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26"/>
  </p:notesMasterIdLst>
  <p:sldIdLst>
    <p:sldId id="256" r:id="rId2"/>
    <p:sldId id="258" r:id="rId3"/>
    <p:sldId id="331" r:id="rId4"/>
    <p:sldId id="333" r:id="rId5"/>
    <p:sldId id="334" r:id="rId6"/>
    <p:sldId id="259" r:id="rId7"/>
    <p:sldId id="260" r:id="rId8"/>
    <p:sldId id="310" r:id="rId9"/>
    <p:sldId id="315" r:id="rId10"/>
    <p:sldId id="262" r:id="rId11"/>
    <p:sldId id="317" r:id="rId12"/>
    <p:sldId id="324" r:id="rId13"/>
    <p:sldId id="325" r:id="rId14"/>
    <p:sldId id="309" r:id="rId15"/>
    <p:sldId id="320" r:id="rId16"/>
    <p:sldId id="321" r:id="rId17"/>
    <p:sldId id="322" r:id="rId18"/>
    <p:sldId id="323" r:id="rId19"/>
    <p:sldId id="327" r:id="rId20"/>
    <p:sldId id="326" r:id="rId21"/>
    <p:sldId id="328" r:id="rId22"/>
    <p:sldId id="329" r:id="rId23"/>
    <p:sldId id="330" r:id="rId24"/>
    <p:sldId id="284" r:id="rId25"/>
  </p:sldIdLst>
  <p:sldSz cx="9144000" cy="5143500" type="screen16x9"/>
  <p:notesSz cx="6858000" cy="9144000"/>
  <p:embeddedFontLst>
    <p:embeddedFont>
      <p:font typeface="Abel" panose="02000506030000020004" pitchFamily="2" charset="0"/>
      <p:regular r:id="rId27"/>
    </p:embeddedFont>
    <p:embeddedFont>
      <p:font typeface="Assistant" pitchFamily="2" charset="-79"/>
      <p:regular r:id="rId28"/>
      <p:bold r:id="rId29"/>
    </p:embeddedFont>
    <p:embeddedFont>
      <p:font typeface="Bahnschrift" panose="020B0502040204020203" pitchFamily="34" charset="0"/>
      <p:regular r:id="rId30"/>
      <p:bold r:id="rId31"/>
    </p:embeddedFont>
    <p:embeddedFont>
      <p:font typeface="Barlow Semi Condensed" panose="00000506000000000000" pitchFamily="2" charset="0"/>
      <p:regular r:id="rId32"/>
      <p:bold r:id="rId33"/>
      <p:italic r:id="rId34"/>
      <p:boldItalic r:id="rId35"/>
    </p:embeddedFont>
    <p:embeddedFont>
      <p:font typeface="Barlow Semi Condensed Medium" panose="00000606000000000000" pitchFamily="2" charset="0"/>
      <p:regular r:id="rId36"/>
      <p:bold r:id="rId37"/>
      <p:italic r:id="rId38"/>
      <p:boldItalic r:id="rId39"/>
    </p:embeddedFont>
    <p:embeddedFont>
      <p:font typeface="Fjalla One" panose="02000506040000020004" pitchFamily="2" charset="0"/>
      <p:regular r:id="rId40"/>
    </p:embeddedFont>
    <p:embeddedFont>
      <p:font typeface="Fredoka" panose="020B0604020202020204"/>
      <p:regular r:id="rId41"/>
      <p:bold r:id="rId42"/>
    </p:embeddedFont>
    <p:embeddedFont>
      <p:font typeface="Open Sans" panose="020B0606030504020204" pitchFamily="34" charset="0"/>
      <p:regular r:id="rId43"/>
      <p:bold r:id="rId44"/>
      <p:italic r:id="rId45"/>
      <p:boldItalic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0A6C34-2CB1-40A9-BAFC-E8A1165AD97E}">
  <a:tblStyle styleId="{400A6C34-2CB1-40A9-BAFC-E8A1165AD97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94660"/>
  </p:normalViewPr>
  <p:slideViewPr>
    <p:cSldViewPr snapToGrid="0">
      <p:cViewPr varScale="1">
        <p:scale>
          <a:sx n="138" d="100"/>
          <a:sy n="138" d="100"/>
        </p:scale>
        <p:origin x="864"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font" Target="fonts/font1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8.fntdata"/><Relationship Id="rId42" Type="http://schemas.openxmlformats.org/officeDocument/2006/relationships/font" Target="fonts/font16.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font" Target="fonts/font12.fntdata"/><Relationship Id="rId46" Type="http://schemas.openxmlformats.org/officeDocument/2006/relationships/font" Target="fonts/font20.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41"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font" Target="fonts/font14.fntdata"/><Relationship Id="rId45" Type="http://schemas.openxmlformats.org/officeDocument/2006/relationships/font" Target="fonts/font19.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4" Type="http://schemas.openxmlformats.org/officeDocument/2006/relationships/font" Target="fonts/font1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43" Type="http://schemas.openxmlformats.org/officeDocument/2006/relationships/font" Target="fonts/font17.fntdata"/><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6"/>
        <p:cNvGrpSpPr/>
        <p:nvPr/>
      </p:nvGrpSpPr>
      <p:grpSpPr>
        <a:xfrm>
          <a:off x="0" y="0"/>
          <a:ext cx="0" cy="0"/>
          <a:chOff x="0" y="0"/>
          <a:chExt cx="0" cy="0"/>
        </a:xfrm>
      </p:grpSpPr>
      <p:sp>
        <p:nvSpPr>
          <p:cNvPr id="1687" name="Google Shape;168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8" name="Google Shape;168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0"/>
        <p:cNvGrpSpPr/>
        <p:nvPr/>
      </p:nvGrpSpPr>
      <p:grpSpPr>
        <a:xfrm>
          <a:off x="0" y="0"/>
          <a:ext cx="0" cy="0"/>
          <a:chOff x="0" y="0"/>
          <a:chExt cx="0" cy="0"/>
        </a:xfrm>
      </p:grpSpPr>
      <p:sp>
        <p:nvSpPr>
          <p:cNvPr id="2221" name="Google Shape;2221;g804e9800b4_0_13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2" name="Google Shape;2222;g804e9800b4_0_13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1"/>
        <p:cNvGrpSpPr/>
        <p:nvPr/>
      </p:nvGrpSpPr>
      <p:grpSpPr>
        <a:xfrm>
          <a:off x="0" y="0"/>
          <a:ext cx="0" cy="0"/>
          <a:chOff x="0" y="0"/>
          <a:chExt cx="0" cy="0"/>
        </a:xfrm>
      </p:grpSpPr>
      <p:sp>
        <p:nvSpPr>
          <p:cNvPr id="2152" name="Google Shape;2152;g8714a43093_3_9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692520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20f41e192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20f41e192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977976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2"/>
        <p:cNvGrpSpPr/>
        <p:nvPr/>
      </p:nvGrpSpPr>
      <p:grpSpPr>
        <a:xfrm>
          <a:off x="0" y="0"/>
          <a:ext cx="0" cy="0"/>
          <a:chOff x="0" y="0"/>
          <a:chExt cx="0" cy="0"/>
        </a:xfrm>
      </p:grpSpPr>
      <p:sp>
        <p:nvSpPr>
          <p:cNvPr id="1123" name="Google Shape;1123;g29093e08f6a_2_13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4" name="Google Shape;1124;g29093e08f6a_2_13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20f41e192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20f41e192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324551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6"/>
        <p:cNvGrpSpPr/>
        <p:nvPr/>
      </p:nvGrpSpPr>
      <p:grpSpPr>
        <a:xfrm>
          <a:off x="0" y="0"/>
          <a:ext cx="0" cy="0"/>
          <a:chOff x="0" y="0"/>
          <a:chExt cx="0" cy="0"/>
        </a:xfrm>
      </p:grpSpPr>
      <p:sp>
        <p:nvSpPr>
          <p:cNvPr id="737" name="Google Shape;737;g29093e08f6a_2_6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8" name="Google Shape;738;g29093e08f6a_2_6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20f41e192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20f41e192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529569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4"/>
        <p:cNvGrpSpPr/>
        <p:nvPr/>
      </p:nvGrpSpPr>
      <p:grpSpPr>
        <a:xfrm>
          <a:off x="0" y="0"/>
          <a:ext cx="0" cy="0"/>
          <a:chOff x="0" y="0"/>
          <a:chExt cx="0" cy="0"/>
        </a:xfrm>
      </p:grpSpPr>
      <p:sp>
        <p:nvSpPr>
          <p:cNvPr id="3495" name="Google Shape;3495;g881d70bc06_1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6" name="Google Shape;3496;g881d70bc06_1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055876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4"/>
        <p:cNvGrpSpPr/>
        <p:nvPr/>
      </p:nvGrpSpPr>
      <p:grpSpPr>
        <a:xfrm>
          <a:off x="0" y="0"/>
          <a:ext cx="0" cy="0"/>
          <a:chOff x="0" y="0"/>
          <a:chExt cx="0" cy="0"/>
        </a:xfrm>
      </p:grpSpPr>
      <p:sp>
        <p:nvSpPr>
          <p:cNvPr id="3495" name="Google Shape;3495;g881d70bc06_1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6" name="Google Shape;3496;g881d70bc06_1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874393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20f41e192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20f41e192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413076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2"/>
        <p:cNvGrpSpPr/>
        <p:nvPr/>
      </p:nvGrpSpPr>
      <p:grpSpPr>
        <a:xfrm>
          <a:off x="0" y="0"/>
          <a:ext cx="0" cy="0"/>
          <a:chOff x="0" y="0"/>
          <a:chExt cx="0" cy="0"/>
        </a:xfrm>
      </p:grpSpPr>
      <p:sp>
        <p:nvSpPr>
          <p:cNvPr id="1893" name="Google Shape;1893;g804e9800b4_0_8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4" name="Google Shape;1894;g804e9800b4_0_8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7"/>
        <p:cNvGrpSpPr/>
        <p:nvPr/>
      </p:nvGrpSpPr>
      <p:grpSpPr>
        <a:xfrm>
          <a:off x="0" y="0"/>
          <a:ext cx="0" cy="0"/>
          <a:chOff x="0" y="0"/>
          <a:chExt cx="0" cy="0"/>
        </a:xfrm>
      </p:grpSpPr>
      <p:sp>
        <p:nvSpPr>
          <p:cNvPr id="2238" name="Google Shape;2238;g86fa6133bc_4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9" name="Google Shape;2239;g86fa6133bc_4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755791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7"/>
        <p:cNvGrpSpPr/>
        <p:nvPr/>
      </p:nvGrpSpPr>
      <p:grpSpPr>
        <a:xfrm>
          <a:off x="0" y="0"/>
          <a:ext cx="0" cy="0"/>
          <a:chOff x="0" y="0"/>
          <a:chExt cx="0" cy="0"/>
        </a:xfrm>
      </p:grpSpPr>
      <p:sp>
        <p:nvSpPr>
          <p:cNvPr id="2238" name="Google Shape;2238;g86fa6133bc_4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9" name="Google Shape;2239;g86fa6133bc_4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11945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20f41e192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20f41e192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117066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20f41e192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20f41e192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888006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1"/>
        <p:cNvGrpSpPr/>
        <p:nvPr/>
      </p:nvGrpSpPr>
      <p:grpSpPr>
        <a:xfrm>
          <a:off x="0" y="0"/>
          <a:ext cx="0" cy="0"/>
          <a:chOff x="0" y="0"/>
          <a:chExt cx="0" cy="0"/>
        </a:xfrm>
      </p:grpSpPr>
      <p:sp>
        <p:nvSpPr>
          <p:cNvPr id="3602" name="Google Shape;3602;g8714a43093_5_5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3" name="Google Shape;3603;g8714a43093_5_5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1"/>
        <p:cNvGrpSpPr/>
        <p:nvPr/>
      </p:nvGrpSpPr>
      <p:grpSpPr>
        <a:xfrm>
          <a:off x="0" y="0"/>
          <a:ext cx="0" cy="0"/>
          <a:chOff x="0" y="0"/>
          <a:chExt cx="0" cy="0"/>
        </a:xfrm>
      </p:grpSpPr>
      <p:sp>
        <p:nvSpPr>
          <p:cNvPr id="2152" name="Google Shape;2152;g8714a43093_3_9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42864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29093e08f6a_2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29093e08f6a_2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290900d9e6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290900d9e6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1"/>
        <p:cNvGrpSpPr/>
        <p:nvPr/>
      </p:nvGrpSpPr>
      <p:grpSpPr>
        <a:xfrm>
          <a:off x="0" y="0"/>
          <a:ext cx="0" cy="0"/>
          <a:chOff x="0" y="0"/>
          <a:chExt cx="0" cy="0"/>
        </a:xfrm>
      </p:grpSpPr>
      <p:sp>
        <p:nvSpPr>
          <p:cNvPr id="2152" name="Google Shape;2152;g8714a43093_3_9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9"/>
        <p:cNvGrpSpPr/>
        <p:nvPr/>
      </p:nvGrpSpPr>
      <p:grpSpPr>
        <a:xfrm>
          <a:off x="0" y="0"/>
          <a:ext cx="0" cy="0"/>
          <a:chOff x="0" y="0"/>
          <a:chExt cx="0" cy="0"/>
        </a:xfrm>
      </p:grpSpPr>
      <p:sp>
        <p:nvSpPr>
          <p:cNvPr id="580" name="Google Shape;580;gd1bf8d60a4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1" name="Google Shape;581;gd1bf8d60a4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133663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9"/>
        <p:cNvGrpSpPr/>
        <p:nvPr/>
      </p:nvGrpSpPr>
      <p:grpSpPr>
        <a:xfrm>
          <a:off x="0" y="0"/>
          <a:ext cx="0" cy="0"/>
          <a:chOff x="0" y="0"/>
          <a:chExt cx="0" cy="0"/>
        </a:xfrm>
      </p:grpSpPr>
      <p:sp>
        <p:nvSpPr>
          <p:cNvPr id="580" name="Google Shape;580;gd1bf8d60a4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1" name="Google Shape;581;gd1bf8d60a4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650548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s://www.flaticon.com/" TargetMode="External"/><Relationship Id="rId2" Type="http://schemas.openxmlformats.org/officeDocument/2006/relationships/hyperlink" Target="https://slidesgo.com/" TargetMode="External"/><Relationship Id="rId1" Type="http://schemas.openxmlformats.org/officeDocument/2006/relationships/slideMaster" Target="../slideMasters/slideMaster1.xml"/><Relationship Id="rId5" Type="http://schemas.openxmlformats.org/officeDocument/2006/relationships/hyperlink" Target="https://stories.freepik.com/" TargetMode="External"/><Relationship Id="rId4" Type="http://schemas.openxmlformats.org/officeDocument/2006/relationships/hyperlink" Target="https://www.freepik.com/" TargetMode="Externa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
        <p:cNvGrpSpPr/>
        <p:nvPr/>
      </p:nvGrpSpPr>
      <p:grpSpPr>
        <a:xfrm>
          <a:off x="0" y="0"/>
          <a:ext cx="0" cy="0"/>
          <a:chOff x="0" y="0"/>
          <a:chExt cx="0" cy="0"/>
        </a:xfrm>
      </p:grpSpPr>
      <p:sp>
        <p:nvSpPr>
          <p:cNvPr id="8" name="Google Shape;8;p2"/>
          <p:cNvSpPr txBox="1">
            <a:spLocks noGrp="1"/>
          </p:cNvSpPr>
          <p:nvPr>
            <p:ph type="ctrTitle"/>
          </p:nvPr>
        </p:nvSpPr>
        <p:spPr>
          <a:xfrm>
            <a:off x="5248656" y="2002536"/>
            <a:ext cx="3264300" cy="1792200"/>
          </a:xfrm>
          <a:prstGeom prst="rect">
            <a:avLst/>
          </a:prstGeom>
        </p:spPr>
        <p:txBody>
          <a:bodyPr spcFirstLastPara="1" wrap="square" lIns="91425" tIns="91425" rIns="91425" bIns="91425" anchor="b" anchorCtr="0">
            <a:noAutofit/>
          </a:bodyPr>
          <a:lstStyle>
            <a:lvl1pPr lvl="0" algn="r" rtl="0">
              <a:spcBef>
                <a:spcPts val="0"/>
              </a:spcBef>
              <a:spcAft>
                <a:spcPts val="0"/>
              </a:spcAft>
              <a:buSzPts val="5200"/>
              <a:buNone/>
              <a:defRPr sz="5200"/>
            </a:lvl1pPr>
            <a:lvl2pPr lvl="1" algn="r" rtl="0">
              <a:spcBef>
                <a:spcPts val="0"/>
              </a:spcBef>
              <a:spcAft>
                <a:spcPts val="0"/>
              </a:spcAft>
              <a:buSzPts val="5200"/>
              <a:buNone/>
              <a:defRPr sz="5200"/>
            </a:lvl2pPr>
            <a:lvl3pPr lvl="2" algn="r" rtl="0">
              <a:spcBef>
                <a:spcPts val="0"/>
              </a:spcBef>
              <a:spcAft>
                <a:spcPts val="0"/>
              </a:spcAft>
              <a:buSzPts val="5200"/>
              <a:buNone/>
              <a:defRPr sz="5200"/>
            </a:lvl3pPr>
            <a:lvl4pPr lvl="3" algn="r" rtl="0">
              <a:spcBef>
                <a:spcPts val="0"/>
              </a:spcBef>
              <a:spcAft>
                <a:spcPts val="0"/>
              </a:spcAft>
              <a:buSzPts val="5200"/>
              <a:buNone/>
              <a:defRPr sz="5200"/>
            </a:lvl4pPr>
            <a:lvl5pPr lvl="4" algn="r" rtl="0">
              <a:spcBef>
                <a:spcPts val="0"/>
              </a:spcBef>
              <a:spcAft>
                <a:spcPts val="0"/>
              </a:spcAft>
              <a:buSzPts val="5200"/>
              <a:buNone/>
              <a:defRPr sz="5200"/>
            </a:lvl5pPr>
            <a:lvl6pPr lvl="5" algn="r" rtl="0">
              <a:spcBef>
                <a:spcPts val="0"/>
              </a:spcBef>
              <a:spcAft>
                <a:spcPts val="0"/>
              </a:spcAft>
              <a:buSzPts val="5200"/>
              <a:buNone/>
              <a:defRPr sz="5200"/>
            </a:lvl6pPr>
            <a:lvl7pPr lvl="6" algn="r" rtl="0">
              <a:spcBef>
                <a:spcPts val="0"/>
              </a:spcBef>
              <a:spcAft>
                <a:spcPts val="0"/>
              </a:spcAft>
              <a:buSzPts val="5200"/>
              <a:buNone/>
              <a:defRPr sz="5200"/>
            </a:lvl7pPr>
            <a:lvl8pPr lvl="7" algn="r" rtl="0">
              <a:spcBef>
                <a:spcPts val="0"/>
              </a:spcBef>
              <a:spcAft>
                <a:spcPts val="0"/>
              </a:spcAft>
              <a:buSzPts val="5200"/>
              <a:buNone/>
              <a:defRPr sz="5200"/>
            </a:lvl8pPr>
            <a:lvl9pPr lvl="8" algn="r" rtl="0">
              <a:spcBef>
                <a:spcPts val="0"/>
              </a:spcBef>
              <a:spcAft>
                <a:spcPts val="0"/>
              </a:spcAft>
              <a:buSzPts val="5200"/>
              <a:buNone/>
              <a:defRPr sz="5200"/>
            </a:lvl9pPr>
          </a:lstStyle>
          <a:p>
            <a:endParaRPr/>
          </a:p>
        </p:txBody>
      </p:sp>
      <p:sp>
        <p:nvSpPr>
          <p:cNvPr id="9" name="Google Shape;9;p2"/>
          <p:cNvSpPr txBox="1">
            <a:spLocks noGrp="1"/>
          </p:cNvSpPr>
          <p:nvPr>
            <p:ph type="subTitle" idx="1"/>
          </p:nvPr>
        </p:nvSpPr>
        <p:spPr>
          <a:xfrm>
            <a:off x="5248656" y="3721608"/>
            <a:ext cx="3264300" cy="896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1pPr>
            <a:lvl2pPr lvl="1"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2pPr>
            <a:lvl3pPr lvl="2"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3pPr>
            <a:lvl4pPr lvl="3"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4pPr>
            <a:lvl5pPr lvl="4"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5pPr>
            <a:lvl6pPr lvl="5"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6pPr>
            <a:lvl7pPr lvl="6"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7pPr>
            <a:lvl8pPr lvl="7"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8pPr>
            <a:lvl9pPr lvl="8"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9pPr>
          </a:lstStyle>
          <a:p>
            <a:endParaRPr/>
          </a:p>
        </p:txBody>
      </p:sp>
      <p:cxnSp>
        <p:nvCxnSpPr>
          <p:cNvPr id="10" name="Google Shape;10;p2"/>
          <p:cNvCxnSpPr/>
          <p:nvPr/>
        </p:nvCxnSpPr>
        <p:spPr>
          <a:xfrm flipH="1">
            <a:off x="5827050" y="451300"/>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11" name="Google Shape;11;p2"/>
          <p:cNvCxnSpPr/>
          <p:nvPr/>
        </p:nvCxnSpPr>
        <p:spPr>
          <a:xfrm rot="10800000">
            <a:off x="7512925" y="45785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12" name="Google Shape;12;p2"/>
          <p:cNvCxnSpPr/>
          <p:nvPr/>
        </p:nvCxnSpPr>
        <p:spPr>
          <a:xfrm flipH="1">
            <a:off x="8348975" y="-6625"/>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13" name="Google Shape;13;p2"/>
          <p:cNvGrpSpPr/>
          <p:nvPr/>
        </p:nvGrpSpPr>
        <p:grpSpPr>
          <a:xfrm>
            <a:off x="8064275" y="887850"/>
            <a:ext cx="581800" cy="582350"/>
            <a:chOff x="8064275" y="887850"/>
            <a:chExt cx="581800" cy="582350"/>
          </a:xfrm>
        </p:grpSpPr>
        <p:sp>
          <p:nvSpPr>
            <p:cNvPr id="14" name="Google Shape;14;p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20;p2"/>
          <p:cNvGrpSpPr/>
          <p:nvPr/>
        </p:nvGrpSpPr>
        <p:grpSpPr>
          <a:xfrm>
            <a:off x="7353050" y="316275"/>
            <a:ext cx="292025" cy="292575"/>
            <a:chOff x="7353050" y="316275"/>
            <a:chExt cx="292025" cy="292575"/>
          </a:xfrm>
        </p:grpSpPr>
        <p:sp>
          <p:nvSpPr>
            <p:cNvPr id="21" name="Google Shape;21;p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25;p2"/>
          <p:cNvSpPr/>
          <p:nvPr/>
        </p:nvSpPr>
        <p:spPr>
          <a:xfrm>
            <a:off x="5690580" y="4258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5688325" y="4232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727069" y="4623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5724827" y="4597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5766657" y="5018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764415" y="4996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 name="Google Shape;31;p2"/>
          <p:cNvGrpSpPr/>
          <p:nvPr/>
        </p:nvGrpSpPr>
        <p:grpSpPr>
          <a:xfrm>
            <a:off x="5443350" y="289275"/>
            <a:ext cx="175013" cy="27000"/>
            <a:chOff x="5662375" y="212375"/>
            <a:chExt cx="175013" cy="27000"/>
          </a:xfrm>
        </p:grpSpPr>
        <p:sp>
          <p:nvSpPr>
            <p:cNvPr id="32" name="Google Shape;32;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 name="Google Shape;35;p2"/>
          <p:cNvGrpSpPr/>
          <p:nvPr/>
        </p:nvGrpSpPr>
        <p:grpSpPr>
          <a:xfrm>
            <a:off x="8490050" y="170875"/>
            <a:ext cx="175013" cy="27000"/>
            <a:chOff x="5662375" y="212375"/>
            <a:chExt cx="175013" cy="27000"/>
          </a:xfrm>
        </p:grpSpPr>
        <p:sp>
          <p:nvSpPr>
            <p:cNvPr id="36" name="Google Shape;36;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 name="Google Shape;39;p2"/>
          <p:cNvGrpSpPr/>
          <p:nvPr/>
        </p:nvGrpSpPr>
        <p:grpSpPr>
          <a:xfrm>
            <a:off x="8068750" y="1581800"/>
            <a:ext cx="175013" cy="27000"/>
            <a:chOff x="5662375" y="212375"/>
            <a:chExt cx="175013" cy="27000"/>
          </a:xfrm>
        </p:grpSpPr>
        <p:sp>
          <p:nvSpPr>
            <p:cNvPr id="40" name="Google Shape;40;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hanks">
  <p:cSld name="CUSTOM_9">
    <p:spTree>
      <p:nvGrpSpPr>
        <p:cNvPr id="1" name="Shape 911"/>
        <p:cNvGrpSpPr/>
        <p:nvPr/>
      </p:nvGrpSpPr>
      <p:grpSpPr>
        <a:xfrm>
          <a:off x="0" y="0"/>
          <a:ext cx="0" cy="0"/>
          <a:chOff x="0" y="0"/>
          <a:chExt cx="0" cy="0"/>
        </a:xfrm>
      </p:grpSpPr>
      <p:sp>
        <p:nvSpPr>
          <p:cNvPr id="912" name="Google Shape;912;p19"/>
          <p:cNvSpPr txBox="1">
            <a:spLocks noGrp="1"/>
          </p:cNvSpPr>
          <p:nvPr>
            <p:ph type="title"/>
          </p:nvPr>
        </p:nvSpPr>
        <p:spPr>
          <a:xfrm>
            <a:off x="2105425" y="384048"/>
            <a:ext cx="4937700" cy="10791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sz="4800"/>
            </a:lvl1pPr>
            <a:lvl2pPr lvl="1">
              <a:spcBef>
                <a:spcPts val="0"/>
              </a:spcBef>
              <a:spcAft>
                <a:spcPts val="0"/>
              </a:spcAft>
              <a:buNone/>
              <a:defRPr sz="4800"/>
            </a:lvl2pPr>
            <a:lvl3pPr lvl="2">
              <a:spcBef>
                <a:spcPts val="0"/>
              </a:spcBef>
              <a:spcAft>
                <a:spcPts val="0"/>
              </a:spcAft>
              <a:buNone/>
              <a:defRPr sz="4800"/>
            </a:lvl3pPr>
            <a:lvl4pPr lvl="3">
              <a:spcBef>
                <a:spcPts val="0"/>
              </a:spcBef>
              <a:spcAft>
                <a:spcPts val="0"/>
              </a:spcAft>
              <a:buNone/>
              <a:defRPr sz="4800"/>
            </a:lvl4pPr>
            <a:lvl5pPr lvl="4">
              <a:spcBef>
                <a:spcPts val="0"/>
              </a:spcBef>
              <a:spcAft>
                <a:spcPts val="0"/>
              </a:spcAft>
              <a:buNone/>
              <a:defRPr sz="4800"/>
            </a:lvl5pPr>
            <a:lvl6pPr lvl="5">
              <a:spcBef>
                <a:spcPts val="0"/>
              </a:spcBef>
              <a:spcAft>
                <a:spcPts val="0"/>
              </a:spcAft>
              <a:buNone/>
              <a:defRPr sz="4800"/>
            </a:lvl6pPr>
            <a:lvl7pPr lvl="6">
              <a:spcBef>
                <a:spcPts val="0"/>
              </a:spcBef>
              <a:spcAft>
                <a:spcPts val="0"/>
              </a:spcAft>
              <a:buNone/>
              <a:defRPr sz="4800"/>
            </a:lvl7pPr>
            <a:lvl8pPr lvl="7">
              <a:spcBef>
                <a:spcPts val="0"/>
              </a:spcBef>
              <a:spcAft>
                <a:spcPts val="0"/>
              </a:spcAft>
              <a:buNone/>
              <a:defRPr sz="4800"/>
            </a:lvl8pPr>
            <a:lvl9pPr lvl="8">
              <a:spcBef>
                <a:spcPts val="0"/>
              </a:spcBef>
              <a:spcAft>
                <a:spcPts val="0"/>
              </a:spcAft>
              <a:buNone/>
              <a:defRPr sz="4800"/>
            </a:lvl9pPr>
          </a:lstStyle>
          <a:p>
            <a:endParaRPr/>
          </a:p>
        </p:txBody>
      </p:sp>
      <p:sp>
        <p:nvSpPr>
          <p:cNvPr id="913" name="Google Shape;913;p19"/>
          <p:cNvSpPr txBox="1">
            <a:spLocks noGrp="1"/>
          </p:cNvSpPr>
          <p:nvPr>
            <p:ph type="subTitle" idx="1"/>
          </p:nvPr>
        </p:nvSpPr>
        <p:spPr>
          <a:xfrm>
            <a:off x="3017520" y="1709928"/>
            <a:ext cx="3099900" cy="14355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None/>
              <a:defRPr sz="1600">
                <a:latin typeface="Barlow Semi Condensed"/>
                <a:ea typeface="Barlow Semi Condensed"/>
                <a:cs typeface="Barlow Semi Condensed"/>
                <a:sym typeface="Barlow Semi Condensed"/>
              </a:defRPr>
            </a:lvl1pPr>
            <a:lvl2pPr lvl="1">
              <a:spcBef>
                <a:spcPts val="0"/>
              </a:spcBef>
              <a:spcAft>
                <a:spcPts val="0"/>
              </a:spcAft>
              <a:buNone/>
              <a:defRPr>
                <a:latin typeface="Barlow Semi Condensed"/>
                <a:ea typeface="Barlow Semi Condensed"/>
                <a:cs typeface="Barlow Semi Condensed"/>
                <a:sym typeface="Barlow Semi Condensed"/>
              </a:defRPr>
            </a:lvl2pPr>
            <a:lvl3pPr lvl="2">
              <a:spcBef>
                <a:spcPts val="0"/>
              </a:spcBef>
              <a:spcAft>
                <a:spcPts val="0"/>
              </a:spcAft>
              <a:buNone/>
              <a:defRPr>
                <a:latin typeface="Barlow Semi Condensed"/>
                <a:ea typeface="Barlow Semi Condensed"/>
                <a:cs typeface="Barlow Semi Condensed"/>
                <a:sym typeface="Barlow Semi Condensed"/>
              </a:defRPr>
            </a:lvl3pPr>
            <a:lvl4pPr lvl="3">
              <a:spcBef>
                <a:spcPts val="0"/>
              </a:spcBef>
              <a:spcAft>
                <a:spcPts val="0"/>
              </a:spcAft>
              <a:buNone/>
              <a:defRPr>
                <a:latin typeface="Barlow Semi Condensed"/>
                <a:ea typeface="Barlow Semi Condensed"/>
                <a:cs typeface="Barlow Semi Condensed"/>
                <a:sym typeface="Barlow Semi Condensed"/>
              </a:defRPr>
            </a:lvl4pPr>
            <a:lvl5pPr lvl="4">
              <a:spcBef>
                <a:spcPts val="0"/>
              </a:spcBef>
              <a:spcAft>
                <a:spcPts val="0"/>
              </a:spcAft>
              <a:buNone/>
              <a:defRPr>
                <a:latin typeface="Barlow Semi Condensed"/>
                <a:ea typeface="Barlow Semi Condensed"/>
                <a:cs typeface="Barlow Semi Condensed"/>
                <a:sym typeface="Barlow Semi Condensed"/>
              </a:defRPr>
            </a:lvl5pPr>
            <a:lvl6pPr lvl="5">
              <a:spcBef>
                <a:spcPts val="0"/>
              </a:spcBef>
              <a:spcAft>
                <a:spcPts val="0"/>
              </a:spcAft>
              <a:buNone/>
              <a:defRPr>
                <a:latin typeface="Barlow Semi Condensed"/>
                <a:ea typeface="Barlow Semi Condensed"/>
                <a:cs typeface="Barlow Semi Condensed"/>
                <a:sym typeface="Barlow Semi Condensed"/>
              </a:defRPr>
            </a:lvl6pPr>
            <a:lvl7pPr lvl="6">
              <a:spcBef>
                <a:spcPts val="0"/>
              </a:spcBef>
              <a:spcAft>
                <a:spcPts val="0"/>
              </a:spcAft>
              <a:buNone/>
              <a:defRPr>
                <a:latin typeface="Barlow Semi Condensed"/>
                <a:ea typeface="Barlow Semi Condensed"/>
                <a:cs typeface="Barlow Semi Condensed"/>
                <a:sym typeface="Barlow Semi Condensed"/>
              </a:defRPr>
            </a:lvl7pPr>
            <a:lvl8pPr lvl="7">
              <a:spcBef>
                <a:spcPts val="0"/>
              </a:spcBef>
              <a:spcAft>
                <a:spcPts val="0"/>
              </a:spcAft>
              <a:buNone/>
              <a:defRPr>
                <a:latin typeface="Barlow Semi Condensed"/>
                <a:ea typeface="Barlow Semi Condensed"/>
                <a:cs typeface="Barlow Semi Condensed"/>
                <a:sym typeface="Barlow Semi Condensed"/>
              </a:defRPr>
            </a:lvl8pPr>
            <a:lvl9pPr lvl="8">
              <a:spcBef>
                <a:spcPts val="0"/>
              </a:spcBef>
              <a:spcAft>
                <a:spcPts val="0"/>
              </a:spcAft>
              <a:buNone/>
              <a:defRPr>
                <a:latin typeface="Barlow Semi Condensed"/>
                <a:ea typeface="Barlow Semi Condensed"/>
                <a:cs typeface="Barlow Semi Condensed"/>
                <a:sym typeface="Barlow Semi Condensed"/>
              </a:defRPr>
            </a:lvl9pPr>
          </a:lstStyle>
          <a:p>
            <a:endParaRPr/>
          </a:p>
        </p:txBody>
      </p:sp>
      <p:sp>
        <p:nvSpPr>
          <p:cNvPr id="914" name="Google Shape;914;p19"/>
          <p:cNvSpPr txBox="1"/>
          <p:nvPr/>
        </p:nvSpPr>
        <p:spPr>
          <a:xfrm>
            <a:off x="2489375" y="3664200"/>
            <a:ext cx="4161600" cy="7623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100">
                <a:solidFill>
                  <a:schemeClr val="accent1"/>
                </a:solidFill>
                <a:latin typeface="Barlow Semi Condensed Medium"/>
                <a:ea typeface="Barlow Semi Condensed Medium"/>
                <a:cs typeface="Barlow Semi Condensed Medium"/>
                <a:sym typeface="Barlow Semi Condensed Medium"/>
              </a:rPr>
              <a:t>CREDITS:</a:t>
            </a:r>
            <a:r>
              <a:rPr lang="en" sz="1100">
                <a:solidFill>
                  <a:schemeClr val="dk2"/>
                </a:solidFill>
                <a:latin typeface="Barlow Semi Condensed"/>
                <a:ea typeface="Barlow Semi Condensed"/>
                <a:cs typeface="Barlow Semi Condensed"/>
                <a:sym typeface="Barlow Semi Condensed"/>
              </a:rPr>
              <a:t> This presentation template was created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2">
                  <a:extLst>
                    <a:ext uri="{A12FA001-AC4F-418D-AE19-62706E023703}">
                      <ahyp:hlinkClr xmlns:ahyp="http://schemas.microsoft.com/office/drawing/2018/hyperlinkcolor" val="tx"/>
                    </a:ext>
                  </a:extLst>
                </a:hlinkClick>
              </a:rPr>
              <a:t>Slidesgo</a:t>
            </a:r>
            <a:r>
              <a:rPr lang="en" sz="1100">
                <a:solidFill>
                  <a:schemeClr val="dk2"/>
                </a:solidFill>
                <a:latin typeface="Barlow Semi Condensed"/>
                <a:ea typeface="Barlow Semi Condensed"/>
                <a:cs typeface="Barlow Semi Condensed"/>
                <a:sym typeface="Barlow Semi Condensed"/>
              </a:rPr>
              <a:t>, including icons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3">
                  <a:extLst>
                    <a:ext uri="{A12FA001-AC4F-418D-AE19-62706E023703}">
                      <ahyp:hlinkClr xmlns:ahyp="http://schemas.microsoft.com/office/drawing/2018/hyperlinkcolor" val="tx"/>
                    </a:ext>
                  </a:extLst>
                </a:hlinkClick>
              </a:rPr>
              <a:t>Flaticon</a:t>
            </a:r>
            <a:r>
              <a:rPr lang="en" sz="1100">
                <a:solidFill>
                  <a:schemeClr val="dk2"/>
                </a:solidFill>
                <a:latin typeface="Barlow Semi Condensed"/>
                <a:ea typeface="Barlow Semi Condensed"/>
                <a:cs typeface="Barlow Semi Condensed"/>
                <a:sym typeface="Barlow Semi Condensed"/>
              </a:rPr>
              <a:t>, infographics &amp; images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4">
                  <a:extLst>
                    <a:ext uri="{A12FA001-AC4F-418D-AE19-62706E023703}">
                      <ahyp:hlinkClr xmlns:ahyp="http://schemas.microsoft.com/office/drawing/2018/hyperlinkcolor" val="tx"/>
                    </a:ext>
                  </a:extLst>
                </a:hlinkClick>
              </a:rPr>
              <a:t>Freepik</a:t>
            </a:r>
            <a:r>
              <a:rPr lang="en" sz="1100">
                <a:solidFill>
                  <a:schemeClr val="dk2"/>
                </a:solidFill>
                <a:latin typeface="Barlow Semi Condensed"/>
                <a:ea typeface="Barlow Semi Condensed"/>
                <a:cs typeface="Barlow Semi Condensed"/>
                <a:sym typeface="Barlow Semi Condensed"/>
              </a:rPr>
              <a:t> and illustrations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5">
                  <a:extLst>
                    <a:ext uri="{A12FA001-AC4F-418D-AE19-62706E023703}">
                      <ahyp:hlinkClr xmlns:ahyp="http://schemas.microsoft.com/office/drawing/2018/hyperlinkcolor" val="tx"/>
                    </a:ext>
                  </a:extLst>
                </a:hlinkClick>
              </a:rPr>
              <a:t>Stories</a:t>
            </a:r>
            <a:endParaRPr>
              <a:solidFill>
                <a:schemeClr val="dk2"/>
              </a:solidFill>
              <a:latin typeface="Barlow Semi Condensed Medium"/>
              <a:ea typeface="Barlow Semi Condensed Medium"/>
              <a:cs typeface="Barlow Semi Condensed Medium"/>
              <a:sym typeface="Barlow Semi Condensed Medium"/>
            </a:endParaRPr>
          </a:p>
          <a:p>
            <a:pPr marL="0" lvl="0" indent="0" algn="ctr" rtl="0">
              <a:spcBef>
                <a:spcPts val="0"/>
              </a:spcBef>
              <a:spcAft>
                <a:spcPts val="0"/>
              </a:spcAft>
              <a:buNone/>
            </a:pPr>
            <a:endParaRPr>
              <a:solidFill>
                <a:schemeClr val="dk2"/>
              </a:solidFill>
              <a:latin typeface="Barlow Semi Condensed"/>
              <a:ea typeface="Barlow Semi Condensed"/>
              <a:cs typeface="Barlow Semi Condensed"/>
              <a:sym typeface="Barlow Semi Condensed"/>
            </a:endParaRPr>
          </a:p>
        </p:txBody>
      </p:sp>
      <p:cxnSp>
        <p:nvCxnSpPr>
          <p:cNvPr id="915" name="Google Shape;915;p19"/>
          <p:cNvCxnSpPr/>
          <p:nvPr/>
        </p:nvCxnSpPr>
        <p:spPr>
          <a:xfrm rot="5400000">
            <a:off x="7269708" y="3324550"/>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916" name="Google Shape;916;p19"/>
          <p:cNvCxnSpPr/>
          <p:nvPr/>
        </p:nvCxnSpPr>
        <p:spPr>
          <a:xfrm rot="-5400000" flipH="1">
            <a:off x="7181408" y="2082400"/>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917" name="Google Shape;917;p19"/>
          <p:cNvCxnSpPr/>
          <p:nvPr/>
        </p:nvCxnSpPr>
        <p:spPr>
          <a:xfrm rot="5400000">
            <a:off x="7232433" y="736375"/>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918" name="Google Shape;918;p19"/>
          <p:cNvCxnSpPr/>
          <p:nvPr/>
        </p:nvCxnSpPr>
        <p:spPr>
          <a:xfrm rot="5400000">
            <a:off x="8168433" y="-6660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919" name="Google Shape;919;p19"/>
          <p:cNvGrpSpPr/>
          <p:nvPr/>
        </p:nvGrpSpPr>
        <p:grpSpPr>
          <a:xfrm rot="5400000" flipH="1">
            <a:off x="7407333" y="1284925"/>
            <a:ext cx="581800" cy="582350"/>
            <a:chOff x="8064275" y="887850"/>
            <a:chExt cx="581800" cy="582350"/>
          </a:xfrm>
        </p:grpSpPr>
        <p:sp>
          <p:nvSpPr>
            <p:cNvPr id="920" name="Google Shape;920;p1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1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1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1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1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1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6" name="Google Shape;926;p19"/>
          <p:cNvGrpSpPr/>
          <p:nvPr/>
        </p:nvGrpSpPr>
        <p:grpSpPr>
          <a:xfrm rot="5400000" flipH="1">
            <a:off x="7869720" y="2754200"/>
            <a:ext cx="292025" cy="292575"/>
            <a:chOff x="7353050" y="316275"/>
            <a:chExt cx="292025" cy="292575"/>
          </a:xfrm>
        </p:grpSpPr>
        <p:sp>
          <p:nvSpPr>
            <p:cNvPr id="927" name="Google Shape;927;p1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1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1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1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1" name="Google Shape;931;p19"/>
          <p:cNvGrpSpPr/>
          <p:nvPr/>
        </p:nvGrpSpPr>
        <p:grpSpPr>
          <a:xfrm rot="5400000" flipH="1">
            <a:off x="8012458" y="178175"/>
            <a:ext cx="175000" cy="175000"/>
            <a:chOff x="8792300" y="321275"/>
            <a:chExt cx="175000" cy="175000"/>
          </a:xfrm>
        </p:grpSpPr>
        <p:sp>
          <p:nvSpPr>
            <p:cNvPr id="932" name="Google Shape;932;p1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1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1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1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6" name="Google Shape;936;p19"/>
          <p:cNvGrpSpPr/>
          <p:nvPr/>
        </p:nvGrpSpPr>
        <p:grpSpPr>
          <a:xfrm rot="5400000">
            <a:off x="7551683" y="3879926"/>
            <a:ext cx="293111" cy="293388"/>
            <a:chOff x="3164039" y="430875"/>
            <a:chExt cx="293111" cy="293388"/>
          </a:xfrm>
        </p:grpSpPr>
        <p:sp>
          <p:nvSpPr>
            <p:cNvPr id="937" name="Google Shape;937;p19"/>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19"/>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19"/>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19"/>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19"/>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19"/>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3" name="Google Shape;943;p19"/>
          <p:cNvGrpSpPr/>
          <p:nvPr/>
        </p:nvGrpSpPr>
        <p:grpSpPr>
          <a:xfrm rot="5400000" flipH="1">
            <a:off x="8259052" y="323144"/>
            <a:ext cx="175013" cy="27000"/>
            <a:chOff x="5662375" y="212375"/>
            <a:chExt cx="175013" cy="27000"/>
          </a:xfrm>
        </p:grpSpPr>
        <p:sp>
          <p:nvSpPr>
            <p:cNvPr id="944" name="Google Shape;944;p19"/>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19"/>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19"/>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947" name="Google Shape;947;p19"/>
          <p:cNvCxnSpPr/>
          <p:nvPr/>
        </p:nvCxnSpPr>
        <p:spPr>
          <a:xfrm rot="5400000" flipH="1">
            <a:off x="740850" y="2598325"/>
            <a:ext cx="1672500" cy="126000"/>
          </a:xfrm>
          <a:prstGeom prst="straightConnector1">
            <a:avLst/>
          </a:prstGeom>
          <a:noFill/>
          <a:ln w="9525" cap="flat" cmpd="sng">
            <a:solidFill>
              <a:schemeClr val="dk2"/>
            </a:solidFill>
            <a:prstDash val="solid"/>
            <a:round/>
            <a:headEnd type="none" w="med" len="med"/>
            <a:tailEnd type="none" w="med" len="med"/>
          </a:ln>
        </p:spPr>
      </p:cxnSp>
      <p:cxnSp>
        <p:nvCxnSpPr>
          <p:cNvPr id="948" name="Google Shape;948;p19"/>
          <p:cNvCxnSpPr/>
          <p:nvPr/>
        </p:nvCxnSpPr>
        <p:spPr>
          <a:xfrm rot="-5400000">
            <a:off x="847100" y="3554000"/>
            <a:ext cx="829500" cy="743400"/>
          </a:xfrm>
          <a:prstGeom prst="straightConnector1">
            <a:avLst/>
          </a:prstGeom>
          <a:noFill/>
          <a:ln w="9525" cap="flat" cmpd="sng">
            <a:solidFill>
              <a:schemeClr val="dk2"/>
            </a:solidFill>
            <a:prstDash val="solid"/>
            <a:round/>
            <a:headEnd type="none" w="med" len="med"/>
            <a:tailEnd type="none" w="med" len="med"/>
          </a:ln>
        </p:spPr>
      </p:cxnSp>
      <p:cxnSp>
        <p:nvCxnSpPr>
          <p:cNvPr id="949" name="Google Shape;949;p19"/>
          <p:cNvCxnSpPr/>
          <p:nvPr/>
        </p:nvCxnSpPr>
        <p:spPr>
          <a:xfrm rot="5400000" flipH="1">
            <a:off x="1105775" y="4151250"/>
            <a:ext cx="796500" cy="1188000"/>
          </a:xfrm>
          <a:prstGeom prst="straightConnector1">
            <a:avLst/>
          </a:prstGeom>
          <a:noFill/>
          <a:ln w="9525" cap="flat" cmpd="sng">
            <a:solidFill>
              <a:schemeClr val="dk2"/>
            </a:solidFill>
            <a:prstDash val="solid"/>
            <a:round/>
            <a:headEnd type="none" w="med" len="med"/>
            <a:tailEnd type="none" w="med" len="med"/>
          </a:ln>
        </p:spPr>
      </p:cxnSp>
      <p:grpSp>
        <p:nvGrpSpPr>
          <p:cNvPr id="950" name="Google Shape;950;p19"/>
          <p:cNvGrpSpPr/>
          <p:nvPr/>
        </p:nvGrpSpPr>
        <p:grpSpPr>
          <a:xfrm rot="5400000">
            <a:off x="621475" y="4062025"/>
            <a:ext cx="581800" cy="582350"/>
            <a:chOff x="8064275" y="887850"/>
            <a:chExt cx="581800" cy="582350"/>
          </a:xfrm>
        </p:grpSpPr>
        <p:sp>
          <p:nvSpPr>
            <p:cNvPr id="951" name="Google Shape;951;p1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1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1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1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1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1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7" name="Google Shape;957;p19"/>
          <p:cNvGrpSpPr/>
          <p:nvPr/>
        </p:nvGrpSpPr>
        <p:grpSpPr>
          <a:xfrm rot="5400000">
            <a:off x="1482825" y="3350800"/>
            <a:ext cx="292025" cy="292575"/>
            <a:chOff x="7353050" y="316275"/>
            <a:chExt cx="292025" cy="292575"/>
          </a:xfrm>
        </p:grpSpPr>
        <p:sp>
          <p:nvSpPr>
            <p:cNvPr id="958" name="Google Shape;958;p1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1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1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1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2" name="Google Shape;962;p19"/>
          <p:cNvGrpSpPr/>
          <p:nvPr/>
        </p:nvGrpSpPr>
        <p:grpSpPr>
          <a:xfrm rot="5400000">
            <a:off x="1595125" y="4790325"/>
            <a:ext cx="175000" cy="175000"/>
            <a:chOff x="8792300" y="321275"/>
            <a:chExt cx="175000" cy="175000"/>
          </a:xfrm>
        </p:grpSpPr>
        <p:sp>
          <p:nvSpPr>
            <p:cNvPr id="963" name="Google Shape;963;p1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1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1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1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7" name="Google Shape;967;p19"/>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19"/>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19"/>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19"/>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19"/>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19"/>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73" name="Google Shape;973;p19"/>
          <p:cNvGrpSpPr/>
          <p:nvPr/>
        </p:nvGrpSpPr>
        <p:grpSpPr>
          <a:xfrm rot="5400000">
            <a:off x="1701119" y="1515381"/>
            <a:ext cx="175013" cy="27000"/>
            <a:chOff x="5662375" y="212375"/>
            <a:chExt cx="175013" cy="27000"/>
          </a:xfrm>
        </p:grpSpPr>
        <p:sp>
          <p:nvSpPr>
            <p:cNvPr id="974" name="Google Shape;974;p19"/>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19"/>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19"/>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7" name="Google Shape;977;p19"/>
          <p:cNvGrpSpPr/>
          <p:nvPr/>
        </p:nvGrpSpPr>
        <p:grpSpPr>
          <a:xfrm rot="5400000">
            <a:off x="1819519" y="4562081"/>
            <a:ext cx="175013" cy="27000"/>
            <a:chOff x="5662375" y="212375"/>
            <a:chExt cx="175013" cy="27000"/>
          </a:xfrm>
        </p:grpSpPr>
        <p:sp>
          <p:nvSpPr>
            <p:cNvPr id="978" name="Google Shape;978;p19"/>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19"/>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19"/>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1" name="Google Shape;981;p19"/>
          <p:cNvGrpSpPr/>
          <p:nvPr/>
        </p:nvGrpSpPr>
        <p:grpSpPr>
          <a:xfrm rot="5400000">
            <a:off x="408594" y="4140781"/>
            <a:ext cx="175013" cy="27000"/>
            <a:chOff x="5662375" y="212375"/>
            <a:chExt cx="175013" cy="27000"/>
          </a:xfrm>
        </p:grpSpPr>
        <p:sp>
          <p:nvSpPr>
            <p:cNvPr id="982" name="Google Shape;982;p1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1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1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18">
    <p:spTree>
      <p:nvGrpSpPr>
        <p:cNvPr id="1" name="Shape 1326"/>
        <p:cNvGrpSpPr/>
        <p:nvPr/>
      </p:nvGrpSpPr>
      <p:grpSpPr>
        <a:xfrm>
          <a:off x="0" y="0"/>
          <a:ext cx="0" cy="0"/>
          <a:chOff x="0" y="0"/>
          <a:chExt cx="0" cy="0"/>
        </a:xfrm>
      </p:grpSpPr>
      <p:cxnSp>
        <p:nvCxnSpPr>
          <p:cNvPr id="1327" name="Google Shape;1327;p27"/>
          <p:cNvCxnSpPr/>
          <p:nvPr/>
        </p:nvCxnSpPr>
        <p:spPr>
          <a:xfrm rot="5400000">
            <a:off x="7269708" y="3324550"/>
            <a:ext cx="1133100" cy="306300"/>
          </a:xfrm>
          <a:prstGeom prst="straightConnector1">
            <a:avLst/>
          </a:prstGeom>
          <a:noFill/>
          <a:ln w="9525" cap="flat" cmpd="sng">
            <a:solidFill>
              <a:srgbClr val="1A2E35"/>
            </a:solidFill>
            <a:prstDash val="solid"/>
            <a:round/>
            <a:headEnd type="none" w="med" len="med"/>
            <a:tailEnd type="none" w="med" len="med"/>
          </a:ln>
        </p:spPr>
      </p:cxnSp>
      <p:cxnSp>
        <p:nvCxnSpPr>
          <p:cNvPr id="1328" name="Google Shape;1328;p27"/>
          <p:cNvCxnSpPr/>
          <p:nvPr/>
        </p:nvCxnSpPr>
        <p:spPr>
          <a:xfrm rot="-5400000" flipH="1">
            <a:off x="7181408" y="2082400"/>
            <a:ext cx="1342200" cy="315300"/>
          </a:xfrm>
          <a:prstGeom prst="straightConnector1">
            <a:avLst/>
          </a:prstGeom>
          <a:noFill/>
          <a:ln w="9525" cap="flat" cmpd="sng">
            <a:solidFill>
              <a:srgbClr val="1A2E35"/>
            </a:solidFill>
            <a:prstDash val="solid"/>
            <a:round/>
            <a:headEnd type="none" w="med" len="med"/>
            <a:tailEnd type="none" w="med" len="med"/>
          </a:ln>
        </p:spPr>
      </p:cxnSp>
      <p:cxnSp>
        <p:nvCxnSpPr>
          <p:cNvPr id="1329" name="Google Shape;1329;p27"/>
          <p:cNvCxnSpPr/>
          <p:nvPr/>
        </p:nvCxnSpPr>
        <p:spPr>
          <a:xfrm rot="5400000">
            <a:off x="7232433" y="736375"/>
            <a:ext cx="1332000" cy="392100"/>
          </a:xfrm>
          <a:prstGeom prst="straightConnector1">
            <a:avLst/>
          </a:prstGeom>
          <a:noFill/>
          <a:ln w="9525" cap="flat" cmpd="sng">
            <a:solidFill>
              <a:srgbClr val="1A2E35"/>
            </a:solidFill>
            <a:prstDash val="solid"/>
            <a:round/>
            <a:headEnd type="none" w="med" len="med"/>
            <a:tailEnd type="none" w="med" len="med"/>
          </a:ln>
        </p:spPr>
      </p:cxnSp>
      <p:cxnSp>
        <p:nvCxnSpPr>
          <p:cNvPr id="1330" name="Google Shape;1330;p27"/>
          <p:cNvCxnSpPr/>
          <p:nvPr/>
        </p:nvCxnSpPr>
        <p:spPr>
          <a:xfrm rot="5400000">
            <a:off x="8168433" y="-66600"/>
            <a:ext cx="273900" cy="407100"/>
          </a:xfrm>
          <a:prstGeom prst="straightConnector1">
            <a:avLst/>
          </a:prstGeom>
          <a:noFill/>
          <a:ln w="9525" cap="flat" cmpd="sng">
            <a:solidFill>
              <a:srgbClr val="1A2E35"/>
            </a:solidFill>
            <a:prstDash val="solid"/>
            <a:round/>
            <a:headEnd type="none" w="med" len="med"/>
            <a:tailEnd type="none" w="med" len="med"/>
          </a:ln>
        </p:spPr>
      </p:cxnSp>
      <p:grpSp>
        <p:nvGrpSpPr>
          <p:cNvPr id="1331" name="Google Shape;1331;p27"/>
          <p:cNvGrpSpPr/>
          <p:nvPr/>
        </p:nvGrpSpPr>
        <p:grpSpPr>
          <a:xfrm rot="5400000" flipH="1">
            <a:off x="7407333" y="1284925"/>
            <a:ext cx="581800" cy="582350"/>
            <a:chOff x="8064275" y="887850"/>
            <a:chExt cx="581800" cy="582350"/>
          </a:xfrm>
        </p:grpSpPr>
        <p:sp>
          <p:nvSpPr>
            <p:cNvPr id="1332" name="Google Shape;1332;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8" name="Google Shape;1338;p27"/>
          <p:cNvGrpSpPr/>
          <p:nvPr/>
        </p:nvGrpSpPr>
        <p:grpSpPr>
          <a:xfrm rot="5400000" flipH="1">
            <a:off x="7869720" y="2754200"/>
            <a:ext cx="292025" cy="292575"/>
            <a:chOff x="7353050" y="316275"/>
            <a:chExt cx="292025" cy="292575"/>
          </a:xfrm>
        </p:grpSpPr>
        <p:sp>
          <p:nvSpPr>
            <p:cNvPr id="1339" name="Google Shape;1339;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3" name="Google Shape;1343;p27"/>
          <p:cNvGrpSpPr/>
          <p:nvPr/>
        </p:nvGrpSpPr>
        <p:grpSpPr>
          <a:xfrm rot="5400000" flipH="1">
            <a:off x="8012458" y="178175"/>
            <a:ext cx="175000" cy="175000"/>
            <a:chOff x="8792300" y="321275"/>
            <a:chExt cx="175000" cy="175000"/>
          </a:xfrm>
        </p:grpSpPr>
        <p:sp>
          <p:nvSpPr>
            <p:cNvPr id="1344" name="Google Shape;1344;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8" name="Google Shape;1348;p27"/>
          <p:cNvGrpSpPr/>
          <p:nvPr/>
        </p:nvGrpSpPr>
        <p:grpSpPr>
          <a:xfrm rot="5400000">
            <a:off x="7551683" y="3879926"/>
            <a:ext cx="293111" cy="293388"/>
            <a:chOff x="3164039" y="430875"/>
            <a:chExt cx="293111" cy="293388"/>
          </a:xfrm>
        </p:grpSpPr>
        <p:sp>
          <p:nvSpPr>
            <p:cNvPr id="1349" name="Google Shape;1349;p27"/>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27"/>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27"/>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27"/>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27"/>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27"/>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5" name="Google Shape;1355;p27"/>
          <p:cNvGrpSpPr/>
          <p:nvPr/>
        </p:nvGrpSpPr>
        <p:grpSpPr>
          <a:xfrm rot="5400000" flipH="1">
            <a:off x="8259052" y="323144"/>
            <a:ext cx="175013" cy="27000"/>
            <a:chOff x="5662375" y="212375"/>
            <a:chExt cx="175013" cy="27000"/>
          </a:xfrm>
        </p:grpSpPr>
        <p:sp>
          <p:nvSpPr>
            <p:cNvPr id="1356" name="Google Shape;135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59" name="Google Shape;1359;p27"/>
          <p:cNvCxnSpPr/>
          <p:nvPr/>
        </p:nvCxnSpPr>
        <p:spPr>
          <a:xfrm rot="5400000" flipH="1">
            <a:off x="740850" y="2598325"/>
            <a:ext cx="1672500" cy="126000"/>
          </a:xfrm>
          <a:prstGeom prst="straightConnector1">
            <a:avLst/>
          </a:prstGeom>
          <a:noFill/>
          <a:ln w="9525" cap="flat" cmpd="sng">
            <a:solidFill>
              <a:srgbClr val="1A2E35"/>
            </a:solidFill>
            <a:prstDash val="solid"/>
            <a:round/>
            <a:headEnd type="none" w="med" len="med"/>
            <a:tailEnd type="none" w="med" len="med"/>
          </a:ln>
        </p:spPr>
      </p:cxnSp>
      <p:cxnSp>
        <p:nvCxnSpPr>
          <p:cNvPr id="1360" name="Google Shape;1360;p27"/>
          <p:cNvCxnSpPr/>
          <p:nvPr/>
        </p:nvCxnSpPr>
        <p:spPr>
          <a:xfrm rot="-5400000">
            <a:off x="847100" y="3554000"/>
            <a:ext cx="829500" cy="743400"/>
          </a:xfrm>
          <a:prstGeom prst="straightConnector1">
            <a:avLst/>
          </a:prstGeom>
          <a:noFill/>
          <a:ln w="9525" cap="flat" cmpd="sng">
            <a:solidFill>
              <a:srgbClr val="1A2E35"/>
            </a:solidFill>
            <a:prstDash val="solid"/>
            <a:round/>
            <a:headEnd type="none" w="med" len="med"/>
            <a:tailEnd type="none" w="med" len="med"/>
          </a:ln>
        </p:spPr>
      </p:cxnSp>
      <p:cxnSp>
        <p:nvCxnSpPr>
          <p:cNvPr id="1361" name="Google Shape;1361;p27"/>
          <p:cNvCxnSpPr/>
          <p:nvPr/>
        </p:nvCxnSpPr>
        <p:spPr>
          <a:xfrm rot="5400000" flipH="1">
            <a:off x="1105775" y="4151250"/>
            <a:ext cx="796500" cy="1188000"/>
          </a:xfrm>
          <a:prstGeom prst="straightConnector1">
            <a:avLst/>
          </a:prstGeom>
          <a:noFill/>
          <a:ln w="9525" cap="flat" cmpd="sng">
            <a:solidFill>
              <a:srgbClr val="1A2E35"/>
            </a:solidFill>
            <a:prstDash val="solid"/>
            <a:round/>
            <a:headEnd type="none" w="med" len="med"/>
            <a:tailEnd type="none" w="med" len="med"/>
          </a:ln>
        </p:spPr>
      </p:cxnSp>
      <p:grpSp>
        <p:nvGrpSpPr>
          <p:cNvPr id="1362" name="Google Shape;1362;p27"/>
          <p:cNvGrpSpPr/>
          <p:nvPr/>
        </p:nvGrpSpPr>
        <p:grpSpPr>
          <a:xfrm rot="5400000">
            <a:off x="621475" y="4062025"/>
            <a:ext cx="581800" cy="582350"/>
            <a:chOff x="8064275" y="887850"/>
            <a:chExt cx="581800" cy="582350"/>
          </a:xfrm>
        </p:grpSpPr>
        <p:sp>
          <p:nvSpPr>
            <p:cNvPr id="1363" name="Google Shape;1363;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9" name="Google Shape;1369;p27"/>
          <p:cNvGrpSpPr/>
          <p:nvPr/>
        </p:nvGrpSpPr>
        <p:grpSpPr>
          <a:xfrm rot="5400000">
            <a:off x="1482825" y="3350800"/>
            <a:ext cx="292025" cy="292575"/>
            <a:chOff x="7353050" y="316275"/>
            <a:chExt cx="292025" cy="292575"/>
          </a:xfrm>
        </p:grpSpPr>
        <p:sp>
          <p:nvSpPr>
            <p:cNvPr id="1370" name="Google Shape;1370;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4" name="Google Shape;1374;p27"/>
          <p:cNvGrpSpPr/>
          <p:nvPr/>
        </p:nvGrpSpPr>
        <p:grpSpPr>
          <a:xfrm rot="5400000">
            <a:off x="1595125" y="4790325"/>
            <a:ext cx="175000" cy="175000"/>
            <a:chOff x="8792300" y="321275"/>
            <a:chExt cx="175000" cy="175000"/>
          </a:xfrm>
        </p:grpSpPr>
        <p:sp>
          <p:nvSpPr>
            <p:cNvPr id="1375" name="Google Shape;1375;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79" name="Google Shape;1379;p27"/>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27"/>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27"/>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27"/>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27"/>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27"/>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5" name="Google Shape;1385;p27"/>
          <p:cNvGrpSpPr/>
          <p:nvPr/>
        </p:nvGrpSpPr>
        <p:grpSpPr>
          <a:xfrm rot="5400000">
            <a:off x="1701119" y="1515381"/>
            <a:ext cx="175013" cy="27000"/>
            <a:chOff x="5662375" y="212375"/>
            <a:chExt cx="175013" cy="27000"/>
          </a:xfrm>
        </p:grpSpPr>
        <p:sp>
          <p:nvSpPr>
            <p:cNvPr id="1386" name="Google Shape;138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9" name="Google Shape;1389;p27"/>
          <p:cNvGrpSpPr/>
          <p:nvPr/>
        </p:nvGrpSpPr>
        <p:grpSpPr>
          <a:xfrm rot="5400000">
            <a:off x="1819519" y="4562081"/>
            <a:ext cx="175013" cy="27000"/>
            <a:chOff x="5662375" y="212375"/>
            <a:chExt cx="175013" cy="27000"/>
          </a:xfrm>
        </p:grpSpPr>
        <p:sp>
          <p:nvSpPr>
            <p:cNvPr id="1390" name="Google Shape;1390;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3" name="Google Shape;1393;p27"/>
          <p:cNvGrpSpPr/>
          <p:nvPr/>
        </p:nvGrpSpPr>
        <p:grpSpPr>
          <a:xfrm rot="5400000">
            <a:off x="408594" y="4140781"/>
            <a:ext cx="175013" cy="27000"/>
            <a:chOff x="5662375" y="212375"/>
            <a:chExt cx="175013" cy="27000"/>
          </a:xfrm>
        </p:grpSpPr>
        <p:sp>
          <p:nvSpPr>
            <p:cNvPr id="1394" name="Google Shape;1394;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2">
  <p:cSld name="CUSTOM_19">
    <p:spTree>
      <p:nvGrpSpPr>
        <p:cNvPr id="1" name="Shape 1397"/>
        <p:cNvGrpSpPr/>
        <p:nvPr/>
      </p:nvGrpSpPr>
      <p:grpSpPr>
        <a:xfrm>
          <a:off x="0" y="0"/>
          <a:ext cx="0" cy="0"/>
          <a:chOff x="0" y="0"/>
          <a:chExt cx="0" cy="0"/>
        </a:xfrm>
      </p:grpSpPr>
      <p:grpSp>
        <p:nvGrpSpPr>
          <p:cNvPr id="1398" name="Google Shape;1398;p28"/>
          <p:cNvGrpSpPr/>
          <p:nvPr/>
        </p:nvGrpSpPr>
        <p:grpSpPr>
          <a:xfrm>
            <a:off x="261711" y="-1158"/>
            <a:ext cx="8550326" cy="3981600"/>
            <a:chOff x="261711" y="-1158"/>
            <a:chExt cx="8550326" cy="3981600"/>
          </a:xfrm>
        </p:grpSpPr>
        <p:cxnSp>
          <p:nvCxnSpPr>
            <p:cNvPr id="1399" name="Google Shape;1399;p28"/>
            <p:cNvCxnSpPr/>
            <p:nvPr/>
          </p:nvCxnSpPr>
          <p:spPr>
            <a:xfrm>
              <a:off x="515925" y="-1158"/>
              <a:ext cx="0" cy="3981600"/>
            </a:xfrm>
            <a:prstGeom prst="straightConnector1">
              <a:avLst/>
            </a:prstGeom>
            <a:noFill/>
            <a:ln w="9525" cap="flat" cmpd="sng">
              <a:solidFill>
                <a:srgbClr val="595959"/>
              </a:solidFill>
              <a:prstDash val="solid"/>
              <a:round/>
              <a:headEnd type="none" w="med" len="med"/>
              <a:tailEnd type="none" w="med" len="med"/>
            </a:ln>
          </p:spPr>
        </p:cxnSp>
        <p:cxnSp>
          <p:nvCxnSpPr>
            <p:cNvPr id="1400" name="Google Shape;1400;p28"/>
            <p:cNvCxnSpPr/>
            <p:nvPr/>
          </p:nvCxnSpPr>
          <p:spPr>
            <a:xfrm>
              <a:off x="8666025" y="-1158"/>
              <a:ext cx="0" cy="1902000"/>
            </a:xfrm>
            <a:prstGeom prst="straightConnector1">
              <a:avLst/>
            </a:prstGeom>
            <a:noFill/>
            <a:ln w="9525" cap="flat" cmpd="sng">
              <a:solidFill>
                <a:srgbClr val="595959"/>
              </a:solidFill>
              <a:prstDash val="solid"/>
              <a:round/>
              <a:headEnd type="none" w="med" len="med"/>
              <a:tailEnd type="none" w="med" len="med"/>
            </a:ln>
          </p:spPr>
        </p:cxnSp>
        <p:grpSp>
          <p:nvGrpSpPr>
            <p:cNvPr id="1401" name="Google Shape;1401;p28"/>
            <p:cNvGrpSpPr/>
            <p:nvPr/>
          </p:nvGrpSpPr>
          <p:grpSpPr>
            <a:xfrm rot="10800000">
              <a:off x="343275" y="3300779"/>
              <a:ext cx="344736" cy="345385"/>
              <a:chOff x="7353050" y="316275"/>
              <a:chExt cx="292025" cy="292575"/>
            </a:xfrm>
          </p:grpSpPr>
          <p:sp>
            <p:nvSpPr>
              <p:cNvPr id="1402" name="Google Shape;1402;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6" name="Google Shape;1406;p28"/>
            <p:cNvGrpSpPr/>
            <p:nvPr/>
          </p:nvGrpSpPr>
          <p:grpSpPr>
            <a:xfrm rot="10800000">
              <a:off x="8520013" y="714742"/>
              <a:ext cx="292025" cy="292575"/>
              <a:chOff x="7353050" y="316275"/>
              <a:chExt cx="292025" cy="292575"/>
            </a:xfrm>
          </p:grpSpPr>
          <p:sp>
            <p:nvSpPr>
              <p:cNvPr id="1407" name="Google Shape;1407;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1" name="Google Shape;1411;p28"/>
            <p:cNvGrpSpPr/>
            <p:nvPr/>
          </p:nvGrpSpPr>
          <p:grpSpPr>
            <a:xfrm rot="10800000">
              <a:off x="261711" y="465077"/>
              <a:ext cx="507562" cy="507984"/>
              <a:chOff x="8064275" y="887850"/>
              <a:chExt cx="581800" cy="582350"/>
            </a:xfrm>
          </p:grpSpPr>
          <p:sp>
            <p:nvSpPr>
              <p:cNvPr id="1412" name="Google Shape;1412;p2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2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2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2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2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2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3">
  <p:cSld name="CUSTOM_20">
    <p:spTree>
      <p:nvGrpSpPr>
        <p:cNvPr id="1" name="Shape 1418"/>
        <p:cNvGrpSpPr/>
        <p:nvPr/>
      </p:nvGrpSpPr>
      <p:grpSpPr>
        <a:xfrm>
          <a:off x="0" y="0"/>
          <a:ext cx="0" cy="0"/>
          <a:chOff x="0" y="0"/>
          <a:chExt cx="0" cy="0"/>
        </a:xfrm>
      </p:grpSpPr>
      <p:grpSp>
        <p:nvGrpSpPr>
          <p:cNvPr id="1419" name="Google Shape;1419;p29"/>
          <p:cNvGrpSpPr/>
          <p:nvPr/>
        </p:nvGrpSpPr>
        <p:grpSpPr>
          <a:xfrm>
            <a:off x="432850" y="0"/>
            <a:ext cx="8278300" cy="5165700"/>
            <a:chOff x="432850" y="0"/>
            <a:chExt cx="8278300" cy="5165700"/>
          </a:xfrm>
        </p:grpSpPr>
        <p:cxnSp>
          <p:nvCxnSpPr>
            <p:cNvPr id="1420" name="Google Shape;1420;p29"/>
            <p:cNvCxnSpPr/>
            <p:nvPr/>
          </p:nvCxnSpPr>
          <p:spPr>
            <a:xfrm rot="10800000">
              <a:off x="8420275" y="2664300"/>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21" name="Google Shape;1421;p29"/>
            <p:cNvGrpSpPr/>
            <p:nvPr/>
          </p:nvGrpSpPr>
          <p:grpSpPr>
            <a:xfrm>
              <a:off x="8129350" y="4292175"/>
              <a:ext cx="581800" cy="582350"/>
              <a:chOff x="8064275" y="887850"/>
              <a:chExt cx="581800" cy="582350"/>
            </a:xfrm>
          </p:grpSpPr>
          <p:sp>
            <p:nvSpPr>
              <p:cNvPr id="1422" name="Google Shape;1422;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8" name="Google Shape;1428;p29"/>
            <p:cNvGrpSpPr/>
            <p:nvPr/>
          </p:nvGrpSpPr>
          <p:grpSpPr>
            <a:xfrm>
              <a:off x="8274238" y="3720600"/>
              <a:ext cx="292025" cy="292575"/>
              <a:chOff x="7353050" y="316275"/>
              <a:chExt cx="292025" cy="292575"/>
            </a:xfrm>
          </p:grpSpPr>
          <p:sp>
            <p:nvSpPr>
              <p:cNvPr id="1429" name="Google Shape;1429;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3" name="Google Shape;1433;p29"/>
            <p:cNvGrpSpPr/>
            <p:nvPr/>
          </p:nvGrpSpPr>
          <p:grpSpPr>
            <a:xfrm>
              <a:off x="8332763" y="3212475"/>
              <a:ext cx="175000" cy="175000"/>
              <a:chOff x="8792300" y="321275"/>
              <a:chExt cx="175000" cy="175000"/>
            </a:xfrm>
          </p:grpSpPr>
          <p:sp>
            <p:nvSpPr>
              <p:cNvPr id="1434" name="Google Shape;1434;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38" name="Google Shape;1438;p29"/>
            <p:cNvCxnSpPr/>
            <p:nvPr/>
          </p:nvCxnSpPr>
          <p:spPr>
            <a:xfrm>
              <a:off x="723725" y="613"/>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39" name="Google Shape;1439;p29"/>
            <p:cNvGrpSpPr/>
            <p:nvPr/>
          </p:nvGrpSpPr>
          <p:grpSpPr>
            <a:xfrm rot="10800000">
              <a:off x="432850" y="291788"/>
              <a:ext cx="581800" cy="582350"/>
              <a:chOff x="8064275" y="887850"/>
              <a:chExt cx="581800" cy="582350"/>
            </a:xfrm>
          </p:grpSpPr>
          <p:sp>
            <p:nvSpPr>
              <p:cNvPr id="1440" name="Google Shape;1440;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6" name="Google Shape;1446;p29"/>
            <p:cNvGrpSpPr/>
            <p:nvPr/>
          </p:nvGrpSpPr>
          <p:grpSpPr>
            <a:xfrm rot="10800000">
              <a:off x="577738" y="1153138"/>
              <a:ext cx="292025" cy="292575"/>
              <a:chOff x="7353050" y="316275"/>
              <a:chExt cx="292025" cy="292575"/>
            </a:xfrm>
          </p:grpSpPr>
          <p:sp>
            <p:nvSpPr>
              <p:cNvPr id="1447" name="Google Shape;1447;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1" name="Google Shape;1451;p29"/>
            <p:cNvGrpSpPr/>
            <p:nvPr/>
          </p:nvGrpSpPr>
          <p:grpSpPr>
            <a:xfrm rot="10800000">
              <a:off x="636238" y="1778838"/>
              <a:ext cx="175000" cy="175000"/>
              <a:chOff x="8792300" y="321275"/>
              <a:chExt cx="175000" cy="175000"/>
            </a:xfrm>
          </p:grpSpPr>
          <p:sp>
            <p:nvSpPr>
              <p:cNvPr id="1452" name="Google Shape;1452;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6" name="Google Shape;1456;p29"/>
            <p:cNvGrpSpPr/>
            <p:nvPr/>
          </p:nvGrpSpPr>
          <p:grpSpPr>
            <a:xfrm>
              <a:off x="432850" y="2003163"/>
              <a:ext cx="175013" cy="27000"/>
              <a:chOff x="5662375" y="212375"/>
              <a:chExt cx="175013" cy="27000"/>
            </a:xfrm>
          </p:grpSpPr>
          <p:sp>
            <p:nvSpPr>
              <p:cNvPr id="1457" name="Google Shape;1457;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0" name="Google Shape;1460;p29"/>
            <p:cNvGrpSpPr/>
            <p:nvPr/>
          </p:nvGrpSpPr>
          <p:grpSpPr>
            <a:xfrm>
              <a:off x="788100" y="208488"/>
              <a:ext cx="175013" cy="27000"/>
              <a:chOff x="5662375" y="212375"/>
              <a:chExt cx="175013" cy="27000"/>
            </a:xfrm>
          </p:grpSpPr>
          <p:sp>
            <p:nvSpPr>
              <p:cNvPr id="1461" name="Google Shape;1461;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4" name="Google Shape;1464;p29"/>
            <p:cNvGrpSpPr/>
            <p:nvPr/>
          </p:nvGrpSpPr>
          <p:grpSpPr>
            <a:xfrm>
              <a:off x="8129350" y="4988725"/>
              <a:ext cx="175013" cy="27000"/>
              <a:chOff x="5662375" y="212375"/>
              <a:chExt cx="175013" cy="27000"/>
            </a:xfrm>
          </p:grpSpPr>
          <p:sp>
            <p:nvSpPr>
              <p:cNvPr id="1465" name="Google Shape;1465;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8" name="Google Shape;1468;p29"/>
            <p:cNvGrpSpPr/>
            <p:nvPr/>
          </p:nvGrpSpPr>
          <p:grpSpPr>
            <a:xfrm>
              <a:off x="8497550" y="3429425"/>
              <a:ext cx="175013" cy="27000"/>
              <a:chOff x="5662375" y="212375"/>
              <a:chExt cx="175013" cy="27000"/>
            </a:xfrm>
          </p:grpSpPr>
          <p:sp>
            <p:nvSpPr>
              <p:cNvPr id="1469" name="Google Shape;1469;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72" name="Google Shape;1472;p29"/>
            <p:cNvCxnSpPr/>
            <p:nvPr/>
          </p:nvCxnSpPr>
          <p:spPr>
            <a:xfrm>
              <a:off x="8407225" y="0"/>
              <a:ext cx="0" cy="2160900"/>
            </a:xfrm>
            <a:prstGeom prst="straightConnector1">
              <a:avLst/>
            </a:prstGeom>
            <a:noFill/>
            <a:ln w="9525" cap="flat" cmpd="sng">
              <a:solidFill>
                <a:srgbClr val="595959"/>
              </a:solidFill>
              <a:prstDash val="solid"/>
              <a:round/>
              <a:headEnd type="none" w="med" len="med"/>
              <a:tailEnd type="none" w="med" len="med"/>
            </a:ln>
          </p:spPr>
        </p:cxnSp>
        <p:cxnSp>
          <p:nvCxnSpPr>
            <p:cNvPr id="1473" name="Google Shape;1473;p29"/>
            <p:cNvCxnSpPr/>
            <p:nvPr/>
          </p:nvCxnSpPr>
          <p:spPr>
            <a:xfrm>
              <a:off x="718025" y="2985634"/>
              <a:ext cx="0" cy="2160900"/>
            </a:xfrm>
            <a:prstGeom prst="straightConnector1">
              <a:avLst/>
            </a:prstGeom>
            <a:noFill/>
            <a:ln w="9525" cap="flat" cmpd="sng">
              <a:solidFill>
                <a:srgbClr val="595959"/>
              </a:solidFill>
              <a:prstDash val="solid"/>
              <a:round/>
              <a:headEnd type="none" w="med" len="med"/>
              <a:tailEnd type="none" w="med" len="med"/>
            </a:ln>
          </p:spPr>
        </p:cxnSp>
        <p:sp>
          <p:nvSpPr>
            <p:cNvPr id="1474" name="Google Shape;1474;p29"/>
            <p:cNvSpPr/>
            <p:nvPr/>
          </p:nvSpPr>
          <p:spPr>
            <a:xfrm>
              <a:off x="671825" y="458788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29"/>
            <p:cNvSpPr/>
            <p:nvPr/>
          </p:nvSpPr>
          <p:spPr>
            <a:xfrm>
              <a:off x="671825" y="394033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29"/>
            <p:cNvSpPr/>
            <p:nvPr/>
          </p:nvSpPr>
          <p:spPr>
            <a:xfrm>
              <a:off x="8361025" y="1453500"/>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29"/>
            <p:cNvSpPr/>
            <p:nvPr/>
          </p:nvSpPr>
          <p:spPr>
            <a:xfrm>
              <a:off x="8361025" y="234875"/>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4">
  <p:cSld name="CUSTOM_21">
    <p:spTree>
      <p:nvGrpSpPr>
        <p:cNvPr id="1" name="Shape 1478"/>
        <p:cNvGrpSpPr/>
        <p:nvPr/>
      </p:nvGrpSpPr>
      <p:grpSpPr>
        <a:xfrm>
          <a:off x="0" y="0"/>
          <a:ext cx="0" cy="0"/>
          <a:chOff x="0" y="0"/>
          <a:chExt cx="0" cy="0"/>
        </a:xfrm>
      </p:grpSpPr>
      <p:grpSp>
        <p:nvGrpSpPr>
          <p:cNvPr id="1479" name="Google Shape;1479;p30"/>
          <p:cNvGrpSpPr/>
          <p:nvPr/>
        </p:nvGrpSpPr>
        <p:grpSpPr>
          <a:xfrm>
            <a:off x="-6867" y="-6625"/>
            <a:ext cx="9152342" cy="5102050"/>
            <a:chOff x="-6867" y="-6625"/>
            <a:chExt cx="9152342" cy="5102050"/>
          </a:xfrm>
        </p:grpSpPr>
        <p:cxnSp>
          <p:nvCxnSpPr>
            <p:cNvPr id="1480" name="Google Shape;1480;p30"/>
            <p:cNvCxnSpPr/>
            <p:nvPr/>
          </p:nvCxnSpPr>
          <p:spPr>
            <a:xfrm>
              <a:off x="2904283" y="4513075"/>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1481" name="Google Shape;1481;p30"/>
            <p:cNvCxnSpPr/>
            <p:nvPr/>
          </p:nvCxnSpPr>
          <p:spPr>
            <a:xfrm rot="10800000" flipH="1">
              <a:off x="1562083" y="4492325"/>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1482" name="Google Shape;1482;p30"/>
            <p:cNvCxnSpPr/>
            <p:nvPr/>
          </p:nvCxnSpPr>
          <p:spPr>
            <a:xfrm>
              <a:off x="259558" y="4408000"/>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1483" name="Google Shape;1483;p30"/>
            <p:cNvCxnSpPr/>
            <p:nvPr/>
          </p:nvCxnSpPr>
          <p:spPr>
            <a:xfrm>
              <a:off x="-6867" y="399355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1484" name="Google Shape;1484;p30"/>
            <p:cNvGrpSpPr/>
            <p:nvPr/>
          </p:nvGrpSpPr>
          <p:grpSpPr>
            <a:xfrm flipH="1">
              <a:off x="1278333" y="4513075"/>
              <a:ext cx="581800" cy="582350"/>
              <a:chOff x="8064275" y="887850"/>
              <a:chExt cx="581800" cy="582350"/>
            </a:xfrm>
          </p:grpSpPr>
          <p:sp>
            <p:nvSpPr>
              <p:cNvPr id="1485" name="Google Shape;1485;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1" name="Google Shape;1491;p30"/>
            <p:cNvGrpSpPr/>
            <p:nvPr/>
          </p:nvGrpSpPr>
          <p:grpSpPr>
            <a:xfrm flipH="1">
              <a:off x="2747608" y="4340463"/>
              <a:ext cx="292025" cy="292575"/>
              <a:chOff x="7353050" y="316275"/>
              <a:chExt cx="292025" cy="292575"/>
            </a:xfrm>
          </p:grpSpPr>
          <p:sp>
            <p:nvSpPr>
              <p:cNvPr id="1492" name="Google Shape;1492;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6" name="Google Shape;1496;p30"/>
            <p:cNvGrpSpPr/>
            <p:nvPr/>
          </p:nvGrpSpPr>
          <p:grpSpPr>
            <a:xfrm flipH="1">
              <a:off x="171308" y="4315025"/>
              <a:ext cx="175000" cy="175000"/>
              <a:chOff x="8792300" y="321275"/>
              <a:chExt cx="175000" cy="175000"/>
            </a:xfrm>
          </p:grpSpPr>
          <p:sp>
            <p:nvSpPr>
              <p:cNvPr id="1497" name="Google Shape;1497;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1" name="Google Shape;1501;p30"/>
            <p:cNvGrpSpPr/>
            <p:nvPr/>
          </p:nvGrpSpPr>
          <p:grpSpPr>
            <a:xfrm>
              <a:off x="3873197" y="4657550"/>
              <a:ext cx="293111" cy="293388"/>
              <a:chOff x="3164039" y="430875"/>
              <a:chExt cx="293111" cy="293388"/>
            </a:xfrm>
          </p:grpSpPr>
          <p:sp>
            <p:nvSpPr>
              <p:cNvPr id="1502" name="Google Shape;1502;p3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0"/>
            <p:cNvGrpSpPr/>
            <p:nvPr/>
          </p:nvGrpSpPr>
          <p:grpSpPr>
            <a:xfrm flipH="1">
              <a:off x="242270" y="4142425"/>
              <a:ext cx="175013" cy="27000"/>
              <a:chOff x="5662375" y="212375"/>
              <a:chExt cx="175013" cy="27000"/>
            </a:xfrm>
          </p:grpSpPr>
          <p:sp>
            <p:nvSpPr>
              <p:cNvPr id="1509" name="Google Shape;1509;p30"/>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0"/>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512" name="Google Shape;1512;p30"/>
            <p:cNvCxnSpPr/>
            <p:nvPr/>
          </p:nvCxnSpPr>
          <p:spPr>
            <a:xfrm rot="10800000">
              <a:off x="5995050" y="226600"/>
              <a:ext cx="1504500" cy="224700"/>
            </a:xfrm>
            <a:prstGeom prst="straightConnector1">
              <a:avLst/>
            </a:prstGeom>
            <a:noFill/>
            <a:ln w="9525" cap="flat" cmpd="sng">
              <a:solidFill>
                <a:schemeClr val="dk2"/>
              </a:solidFill>
              <a:prstDash val="solid"/>
              <a:round/>
              <a:headEnd type="none" w="med" len="med"/>
              <a:tailEnd type="none" w="med" len="med"/>
            </a:ln>
          </p:spPr>
        </p:cxnSp>
        <p:cxnSp>
          <p:nvCxnSpPr>
            <p:cNvPr id="1513" name="Google Shape;1513;p30"/>
            <p:cNvCxnSpPr/>
            <p:nvPr/>
          </p:nvCxnSpPr>
          <p:spPr>
            <a:xfrm rot="10800000">
              <a:off x="7512925" y="457850"/>
              <a:ext cx="829500" cy="743400"/>
            </a:xfrm>
            <a:prstGeom prst="straightConnector1">
              <a:avLst/>
            </a:prstGeom>
            <a:noFill/>
            <a:ln w="9525" cap="flat" cmpd="sng">
              <a:solidFill>
                <a:schemeClr val="dk2"/>
              </a:solidFill>
              <a:prstDash val="solid"/>
              <a:round/>
              <a:headEnd type="none" w="med" len="med"/>
              <a:tailEnd type="none" w="med" len="med"/>
            </a:ln>
          </p:spPr>
        </p:cxnSp>
        <p:cxnSp>
          <p:nvCxnSpPr>
            <p:cNvPr id="1514" name="Google Shape;1514;p30"/>
            <p:cNvCxnSpPr/>
            <p:nvPr/>
          </p:nvCxnSpPr>
          <p:spPr>
            <a:xfrm flipH="1">
              <a:off x="8348975" y="-6625"/>
              <a:ext cx="796500" cy="1188000"/>
            </a:xfrm>
            <a:prstGeom prst="straightConnector1">
              <a:avLst/>
            </a:prstGeom>
            <a:noFill/>
            <a:ln w="9525" cap="flat" cmpd="sng">
              <a:solidFill>
                <a:schemeClr val="dk2"/>
              </a:solidFill>
              <a:prstDash val="solid"/>
              <a:round/>
              <a:headEnd type="none" w="med" len="med"/>
              <a:tailEnd type="none" w="med" len="med"/>
            </a:ln>
          </p:spPr>
        </p:cxnSp>
        <p:grpSp>
          <p:nvGrpSpPr>
            <p:cNvPr id="1515" name="Google Shape;1515;p30"/>
            <p:cNvGrpSpPr/>
            <p:nvPr/>
          </p:nvGrpSpPr>
          <p:grpSpPr>
            <a:xfrm>
              <a:off x="8064275" y="1040250"/>
              <a:ext cx="581800" cy="582350"/>
              <a:chOff x="8064275" y="887850"/>
              <a:chExt cx="581800" cy="582350"/>
            </a:xfrm>
          </p:grpSpPr>
          <p:sp>
            <p:nvSpPr>
              <p:cNvPr id="1516" name="Google Shape;1516;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2" name="Google Shape;1522;p30"/>
            <p:cNvGrpSpPr/>
            <p:nvPr/>
          </p:nvGrpSpPr>
          <p:grpSpPr>
            <a:xfrm>
              <a:off x="7353050" y="316275"/>
              <a:ext cx="292025" cy="292575"/>
              <a:chOff x="7353050" y="316275"/>
              <a:chExt cx="292025" cy="292575"/>
            </a:xfrm>
          </p:grpSpPr>
          <p:sp>
            <p:nvSpPr>
              <p:cNvPr id="1523" name="Google Shape;1523;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7" name="Google Shape;1527;p30"/>
            <p:cNvGrpSpPr/>
            <p:nvPr/>
          </p:nvGrpSpPr>
          <p:grpSpPr>
            <a:xfrm>
              <a:off x="8792300" y="321275"/>
              <a:ext cx="175000" cy="175000"/>
              <a:chOff x="8792300" y="321275"/>
              <a:chExt cx="175000" cy="175000"/>
            </a:xfrm>
          </p:grpSpPr>
          <p:sp>
            <p:nvSpPr>
              <p:cNvPr id="1528" name="Google Shape;1528;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32" name="Google Shape;1532;p30"/>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30"/>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30"/>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30"/>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30"/>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0"/>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38" name="Google Shape;1538;p30"/>
            <p:cNvGrpSpPr/>
            <p:nvPr/>
          </p:nvGrpSpPr>
          <p:grpSpPr>
            <a:xfrm>
              <a:off x="8490050" y="170875"/>
              <a:ext cx="175013" cy="27000"/>
              <a:chOff x="5662375" y="212375"/>
              <a:chExt cx="175013" cy="27000"/>
            </a:xfrm>
          </p:grpSpPr>
          <p:sp>
            <p:nvSpPr>
              <p:cNvPr id="1539" name="Google Shape;1539;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2" name="Google Shape;1542;p30"/>
            <p:cNvGrpSpPr/>
            <p:nvPr/>
          </p:nvGrpSpPr>
          <p:grpSpPr>
            <a:xfrm>
              <a:off x="8678350" y="1658000"/>
              <a:ext cx="175013" cy="27000"/>
              <a:chOff x="5662375" y="212375"/>
              <a:chExt cx="175013" cy="27000"/>
            </a:xfrm>
          </p:grpSpPr>
          <p:sp>
            <p:nvSpPr>
              <p:cNvPr id="1543" name="Google Shape;1543;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3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p:bg>
      <p:bgPr>
        <a:solidFill>
          <a:schemeClr val="lt1"/>
        </a:solidFill>
        <a:effectLst/>
      </p:bgPr>
    </p:bg>
    <p:spTree>
      <p:nvGrpSpPr>
        <p:cNvPr id="1" name="Shape 47"/>
        <p:cNvGrpSpPr/>
        <p:nvPr/>
      </p:nvGrpSpPr>
      <p:grpSpPr>
        <a:xfrm>
          <a:off x="0" y="0"/>
          <a:ext cx="0" cy="0"/>
          <a:chOff x="0" y="0"/>
          <a:chExt cx="0" cy="0"/>
        </a:xfrm>
      </p:grpSpPr>
      <p:sp>
        <p:nvSpPr>
          <p:cNvPr id="48" name="Google Shape;48;p9"/>
          <p:cNvSpPr txBox="1">
            <a:spLocks noGrp="1"/>
          </p:cNvSpPr>
          <p:nvPr>
            <p:ph type="title"/>
          </p:nvPr>
        </p:nvSpPr>
        <p:spPr>
          <a:xfrm>
            <a:off x="720000" y="1379475"/>
            <a:ext cx="4332900" cy="10398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9" name="Google Shape;49;p9"/>
          <p:cNvSpPr txBox="1">
            <a:spLocks noGrp="1"/>
          </p:cNvSpPr>
          <p:nvPr>
            <p:ph type="subTitle" idx="1"/>
          </p:nvPr>
        </p:nvSpPr>
        <p:spPr>
          <a:xfrm>
            <a:off x="720000" y="2724350"/>
            <a:ext cx="4332900" cy="12159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999999"/>
              </a:buClr>
              <a:buSzPts val="800"/>
              <a:buFont typeface="Open Sans"/>
              <a:buChar char="●"/>
              <a:defRPr/>
            </a:lvl1pPr>
            <a:lvl2pPr lvl="1" algn="ctr" rtl="0">
              <a:lnSpc>
                <a:spcPct val="100000"/>
              </a:lnSpc>
              <a:spcBef>
                <a:spcPts val="0"/>
              </a:spcBef>
              <a:spcAft>
                <a:spcPts val="0"/>
              </a:spcAft>
              <a:buClr>
                <a:srgbClr val="999999"/>
              </a:buClr>
              <a:buSzPts val="800"/>
              <a:buFont typeface="Open Sans"/>
              <a:buChar char="○"/>
              <a:defRPr/>
            </a:lvl2pPr>
            <a:lvl3pPr lvl="2" algn="ctr" rtl="0">
              <a:lnSpc>
                <a:spcPct val="100000"/>
              </a:lnSpc>
              <a:spcBef>
                <a:spcPts val="0"/>
              </a:spcBef>
              <a:spcAft>
                <a:spcPts val="0"/>
              </a:spcAft>
              <a:buClr>
                <a:srgbClr val="999999"/>
              </a:buClr>
              <a:buSzPts val="800"/>
              <a:buFont typeface="Open Sans"/>
              <a:buChar char="■"/>
              <a:defRPr/>
            </a:lvl3pPr>
            <a:lvl4pPr lvl="3" algn="ctr" rtl="0">
              <a:lnSpc>
                <a:spcPct val="100000"/>
              </a:lnSpc>
              <a:spcBef>
                <a:spcPts val="0"/>
              </a:spcBef>
              <a:spcAft>
                <a:spcPts val="0"/>
              </a:spcAft>
              <a:buClr>
                <a:srgbClr val="999999"/>
              </a:buClr>
              <a:buSzPts val="800"/>
              <a:buFont typeface="Open Sans"/>
              <a:buChar char="●"/>
              <a:defRPr/>
            </a:lvl4pPr>
            <a:lvl5pPr lvl="4" algn="ctr" rtl="0">
              <a:lnSpc>
                <a:spcPct val="100000"/>
              </a:lnSpc>
              <a:spcBef>
                <a:spcPts val="0"/>
              </a:spcBef>
              <a:spcAft>
                <a:spcPts val="0"/>
              </a:spcAft>
              <a:buClr>
                <a:srgbClr val="999999"/>
              </a:buClr>
              <a:buSzPts val="1200"/>
              <a:buFont typeface="Open Sans"/>
              <a:buChar char="○"/>
              <a:defRPr/>
            </a:lvl5pPr>
            <a:lvl6pPr lvl="5" algn="ctr" rtl="0">
              <a:lnSpc>
                <a:spcPct val="100000"/>
              </a:lnSpc>
              <a:spcBef>
                <a:spcPts val="0"/>
              </a:spcBef>
              <a:spcAft>
                <a:spcPts val="0"/>
              </a:spcAft>
              <a:buClr>
                <a:srgbClr val="999999"/>
              </a:buClr>
              <a:buSzPts val="1200"/>
              <a:buFont typeface="Open Sans"/>
              <a:buChar char="■"/>
              <a:defRPr/>
            </a:lvl6pPr>
            <a:lvl7pPr lvl="6" algn="ctr" rtl="0">
              <a:lnSpc>
                <a:spcPct val="100000"/>
              </a:lnSpc>
              <a:spcBef>
                <a:spcPts val="0"/>
              </a:spcBef>
              <a:spcAft>
                <a:spcPts val="0"/>
              </a:spcAft>
              <a:buClr>
                <a:srgbClr val="999999"/>
              </a:buClr>
              <a:buSzPts val="700"/>
              <a:buFont typeface="Open Sans"/>
              <a:buChar char="●"/>
              <a:defRPr/>
            </a:lvl7pPr>
            <a:lvl8pPr lvl="7" algn="ctr" rtl="0">
              <a:lnSpc>
                <a:spcPct val="100000"/>
              </a:lnSpc>
              <a:spcBef>
                <a:spcPts val="0"/>
              </a:spcBef>
              <a:spcAft>
                <a:spcPts val="0"/>
              </a:spcAft>
              <a:buClr>
                <a:srgbClr val="999999"/>
              </a:buClr>
              <a:buSzPts val="700"/>
              <a:buFont typeface="Open Sans"/>
              <a:buChar char="○"/>
              <a:defRPr/>
            </a:lvl8pPr>
            <a:lvl9pPr lvl="8" algn="ctr" rtl="0">
              <a:lnSpc>
                <a:spcPct val="100000"/>
              </a:lnSpc>
              <a:spcBef>
                <a:spcPts val="0"/>
              </a:spcBef>
              <a:spcAft>
                <a:spcPts val="0"/>
              </a:spcAft>
              <a:buClr>
                <a:srgbClr val="999999"/>
              </a:buClr>
              <a:buSzPts val="600"/>
              <a:buFont typeface="Open Sans"/>
              <a:buChar char="■"/>
              <a:defRPr/>
            </a:lvl9pPr>
          </a:lstStyle>
          <a:p>
            <a:endParaRPr/>
          </a:p>
        </p:txBody>
      </p:sp>
      <p:sp>
        <p:nvSpPr>
          <p:cNvPr id="50" name="Google Shape;50;p9"/>
          <p:cNvSpPr>
            <a:spLocks noGrp="1"/>
          </p:cNvSpPr>
          <p:nvPr>
            <p:ph type="pic" idx="2"/>
          </p:nvPr>
        </p:nvSpPr>
        <p:spPr>
          <a:xfrm>
            <a:off x="5522525" y="601950"/>
            <a:ext cx="3025200" cy="3939600"/>
          </a:xfrm>
          <a:prstGeom prst="rect">
            <a:avLst/>
          </a:prstGeom>
          <a:noFill/>
          <a:ln w="19050" cap="flat" cmpd="sng">
            <a:solidFill>
              <a:schemeClr val="dk1"/>
            </a:solidFill>
            <a:prstDash val="solid"/>
            <a:round/>
            <a:headEnd type="none" w="sm" len="sm"/>
            <a:tailEnd type="none" w="sm" len="sm"/>
          </a:ln>
          <a:effectLst>
            <a:outerShdw dist="47625" dir="2400000" algn="bl" rotWithShape="0">
              <a:schemeClr val="dk1"/>
            </a:outerShdw>
          </a:effectLst>
        </p:spPr>
      </p:sp>
    </p:spTree>
    <p:extLst>
      <p:ext uri="{BB962C8B-B14F-4D97-AF65-F5344CB8AC3E}">
        <p14:creationId xmlns:p14="http://schemas.microsoft.com/office/powerpoint/2010/main" val="40418014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85"/>
        <p:cNvGrpSpPr/>
        <p:nvPr/>
      </p:nvGrpSpPr>
      <p:grpSpPr>
        <a:xfrm>
          <a:off x="0" y="0"/>
          <a:ext cx="0" cy="0"/>
          <a:chOff x="0" y="0"/>
          <a:chExt cx="0" cy="0"/>
        </a:xfrm>
      </p:grpSpPr>
      <p:sp>
        <p:nvSpPr>
          <p:cNvPr id="86" name="Google Shape;86;p1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87" name="Google Shape;87;p16"/>
          <p:cNvSpPr txBox="1">
            <a:spLocks noGrp="1"/>
          </p:cNvSpPr>
          <p:nvPr>
            <p:ph type="subTitle" idx="1"/>
          </p:nvPr>
        </p:nvSpPr>
        <p:spPr>
          <a:xfrm>
            <a:off x="4745200" y="1134225"/>
            <a:ext cx="3647100" cy="3474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400"/>
              <a:buChar char="●"/>
              <a:defRPr b="0"/>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a:endParaRPr/>
          </a:p>
        </p:txBody>
      </p:sp>
      <p:sp>
        <p:nvSpPr>
          <p:cNvPr id="88" name="Google Shape;88;p16"/>
          <p:cNvSpPr txBox="1">
            <a:spLocks noGrp="1"/>
          </p:cNvSpPr>
          <p:nvPr>
            <p:ph type="subTitle" idx="2"/>
          </p:nvPr>
        </p:nvSpPr>
        <p:spPr>
          <a:xfrm>
            <a:off x="788350" y="1134225"/>
            <a:ext cx="3647100" cy="34743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Font typeface="Nunito Light"/>
              <a:buChar char="●"/>
              <a:defRPr b="0"/>
            </a:lvl1pPr>
            <a:lvl2pPr lvl="1" algn="ctr" rtl="0">
              <a:lnSpc>
                <a:spcPct val="100000"/>
              </a:lnSpc>
              <a:spcBef>
                <a:spcPts val="0"/>
              </a:spcBef>
              <a:spcAft>
                <a:spcPts val="0"/>
              </a:spcAft>
              <a:buClr>
                <a:srgbClr val="2E515D"/>
              </a:buClr>
              <a:buSzPts val="1400"/>
              <a:buFont typeface="Nunito Light"/>
              <a:buChar char="○"/>
              <a:defRPr/>
            </a:lvl2pPr>
            <a:lvl3pPr lvl="2" algn="ctr" rtl="0">
              <a:lnSpc>
                <a:spcPct val="100000"/>
              </a:lnSpc>
              <a:spcBef>
                <a:spcPts val="0"/>
              </a:spcBef>
              <a:spcAft>
                <a:spcPts val="0"/>
              </a:spcAft>
              <a:buClr>
                <a:srgbClr val="2E515D"/>
              </a:buClr>
              <a:buSzPts val="1400"/>
              <a:buFont typeface="Nunito Light"/>
              <a:buChar char="■"/>
              <a:defRPr/>
            </a:lvl3pPr>
            <a:lvl4pPr lvl="3" algn="ctr" rtl="0">
              <a:lnSpc>
                <a:spcPct val="100000"/>
              </a:lnSpc>
              <a:spcBef>
                <a:spcPts val="0"/>
              </a:spcBef>
              <a:spcAft>
                <a:spcPts val="0"/>
              </a:spcAft>
              <a:buClr>
                <a:srgbClr val="2E515D"/>
              </a:buClr>
              <a:buSzPts val="1400"/>
              <a:buFont typeface="Nunito Light"/>
              <a:buChar char="●"/>
              <a:defRPr/>
            </a:lvl4pPr>
            <a:lvl5pPr lvl="4" algn="ctr" rtl="0">
              <a:lnSpc>
                <a:spcPct val="100000"/>
              </a:lnSpc>
              <a:spcBef>
                <a:spcPts val="0"/>
              </a:spcBef>
              <a:spcAft>
                <a:spcPts val="0"/>
              </a:spcAft>
              <a:buClr>
                <a:srgbClr val="2E515D"/>
              </a:buClr>
              <a:buSzPts val="1400"/>
              <a:buFont typeface="Nunito Light"/>
              <a:buChar char="○"/>
              <a:defRPr/>
            </a:lvl5pPr>
            <a:lvl6pPr lvl="5" algn="ctr" rtl="0">
              <a:lnSpc>
                <a:spcPct val="100000"/>
              </a:lnSpc>
              <a:spcBef>
                <a:spcPts val="0"/>
              </a:spcBef>
              <a:spcAft>
                <a:spcPts val="0"/>
              </a:spcAft>
              <a:buClr>
                <a:srgbClr val="2E515D"/>
              </a:buClr>
              <a:buSzPts val="1400"/>
              <a:buFont typeface="Nunito Light"/>
              <a:buChar char="■"/>
              <a:defRPr/>
            </a:lvl6pPr>
            <a:lvl7pPr lvl="6" algn="ctr" rtl="0">
              <a:lnSpc>
                <a:spcPct val="100000"/>
              </a:lnSpc>
              <a:spcBef>
                <a:spcPts val="0"/>
              </a:spcBef>
              <a:spcAft>
                <a:spcPts val="0"/>
              </a:spcAft>
              <a:buClr>
                <a:srgbClr val="2E515D"/>
              </a:buClr>
              <a:buSzPts val="1400"/>
              <a:buFont typeface="Nunito Light"/>
              <a:buChar char="●"/>
              <a:defRPr/>
            </a:lvl7pPr>
            <a:lvl8pPr lvl="7" algn="ctr" rtl="0">
              <a:lnSpc>
                <a:spcPct val="100000"/>
              </a:lnSpc>
              <a:spcBef>
                <a:spcPts val="0"/>
              </a:spcBef>
              <a:spcAft>
                <a:spcPts val="0"/>
              </a:spcAft>
              <a:buClr>
                <a:srgbClr val="2E515D"/>
              </a:buClr>
              <a:buSzPts val="1400"/>
              <a:buFont typeface="Nunito Light"/>
              <a:buChar char="○"/>
              <a:defRPr/>
            </a:lvl8pPr>
            <a:lvl9pPr lvl="8" algn="ctr" rtl="0">
              <a:lnSpc>
                <a:spcPct val="100000"/>
              </a:lnSpc>
              <a:spcBef>
                <a:spcPts val="0"/>
              </a:spcBef>
              <a:spcAft>
                <a:spcPts val="0"/>
              </a:spcAft>
              <a:buClr>
                <a:srgbClr val="2E515D"/>
              </a:buClr>
              <a:buSzPts val="1400"/>
              <a:buFont typeface="Nunito Light"/>
              <a:buChar char="■"/>
              <a:defRPr/>
            </a:lvl9pPr>
          </a:lstStyle>
          <a:p>
            <a:endParaRPr/>
          </a:p>
        </p:txBody>
      </p:sp>
      <p:grpSp>
        <p:nvGrpSpPr>
          <p:cNvPr id="89" name="Google Shape;89;p16"/>
          <p:cNvGrpSpPr/>
          <p:nvPr/>
        </p:nvGrpSpPr>
        <p:grpSpPr>
          <a:xfrm>
            <a:off x="8631995" y="186552"/>
            <a:ext cx="328529" cy="831174"/>
            <a:chOff x="8631995" y="186552"/>
            <a:chExt cx="328529" cy="831174"/>
          </a:xfrm>
        </p:grpSpPr>
        <p:sp>
          <p:nvSpPr>
            <p:cNvPr id="90" name="Google Shape;90;p16"/>
            <p:cNvSpPr/>
            <p:nvPr/>
          </p:nvSpPr>
          <p:spPr>
            <a:xfrm rot="5400000">
              <a:off x="8380673" y="437874"/>
              <a:ext cx="831174" cy="328529"/>
            </a:xfrm>
            <a:custGeom>
              <a:avLst/>
              <a:gdLst/>
              <a:ahLst/>
              <a:cxnLst/>
              <a:rect l="l" t="t" r="r" b="b"/>
              <a:pathLst>
                <a:path w="28986" h="11457" fill="none" extrusionOk="0">
                  <a:moveTo>
                    <a:pt x="23259" y="11457"/>
                  </a:moveTo>
                  <a:lnTo>
                    <a:pt x="5727" y="11457"/>
                  </a:lnTo>
                  <a:cubicBezTo>
                    <a:pt x="2563" y="11457"/>
                    <a:pt x="0" y="8891"/>
                    <a:pt x="0" y="5727"/>
                  </a:cubicBezTo>
                  <a:lnTo>
                    <a:pt x="0" y="5727"/>
                  </a:lnTo>
                  <a:cubicBezTo>
                    <a:pt x="0" y="2564"/>
                    <a:pt x="2563" y="1"/>
                    <a:pt x="5727" y="1"/>
                  </a:cubicBezTo>
                  <a:lnTo>
                    <a:pt x="23259" y="1"/>
                  </a:lnTo>
                  <a:cubicBezTo>
                    <a:pt x="26422" y="1"/>
                    <a:pt x="28985" y="2564"/>
                    <a:pt x="28985" y="5727"/>
                  </a:cubicBezTo>
                  <a:lnTo>
                    <a:pt x="28985" y="5727"/>
                  </a:lnTo>
                  <a:cubicBezTo>
                    <a:pt x="28985" y="8891"/>
                    <a:pt x="26422" y="11457"/>
                    <a:pt x="23259" y="11457"/>
                  </a:cubicBezTo>
                  <a:close/>
                </a:path>
              </a:pathLst>
            </a:custGeom>
            <a:noFill/>
            <a:ln w="19050" cap="flat" cmpd="sng">
              <a:solidFill>
                <a:schemeClr val="dk1"/>
              </a:solidFill>
              <a:prstDash val="solid"/>
              <a:miter lim="30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6"/>
            <p:cNvSpPr/>
            <p:nvPr/>
          </p:nvSpPr>
          <p:spPr>
            <a:xfrm rot="5400000">
              <a:off x="8765523" y="369064"/>
              <a:ext cx="61484" cy="60775"/>
            </a:xfrm>
            <a:custGeom>
              <a:avLst/>
              <a:gdLst/>
              <a:ahLst/>
              <a:cxnLst/>
              <a:rect l="l" t="t" r="r" b="b"/>
              <a:pathLst>
                <a:path w="6383" h="6311" extrusionOk="0">
                  <a:moveTo>
                    <a:pt x="3330" y="1"/>
                  </a:moveTo>
                  <a:cubicBezTo>
                    <a:pt x="3310" y="1"/>
                    <a:pt x="3286" y="8"/>
                    <a:pt x="3275" y="20"/>
                  </a:cubicBezTo>
                  <a:cubicBezTo>
                    <a:pt x="3244" y="54"/>
                    <a:pt x="3210" y="66"/>
                    <a:pt x="3176" y="66"/>
                  </a:cubicBezTo>
                  <a:cubicBezTo>
                    <a:pt x="3135" y="66"/>
                    <a:pt x="3095" y="49"/>
                    <a:pt x="3061" y="36"/>
                  </a:cubicBezTo>
                  <a:cubicBezTo>
                    <a:pt x="3007" y="15"/>
                    <a:pt x="2954" y="7"/>
                    <a:pt x="2902" y="7"/>
                  </a:cubicBezTo>
                  <a:cubicBezTo>
                    <a:pt x="2800" y="7"/>
                    <a:pt x="2702" y="37"/>
                    <a:pt x="2603" y="58"/>
                  </a:cubicBezTo>
                  <a:cubicBezTo>
                    <a:pt x="2511" y="75"/>
                    <a:pt x="2421" y="148"/>
                    <a:pt x="2335" y="148"/>
                  </a:cubicBezTo>
                  <a:cubicBezTo>
                    <a:pt x="2331" y="148"/>
                    <a:pt x="2328" y="148"/>
                    <a:pt x="2325" y="147"/>
                  </a:cubicBezTo>
                  <a:cubicBezTo>
                    <a:pt x="2315" y="147"/>
                    <a:pt x="2305" y="146"/>
                    <a:pt x="2296" y="146"/>
                  </a:cubicBezTo>
                  <a:cubicBezTo>
                    <a:pt x="2153" y="146"/>
                    <a:pt x="2048" y="211"/>
                    <a:pt x="1935" y="280"/>
                  </a:cubicBezTo>
                  <a:cubicBezTo>
                    <a:pt x="1771" y="379"/>
                    <a:pt x="1603" y="472"/>
                    <a:pt x="1439" y="568"/>
                  </a:cubicBezTo>
                  <a:cubicBezTo>
                    <a:pt x="1387" y="599"/>
                    <a:pt x="1340" y="658"/>
                    <a:pt x="1288" y="664"/>
                  </a:cubicBezTo>
                  <a:cubicBezTo>
                    <a:pt x="1170" y="680"/>
                    <a:pt x="1093" y="751"/>
                    <a:pt x="1049" y="838"/>
                  </a:cubicBezTo>
                  <a:cubicBezTo>
                    <a:pt x="997" y="943"/>
                    <a:pt x="926" y="1005"/>
                    <a:pt x="830" y="1067"/>
                  </a:cubicBezTo>
                  <a:cubicBezTo>
                    <a:pt x="771" y="1104"/>
                    <a:pt x="740" y="1184"/>
                    <a:pt x="700" y="1246"/>
                  </a:cubicBezTo>
                  <a:cubicBezTo>
                    <a:pt x="687" y="1268"/>
                    <a:pt x="684" y="1305"/>
                    <a:pt x="669" y="1314"/>
                  </a:cubicBezTo>
                  <a:cubicBezTo>
                    <a:pt x="557" y="1376"/>
                    <a:pt x="526" y="1491"/>
                    <a:pt x="467" y="1593"/>
                  </a:cubicBezTo>
                  <a:cubicBezTo>
                    <a:pt x="402" y="1707"/>
                    <a:pt x="328" y="1803"/>
                    <a:pt x="303" y="1946"/>
                  </a:cubicBezTo>
                  <a:cubicBezTo>
                    <a:pt x="275" y="2091"/>
                    <a:pt x="164" y="2221"/>
                    <a:pt x="124" y="2367"/>
                  </a:cubicBezTo>
                  <a:cubicBezTo>
                    <a:pt x="71" y="2549"/>
                    <a:pt x="25" y="2744"/>
                    <a:pt x="37" y="2933"/>
                  </a:cubicBezTo>
                  <a:cubicBezTo>
                    <a:pt x="43" y="3038"/>
                    <a:pt x="43" y="3125"/>
                    <a:pt x="0" y="3218"/>
                  </a:cubicBezTo>
                  <a:lnTo>
                    <a:pt x="0" y="3366"/>
                  </a:lnTo>
                  <a:cubicBezTo>
                    <a:pt x="31" y="3465"/>
                    <a:pt x="96" y="3565"/>
                    <a:pt x="87" y="3660"/>
                  </a:cubicBezTo>
                  <a:cubicBezTo>
                    <a:pt x="71" y="3790"/>
                    <a:pt x="93" y="3896"/>
                    <a:pt x="176" y="3992"/>
                  </a:cubicBezTo>
                  <a:cubicBezTo>
                    <a:pt x="195" y="4013"/>
                    <a:pt x="204" y="4060"/>
                    <a:pt x="195" y="4085"/>
                  </a:cubicBezTo>
                  <a:cubicBezTo>
                    <a:pt x="152" y="4177"/>
                    <a:pt x="195" y="4236"/>
                    <a:pt x="251" y="4304"/>
                  </a:cubicBezTo>
                  <a:cubicBezTo>
                    <a:pt x="279" y="4335"/>
                    <a:pt x="279" y="4388"/>
                    <a:pt x="297" y="4428"/>
                  </a:cubicBezTo>
                  <a:cubicBezTo>
                    <a:pt x="353" y="4558"/>
                    <a:pt x="409" y="4688"/>
                    <a:pt x="477" y="4815"/>
                  </a:cubicBezTo>
                  <a:cubicBezTo>
                    <a:pt x="511" y="4880"/>
                    <a:pt x="570" y="4930"/>
                    <a:pt x="613" y="4991"/>
                  </a:cubicBezTo>
                  <a:cubicBezTo>
                    <a:pt x="644" y="5038"/>
                    <a:pt x="656" y="5103"/>
                    <a:pt x="693" y="5140"/>
                  </a:cubicBezTo>
                  <a:cubicBezTo>
                    <a:pt x="808" y="5255"/>
                    <a:pt x="932" y="5357"/>
                    <a:pt x="1049" y="5465"/>
                  </a:cubicBezTo>
                  <a:cubicBezTo>
                    <a:pt x="1077" y="5490"/>
                    <a:pt x="1114" y="5511"/>
                    <a:pt x="1130" y="5542"/>
                  </a:cubicBezTo>
                  <a:cubicBezTo>
                    <a:pt x="1192" y="5672"/>
                    <a:pt x="1322" y="5719"/>
                    <a:pt x="1430" y="5793"/>
                  </a:cubicBezTo>
                  <a:cubicBezTo>
                    <a:pt x="1483" y="5830"/>
                    <a:pt x="1545" y="5864"/>
                    <a:pt x="1606" y="5892"/>
                  </a:cubicBezTo>
                  <a:cubicBezTo>
                    <a:pt x="1681" y="5926"/>
                    <a:pt x="1767" y="5945"/>
                    <a:pt x="1842" y="5979"/>
                  </a:cubicBezTo>
                  <a:cubicBezTo>
                    <a:pt x="1935" y="6022"/>
                    <a:pt x="2015" y="6090"/>
                    <a:pt x="2108" y="6127"/>
                  </a:cubicBezTo>
                  <a:cubicBezTo>
                    <a:pt x="2226" y="6171"/>
                    <a:pt x="2346" y="6202"/>
                    <a:pt x="2467" y="6227"/>
                  </a:cubicBezTo>
                  <a:cubicBezTo>
                    <a:pt x="2582" y="6251"/>
                    <a:pt x="2699" y="6270"/>
                    <a:pt x="2817" y="6282"/>
                  </a:cubicBezTo>
                  <a:cubicBezTo>
                    <a:pt x="2937" y="6295"/>
                    <a:pt x="3058" y="6298"/>
                    <a:pt x="3179" y="6307"/>
                  </a:cubicBezTo>
                  <a:cubicBezTo>
                    <a:pt x="3185" y="6307"/>
                    <a:pt x="3191" y="6298"/>
                    <a:pt x="3201" y="6298"/>
                  </a:cubicBezTo>
                  <a:cubicBezTo>
                    <a:pt x="3245" y="6294"/>
                    <a:pt x="3295" y="6281"/>
                    <a:pt x="3339" y="6281"/>
                  </a:cubicBezTo>
                  <a:cubicBezTo>
                    <a:pt x="3359" y="6281"/>
                    <a:pt x="3379" y="6284"/>
                    <a:pt x="3396" y="6292"/>
                  </a:cubicBezTo>
                  <a:cubicBezTo>
                    <a:pt x="3423" y="6305"/>
                    <a:pt x="3448" y="6310"/>
                    <a:pt x="3471" y="6310"/>
                  </a:cubicBezTo>
                  <a:cubicBezTo>
                    <a:pt x="3507" y="6310"/>
                    <a:pt x="3539" y="6297"/>
                    <a:pt x="3575" y="6282"/>
                  </a:cubicBezTo>
                  <a:cubicBezTo>
                    <a:pt x="3631" y="6261"/>
                    <a:pt x="3687" y="6236"/>
                    <a:pt x="3745" y="6220"/>
                  </a:cubicBezTo>
                  <a:cubicBezTo>
                    <a:pt x="3813" y="6202"/>
                    <a:pt x="3885" y="6196"/>
                    <a:pt x="3953" y="6183"/>
                  </a:cubicBezTo>
                  <a:cubicBezTo>
                    <a:pt x="4114" y="6162"/>
                    <a:pt x="4262" y="6127"/>
                    <a:pt x="4402" y="6022"/>
                  </a:cubicBezTo>
                  <a:cubicBezTo>
                    <a:pt x="4535" y="5920"/>
                    <a:pt x="4711" y="5874"/>
                    <a:pt x="4857" y="5784"/>
                  </a:cubicBezTo>
                  <a:cubicBezTo>
                    <a:pt x="4999" y="5694"/>
                    <a:pt x="5129" y="5583"/>
                    <a:pt x="5253" y="5471"/>
                  </a:cubicBezTo>
                  <a:cubicBezTo>
                    <a:pt x="5460" y="5282"/>
                    <a:pt x="5683" y="5106"/>
                    <a:pt x="5798" y="4837"/>
                  </a:cubicBezTo>
                  <a:cubicBezTo>
                    <a:pt x="5804" y="4821"/>
                    <a:pt x="5825" y="4818"/>
                    <a:pt x="5832" y="4803"/>
                  </a:cubicBezTo>
                  <a:cubicBezTo>
                    <a:pt x="5909" y="4682"/>
                    <a:pt x="6027" y="4567"/>
                    <a:pt x="6048" y="4437"/>
                  </a:cubicBezTo>
                  <a:cubicBezTo>
                    <a:pt x="6070" y="4307"/>
                    <a:pt x="6126" y="4190"/>
                    <a:pt x="6172" y="4078"/>
                  </a:cubicBezTo>
                  <a:cubicBezTo>
                    <a:pt x="6228" y="3939"/>
                    <a:pt x="6240" y="3797"/>
                    <a:pt x="6253" y="3657"/>
                  </a:cubicBezTo>
                  <a:cubicBezTo>
                    <a:pt x="6268" y="3515"/>
                    <a:pt x="6383" y="3376"/>
                    <a:pt x="6287" y="3221"/>
                  </a:cubicBezTo>
                  <a:cubicBezTo>
                    <a:pt x="6280" y="3209"/>
                    <a:pt x="6308" y="3178"/>
                    <a:pt x="6315" y="3156"/>
                  </a:cubicBezTo>
                  <a:cubicBezTo>
                    <a:pt x="6321" y="3128"/>
                    <a:pt x="6327" y="3100"/>
                    <a:pt x="6321" y="3075"/>
                  </a:cubicBezTo>
                  <a:cubicBezTo>
                    <a:pt x="6293" y="2921"/>
                    <a:pt x="6259" y="2769"/>
                    <a:pt x="6237" y="2614"/>
                  </a:cubicBezTo>
                  <a:cubicBezTo>
                    <a:pt x="6228" y="2552"/>
                    <a:pt x="6271" y="2484"/>
                    <a:pt x="6256" y="2429"/>
                  </a:cubicBezTo>
                  <a:cubicBezTo>
                    <a:pt x="6215" y="2280"/>
                    <a:pt x="6185" y="2122"/>
                    <a:pt x="6101" y="1998"/>
                  </a:cubicBezTo>
                  <a:cubicBezTo>
                    <a:pt x="6045" y="1915"/>
                    <a:pt x="6005" y="1844"/>
                    <a:pt x="6008" y="1748"/>
                  </a:cubicBezTo>
                  <a:cubicBezTo>
                    <a:pt x="6008" y="1732"/>
                    <a:pt x="5983" y="1717"/>
                    <a:pt x="5971" y="1701"/>
                  </a:cubicBezTo>
                  <a:cubicBezTo>
                    <a:pt x="5887" y="1599"/>
                    <a:pt x="5807" y="1494"/>
                    <a:pt x="5720" y="1395"/>
                  </a:cubicBezTo>
                  <a:cubicBezTo>
                    <a:pt x="5599" y="1255"/>
                    <a:pt x="5572" y="1039"/>
                    <a:pt x="5367" y="964"/>
                  </a:cubicBezTo>
                  <a:cubicBezTo>
                    <a:pt x="5352" y="958"/>
                    <a:pt x="5346" y="924"/>
                    <a:pt x="5333" y="903"/>
                  </a:cubicBezTo>
                  <a:cubicBezTo>
                    <a:pt x="5279" y="814"/>
                    <a:pt x="5233" y="713"/>
                    <a:pt x="5123" y="713"/>
                  </a:cubicBezTo>
                  <a:cubicBezTo>
                    <a:pt x="5107" y="713"/>
                    <a:pt x="5089" y="715"/>
                    <a:pt x="5070" y="720"/>
                  </a:cubicBezTo>
                  <a:cubicBezTo>
                    <a:pt x="5049" y="670"/>
                    <a:pt x="5039" y="618"/>
                    <a:pt x="5008" y="599"/>
                  </a:cubicBezTo>
                  <a:cubicBezTo>
                    <a:pt x="4919" y="540"/>
                    <a:pt x="4823" y="494"/>
                    <a:pt x="4727" y="448"/>
                  </a:cubicBezTo>
                  <a:cubicBezTo>
                    <a:pt x="4671" y="420"/>
                    <a:pt x="4609" y="398"/>
                    <a:pt x="4550" y="373"/>
                  </a:cubicBezTo>
                  <a:cubicBezTo>
                    <a:pt x="4358" y="286"/>
                    <a:pt x="4186" y="147"/>
                    <a:pt x="3965" y="147"/>
                  </a:cubicBezTo>
                  <a:cubicBezTo>
                    <a:pt x="3958" y="147"/>
                    <a:pt x="3951" y="147"/>
                    <a:pt x="3943" y="147"/>
                  </a:cubicBezTo>
                  <a:cubicBezTo>
                    <a:pt x="3940" y="148"/>
                    <a:pt x="3936" y="148"/>
                    <a:pt x="3933" y="148"/>
                  </a:cubicBezTo>
                  <a:cubicBezTo>
                    <a:pt x="3907" y="148"/>
                    <a:pt x="3879" y="139"/>
                    <a:pt x="3863" y="123"/>
                  </a:cubicBezTo>
                  <a:cubicBezTo>
                    <a:pt x="3784" y="41"/>
                    <a:pt x="3688" y="37"/>
                    <a:pt x="3591" y="37"/>
                  </a:cubicBezTo>
                  <a:cubicBezTo>
                    <a:pt x="3578" y="37"/>
                    <a:pt x="3566" y="37"/>
                    <a:pt x="3553" y="37"/>
                  </a:cubicBezTo>
                  <a:cubicBezTo>
                    <a:pt x="3485" y="37"/>
                    <a:pt x="3417" y="35"/>
                    <a:pt x="3355" y="5"/>
                  </a:cubicBezTo>
                  <a:cubicBezTo>
                    <a:pt x="3349" y="2"/>
                    <a:pt x="3340" y="1"/>
                    <a:pt x="33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6"/>
            <p:cNvSpPr/>
            <p:nvPr/>
          </p:nvSpPr>
          <p:spPr>
            <a:xfrm rot="5400000">
              <a:off x="8765523" y="571741"/>
              <a:ext cx="61484" cy="60775"/>
            </a:xfrm>
            <a:custGeom>
              <a:avLst/>
              <a:gdLst/>
              <a:ahLst/>
              <a:cxnLst/>
              <a:rect l="l" t="t" r="r" b="b"/>
              <a:pathLst>
                <a:path w="6383" h="6311" extrusionOk="0">
                  <a:moveTo>
                    <a:pt x="3330" y="1"/>
                  </a:moveTo>
                  <a:cubicBezTo>
                    <a:pt x="3310" y="1"/>
                    <a:pt x="3286" y="8"/>
                    <a:pt x="3275" y="20"/>
                  </a:cubicBezTo>
                  <a:cubicBezTo>
                    <a:pt x="3244" y="54"/>
                    <a:pt x="3210" y="66"/>
                    <a:pt x="3176" y="66"/>
                  </a:cubicBezTo>
                  <a:cubicBezTo>
                    <a:pt x="3135" y="66"/>
                    <a:pt x="3095" y="49"/>
                    <a:pt x="3061" y="36"/>
                  </a:cubicBezTo>
                  <a:cubicBezTo>
                    <a:pt x="3007" y="15"/>
                    <a:pt x="2954" y="7"/>
                    <a:pt x="2902" y="7"/>
                  </a:cubicBezTo>
                  <a:cubicBezTo>
                    <a:pt x="2800" y="7"/>
                    <a:pt x="2702" y="37"/>
                    <a:pt x="2603" y="58"/>
                  </a:cubicBezTo>
                  <a:cubicBezTo>
                    <a:pt x="2511" y="75"/>
                    <a:pt x="2421" y="148"/>
                    <a:pt x="2335" y="148"/>
                  </a:cubicBezTo>
                  <a:cubicBezTo>
                    <a:pt x="2331" y="148"/>
                    <a:pt x="2328" y="148"/>
                    <a:pt x="2325" y="147"/>
                  </a:cubicBezTo>
                  <a:cubicBezTo>
                    <a:pt x="2315" y="147"/>
                    <a:pt x="2305" y="146"/>
                    <a:pt x="2296" y="146"/>
                  </a:cubicBezTo>
                  <a:cubicBezTo>
                    <a:pt x="2153" y="146"/>
                    <a:pt x="2048" y="211"/>
                    <a:pt x="1935" y="280"/>
                  </a:cubicBezTo>
                  <a:cubicBezTo>
                    <a:pt x="1771" y="379"/>
                    <a:pt x="1603" y="472"/>
                    <a:pt x="1439" y="568"/>
                  </a:cubicBezTo>
                  <a:cubicBezTo>
                    <a:pt x="1387" y="599"/>
                    <a:pt x="1340" y="658"/>
                    <a:pt x="1288" y="664"/>
                  </a:cubicBezTo>
                  <a:cubicBezTo>
                    <a:pt x="1170" y="680"/>
                    <a:pt x="1093" y="751"/>
                    <a:pt x="1049" y="838"/>
                  </a:cubicBezTo>
                  <a:cubicBezTo>
                    <a:pt x="997" y="943"/>
                    <a:pt x="926" y="1005"/>
                    <a:pt x="830" y="1067"/>
                  </a:cubicBezTo>
                  <a:cubicBezTo>
                    <a:pt x="771" y="1104"/>
                    <a:pt x="740" y="1184"/>
                    <a:pt x="700" y="1246"/>
                  </a:cubicBezTo>
                  <a:cubicBezTo>
                    <a:pt x="687" y="1268"/>
                    <a:pt x="684" y="1305"/>
                    <a:pt x="669" y="1314"/>
                  </a:cubicBezTo>
                  <a:cubicBezTo>
                    <a:pt x="557" y="1376"/>
                    <a:pt x="526" y="1491"/>
                    <a:pt x="467" y="1593"/>
                  </a:cubicBezTo>
                  <a:cubicBezTo>
                    <a:pt x="402" y="1707"/>
                    <a:pt x="328" y="1803"/>
                    <a:pt x="303" y="1946"/>
                  </a:cubicBezTo>
                  <a:cubicBezTo>
                    <a:pt x="275" y="2091"/>
                    <a:pt x="164" y="2221"/>
                    <a:pt x="124" y="2367"/>
                  </a:cubicBezTo>
                  <a:cubicBezTo>
                    <a:pt x="71" y="2549"/>
                    <a:pt x="25" y="2744"/>
                    <a:pt x="37" y="2933"/>
                  </a:cubicBezTo>
                  <a:cubicBezTo>
                    <a:pt x="43" y="3038"/>
                    <a:pt x="43" y="3125"/>
                    <a:pt x="0" y="3218"/>
                  </a:cubicBezTo>
                  <a:lnTo>
                    <a:pt x="0" y="3366"/>
                  </a:lnTo>
                  <a:cubicBezTo>
                    <a:pt x="31" y="3465"/>
                    <a:pt x="96" y="3565"/>
                    <a:pt x="87" y="3660"/>
                  </a:cubicBezTo>
                  <a:cubicBezTo>
                    <a:pt x="71" y="3790"/>
                    <a:pt x="93" y="3896"/>
                    <a:pt x="176" y="3992"/>
                  </a:cubicBezTo>
                  <a:cubicBezTo>
                    <a:pt x="195" y="4013"/>
                    <a:pt x="204" y="4060"/>
                    <a:pt x="195" y="4085"/>
                  </a:cubicBezTo>
                  <a:cubicBezTo>
                    <a:pt x="152" y="4177"/>
                    <a:pt x="195" y="4236"/>
                    <a:pt x="251" y="4304"/>
                  </a:cubicBezTo>
                  <a:cubicBezTo>
                    <a:pt x="279" y="4335"/>
                    <a:pt x="279" y="4388"/>
                    <a:pt x="297" y="4428"/>
                  </a:cubicBezTo>
                  <a:cubicBezTo>
                    <a:pt x="353" y="4558"/>
                    <a:pt x="409" y="4688"/>
                    <a:pt x="477" y="4815"/>
                  </a:cubicBezTo>
                  <a:cubicBezTo>
                    <a:pt x="511" y="4880"/>
                    <a:pt x="570" y="4930"/>
                    <a:pt x="613" y="4991"/>
                  </a:cubicBezTo>
                  <a:cubicBezTo>
                    <a:pt x="644" y="5038"/>
                    <a:pt x="656" y="5103"/>
                    <a:pt x="693" y="5140"/>
                  </a:cubicBezTo>
                  <a:cubicBezTo>
                    <a:pt x="808" y="5255"/>
                    <a:pt x="932" y="5357"/>
                    <a:pt x="1049" y="5465"/>
                  </a:cubicBezTo>
                  <a:cubicBezTo>
                    <a:pt x="1077" y="5490"/>
                    <a:pt x="1114" y="5511"/>
                    <a:pt x="1130" y="5542"/>
                  </a:cubicBezTo>
                  <a:cubicBezTo>
                    <a:pt x="1192" y="5672"/>
                    <a:pt x="1322" y="5719"/>
                    <a:pt x="1430" y="5793"/>
                  </a:cubicBezTo>
                  <a:cubicBezTo>
                    <a:pt x="1483" y="5830"/>
                    <a:pt x="1545" y="5864"/>
                    <a:pt x="1606" y="5892"/>
                  </a:cubicBezTo>
                  <a:cubicBezTo>
                    <a:pt x="1681" y="5926"/>
                    <a:pt x="1767" y="5945"/>
                    <a:pt x="1842" y="5979"/>
                  </a:cubicBezTo>
                  <a:cubicBezTo>
                    <a:pt x="1935" y="6022"/>
                    <a:pt x="2015" y="6090"/>
                    <a:pt x="2108" y="6127"/>
                  </a:cubicBezTo>
                  <a:cubicBezTo>
                    <a:pt x="2226" y="6171"/>
                    <a:pt x="2346" y="6202"/>
                    <a:pt x="2467" y="6227"/>
                  </a:cubicBezTo>
                  <a:cubicBezTo>
                    <a:pt x="2582" y="6251"/>
                    <a:pt x="2699" y="6270"/>
                    <a:pt x="2817" y="6282"/>
                  </a:cubicBezTo>
                  <a:cubicBezTo>
                    <a:pt x="2937" y="6295"/>
                    <a:pt x="3058" y="6298"/>
                    <a:pt x="3179" y="6307"/>
                  </a:cubicBezTo>
                  <a:cubicBezTo>
                    <a:pt x="3185" y="6307"/>
                    <a:pt x="3191" y="6298"/>
                    <a:pt x="3201" y="6298"/>
                  </a:cubicBezTo>
                  <a:cubicBezTo>
                    <a:pt x="3245" y="6294"/>
                    <a:pt x="3295" y="6281"/>
                    <a:pt x="3339" y="6281"/>
                  </a:cubicBezTo>
                  <a:cubicBezTo>
                    <a:pt x="3359" y="6281"/>
                    <a:pt x="3379" y="6284"/>
                    <a:pt x="3396" y="6292"/>
                  </a:cubicBezTo>
                  <a:cubicBezTo>
                    <a:pt x="3423" y="6305"/>
                    <a:pt x="3448" y="6310"/>
                    <a:pt x="3471" y="6310"/>
                  </a:cubicBezTo>
                  <a:cubicBezTo>
                    <a:pt x="3507" y="6310"/>
                    <a:pt x="3539" y="6297"/>
                    <a:pt x="3575" y="6282"/>
                  </a:cubicBezTo>
                  <a:cubicBezTo>
                    <a:pt x="3631" y="6261"/>
                    <a:pt x="3687" y="6236"/>
                    <a:pt x="3745" y="6220"/>
                  </a:cubicBezTo>
                  <a:cubicBezTo>
                    <a:pt x="3813" y="6202"/>
                    <a:pt x="3885" y="6196"/>
                    <a:pt x="3953" y="6183"/>
                  </a:cubicBezTo>
                  <a:cubicBezTo>
                    <a:pt x="4114" y="6162"/>
                    <a:pt x="4262" y="6127"/>
                    <a:pt x="4402" y="6022"/>
                  </a:cubicBezTo>
                  <a:cubicBezTo>
                    <a:pt x="4535" y="5920"/>
                    <a:pt x="4711" y="5874"/>
                    <a:pt x="4857" y="5784"/>
                  </a:cubicBezTo>
                  <a:cubicBezTo>
                    <a:pt x="4999" y="5694"/>
                    <a:pt x="5129" y="5583"/>
                    <a:pt x="5253" y="5471"/>
                  </a:cubicBezTo>
                  <a:cubicBezTo>
                    <a:pt x="5460" y="5282"/>
                    <a:pt x="5683" y="5106"/>
                    <a:pt x="5798" y="4837"/>
                  </a:cubicBezTo>
                  <a:cubicBezTo>
                    <a:pt x="5804" y="4821"/>
                    <a:pt x="5825" y="4818"/>
                    <a:pt x="5832" y="4803"/>
                  </a:cubicBezTo>
                  <a:cubicBezTo>
                    <a:pt x="5909" y="4682"/>
                    <a:pt x="6027" y="4567"/>
                    <a:pt x="6048" y="4437"/>
                  </a:cubicBezTo>
                  <a:cubicBezTo>
                    <a:pt x="6070" y="4307"/>
                    <a:pt x="6126" y="4190"/>
                    <a:pt x="6172" y="4078"/>
                  </a:cubicBezTo>
                  <a:cubicBezTo>
                    <a:pt x="6228" y="3939"/>
                    <a:pt x="6240" y="3797"/>
                    <a:pt x="6253" y="3657"/>
                  </a:cubicBezTo>
                  <a:cubicBezTo>
                    <a:pt x="6268" y="3515"/>
                    <a:pt x="6383" y="3376"/>
                    <a:pt x="6287" y="3221"/>
                  </a:cubicBezTo>
                  <a:cubicBezTo>
                    <a:pt x="6280" y="3209"/>
                    <a:pt x="6308" y="3178"/>
                    <a:pt x="6315" y="3156"/>
                  </a:cubicBezTo>
                  <a:cubicBezTo>
                    <a:pt x="6321" y="3128"/>
                    <a:pt x="6327" y="3100"/>
                    <a:pt x="6321" y="3075"/>
                  </a:cubicBezTo>
                  <a:cubicBezTo>
                    <a:pt x="6293" y="2921"/>
                    <a:pt x="6259" y="2769"/>
                    <a:pt x="6237" y="2614"/>
                  </a:cubicBezTo>
                  <a:cubicBezTo>
                    <a:pt x="6228" y="2552"/>
                    <a:pt x="6271" y="2484"/>
                    <a:pt x="6256" y="2429"/>
                  </a:cubicBezTo>
                  <a:cubicBezTo>
                    <a:pt x="6215" y="2280"/>
                    <a:pt x="6185" y="2122"/>
                    <a:pt x="6101" y="1998"/>
                  </a:cubicBezTo>
                  <a:cubicBezTo>
                    <a:pt x="6045" y="1915"/>
                    <a:pt x="6005" y="1844"/>
                    <a:pt x="6008" y="1748"/>
                  </a:cubicBezTo>
                  <a:cubicBezTo>
                    <a:pt x="6008" y="1732"/>
                    <a:pt x="5983" y="1717"/>
                    <a:pt x="5971" y="1701"/>
                  </a:cubicBezTo>
                  <a:cubicBezTo>
                    <a:pt x="5887" y="1599"/>
                    <a:pt x="5807" y="1494"/>
                    <a:pt x="5720" y="1395"/>
                  </a:cubicBezTo>
                  <a:cubicBezTo>
                    <a:pt x="5599" y="1255"/>
                    <a:pt x="5572" y="1039"/>
                    <a:pt x="5367" y="964"/>
                  </a:cubicBezTo>
                  <a:cubicBezTo>
                    <a:pt x="5352" y="958"/>
                    <a:pt x="5346" y="924"/>
                    <a:pt x="5333" y="903"/>
                  </a:cubicBezTo>
                  <a:cubicBezTo>
                    <a:pt x="5279" y="814"/>
                    <a:pt x="5233" y="713"/>
                    <a:pt x="5123" y="713"/>
                  </a:cubicBezTo>
                  <a:cubicBezTo>
                    <a:pt x="5107" y="713"/>
                    <a:pt x="5089" y="715"/>
                    <a:pt x="5070" y="720"/>
                  </a:cubicBezTo>
                  <a:cubicBezTo>
                    <a:pt x="5049" y="670"/>
                    <a:pt x="5039" y="618"/>
                    <a:pt x="5008" y="599"/>
                  </a:cubicBezTo>
                  <a:cubicBezTo>
                    <a:pt x="4919" y="540"/>
                    <a:pt x="4823" y="494"/>
                    <a:pt x="4727" y="448"/>
                  </a:cubicBezTo>
                  <a:cubicBezTo>
                    <a:pt x="4671" y="420"/>
                    <a:pt x="4609" y="398"/>
                    <a:pt x="4550" y="373"/>
                  </a:cubicBezTo>
                  <a:cubicBezTo>
                    <a:pt x="4358" y="286"/>
                    <a:pt x="4186" y="147"/>
                    <a:pt x="3965" y="147"/>
                  </a:cubicBezTo>
                  <a:cubicBezTo>
                    <a:pt x="3958" y="147"/>
                    <a:pt x="3951" y="147"/>
                    <a:pt x="3943" y="147"/>
                  </a:cubicBezTo>
                  <a:cubicBezTo>
                    <a:pt x="3940" y="148"/>
                    <a:pt x="3936" y="148"/>
                    <a:pt x="3933" y="148"/>
                  </a:cubicBezTo>
                  <a:cubicBezTo>
                    <a:pt x="3907" y="148"/>
                    <a:pt x="3879" y="139"/>
                    <a:pt x="3863" y="123"/>
                  </a:cubicBezTo>
                  <a:cubicBezTo>
                    <a:pt x="3784" y="41"/>
                    <a:pt x="3688" y="37"/>
                    <a:pt x="3591" y="37"/>
                  </a:cubicBezTo>
                  <a:cubicBezTo>
                    <a:pt x="3578" y="37"/>
                    <a:pt x="3566" y="37"/>
                    <a:pt x="3553" y="37"/>
                  </a:cubicBezTo>
                  <a:cubicBezTo>
                    <a:pt x="3485" y="37"/>
                    <a:pt x="3417" y="35"/>
                    <a:pt x="3355" y="5"/>
                  </a:cubicBezTo>
                  <a:cubicBezTo>
                    <a:pt x="3349" y="2"/>
                    <a:pt x="3340" y="1"/>
                    <a:pt x="33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6"/>
            <p:cNvSpPr/>
            <p:nvPr/>
          </p:nvSpPr>
          <p:spPr>
            <a:xfrm rot="5400000">
              <a:off x="8765523" y="774419"/>
              <a:ext cx="61484" cy="60775"/>
            </a:xfrm>
            <a:custGeom>
              <a:avLst/>
              <a:gdLst/>
              <a:ahLst/>
              <a:cxnLst/>
              <a:rect l="l" t="t" r="r" b="b"/>
              <a:pathLst>
                <a:path w="6383" h="6311" extrusionOk="0">
                  <a:moveTo>
                    <a:pt x="3330" y="1"/>
                  </a:moveTo>
                  <a:cubicBezTo>
                    <a:pt x="3310" y="1"/>
                    <a:pt x="3286" y="8"/>
                    <a:pt x="3275" y="20"/>
                  </a:cubicBezTo>
                  <a:cubicBezTo>
                    <a:pt x="3244" y="54"/>
                    <a:pt x="3210" y="66"/>
                    <a:pt x="3176" y="66"/>
                  </a:cubicBezTo>
                  <a:cubicBezTo>
                    <a:pt x="3135" y="66"/>
                    <a:pt x="3095" y="49"/>
                    <a:pt x="3061" y="36"/>
                  </a:cubicBezTo>
                  <a:cubicBezTo>
                    <a:pt x="3007" y="15"/>
                    <a:pt x="2954" y="7"/>
                    <a:pt x="2902" y="7"/>
                  </a:cubicBezTo>
                  <a:cubicBezTo>
                    <a:pt x="2800" y="7"/>
                    <a:pt x="2702" y="37"/>
                    <a:pt x="2603" y="58"/>
                  </a:cubicBezTo>
                  <a:cubicBezTo>
                    <a:pt x="2511" y="75"/>
                    <a:pt x="2421" y="148"/>
                    <a:pt x="2335" y="148"/>
                  </a:cubicBezTo>
                  <a:cubicBezTo>
                    <a:pt x="2331" y="148"/>
                    <a:pt x="2328" y="148"/>
                    <a:pt x="2325" y="147"/>
                  </a:cubicBezTo>
                  <a:cubicBezTo>
                    <a:pt x="2315" y="147"/>
                    <a:pt x="2305" y="146"/>
                    <a:pt x="2296" y="146"/>
                  </a:cubicBezTo>
                  <a:cubicBezTo>
                    <a:pt x="2153" y="146"/>
                    <a:pt x="2048" y="211"/>
                    <a:pt x="1935" y="280"/>
                  </a:cubicBezTo>
                  <a:cubicBezTo>
                    <a:pt x="1771" y="379"/>
                    <a:pt x="1603" y="472"/>
                    <a:pt x="1439" y="568"/>
                  </a:cubicBezTo>
                  <a:cubicBezTo>
                    <a:pt x="1387" y="599"/>
                    <a:pt x="1340" y="658"/>
                    <a:pt x="1288" y="664"/>
                  </a:cubicBezTo>
                  <a:cubicBezTo>
                    <a:pt x="1170" y="680"/>
                    <a:pt x="1093" y="751"/>
                    <a:pt x="1049" y="838"/>
                  </a:cubicBezTo>
                  <a:cubicBezTo>
                    <a:pt x="997" y="943"/>
                    <a:pt x="926" y="1005"/>
                    <a:pt x="830" y="1067"/>
                  </a:cubicBezTo>
                  <a:cubicBezTo>
                    <a:pt x="771" y="1104"/>
                    <a:pt x="740" y="1184"/>
                    <a:pt x="700" y="1246"/>
                  </a:cubicBezTo>
                  <a:cubicBezTo>
                    <a:pt x="687" y="1268"/>
                    <a:pt x="684" y="1305"/>
                    <a:pt x="669" y="1314"/>
                  </a:cubicBezTo>
                  <a:cubicBezTo>
                    <a:pt x="557" y="1376"/>
                    <a:pt x="526" y="1491"/>
                    <a:pt x="467" y="1593"/>
                  </a:cubicBezTo>
                  <a:cubicBezTo>
                    <a:pt x="402" y="1707"/>
                    <a:pt x="328" y="1803"/>
                    <a:pt x="303" y="1946"/>
                  </a:cubicBezTo>
                  <a:cubicBezTo>
                    <a:pt x="275" y="2091"/>
                    <a:pt x="164" y="2221"/>
                    <a:pt x="124" y="2367"/>
                  </a:cubicBezTo>
                  <a:cubicBezTo>
                    <a:pt x="71" y="2549"/>
                    <a:pt x="25" y="2744"/>
                    <a:pt x="37" y="2933"/>
                  </a:cubicBezTo>
                  <a:cubicBezTo>
                    <a:pt x="43" y="3038"/>
                    <a:pt x="43" y="3125"/>
                    <a:pt x="0" y="3218"/>
                  </a:cubicBezTo>
                  <a:lnTo>
                    <a:pt x="0" y="3366"/>
                  </a:lnTo>
                  <a:cubicBezTo>
                    <a:pt x="31" y="3465"/>
                    <a:pt x="96" y="3565"/>
                    <a:pt x="87" y="3660"/>
                  </a:cubicBezTo>
                  <a:cubicBezTo>
                    <a:pt x="71" y="3790"/>
                    <a:pt x="93" y="3896"/>
                    <a:pt x="176" y="3992"/>
                  </a:cubicBezTo>
                  <a:cubicBezTo>
                    <a:pt x="195" y="4013"/>
                    <a:pt x="204" y="4060"/>
                    <a:pt x="195" y="4085"/>
                  </a:cubicBezTo>
                  <a:cubicBezTo>
                    <a:pt x="152" y="4177"/>
                    <a:pt x="195" y="4236"/>
                    <a:pt x="251" y="4304"/>
                  </a:cubicBezTo>
                  <a:cubicBezTo>
                    <a:pt x="279" y="4335"/>
                    <a:pt x="279" y="4388"/>
                    <a:pt x="297" y="4428"/>
                  </a:cubicBezTo>
                  <a:cubicBezTo>
                    <a:pt x="353" y="4558"/>
                    <a:pt x="409" y="4688"/>
                    <a:pt x="477" y="4815"/>
                  </a:cubicBezTo>
                  <a:cubicBezTo>
                    <a:pt x="511" y="4880"/>
                    <a:pt x="570" y="4930"/>
                    <a:pt x="613" y="4991"/>
                  </a:cubicBezTo>
                  <a:cubicBezTo>
                    <a:pt x="644" y="5038"/>
                    <a:pt x="656" y="5103"/>
                    <a:pt x="693" y="5140"/>
                  </a:cubicBezTo>
                  <a:cubicBezTo>
                    <a:pt x="808" y="5255"/>
                    <a:pt x="932" y="5357"/>
                    <a:pt x="1049" y="5465"/>
                  </a:cubicBezTo>
                  <a:cubicBezTo>
                    <a:pt x="1077" y="5490"/>
                    <a:pt x="1114" y="5511"/>
                    <a:pt x="1130" y="5542"/>
                  </a:cubicBezTo>
                  <a:cubicBezTo>
                    <a:pt x="1192" y="5672"/>
                    <a:pt x="1322" y="5719"/>
                    <a:pt x="1430" y="5793"/>
                  </a:cubicBezTo>
                  <a:cubicBezTo>
                    <a:pt x="1483" y="5830"/>
                    <a:pt x="1545" y="5864"/>
                    <a:pt x="1606" y="5892"/>
                  </a:cubicBezTo>
                  <a:cubicBezTo>
                    <a:pt x="1681" y="5926"/>
                    <a:pt x="1767" y="5945"/>
                    <a:pt x="1842" y="5979"/>
                  </a:cubicBezTo>
                  <a:cubicBezTo>
                    <a:pt x="1935" y="6022"/>
                    <a:pt x="2015" y="6090"/>
                    <a:pt x="2108" y="6127"/>
                  </a:cubicBezTo>
                  <a:cubicBezTo>
                    <a:pt x="2226" y="6171"/>
                    <a:pt x="2346" y="6202"/>
                    <a:pt x="2467" y="6227"/>
                  </a:cubicBezTo>
                  <a:cubicBezTo>
                    <a:pt x="2582" y="6251"/>
                    <a:pt x="2699" y="6270"/>
                    <a:pt x="2817" y="6282"/>
                  </a:cubicBezTo>
                  <a:cubicBezTo>
                    <a:pt x="2937" y="6295"/>
                    <a:pt x="3058" y="6298"/>
                    <a:pt x="3179" y="6307"/>
                  </a:cubicBezTo>
                  <a:cubicBezTo>
                    <a:pt x="3185" y="6307"/>
                    <a:pt x="3191" y="6298"/>
                    <a:pt x="3201" y="6298"/>
                  </a:cubicBezTo>
                  <a:cubicBezTo>
                    <a:pt x="3245" y="6294"/>
                    <a:pt x="3295" y="6281"/>
                    <a:pt x="3339" y="6281"/>
                  </a:cubicBezTo>
                  <a:cubicBezTo>
                    <a:pt x="3359" y="6281"/>
                    <a:pt x="3379" y="6284"/>
                    <a:pt x="3396" y="6292"/>
                  </a:cubicBezTo>
                  <a:cubicBezTo>
                    <a:pt x="3423" y="6305"/>
                    <a:pt x="3448" y="6310"/>
                    <a:pt x="3471" y="6310"/>
                  </a:cubicBezTo>
                  <a:cubicBezTo>
                    <a:pt x="3507" y="6310"/>
                    <a:pt x="3539" y="6297"/>
                    <a:pt x="3575" y="6282"/>
                  </a:cubicBezTo>
                  <a:cubicBezTo>
                    <a:pt x="3631" y="6261"/>
                    <a:pt x="3687" y="6236"/>
                    <a:pt x="3745" y="6220"/>
                  </a:cubicBezTo>
                  <a:cubicBezTo>
                    <a:pt x="3813" y="6202"/>
                    <a:pt x="3885" y="6196"/>
                    <a:pt x="3953" y="6183"/>
                  </a:cubicBezTo>
                  <a:cubicBezTo>
                    <a:pt x="4114" y="6162"/>
                    <a:pt x="4262" y="6127"/>
                    <a:pt x="4402" y="6022"/>
                  </a:cubicBezTo>
                  <a:cubicBezTo>
                    <a:pt x="4535" y="5920"/>
                    <a:pt x="4711" y="5874"/>
                    <a:pt x="4857" y="5784"/>
                  </a:cubicBezTo>
                  <a:cubicBezTo>
                    <a:pt x="4999" y="5694"/>
                    <a:pt x="5129" y="5583"/>
                    <a:pt x="5253" y="5471"/>
                  </a:cubicBezTo>
                  <a:cubicBezTo>
                    <a:pt x="5460" y="5282"/>
                    <a:pt x="5683" y="5106"/>
                    <a:pt x="5798" y="4837"/>
                  </a:cubicBezTo>
                  <a:cubicBezTo>
                    <a:pt x="5804" y="4821"/>
                    <a:pt x="5825" y="4818"/>
                    <a:pt x="5832" y="4803"/>
                  </a:cubicBezTo>
                  <a:cubicBezTo>
                    <a:pt x="5909" y="4682"/>
                    <a:pt x="6027" y="4567"/>
                    <a:pt x="6048" y="4437"/>
                  </a:cubicBezTo>
                  <a:cubicBezTo>
                    <a:pt x="6070" y="4307"/>
                    <a:pt x="6126" y="4190"/>
                    <a:pt x="6172" y="4078"/>
                  </a:cubicBezTo>
                  <a:cubicBezTo>
                    <a:pt x="6228" y="3939"/>
                    <a:pt x="6240" y="3797"/>
                    <a:pt x="6253" y="3657"/>
                  </a:cubicBezTo>
                  <a:cubicBezTo>
                    <a:pt x="6268" y="3515"/>
                    <a:pt x="6383" y="3376"/>
                    <a:pt x="6287" y="3221"/>
                  </a:cubicBezTo>
                  <a:cubicBezTo>
                    <a:pt x="6280" y="3209"/>
                    <a:pt x="6308" y="3178"/>
                    <a:pt x="6315" y="3156"/>
                  </a:cubicBezTo>
                  <a:cubicBezTo>
                    <a:pt x="6321" y="3128"/>
                    <a:pt x="6327" y="3100"/>
                    <a:pt x="6321" y="3075"/>
                  </a:cubicBezTo>
                  <a:cubicBezTo>
                    <a:pt x="6293" y="2921"/>
                    <a:pt x="6259" y="2769"/>
                    <a:pt x="6237" y="2614"/>
                  </a:cubicBezTo>
                  <a:cubicBezTo>
                    <a:pt x="6228" y="2552"/>
                    <a:pt x="6271" y="2484"/>
                    <a:pt x="6256" y="2429"/>
                  </a:cubicBezTo>
                  <a:cubicBezTo>
                    <a:pt x="6215" y="2280"/>
                    <a:pt x="6185" y="2122"/>
                    <a:pt x="6101" y="1998"/>
                  </a:cubicBezTo>
                  <a:cubicBezTo>
                    <a:pt x="6045" y="1915"/>
                    <a:pt x="6005" y="1844"/>
                    <a:pt x="6008" y="1748"/>
                  </a:cubicBezTo>
                  <a:cubicBezTo>
                    <a:pt x="6008" y="1732"/>
                    <a:pt x="5983" y="1717"/>
                    <a:pt x="5971" y="1701"/>
                  </a:cubicBezTo>
                  <a:cubicBezTo>
                    <a:pt x="5887" y="1599"/>
                    <a:pt x="5807" y="1494"/>
                    <a:pt x="5720" y="1395"/>
                  </a:cubicBezTo>
                  <a:cubicBezTo>
                    <a:pt x="5599" y="1255"/>
                    <a:pt x="5572" y="1039"/>
                    <a:pt x="5367" y="964"/>
                  </a:cubicBezTo>
                  <a:cubicBezTo>
                    <a:pt x="5352" y="958"/>
                    <a:pt x="5346" y="924"/>
                    <a:pt x="5333" y="903"/>
                  </a:cubicBezTo>
                  <a:cubicBezTo>
                    <a:pt x="5279" y="814"/>
                    <a:pt x="5233" y="713"/>
                    <a:pt x="5123" y="713"/>
                  </a:cubicBezTo>
                  <a:cubicBezTo>
                    <a:pt x="5107" y="713"/>
                    <a:pt x="5089" y="715"/>
                    <a:pt x="5070" y="720"/>
                  </a:cubicBezTo>
                  <a:cubicBezTo>
                    <a:pt x="5049" y="670"/>
                    <a:pt x="5039" y="618"/>
                    <a:pt x="5008" y="599"/>
                  </a:cubicBezTo>
                  <a:cubicBezTo>
                    <a:pt x="4919" y="540"/>
                    <a:pt x="4823" y="494"/>
                    <a:pt x="4727" y="448"/>
                  </a:cubicBezTo>
                  <a:cubicBezTo>
                    <a:pt x="4671" y="420"/>
                    <a:pt x="4609" y="398"/>
                    <a:pt x="4550" y="373"/>
                  </a:cubicBezTo>
                  <a:cubicBezTo>
                    <a:pt x="4358" y="286"/>
                    <a:pt x="4186" y="147"/>
                    <a:pt x="3965" y="147"/>
                  </a:cubicBezTo>
                  <a:cubicBezTo>
                    <a:pt x="3958" y="147"/>
                    <a:pt x="3951" y="147"/>
                    <a:pt x="3943" y="147"/>
                  </a:cubicBezTo>
                  <a:cubicBezTo>
                    <a:pt x="3940" y="148"/>
                    <a:pt x="3936" y="148"/>
                    <a:pt x="3933" y="148"/>
                  </a:cubicBezTo>
                  <a:cubicBezTo>
                    <a:pt x="3907" y="148"/>
                    <a:pt x="3879" y="139"/>
                    <a:pt x="3863" y="123"/>
                  </a:cubicBezTo>
                  <a:cubicBezTo>
                    <a:pt x="3784" y="41"/>
                    <a:pt x="3688" y="37"/>
                    <a:pt x="3591" y="37"/>
                  </a:cubicBezTo>
                  <a:cubicBezTo>
                    <a:pt x="3578" y="37"/>
                    <a:pt x="3566" y="37"/>
                    <a:pt x="3553" y="37"/>
                  </a:cubicBezTo>
                  <a:cubicBezTo>
                    <a:pt x="3485" y="37"/>
                    <a:pt x="3417" y="35"/>
                    <a:pt x="3355" y="5"/>
                  </a:cubicBezTo>
                  <a:cubicBezTo>
                    <a:pt x="3349" y="2"/>
                    <a:pt x="3340" y="1"/>
                    <a:pt x="33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729722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3"/>
        <p:cNvGrpSpPr/>
        <p:nvPr/>
      </p:nvGrpSpPr>
      <p:grpSpPr>
        <a:xfrm>
          <a:off x="0" y="0"/>
          <a:ext cx="0" cy="0"/>
          <a:chOff x="0" y="0"/>
          <a:chExt cx="0" cy="0"/>
        </a:xfrm>
      </p:grpSpPr>
      <p:grpSp>
        <p:nvGrpSpPr>
          <p:cNvPr id="44" name="Google Shape;44;p3"/>
          <p:cNvGrpSpPr/>
          <p:nvPr/>
        </p:nvGrpSpPr>
        <p:grpSpPr>
          <a:xfrm>
            <a:off x="2132649" y="713253"/>
            <a:ext cx="4878702" cy="3717004"/>
            <a:chOff x="399425" y="238125"/>
            <a:chExt cx="6810025" cy="5187000"/>
          </a:xfrm>
        </p:grpSpPr>
        <p:sp>
          <p:nvSpPr>
            <p:cNvPr id="45" name="Google Shape;45;p3"/>
            <p:cNvSpPr/>
            <p:nvPr/>
          </p:nvSpPr>
          <p:spPr>
            <a:xfrm>
              <a:off x="399425" y="238325"/>
              <a:ext cx="6810025" cy="5186100"/>
            </a:xfrm>
            <a:custGeom>
              <a:avLst/>
              <a:gdLst/>
              <a:ahLst/>
              <a:cxnLst/>
              <a:rect l="l" t="t" r="r" b="b"/>
              <a:pathLst>
                <a:path w="272401" h="207444" extrusionOk="0">
                  <a:moveTo>
                    <a:pt x="143525" y="0"/>
                  </a:moveTo>
                  <a:cubicBezTo>
                    <a:pt x="130816" y="0"/>
                    <a:pt x="118065" y="708"/>
                    <a:pt x="105367" y="1397"/>
                  </a:cubicBezTo>
                  <a:cubicBezTo>
                    <a:pt x="85699" y="2506"/>
                    <a:pt x="65661" y="3689"/>
                    <a:pt x="47175" y="10640"/>
                  </a:cubicBezTo>
                  <a:cubicBezTo>
                    <a:pt x="28764" y="17590"/>
                    <a:pt x="11832" y="31343"/>
                    <a:pt x="5990" y="50198"/>
                  </a:cubicBezTo>
                  <a:cubicBezTo>
                    <a:pt x="1" y="69867"/>
                    <a:pt x="6877" y="90940"/>
                    <a:pt x="13680" y="110387"/>
                  </a:cubicBezTo>
                  <a:cubicBezTo>
                    <a:pt x="22479" y="135305"/>
                    <a:pt x="31870" y="161332"/>
                    <a:pt x="51390" y="179152"/>
                  </a:cubicBezTo>
                  <a:cubicBezTo>
                    <a:pt x="67098" y="193557"/>
                    <a:pt x="97572" y="207444"/>
                    <a:pt x="121591" y="207444"/>
                  </a:cubicBezTo>
                  <a:cubicBezTo>
                    <a:pt x="124820" y="207444"/>
                    <a:pt x="127933" y="207193"/>
                    <a:pt x="130877" y="206658"/>
                  </a:cubicBezTo>
                  <a:cubicBezTo>
                    <a:pt x="145739" y="204070"/>
                    <a:pt x="159714" y="191205"/>
                    <a:pt x="171840" y="182923"/>
                  </a:cubicBezTo>
                  <a:cubicBezTo>
                    <a:pt x="188625" y="171314"/>
                    <a:pt x="205484" y="159705"/>
                    <a:pt x="222268" y="148097"/>
                  </a:cubicBezTo>
                  <a:cubicBezTo>
                    <a:pt x="236909" y="138041"/>
                    <a:pt x="252067" y="127319"/>
                    <a:pt x="260348" y="111644"/>
                  </a:cubicBezTo>
                  <a:cubicBezTo>
                    <a:pt x="272400" y="88722"/>
                    <a:pt x="266411" y="59071"/>
                    <a:pt x="249996" y="39033"/>
                  </a:cubicBezTo>
                  <a:cubicBezTo>
                    <a:pt x="233507" y="18995"/>
                    <a:pt x="208367" y="7756"/>
                    <a:pt x="182858" y="3098"/>
                  </a:cubicBezTo>
                  <a:cubicBezTo>
                    <a:pt x="169864" y="762"/>
                    <a:pt x="156717" y="0"/>
                    <a:pt x="1435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491875" y="238125"/>
              <a:ext cx="6575225" cy="5187000"/>
            </a:xfrm>
            <a:custGeom>
              <a:avLst/>
              <a:gdLst/>
              <a:ahLst/>
              <a:cxnLst/>
              <a:rect l="l" t="t" r="r" b="b"/>
              <a:pathLst>
                <a:path w="263009" h="207480" extrusionOk="0">
                  <a:moveTo>
                    <a:pt x="139601" y="0"/>
                  </a:moveTo>
                  <a:cubicBezTo>
                    <a:pt x="126957" y="0"/>
                    <a:pt x="114313" y="739"/>
                    <a:pt x="101669" y="1405"/>
                  </a:cubicBezTo>
                  <a:cubicBezTo>
                    <a:pt x="82001" y="2514"/>
                    <a:pt x="61963" y="3697"/>
                    <a:pt x="43477" y="10648"/>
                  </a:cubicBezTo>
                  <a:cubicBezTo>
                    <a:pt x="25066" y="17598"/>
                    <a:pt x="8134" y="31351"/>
                    <a:pt x="2292" y="50206"/>
                  </a:cubicBezTo>
                  <a:cubicBezTo>
                    <a:pt x="665" y="55530"/>
                    <a:pt x="0" y="60928"/>
                    <a:pt x="0" y="66399"/>
                  </a:cubicBezTo>
                  <a:cubicBezTo>
                    <a:pt x="0" y="81114"/>
                    <a:pt x="5028" y="96198"/>
                    <a:pt x="9982" y="110395"/>
                  </a:cubicBezTo>
                  <a:cubicBezTo>
                    <a:pt x="18781" y="135313"/>
                    <a:pt x="28172" y="161340"/>
                    <a:pt x="47692" y="179160"/>
                  </a:cubicBezTo>
                  <a:cubicBezTo>
                    <a:pt x="63442" y="193579"/>
                    <a:pt x="93979" y="207480"/>
                    <a:pt x="118010" y="207480"/>
                  </a:cubicBezTo>
                  <a:cubicBezTo>
                    <a:pt x="121190" y="207480"/>
                    <a:pt x="124221" y="207258"/>
                    <a:pt x="127179" y="206666"/>
                  </a:cubicBezTo>
                  <a:cubicBezTo>
                    <a:pt x="142041" y="204078"/>
                    <a:pt x="156016" y="191213"/>
                    <a:pt x="168142" y="182931"/>
                  </a:cubicBezTo>
                  <a:cubicBezTo>
                    <a:pt x="184927" y="171322"/>
                    <a:pt x="201786" y="159713"/>
                    <a:pt x="218570" y="148105"/>
                  </a:cubicBezTo>
                  <a:cubicBezTo>
                    <a:pt x="233211" y="138049"/>
                    <a:pt x="248369" y="127327"/>
                    <a:pt x="256650" y="111652"/>
                  </a:cubicBezTo>
                  <a:cubicBezTo>
                    <a:pt x="261013" y="103370"/>
                    <a:pt x="263009" y="94127"/>
                    <a:pt x="263009" y="84885"/>
                  </a:cubicBezTo>
                  <a:cubicBezTo>
                    <a:pt x="263009" y="68544"/>
                    <a:pt x="256798" y="51833"/>
                    <a:pt x="246298" y="39041"/>
                  </a:cubicBezTo>
                  <a:cubicBezTo>
                    <a:pt x="229809" y="19003"/>
                    <a:pt x="204669" y="7764"/>
                    <a:pt x="179160" y="3106"/>
                  </a:cubicBezTo>
                  <a:cubicBezTo>
                    <a:pt x="166146" y="813"/>
                    <a:pt x="152910" y="0"/>
                    <a:pt x="1396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2971800" y="2231136"/>
            <a:ext cx="3200400" cy="804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8" name="Google Shape;48;p3"/>
          <p:cNvSpPr txBox="1">
            <a:spLocks noGrp="1"/>
          </p:cNvSpPr>
          <p:nvPr>
            <p:ph type="title" idx="2" hasCustomPrompt="1"/>
          </p:nvPr>
        </p:nvSpPr>
        <p:spPr>
          <a:xfrm>
            <a:off x="2971800" y="1161288"/>
            <a:ext cx="2967600" cy="1069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9600"/>
              <a:buNone/>
              <a:defRPr sz="9600"/>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
        <p:nvSpPr>
          <p:cNvPr id="49" name="Google Shape;49;p3"/>
          <p:cNvSpPr txBox="1">
            <a:spLocks noGrp="1"/>
          </p:cNvSpPr>
          <p:nvPr>
            <p:ph type="subTitle" idx="1"/>
          </p:nvPr>
        </p:nvSpPr>
        <p:spPr>
          <a:xfrm>
            <a:off x="2973225" y="2999232"/>
            <a:ext cx="3200400" cy="685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grpSp>
        <p:nvGrpSpPr>
          <p:cNvPr id="50" name="Google Shape;50;p3"/>
          <p:cNvGrpSpPr/>
          <p:nvPr/>
        </p:nvGrpSpPr>
        <p:grpSpPr>
          <a:xfrm>
            <a:off x="432850" y="0"/>
            <a:ext cx="8278300" cy="5165700"/>
            <a:chOff x="432850" y="0"/>
            <a:chExt cx="8278300" cy="5165700"/>
          </a:xfrm>
        </p:grpSpPr>
        <p:cxnSp>
          <p:nvCxnSpPr>
            <p:cNvPr id="51" name="Google Shape;51;p3"/>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52" name="Google Shape;52;p3"/>
            <p:cNvGrpSpPr/>
            <p:nvPr/>
          </p:nvGrpSpPr>
          <p:grpSpPr>
            <a:xfrm>
              <a:off x="8129350" y="4292175"/>
              <a:ext cx="581800" cy="582350"/>
              <a:chOff x="8064275" y="887850"/>
              <a:chExt cx="581800" cy="582350"/>
            </a:xfrm>
          </p:grpSpPr>
          <p:sp>
            <p:nvSpPr>
              <p:cNvPr id="53" name="Google Shape;53;p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 name="Google Shape;59;p3"/>
            <p:cNvGrpSpPr/>
            <p:nvPr/>
          </p:nvGrpSpPr>
          <p:grpSpPr>
            <a:xfrm>
              <a:off x="8274238" y="3720600"/>
              <a:ext cx="292025" cy="292575"/>
              <a:chOff x="7353050" y="316275"/>
              <a:chExt cx="292025" cy="292575"/>
            </a:xfrm>
          </p:grpSpPr>
          <p:sp>
            <p:nvSpPr>
              <p:cNvPr id="60" name="Google Shape;60;p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 name="Google Shape;64;p3"/>
            <p:cNvGrpSpPr/>
            <p:nvPr/>
          </p:nvGrpSpPr>
          <p:grpSpPr>
            <a:xfrm>
              <a:off x="8332763" y="3212475"/>
              <a:ext cx="175000" cy="175000"/>
              <a:chOff x="8792300" y="321275"/>
              <a:chExt cx="175000" cy="175000"/>
            </a:xfrm>
          </p:grpSpPr>
          <p:sp>
            <p:nvSpPr>
              <p:cNvPr id="65" name="Google Shape;65;p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9" name="Google Shape;69;p3"/>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70" name="Google Shape;70;p3"/>
            <p:cNvGrpSpPr/>
            <p:nvPr/>
          </p:nvGrpSpPr>
          <p:grpSpPr>
            <a:xfrm rot="10800000">
              <a:off x="432850" y="291788"/>
              <a:ext cx="581800" cy="582350"/>
              <a:chOff x="8064275" y="887850"/>
              <a:chExt cx="581800" cy="582350"/>
            </a:xfrm>
          </p:grpSpPr>
          <p:sp>
            <p:nvSpPr>
              <p:cNvPr id="71" name="Google Shape;71;p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 name="Google Shape;77;p3"/>
            <p:cNvGrpSpPr/>
            <p:nvPr/>
          </p:nvGrpSpPr>
          <p:grpSpPr>
            <a:xfrm rot="10800000">
              <a:off x="577738" y="1153138"/>
              <a:ext cx="292025" cy="292575"/>
              <a:chOff x="7353050" y="316275"/>
              <a:chExt cx="292025" cy="292575"/>
            </a:xfrm>
          </p:grpSpPr>
          <p:sp>
            <p:nvSpPr>
              <p:cNvPr id="78" name="Google Shape;78;p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 name="Google Shape;82;p3"/>
            <p:cNvGrpSpPr/>
            <p:nvPr/>
          </p:nvGrpSpPr>
          <p:grpSpPr>
            <a:xfrm rot="10800000">
              <a:off x="636238" y="1778838"/>
              <a:ext cx="175000" cy="175000"/>
              <a:chOff x="8792300" y="321275"/>
              <a:chExt cx="175000" cy="175000"/>
            </a:xfrm>
          </p:grpSpPr>
          <p:sp>
            <p:nvSpPr>
              <p:cNvPr id="83" name="Google Shape;83;p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 name="Google Shape;87;p3"/>
            <p:cNvGrpSpPr/>
            <p:nvPr/>
          </p:nvGrpSpPr>
          <p:grpSpPr>
            <a:xfrm>
              <a:off x="432850" y="2003163"/>
              <a:ext cx="175013" cy="27000"/>
              <a:chOff x="5662375" y="212375"/>
              <a:chExt cx="175013" cy="27000"/>
            </a:xfrm>
          </p:grpSpPr>
          <p:sp>
            <p:nvSpPr>
              <p:cNvPr id="88" name="Google Shape;88;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 name="Google Shape;91;p3"/>
            <p:cNvGrpSpPr/>
            <p:nvPr/>
          </p:nvGrpSpPr>
          <p:grpSpPr>
            <a:xfrm>
              <a:off x="788100" y="208488"/>
              <a:ext cx="175013" cy="27000"/>
              <a:chOff x="5662375" y="212375"/>
              <a:chExt cx="175013" cy="27000"/>
            </a:xfrm>
          </p:grpSpPr>
          <p:sp>
            <p:nvSpPr>
              <p:cNvPr id="92" name="Google Shape;92;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95;p3"/>
            <p:cNvGrpSpPr/>
            <p:nvPr/>
          </p:nvGrpSpPr>
          <p:grpSpPr>
            <a:xfrm>
              <a:off x="8129350" y="4988725"/>
              <a:ext cx="175013" cy="27000"/>
              <a:chOff x="5662375" y="212375"/>
              <a:chExt cx="175013" cy="27000"/>
            </a:xfrm>
          </p:grpSpPr>
          <p:sp>
            <p:nvSpPr>
              <p:cNvPr id="96" name="Google Shape;96;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 name="Google Shape;99;p3"/>
            <p:cNvGrpSpPr/>
            <p:nvPr/>
          </p:nvGrpSpPr>
          <p:grpSpPr>
            <a:xfrm>
              <a:off x="8497550" y="3429425"/>
              <a:ext cx="175013" cy="27000"/>
              <a:chOff x="5662375" y="212375"/>
              <a:chExt cx="175013" cy="27000"/>
            </a:xfrm>
          </p:grpSpPr>
          <p:sp>
            <p:nvSpPr>
              <p:cNvPr id="100" name="Google Shape;100;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03" name="Google Shape;103;p3"/>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04" name="Google Shape;104;p3"/>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05" name="Google Shape;105;p3"/>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9"/>
        <p:cNvGrpSpPr/>
        <p:nvPr/>
      </p:nvGrpSpPr>
      <p:grpSpPr>
        <a:xfrm>
          <a:off x="0" y="0"/>
          <a:ext cx="0" cy="0"/>
          <a:chOff x="0" y="0"/>
          <a:chExt cx="0" cy="0"/>
        </a:xfrm>
      </p:grpSpPr>
      <p:sp>
        <p:nvSpPr>
          <p:cNvPr id="110" name="Google Shape;110;p4"/>
          <p:cNvSpPr txBox="1">
            <a:spLocks noGrp="1"/>
          </p:cNvSpPr>
          <p:nvPr>
            <p:ph type="subTitle" idx="1"/>
          </p:nvPr>
        </p:nvSpPr>
        <p:spPr>
          <a:xfrm>
            <a:off x="2167128" y="3054096"/>
            <a:ext cx="4809600" cy="11340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grpSp>
        <p:nvGrpSpPr>
          <p:cNvPr id="111" name="Google Shape;111;p4"/>
          <p:cNvGrpSpPr/>
          <p:nvPr/>
        </p:nvGrpSpPr>
        <p:grpSpPr>
          <a:xfrm>
            <a:off x="4484494" y="4433000"/>
            <a:ext cx="175013" cy="27000"/>
            <a:chOff x="5662375" y="212375"/>
            <a:chExt cx="175013" cy="27000"/>
          </a:xfrm>
        </p:grpSpPr>
        <p:sp>
          <p:nvSpPr>
            <p:cNvPr id="112" name="Google Shape;112;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 name="Google Shape;115;p4"/>
          <p:cNvSpPr txBox="1">
            <a:spLocks noGrp="1"/>
          </p:cNvSpPr>
          <p:nvPr>
            <p:ph type="title"/>
          </p:nvPr>
        </p:nvSpPr>
        <p:spPr>
          <a:xfrm>
            <a:off x="2167128" y="2478024"/>
            <a:ext cx="48096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116" name="Google Shape;116;p4"/>
          <p:cNvGrpSpPr/>
          <p:nvPr/>
        </p:nvGrpSpPr>
        <p:grpSpPr>
          <a:xfrm>
            <a:off x="432850" y="0"/>
            <a:ext cx="8278300" cy="5165700"/>
            <a:chOff x="432850" y="0"/>
            <a:chExt cx="8278300" cy="5165700"/>
          </a:xfrm>
        </p:grpSpPr>
        <p:cxnSp>
          <p:nvCxnSpPr>
            <p:cNvPr id="117" name="Google Shape;117;p4"/>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18" name="Google Shape;118;p4"/>
            <p:cNvGrpSpPr/>
            <p:nvPr/>
          </p:nvGrpSpPr>
          <p:grpSpPr>
            <a:xfrm>
              <a:off x="8129350" y="4292175"/>
              <a:ext cx="581800" cy="582350"/>
              <a:chOff x="8064275" y="887850"/>
              <a:chExt cx="581800" cy="582350"/>
            </a:xfrm>
          </p:grpSpPr>
          <p:sp>
            <p:nvSpPr>
              <p:cNvPr id="119" name="Google Shape;119;p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 name="Google Shape;125;p4"/>
            <p:cNvGrpSpPr/>
            <p:nvPr/>
          </p:nvGrpSpPr>
          <p:grpSpPr>
            <a:xfrm>
              <a:off x="8274238" y="3720600"/>
              <a:ext cx="292025" cy="292575"/>
              <a:chOff x="7353050" y="316275"/>
              <a:chExt cx="292025" cy="292575"/>
            </a:xfrm>
          </p:grpSpPr>
          <p:sp>
            <p:nvSpPr>
              <p:cNvPr id="126" name="Google Shape;126;p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 name="Google Shape;130;p4"/>
            <p:cNvGrpSpPr/>
            <p:nvPr/>
          </p:nvGrpSpPr>
          <p:grpSpPr>
            <a:xfrm>
              <a:off x="8332763" y="3212475"/>
              <a:ext cx="175000" cy="175000"/>
              <a:chOff x="8792300" y="321275"/>
              <a:chExt cx="175000" cy="175000"/>
            </a:xfrm>
          </p:grpSpPr>
          <p:sp>
            <p:nvSpPr>
              <p:cNvPr id="131" name="Google Shape;131;p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5" name="Google Shape;135;p4"/>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36" name="Google Shape;136;p4"/>
            <p:cNvGrpSpPr/>
            <p:nvPr/>
          </p:nvGrpSpPr>
          <p:grpSpPr>
            <a:xfrm rot="10800000">
              <a:off x="432850" y="291788"/>
              <a:ext cx="581800" cy="582350"/>
              <a:chOff x="8064275" y="887850"/>
              <a:chExt cx="581800" cy="582350"/>
            </a:xfrm>
          </p:grpSpPr>
          <p:sp>
            <p:nvSpPr>
              <p:cNvPr id="137" name="Google Shape;137;p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 name="Google Shape;143;p4"/>
            <p:cNvGrpSpPr/>
            <p:nvPr/>
          </p:nvGrpSpPr>
          <p:grpSpPr>
            <a:xfrm rot="10800000">
              <a:off x="577738" y="1153138"/>
              <a:ext cx="292025" cy="292575"/>
              <a:chOff x="7353050" y="316275"/>
              <a:chExt cx="292025" cy="292575"/>
            </a:xfrm>
          </p:grpSpPr>
          <p:sp>
            <p:nvSpPr>
              <p:cNvPr id="144" name="Google Shape;144;p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4"/>
            <p:cNvGrpSpPr/>
            <p:nvPr/>
          </p:nvGrpSpPr>
          <p:grpSpPr>
            <a:xfrm rot="10800000">
              <a:off x="636238" y="1778838"/>
              <a:ext cx="175000" cy="175000"/>
              <a:chOff x="8792300" y="321275"/>
              <a:chExt cx="175000" cy="175000"/>
            </a:xfrm>
          </p:grpSpPr>
          <p:sp>
            <p:nvSpPr>
              <p:cNvPr id="149" name="Google Shape;149;p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 name="Google Shape;153;p4"/>
            <p:cNvGrpSpPr/>
            <p:nvPr/>
          </p:nvGrpSpPr>
          <p:grpSpPr>
            <a:xfrm>
              <a:off x="432850" y="2003163"/>
              <a:ext cx="175013" cy="27000"/>
              <a:chOff x="5662375" y="212375"/>
              <a:chExt cx="175013" cy="27000"/>
            </a:xfrm>
          </p:grpSpPr>
          <p:sp>
            <p:nvSpPr>
              <p:cNvPr id="154" name="Google Shape;154;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 name="Google Shape;157;p4"/>
            <p:cNvGrpSpPr/>
            <p:nvPr/>
          </p:nvGrpSpPr>
          <p:grpSpPr>
            <a:xfrm>
              <a:off x="788100" y="208488"/>
              <a:ext cx="175013" cy="27000"/>
              <a:chOff x="5662375" y="212375"/>
              <a:chExt cx="175013" cy="27000"/>
            </a:xfrm>
          </p:grpSpPr>
          <p:sp>
            <p:nvSpPr>
              <p:cNvPr id="158" name="Google Shape;158;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 name="Google Shape;161;p4"/>
            <p:cNvGrpSpPr/>
            <p:nvPr/>
          </p:nvGrpSpPr>
          <p:grpSpPr>
            <a:xfrm>
              <a:off x="8129350" y="4988725"/>
              <a:ext cx="175013" cy="27000"/>
              <a:chOff x="5662375" y="212375"/>
              <a:chExt cx="175013" cy="27000"/>
            </a:xfrm>
          </p:grpSpPr>
          <p:sp>
            <p:nvSpPr>
              <p:cNvPr id="162" name="Google Shape;162;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 name="Google Shape;165;p4"/>
            <p:cNvGrpSpPr/>
            <p:nvPr/>
          </p:nvGrpSpPr>
          <p:grpSpPr>
            <a:xfrm>
              <a:off x="8497550" y="3429425"/>
              <a:ext cx="175013" cy="27000"/>
              <a:chOff x="5662375" y="212375"/>
              <a:chExt cx="175013" cy="27000"/>
            </a:xfrm>
          </p:grpSpPr>
          <p:sp>
            <p:nvSpPr>
              <p:cNvPr id="166" name="Google Shape;166;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69" name="Google Shape;169;p4"/>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70" name="Google Shape;170;p4"/>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71" name="Google Shape;171;p4"/>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4"/>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4"/>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4"/>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75"/>
        <p:cNvGrpSpPr/>
        <p:nvPr/>
      </p:nvGrpSpPr>
      <p:grpSpPr>
        <a:xfrm>
          <a:off x="0" y="0"/>
          <a:ext cx="0" cy="0"/>
          <a:chOff x="0" y="0"/>
          <a:chExt cx="0" cy="0"/>
        </a:xfrm>
      </p:grpSpPr>
      <p:sp>
        <p:nvSpPr>
          <p:cNvPr id="176" name="Google Shape;176;p5"/>
          <p:cNvSpPr txBox="1">
            <a:spLocks noGrp="1"/>
          </p:cNvSpPr>
          <p:nvPr>
            <p:ph type="title"/>
          </p:nvPr>
        </p:nvSpPr>
        <p:spPr>
          <a:xfrm>
            <a:off x="1807671" y="338325"/>
            <a:ext cx="5528700" cy="612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177" name="Google Shape;177;p5"/>
          <p:cNvSpPr txBox="1">
            <a:spLocks noGrp="1"/>
          </p:cNvSpPr>
          <p:nvPr>
            <p:ph type="subTitle" idx="1"/>
          </p:nvPr>
        </p:nvSpPr>
        <p:spPr>
          <a:xfrm>
            <a:off x="4956048" y="2532888"/>
            <a:ext cx="2084700" cy="136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178" name="Google Shape;178;p5"/>
          <p:cNvSpPr txBox="1">
            <a:spLocks noGrp="1"/>
          </p:cNvSpPr>
          <p:nvPr>
            <p:ph type="subTitle" idx="2"/>
          </p:nvPr>
        </p:nvSpPr>
        <p:spPr>
          <a:xfrm>
            <a:off x="2093976" y="2532888"/>
            <a:ext cx="2084700" cy="136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179" name="Google Shape;179;p5"/>
          <p:cNvSpPr txBox="1">
            <a:spLocks noGrp="1"/>
          </p:cNvSpPr>
          <p:nvPr>
            <p:ph type="subTitle" idx="3"/>
          </p:nvPr>
        </p:nvSpPr>
        <p:spPr>
          <a:xfrm>
            <a:off x="4956048" y="2221992"/>
            <a:ext cx="2084700" cy="2835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600">
                <a:solidFill>
                  <a:schemeClr val="accent1"/>
                </a:solidFill>
              </a:defRPr>
            </a:lvl2pPr>
            <a:lvl3pPr lvl="2" algn="ctr" rtl="0">
              <a:spcBef>
                <a:spcPts val="0"/>
              </a:spcBef>
              <a:spcAft>
                <a:spcPts val="0"/>
              </a:spcAft>
              <a:buNone/>
              <a:defRPr sz="1600">
                <a:solidFill>
                  <a:schemeClr val="accent1"/>
                </a:solidFill>
              </a:defRPr>
            </a:lvl3pPr>
            <a:lvl4pPr lvl="3" algn="ctr" rtl="0">
              <a:spcBef>
                <a:spcPts val="0"/>
              </a:spcBef>
              <a:spcAft>
                <a:spcPts val="0"/>
              </a:spcAft>
              <a:buNone/>
              <a:defRPr sz="1600">
                <a:solidFill>
                  <a:schemeClr val="accent1"/>
                </a:solidFill>
              </a:defRPr>
            </a:lvl4pPr>
            <a:lvl5pPr lvl="4" algn="ctr" rtl="0">
              <a:spcBef>
                <a:spcPts val="0"/>
              </a:spcBef>
              <a:spcAft>
                <a:spcPts val="0"/>
              </a:spcAft>
              <a:buNone/>
              <a:defRPr sz="1600">
                <a:solidFill>
                  <a:schemeClr val="accent1"/>
                </a:solidFill>
              </a:defRPr>
            </a:lvl5pPr>
            <a:lvl6pPr lvl="5" algn="ctr" rtl="0">
              <a:spcBef>
                <a:spcPts val="0"/>
              </a:spcBef>
              <a:spcAft>
                <a:spcPts val="0"/>
              </a:spcAft>
              <a:buNone/>
              <a:defRPr sz="1600">
                <a:solidFill>
                  <a:schemeClr val="accent1"/>
                </a:solidFill>
              </a:defRPr>
            </a:lvl6pPr>
            <a:lvl7pPr lvl="6" algn="ctr" rtl="0">
              <a:spcBef>
                <a:spcPts val="0"/>
              </a:spcBef>
              <a:spcAft>
                <a:spcPts val="0"/>
              </a:spcAft>
              <a:buNone/>
              <a:defRPr sz="1600">
                <a:solidFill>
                  <a:schemeClr val="accent1"/>
                </a:solidFill>
              </a:defRPr>
            </a:lvl7pPr>
            <a:lvl8pPr lvl="7" algn="ctr" rtl="0">
              <a:spcBef>
                <a:spcPts val="0"/>
              </a:spcBef>
              <a:spcAft>
                <a:spcPts val="0"/>
              </a:spcAft>
              <a:buNone/>
              <a:defRPr sz="1600">
                <a:solidFill>
                  <a:schemeClr val="accent1"/>
                </a:solidFill>
              </a:defRPr>
            </a:lvl8pPr>
            <a:lvl9pPr lvl="8" algn="ctr" rtl="0">
              <a:spcBef>
                <a:spcPts val="0"/>
              </a:spcBef>
              <a:spcAft>
                <a:spcPts val="0"/>
              </a:spcAft>
              <a:buNone/>
              <a:defRPr sz="1600">
                <a:solidFill>
                  <a:schemeClr val="accent1"/>
                </a:solidFill>
              </a:defRPr>
            </a:lvl9pPr>
          </a:lstStyle>
          <a:p>
            <a:endParaRPr/>
          </a:p>
        </p:txBody>
      </p:sp>
      <p:sp>
        <p:nvSpPr>
          <p:cNvPr id="180" name="Google Shape;180;p5"/>
          <p:cNvSpPr txBox="1">
            <a:spLocks noGrp="1"/>
          </p:cNvSpPr>
          <p:nvPr>
            <p:ph type="subTitle" idx="4"/>
          </p:nvPr>
        </p:nvSpPr>
        <p:spPr>
          <a:xfrm>
            <a:off x="2093976" y="2203704"/>
            <a:ext cx="2084700" cy="310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600">
                <a:solidFill>
                  <a:schemeClr val="accent1"/>
                </a:solidFill>
              </a:defRPr>
            </a:lvl2pPr>
            <a:lvl3pPr lvl="2" algn="ctr" rtl="0">
              <a:spcBef>
                <a:spcPts val="0"/>
              </a:spcBef>
              <a:spcAft>
                <a:spcPts val="0"/>
              </a:spcAft>
              <a:buNone/>
              <a:defRPr sz="1600">
                <a:solidFill>
                  <a:schemeClr val="accent1"/>
                </a:solidFill>
              </a:defRPr>
            </a:lvl3pPr>
            <a:lvl4pPr lvl="3" algn="ctr" rtl="0">
              <a:spcBef>
                <a:spcPts val="0"/>
              </a:spcBef>
              <a:spcAft>
                <a:spcPts val="0"/>
              </a:spcAft>
              <a:buNone/>
              <a:defRPr sz="1600">
                <a:solidFill>
                  <a:schemeClr val="accent1"/>
                </a:solidFill>
              </a:defRPr>
            </a:lvl4pPr>
            <a:lvl5pPr lvl="4" algn="ctr" rtl="0">
              <a:spcBef>
                <a:spcPts val="0"/>
              </a:spcBef>
              <a:spcAft>
                <a:spcPts val="0"/>
              </a:spcAft>
              <a:buNone/>
              <a:defRPr sz="1600">
                <a:solidFill>
                  <a:schemeClr val="accent1"/>
                </a:solidFill>
              </a:defRPr>
            </a:lvl5pPr>
            <a:lvl6pPr lvl="5" algn="ctr" rtl="0">
              <a:spcBef>
                <a:spcPts val="0"/>
              </a:spcBef>
              <a:spcAft>
                <a:spcPts val="0"/>
              </a:spcAft>
              <a:buNone/>
              <a:defRPr sz="1600">
                <a:solidFill>
                  <a:schemeClr val="accent1"/>
                </a:solidFill>
              </a:defRPr>
            </a:lvl6pPr>
            <a:lvl7pPr lvl="6" algn="ctr" rtl="0">
              <a:spcBef>
                <a:spcPts val="0"/>
              </a:spcBef>
              <a:spcAft>
                <a:spcPts val="0"/>
              </a:spcAft>
              <a:buNone/>
              <a:defRPr sz="1600">
                <a:solidFill>
                  <a:schemeClr val="accent1"/>
                </a:solidFill>
              </a:defRPr>
            </a:lvl7pPr>
            <a:lvl8pPr lvl="7" algn="ctr" rtl="0">
              <a:spcBef>
                <a:spcPts val="0"/>
              </a:spcBef>
              <a:spcAft>
                <a:spcPts val="0"/>
              </a:spcAft>
              <a:buNone/>
              <a:defRPr sz="1600">
                <a:solidFill>
                  <a:schemeClr val="accent1"/>
                </a:solidFill>
              </a:defRPr>
            </a:lvl8pPr>
            <a:lvl9pPr lvl="8" algn="ctr" rtl="0">
              <a:spcBef>
                <a:spcPts val="0"/>
              </a:spcBef>
              <a:spcAft>
                <a:spcPts val="0"/>
              </a:spcAft>
              <a:buNone/>
              <a:defRPr sz="1600">
                <a:solidFill>
                  <a:schemeClr val="accent1"/>
                </a:solidFill>
              </a:defRPr>
            </a:lvl9pPr>
          </a:lstStyle>
          <a:p>
            <a:endParaRPr/>
          </a:p>
        </p:txBody>
      </p:sp>
      <p:sp>
        <p:nvSpPr>
          <p:cNvPr id="181" name="Google Shape;181;p5"/>
          <p:cNvSpPr txBox="1">
            <a:spLocks noGrp="1"/>
          </p:cNvSpPr>
          <p:nvPr>
            <p:ph type="title" idx="5" hasCustomPrompt="1"/>
          </p:nvPr>
        </p:nvSpPr>
        <p:spPr>
          <a:xfrm>
            <a:off x="2779776" y="1627632"/>
            <a:ext cx="722400" cy="457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82" name="Google Shape;182;p5"/>
          <p:cNvSpPr txBox="1">
            <a:spLocks noGrp="1"/>
          </p:cNvSpPr>
          <p:nvPr>
            <p:ph type="title" idx="6" hasCustomPrompt="1"/>
          </p:nvPr>
        </p:nvSpPr>
        <p:spPr>
          <a:xfrm>
            <a:off x="5641848" y="1627632"/>
            <a:ext cx="722400" cy="457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grpSp>
        <p:nvGrpSpPr>
          <p:cNvPr id="183" name="Google Shape;183;p5"/>
          <p:cNvGrpSpPr/>
          <p:nvPr/>
        </p:nvGrpSpPr>
        <p:grpSpPr>
          <a:xfrm>
            <a:off x="432850" y="0"/>
            <a:ext cx="8278300" cy="5165700"/>
            <a:chOff x="432850" y="0"/>
            <a:chExt cx="8278300" cy="5165700"/>
          </a:xfrm>
        </p:grpSpPr>
        <p:cxnSp>
          <p:nvCxnSpPr>
            <p:cNvPr id="184" name="Google Shape;184;p5"/>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85" name="Google Shape;185;p5"/>
            <p:cNvGrpSpPr/>
            <p:nvPr/>
          </p:nvGrpSpPr>
          <p:grpSpPr>
            <a:xfrm>
              <a:off x="8129350" y="4292175"/>
              <a:ext cx="581800" cy="582350"/>
              <a:chOff x="8064275" y="887850"/>
              <a:chExt cx="581800" cy="582350"/>
            </a:xfrm>
          </p:grpSpPr>
          <p:sp>
            <p:nvSpPr>
              <p:cNvPr id="186" name="Google Shape;186;p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2" name="Google Shape;192;p5"/>
            <p:cNvGrpSpPr/>
            <p:nvPr/>
          </p:nvGrpSpPr>
          <p:grpSpPr>
            <a:xfrm>
              <a:off x="8274238" y="3720600"/>
              <a:ext cx="292025" cy="292575"/>
              <a:chOff x="7353050" y="316275"/>
              <a:chExt cx="292025" cy="292575"/>
            </a:xfrm>
          </p:grpSpPr>
          <p:sp>
            <p:nvSpPr>
              <p:cNvPr id="193" name="Google Shape;193;p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7" name="Google Shape;197;p5"/>
            <p:cNvGrpSpPr/>
            <p:nvPr/>
          </p:nvGrpSpPr>
          <p:grpSpPr>
            <a:xfrm>
              <a:off x="8332763" y="3212475"/>
              <a:ext cx="175000" cy="175000"/>
              <a:chOff x="8792300" y="321275"/>
              <a:chExt cx="175000" cy="175000"/>
            </a:xfrm>
          </p:grpSpPr>
          <p:sp>
            <p:nvSpPr>
              <p:cNvPr id="198" name="Google Shape;198;p5"/>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5"/>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5"/>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5"/>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02" name="Google Shape;202;p5"/>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203" name="Google Shape;203;p5"/>
            <p:cNvGrpSpPr/>
            <p:nvPr/>
          </p:nvGrpSpPr>
          <p:grpSpPr>
            <a:xfrm rot="10800000">
              <a:off x="432850" y="291788"/>
              <a:ext cx="581800" cy="582350"/>
              <a:chOff x="8064275" y="887850"/>
              <a:chExt cx="581800" cy="582350"/>
            </a:xfrm>
          </p:grpSpPr>
          <p:sp>
            <p:nvSpPr>
              <p:cNvPr id="204" name="Google Shape;204;p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0" name="Google Shape;210;p5"/>
            <p:cNvGrpSpPr/>
            <p:nvPr/>
          </p:nvGrpSpPr>
          <p:grpSpPr>
            <a:xfrm rot="10800000">
              <a:off x="577738" y="1153138"/>
              <a:ext cx="292025" cy="292575"/>
              <a:chOff x="7353050" y="316275"/>
              <a:chExt cx="292025" cy="292575"/>
            </a:xfrm>
          </p:grpSpPr>
          <p:sp>
            <p:nvSpPr>
              <p:cNvPr id="211" name="Google Shape;211;p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5" name="Google Shape;215;p5"/>
            <p:cNvGrpSpPr/>
            <p:nvPr/>
          </p:nvGrpSpPr>
          <p:grpSpPr>
            <a:xfrm rot="10800000">
              <a:off x="636238" y="1778838"/>
              <a:ext cx="175000" cy="175000"/>
              <a:chOff x="8792300" y="321275"/>
              <a:chExt cx="175000" cy="175000"/>
            </a:xfrm>
          </p:grpSpPr>
          <p:sp>
            <p:nvSpPr>
              <p:cNvPr id="216" name="Google Shape;216;p5"/>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5"/>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5"/>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5"/>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0" name="Google Shape;220;p5"/>
            <p:cNvGrpSpPr/>
            <p:nvPr/>
          </p:nvGrpSpPr>
          <p:grpSpPr>
            <a:xfrm>
              <a:off x="432850" y="2003163"/>
              <a:ext cx="175013" cy="27000"/>
              <a:chOff x="5662375" y="212375"/>
              <a:chExt cx="175013" cy="27000"/>
            </a:xfrm>
          </p:grpSpPr>
          <p:sp>
            <p:nvSpPr>
              <p:cNvPr id="221" name="Google Shape;221;p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4" name="Google Shape;224;p5"/>
            <p:cNvGrpSpPr/>
            <p:nvPr/>
          </p:nvGrpSpPr>
          <p:grpSpPr>
            <a:xfrm>
              <a:off x="788100" y="208488"/>
              <a:ext cx="175013" cy="27000"/>
              <a:chOff x="5662375" y="212375"/>
              <a:chExt cx="175013" cy="27000"/>
            </a:xfrm>
          </p:grpSpPr>
          <p:sp>
            <p:nvSpPr>
              <p:cNvPr id="225" name="Google Shape;225;p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5"/>
            <p:cNvGrpSpPr/>
            <p:nvPr/>
          </p:nvGrpSpPr>
          <p:grpSpPr>
            <a:xfrm>
              <a:off x="8129350" y="4988725"/>
              <a:ext cx="175013" cy="27000"/>
              <a:chOff x="5662375" y="212375"/>
              <a:chExt cx="175013" cy="27000"/>
            </a:xfrm>
          </p:grpSpPr>
          <p:sp>
            <p:nvSpPr>
              <p:cNvPr id="229" name="Google Shape;229;p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2" name="Google Shape;232;p5"/>
            <p:cNvGrpSpPr/>
            <p:nvPr/>
          </p:nvGrpSpPr>
          <p:grpSpPr>
            <a:xfrm>
              <a:off x="8497550" y="3429425"/>
              <a:ext cx="175013" cy="27000"/>
              <a:chOff x="5662375" y="212375"/>
              <a:chExt cx="175013" cy="27000"/>
            </a:xfrm>
          </p:grpSpPr>
          <p:sp>
            <p:nvSpPr>
              <p:cNvPr id="233" name="Google Shape;233;p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36" name="Google Shape;236;p5"/>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237" name="Google Shape;237;p5"/>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238" name="Google Shape;238;p5"/>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5"/>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5"/>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5"/>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2"/>
        <p:cNvGrpSpPr/>
        <p:nvPr/>
      </p:nvGrpSpPr>
      <p:grpSpPr>
        <a:xfrm>
          <a:off x="0" y="0"/>
          <a:ext cx="0" cy="0"/>
          <a:chOff x="0" y="0"/>
          <a:chExt cx="0" cy="0"/>
        </a:xfrm>
      </p:grpSpPr>
      <p:sp>
        <p:nvSpPr>
          <p:cNvPr id="243" name="Google Shape;243;p6"/>
          <p:cNvSpPr txBox="1">
            <a:spLocks noGrp="1"/>
          </p:cNvSpPr>
          <p:nvPr>
            <p:ph type="title"/>
          </p:nvPr>
        </p:nvSpPr>
        <p:spPr>
          <a:xfrm>
            <a:off x="1823475" y="338328"/>
            <a:ext cx="54969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a:endParaRPr/>
          </a:p>
        </p:txBody>
      </p:sp>
      <p:grpSp>
        <p:nvGrpSpPr>
          <p:cNvPr id="244" name="Google Shape;244;p6"/>
          <p:cNvGrpSpPr/>
          <p:nvPr/>
        </p:nvGrpSpPr>
        <p:grpSpPr>
          <a:xfrm>
            <a:off x="432850" y="0"/>
            <a:ext cx="8278300" cy="5165700"/>
            <a:chOff x="432850" y="0"/>
            <a:chExt cx="8278300" cy="5165700"/>
          </a:xfrm>
        </p:grpSpPr>
        <p:cxnSp>
          <p:nvCxnSpPr>
            <p:cNvPr id="245" name="Google Shape;245;p6"/>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246" name="Google Shape;246;p6"/>
            <p:cNvGrpSpPr/>
            <p:nvPr/>
          </p:nvGrpSpPr>
          <p:grpSpPr>
            <a:xfrm>
              <a:off x="8129350" y="4292175"/>
              <a:ext cx="581800" cy="582350"/>
              <a:chOff x="8064275" y="887850"/>
              <a:chExt cx="581800" cy="582350"/>
            </a:xfrm>
          </p:grpSpPr>
          <p:sp>
            <p:nvSpPr>
              <p:cNvPr id="247" name="Google Shape;247;p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3" name="Google Shape;253;p6"/>
            <p:cNvGrpSpPr/>
            <p:nvPr/>
          </p:nvGrpSpPr>
          <p:grpSpPr>
            <a:xfrm>
              <a:off x="8274238" y="3720600"/>
              <a:ext cx="292025" cy="292575"/>
              <a:chOff x="7353050" y="316275"/>
              <a:chExt cx="292025" cy="292575"/>
            </a:xfrm>
          </p:grpSpPr>
          <p:sp>
            <p:nvSpPr>
              <p:cNvPr id="254" name="Google Shape;254;p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8" name="Google Shape;258;p6"/>
            <p:cNvGrpSpPr/>
            <p:nvPr/>
          </p:nvGrpSpPr>
          <p:grpSpPr>
            <a:xfrm>
              <a:off x="8332763" y="3212475"/>
              <a:ext cx="175000" cy="175000"/>
              <a:chOff x="8792300" y="321275"/>
              <a:chExt cx="175000" cy="175000"/>
            </a:xfrm>
          </p:grpSpPr>
          <p:sp>
            <p:nvSpPr>
              <p:cNvPr id="259" name="Google Shape;259;p6"/>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6"/>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6"/>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6"/>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63" name="Google Shape;263;p6"/>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264" name="Google Shape;264;p6"/>
            <p:cNvGrpSpPr/>
            <p:nvPr/>
          </p:nvGrpSpPr>
          <p:grpSpPr>
            <a:xfrm rot="10800000">
              <a:off x="432850" y="291788"/>
              <a:ext cx="581800" cy="582350"/>
              <a:chOff x="8064275" y="887850"/>
              <a:chExt cx="581800" cy="582350"/>
            </a:xfrm>
          </p:grpSpPr>
          <p:sp>
            <p:nvSpPr>
              <p:cNvPr id="265" name="Google Shape;265;p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1" name="Google Shape;271;p6"/>
            <p:cNvGrpSpPr/>
            <p:nvPr/>
          </p:nvGrpSpPr>
          <p:grpSpPr>
            <a:xfrm rot="10800000">
              <a:off x="577738" y="1153138"/>
              <a:ext cx="292025" cy="292575"/>
              <a:chOff x="7353050" y="316275"/>
              <a:chExt cx="292025" cy="292575"/>
            </a:xfrm>
          </p:grpSpPr>
          <p:sp>
            <p:nvSpPr>
              <p:cNvPr id="272" name="Google Shape;272;p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6" name="Google Shape;276;p6"/>
            <p:cNvGrpSpPr/>
            <p:nvPr/>
          </p:nvGrpSpPr>
          <p:grpSpPr>
            <a:xfrm rot="10800000">
              <a:off x="636238" y="1778838"/>
              <a:ext cx="175000" cy="175000"/>
              <a:chOff x="8792300" y="321275"/>
              <a:chExt cx="175000" cy="175000"/>
            </a:xfrm>
          </p:grpSpPr>
          <p:sp>
            <p:nvSpPr>
              <p:cNvPr id="277" name="Google Shape;277;p6"/>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6"/>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6"/>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6"/>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1" name="Google Shape;281;p6"/>
            <p:cNvGrpSpPr/>
            <p:nvPr/>
          </p:nvGrpSpPr>
          <p:grpSpPr>
            <a:xfrm>
              <a:off x="432850" y="2003163"/>
              <a:ext cx="175013" cy="27000"/>
              <a:chOff x="5662375" y="212375"/>
              <a:chExt cx="175013" cy="27000"/>
            </a:xfrm>
          </p:grpSpPr>
          <p:sp>
            <p:nvSpPr>
              <p:cNvPr id="282" name="Google Shape;282;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5" name="Google Shape;285;p6"/>
            <p:cNvGrpSpPr/>
            <p:nvPr/>
          </p:nvGrpSpPr>
          <p:grpSpPr>
            <a:xfrm>
              <a:off x="788100" y="208488"/>
              <a:ext cx="175013" cy="27000"/>
              <a:chOff x="5662375" y="212375"/>
              <a:chExt cx="175013" cy="27000"/>
            </a:xfrm>
          </p:grpSpPr>
          <p:sp>
            <p:nvSpPr>
              <p:cNvPr id="286" name="Google Shape;286;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9" name="Google Shape;289;p6"/>
            <p:cNvGrpSpPr/>
            <p:nvPr/>
          </p:nvGrpSpPr>
          <p:grpSpPr>
            <a:xfrm>
              <a:off x="8129350" y="4988725"/>
              <a:ext cx="175013" cy="27000"/>
              <a:chOff x="5662375" y="212375"/>
              <a:chExt cx="175013" cy="27000"/>
            </a:xfrm>
          </p:grpSpPr>
          <p:sp>
            <p:nvSpPr>
              <p:cNvPr id="290" name="Google Shape;290;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3" name="Google Shape;293;p6"/>
            <p:cNvGrpSpPr/>
            <p:nvPr/>
          </p:nvGrpSpPr>
          <p:grpSpPr>
            <a:xfrm>
              <a:off x="8497550" y="3429425"/>
              <a:ext cx="175013" cy="27000"/>
              <a:chOff x="5662375" y="212375"/>
              <a:chExt cx="175013" cy="27000"/>
            </a:xfrm>
          </p:grpSpPr>
          <p:sp>
            <p:nvSpPr>
              <p:cNvPr id="294" name="Google Shape;294;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97" name="Google Shape;297;p6"/>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298" name="Google Shape;298;p6"/>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299" name="Google Shape;299;p6"/>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6"/>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6"/>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6"/>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38"/>
        <p:cNvGrpSpPr/>
        <p:nvPr/>
      </p:nvGrpSpPr>
      <p:grpSpPr>
        <a:xfrm>
          <a:off x="0" y="0"/>
          <a:ext cx="0" cy="0"/>
          <a:chOff x="0" y="0"/>
          <a:chExt cx="0" cy="0"/>
        </a:xfrm>
      </p:grpSpPr>
      <p:sp>
        <p:nvSpPr>
          <p:cNvPr id="439" name="Google Shape;439;p9"/>
          <p:cNvSpPr txBox="1">
            <a:spLocks noGrp="1"/>
          </p:cNvSpPr>
          <p:nvPr>
            <p:ph type="title"/>
          </p:nvPr>
        </p:nvSpPr>
        <p:spPr>
          <a:xfrm>
            <a:off x="896112" y="2039112"/>
            <a:ext cx="3566100" cy="1362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40" name="Google Shape;440;p9"/>
          <p:cNvSpPr txBox="1">
            <a:spLocks noGrp="1"/>
          </p:cNvSpPr>
          <p:nvPr>
            <p:ph type="body" idx="1"/>
          </p:nvPr>
        </p:nvSpPr>
        <p:spPr>
          <a:xfrm>
            <a:off x="4899150" y="821850"/>
            <a:ext cx="3096000" cy="3478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1pPr>
            <a:lvl2pPr marL="914400" lvl="1"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2pPr>
            <a:lvl3pPr marL="1371600" lvl="2"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3pPr>
            <a:lvl4pPr marL="1828800" lvl="3"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4pPr>
            <a:lvl5pPr marL="2286000" lvl="4"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5pPr>
            <a:lvl6pPr marL="2743200" lvl="5"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6pPr>
            <a:lvl7pPr marL="3200400" lvl="6"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7pPr>
            <a:lvl8pPr marL="3657600" lvl="7"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8pPr>
            <a:lvl9pPr marL="4114800" lvl="8"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9pPr>
          </a:lstStyle>
          <a:p>
            <a:endParaRPr/>
          </a:p>
        </p:txBody>
      </p:sp>
      <p:cxnSp>
        <p:nvCxnSpPr>
          <p:cNvPr id="441" name="Google Shape;441;p9"/>
          <p:cNvCxnSpPr/>
          <p:nvPr/>
        </p:nvCxnSpPr>
        <p:spPr>
          <a:xfrm>
            <a:off x="1645925" y="523125"/>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442" name="Google Shape;442;p9"/>
          <p:cNvCxnSpPr/>
          <p:nvPr/>
        </p:nvCxnSpPr>
        <p:spPr>
          <a:xfrm rot="10800000" flipH="1">
            <a:off x="803050" y="529675"/>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443" name="Google Shape;443;p9"/>
          <p:cNvCxnSpPr/>
          <p:nvPr/>
        </p:nvCxnSpPr>
        <p:spPr>
          <a:xfrm>
            <a:off x="0" y="65200"/>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444" name="Google Shape;444;p9"/>
          <p:cNvGrpSpPr/>
          <p:nvPr/>
        </p:nvGrpSpPr>
        <p:grpSpPr>
          <a:xfrm flipH="1">
            <a:off x="499400" y="959675"/>
            <a:ext cx="581800" cy="582350"/>
            <a:chOff x="8064275" y="887850"/>
            <a:chExt cx="581800" cy="582350"/>
          </a:xfrm>
        </p:grpSpPr>
        <p:sp>
          <p:nvSpPr>
            <p:cNvPr id="445" name="Google Shape;445;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1" name="Google Shape;451;p9"/>
          <p:cNvGrpSpPr/>
          <p:nvPr/>
        </p:nvGrpSpPr>
        <p:grpSpPr>
          <a:xfrm flipH="1">
            <a:off x="1500400" y="388100"/>
            <a:ext cx="292025" cy="292575"/>
            <a:chOff x="7353050" y="316275"/>
            <a:chExt cx="292025" cy="292575"/>
          </a:xfrm>
        </p:grpSpPr>
        <p:sp>
          <p:nvSpPr>
            <p:cNvPr id="452" name="Google Shape;452;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6" name="Google Shape;456;p9"/>
          <p:cNvSpPr/>
          <p:nvPr/>
        </p:nvSpPr>
        <p:spPr>
          <a:xfrm flipH="1">
            <a:off x="3166281" y="497632"/>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9"/>
          <p:cNvSpPr/>
          <p:nvPr/>
        </p:nvSpPr>
        <p:spPr>
          <a:xfrm flipH="1">
            <a:off x="3164039" y="495100"/>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9"/>
          <p:cNvSpPr/>
          <p:nvPr/>
        </p:nvSpPr>
        <p:spPr>
          <a:xfrm flipH="1">
            <a:off x="3202780" y="534134"/>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9"/>
          <p:cNvSpPr/>
          <p:nvPr/>
        </p:nvSpPr>
        <p:spPr>
          <a:xfrm flipH="1">
            <a:off x="3200525" y="531602"/>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9"/>
          <p:cNvSpPr/>
          <p:nvPr/>
        </p:nvSpPr>
        <p:spPr>
          <a:xfrm flipH="1">
            <a:off x="3242641" y="573709"/>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9"/>
          <p:cNvSpPr/>
          <p:nvPr/>
        </p:nvSpPr>
        <p:spPr>
          <a:xfrm flipH="1">
            <a:off x="3240109" y="571467"/>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2" name="Google Shape;462;p9"/>
          <p:cNvGrpSpPr/>
          <p:nvPr/>
        </p:nvGrpSpPr>
        <p:grpSpPr>
          <a:xfrm flipH="1">
            <a:off x="3527112" y="361100"/>
            <a:ext cx="175013" cy="27000"/>
            <a:chOff x="5662375" y="212375"/>
            <a:chExt cx="175013" cy="27000"/>
          </a:xfrm>
        </p:grpSpPr>
        <p:sp>
          <p:nvSpPr>
            <p:cNvPr id="463" name="Google Shape;463;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6" name="Google Shape;466;p9"/>
          <p:cNvGrpSpPr/>
          <p:nvPr/>
        </p:nvGrpSpPr>
        <p:grpSpPr>
          <a:xfrm flipH="1">
            <a:off x="480412" y="242700"/>
            <a:ext cx="175013" cy="27000"/>
            <a:chOff x="5662375" y="212375"/>
            <a:chExt cx="175013" cy="27000"/>
          </a:xfrm>
        </p:grpSpPr>
        <p:sp>
          <p:nvSpPr>
            <p:cNvPr id="467" name="Google Shape;467;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0" name="Google Shape;470;p9"/>
          <p:cNvGrpSpPr/>
          <p:nvPr/>
        </p:nvGrpSpPr>
        <p:grpSpPr>
          <a:xfrm flipH="1">
            <a:off x="901712" y="1653625"/>
            <a:ext cx="175013" cy="27000"/>
            <a:chOff x="5662375" y="212375"/>
            <a:chExt cx="175013" cy="27000"/>
          </a:xfrm>
        </p:grpSpPr>
        <p:sp>
          <p:nvSpPr>
            <p:cNvPr id="471" name="Google Shape;471;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74" name="Google Shape;474;p9"/>
          <p:cNvCxnSpPr/>
          <p:nvPr/>
        </p:nvCxnSpPr>
        <p:spPr>
          <a:xfrm>
            <a:off x="791400" y="42124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475" name="Google Shape;475;p9"/>
          <p:cNvCxnSpPr/>
          <p:nvPr/>
        </p:nvCxnSpPr>
        <p:spPr>
          <a:xfrm rot="10800000" flipH="1">
            <a:off x="0" y="42204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476" name="Google Shape;476;p9"/>
          <p:cNvGrpSpPr/>
          <p:nvPr/>
        </p:nvGrpSpPr>
        <p:grpSpPr>
          <a:xfrm rot="10800000">
            <a:off x="499400" y="3940925"/>
            <a:ext cx="581800" cy="582350"/>
            <a:chOff x="8064275" y="887850"/>
            <a:chExt cx="581800" cy="582350"/>
          </a:xfrm>
        </p:grpSpPr>
        <p:sp>
          <p:nvSpPr>
            <p:cNvPr id="477" name="Google Shape;477;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3" name="Google Shape;483;p9"/>
          <p:cNvGrpSpPr/>
          <p:nvPr/>
        </p:nvGrpSpPr>
        <p:grpSpPr>
          <a:xfrm rot="10800000">
            <a:off x="1819575" y="4586750"/>
            <a:ext cx="292025" cy="292575"/>
            <a:chOff x="7353050" y="316275"/>
            <a:chExt cx="292025" cy="292575"/>
          </a:xfrm>
        </p:grpSpPr>
        <p:sp>
          <p:nvSpPr>
            <p:cNvPr id="484" name="Google Shape;484;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8" name="Google Shape;488;p9"/>
          <p:cNvGrpSpPr/>
          <p:nvPr/>
        </p:nvGrpSpPr>
        <p:grpSpPr>
          <a:xfrm rot="10800000">
            <a:off x="212525" y="4645550"/>
            <a:ext cx="175000" cy="175000"/>
            <a:chOff x="8792300" y="321275"/>
            <a:chExt cx="175000" cy="175000"/>
          </a:xfrm>
        </p:grpSpPr>
        <p:sp>
          <p:nvSpPr>
            <p:cNvPr id="489" name="Google Shape;489;p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3" name="Google Shape;493;p9"/>
          <p:cNvGrpSpPr/>
          <p:nvPr/>
        </p:nvGrpSpPr>
        <p:grpSpPr>
          <a:xfrm rot="10800000">
            <a:off x="480412" y="4852325"/>
            <a:ext cx="175013" cy="27000"/>
            <a:chOff x="5662375" y="212375"/>
            <a:chExt cx="175013" cy="27000"/>
          </a:xfrm>
        </p:grpSpPr>
        <p:sp>
          <p:nvSpPr>
            <p:cNvPr id="494" name="Google Shape;494;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7" name="Google Shape;497;p9"/>
          <p:cNvGrpSpPr/>
          <p:nvPr/>
        </p:nvGrpSpPr>
        <p:grpSpPr>
          <a:xfrm rot="10800000">
            <a:off x="1054112" y="3898600"/>
            <a:ext cx="175013" cy="27000"/>
            <a:chOff x="5662375" y="212375"/>
            <a:chExt cx="175013" cy="27000"/>
          </a:xfrm>
        </p:grpSpPr>
        <p:sp>
          <p:nvSpPr>
            <p:cNvPr id="498" name="Google Shape;498;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2"/>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623"/>
        <p:cNvGrpSpPr/>
        <p:nvPr/>
      </p:nvGrpSpPr>
      <p:grpSpPr>
        <a:xfrm>
          <a:off x="0" y="0"/>
          <a:ext cx="0" cy="0"/>
          <a:chOff x="0" y="0"/>
          <a:chExt cx="0" cy="0"/>
        </a:xfrm>
      </p:grpSpPr>
      <p:sp>
        <p:nvSpPr>
          <p:cNvPr id="624" name="Google Shape;624;p13"/>
          <p:cNvSpPr txBox="1">
            <a:spLocks noGrp="1"/>
          </p:cNvSpPr>
          <p:nvPr>
            <p:ph type="title"/>
          </p:nvPr>
        </p:nvSpPr>
        <p:spPr>
          <a:xfrm>
            <a:off x="5907024" y="356616"/>
            <a:ext cx="2615100" cy="576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800"/>
              <a:buNone/>
              <a:defRPr/>
            </a:lvl1pPr>
            <a:lvl2pPr lvl="1" algn="r" rtl="0">
              <a:spcBef>
                <a:spcPts val="0"/>
              </a:spcBef>
              <a:spcAft>
                <a:spcPts val="0"/>
              </a:spcAft>
              <a:buSzPts val="2800"/>
              <a:buNone/>
              <a:defRPr/>
            </a:lvl2pPr>
            <a:lvl3pPr lvl="2" algn="r" rtl="0">
              <a:spcBef>
                <a:spcPts val="0"/>
              </a:spcBef>
              <a:spcAft>
                <a:spcPts val="0"/>
              </a:spcAft>
              <a:buSzPts val="2800"/>
              <a:buNone/>
              <a:defRPr/>
            </a:lvl3pPr>
            <a:lvl4pPr lvl="3" algn="r" rtl="0">
              <a:spcBef>
                <a:spcPts val="0"/>
              </a:spcBef>
              <a:spcAft>
                <a:spcPts val="0"/>
              </a:spcAft>
              <a:buSzPts val="2800"/>
              <a:buNone/>
              <a:defRPr/>
            </a:lvl4pPr>
            <a:lvl5pPr lvl="4" algn="r" rtl="0">
              <a:spcBef>
                <a:spcPts val="0"/>
              </a:spcBef>
              <a:spcAft>
                <a:spcPts val="0"/>
              </a:spcAft>
              <a:buSzPts val="2800"/>
              <a:buNone/>
              <a:defRPr/>
            </a:lvl5pPr>
            <a:lvl6pPr lvl="5" algn="r" rtl="0">
              <a:spcBef>
                <a:spcPts val="0"/>
              </a:spcBef>
              <a:spcAft>
                <a:spcPts val="0"/>
              </a:spcAft>
              <a:buSzPts val="2800"/>
              <a:buNone/>
              <a:defRPr/>
            </a:lvl6pPr>
            <a:lvl7pPr lvl="6" algn="r" rtl="0">
              <a:spcBef>
                <a:spcPts val="0"/>
              </a:spcBef>
              <a:spcAft>
                <a:spcPts val="0"/>
              </a:spcAft>
              <a:buSzPts val="2800"/>
              <a:buNone/>
              <a:defRPr/>
            </a:lvl7pPr>
            <a:lvl8pPr lvl="7" algn="r" rtl="0">
              <a:spcBef>
                <a:spcPts val="0"/>
              </a:spcBef>
              <a:spcAft>
                <a:spcPts val="0"/>
              </a:spcAft>
              <a:buSzPts val="2800"/>
              <a:buNone/>
              <a:defRPr/>
            </a:lvl8pPr>
            <a:lvl9pPr lvl="8" algn="r" rtl="0">
              <a:spcBef>
                <a:spcPts val="0"/>
              </a:spcBef>
              <a:spcAft>
                <a:spcPts val="0"/>
              </a:spcAft>
              <a:buSzPts val="2800"/>
              <a:buNone/>
              <a:defRPr/>
            </a:lvl9pPr>
          </a:lstStyle>
          <a:p>
            <a:endParaRPr/>
          </a:p>
        </p:txBody>
      </p:sp>
      <p:sp>
        <p:nvSpPr>
          <p:cNvPr id="625" name="Google Shape;625;p13"/>
          <p:cNvSpPr txBox="1">
            <a:spLocks noGrp="1"/>
          </p:cNvSpPr>
          <p:nvPr>
            <p:ph type="subTitle" idx="1"/>
          </p:nvPr>
        </p:nvSpPr>
        <p:spPr>
          <a:xfrm>
            <a:off x="1664208" y="429768"/>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26" name="Google Shape;626;p13"/>
          <p:cNvSpPr txBox="1">
            <a:spLocks noGrp="1"/>
          </p:cNvSpPr>
          <p:nvPr>
            <p:ph type="subTitle" idx="2"/>
          </p:nvPr>
        </p:nvSpPr>
        <p:spPr>
          <a:xfrm>
            <a:off x="1664208" y="713232"/>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27" name="Google Shape;627;p13"/>
          <p:cNvSpPr txBox="1">
            <a:spLocks noGrp="1"/>
          </p:cNvSpPr>
          <p:nvPr>
            <p:ph type="subTitle" idx="3"/>
          </p:nvPr>
        </p:nvSpPr>
        <p:spPr>
          <a:xfrm>
            <a:off x="1664208" y="1508760"/>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28" name="Google Shape;628;p13"/>
          <p:cNvSpPr txBox="1">
            <a:spLocks noGrp="1"/>
          </p:cNvSpPr>
          <p:nvPr>
            <p:ph type="subTitle" idx="4"/>
          </p:nvPr>
        </p:nvSpPr>
        <p:spPr>
          <a:xfrm>
            <a:off x="1664208" y="1792224"/>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29" name="Google Shape;629;p13"/>
          <p:cNvSpPr txBox="1">
            <a:spLocks noGrp="1"/>
          </p:cNvSpPr>
          <p:nvPr>
            <p:ph type="subTitle" idx="5"/>
          </p:nvPr>
        </p:nvSpPr>
        <p:spPr>
          <a:xfrm>
            <a:off x="1664208" y="2587752"/>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30" name="Google Shape;630;p13"/>
          <p:cNvSpPr txBox="1">
            <a:spLocks noGrp="1"/>
          </p:cNvSpPr>
          <p:nvPr>
            <p:ph type="subTitle" idx="6"/>
          </p:nvPr>
        </p:nvSpPr>
        <p:spPr>
          <a:xfrm>
            <a:off x="1664208" y="2871216"/>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31" name="Google Shape;631;p13"/>
          <p:cNvSpPr txBox="1">
            <a:spLocks noGrp="1"/>
          </p:cNvSpPr>
          <p:nvPr>
            <p:ph type="subTitle" idx="7"/>
          </p:nvPr>
        </p:nvSpPr>
        <p:spPr>
          <a:xfrm>
            <a:off x="1664208" y="3666744"/>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32" name="Google Shape;632;p13"/>
          <p:cNvSpPr txBox="1">
            <a:spLocks noGrp="1"/>
          </p:cNvSpPr>
          <p:nvPr>
            <p:ph type="subTitle" idx="8"/>
          </p:nvPr>
        </p:nvSpPr>
        <p:spPr>
          <a:xfrm>
            <a:off x="1664208" y="3950208"/>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33" name="Google Shape;633;p13"/>
          <p:cNvSpPr txBox="1">
            <a:spLocks noGrp="1"/>
          </p:cNvSpPr>
          <p:nvPr>
            <p:ph type="title" idx="9" hasCustomPrompt="1"/>
          </p:nvPr>
        </p:nvSpPr>
        <p:spPr>
          <a:xfrm>
            <a:off x="813816" y="722376"/>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4" name="Google Shape;634;p13"/>
          <p:cNvSpPr txBox="1">
            <a:spLocks noGrp="1"/>
          </p:cNvSpPr>
          <p:nvPr>
            <p:ph type="title" idx="13" hasCustomPrompt="1"/>
          </p:nvPr>
        </p:nvSpPr>
        <p:spPr>
          <a:xfrm>
            <a:off x="813816" y="1801368"/>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5" name="Google Shape;635;p13"/>
          <p:cNvSpPr txBox="1">
            <a:spLocks noGrp="1"/>
          </p:cNvSpPr>
          <p:nvPr>
            <p:ph type="title" idx="14" hasCustomPrompt="1"/>
          </p:nvPr>
        </p:nvSpPr>
        <p:spPr>
          <a:xfrm>
            <a:off x="813816" y="2880360"/>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6" name="Google Shape;636;p13"/>
          <p:cNvSpPr txBox="1">
            <a:spLocks noGrp="1"/>
          </p:cNvSpPr>
          <p:nvPr>
            <p:ph type="title" idx="15" hasCustomPrompt="1"/>
          </p:nvPr>
        </p:nvSpPr>
        <p:spPr>
          <a:xfrm>
            <a:off x="813816" y="3959352"/>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Four columns of text">
  <p:cSld name="CUSTOM_2">
    <p:spTree>
      <p:nvGrpSpPr>
        <p:cNvPr id="1" name="Shape 665"/>
        <p:cNvGrpSpPr/>
        <p:nvPr/>
      </p:nvGrpSpPr>
      <p:grpSpPr>
        <a:xfrm>
          <a:off x="0" y="0"/>
          <a:ext cx="0" cy="0"/>
          <a:chOff x="0" y="0"/>
          <a:chExt cx="0" cy="0"/>
        </a:xfrm>
      </p:grpSpPr>
      <p:sp>
        <p:nvSpPr>
          <p:cNvPr id="666" name="Google Shape;666;p15"/>
          <p:cNvSpPr txBox="1">
            <a:spLocks noGrp="1"/>
          </p:cNvSpPr>
          <p:nvPr>
            <p:ph type="title"/>
          </p:nvPr>
        </p:nvSpPr>
        <p:spPr>
          <a:xfrm>
            <a:off x="1568775" y="442350"/>
            <a:ext cx="6006300" cy="595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667" name="Google Shape;667;p15"/>
          <p:cNvSpPr txBox="1">
            <a:spLocks noGrp="1"/>
          </p:cNvSpPr>
          <p:nvPr>
            <p:ph type="subTitle" idx="1"/>
          </p:nvPr>
        </p:nvSpPr>
        <p:spPr>
          <a:xfrm>
            <a:off x="1709928" y="1545336"/>
            <a:ext cx="19452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68" name="Google Shape;668;p15"/>
          <p:cNvSpPr txBox="1">
            <a:spLocks noGrp="1"/>
          </p:cNvSpPr>
          <p:nvPr>
            <p:ph type="subTitle" idx="2"/>
          </p:nvPr>
        </p:nvSpPr>
        <p:spPr>
          <a:xfrm>
            <a:off x="1709928" y="1938528"/>
            <a:ext cx="19452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sp>
        <p:nvSpPr>
          <p:cNvPr id="669" name="Google Shape;669;p15"/>
          <p:cNvSpPr txBox="1">
            <a:spLocks noGrp="1"/>
          </p:cNvSpPr>
          <p:nvPr>
            <p:ph type="subTitle" idx="3"/>
          </p:nvPr>
        </p:nvSpPr>
        <p:spPr>
          <a:xfrm>
            <a:off x="5468112" y="1545336"/>
            <a:ext cx="19476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70" name="Google Shape;670;p15"/>
          <p:cNvSpPr txBox="1">
            <a:spLocks noGrp="1"/>
          </p:cNvSpPr>
          <p:nvPr>
            <p:ph type="subTitle" idx="4"/>
          </p:nvPr>
        </p:nvSpPr>
        <p:spPr>
          <a:xfrm>
            <a:off x="5468112" y="1938528"/>
            <a:ext cx="19476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sp>
        <p:nvSpPr>
          <p:cNvPr id="671" name="Google Shape;671;p15"/>
          <p:cNvSpPr txBox="1">
            <a:spLocks noGrp="1"/>
          </p:cNvSpPr>
          <p:nvPr>
            <p:ph type="subTitle" idx="5"/>
          </p:nvPr>
        </p:nvSpPr>
        <p:spPr>
          <a:xfrm>
            <a:off x="2825496" y="3200400"/>
            <a:ext cx="19452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72" name="Google Shape;672;p15"/>
          <p:cNvSpPr txBox="1">
            <a:spLocks noGrp="1"/>
          </p:cNvSpPr>
          <p:nvPr>
            <p:ph type="subTitle" idx="6"/>
          </p:nvPr>
        </p:nvSpPr>
        <p:spPr>
          <a:xfrm>
            <a:off x="2825496" y="3593592"/>
            <a:ext cx="19452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sp>
        <p:nvSpPr>
          <p:cNvPr id="673" name="Google Shape;673;p15"/>
          <p:cNvSpPr txBox="1">
            <a:spLocks noGrp="1"/>
          </p:cNvSpPr>
          <p:nvPr>
            <p:ph type="subTitle" idx="7"/>
          </p:nvPr>
        </p:nvSpPr>
        <p:spPr>
          <a:xfrm>
            <a:off x="6464808" y="3200400"/>
            <a:ext cx="19935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74" name="Google Shape;674;p15"/>
          <p:cNvSpPr txBox="1">
            <a:spLocks noGrp="1"/>
          </p:cNvSpPr>
          <p:nvPr>
            <p:ph type="subTitle" idx="8"/>
          </p:nvPr>
        </p:nvSpPr>
        <p:spPr>
          <a:xfrm>
            <a:off x="6464808" y="3593592"/>
            <a:ext cx="19935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cxnSp>
        <p:nvCxnSpPr>
          <p:cNvPr id="675" name="Google Shape;675;p15"/>
          <p:cNvCxnSpPr/>
          <p:nvPr/>
        </p:nvCxnSpPr>
        <p:spPr>
          <a:xfrm rot="10800000">
            <a:off x="8109000" y="501275"/>
            <a:ext cx="737700" cy="737700"/>
          </a:xfrm>
          <a:prstGeom prst="straightConnector1">
            <a:avLst/>
          </a:prstGeom>
          <a:noFill/>
          <a:ln w="9525" cap="flat" cmpd="sng">
            <a:solidFill>
              <a:schemeClr val="dk1"/>
            </a:solidFill>
            <a:prstDash val="solid"/>
            <a:round/>
            <a:headEnd type="none" w="med" len="med"/>
            <a:tailEnd type="none" w="med" len="med"/>
          </a:ln>
        </p:spPr>
      </p:cxnSp>
      <p:cxnSp>
        <p:nvCxnSpPr>
          <p:cNvPr id="676" name="Google Shape;676;p15"/>
          <p:cNvCxnSpPr/>
          <p:nvPr/>
        </p:nvCxnSpPr>
        <p:spPr>
          <a:xfrm>
            <a:off x="582475" y="282188"/>
            <a:ext cx="1212900" cy="422700"/>
          </a:xfrm>
          <a:prstGeom prst="straightConnector1">
            <a:avLst/>
          </a:prstGeom>
          <a:noFill/>
          <a:ln w="9525" cap="flat" cmpd="sng">
            <a:solidFill>
              <a:schemeClr val="dk1"/>
            </a:solidFill>
            <a:prstDash val="solid"/>
            <a:round/>
            <a:headEnd type="none" w="med" len="med"/>
            <a:tailEnd type="none" w="med" len="med"/>
          </a:ln>
        </p:spPr>
      </p:cxnSp>
      <p:cxnSp>
        <p:nvCxnSpPr>
          <p:cNvPr id="677" name="Google Shape;677;p15"/>
          <p:cNvCxnSpPr/>
          <p:nvPr/>
        </p:nvCxnSpPr>
        <p:spPr>
          <a:xfrm rot="10800000" flipH="1">
            <a:off x="0" y="274188"/>
            <a:ext cx="582600" cy="654300"/>
          </a:xfrm>
          <a:prstGeom prst="straightConnector1">
            <a:avLst/>
          </a:prstGeom>
          <a:noFill/>
          <a:ln w="9525" cap="flat" cmpd="sng">
            <a:solidFill>
              <a:schemeClr val="dk1"/>
            </a:solidFill>
            <a:prstDash val="solid"/>
            <a:round/>
            <a:headEnd type="none" w="med" len="med"/>
            <a:tailEnd type="none" w="med" len="med"/>
          </a:ln>
        </p:spPr>
      </p:cxnSp>
      <p:grpSp>
        <p:nvGrpSpPr>
          <p:cNvPr id="678" name="Google Shape;678;p15"/>
          <p:cNvGrpSpPr/>
          <p:nvPr/>
        </p:nvGrpSpPr>
        <p:grpSpPr>
          <a:xfrm flipH="1">
            <a:off x="423750" y="125363"/>
            <a:ext cx="292025" cy="292575"/>
            <a:chOff x="7353050" y="316275"/>
            <a:chExt cx="292025" cy="292575"/>
          </a:xfrm>
        </p:grpSpPr>
        <p:sp>
          <p:nvSpPr>
            <p:cNvPr id="679" name="Google Shape;679;p1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1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1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1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3" name="Google Shape;683;p15"/>
          <p:cNvGrpSpPr/>
          <p:nvPr/>
        </p:nvGrpSpPr>
        <p:grpSpPr>
          <a:xfrm>
            <a:off x="1638739" y="558163"/>
            <a:ext cx="293111" cy="293388"/>
            <a:chOff x="3164039" y="430875"/>
            <a:chExt cx="293111" cy="293388"/>
          </a:xfrm>
        </p:grpSpPr>
        <p:sp>
          <p:nvSpPr>
            <p:cNvPr id="684" name="Google Shape;684;p15"/>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15"/>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15"/>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15"/>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15"/>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15"/>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0" name="Google Shape;690;p15"/>
          <p:cNvGrpSpPr/>
          <p:nvPr/>
        </p:nvGrpSpPr>
        <p:grpSpPr>
          <a:xfrm>
            <a:off x="1591750" y="362600"/>
            <a:ext cx="175013" cy="27000"/>
            <a:chOff x="5662375" y="212375"/>
            <a:chExt cx="175013" cy="27000"/>
          </a:xfrm>
        </p:grpSpPr>
        <p:sp>
          <p:nvSpPr>
            <p:cNvPr id="691" name="Google Shape;691;p1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1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1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94" name="Google Shape;694;p15"/>
          <p:cNvCxnSpPr/>
          <p:nvPr/>
        </p:nvCxnSpPr>
        <p:spPr>
          <a:xfrm flipH="1">
            <a:off x="8151325" y="6875"/>
            <a:ext cx="1002600" cy="494400"/>
          </a:xfrm>
          <a:prstGeom prst="straightConnector1">
            <a:avLst/>
          </a:prstGeom>
          <a:noFill/>
          <a:ln w="9525" cap="flat" cmpd="sng">
            <a:solidFill>
              <a:schemeClr val="dk1"/>
            </a:solidFill>
            <a:prstDash val="solid"/>
            <a:round/>
            <a:headEnd type="none" w="med" len="med"/>
            <a:tailEnd type="none" w="med" len="med"/>
          </a:ln>
        </p:spPr>
      </p:cxnSp>
      <p:grpSp>
        <p:nvGrpSpPr>
          <p:cNvPr id="695" name="Google Shape;695;p15"/>
          <p:cNvGrpSpPr/>
          <p:nvPr/>
        </p:nvGrpSpPr>
        <p:grpSpPr>
          <a:xfrm>
            <a:off x="7823875" y="202375"/>
            <a:ext cx="581800" cy="582350"/>
            <a:chOff x="8064275" y="887850"/>
            <a:chExt cx="581800" cy="582350"/>
          </a:xfrm>
        </p:grpSpPr>
        <p:sp>
          <p:nvSpPr>
            <p:cNvPr id="696" name="Google Shape;696;p1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1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1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1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1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1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2" name="Google Shape;702;p15"/>
          <p:cNvGrpSpPr/>
          <p:nvPr/>
        </p:nvGrpSpPr>
        <p:grpSpPr>
          <a:xfrm flipH="1">
            <a:off x="8698650" y="1117488"/>
            <a:ext cx="292025" cy="292575"/>
            <a:chOff x="7353050" y="316275"/>
            <a:chExt cx="292025" cy="292575"/>
          </a:xfrm>
        </p:grpSpPr>
        <p:sp>
          <p:nvSpPr>
            <p:cNvPr id="703" name="Google Shape;703;p1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1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1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1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7" name="Google Shape;707;p15"/>
          <p:cNvGrpSpPr/>
          <p:nvPr/>
        </p:nvGrpSpPr>
        <p:grpSpPr>
          <a:xfrm>
            <a:off x="8678350" y="1581800"/>
            <a:ext cx="175013" cy="27000"/>
            <a:chOff x="5662375" y="212375"/>
            <a:chExt cx="175013" cy="27000"/>
          </a:xfrm>
        </p:grpSpPr>
        <p:sp>
          <p:nvSpPr>
            <p:cNvPr id="708" name="Google Shape;708;p1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1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1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3750" y="526925"/>
            <a:ext cx="7696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1pPr>
            <a:lvl2pPr lvl="1"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2pPr>
            <a:lvl3pPr lvl="2"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3pPr>
            <a:lvl4pPr lvl="3"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4pPr>
            <a:lvl5pPr lvl="4"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5pPr>
            <a:lvl6pPr lvl="5"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6pPr>
            <a:lvl7pPr lvl="6"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7pPr>
            <a:lvl8pPr lvl="7"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8pPr>
            <a:lvl9pPr lvl="8"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5" r:id="rId6"/>
    <p:sldLayoutId id="2147483658" r:id="rId7"/>
    <p:sldLayoutId id="2147483659" r:id="rId8"/>
    <p:sldLayoutId id="2147483661" r:id="rId9"/>
    <p:sldLayoutId id="2147483665" r:id="rId10"/>
    <p:sldLayoutId id="2147483673" r:id="rId11"/>
    <p:sldLayoutId id="2147483674" r:id="rId12"/>
    <p:sldLayoutId id="2147483675" r:id="rId13"/>
    <p:sldLayoutId id="2147483676" r:id="rId14"/>
    <p:sldLayoutId id="2147483682" r:id="rId15"/>
    <p:sldLayoutId id="2147483683"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2.xml"/><Relationship Id="rId1" Type="http://schemas.openxmlformats.org/officeDocument/2006/relationships/slideLayout" Target="../slideLayouts/slideLayout16.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4.xml"/><Relationship Id="rId1" Type="http://schemas.openxmlformats.org/officeDocument/2006/relationships/slideLayout" Target="../slideLayouts/slideLayout16.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9.xml"/><Relationship Id="rId1" Type="http://schemas.openxmlformats.org/officeDocument/2006/relationships/slideLayout" Target="../slideLayouts/slideLayout16.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2.xml"/><Relationship Id="rId1" Type="http://schemas.openxmlformats.org/officeDocument/2006/relationships/slideLayout" Target="../slideLayouts/slideLayout16.xml"/><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3.xml"/><Relationship Id="rId1" Type="http://schemas.openxmlformats.org/officeDocument/2006/relationships/slideLayout" Target="../slideLayouts/slideLayout16.xml"/><Relationship Id="rId4" Type="http://schemas.openxmlformats.org/officeDocument/2006/relationships/image" Target="../media/image12.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89"/>
        <p:cNvGrpSpPr/>
        <p:nvPr/>
      </p:nvGrpSpPr>
      <p:grpSpPr>
        <a:xfrm>
          <a:off x="0" y="0"/>
          <a:ext cx="0" cy="0"/>
          <a:chOff x="0" y="0"/>
          <a:chExt cx="0" cy="0"/>
        </a:xfrm>
      </p:grpSpPr>
      <p:grpSp>
        <p:nvGrpSpPr>
          <p:cNvPr id="1690" name="Google Shape;1690;p35"/>
          <p:cNvGrpSpPr/>
          <p:nvPr/>
        </p:nvGrpSpPr>
        <p:grpSpPr>
          <a:xfrm>
            <a:off x="0" y="1540309"/>
            <a:ext cx="4111628" cy="3621780"/>
            <a:chOff x="469775" y="238125"/>
            <a:chExt cx="6679425" cy="5229600"/>
          </a:xfrm>
        </p:grpSpPr>
        <p:sp>
          <p:nvSpPr>
            <p:cNvPr id="1691" name="Google Shape;1691;p35"/>
            <p:cNvSpPr/>
            <p:nvPr/>
          </p:nvSpPr>
          <p:spPr>
            <a:xfrm>
              <a:off x="830950" y="238200"/>
              <a:ext cx="6001825" cy="5109175"/>
            </a:xfrm>
            <a:custGeom>
              <a:avLst/>
              <a:gdLst/>
              <a:ahLst/>
              <a:cxnLst/>
              <a:rect l="l" t="t" r="r" b="b"/>
              <a:pathLst>
                <a:path w="240073" h="204367" extrusionOk="0">
                  <a:moveTo>
                    <a:pt x="98444" y="0"/>
                  </a:moveTo>
                  <a:cubicBezTo>
                    <a:pt x="66611" y="0"/>
                    <a:pt x="32985" y="23173"/>
                    <a:pt x="18273" y="58560"/>
                  </a:cubicBezTo>
                  <a:cubicBezTo>
                    <a:pt x="0" y="102473"/>
                    <a:pt x="9686" y="134990"/>
                    <a:pt x="9686" y="134990"/>
                  </a:cubicBezTo>
                  <a:cubicBezTo>
                    <a:pt x="9686" y="134990"/>
                    <a:pt x="19372" y="174100"/>
                    <a:pt x="57750" y="192861"/>
                  </a:cubicBezTo>
                  <a:cubicBezTo>
                    <a:pt x="75386" y="201502"/>
                    <a:pt x="94579" y="204367"/>
                    <a:pt x="113787" y="204367"/>
                  </a:cubicBezTo>
                  <a:cubicBezTo>
                    <a:pt x="136375" y="204367"/>
                    <a:pt x="158984" y="200405"/>
                    <a:pt x="179108" y="197216"/>
                  </a:cubicBezTo>
                  <a:cubicBezTo>
                    <a:pt x="216346" y="191315"/>
                    <a:pt x="240073" y="163925"/>
                    <a:pt x="237549" y="131408"/>
                  </a:cubicBezTo>
                  <a:cubicBezTo>
                    <a:pt x="235026" y="98851"/>
                    <a:pt x="204951" y="96002"/>
                    <a:pt x="182038" y="63525"/>
                  </a:cubicBezTo>
                  <a:cubicBezTo>
                    <a:pt x="159085" y="31090"/>
                    <a:pt x="157905" y="18962"/>
                    <a:pt x="120952" y="4230"/>
                  </a:cubicBezTo>
                  <a:cubicBezTo>
                    <a:pt x="113750" y="1358"/>
                    <a:pt x="106150" y="0"/>
                    <a:pt x="984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35"/>
            <p:cNvSpPr/>
            <p:nvPr/>
          </p:nvSpPr>
          <p:spPr>
            <a:xfrm>
              <a:off x="1009000" y="238125"/>
              <a:ext cx="5764775" cy="5102425"/>
            </a:xfrm>
            <a:custGeom>
              <a:avLst/>
              <a:gdLst/>
              <a:ahLst/>
              <a:cxnLst/>
              <a:rect l="l" t="t" r="r" b="b"/>
              <a:pathLst>
                <a:path w="230591" h="204097" extrusionOk="0">
                  <a:moveTo>
                    <a:pt x="87011" y="99545"/>
                  </a:moveTo>
                  <a:cubicBezTo>
                    <a:pt x="86604" y="100766"/>
                    <a:pt x="86115" y="101947"/>
                    <a:pt x="85708" y="103005"/>
                  </a:cubicBezTo>
                  <a:lnTo>
                    <a:pt x="120749" y="103005"/>
                  </a:lnTo>
                  <a:cubicBezTo>
                    <a:pt x="120830" y="103005"/>
                    <a:pt x="120911" y="103045"/>
                    <a:pt x="120993" y="103086"/>
                  </a:cubicBezTo>
                  <a:cubicBezTo>
                    <a:pt x="121034" y="103167"/>
                    <a:pt x="121074" y="103249"/>
                    <a:pt x="121074" y="103330"/>
                  </a:cubicBezTo>
                  <a:lnTo>
                    <a:pt x="121074" y="156766"/>
                  </a:lnTo>
                  <a:cubicBezTo>
                    <a:pt x="121074" y="156847"/>
                    <a:pt x="121034" y="156928"/>
                    <a:pt x="120993" y="157010"/>
                  </a:cubicBezTo>
                  <a:cubicBezTo>
                    <a:pt x="120911" y="157051"/>
                    <a:pt x="120830" y="157091"/>
                    <a:pt x="120749" y="157091"/>
                  </a:cubicBezTo>
                  <a:lnTo>
                    <a:pt x="89697" y="157091"/>
                  </a:lnTo>
                  <a:cubicBezTo>
                    <a:pt x="90470" y="159940"/>
                    <a:pt x="91284" y="162870"/>
                    <a:pt x="92057" y="165556"/>
                  </a:cubicBezTo>
                  <a:cubicBezTo>
                    <a:pt x="92993" y="165068"/>
                    <a:pt x="93807" y="164783"/>
                    <a:pt x="94580" y="164254"/>
                  </a:cubicBezTo>
                  <a:cubicBezTo>
                    <a:pt x="95110" y="163888"/>
                    <a:pt x="95598" y="163806"/>
                    <a:pt x="96046" y="163806"/>
                  </a:cubicBezTo>
                  <a:cubicBezTo>
                    <a:pt x="96493" y="163806"/>
                    <a:pt x="96859" y="163888"/>
                    <a:pt x="97104" y="164010"/>
                  </a:cubicBezTo>
                  <a:cubicBezTo>
                    <a:pt x="97389" y="163725"/>
                    <a:pt x="98040" y="163237"/>
                    <a:pt x="98894" y="162992"/>
                  </a:cubicBezTo>
                  <a:lnTo>
                    <a:pt x="99139" y="162992"/>
                  </a:lnTo>
                  <a:cubicBezTo>
                    <a:pt x="99546" y="162992"/>
                    <a:pt x="99871" y="163155"/>
                    <a:pt x="100156" y="163359"/>
                  </a:cubicBezTo>
                  <a:cubicBezTo>
                    <a:pt x="100441" y="163603"/>
                    <a:pt x="100726" y="163888"/>
                    <a:pt x="100970" y="164173"/>
                  </a:cubicBezTo>
                  <a:cubicBezTo>
                    <a:pt x="101255" y="164498"/>
                    <a:pt x="101458" y="164824"/>
                    <a:pt x="101621" y="165027"/>
                  </a:cubicBezTo>
                  <a:cubicBezTo>
                    <a:pt x="101906" y="164946"/>
                    <a:pt x="102435" y="164783"/>
                    <a:pt x="103290" y="164702"/>
                  </a:cubicBezTo>
                  <a:lnTo>
                    <a:pt x="103656" y="164702"/>
                  </a:lnTo>
                  <a:cubicBezTo>
                    <a:pt x="105040" y="164702"/>
                    <a:pt x="106586" y="165353"/>
                    <a:pt x="107726" y="166207"/>
                  </a:cubicBezTo>
                  <a:cubicBezTo>
                    <a:pt x="108133" y="166533"/>
                    <a:pt x="108295" y="166940"/>
                    <a:pt x="108295" y="167347"/>
                  </a:cubicBezTo>
                  <a:cubicBezTo>
                    <a:pt x="108295" y="167428"/>
                    <a:pt x="108295" y="167510"/>
                    <a:pt x="108255" y="167591"/>
                  </a:cubicBezTo>
                  <a:lnTo>
                    <a:pt x="121725" y="167591"/>
                  </a:lnTo>
                  <a:cubicBezTo>
                    <a:pt x="121929" y="167306"/>
                    <a:pt x="122132" y="167062"/>
                    <a:pt x="122377" y="166859"/>
                  </a:cubicBezTo>
                  <a:cubicBezTo>
                    <a:pt x="122946" y="166248"/>
                    <a:pt x="123557" y="165963"/>
                    <a:pt x="124167" y="165963"/>
                  </a:cubicBezTo>
                  <a:cubicBezTo>
                    <a:pt x="124330" y="165963"/>
                    <a:pt x="124493" y="166004"/>
                    <a:pt x="124656" y="166045"/>
                  </a:cubicBezTo>
                  <a:cubicBezTo>
                    <a:pt x="125510" y="166207"/>
                    <a:pt x="126243" y="166248"/>
                    <a:pt x="126528" y="166289"/>
                  </a:cubicBezTo>
                  <a:lnTo>
                    <a:pt x="126568" y="166289"/>
                  </a:lnTo>
                  <a:cubicBezTo>
                    <a:pt x="127016" y="166045"/>
                    <a:pt x="129051" y="164824"/>
                    <a:pt x="130638" y="164091"/>
                  </a:cubicBezTo>
                  <a:cubicBezTo>
                    <a:pt x="131208" y="163806"/>
                    <a:pt x="131737" y="163603"/>
                    <a:pt x="132103" y="163521"/>
                  </a:cubicBezTo>
                  <a:lnTo>
                    <a:pt x="132347" y="163521"/>
                  </a:lnTo>
                  <a:cubicBezTo>
                    <a:pt x="132795" y="163521"/>
                    <a:pt x="133243" y="163725"/>
                    <a:pt x="133690" y="164010"/>
                  </a:cubicBezTo>
                  <a:cubicBezTo>
                    <a:pt x="134138" y="164295"/>
                    <a:pt x="134586" y="164661"/>
                    <a:pt x="134993" y="165068"/>
                  </a:cubicBezTo>
                  <a:cubicBezTo>
                    <a:pt x="135685" y="165719"/>
                    <a:pt x="136254" y="166370"/>
                    <a:pt x="136376" y="166492"/>
                  </a:cubicBezTo>
                  <a:cubicBezTo>
                    <a:pt x="136498" y="166614"/>
                    <a:pt x="137068" y="167062"/>
                    <a:pt x="137719" y="167591"/>
                  </a:cubicBezTo>
                  <a:lnTo>
                    <a:pt x="176056" y="167591"/>
                  </a:lnTo>
                  <a:lnTo>
                    <a:pt x="176056" y="99545"/>
                  </a:lnTo>
                  <a:close/>
                  <a:moveTo>
                    <a:pt x="88801" y="89371"/>
                  </a:moveTo>
                  <a:cubicBezTo>
                    <a:pt x="89086" y="89982"/>
                    <a:pt x="89331" y="90714"/>
                    <a:pt x="89331" y="91569"/>
                  </a:cubicBezTo>
                  <a:cubicBezTo>
                    <a:pt x="89331" y="92016"/>
                    <a:pt x="89208" y="92708"/>
                    <a:pt x="88964" y="93563"/>
                  </a:cubicBezTo>
                  <a:cubicBezTo>
                    <a:pt x="88761" y="94418"/>
                    <a:pt x="88435" y="95435"/>
                    <a:pt x="88069" y="96534"/>
                  </a:cubicBezTo>
                  <a:cubicBezTo>
                    <a:pt x="87825" y="97307"/>
                    <a:pt x="87540" y="98080"/>
                    <a:pt x="87296" y="98854"/>
                  </a:cubicBezTo>
                  <a:lnTo>
                    <a:pt x="176748" y="98854"/>
                  </a:lnTo>
                  <a:lnTo>
                    <a:pt x="176748" y="167591"/>
                  </a:lnTo>
                  <a:lnTo>
                    <a:pt x="185009" y="167591"/>
                  </a:lnTo>
                  <a:lnTo>
                    <a:pt x="185009" y="89371"/>
                  </a:lnTo>
                  <a:close/>
                  <a:moveTo>
                    <a:pt x="91365" y="0"/>
                  </a:moveTo>
                  <a:cubicBezTo>
                    <a:pt x="59500" y="0"/>
                    <a:pt x="25884" y="23157"/>
                    <a:pt x="11151" y="58563"/>
                  </a:cubicBezTo>
                  <a:cubicBezTo>
                    <a:pt x="2279" y="79889"/>
                    <a:pt x="0" y="98528"/>
                    <a:pt x="0" y="112080"/>
                  </a:cubicBezTo>
                  <a:cubicBezTo>
                    <a:pt x="0" y="126406"/>
                    <a:pt x="2564" y="134993"/>
                    <a:pt x="2564" y="134993"/>
                  </a:cubicBezTo>
                  <a:cubicBezTo>
                    <a:pt x="2564" y="134993"/>
                    <a:pt x="7896" y="156481"/>
                    <a:pt x="26250" y="175242"/>
                  </a:cubicBezTo>
                  <a:cubicBezTo>
                    <a:pt x="26657" y="171783"/>
                    <a:pt x="27064" y="168039"/>
                    <a:pt x="27430" y="164254"/>
                  </a:cubicBezTo>
                  <a:cubicBezTo>
                    <a:pt x="28692" y="152167"/>
                    <a:pt x="29872" y="139795"/>
                    <a:pt x="29994" y="136417"/>
                  </a:cubicBezTo>
                  <a:cubicBezTo>
                    <a:pt x="30157" y="132999"/>
                    <a:pt x="30320" y="129092"/>
                    <a:pt x="31215" y="125388"/>
                  </a:cubicBezTo>
                  <a:cubicBezTo>
                    <a:pt x="32110" y="121725"/>
                    <a:pt x="33738" y="118266"/>
                    <a:pt x="36831" y="115824"/>
                  </a:cubicBezTo>
                  <a:cubicBezTo>
                    <a:pt x="41186" y="112406"/>
                    <a:pt x="46680" y="108539"/>
                    <a:pt x="49447" y="106627"/>
                  </a:cubicBezTo>
                  <a:lnTo>
                    <a:pt x="52662" y="101255"/>
                  </a:lnTo>
                  <a:cubicBezTo>
                    <a:pt x="52662" y="101255"/>
                    <a:pt x="52988" y="101173"/>
                    <a:pt x="53680" y="101173"/>
                  </a:cubicBezTo>
                  <a:cubicBezTo>
                    <a:pt x="54250" y="101173"/>
                    <a:pt x="55104" y="101255"/>
                    <a:pt x="56203" y="101458"/>
                  </a:cubicBezTo>
                  <a:cubicBezTo>
                    <a:pt x="56285" y="101295"/>
                    <a:pt x="56407" y="101173"/>
                    <a:pt x="56529" y="100970"/>
                  </a:cubicBezTo>
                  <a:cubicBezTo>
                    <a:pt x="57343" y="99790"/>
                    <a:pt x="58319" y="98162"/>
                    <a:pt x="58889" y="96290"/>
                  </a:cubicBezTo>
                  <a:cubicBezTo>
                    <a:pt x="59174" y="95435"/>
                    <a:pt x="59296" y="94418"/>
                    <a:pt x="59296" y="93359"/>
                  </a:cubicBezTo>
                  <a:cubicBezTo>
                    <a:pt x="59296" y="90551"/>
                    <a:pt x="58482" y="87621"/>
                    <a:pt x="58279" y="86929"/>
                  </a:cubicBezTo>
                  <a:cubicBezTo>
                    <a:pt x="58238" y="86848"/>
                    <a:pt x="58238" y="86807"/>
                    <a:pt x="58238" y="86807"/>
                  </a:cubicBezTo>
                  <a:lnTo>
                    <a:pt x="58238" y="86726"/>
                  </a:lnTo>
                  <a:cubicBezTo>
                    <a:pt x="58238" y="86726"/>
                    <a:pt x="58034" y="85423"/>
                    <a:pt x="58034" y="83551"/>
                  </a:cubicBezTo>
                  <a:cubicBezTo>
                    <a:pt x="58034" y="81354"/>
                    <a:pt x="58279" y="78383"/>
                    <a:pt x="59255" y="75534"/>
                  </a:cubicBezTo>
                  <a:cubicBezTo>
                    <a:pt x="60232" y="72726"/>
                    <a:pt x="61941" y="70081"/>
                    <a:pt x="64994" y="68656"/>
                  </a:cubicBezTo>
                  <a:cubicBezTo>
                    <a:pt x="68290" y="67110"/>
                    <a:pt x="72156" y="66540"/>
                    <a:pt x="75778" y="66540"/>
                  </a:cubicBezTo>
                  <a:cubicBezTo>
                    <a:pt x="80052" y="66540"/>
                    <a:pt x="83999" y="67354"/>
                    <a:pt x="86238" y="68290"/>
                  </a:cubicBezTo>
                  <a:cubicBezTo>
                    <a:pt x="87011" y="68575"/>
                    <a:pt x="87581" y="68900"/>
                    <a:pt x="87947" y="69267"/>
                  </a:cubicBezTo>
                  <a:cubicBezTo>
                    <a:pt x="89005" y="70325"/>
                    <a:pt x="89493" y="71871"/>
                    <a:pt x="89738" y="73133"/>
                  </a:cubicBezTo>
                  <a:cubicBezTo>
                    <a:pt x="89982" y="74313"/>
                    <a:pt x="90022" y="75290"/>
                    <a:pt x="90022" y="75412"/>
                  </a:cubicBezTo>
                  <a:cubicBezTo>
                    <a:pt x="90022" y="75493"/>
                    <a:pt x="90063" y="76226"/>
                    <a:pt x="90063" y="77203"/>
                  </a:cubicBezTo>
                  <a:cubicBezTo>
                    <a:pt x="90063" y="78017"/>
                    <a:pt x="90022" y="78953"/>
                    <a:pt x="89941" y="79889"/>
                  </a:cubicBezTo>
                  <a:cubicBezTo>
                    <a:pt x="89860" y="80865"/>
                    <a:pt x="89697" y="81761"/>
                    <a:pt x="89453" y="82493"/>
                  </a:cubicBezTo>
                  <a:cubicBezTo>
                    <a:pt x="89046" y="83633"/>
                    <a:pt x="88598" y="84528"/>
                    <a:pt x="88232" y="85301"/>
                  </a:cubicBezTo>
                  <a:cubicBezTo>
                    <a:pt x="87865" y="86075"/>
                    <a:pt x="87621" y="86685"/>
                    <a:pt x="87662" y="87092"/>
                  </a:cubicBezTo>
                  <a:cubicBezTo>
                    <a:pt x="87662" y="87255"/>
                    <a:pt x="87703" y="87499"/>
                    <a:pt x="87865" y="87784"/>
                  </a:cubicBezTo>
                  <a:cubicBezTo>
                    <a:pt x="88028" y="88028"/>
                    <a:pt x="88191" y="88354"/>
                    <a:pt x="88395" y="88679"/>
                  </a:cubicBezTo>
                  <a:lnTo>
                    <a:pt x="185701" y="88679"/>
                  </a:lnTo>
                  <a:lnTo>
                    <a:pt x="185701" y="167591"/>
                  </a:lnTo>
                  <a:lnTo>
                    <a:pt x="218300" y="167591"/>
                  </a:lnTo>
                  <a:cubicBezTo>
                    <a:pt x="218462" y="167591"/>
                    <a:pt x="218584" y="167713"/>
                    <a:pt x="218625" y="167835"/>
                  </a:cubicBezTo>
                  <a:cubicBezTo>
                    <a:pt x="218625" y="167876"/>
                    <a:pt x="218625" y="167917"/>
                    <a:pt x="218625" y="167957"/>
                  </a:cubicBezTo>
                  <a:lnTo>
                    <a:pt x="218625" y="169382"/>
                  </a:lnTo>
                  <a:cubicBezTo>
                    <a:pt x="218625" y="169504"/>
                    <a:pt x="218584" y="169585"/>
                    <a:pt x="218503" y="169667"/>
                  </a:cubicBezTo>
                  <a:lnTo>
                    <a:pt x="190829" y="190911"/>
                  </a:lnTo>
                  <a:cubicBezTo>
                    <a:pt x="190788" y="190992"/>
                    <a:pt x="190707" y="190992"/>
                    <a:pt x="190626" y="190992"/>
                  </a:cubicBezTo>
                  <a:lnTo>
                    <a:pt x="185701" y="190992"/>
                  </a:lnTo>
                  <a:lnTo>
                    <a:pt x="185701" y="193882"/>
                  </a:lnTo>
                  <a:cubicBezTo>
                    <a:pt x="213294" y="184684"/>
                    <a:pt x="230590" y="162423"/>
                    <a:pt x="230590" y="136132"/>
                  </a:cubicBezTo>
                  <a:cubicBezTo>
                    <a:pt x="230590" y="134545"/>
                    <a:pt x="230549" y="132999"/>
                    <a:pt x="230427" y="131411"/>
                  </a:cubicBezTo>
                  <a:cubicBezTo>
                    <a:pt x="227904" y="98854"/>
                    <a:pt x="197829" y="96005"/>
                    <a:pt x="174916" y="63528"/>
                  </a:cubicBezTo>
                  <a:cubicBezTo>
                    <a:pt x="151963" y="31093"/>
                    <a:pt x="150783" y="18965"/>
                    <a:pt x="113830" y="4233"/>
                  </a:cubicBezTo>
                  <a:cubicBezTo>
                    <a:pt x="106667" y="1343"/>
                    <a:pt x="99057" y="0"/>
                    <a:pt x="91365" y="0"/>
                  </a:cubicBezTo>
                  <a:close/>
                  <a:moveTo>
                    <a:pt x="176748" y="190992"/>
                  </a:moveTo>
                  <a:lnTo>
                    <a:pt x="176748" y="196323"/>
                  </a:lnTo>
                  <a:cubicBezTo>
                    <a:pt x="179597" y="195713"/>
                    <a:pt x="182364" y="194980"/>
                    <a:pt x="185009" y="194126"/>
                  </a:cubicBezTo>
                  <a:lnTo>
                    <a:pt x="185009" y="190992"/>
                  </a:lnTo>
                  <a:close/>
                  <a:moveTo>
                    <a:pt x="75697" y="190992"/>
                  </a:moveTo>
                  <a:cubicBezTo>
                    <a:pt x="75697" y="191643"/>
                    <a:pt x="75575" y="192172"/>
                    <a:pt x="75371" y="192620"/>
                  </a:cubicBezTo>
                  <a:cubicBezTo>
                    <a:pt x="75331" y="192701"/>
                    <a:pt x="75290" y="192783"/>
                    <a:pt x="75209" y="192905"/>
                  </a:cubicBezTo>
                  <a:lnTo>
                    <a:pt x="76226" y="197056"/>
                  </a:lnTo>
                  <a:cubicBezTo>
                    <a:pt x="76674" y="197137"/>
                    <a:pt x="77813" y="197259"/>
                    <a:pt x="79360" y="197422"/>
                  </a:cubicBezTo>
                  <a:lnTo>
                    <a:pt x="79360" y="190992"/>
                  </a:lnTo>
                  <a:close/>
                  <a:moveTo>
                    <a:pt x="80052" y="190992"/>
                  </a:moveTo>
                  <a:lnTo>
                    <a:pt x="80052" y="197504"/>
                  </a:lnTo>
                  <a:cubicBezTo>
                    <a:pt x="81679" y="197707"/>
                    <a:pt x="83714" y="197951"/>
                    <a:pt x="85953" y="198236"/>
                  </a:cubicBezTo>
                  <a:cubicBezTo>
                    <a:pt x="85179" y="196730"/>
                    <a:pt x="83836" y="194166"/>
                    <a:pt x="82209" y="190992"/>
                  </a:cubicBezTo>
                  <a:close/>
                  <a:moveTo>
                    <a:pt x="110656" y="190992"/>
                  </a:moveTo>
                  <a:cubicBezTo>
                    <a:pt x="106749" y="193800"/>
                    <a:pt x="101784" y="197300"/>
                    <a:pt x="98121" y="199783"/>
                  </a:cubicBezTo>
                  <a:cubicBezTo>
                    <a:pt x="104144" y="200597"/>
                    <a:pt x="109679" y="201411"/>
                    <a:pt x="112162" y="202021"/>
                  </a:cubicBezTo>
                  <a:cubicBezTo>
                    <a:pt x="114074" y="202469"/>
                    <a:pt x="115824" y="203242"/>
                    <a:pt x="117412" y="204097"/>
                  </a:cubicBezTo>
                  <a:cubicBezTo>
                    <a:pt x="136336" y="203120"/>
                    <a:pt x="155056" y="199905"/>
                    <a:pt x="171986" y="197219"/>
                  </a:cubicBezTo>
                  <a:cubicBezTo>
                    <a:pt x="173370" y="197015"/>
                    <a:pt x="174713" y="196771"/>
                    <a:pt x="176056" y="196486"/>
                  </a:cubicBezTo>
                  <a:lnTo>
                    <a:pt x="176056" y="190992"/>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35"/>
            <p:cNvSpPr/>
            <p:nvPr/>
          </p:nvSpPr>
          <p:spPr>
            <a:xfrm>
              <a:off x="6155150" y="3211050"/>
              <a:ext cx="888225" cy="2247525"/>
            </a:xfrm>
            <a:custGeom>
              <a:avLst/>
              <a:gdLst/>
              <a:ahLst/>
              <a:cxnLst/>
              <a:rect l="l" t="t" r="r" b="b"/>
              <a:pathLst>
                <a:path w="35529" h="89901" extrusionOk="0">
                  <a:moveTo>
                    <a:pt x="7122" y="6430"/>
                  </a:moveTo>
                  <a:cubicBezTo>
                    <a:pt x="8221" y="11843"/>
                    <a:pt x="12698" y="13959"/>
                    <a:pt x="12779" y="13959"/>
                  </a:cubicBezTo>
                  <a:lnTo>
                    <a:pt x="12576" y="14407"/>
                  </a:lnTo>
                  <a:cubicBezTo>
                    <a:pt x="12535" y="14366"/>
                    <a:pt x="7814" y="12169"/>
                    <a:pt x="6675" y="6512"/>
                  </a:cubicBezTo>
                  <a:lnTo>
                    <a:pt x="7122" y="6430"/>
                  </a:lnTo>
                  <a:close/>
                  <a:moveTo>
                    <a:pt x="18314" y="31785"/>
                  </a:moveTo>
                  <a:lnTo>
                    <a:pt x="18314" y="31785"/>
                  </a:lnTo>
                  <a:cubicBezTo>
                    <a:pt x="18311" y="31785"/>
                    <a:pt x="18308" y="31785"/>
                    <a:pt x="18306" y="31785"/>
                  </a:cubicBezTo>
                  <a:lnTo>
                    <a:pt x="18306" y="31785"/>
                  </a:lnTo>
                  <a:cubicBezTo>
                    <a:pt x="18309" y="31787"/>
                    <a:pt x="18312" y="31788"/>
                    <a:pt x="18315" y="31789"/>
                  </a:cubicBezTo>
                  <a:lnTo>
                    <a:pt x="18315" y="31789"/>
                  </a:lnTo>
                  <a:cubicBezTo>
                    <a:pt x="18315" y="31788"/>
                    <a:pt x="18314" y="31786"/>
                    <a:pt x="18314" y="31785"/>
                  </a:cubicBezTo>
                  <a:close/>
                  <a:moveTo>
                    <a:pt x="6919" y="39599"/>
                  </a:moveTo>
                  <a:cubicBezTo>
                    <a:pt x="10012" y="45622"/>
                    <a:pt x="17012" y="48267"/>
                    <a:pt x="17093" y="48267"/>
                  </a:cubicBezTo>
                  <a:lnTo>
                    <a:pt x="16930" y="48715"/>
                  </a:lnTo>
                  <a:cubicBezTo>
                    <a:pt x="16849" y="48674"/>
                    <a:pt x="9686" y="45988"/>
                    <a:pt x="6512" y="39843"/>
                  </a:cubicBezTo>
                  <a:lnTo>
                    <a:pt x="6919" y="39599"/>
                  </a:lnTo>
                  <a:close/>
                  <a:moveTo>
                    <a:pt x="31052" y="0"/>
                  </a:moveTo>
                  <a:cubicBezTo>
                    <a:pt x="31052" y="0"/>
                    <a:pt x="29913" y="2930"/>
                    <a:pt x="27878" y="6512"/>
                  </a:cubicBezTo>
                  <a:cubicBezTo>
                    <a:pt x="25843" y="10134"/>
                    <a:pt x="19535" y="15750"/>
                    <a:pt x="18395" y="21855"/>
                  </a:cubicBezTo>
                  <a:cubicBezTo>
                    <a:pt x="18110" y="23564"/>
                    <a:pt x="17988" y="25110"/>
                    <a:pt x="17988" y="26453"/>
                  </a:cubicBezTo>
                  <a:cubicBezTo>
                    <a:pt x="16930" y="22913"/>
                    <a:pt x="15628" y="19576"/>
                    <a:pt x="14326" y="16483"/>
                  </a:cubicBezTo>
                  <a:cubicBezTo>
                    <a:pt x="13959" y="15669"/>
                    <a:pt x="13674" y="14733"/>
                    <a:pt x="13430" y="13797"/>
                  </a:cubicBezTo>
                  <a:lnTo>
                    <a:pt x="13227" y="13675"/>
                  </a:lnTo>
                  <a:cubicBezTo>
                    <a:pt x="13268" y="13634"/>
                    <a:pt x="17337" y="6756"/>
                    <a:pt x="17337" y="4803"/>
                  </a:cubicBezTo>
                  <a:lnTo>
                    <a:pt x="17785" y="4803"/>
                  </a:lnTo>
                  <a:cubicBezTo>
                    <a:pt x="17785" y="6634"/>
                    <a:pt x="14692" y="12087"/>
                    <a:pt x="13837" y="13552"/>
                  </a:cubicBezTo>
                  <a:cubicBezTo>
                    <a:pt x="15262" y="12698"/>
                    <a:pt x="17581" y="10948"/>
                    <a:pt x="18436" y="8262"/>
                  </a:cubicBezTo>
                  <a:cubicBezTo>
                    <a:pt x="19738" y="4233"/>
                    <a:pt x="17826" y="570"/>
                    <a:pt x="17826" y="570"/>
                  </a:cubicBezTo>
                  <a:cubicBezTo>
                    <a:pt x="17826" y="570"/>
                    <a:pt x="14366" y="5617"/>
                    <a:pt x="13430" y="8832"/>
                  </a:cubicBezTo>
                  <a:cubicBezTo>
                    <a:pt x="12861" y="10866"/>
                    <a:pt x="12698" y="12454"/>
                    <a:pt x="12657" y="13349"/>
                  </a:cubicBezTo>
                  <a:cubicBezTo>
                    <a:pt x="12006" y="11680"/>
                    <a:pt x="10988" y="9401"/>
                    <a:pt x="9849" y="7896"/>
                  </a:cubicBezTo>
                  <a:cubicBezTo>
                    <a:pt x="7814" y="5169"/>
                    <a:pt x="6471" y="1140"/>
                    <a:pt x="6471" y="1140"/>
                  </a:cubicBezTo>
                  <a:cubicBezTo>
                    <a:pt x="6471" y="1140"/>
                    <a:pt x="3989" y="5413"/>
                    <a:pt x="5779" y="9890"/>
                  </a:cubicBezTo>
                  <a:cubicBezTo>
                    <a:pt x="7285" y="13593"/>
                    <a:pt x="11477" y="15018"/>
                    <a:pt x="12942" y="15425"/>
                  </a:cubicBezTo>
                  <a:cubicBezTo>
                    <a:pt x="13105" y="15913"/>
                    <a:pt x="13308" y="16401"/>
                    <a:pt x="13471" y="16849"/>
                  </a:cubicBezTo>
                  <a:cubicBezTo>
                    <a:pt x="15262" y="21041"/>
                    <a:pt x="17052" y="25762"/>
                    <a:pt x="18110" y="30727"/>
                  </a:cubicBezTo>
                  <a:cubicBezTo>
                    <a:pt x="17052" y="29302"/>
                    <a:pt x="15058" y="26860"/>
                    <a:pt x="13186" y="25477"/>
                  </a:cubicBezTo>
                  <a:cubicBezTo>
                    <a:pt x="10460" y="23483"/>
                    <a:pt x="8018" y="19983"/>
                    <a:pt x="8018" y="19983"/>
                  </a:cubicBezTo>
                  <a:lnTo>
                    <a:pt x="8018" y="19983"/>
                  </a:lnTo>
                  <a:cubicBezTo>
                    <a:pt x="8017" y="19983"/>
                    <a:pt x="6878" y="24826"/>
                    <a:pt x="9890" y="28610"/>
                  </a:cubicBezTo>
                  <a:cubicBezTo>
                    <a:pt x="12110" y="31377"/>
                    <a:pt x="15862" y="31799"/>
                    <a:pt x="17735" y="31799"/>
                  </a:cubicBezTo>
                  <a:cubicBezTo>
                    <a:pt x="17952" y="31799"/>
                    <a:pt x="18144" y="31794"/>
                    <a:pt x="18306" y="31785"/>
                  </a:cubicBezTo>
                  <a:lnTo>
                    <a:pt x="18306" y="31785"/>
                  </a:lnTo>
                  <a:cubicBezTo>
                    <a:pt x="16823" y="31118"/>
                    <a:pt x="12173" y="28894"/>
                    <a:pt x="10093" y="25843"/>
                  </a:cubicBezTo>
                  <a:lnTo>
                    <a:pt x="10459" y="25599"/>
                  </a:lnTo>
                  <a:cubicBezTo>
                    <a:pt x="12616" y="28692"/>
                    <a:pt x="17785" y="31052"/>
                    <a:pt x="18762" y="31500"/>
                  </a:cubicBezTo>
                  <a:cubicBezTo>
                    <a:pt x="19535" y="30279"/>
                    <a:pt x="24419" y="22750"/>
                    <a:pt x="26128" y="17988"/>
                  </a:cubicBezTo>
                  <a:lnTo>
                    <a:pt x="26575" y="18151"/>
                  </a:lnTo>
                  <a:cubicBezTo>
                    <a:pt x="24703" y="23320"/>
                    <a:pt x="19128" y="31826"/>
                    <a:pt x="19047" y="31907"/>
                  </a:cubicBezTo>
                  <a:lnTo>
                    <a:pt x="18965" y="32070"/>
                  </a:lnTo>
                  <a:lnTo>
                    <a:pt x="18762" y="31988"/>
                  </a:lnTo>
                  <a:cubicBezTo>
                    <a:pt x="18726" y="31970"/>
                    <a:pt x="18567" y="31903"/>
                    <a:pt x="18315" y="31789"/>
                  </a:cubicBezTo>
                  <a:lnTo>
                    <a:pt x="18315" y="31789"/>
                  </a:lnTo>
                  <a:cubicBezTo>
                    <a:pt x="19372" y="37241"/>
                    <a:pt x="19494" y="42937"/>
                    <a:pt x="17704" y="48471"/>
                  </a:cubicBezTo>
                  <a:cubicBezTo>
                    <a:pt x="17581" y="47372"/>
                    <a:pt x="16971" y="44482"/>
                    <a:pt x="13430" y="41227"/>
                  </a:cubicBezTo>
                  <a:cubicBezTo>
                    <a:pt x="8954" y="37116"/>
                    <a:pt x="1" y="23972"/>
                    <a:pt x="0" y="23971"/>
                  </a:cubicBezTo>
                  <a:lnTo>
                    <a:pt x="0" y="23971"/>
                  </a:lnTo>
                  <a:cubicBezTo>
                    <a:pt x="0" y="23972"/>
                    <a:pt x="733" y="39477"/>
                    <a:pt x="5006" y="44604"/>
                  </a:cubicBezTo>
                  <a:cubicBezTo>
                    <a:pt x="8275" y="48486"/>
                    <a:pt x="14023" y="48949"/>
                    <a:pt x="16528" y="48949"/>
                  </a:cubicBezTo>
                  <a:cubicBezTo>
                    <a:pt x="17017" y="48949"/>
                    <a:pt x="17382" y="48932"/>
                    <a:pt x="17581" y="48918"/>
                  </a:cubicBezTo>
                  <a:lnTo>
                    <a:pt x="17581" y="48918"/>
                  </a:lnTo>
                  <a:cubicBezTo>
                    <a:pt x="17500" y="49163"/>
                    <a:pt x="17419" y="49407"/>
                    <a:pt x="17297" y="49651"/>
                  </a:cubicBezTo>
                  <a:cubicBezTo>
                    <a:pt x="14488" y="57221"/>
                    <a:pt x="13878" y="62552"/>
                    <a:pt x="13837" y="65360"/>
                  </a:cubicBezTo>
                  <a:lnTo>
                    <a:pt x="8506" y="65360"/>
                  </a:lnTo>
                  <a:lnTo>
                    <a:pt x="8506" y="89900"/>
                  </a:lnTo>
                  <a:lnTo>
                    <a:pt x="23157" y="89900"/>
                  </a:lnTo>
                  <a:lnTo>
                    <a:pt x="23157" y="65360"/>
                  </a:lnTo>
                  <a:lnTo>
                    <a:pt x="14733" y="65360"/>
                  </a:lnTo>
                  <a:cubicBezTo>
                    <a:pt x="14773" y="64180"/>
                    <a:pt x="14895" y="62593"/>
                    <a:pt x="15262" y="60558"/>
                  </a:cubicBezTo>
                  <a:lnTo>
                    <a:pt x="15262" y="60558"/>
                  </a:lnTo>
                  <a:cubicBezTo>
                    <a:pt x="15140" y="60598"/>
                    <a:pt x="15099" y="60598"/>
                    <a:pt x="15099" y="60598"/>
                  </a:cubicBezTo>
                  <a:lnTo>
                    <a:pt x="14977" y="60151"/>
                  </a:lnTo>
                  <a:cubicBezTo>
                    <a:pt x="15058" y="60151"/>
                    <a:pt x="24256" y="57546"/>
                    <a:pt x="30645" y="50953"/>
                  </a:cubicBezTo>
                  <a:lnTo>
                    <a:pt x="30971" y="51279"/>
                  </a:lnTo>
                  <a:cubicBezTo>
                    <a:pt x="25802" y="56610"/>
                    <a:pt x="18884" y="59337"/>
                    <a:pt x="16198" y="60273"/>
                  </a:cubicBezTo>
                  <a:cubicBezTo>
                    <a:pt x="18843" y="59907"/>
                    <a:pt x="25314" y="58971"/>
                    <a:pt x="28325" y="57017"/>
                  </a:cubicBezTo>
                  <a:cubicBezTo>
                    <a:pt x="32151" y="54535"/>
                    <a:pt x="35529" y="47087"/>
                    <a:pt x="35529" y="47087"/>
                  </a:cubicBezTo>
                  <a:lnTo>
                    <a:pt x="35529" y="47087"/>
                  </a:lnTo>
                  <a:cubicBezTo>
                    <a:pt x="35528" y="47087"/>
                    <a:pt x="23157" y="49814"/>
                    <a:pt x="19535" y="54290"/>
                  </a:cubicBezTo>
                  <a:cubicBezTo>
                    <a:pt x="17093" y="57383"/>
                    <a:pt x="15872" y="59093"/>
                    <a:pt x="15384" y="59866"/>
                  </a:cubicBezTo>
                  <a:cubicBezTo>
                    <a:pt x="15872" y="57180"/>
                    <a:pt x="16686" y="53883"/>
                    <a:pt x="18151" y="49976"/>
                  </a:cubicBezTo>
                  <a:cubicBezTo>
                    <a:pt x="19128" y="47413"/>
                    <a:pt x="19657" y="44808"/>
                    <a:pt x="19860" y="42203"/>
                  </a:cubicBezTo>
                  <a:lnTo>
                    <a:pt x="19860" y="42203"/>
                  </a:lnTo>
                  <a:cubicBezTo>
                    <a:pt x="19738" y="42285"/>
                    <a:pt x="19657" y="42325"/>
                    <a:pt x="19657" y="42325"/>
                  </a:cubicBezTo>
                  <a:lnTo>
                    <a:pt x="19453" y="41918"/>
                  </a:lnTo>
                  <a:cubicBezTo>
                    <a:pt x="19535" y="41878"/>
                    <a:pt x="27878" y="37442"/>
                    <a:pt x="30238" y="33250"/>
                  </a:cubicBezTo>
                  <a:lnTo>
                    <a:pt x="30645" y="33494"/>
                  </a:lnTo>
                  <a:cubicBezTo>
                    <a:pt x="28529" y="37279"/>
                    <a:pt x="21895" y="41104"/>
                    <a:pt x="20105" y="42081"/>
                  </a:cubicBezTo>
                  <a:cubicBezTo>
                    <a:pt x="21814" y="41918"/>
                    <a:pt x="27186" y="41104"/>
                    <a:pt x="30360" y="37157"/>
                  </a:cubicBezTo>
                  <a:cubicBezTo>
                    <a:pt x="34186" y="32436"/>
                    <a:pt x="33494" y="26576"/>
                    <a:pt x="33494" y="26576"/>
                  </a:cubicBezTo>
                  <a:lnTo>
                    <a:pt x="33494" y="26576"/>
                  </a:lnTo>
                  <a:cubicBezTo>
                    <a:pt x="33493" y="26576"/>
                    <a:pt x="26290" y="31541"/>
                    <a:pt x="23360" y="35366"/>
                  </a:cubicBezTo>
                  <a:cubicBezTo>
                    <a:pt x="21488" y="37808"/>
                    <a:pt x="20471" y="39884"/>
                    <a:pt x="19942" y="41064"/>
                  </a:cubicBezTo>
                  <a:cubicBezTo>
                    <a:pt x="20105" y="37930"/>
                    <a:pt x="19820" y="34796"/>
                    <a:pt x="19250" y="31744"/>
                  </a:cubicBezTo>
                  <a:cubicBezTo>
                    <a:pt x="21651" y="29872"/>
                    <a:pt x="30523" y="22587"/>
                    <a:pt x="31500" y="17134"/>
                  </a:cubicBezTo>
                  <a:cubicBezTo>
                    <a:pt x="32599" y="10826"/>
                    <a:pt x="31052" y="0"/>
                    <a:pt x="31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35"/>
            <p:cNvSpPr/>
            <p:nvPr/>
          </p:nvSpPr>
          <p:spPr>
            <a:xfrm>
              <a:off x="2992975" y="2455100"/>
              <a:ext cx="2658575" cy="3012625"/>
            </a:xfrm>
            <a:custGeom>
              <a:avLst/>
              <a:gdLst/>
              <a:ahLst/>
              <a:cxnLst/>
              <a:rect l="l" t="t" r="r" b="b"/>
              <a:pathLst>
                <a:path w="106343" h="120505" extrusionOk="0">
                  <a:moveTo>
                    <a:pt x="105650" y="692"/>
                  </a:moveTo>
                  <a:lnTo>
                    <a:pt x="105650" y="119813"/>
                  </a:lnTo>
                  <a:lnTo>
                    <a:pt x="693" y="119813"/>
                  </a:lnTo>
                  <a:lnTo>
                    <a:pt x="693" y="692"/>
                  </a:lnTo>
                  <a:close/>
                  <a:moveTo>
                    <a:pt x="1" y="0"/>
                  </a:moveTo>
                  <a:lnTo>
                    <a:pt x="1" y="367"/>
                  </a:lnTo>
                  <a:lnTo>
                    <a:pt x="1" y="120505"/>
                  </a:lnTo>
                  <a:lnTo>
                    <a:pt x="106342" y="120505"/>
                  </a:lnTo>
                  <a:lnTo>
                    <a:pt x="10634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35"/>
            <p:cNvSpPr/>
            <p:nvPr/>
          </p:nvSpPr>
          <p:spPr>
            <a:xfrm>
              <a:off x="2992975" y="2709450"/>
              <a:ext cx="2434725" cy="2758275"/>
            </a:xfrm>
            <a:custGeom>
              <a:avLst/>
              <a:gdLst/>
              <a:ahLst/>
              <a:cxnLst/>
              <a:rect l="l" t="t" r="r" b="b"/>
              <a:pathLst>
                <a:path w="97389" h="110331" extrusionOk="0">
                  <a:moveTo>
                    <a:pt x="96697" y="692"/>
                  </a:moveTo>
                  <a:lnTo>
                    <a:pt x="96697" y="109639"/>
                  </a:lnTo>
                  <a:lnTo>
                    <a:pt x="693" y="109639"/>
                  </a:lnTo>
                  <a:lnTo>
                    <a:pt x="693" y="692"/>
                  </a:lnTo>
                  <a:close/>
                  <a:moveTo>
                    <a:pt x="1" y="1"/>
                  </a:moveTo>
                  <a:lnTo>
                    <a:pt x="1" y="326"/>
                  </a:lnTo>
                  <a:lnTo>
                    <a:pt x="1" y="110331"/>
                  </a:lnTo>
                  <a:lnTo>
                    <a:pt x="97389" y="110331"/>
                  </a:lnTo>
                  <a:lnTo>
                    <a:pt x="973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35"/>
            <p:cNvSpPr/>
            <p:nvPr/>
          </p:nvSpPr>
          <p:spPr>
            <a:xfrm>
              <a:off x="5418525" y="2464250"/>
              <a:ext cx="224875" cy="2994325"/>
            </a:xfrm>
            <a:custGeom>
              <a:avLst/>
              <a:gdLst/>
              <a:ahLst/>
              <a:cxnLst/>
              <a:rect l="l" t="t" r="r" b="b"/>
              <a:pathLst>
                <a:path w="8995" h="119773" extrusionOk="0">
                  <a:moveTo>
                    <a:pt x="8995" y="1"/>
                  </a:moveTo>
                  <a:lnTo>
                    <a:pt x="1" y="10134"/>
                  </a:lnTo>
                  <a:lnTo>
                    <a:pt x="1" y="119772"/>
                  </a:lnTo>
                  <a:lnTo>
                    <a:pt x="8995" y="119772"/>
                  </a:lnTo>
                  <a:lnTo>
                    <a:pt x="89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35"/>
            <p:cNvSpPr/>
            <p:nvPr/>
          </p:nvSpPr>
          <p:spPr>
            <a:xfrm>
              <a:off x="5533500" y="4907100"/>
              <a:ext cx="109900" cy="551475"/>
            </a:xfrm>
            <a:custGeom>
              <a:avLst/>
              <a:gdLst/>
              <a:ahLst/>
              <a:cxnLst/>
              <a:rect l="l" t="t" r="r" b="b"/>
              <a:pathLst>
                <a:path w="4396" h="22059" extrusionOk="0">
                  <a:moveTo>
                    <a:pt x="0" y="1"/>
                  </a:moveTo>
                  <a:lnTo>
                    <a:pt x="0" y="22058"/>
                  </a:lnTo>
                  <a:lnTo>
                    <a:pt x="4396" y="22058"/>
                  </a:lnTo>
                  <a:lnTo>
                    <a:pt x="43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35"/>
            <p:cNvSpPr/>
            <p:nvPr/>
          </p:nvSpPr>
          <p:spPr>
            <a:xfrm>
              <a:off x="5525350" y="4898950"/>
              <a:ext cx="126200" cy="568775"/>
            </a:xfrm>
            <a:custGeom>
              <a:avLst/>
              <a:gdLst/>
              <a:ahLst/>
              <a:cxnLst/>
              <a:rect l="l" t="t" r="r" b="b"/>
              <a:pathLst>
                <a:path w="5048" h="22751" extrusionOk="0">
                  <a:moveTo>
                    <a:pt x="4355" y="652"/>
                  </a:moveTo>
                  <a:lnTo>
                    <a:pt x="4355" y="22059"/>
                  </a:lnTo>
                  <a:lnTo>
                    <a:pt x="693" y="22059"/>
                  </a:lnTo>
                  <a:lnTo>
                    <a:pt x="693" y="652"/>
                  </a:lnTo>
                  <a:close/>
                  <a:moveTo>
                    <a:pt x="326" y="1"/>
                  </a:moveTo>
                  <a:cubicBezTo>
                    <a:pt x="245" y="1"/>
                    <a:pt x="164" y="1"/>
                    <a:pt x="123" y="82"/>
                  </a:cubicBezTo>
                  <a:cubicBezTo>
                    <a:pt x="41" y="164"/>
                    <a:pt x="1" y="245"/>
                    <a:pt x="1" y="327"/>
                  </a:cubicBezTo>
                  <a:lnTo>
                    <a:pt x="1" y="22384"/>
                  </a:lnTo>
                  <a:cubicBezTo>
                    <a:pt x="1" y="22466"/>
                    <a:pt x="41" y="22588"/>
                    <a:pt x="123" y="22629"/>
                  </a:cubicBezTo>
                  <a:cubicBezTo>
                    <a:pt x="164" y="22710"/>
                    <a:pt x="245" y="22751"/>
                    <a:pt x="326" y="22751"/>
                  </a:cubicBezTo>
                  <a:lnTo>
                    <a:pt x="4722" y="22751"/>
                  </a:lnTo>
                  <a:cubicBezTo>
                    <a:pt x="4803" y="22751"/>
                    <a:pt x="4884" y="22710"/>
                    <a:pt x="4966" y="22629"/>
                  </a:cubicBezTo>
                  <a:cubicBezTo>
                    <a:pt x="5007" y="22547"/>
                    <a:pt x="5047" y="22466"/>
                    <a:pt x="5047" y="22384"/>
                  </a:cubicBezTo>
                  <a:lnTo>
                    <a:pt x="5047" y="327"/>
                  </a:lnTo>
                  <a:cubicBezTo>
                    <a:pt x="5047" y="245"/>
                    <a:pt x="5007" y="164"/>
                    <a:pt x="4966" y="82"/>
                  </a:cubicBezTo>
                  <a:cubicBezTo>
                    <a:pt x="4884" y="1"/>
                    <a:pt x="4803" y="1"/>
                    <a:pt x="4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35"/>
            <p:cNvSpPr/>
            <p:nvPr/>
          </p:nvSpPr>
          <p:spPr>
            <a:xfrm>
              <a:off x="5643375" y="4524550"/>
              <a:ext cx="474150" cy="934025"/>
            </a:xfrm>
            <a:custGeom>
              <a:avLst/>
              <a:gdLst/>
              <a:ahLst/>
              <a:cxnLst/>
              <a:rect l="l" t="t" r="r" b="b"/>
              <a:pathLst>
                <a:path w="18966" h="37361" extrusionOk="0">
                  <a:moveTo>
                    <a:pt x="18965" y="0"/>
                  </a:moveTo>
                  <a:lnTo>
                    <a:pt x="1" y="15303"/>
                  </a:lnTo>
                  <a:lnTo>
                    <a:pt x="1" y="37360"/>
                  </a:lnTo>
                  <a:lnTo>
                    <a:pt x="18965" y="37360"/>
                  </a:lnTo>
                  <a:lnTo>
                    <a:pt x="189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35"/>
            <p:cNvSpPr/>
            <p:nvPr/>
          </p:nvSpPr>
          <p:spPr>
            <a:xfrm>
              <a:off x="5634225" y="4516325"/>
              <a:ext cx="491450" cy="951400"/>
            </a:xfrm>
            <a:custGeom>
              <a:avLst/>
              <a:gdLst/>
              <a:ahLst/>
              <a:cxnLst/>
              <a:rect l="l" t="t" r="r" b="b"/>
              <a:pathLst>
                <a:path w="19658" h="38056" extrusionOk="0">
                  <a:moveTo>
                    <a:pt x="19006" y="1062"/>
                  </a:moveTo>
                  <a:lnTo>
                    <a:pt x="19006" y="37364"/>
                  </a:lnTo>
                  <a:lnTo>
                    <a:pt x="692" y="37364"/>
                  </a:lnTo>
                  <a:lnTo>
                    <a:pt x="692" y="15794"/>
                  </a:lnTo>
                  <a:lnTo>
                    <a:pt x="19006" y="1062"/>
                  </a:lnTo>
                  <a:close/>
                  <a:moveTo>
                    <a:pt x="19343" y="0"/>
                  </a:moveTo>
                  <a:cubicBezTo>
                    <a:pt x="19260" y="0"/>
                    <a:pt x="19178" y="35"/>
                    <a:pt x="19128" y="85"/>
                  </a:cubicBezTo>
                  <a:lnTo>
                    <a:pt x="163" y="15347"/>
                  </a:lnTo>
                  <a:cubicBezTo>
                    <a:pt x="82" y="15428"/>
                    <a:pt x="0" y="15509"/>
                    <a:pt x="0" y="15632"/>
                  </a:cubicBezTo>
                  <a:lnTo>
                    <a:pt x="0" y="37689"/>
                  </a:lnTo>
                  <a:cubicBezTo>
                    <a:pt x="0" y="37771"/>
                    <a:pt x="41" y="37893"/>
                    <a:pt x="122" y="37934"/>
                  </a:cubicBezTo>
                  <a:cubicBezTo>
                    <a:pt x="163" y="38015"/>
                    <a:pt x="285" y="38056"/>
                    <a:pt x="367" y="38056"/>
                  </a:cubicBezTo>
                  <a:lnTo>
                    <a:pt x="19331" y="38056"/>
                  </a:lnTo>
                  <a:cubicBezTo>
                    <a:pt x="19413" y="38056"/>
                    <a:pt x="19494" y="38015"/>
                    <a:pt x="19576" y="37934"/>
                  </a:cubicBezTo>
                  <a:cubicBezTo>
                    <a:pt x="19616" y="37852"/>
                    <a:pt x="19657" y="37771"/>
                    <a:pt x="19657" y="37689"/>
                  </a:cubicBezTo>
                  <a:lnTo>
                    <a:pt x="19657" y="329"/>
                  </a:lnTo>
                  <a:cubicBezTo>
                    <a:pt x="19657" y="207"/>
                    <a:pt x="19576" y="85"/>
                    <a:pt x="19494" y="45"/>
                  </a:cubicBezTo>
                  <a:cubicBezTo>
                    <a:pt x="19448" y="13"/>
                    <a:pt x="19395" y="0"/>
                    <a:pt x="193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35"/>
            <p:cNvSpPr/>
            <p:nvPr/>
          </p:nvSpPr>
          <p:spPr>
            <a:xfrm>
              <a:off x="1820900" y="4907100"/>
              <a:ext cx="109900" cy="551475"/>
            </a:xfrm>
            <a:custGeom>
              <a:avLst/>
              <a:gdLst/>
              <a:ahLst/>
              <a:cxnLst/>
              <a:rect l="l" t="t" r="r" b="b"/>
              <a:pathLst>
                <a:path w="4396" h="22059" extrusionOk="0">
                  <a:moveTo>
                    <a:pt x="1" y="1"/>
                  </a:moveTo>
                  <a:lnTo>
                    <a:pt x="1" y="22058"/>
                  </a:lnTo>
                  <a:lnTo>
                    <a:pt x="4396" y="22058"/>
                  </a:lnTo>
                  <a:lnTo>
                    <a:pt x="43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35"/>
            <p:cNvSpPr/>
            <p:nvPr/>
          </p:nvSpPr>
          <p:spPr>
            <a:xfrm>
              <a:off x="1812775" y="4898950"/>
              <a:ext cx="126175" cy="568775"/>
            </a:xfrm>
            <a:custGeom>
              <a:avLst/>
              <a:gdLst/>
              <a:ahLst/>
              <a:cxnLst/>
              <a:rect l="l" t="t" r="r" b="b"/>
              <a:pathLst>
                <a:path w="5047" h="22751" extrusionOk="0">
                  <a:moveTo>
                    <a:pt x="4355" y="652"/>
                  </a:moveTo>
                  <a:lnTo>
                    <a:pt x="4355" y="22059"/>
                  </a:lnTo>
                  <a:lnTo>
                    <a:pt x="692" y="22059"/>
                  </a:lnTo>
                  <a:lnTo>
                    <a:pt x="692" y="652"/>
                  </a:lnTo>
                  <a:close/>
                  <a:moveTo>
                    <a:pt x="326" y="1"/>
                  </a:moveTo>
                  <a:cubicBezTo>
                    <a:pt x="244" y="1"/>
                    <a:pt x="163" y="1"/>
                    <a:pt x="82" y="82"/>
                  </a:cubicBezTo>
                  <a:cubicBezTo>
                    <a:pt x="41" y="164"/>
                    <a:pt x="0" y="245"/>
                    <a:pt x="0" y="327"/>
                  </a:cubicBezTo>
                  <a:lnTo>
                    <a:pt x="0" y="22384"/>
                  </a:lnTo>
                  <a:cubicBezTo>
                    <a:pt x="0" y="22466"/>
                    <a:pt x="41" y="22588"/>
                    <a:pt x="82" y="22629"/>
                  </a:cubicBezTo>
                  <a:cubicBezTo>
                    <a:pt x="163" y="22710"/>
                    <a:pt x="244" y="22751"/>
                    <a:pt x="326" y="22751"/>
                  </a:cubicBezTo>
                  <a:lnTo>
                    <a:pt x="4721" y="22751"/>
                  </a:lnTo>
                  <a:cubicBezTo>
                    <a:pt x="4802" y="22751"/>
                    <a:pt x="4884" y="22710"/>
                    <a:pt x="4924" y="22629"/>
                  </a:cubicBezTo>
                  <a:cubicBezTo>
                    <a:pt x="5006" y="22547"/>
                    <a:pt x="5047" y="22466"/>
                    <a:pt x="5047" y="22384"/>
                  </a:cubicBezTo>
                  <a:lnTo>
                    <a:pt x="5047" y="327"/>
                  </a:lnTo>
                  <a:cubicBezTo>
                    <a:pt x="5047" y="245"/>
                    <a:pt x="5006" y="164"/>
                    <a:pt x="4924" y="82"/>
                  </a:cubicBezTo>
                  <a:cubicBezTo>
                    <a:pt x="4884" y="1"/>
                    <a:pt x="4802" y="1"/>
                    <a:pt x="47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35"/>
            <p:cNvSpPr/>
            <p:nvPr/>
          </p:nvSpPr>
          <p:spPr>
            <a:xfrm>
              <a:off x="1930800" y="4524550"/>
              <a:ext cx="474125" cy="934025"/>
            </a:xfrm>
            <a:custGeom>
              <a:avLst/>
              <a:gdLst/>
              <a:ahLst/>
              <a:cxnLst/>
              <a:rect l="l" t="t" r="r" b="b"/>
              <a:pathLst>
                <a:path w="18965" h="37361" extrusionOk="0">
                  <a:moveTo>
                    <a:pt x="18965" y="0"/>
                  </a:moveTo>
                  <a:lnTo>
                    <a:pt x="0" y="15303"/>
                  </a:lnTo>
                  <a:lnTo>
                    <a:pt x="0" y="37360"/>
                  </a:lnTo>
                  <a:lnTo>
                    <a:pt x="18965" y="37360"/>
                  </a:lnTo>
                  <a:lnTo>
                    <a:pt x="189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35"/>
            <p:cNvSpPr/>
            <p:nvPr/>
          </p:nvSpPr>
          <p:spPr>
            <a:xfrm>
              <a:off x="1921625" y="4516325"/>
              <a:ext cx="491450" cy="951400"/>
            </a:xfrm>
            <a:custGeom>
              <a:avLst/>
              <a:gdLst/>
              <a:ahLst/>
              <a:cxnLst/>
              <a:rect l="l" t="t" r="r" b="b"/>
              <a:pathLst>
                <a:path w="19658" h="38056" extrusionOk="0">
                  <a:moveTo>
                    <a:pt x="18966" y="1062"/>
                  </a:moveTo>
                  <a:lnTo>
                    <a:pt x="18966" y="37364"/>
                  </a:lnTo>
                  <a:lnTo>
                    <a:pt x="693" y="37364"/>
                  </a:lnTo>
                  <a:lnTo>
                    <a:pt x="693" y="15794"/>
                  </a:lnTo>
                  <a:lnTo>
                    <a:pt x="18966" y="1062"/>
                  </a:lnTo>
                  <a:close/>
                  <a:moveTo>
                    <a:pt x="19314" y="0"/>
                  </a:moveTo>
                  <a:cubicBezTo>
                    <a:pt x="19239" y="0"/>
                    <a:pt x="19163" y="35"/>
                    <a:pt x="19088" y="85"/>
                  </a:cubicBezTo>
                  <a:lnTo>
                    <a:pt x="123" y="15347"/>
                  </a:lnTo>
                  <a:cubicBezTo>
                    <a:pt x="41" y="15428"/>
                    <a:pt x="1" y="15509"/>
                    <a:pt x="1" y="15632"/>
                  </a:cubicBezTo>
                  <a:lnTo>
                    <a:pt x="1" y="37689"/>
                  </a:lnTo>
                  <a:cubicBezTo>
                    <a:pt x="1" y="37771"/>
                    <a:pt x="41" y="37893"/>
                    <a:pt x="123" y="37934"/>
                  </a:cubicBezTo>
                  <a:cubicBezTo>
                    <a:pt x="164" y="38015"/>
                    <a:pt x="245" y="38056"/>
                    <a:pt x="367" y="38056"/>
                  </a:cubicBezTo>
                  <a:lnTo>
                    <a:pt x="19332" y="38056"/>
                  </a:lnTo>
                  <a:cubicBezTo>
                    <a:pt x="19413" y="38056"/>
                    <a:pt x="19495" y="38015"/>
                    <a:pt x="19576" y="37934"/>
                  </a:cubicBezTo>
                  <a:cubicBezTo>
                    <a:pt x="19617" y="37852"/>
                    <a:pt x="19657" y="37771"/>
                    <a:pt x="19657" y="37689"/>
                  </a:cubicBezTo>
                  <a:lnTo>
                    <a:pt x="19657" y="329"/>
                  </a:lnTo>
                  <a:cubicBezTo>
                    <a:pt x="19657" y="207"/>
                    <a:pt x="19576" y="85"/>
                    <a:pt x="19454" y="45"/>
                  </a:cubicBezTo>
                  <a:cubicBezTo>
                    <a:pt x="19407" y="13"/>
                    <a:pt x="19361" y="0"/>
                    <a:pt x="193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35"/>
            <p:cNvSpPr/>
            <p:nvPr/>
          </p:nvSpPr>
          <p:spPr>
            <a:xfrm>
              <a:off x="1398675" y="4437050"/>
              <a:ext cx="5067825" cy="567750"/>
            </a:xfrm>
            <a:custGeom>
              <a:avLst/>
              <a:gdLst/>
              <a:ahLst/>
              <a:cxnLst/>
              <a:rect l="l" t="t" r="r" b="b"/>
              <a:pathLst>
                <a:path w="202713" h="22710" extrusionOk="0">
                  <a:moveTo>
                    <a:pt x="202713" y="0"/>
                  </a:moveTo>
                  <a:lnTo>
                    <a:pt x="0" y="21285"/>
                  </a:lnTo>
                  <a:lnTo>
                    <a:pt x="82" y="22709"/>
                  </a:lnTo>
                  <a:lnTo>
                    <a:pt x="175039" y="22709"/>
                  </a:lnTo>
                  <a:lnTo>
                    <a:pt x="202713" y="1425"/>
                  </a:lnTo>
                  <a:lnTo>
                    <a:pt x="20271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35"/>
            <p:cNvSpPr/>
            <p:nvPr/>
          </p:nvSpPr>
          <p:spPr>
            <a:xfrm>
              <a:off x="1390525" y="4428500"/>
              <a:ext cx="5084125" cy="584450"/>
            </a:xfrm>
            <a:custGeom>
              <a:avLst/>
              <a:gdLst/>
              <a:ahLst/>
              <a:cxnLst/>
              <a:rect l="l" t="t" r="r" b="b"/>
              <a:pathLst>
                <a:path w="203365" h="23378" extrusionOk="0">
                  <a:moveTo>
                    <a:pt x="202713" y="709"/>
                  </a:moveTo>
                  <a:lnTo>
                    <a:pt x="202713" y="1604"/>
                  </a:lnTo>
                  <a:lnTo>
                    <a:pt x="175214" y="22726"/>
                  </a:lnTo>
                  <a:lnTo>
                    <a:pt x="733" y="22726"/>
                  </a:lnTo>
                  <a:lnTo>
                    <a:pt x="693" y="21912"/>
                  </a:lnTo>
                  <a:lnTo>
                    <a:pt x="202713" y="709"/>
                  </a:lnTo>
                  <a:close/>
                  <a:moveTo>
                    <a:pt x="203071" y="1"/>
                  </a:moveTo>
                  <a:cubicBezTo>
                    <a:pt x="203044" y="1"/>
                    <a:pt x="203020" y="6"/>
                    <a:pt x="202998" y="17"/>
                  </a:cubicBezTo>
                  <a:lnTo>
                    <a:pt x="286" y="21261"/>
                  </a:lnTo>
                  <a:cubicBezTo>
                    <a:pt x="123" y="21302"/>
                    <a:pt x="1" y="21464"/>
                    <a:pt x="1" y="21627"/>
                  </a:cubicBezTo>
                  <a:lnTo>
                    <a:pt x="82" y="23051"/>
                  </a:lnTo>
                  <a:cubicBezTo>
                    <a:pt x="82" y="23255"/>
                    <a:pt x="204" y="23377"/>
                    <a:pt x="408" y="23377"/>
                  </a:cubicBezTo>
                  <a:lnTo>
                    <a:pt x="175365" y="23377"/>
                  </a:lnTo>
                  <a:cubicBezTo>
                    <a:pt x="175446" y="23377"/>
                    <a:pt x="175527" y="23377"/>
                    <a:pt x="175568" y="23296"/>
                  </a:cubicBezTo>
                  <a:lnTo>
                    <a:pt x="203242" y="2052"/>
                  </a:lnTo>
                  <a:cubicBezTo>
                    <a:pt x="203323" y="1970"/>
                    <a:pt x="203364" y="1889"/>
                    <a:pt x="203364" y="1767"/>
                  </a:cubicBezTo>
                  <a:lnTo>
                    <a:pt x="203364" y="342"/>
                  </a:lnTo>
                  <a:cubicBezTo>
                    <a:pt x="203364" y="220"/>
                    <a:pt x="203323" y="139"/>
                    <a:pt x="203283" y="98"/>
                  </a:cubicBezTo>
                  <a:cubicBezTo>
                    <a:pt x="203223" y="39"/>
                    <a:pt x="203142" y="1"/>
                    <a:pt x="2030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35"/>
            <p:cNvSpPr/>
            <p:nvPr/>
          </p:nvSpPr>
          <p:spPr>
            <a:xfrm>
              <a:off x="1400700" y="4437050"/>
              <a:ext cx="5065800" cy="531125"/>
            </a:xfrm>
            <a:custGeom>
              <a:avLst/>
              <a:gdLst/>
              <a:ahLst/>
              <a:cxnLst/>
              <a:rect l="l" t="t" r="r" b="b"/>
              <a:pathLst>
                <a:path w="202632" h="21245" extrusionOk="0">
                  <a:moveTo>
                    <a:pt x="44157" y="0"/>
                  </a:moveTo>
                  <a:lnTo>
                    <a:pt x="1" y="21244"/>
                  </a:lnTo>
                  <a:lnTo>
                    <a:pt x="174958" y="21244"/>
                  </a:lnTo>
                  <a:lnTo>
                    <a:pt x="20263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35"/>
            <p:cNvSpPr/>
            <p:nvPr/>
          </p:nvSpPr>
          <p:spPr>
            <a:xfrm>
              <a:off x="1391550" y="4427900"/>
              <a:ext cx="5084100" cy="549425"/>
            </a:xfrm>
            <a:custGeom>
              <a:avLst/>
              <a:gdLst/>
              <a:ahLst/>
              <a:cxnLst/>
              <a:rect l="l" t="t" r="r" b="b"/>
              <a:pathLst>
                <a:path w="203364" h="21977" extrusionOk="0">
                  <a:moveTo>
                    <a:pt x="201980" y="692"/>
                  </a:moveTo>
                  <a:lnTo>
                    <a:pt x="175226" y="21285"/>
                  </a:lnTo>
                  <a:lnTo>
                    <a:pt x="1832" y="21285"/>
                  </a:lnTo>
                  <a:lnTo>
                    <a:pt x="44564" y="692"/>
                  </a:lnTo>
                  <a:close/>
                  <a:moveTo>
                    <a:pt x="44523" y="0"/>
                  </a:moveTo>
                  <a:lnTo>
                    <a:pt x="44360" y="41"/>
                  </a:lnTo>
                  <a:lnTo>
                    <a:pt x="204" y="21326"/>
                  </a:lnTo>
                  <a:cubicBezTo>
                    <a:pt x="82" y="21407"/>
                    <a:pt x="1" y="21570"/>
                    <a:pt x="41" y="21692"/>
                  </a:cubicBezTo>
                  <a:cubicBezTo>
                    <a:pt x="82" y="21855"/>
                    <a:pt x="204" y="21977"/>
                    <a:pt x="367" y="21977"/>
                  </a:cubicBezTo>
                  <a:lnTo>
                    <a:pt x="175324" y="21977"/>
                  </a:lnTo>
                  <a:cubicBezTo>
                    <a:pt x="175405" y="21977"/>
                    <a:pt x="175486" y="21936"/>
                    <a:pt x="175527" y="21895"/>
                  </a:cubicBezTo>
                  <a:lnTo>
                    <a:pt x="203201" y="611"/>
                  </a:lnTo>
                  <a:cubicBezTo>
                    <a:pt x="203323" y="529"/>
                    <a:pt x="203364" y="407"/>
                    <a:pt x="203323" y="244"/>
                  </a:cubicBezTo>
                  <a:cubicBezTo>
                    <a:pt x="203282" y="122"/>
                    <a:pt x="203160" y="0"/>
                    <a:pt x="2029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35"/>
            <p:cNvSpPr/>
            <p:nvPr/>
          </p:nvSpPr>
          <p:spPr>
            <a:xfrm>
              <a:off x="5056325" y="4664950"/>
              <a:ext cx="755975" cy="213700"/>
            </a:xfrm>
            <a:custGeom>
              <a:avLst/>
              <a:gdLst/>
              <a:ahLst/>
              <a:cxnLst/>
              <a:rect l="l" t="t" r="r" b="b"/>
              <a:pathLst>
                <a:path w="30239" h="8548" extrusionOk="0">
                  <a:moveTo>
                    <a:pt x="10704" y="1"/>
                  </a:moveTo>
                  <a:lnTo>
                    <a:pt x="0" y="8547"/>
                  </a:lnTo>
                  <a:lnTo>
                    <a:pt x="18558" y="8547"/>
                  </a:lnTo>
                  <a:lnTo>
                    <a:pt x="30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35"/>
            <p:cNvSpPr/>
            <p:nvPr/>
          </p:nvSpPr>
          <p:spPr>
            <a:xfrm>
              <a:off x="5047175" y="4656825"/>
              <a:ext cx="774275" cy="230975"/>
            </a:xfrm>
            <a:custGeom>
              <a:avLst/>
              <a:gdLst/>
              <a:ahLst/>
              <a:cxnLst/>
              <a:rect l="l" t="t" r="r" b="b"/>
              <a:pathLst>
                <a:path w="30971" h="9239" extrusionOk="0">
                  <a:moveTo>
                    <a:pt x="29546" y="651"/>
                  </a:moveTo>
                  <a:lnTo>
                    <a:pt x="18831" y="8546"/>
                  </a:lnTo>
                  <a:lnTo>
                    <a:pt x="1343" y="8546"/>
                  </a:lnTo>
                  <a:lnTo>
                    <a:pt x="11192" y="651"/>
                  </a:lnTo>
                  <a:close/>
                  <a:moveTo>
                    <a:pt x="11070" y="0"/>
                  </a:moveTo>
                  <a:cubicBezTo>
                    <a:pt x="10988" y="0"/>
                    <a:pt x="10907" y="0"/>
                    <a:pt x="10866" y="41"/>
                  </a:cubicBezTo>
                  <a:lnTo>
                    <a:pt x="163" y="8628"/>
                  </a:lnTo>
                  <a:cubicBezTo>
                    <a:pt x="41" y="8709"/>
                    <a:pt x="0" y="8872"/>
                    <a:pt x="82" y="8994"/>
                  </a:cubicBezTo>
                  <a:cubicBezTo>
                    <a:pt x="122" y="9116"/>
                    <a:pt x="244" y="9238"/>
                    <a:pt x="366" y="9238"/>
                  </a:cubicBezTo>
                  <a:lnTo>
                    <a:pt x="18924" y="9238"/>
                  </a:lnTo>
                  <a:cubicBezTo>
                    <a:pt x="18965" y="9238"/>
                    <a:pt x="19046" y="9198"/>
                    <a:pt x="19128" y="9157"/>
                  </a:cubicBezTo>
                  <a:lnTo>
                    <a:pt x="30808" y="611"/>
                  </a:lnTo>
                  <a:cubicBezTo>
                    <a:pt x="30889" y="529"/>
                    <a:pt x="30971" y="366"/>
                    <a:pt x="30889" y="204"/>
                  </a:cubicBezTo>
                  <a:cubicBezTo>
                    <a:pt x="30849" y="81"/>
                    <a:pt x="30726" y="0"/>
                    <a:pt x="306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35"/>
            <p:cNvSpPr/>
            <p:nvPr/>
          </p:nvSpPr>
          <p:spPr>
            <a:xfrm>
              <a:off x="5774625" y="4437050"/>
              <a:ext cx="691875" cy="567750"/>
            </a:xfrm>
            <a:custGeom>
              <a:avLst/>
              <a:gdLst/>
              <a:ahLst/>
              <a:cxnLst/>
              <a:rect l="l" t="t" r="r" b="b"/>
              <a:pathLst>
                <a:path w="27675" h="22710" extrusionOk="0">
                  <a:moveTo>
                    <a:pt x="27675" y="0"/>
                  </a:moveTo>
                  <a:lnTo>
                    <a:pt x="1" y="21244"/>
                  </a:lnTo>
                  <a:lnTo>
                    <a:pt x="1" y="22709"/>
                  </a:lnTo>
                  <a:lnTo>
                    <a:pt x="27675" y="1425"/>
                  </a:lnTo>
                  <a:lnTo>
                    <a:pt x="276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35"/>
            <p:cNvSpPr/>
            <p:nvPr/>
          </p:nvSpPr>
          <p:spPr>
            <a:xfrm>
              <a:off x="5766475" y="4428250"/>
              <a:ext cx="708175" cy="584775"/>
            </a:xfrm>
            <a:custGeom>
              <a:avLst/>
              <a:gdLst/>
              <a:ahLst/>
              <a:cxnLst/>
              <a:rect l="l" t="t" r="r" b="b"/>
              <a:pathLst>
                <a:path w="28327" h="23391" extrusionOk="0">
                  <a:moveTo>
                    <a:pt x="27675" y="1044"/>
                  </a:moveTo>
                  <a:lnTo>
                    <a:pt x="27675" y="1614"/>
                  </a:lnTo>
                  <a:lnTo>
                    <a:pt x="652" y="22370"/>
                  </a:lnTo>
                  <a:lnTo>
                    <a:pt x="652" y="22370"/>
                  </a:lnTo>
                  <a:lnTo>
                    <a:pt x="652" y="21800"/>
                  </a:lnTo>
                  <a:lnTo>
                    <a:pt x="27675" y="1044"/>
                  </a:lnTo>
                  <a:close/>
                  <a:moveTo>
                    <a:pt x="27999" y="0"/>
                  </a:moveTo>
                  <a:cubicBezTo>
                    <a:pt x="27920" y="0"/>
                    <a:pt x="27845" y="20"/>
                    <a:pt x="27797" y="68"/>
                  </a:cubicBezTo>
                  <a:lnTo>
                    <a:pt x="123" y="21352"/>
                  </a:lnTo>
                  <a:cubicBezTo>
                    <a:pt x="42" y="21393"/>
                    <a:pt x="1" y="21515"/>
                    <a:pt x="1" y="21596"/>
                  </a:cubicBezTo>
                  <a:lnTo>
                    <a:pt x="1" y="23061"/>
                  </a:lnTo>
                  <a:cubicBezTo>
                    <a:pt x="1" y="23184"/>
                    <a:pt x="82" y="23306"/>
                    <a:pt x="164" y="23346"/>
                  </a:cubicBezTo>
                  <a:cubicBezTo>
                    <a:pt x="210" y="23377"/>
                    <a:pt x="263" y="23391"/>
                    <a:pt x="315" y="23391"/>
                  </a:cubicBezTo>
                  <a:cubicBezTo>
                    <a:pt x="398" y="23391"/>
                    <a:pt x="480" y="23356"/>
                    <a:pt x="530" y="23306"/>
                  </a:cubicBezTo>
                  <a:lnTo>
                    <a:pt x="28204" y="2062"/>
                  </a:lnTo>
                  <a:cubicBezTo>
                    <a:pt x="28285" y="1980"/>
                    <a:pt x="28326" y="1899"/>
                    <a:pt x="28326" y="1777"/>
                  </a:cubicBezTo>
                  <a:lnTo>
                    <a:pt x="28326" y="352"/>
                  </a:lnTo>
                  <a:cubicBezTo>
                    <a:pt x="28326" y="230"/>
                    <a:pt x="28245" y="108"/>
                    <a:pt x="28163" y="27"/>
                  </a:cubicBezTo>
                  <a:cubicBezTo>
                    <a:pt x="28113" y="10"/>
                    <a:pt x="28055" y="0"/>
                    <a:pt x="279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35"/>
            <p:cNvSpPr/>
            <p:nvPr/>
          </p:nvSpPr>
          <p:spPr>
            <a:xfrm>
              <a:off x="5189600" y="4452300"/>
              <a:ext cx="914700" cy="283675"/>
            </a:xfrm>
            <a:custGeom>
              <a:avLst/>
              <a:gdLst/>
              <a:ahLst/>
              <a:cxnLst/>
              <a:rect l="l" t="t" r="r" b="b"/>
              <a:pathLst>
                <a:path w="36588" h="11347" extrusionOk="0">
                  <a:moveTo>
                    <a:pt x="33128" y="1"/>
                  </a:moveTo>
                  <a:cubicBezTo>
                    <a:pt x="32599" y="1"/>
                    <a:pt x="32274" y="42"/>
                    <a:pt x="32233" y="42"/>
                  </a:cubicBezTo>
                  <a:lnTo>
                    <a:pt x="367" y="42"/>
                  </a:lnTo>
                  <a:cubicBezTo>
                    <a:pt x="164" y="42"/>
                    <a:pt x="1" y="204"/>
                    <a:pt x="1" y="367"/>
                  </a:cubicBezTo>
                  <a:cubicBezTo>
                    <a:pt x="1" y="571"/>
                    <a:pt x="164" y="733"/>
                    <a:pt x="367" y="733"/>
                  </a:cubicBezTo>
                  <a:lnTo>
                    <a:pt x="32274" y="733"/>
                  </a:lnTo>
                  <a:lnTo>
                    <a:pt x="32314" y="693"/>
                  </a:lnTo>
                  <a:lnTo>
                    <a:pt x="33128" y="693"/>
                  </a:lnTo>
                  <a:cubicBezTo>
                    <a:pt x="33698" y="693"/>
                    <a:pt x="34430" y="733"/>
                    <a:pt x="35000" y="896"/>
                  </a:cubicBezTo>
                  <a:cubicBezTo>
                    <a:pt x="35285" y="1018"/>
                    <a:pt x="35529" y="1140"/>
                    <a:pt x="35692" y="1263"/>
                  </a:cubicBezTo>
                  <a:cubicBezTo>
                    <a:pt x="35814" y="1385"/>
                    <a:pt x="35896" y="1547"/>
                    <a:pt x="35896" y="1751"/>
                  </a:cubicBezTo>
                  <a:cubicBezTo>
                    <a:pt x="35896" y="1873"/>
                    <a:pt x="35855" y="1995"/>
                    <a:pt x="35814" y="2158"/>
                  </a:cubicBezTo>
                  <a:cubicBezTo>
                    <a:pt x="35611" y="2687"/>
                    <a:pt x="35285" y="3053"/>
                    <a:pt x="34675" y="3379"/>
                  </a:cubicBezTo>
                  <a:cubicBezTo>
                    <a:pt x="33739" y="3867"/>
                    <a:pt x="32274" y="4193"/>
                    <a:pt x="30198" y="4356"/>
                  </a:cubicBezTo>
                  <a:cubicBezTo>
                    <a:pt x="28082" y="4559"/>
                    <a:pt x="25355" y="4640"/>
                    <a:pt x="21936" y="4762"/>
                  </a:cubicBezTo>
                  <a:cubicBezTo>
                    <a:pt x="17256" y="4925"/>
                    <a:pt x="14326" y="6431"/>
                    <a:pt x="12535" y="7896"/>
                  </a:cubicBezTo>
                  <a:cubicBezTo>
                    <a:pt x="10745" y="9402"/>
                    <a:pt x="10094" y="10867"/>
                    <a:pt x="10094" y="10867"/>
                  </a:cubicBezTo>
                  <a:cubicBezTo>
                    <a:pt x="10012" y="11071"/>
                    <a:pt x="10094" y="11274"/>
                    <a:pt x="10256" y="11315"/>
                  </a:cubicBezTo>
                  <a:cubicBezTo>
                    <a:pt x="10311" y="11337"/>
                    <a:pt x="10365" y="11347"/>
                    <a:pt x="10417" y="11347"/>
                  </a:cubicBezTo>
                  <a:cubicBezTo>
                    <a:pt x="10557" y="11347"/>
                    <a:pt x="10674" y="11271"/>
                    <a:pt x="10704" y="11152"/>
                  </a:cubicBezTo>
                  <a:cubicBezTo>
                    <a:pt x="10785" y="11030"/>
                    <a:pt x="11396" y="9646"/>
                    <a:pt x="13105" y="8303"/>
                  </a:cubicBezTo>
                  <a:cubicBezTo>
                    <a:pt x="14814" y="6960"/>
                    <a:pt x="17582" y="5576"/>
                    <a:pt x="21936" y="5454"/>
                  </a:cubicBezTo>
                  <a:cubicBezTo>
                    <a:pt x="26535" y="5292"/>
                    <a:pt x="29872" y="5169"/>
                    <a:pt x="32192" y="4803"/>
                  </a:cubicBezTo>
                  <a:cubicBezTo>
                    <a:pt x="33372" y="4640"/>
                    <a:pt x="34268" y="4356"/>
                    <a:pt x="35000" y="3989"/>
                  </a:cubicBezTo>
                  <a:cubicBezTo>
                    <a:pt x="35692" y="3623"/>
                    <a:pt x="36180" y="3094"/>
                    <a:pt x="36425" y="2402"/>
                  </a:cubicBezTo>
                  <a:cubicBezTo>
                    <a:pt x="36547" y="2199"/>
                    <a:pt x="36587" y="1954"/>
                    <a:pt x="36587" y="1751"/>
                  </a:cubicBezTo>
                  <a:cubicBezTo>
                    <a:pt x="36587" y="1344"/>
                    <a:pt x="36384" y="1018"/>
                    <a:pt x="36140" y="774"/>
                  </a:cubicBezTo>
                  <a:cubicBezTo>
                    <a:pt x="35773" y="408"/>
                    <a:pt x="35244" y="245"/>
                    <a:pt x="34675" y="123"/>
                  </a:cubicBezTo>
                  <a:cubicBezTo>
                    <a:pt x="34146" y="42"/>
                    <a:pt x="33576" y="1"/>
                    <a:pt x="33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35"/>
            <p:cNvSpPr/>
            <p:nvPr/>
          </p:nvSpPr>
          <p:spPr>
            <a:xfrm>
              <a:off x="5292375" y="4676900"/>
              <a:ext cx="262500" cy="176300"/>
            </a:xfrm>
            <a:custGeom>
              <a:avLst/>
              <a:gdLst/>
              <a:ahLst/>
              <a:cxnLst/>
              <a:rect l="l" t="t" r="r" b="b"/>
              <a:pathLst>
                <a:path w="10500" h="7052" extrusionOk="0">
                  <a:moveTo>
                    <a:pt x="6975" y="1"/>
                  </a:moveTo>
                  <a:cubicBezTo>
                    <a:pt x="5952" y="1"/>
                    <a:pt x="4660" y="133"/>
                    <a:pt x="3581" y="662"/>
                  </a:cubicBezTo>
                  <a:cubicBezTo>
                    <a:pt x="2279" y="1354"/>
                    <a:pt x="1058" y="3714"/>
                    <a:pt x="366" y="5342"/>
                  </a:cubicBezTo>
                  <a:cubicBezTo>
                    <a:pt x="0" y="6156"/>
                    <a:pt x="611" y="7052"/>
                    <a:pt x="1506" y="7052"/>
                  </a:cubicBezTo>
                  <a:lnTo>
                    <a:pt x="5535" y="7052"/>
                  </a:lnTo>
                  <a:cubicBezTo>
                    <a:pt x="5861" y="7052"/>
                    <a:pt x="6227" y="6930"/>
                    <a:pt x="6430" y="6645"/>
                  </a:cubicBezTo>
                  <a:lnTo>
                    <a:pt x="10500" y="2087"/>
                  </a:lnTo>
                  <a:cubicBezTo>
                    <a:pt x="10500" y="2087"/>
                    <a:pt x="10337" y="337"/>
                    <a:pt x="8750" y="133"/>
                  </a:cubicBezTo>
                  <a:cubicBezTo>
                    <a:pt x="8750" y="133"/>
                    <a:pt x="7997" y="1"/>
                    <a:pt x="69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35"/>
            <p:cNvSpPr/>
            <p:nvPr/>
          </p:nvSpPr>
          <p:spPr>
            <a:xfrm>
              <a:off x="5442950" y="4707275"/>
              <a:ext cx="72250" cy="119475"/>
            </a:xfrm>
            <a:custGeom>
              <a:avLst/>
              <a:gdLst/>
              <a:ahLst/>
              <a:cxnLst/>
              <a:rect l="l" t="t" r="r" b="b"/>
              <a:pathLst>
                <a:path w="2890" h="4779" extrusionOk="0">
                  <a:moveTo>
                    <a:pt x="2677" y="1"/>
                  </a:moveTo>
                  <a:cubicBezTo>
                    <a:pt x="2651" y="1"/>
                    <a:pt x="2627" y="6"/>
                    <a:pt x="2605" y="17"/>
                  </a:cubicBezTo>
                  <a:cubicBezTo>
                    <a:pt x="244" y="1360"/>
                    <a:pt x="0" y="3435"/>
                    <a:pt x="0" y="4249"/>
                  </a:cubicBezTo>
                  <a:cubicBezTo>
                    <a:pt x="0" y="4494"/>
                    <a:pt x="0" y="4616"/>
                    <a:pt x="0" y="4616"/>
                  </a:cubicBezTo>
                  <a:cubicBezTo>
                    <a:pt x="41" y="4738"/>
                    <a:pt x="122" y="4778"/>
                    <a:pt x="204" y="4778"/>
                  </a:cubicBezTo>
                  <a:cubicBezTo>
                    <a:pt x="285" y="4738"/>
                    <a:pt x="367" y="4656"/>
                    <a:pt x="367" y="4575"/>
                  </a:cubicBezTo>
                  <a:lnTo>
                    <a:pt x="326" y="4494"/>
                  </a:lnTo>
                  <a:cubicBezTo>
                    <a:pt x="326" y="4453"/>
                    <a:pt x="326" y="4372"/>
                    <a:pt x="326" y="4249"/>
                  </a:cubicBezTo>
                  <a:cubicBezTo>
                    <a:pt x="326" y="3476"/>
                    <a:pt x="570" y="1563"/>
                    <a:pt x="2768" y="302"/>
                  </a:cubicBezTo>
                  <a:cubicBezTo>
                    <a:pt x="2849" y="261"/>
                    <a:pt x="2890" y="180"/>
                    <a:pt x="2849" y="98"/>
                  </a:cubicBezTo>
                  <a:cubicBezTo>
                    <a:pt x="2819" y="39"/>
                    <a:pt x="2746" y="1"/>
                    <a:pt x="26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35"/>
            <p:cNvSpPr/>
            <p:nvPr/>
          </p:nvSpPr>
          <p:spPr>
            <a:xfrm>
              <a:off x="3283975" y="4592725"/>
              <a:ext cx="2022650" cy="316425"/>
            </a:xfrm>
            <a:custGeom>
              <a:avLst/>
              <a:gdLst/>
              <a:ahLst/>
              <a:cxnLst/>
              <a:rect l="l" t="t" r="r" b="b"/>
              <a:pathLst>
                <a:path w="80906" h="12657" extrusionOk="0">
                  <a:moveTo>
                    <a:pt x="15831" y="0"/>
                  </a:moveTo>
                  <a:lnTo>
                    <a:pt x="0" y="12657"/>
                  </a:lnTo>
                  <a:lnTo>
                    <a:pt x="65075" y="12657"/>
                  </a:lnTo>
                  <a:lnTo>
                    <a:pt x="809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35"/>
            <p:cNvSpPr/>
            <p:nvPr/>
          </p:nvSpPr>
          <p:spPr>
            <a:xfrm>
              <a:off x="3274800" y="4584575"/>
              <a:ext cx="2041000" cy="332725"/>
            </a:xfrm>
            <a:custGeom>
              <a:avLst/>
              <a:gdLst/>
              <a:ahLst/>
              <a:cxnLst/>
              <a:rect l="l" t="t" r="r" b="b"/>
              <a:pathLst>
                <a:path w="81640" h="13309" extrusionOk="0">
                  <a:moveTo>
                    <a:pt x="80296" y="692"/>
                  </a:moveTo>
                  <a:lnTo>
                    <a:pt x="65340" y="12617"/>
                  </a:lnTo>
                  <a:lnTo>
                    <a:pt x="1344" y="12617"/>
                  </a:lnTo>
                  <a:lnTo>
                    <a:pt x="16320" y="692"/>
                  </a:lnTo>
                  <a:close/>
                  <a:moveTo>
                    <a:pt x="16198" y="1"/>
                  </a:moveTo>
                  <a:cubicBezTo>
                    <a:pt x="16117" y="1"/>
                    <a:pt x="16035" y="41"/>
                    <a:pt x="15995" y="82"/>
                  </a:cubicBezTo>
                  <a:lnTo>
                    <a:pt x="164" y="12698"/>
                  </a:lnTo>
                  <a:cubicBezTo>
                    <a:pt x="42" y="12779"/>
                    <a:pt x="1" y="12942"/>
                    <a:pt x="42" y="13064"/>
                  </a:cubicBezTo>
                  <a:cubicBezTo>
                    <a:pt x="82" y="13227"/>
                    <a:pt x="204" y="13309"/>
                    <a:pt x="367" y="13309"/>
                  </a:cubicBezTo>
                  <a:lnTo>
                    <a:pt x="65442" y="13309"/>
                  </a:lnTo>
                  <a:cubicBezTo>
                    <a:pt x="65523" y="13309"/>
                    <a:pt x="65605" y="13268"/>
                    <a:pt x="65645" y="13227"/>
                  </a:cubicBezTo>
                  <a:lnTo>
                    <a:pt x="81476" y="611"/>
                  </a:lnTo>
                  <a:cubicBezTo>
                    <a:pt x="81598" y="530"/>
                    <a:pt x="81639" y="367"/>
                    <a:pt x="81598" y="245"/>
                  </a:cubicBezTo>
                  <a:cubicBezTo>
                    <a:pt x="81558" y="82"/>
                    <a:pt x="81436" y="1"/>
                    <a:pt x="812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35"/>
            <p:cNvSpPr/>
            <p:nvPr/>
          </p:nvSpPr>
          <p:spPr>
            <a:xfrm>
              <a:off x="4902700" y="4584475"/>
              <a:ext cx="413100" cy="352825"/>
            </a:xfrm>
            <a:custGeom>
              <a:avLst/>
              <a:gdLst/>
              <a:ahLst/>
              <a:cxnLst/>
              <a:rect l="l" t="t" r="r" b="b"/>
              <a:pathLst>
                <a:path w="16524" h="14113" extrusionOk="0">
                  <a:moveTo>
                    <a:pt x="16180" y="1"/>
                  </a:moveTo>
                  <a:cubicBezTo>
                    <a:pt x="16104" y="1"/>
                    <a:pt x="16029" y="36"/>
                    <a:pt x="15953" y="86"/>
                  </a:cubicBezTo>
                  <a:lnTo>
                    <a:pt x="122" y="12702"/>
                  </a:lnTo>
                  <a:cubicBezTo>
                    <a:pt x="41" y="12783"/>
                    <a:pt x="0" y="12865"/>
                    <a:pt x="0" y="12987"/>
                  </a:cubicBezTo>
                  <a:lnTo>
                    <a:pt x="0" y="13760"/>
                  </a:lnTo>
                  <a:cubicBezTo>
                    <a:pt x="0" y="13882"/>
                    <a:pt x="82" y="14004"/>
                    <a:pt x="204" y="14086"/>
                  </a:cubicBezTo>
                  <a:cubicBezTo>
                    <a:pt x="254" y="14103"/>
                    <a:pt x="305" y="14113"/>
                    <a:pt x="352" y="14113"/>
                  </a:cubicBezTo>
                  <a:cubicBezTo>
                    <a:pt x="420" y="14113"/>
                    <a:pt x="482" y="14093"/>
                    <a:pt x="529" y="14045"/>
                  </a:cubicBezTo>
                  <a:lnTo>
                    <a:pt x="16360" y="1388"/>
                  </a:lnTo>
                  <a:cubicBezTo>
                    <a:pt x="16442" y="1348"/>
                    <a:pt x="16523" y="1225"/>
                    <a:pt x="16523" y="1144"/>
                  </a:cubicBezTo>
                  <a:lnTo>
                    <a:pt x="16523" y="330"/>
                  </a:lnTo>
                  <a:cubicBezTo>
                    <a:pt x="16523" y="208"/>
                    <a:pt x="16442" y="86"/>
                    <a:pt x="16320" y="45"/>
                  </a:cubicBezTo>
                  <a:cubicBezTo>
                    <a:pt x="16273" y="14"/>
                    <a:pt x="16226" y="1"/>
                    <a:pt x="161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35"/>
            <p:cNvSpPr/>
            <p:nvPr/>
          </p:nvSpPr>
          <p:spPr>
            <a:xfrm>
              <a:off x="3283975" y="4909125"/>
              <a:ext cx="1626875" cy="19375"/>
            </a:xfrm>
            <a:custGeom>
              <a:avLst/>
              <a:gdLst/>
              <a:ahLst/>
              <a:cxnLst/>
              <a:rect l="l" t="t" r="r" b="b"/>
              <a:pathLst>
                <a:path w="65075" h="775" extrusionOk="0">
                  <a:moveTo>
                    <a:pt x="0" y="1"/>
                  </a:moveTo>
                  <a:lnTo>
                    <a:pt x="0" y="774"/>
                  </a:lnTo>
                  <a:lnTo>
                    <a:pt x="65075" y="774"/>
                  </a:lnTo>
                  <a:lnTo>
                    <a:pt x="650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35"/>
            <p:cNvSpPr/>
            <p:nvPr/>
          </p:nvSpPr>
          <p:spPr>
            <a:xfrm>
              <a:off x="3274800" y="4899975"/>
              <a:ext cx="1645225" cy="37675"/>
            </a:xfrm>
            <a:custGeom>
              <a:avLst/>
              <a:gdLst/>
              <a:ahLst/>
              <a:cxnLst/>
              <a:rect l="l" t="t" r="r" b="b"/>
              <a:pathLst>
                <a:path w="65809" h="1507" extrusionOk="0">
                  <a:moveTo>
                    <a:pt x="65116" y="693"/>
                  </a:moveTo>
                  <a:lnTo>
                    <a:pt x="65116" y="815"/>
                  </a:lnTo>
                  <a:lnTo>
                    <a:pt x="693" y="815"/>
                  </a:lnTo>
                  <a:lnTo>
                    <a:pt x="693" y="693"/>
                  </a:lnTo>
                  <a:close/>
                  <a:moveTo>
                    <a:pt x="367" y="1"/>
                  </a:moveTo>
                  <a:cubicBezTo>
                    <a:pt x="286" y="1"/>
                    <a:pt x="164" y="41"/>
                    <a:pt x="123" y="123"/>
                  </a:cubicBezTo>
                  <a:cubicBezTo>
                    <a:pt x="42" y="163"/>
                    <a:pt x="1" y="286"/>
                    <a:pt x="1" y="367"/>
                  </a:cubicBezTo>
                  <a:lnTo>
                    <a:pt x="1" y="1140"/>
                  </a:lnTo>
                  <a:cubicBezTo>
                    <a:pt x="1" y="1222"/>
                    <a:pt x="42" y="1344"/>
                    <a:pt x="123" y="1384"/>
                  </a:cubicBezTo>
                  <a:cubicBezTo>
                    <a:pt x="164" y="1466"/>
                    <a:pt x="286" y="1506"/>
                    <a:pt x="367" y="1506"/>
                  </a:cubicBezTo>
                  <a:lnTo>
                    <a:pt x="65442" y="1506"/>
                  </a:lnTo>
                  <a:cubicBezTo>
                    <a:pt x="65523" y="1506"/>
                    <a:pt x="65645" y="1466"/>
                    <a:pt x="65686" y="1384"/>
                  </a:cubicBezTo>
                  <a:cubicBezTo>
                    <a:pt x="65767" y="1344"/>
                    <a:pt x="65808" y="1222"/>
                    <a:pt x="65808" y="1140"/>
                  </a:cubicBezTo>
                  <a:lnTo>
                    <a:pt x="65808" y="367"/>
                  </a:lnTo>
                  <a:cubicBezTo>
                    <a:pt x="65808" y="286"/>
                    <a:pt x="65767" y="163"/>
                    <a:pt x="65686" y="123"/>
                  </a:cubicBezTo>
                  <a:cubicBezTo>
                    <a:pt x="65645" y="41"/>
                    <a:pt x="65523" y="1"/>
                    <a:pt x="654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35"/>
            <p:cNvSpPr/>
            <p:nvPr/>
          </p:nvSpPr>
          <p:spPr>
            <a:xfrm>
              <a:off x="3753000" y="4763650"/>
              <a:ext cx="178075" cy="60050"/>
            </a:xfrm>
            <a:custGeom>
              <a:avLst/>
              <a:gdLst/>
              <a:ahLst/>
              <a:cxnLst/>
              <a:rect l="l" t="t" r="r" b="b"/>
              <a:pathLst>
                <a:path w="7123" h="2402" extrusionOk="0">
                  <a:moveTo>
                    <a:pt x="5779" y="692"/>
                  </a:moveTo>
                  <a:lnTo>
                    <a:pt x="4559" y="1710"/>
                  </a:lnTo>
                  <a:lnTo>
                    <a:pt x="1343" y="1710"/>
                  </a:lnTo>
                  <a:lnTo>
                    <a:pt x="2587" y="692"/>
                  </a:lnTo>
                  <a:close/>
                  <a:moveTo>
                    <a:pt x="2442" y="0"/>
                  </a:moveTo>
                  <a:cubicBezTo>
                    <a:pt x="2361" y="0"/>
                    <a:pt x="2320" y="41"/>
                    <a:pt x="2239" y="82"/>
                  </a:cubicBezTo>
                  <a:lnTo>
                    <a:pt x="163" y="1791"/>
                  </a:lnTo>
                  <a:cubicBezTo>
                    <a:pt x="41" y="1872"/>
                    <a:pt x="0" y="2035"/>
                    <a:pt x="41" y="2157"/>
                  </a:cubicBezTo>
                  <a:cubicBezTo>
                    <a:pt x="82" y="2279"/>
                    <a:pt x="204" y="2401"/>
                    <a:pt x="367" y="2401"/>
                  </a:cubicBezTo>
                  <a:lnTo>
                    <a:pt x="4681"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35"/>
            <p:cNvSpPr/>
            <p:nvPr/>
          </p:nvSpPr>
          <p:spPr>
            <a:xfrm>
              <a:off x="38608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35"/>
            <p:cNvSpPr/>
            <p:nvPr/>
          </p:nvSpPr>
          <p:spPr>
            <a:xfrm>
              <a:off x="36451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700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35"/>
            <p:cNvSpPr/>
            <p:nvPr/>
          </p:nvSpPr>
          <p:spPr>
            <a:xfrm>
              <a:off x="3698050" y="4721925"/>
              <a:ext cx="178075" cy="59050"/>
            </a:xfrm>
            <a:custGeom>
              <a:avLst/>
              <a:gdLst/>
              <a:ahLst/>
              <a:cxnLst/>
              <a:rect l="l" t="t" r="r" b="b"/>
              <a:pathLst>
                <a:path w="7123" h="2362" extrusionOk="0">
                  <a:moveTo>
                    <a:pt x="5745" y="693"/>
                  </a:moveTo>
                  <a:lnTo>
                    <a:pt x="4518" y="1669"/>
                  </a:lnTo>
                  <a:lnTo>
                    <a:pt x="1303" y="1669"/>
                  </a:lnTo>
                  <a:lnTo>
                    <a:pt x="2565"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84" y="2280"/>
                  </a:cubicBezTo>
                  <a:lnTo>
                    <a:pt x="6960" y="611"/>
                  </a:lnTo>
                  <a:cubicBezTo>
                    <a:pt x="7082" y="489"/>
                    <a:pt x="7123" y="367"/>
                    <a:pt x="7082" y="204"/>
                  </a:cubicBezTo>
                  <a:cubicBezTo>
                    <a:pt x="7001"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35"/>
            <p:cNvSpPr/>
            <p:nvPr/>
          </p:nvSpPr>
          <p:spPr>
            <a:xfrm>
              <a:off x="38578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84"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35"/>
            <p:cNvSpPr/>
            <p:nvPr/>
          </p:nvSpPr>
          <p:spPr>
            <a:xfrm>
              <a:off x="3749950" y="4679200"/>
              <a:ext cx="178075" cy="60050"/>
            </a:xfrm>
            <a:custGeom>
              <a:avLst/>
              <a:gdLst/>
              <a:ahLst/>
              <a:cxnLst/>
              <a:rect l="l" t="t" r="r" b="b"/>
              <a:pathLst>
                <a:path w="7123" h="2402" extrusionOk="0">
                  <a:moveTo>
                    <a:pt x="5805" y="692"/>
                  </a:moveTo>
                  <a:lnTo>
                    <a:pt x="4558" y="1710"/>
                  </a:lnTo>
                  <a:lnTo>
                    <a:pt x="1343" y="1710"/>
                  </a:lnTo>
                  <a:lnTo>
                    <a:pt x="2564" y="692"/>
                  </a:lnTo>
                  <a:close/>
                  <a:moveTo>
                    <a:pt x="2483" y="0"/>
                  </a:moveTo>
                  <a:cubicBezTo>
                    <a:pt x="2402" y="0"/>
                    <a:pt x="2320" y="41"/>
                    <a:pt x="2239" y="82"/>
                  </a:cubicBezTo>
                  <a:lnTo>
                    <a:pt x="163" y="1791"/>
                  </a:lnTo>
                  <a:cubicBezTo>
                    <a:pt x="41" y="1872"/>
                    <a:pt x="0" y="2035"/>
                    <a:pt x="41" y="2157"/>
                  </a:cubicBezTo>
                  <a:cubicBezTo>
                    <a:pt x="82" y="2279"/>
                    <a:pt x="245"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35"/>
            <p:cNvSpPr/>
            <p:nvPr/>
          </p:nvSpPr>
          <p:spPr>
            <a:xfrm>
              <a:off x="39676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35"/>
            <p:cNvSpPr/>
            <p:nvPr/>
          </p:nvSpPr>
          <p:spPr>
            <a:xfrm>
              <a:off x="45048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35"/>
            <p:cNvSpPr/>
            <p:nvPr/>
          </p:nvSpPr>
          <p:spPr>
            <a:xfrm>
              <a:off x="3964625"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7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7000" y="611"/>
                  </a:lnTo>
                  <a:cubicBezTo>
                    <a:pt x="7082" y="529"/>
                    <a:pt x="7122" y="367"/>
                    <a:pt x="7082" y="245"/>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35"/>
            <p:cNvSpPr/>
            <p:nvPr/>
          </p:nvSpPr>
          <p:spPr>
            <a:xfrm>
              <a:off x="4075525"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63"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35"/>
            <p:cNvSpPr/>
            <p:nvPr/>
          </p:nvSpPr>
          <p:spPr>
            <a:xfrm>
              <a:off x="4719550" y="4763650"/>
              <a:ext cx="178075" cy="60050"/>
            </a:xfrm>
            <a:custGeom>
              <a:avLst/>
              <a:gdLst/>
              <a:ahLst/>
              <a:cxnLst/>
              <a:rect l="l" t="t" r="r" b="b"/>
              <a:pathLst>
                <a:path w="7123" h="2402" extrusionOk="0">
                  <a:moveTo>
                    <a:pt x="5820" y="692"/>
                  </a:moveTo>
                  <a:lnTo>
                    <a:pt x="4559" y="1710"/>
                  </a:lnTo>
                  <a:lnTo>
                    <a:pt x="1359" y="1710"/>
                  </a:lnTo>
                  <a:lnTo>
                    <a:pt x="2605"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35"/>
            <p:cNvSpPr/>
            <p:nvPr/>
          </p:nvSpPr>
          <p:spPr>
            <a:xfrm>
              <a:off x="4772450" y="4721925"/>
              <a:ext cx="178075" cy="59050"/>
            </a:xfrm>
            <a:custGeom>
              <a:avLst/>
              <a:gdLst/>
              <a:ahLst/>
              <a:cxnLst/>
              <a:rect l="l" t="t" r="r" b="b"/>
              <a:pathLst>
                <a:path w="7123" h="2362" extrusionOk="0">
                  <a:moveTo>
                    <a:pt x="5780" y="693"/>
                  </a:moveTo>
                  <a:lnTo>
                    <a:pt x="4559" y="1669"/>
                  </a:lnTo>
                  <a:lnTo>
                    <a:pt x="1338" y="1669"/>
                  </a:lnTo>
                  <a:lnTo>
                    <a:pt x="2565"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35"/>
            <p:cNvSpPr/>
            <p:nvPr/>
          </p:nvSpPr>
          <p:spPr>
            <a:xfrm>
              <a:off x="4612725" y="4763650"/>
              <a:ext cx="178075" cy="60050"/>
            </a:xfrm>
            <a:custGeom>
              <a:avLst/>
              <a:gdLst/>
              <a:ahLst/>
              <a:cxnLst/>
              <a:rect l="l" t="t" r="r" b="b"/>
              <a:pathLst>
                <a:path w="7123" h="2402" extrusionOk="0">
                  <a:moveTo>
                    <a:pt x="5779" y="692"/>
                  </a:moveTo>
                  <a:lnTo>
                    <a:pt x="4559" y="1710"/>
                  </a:lnTo>
                  <a:lnTo>
                    <a:pt x="1303" y="1710"/>
                  </a:lnTo>
                  <a:lnTo>
                    <a:pt x="2546" y="692"/>
                  </a:lnTo>
                  <a:close/>
                  <a:moveTo>
                    <a:pt x="2442" y="0"/>
                  </a:moveTo>
                  <a:cubicBezTo>
                    <a:pt x="2361" y="0"/>
                    <a:pt x="2280" y="41"/>
                    <a:pt x="2239" y="82"/>
                  </a:cubicBezTo>
                  <a:lnTo>
                    <a:pt x="163" y="1791"/>
                  </a:lnTo>
                  <a:cubicBezTo>
                    <a:pt x="41" y="1872"/>
                    <a:pt x="1"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35"/>
            <p:cNvSpPr/>
            <p:nvPr/>
          </p:nvSpPr>
          <p:spPr>
            <a:xfrm>
              <a:off x="43980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3"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35"/>
            <p:cNvSpPr/>
            <p:nvPr/>
          </p:nvSpPr>
          <p:spPr>
            <a:xfrm>
              <a:off x="41823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35"/>
            <p:cNvSpPr/>
            <p:nvPr/>
          </p:nvSpPr>
          <p:spPr>
            <a:xfrm>
              <a:off x="4290200" y="4763650"/>
              <a:ext cx="178075" cy="60050"/>
            </a:xfrm>
            <a:custGeom>
              <a:avLst/>
              <a:gdLst/>
              <a:ahLst/>
              <a:cxnLst/>
              <a:rect l="l" t="t" r="r" b="b"/>
              <a:pathLst>
                <a:path w="7123" h="2402" extrusionOk="0">
                  <a:moveTo>
                    <a:pt x="5780" y="692"/>
                  </a:moveTo>
                  <a:lnTo>
                    <a:pt x="4559" y="1710"/>
                  </a:lnTo>
                  <a:lnTo>
                    <a:pt x="1344" y="1710"/>
                  </a:lnTo>
                  <a:lnTo>
                    <a:pt x="2587" y="692"/>
                  </a:lnTo>
                  <a:close/>
                  <a:moveTo>
                    <a:pt x="2442" y="0"/>
                  </a:moveTo>
                  <a:cubicBezTo>
                    <a:pt x="2402" y="0"/>
                    <a:pt x="2320" y="41"/>
                    <a:pt x="2239" y="82"/>
                  </a:cubicBezTo>
                  <a:lnTo>
                    <a:pt x="163" y="1791"/>
                  </a:lnTo>
                  <a:cubicBezTo>
                    <a:pt x="41" y="1872"/>
                    <a:pt x="1" y="2035"/>
                    <a:pt x="41" y="2157"/>
                  </a:cubicBezTo>
                  <a:cubicBezTo>
                    <a:pt x="82" y="2279"/>
                    <a:pt x="204"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35"/>
            <p:cNvSpPr/>
            <p:nvPr/>
          </p:nvSpPr>
          <p:spPr>
            <a:xfrm>
              <a:off x="43950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35"/>
            <p:cNvSpPr/>
            <p:nvPr/>
          </p:nvSpPr>
          <p:spPr>
            <a:xfrm>
              <a:off x="45577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35"/>
            <p:cNvSpPr/>
            <p:nvPr/>
          </p:nvSpPr>
          <p:spPr>
            <a:xfrm>
              <a:off x="4342100" y="4721925"/>
              <a:ext cx="178075" cy="59050"/>
            </a:xfrm>
            <a:custGeom>
              <a:avLst/>
              <a:gdLst/>
              <a:ahLst/>
              <a:cxnLst/>
              <a:rect l="l" t="t" r="r" b="b"/>
              <a:pathLst>
                <a:path w="7123" h="2362" extrusionOk="0">
                  <a:moveTo>
                    <a:pt x="5820" y="693"/>
                  </a:moveTo>
                  <a:lnTo>
                    <a:pt x="4558" y="1669"/>
                  </a:lnTo>
                  <a:lnTo>
                    <a:pt x="1343" y="1669"/>
                  </a:lnTo>
                  <a:lnTo>
                    <a:pt x="2583" y="693"/>
                  </a:lnTo>
                  <a:close/>
                  <a:moveTo>
                    <a:pt x="2483" y="1"/>
                  </a:moveTo>
                  <a:cubicBezTo>
                    <a:pt x="2401" y="1"/>
                    <a:pt x="2320" y="41"/>
                    <a:pt x="2279" y="82"/>
                  </a:cubicBezTo>
                  <a:lnTo>
                    <a:pt x="163" y="1751"/>
                  </a:lnTo>
                  <a:cubicBezTo>
                    <a:pt x="41" y="1832"/>
                    <a:pt x="0" y="1995"/>
                    <a:pt x="8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35"/>
            <p:cNvSpPr/>
            <p:nvPr/>
          </p:nvSpPr>
          <p:spPr>
            <a:xfrm>
              <a:off x="4127400" y="4721925"/>
              <a:ext cx="178075" cy="59050"/>
            </a:xfrm>
            <a:custGeom>
              <a:avLst/>
              <a:gdLst/>
              <a:ahLst/>
              <a:cxnLst/>
              <a:rect l="l" t="t" r="r" b="b"/>
              <a:pathLst>
                <a:path w="7123" h="2362" extrusionOk="0">
                  <a:moveTo>
                    <a:pt x="5821" y="693"/>
                  </a:moveTo>
                  <a:lnTo>
                    <a:pt x="4559" y="1669"/>
                  </a:lnTo>
                  <a:lnTo>
                    <a:pt x="1344" y="1669"/>
                  </a:lnTo>
                  <a:lnTo>
                    <a:pt x="2584" y="693"/>
                  </a:lnTo>
                  <a:close/>
                  <a:moveTo>
                    <a:pt x="2484"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3" y="2361"/>
                    <a:pt x="4844"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35"/>
            <p:cNvSpPr/>
            <p:nvPr/>
          </p:nvSpPr>
          <p:spPr>
            <a:xfrm>
              <a:off x="44499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402" y="1"/>
                    <a:pt x="2321" y="41"/>
                    <a:pt x="2239" y="82"/>
                  </a:cubicBezTo>
                  <a:lnTo>
                    <a:pt x="164" y="1751"/>
                  </a:lnTo>
                  <a:cubicBezTo>
                    <a:pt x="42" y="1832"/>
                    <a:pt x="1" y="1995"/>
                    <a:pt x="42" y="2117"/>
                  </a:cubicBezTo>
                  <a:cubicBezTo>
                    <a:pt x="82" y="2280"/>
                    <a:pt x="204" y="2361"/>
                    <a:pt x="367" y="2361"/>
                  </a:cubicBezTo>
                  <a:lnTo>
                    <a:pt x="4681" y="2361"/>
                  </a:lnTo>
                  <a:cubicBezTo>
                    <a:pt x="4763" y="2361"/>
                    <a:pt x="4803"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35"/>
            <p:cNvSpPr/>
            <p:nvPr/>
          </p:nvSpPr>
          <p:spPr>
            <a:xfrm>
              <a:off x="40724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81"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35"/>
            <p:cNvSpPr/>
            <p:nvPr/>
          </p:nvSpPr>
          <p:spPr>
            <a:xfrm>
              <a:off x="3804900" y="4721925"/>
              <a:ext cx="178050" cy="59050"/>
            </a:xfrm>
            <a:custGeom>
              <a:avLst/>
              <a:gdLst/>
              <a:ahLst/>
              <a:cxnLst/>
              <a:rect l="l" t="t" r="r" b="b"/>
              <a:pathLst>
                <a:path w="7122" h="2362" extrusionOk="0">
                  <a:moveTo>
                    <a:pt x="5820" y="693"/>
                  </a:moveTo>
                  <a:lnTo>
                    <a:pt x="4558" y="1669"/>
                  </a:lnTo>
                  <a:lnTo>
                    <a:pt x="1343" y="1669"/>
                  </a:lnTo>
                  <a:lnTo>
                    <a:pt x="2583"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35"/>
            <p:cNvSpPr/>
            <p:nvPr/>
          </p:nvSpPr>
          <p:spPr>
            <a:xfrm>
              <a:off x="40205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35"/>
            <p:cNvSpPr/>
            <p:nvPr/>
          </p:nvSpPr>
          <p:spPr>
            <a:xfrm>
              <a:off x="39127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361" y="1"/>
                    <a:pt x="2321" y="41"/>
                    <a:pt x="2239" y="82"/>
                  </a:cubicBezTo>
                  <a:lnTo>
                    <a:pt x="164" y="1751"/>
                  </a:lnTo>
                  <a:cubicBezTo>
                    <a:pt x="42" y="1832"/>
                    <a:pt x="1" y="1995"/>
                    <a:pt x="42" y="2117"/>
                  </a:cubicBezTo>
                  <a:cubicBezTo>
                    <a:pt x="82" y="2280"/>
                    <a:pt x="204" y="2361"/>
                    <a:pt x="367" y="2361"/>
                  </a:cubicBezTo>
                  <a:lnTo>
                    <a:pt x="4681"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35"/>
            <p:cNvSpPr/>
            <p:nvPr/>
          </p:nvSpPr>
          <p:spPr>
            <a:xfrm>
              <a:off x="4235250"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35"/>
            <p:cNvSpPr/>
            <p:nvPr/>
          </p:nvSpPr>
          <p:spPr>
            <a:xfrm>
              <a:off x="4287150"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35"/>
            <p:cNvSpPr/>
            <p:nvPr/>
          </p:nvSpPr>
          <p:spPr>
            <a:xfrm>
              <a:off x="4824350" y="4679200"/>
              <a:ext cx="178075" cy="60050"/>
            </a:xfrm>
            <a:custGeom>
              <a:avLst/>
              <a:gdLst/>
              <a:ahLst/>
              <a:cxnLst/>
              <a:rect l="l" t="t" r="r" b="b"/>
              <a:pathLst>
                <a:path w="7123" h="2402" extrusionOk="0">
                  <a:moveTo>
                    <a:pt x="5820" y="692"/>
                  </a:moveTo>
                  <a:lnTo>
                    <a:pt x="4559" y="1710"/>
                  </a:lnTo>
                  <a:lnTo>
                    <a:pt x="133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35"/>
            <p:cNvSpPr/>
            <p:nvPr/>
          </p:nvSpPr>
          <p:spPr>
            <a:xfrm>
              <a:off x="41803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2" y="2361"/>
                    <a:pt x="4843" y="2320"/>
                  </a:cubicBezTo>
                  <a:lnTo>
                    <a:pt x="6959" y="611"/>
                  </a:lnTo>
                  <a:cubicBezTo>
                    <a:pt x="7082" y="529"/>
                    <a:pt x="7122" y="367"/>
                    <a:pt x="7041"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35"/>
            <p:cNvSpPr/>
            <p:nvPr/>
          </p:nvSpPr>
          <p:spPr>
            <a:xfrm>
              <a:off x="46096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402" y="0"/>
                    <a:pt x="2320" y="41"/>
                    <a:pt x="2239" y="82"/>
                  </a:cubicBezTo>
                  <a:lnTo>
                    <a:pt x="163" y="1791"/>
                  </a:lnTo>
                  <a:cubicBezTo>
                    <a:pt x="41" y="1872"/>
                    <a:pt x="0" y="2035"/>
                    <a:pt x="41" y="2157"/>
                  </a:cubicBezTo>
                  <a:cubicBezTo>
                    <a:pt x="82" y="2279"/>
                    <a:pt x="204"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35"/>
            <p:cNvSpPr/>
            <p:nvPr/>
          </p:nvSpPr>
          <p:spPr>
            <a:xfrm>
              <a:off x="47175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43"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35"/>
            <p:cNvSpPr/>
            <p:nvPr/>
          </p:nvSpPr>
          <p:spPr>
            <a:xfrm>
              <a:off x="4664625" y="4721925"/>
              <a:ext cx="178075" cy="59050"/>
            </a:xfrm>
            <a:custGeom>
              <a:avLst/>
              <a:gdLst/>
              <a:ahLst/>
              <a:cxnLst/>
              <a:rect l="l" t="t" r="r" b="b"/>
              <a:pathLst>
                <a:path w="7123" h="2362" extrusionOk="0">
                  <a:moveTo>
                    <a:pt x="5820" y="693"/>
                  </a:moveTo>
                  <a:lnTo>
                    <a:pt x="4558" y="1669"/>
                  </a:lnTo>
                  <a:lnTo>
                    <a:pt x="1352" y="1669"/>
                  </a:lnTo>
                  <a:lnTo>
                    <a:pt x="2605"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35"/>
            <p:cNvSpPr/>
            <p:nvPr/>
          </p:nvSpPr>
          <p:spPr>
            <a:xfrm>
              <a:off x="4501825" y="4679200"/>
              <a:ext cx="178075" cy="60050"/>
            </a:xfrm>
            <a:custGeom>
              <a:avLst/>
              <a:gdLst/>
              <a:ahLst/>
              <a:cxnLst/>
              <a:rect l="l" t="t" r="r" b="b"/>
              <a:pathLst>
                <a:path w="7123" h="2402" extrusionOk="0">
                  <a:moveTo>
                    <a:pt x="5820" y="692"/>
                  </a:moveTo>
                  <a:lnTo>
                    <a:pt x="4577" y="1710"/>
                  </a:lnTo>
                  <a:lnTo>
                    <a:pt x="1344" y="1710"/>
                  </a:lnTo>
                  <a:lnTo>
                    <a:pt x="2605" y="692"/>
                  </a:lnTo>
                  <a:close/>
                  <a:moveTo>
                    <a:pt x="2483" y="0"/>
                  </a:moveTo>
                  <a:cubicBezTo>
                    <a:pt x="2402" y="0"/>
                    <a:pt x="2320" y="41"/>
                    <a:pt x="2280" y="82"/>
                  </a:cubicBezTo>
                  <a:lnTo>
                    <a:pt x="163" y="1791"/>
                  </a:lnTo>
                  <a:cubicBezTo>
                    <a:pt x="41" y="1872"/>
                    <a:pt x="1" y="2035"/>
                    <a:pt x="82" y="2157"/>
                  </a:cubicBezTo>
                  <a:cubicBezTo>
                    <a:pt x="123" y="2279"/>
                    <a:pt x="245" y="2402"/>
                    <a:pt x="367" y="2402"/>
                  </a:cubicBezTo>
                  <a:lnTo>
                    <a:pt x="4681" y="2402"/>
                  </a:lnTo>
                  <a:cubicBezTo>
                    <a:pt x="4762" y="2402"/>
                    <a:pt x="4843" y="2361"/>
                    <a:pt x="4884" y="2320"/>
                  </a:cubicBezTo>
                  <a:lnTo>
                    <a:pt x="7000" y="611"/>
                  </a:lnTo>
                  <a:cubicBezTo>
                    <a:pt x="7082" y="529"/>
                    <a:pt x="7123"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35"/>
            <p:cNvSpPr/>
            <p:nvPr/>
          </p:nvSpPr>
          <p:spPr>
            <a:xfrm>
              <a:off x="4238300" y="4806375"/>
              <a:ext cx="178075" cy="59025"/>
            </a:xfrm>
            <a:custGeom>
              <a:avLst/>
              <a:gdLst/>
              <a:ahLst/>
              <a:cxnLst/>
              <a:rect l="l" t="t" r="r" b="b"/>
              <a:pathLst>
                <a:path w="7123" h="2361" extrusionOk="0">
                  <a:moveTo>
                    <a:pt x="5780" y="692"/>
                  </a:moveTo>
                  <a:lnTo>
                    <a:pt x="4518" y="1669"/>
                  </a:lnTo>
                  <a:lnTo>
                    <a:pt x="1303" y="1669"/>
                  </a:lnTo>
                  <a:lnTo>
                    <a:pt x="2543" y="692"/>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2"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35"/>
            <p:cNvSpPr/>
            <p:nvPr/>
          </p:nvSpPr>
          <p:spPr>
            <a:xfrm>
              <a:off x="43451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9"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35"/>
            <p:cNvSpPr/>
            <p:nvPr/>
          </p:nvSpPr>
          <p:spPr>
            <a:xfrm>
              <a:off x="41304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35"/>
            <p:cNvSpPr/>
            <p:nvPr/>
          </p:nvSpPr>
          <p:spPr>
            <a:xfrm>
              <a:off x="4453000" y="4806375"/>
              <a:ext cx="178075" cy="59025"/>
            </a:xfrm>
            <a:custGeom>
              <a:avLst/>
              <a:gdLst/>
              <a:ahLst/>
              <a:cxnLst/>
              <a:rect l="l" t="t" r="r" b="b"/>
              <a:pathLst>
                <a:path w="7123"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4" y="2361"/>
                    <a:pt x="366" y="2361"/>
                  </a:cubicBezTo>
                  <a:lnTo>
                    <a:pt x="464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35"/>
            <p:cNvSpPr/>
            <p:nvPr/>
          </p:nvSpPr>
          <p:spPr>
            <a:xfrm>
              <a:off x="40226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35"/>
            <p:cNvSpPr/>
            <p:nvPr/>
          </p:nvSpPr>
          <p:spPr>
            <a:xfrm>
              <a:off x="3915800" y="4806375"/>
              <a:ext cx="178050" cy="59025"/>
            </a:xfrm>
            <a:custGeom>
              <a:avLst/>
              <a:gdLst/>
              <a:ahLst/>
              <a:cxnLst/>
              <a:rect l="l" t="t" r="r" b="b"/>
              <a:pathLst>
                <a:path w="7122"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3"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35"/>
            <p:cNvSpPr/>
            <p:nvPr/>
          </p:nvSpPr>
          <p:spPr>
            <a:xfrm>
              <a:off x="45598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7" y="2361"/>
                  </a:cubicBezTo>
                  <a:lnTo>
                    <a:pt x="4680" y="2361"/>
                  </a:lnTo>
                  <a:cubicBezTo>
                    <a:pt x="4762" y="2361"/>
                    <a:pt x="4843" y="2320"/>
                    <a:pt x="4884" y="2280"/>
                  </a:cubicBezTo>
                  <a:lnTo>
                    <a:pt x="7000" y="611"/>
                  </a:lnTo>
                  <a:cubicBezTo>
                    <a:pt x="7082" y="489"/>
                    <a:pt x="7122" y="367"/>
                    <a:pt x="7082"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35"/>
            <p:cNvSpPr/>
            <p:nvPr/>
          </p:nvSpPr>
          <p:spPr>
            <a:xfrm>
              <a:off x="3700100" y="4806375"/>
              <a:ext cx="179075" cy="59025"/>
            </a:xfrm>
            <a:custGeom>
              <a:avLst/>
              <a:gdLst/>
              <a:ahLst/>
              <a:cxnLst/>
              <a:rect l="l" t="t" r="r" b="b"/>
              <a:pathLst>
                <a:path w="716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82" y="1832"/>
                    <a:pt x="0" y="1995"/>
                    <a:pt x="82" y="2117"/>
                  </a:cubicBezTo>
                  <a:cubicBezTo>
                    <a:pt x="122" y="2280"/>
                    <a:pt x="244" y="2361"/>
                    <a:pt x="407" y="2361"/>
                  </a:cubicBezTo>
                  <a:lnTo>
                    <a:pt x="4680" y="2361"/>
                  </a:lnTo>
                  <a:cubicBezTo>
                    <a:pt x="4762" y="2361"/>
                    <a:pt x="4843" y="2320"/>
                    <a:pt x="4884" y="2280"/>
                  </a:cubicBezTo>
                  <a:lnTo>
                    <a:pt x="7000" y="611"/>
                  </a:lnTo>
                  <a:cubicBezTo>
                    <a:pt x="7122" y="489"/>
                    <a:pt x="7163" y="367"/>
                    <a:pt x="7082" y="204"/>
                  </a:cubicBezTo>
                  <a:cubicBezTo>
                    <a:pt x="7041" y="82"/>
                    <a:pt x="6919" y="1"/>
                    <a:pt x="6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35"/>
            <p:cNvSpPr/>
            <p:nvPr/>
          </p:nvSpPr>
          <p:spPr>
            <a:xfrm>
              <a:off x="38079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35"/>
            <p:cNvSpPr/>
            <p:nvPr/>
          </p:nvSpPr>
          <p:spPr>
            <a:xfrm>
              <a:off x="4879300" y="4721925"/>
              <a:ext cx="179075" cy="59050"/>
            </a:xfrm>
            <a:custGeom>
              <a:avLst/>
              <a:gdLst/>
              <a:ahLst/>
              <a:cxnLst/>
              <a:rect l="l" t="t" r="r" b="b"/>
              <a:pathLst>
                <a:path w="7163" h="2362" extrusionOk="0">
                  <a:moveTo>
                    <a:pt x="5820" y="693"/>
                  </a:moveTo>
                  <a:lnTo>
                    <a:pt x="4558" y="1669"/>
                  </a:lnTo>
                  <a:lnTo>
                    <a:pt x="1378" y="1669"/>
                  </a:lnTo>
                  <a:lnTo>
                    <a:pt x="2605" y="693"/>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63"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35"/>
            <p:cNvSpPr/>
            <p:nvPr/>
          </p:nvSpPr>
          <p:spPr>
            <a:xfrm>
              <a:off x="4984075" y="4637475"/>
              <a:ext cx="178075" cy="59050"/>
            </a:xfrm>
            <a:custGeom>
              <a:avLst/>
              <a:gdLst/>
              <a:ahLst/>
              <a:cxnLst/>
              <a:rect l="l" t="t" r="r" b="b"/>
              <a:pathLst>
                <a:path w="7123" h="2362" extrusionOk="0">
                  <a:moveTo>
                    <a:pt x="5821" y="693"/>
                  </a:moveTo>
                  <a:lnTo>
                    <a:pt x="4559" y="1669"/>
                  </a:lnTo>
                  <a:lnTo>
                    <a:pt x="1344" y="1669"/>
                  </a:lnTo>
                  <a:lnTo>
                    <a:pt x="2584"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35"/>
            <p:cNvSpPr/>
            <p:nvPr/>
          </p:nvSpPr>
          <p:spPr>
            <a:xfrm>
              <a:off x="4932200" y="4679200"/>
              <a:ext cx="178075" cy="60050"/>
            </a:xfrm>
            <a:custGeom>
              <a:avLst/>
              <a:gdLst/>
              <a:ahLst/>
              <a:cxnLst/>
              <a:rect l="l" t="t" r="r" b="b"/>
              <a:pathLst>
                <a:path w="7123" h="2402" extrusionOk="0">
                  <a:moveTo>
                    <a:pt x="5779" y="692"/>
                  </a:moveTo>
                  <a:lnTo>
                    <a:pt x="4558" y="1710"/>
                  </a:lnTo>
                  <a:lnTo>
                    <a:pt x="1318"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35"/>
            <p:cNvSpPr/>
            <p:nvPr/>
          </p:nvSpPr>
          <p:spPr>
            <a:xfrm>
              <a:off x="35932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360"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35"/>
            <p:cNvSpPr/>
            <p:nvPr/>
          </p:nvSpPr>
          <p:spPr>
            <a:xfrm>
              <a:off x="46676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35"/>
            <p:cNvSpPr/>
            <p:nvPr/>
          </p:nvSpPr>
          <p:spPr>
            <a:xfrm>
              <a:off x="4775525" y="4806375"/>
              <a:ext cx="178075" cy="59025"/>
            </a:xfrm>
            <a:custGeom>
              <a:avLst/>
              <a:gdLst/>
              <a:ahLst/>
              <a:cxnLst/>
              <a:rect l="l" t="t" r="r" b="b"/>
              <a:pathLst>
                <a:path w="7123" h="2361" extrusionOk="0">
                  <a:moveTo>
                    <a:pt x="5779" y="692"/>
                  </a:moveTo>
                  <a:lnTo>
                    <a:pt x="4517" y="1669"/>
                  </a:lnTo>
                  <a:lnTo>
                    <a:pt x="1337" y="1669"/>
                  </a:lnTo>
                  <a:lnTo>
                    <a:pt x="2564" y="692"/>
                  </a:lnTo>
                  <a:close/>
                  <a:moveTo>
                    <a:pt x="2442" y="1"/>
                  </a:moveTo>
                  <a:cubicBezTo>
                    <a:pt x="2360" y="1"/>
                    <a:pt x="2279" y="41"/>
                    <a:pt x="2238" y="82"/>
                  </a:cubicBezTo>
                  <a:lnTo>
                    <a:pt x="122" y="1751"/>
                  </a:lnTo>
                  <a:cubicBezTo>
                    <a:pt x="41" y="1832"/>
                    <a:pt x="0" y="1995"/>
                    <a:pt x="41" y="2117"/>
                  </a:cubicBezTo>
                  <a:cubicBezTo>
                    <a:pt x="81" y="2280"/>
                    <a:pt x="204"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35"/>
            <p:cNvSpPr/>
            <p:nvPr/>
          </p:nvSpPr>
          <p:spPr>
            <a:xfrm>
              <a:off x="4827400" y="4763650"/>
              <a:ext cx="178075" cy="60050"/>
            </a:xfrm>
            <a:custGeom>
              <a:avLst/>
              <a:gdLst/>
              <a:ahLst/>
              <a:cxnLst/>
              <a:rect l="l" t="t" r="r" b="b"/>
              <a:pathLst>
                <a:path w="7123" h="2402" extrusionOk="0">
                  <a:moveTo>
                    <a:pt x="5780" y="692"/>
                  </a:moveTo>
                  <a:lnTo>
                    <a:pt x="4559" y="1710"/>
                  </a:lnTo>
                  <a:lnTo>
                    <a:pt x="1318" y="1710"/>
                  </a:lnTo>
                  <a:lnTo>
                    <a:pt x="2564" y="692"/>
                  </a:lnTo>
                  <a:close/>
                  <a:moveTo>
                    <a:pt x="2442"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35"/>
            <p:cNvSpPr/>
            <p:nvPr/>
          </p:nvSpPr>
          <p:spPr>
            <a:xfrm>
              <a:off x="3590200" y="4721925"/>
              <a:ext cx="178075" cy="59050"/>
            </a:xfrm>
            <a:custGeom>
              <a:avLst/>
              <a:gdLst/>
              <a:ahLst/>
              <a:cxnLst/>
              <a:rect l="l" t="t" r="r" b="b"/>
              <a:pathLst>
                <a:path w="7123" h="2362" extrusionOk="0">
                  <a:moveTo>
                    <a:pt x="5786" y="693"/>
                  </a:moveTo>
                  <a:lnTo>
                    <a:pt x="4559"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0"/>
                    <a:pt x="4885" y="2280"/>
                  </a:cubicBezTo>
                  <a:lnTo>
                    <a:pt x="6960" y="611"/>
                  </a:lnTo>
                  <a:cubicBezTo>
                    <a:pt x="7082" y="489"/>
                    <a:pt x="7123" y="367"/>
                    <a:pt x="7082" y="204"/>
                  </a:cubicBezTo>
                  <a:cubicBezTo>
                    <a:pt x="7042"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35"/>
            <p:cNvSpPr/>
            <p:nvPr/>
          </p:nvSpPr>
          <p:spPr>
            <a:xfrm>
              <a:off x="43400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41" y="204"/>
                  </a:cubicBezTo>
                  <a:cubicBezTo>
                    <a:pt x="7001"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35"/>
            <p:cNvSpPr/>
            <p:nvPr/>
          </p:nvSpPr>
          <p:spPr>
            <a:xfrm>
              <a:off x="4446875" y="4637475"/>
              <a:ext cx="178075" cy="59050"/>
            </a:xfrm>
            <a:custGeom>
              <a:avLst/>
              <a:gdLst/>
              <a:ahLst/>
              <a:cxnLst/>
              <a:rect l="l" t="t" r="r" b="b"/>
              <a:pathLst>
                <a:path w="7123" h="2362" extrusionOk="0">
                  <a:moveTo>
                    <a:pt x="5821" y="693"/>
                  </a:moveTo>
                  <a:lnTo>
                    <a:pt x="4581" y="1669"/>
                  </a:lnTo>
                  <a:lnTo>
                    <a:pt x="1344" y="1669"/>
                  </a:lnTo>
                  <a:lnTo>
                    <a:pt x="2605"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35"/>
            <p:cNvSpPr/>
            <p:nvPr/>
          </p:nvSpPr>
          <p:spPr>
            <a:xfrm>
              <a:off x="42322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361" y="1"/>
                    <a:pt x="2321"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35"/>
            <p:cNvSpPr/>
            <p:nvPr/>
          </p:nvSpPr>
          <p:spPr>
            <a:xfrm>
              <a:off x="45547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4"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35"/>
            <p:cNvSpPr/>
            <p:nvPr/>
          </p:nvSpPr>
          <p:spPr>
            <a:xfrm>
              <a:off x="47694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1"/>
                    <a:pt x="4884"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35"/>
            <p:cNvSpPr/>
            <p:nvPr/>
          </p:nvSpPr>
          <p:spPr>
            <a:xfrm>
              <a:off x="46615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3"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35"/>
            <p:cNvSpPr/>
            <p:nvPr/>
          </p:nvSpPr>
          <p:spPr>
            <a:xfrm>
              <a:off x="41243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35"/>
            <p:cNvSpPr/>
            <p:nvPr/>
          </p:nvSpPr>
          <p:spPr>
            <a:xfrm>
              <a:off x="3538325" y="4763650"/>
              <a:ext cx="178075" cy="60050"/>
            </a:xfrm>
            <a:custGeom>
              <a:avLst/>
              <a:gdLst/>
              <a:ahLst/>
              <a:cxnLst/>
              <a:rect l="l" t="t" r="r" b="b"/>
              <a:pathLst>
                <a:path w="7123" h="2402" extrusionOk="0">
                  <a:moveTo>
                    <a:pt x="5764" y="692"/>
                  </a:moveTo>
                  <a:lnTo>
                    <a:pt x="4518"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35"/>
            <p:cNvSpPr/>
            <p:nvPr/>
          </p:nvSpPr>
          <p:spPr>
            <a:xfrm>
              <a:off x="3642100" y="4679200"/>
              <a:ext cx="179100" cy="60050"/>
            </a:xfrm>
            <a:custGeom>
              <a:avLst/>
              <a:gdLst/>
              <a:ahLst/>
              <a:cxnLst/>
              <a:rect l="l" t="t" r="r" b="b"/>
              <a:pathLst>
                <a:path w="7164" h="2402" extrusionOk="0">
                  <a:moveTo>
                    <a:pt x="5805" y="692"/>
                  </a:moveTo>
                  <a:lnTo>
                    <a:pt x="4559" y="1710"/>
                  </a:lnTo>
                  <a:lnTo>
                    <a:pt x="1343" y="1710"/>
                  </a:lnTo>
                  <a:lnTo>
                    <a:pt x="2605" y="692"/>
                  </a:lnTo>
                  <a:close/>
                  <a:moveTo>
                    <a:pt x="2483" y="0"/>
                  </a:moveTo>
                  <a:cubicBezTo>
                    <a:pt x="2402" y="0"/>
                    <a:pt x="2320" y="41"/>
                    <a:pt x="2280" y="82"/>
                  </a:cubicBezTo>
                  <a:lnTo>
                    <a:pt x="163" y="1791"/>
                  </a:lnTo>
                  <a:cubicBezTo>
                    <a:pt x="82" y="1872"/>
                    <a:pt x="0" y="2035"/>
                    <a:pt x="82" y="2157"/>
                  </a:cubicBezTo>
                  <a:cubicBezTo>
                    <a:pt x="123" y="2279"/>
                    <a:pt x="245" y="2402"/>
                    <a:pt x="407" y="2402"/>
                  </a:cubicBezTo>
                  <a:lnTo>
                    <a:pt x="4681" y="2402"/>
                  </a:lnTo>
                  <a:cubicBezTo>
                    <a:pt x="4762" y="2402"/>
                    <a:pt x="4843" y="2361"/>
                    <a:pt x="4884" y="2320"/>
                  </a:cubicBezTo>
                  <a:lnTo>
                    <a:pt x="7000" y="611"/>
                  </a:lnTo>
                  <a:cubicBezTo>
                    <a:pt x="7082" y="529"/>
                    <a:pt x="7163" y="367"/>
                    <a:pt x="7082" y="245"/>
                  </a:cubicBezTo>
                  <a:cubicBezTo>
                    <a:pt x="7041" y="122"/>
                    <a:pt x="6919" y="0"/>
                    <a:pt x="67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35"/>
            <p:cNvSpPr/>
            <p:nvPr/>
          </p:nvSpPr>
          <p:spPr>
            <a:xfrm>
              <a:off x="48772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82" y="204"/>
                  </a:cubicBezTo>
                  <a:cubicBezTo>
                    <a:pt x="7001" y="82"/>
                    <a:pt x="687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35"/>
            <p:cNvSpPr/>
            <p:nvPr/>
          </p:nvSpPr>
          <p:spPr>
            <a:xfrm>
              <a:off x="34854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35"/>
            <p:cNvSpPr/>
            <p:nvPr/>
          </p:nvSpPr>
          <p:spPr>
            <a:xfrm>
              <a:off x="3695000" y="4637475"/>
              <a:ext cx="178075" cy="59050"/>
            </a:xfrm>
            <a:custGeom>
              <a:avLst/>
              <a:gdLst/>
              <a:ahLst/>
              <a:cxnLst/>
              <a:rect l="l" t="t" r="r" b="b"/>
              <a:pathLst>
                <a:path w="7123" h="2362" extrusionOk="0">
                  <a:moveTo>
                    <a:pt x="5786" y="693"/>
                  </a:moveTo>
                  <a:lnTo>
                    <a:pt x="4559" y="1669"/>
                  </a:lnTo>
                  <a:lnTo>
                    <a:pt x="1303" y="1669"/>
                  </a:lnTo>
                  <a:lnTo>
                    <a:pt x="2565" y="693"/>
                  </a:lnTo>
                  <a:close/>
                  <a:moveTo>
                    <a:pt x="2443" y="1"/>
                  </a:moveTo>
                  <a:cubicBezTo>
                    <a:pt x="2361" y="1"/>
                    <a:pt x="2320"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35"/>
            <p:cNvSpPr/>
            <p:nvPr/>
          </p:nvSpPr>
          <p:spPr>
            <a:xfrm>
              <a:off x="3909675" y="4637475"/>
              <a:ext cx="178075" cy="59050"/>
            </a:xfrm>
            <a:custGeom>
              <a:avLst/>
              <a:gdLst/>
              <a:ahLst/>
              <a:cxnLst/>
              <a:rect l="l" t="t" r="r" b="b"/>
              <a:pathLst>
                <a:path w="7123" h="2362" extrusionOk="0">
                  <a:moveTo>
                    <a:pt x="5821" y="693"/>
                  </a:moveTo>
                  <a:lnTo>
                    <a:pt x="4581"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44"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35"/>
            <p:cNvSpPr/>
            <p:nvPr/>
          </p:nvSpPr>
          <p:spPr>
            <a:xfrm>
              <a:off x="3801825" y="4637475"/>
              <a:ext cx="179100" cy="59050"/>
            </a:xfrm>
            <a:custGeom>
              <a:avLst/>
              <a:gdLst/>
              <a:ahLst/>
              <a:cxnLst/>
              <a:rect l="l" t="t" r="r" b="b"/>
              <a:pathLst>
                <a:path w="7164" h="2362" extrusionOk="0">
                  <a:moveTo>
                    <a:pt x="5821" y="693"/>
                  </a:moveTo>
                  <a:lnTo>
                    <a:pt x="4581" y="1669"/>
                  </a:lnTo>
                  <a:lnTo>
                    <a:pt x="1344" y="1669"/>
                  </a:lnTo>
                  <a:lnTo>
                    <a:pt x="2606" y="693"/>
                  </a:lnTo>
                  <a:close/>
                  <a:moveTo>
                    <a:pt x="2483" y="1"/>
                  </a:moveTo>
                  <a:cubicBezTo>
                    <a:pt x="2402" y="1"/>
                    <a:pt x="2321" y="41"/>
                    <a:pt x="2280" y="82"/>
                  </a:cubicBezTo>
                  <a:lnTo>
                    <a:pt x="164" y="1751"/>
                  </a:lnTo>
                  <a:cubicBezTo>
                    <a:pt x="82" y="1832"/>
                    <a:pt x="1" y="1995"/>
                    <a:pt x="82" y="2117"/>
                  </a:cubicBezTo>
                  <a:cubicBezTo>
                    <a:pt x="123" y="2280"/>
                    <a:pt x="245" y="2361"/>
                    <a:pt x="408" y="2361"/>
                  </a:cubicBezTo>
                  <a:lnTo>
                    <a:pt x="4681" y="2361"/>
                  </a:lnTo>
                  <a:cubicBezTo>
                    <a:pt x="4762" y="2361"/>
                    <a:pt x="4844" y="2321"/>
                    <a:pt x="4885" y="2280"/>
                  </a:cubicBezTo>
                  <a:lnTo>
                    <a:pt x="7001" y="611"/>
                  </a:lnTo>
                  <a:cubicBezTo>
                    <a:pt x="7123" y="489"/>
                    <a:pt x="7164" y="367"/>
                    <a:pt x="7082" y="204"/>
                  </a:cubicBezTo>
                  <a:cubicBezTo>
                    <a:pt x="7042" y="82"/>
                    <a:pt x="6919" y="1"/>
                    <a:pt x="6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35"/>
            <p:cNvSpPr/>
            <p:nvPr/>
          </p:nvSpPr>
          <p:spPr>
            <a:xfrm>
              <a:off x="40175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3"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01" y="82"/>
                    <a:pt x="687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35"/>
            <p:cNvSpPr/>
            <p:nvPr/>
          </p:nvSpPr>
          <p:spPr>
            <a:xfrm>
              <a:off x="4791800" y="4478775"/>
              <a:ext cx="657275" cy="73275"/>
            </a:xfrm>
            <a:custGeom>
              <a:avLst/>
              <a:gdLst/>
              <a:ahLst/>
              <a:cxnLst/>
              <a:rect l="l" t="t" r="r" b="b"/>
              <a:pathLst>
                <a:path w="26291" h="2931" extrusionOk="0">
                  <a:moveTo>
                    <a:pt x="5087" y="0"/>
                  </a:moveTo>
                  <a:lnTo>
                    <a:pt x="4925" y="41"/>
                  </a:lnTo>
                  <a:lnTo>
                    <a:pt x="326" y="2238"/>
                  </a:lnTo>
                  <a:cubicBezTo>
                    <a:pt x="0" y="2401"/>
                    <a:pt x="122" y="2930"/>
                    <a:pt x="489" y="2930"/>
                  </a:cubicBezTo>
                  <a:lnTo>
                    <a:pt x="22913" y="2930"/>
                  </a:lnTo>
                  <a:cubicBezTo>
                    <a:pt x="22994" y="2930"/>
                    <a:pt x="23075" y="2890"/>
                    <a:pt x="23116" y="2849"/>
                  </a:cubicBezTo>
                  <a:lnTo>
                    <a:pt x="26006" y="651"/>
                  </a:lnTo>
                  <a:cubicBezTo>
                    <a:pt x="26290" y="448"/>
                    <a:pt x="26128" y="0"/>
                    <a:pt x="258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35"/>
            <p:cNvSpPr/>
            <p:nvPr/>
          </p:nvSpPr>
          <p:spPr>
            <a:xfrm>
              <a:off x="4786700" y="4470625"/>
              <a:ext cx="667450" cy="89550"/>
            </a:xfrm>
            <a:custGeom>
              <a:avLst/>
              <a:gdLst/>
              <a:ahLst/>
              <a:cxnLst/>
              <a:rect l="l" t="t" r="r" b="b"/>
              <a:pathLst>
                <a:path w="26698" h="3582" extrusionOk="0">
                  <a:moveTo>
                    <a:pt x="26006"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47" y="41"/>
                  </a:lnTo>
                  <a:lnTo>
                    <a:pt x="5006" y="41"/>
                  </a:lnTo>
                  <a:lnTo>
                    <a:pt x="367" y="2279"/>
                  </a:lnTo>
                  <a:cubicBezTo>
                    <a:pt x="123" y="2402"/>
                    <a:pt x="1" y="2646"/>
                    <a:pt x="1" y="2890"/>
                  </a:cubicBezTo>
                  <a:cubicBezTo>
                    <a:pt x="1" y="3053"/>
                    <a:pt x="41" y="3256"/>
                    <a:pt x="163" y="3378"/>
                  </a:cubicBezTo>
                  <a:cubicBezTo>
                    <a:pt x="286" y="3500"/>
                    <a:pt x="489" y="3582"/>
                    <a:pt x="693" y="3582"/>
                  </a:cubicBezTo>
                  <a:lnTo>
                    <a:pt x="23117" y="3582"/>
                  </a:lnTo>
                  <a:cubicBezTo>
                    <a:pt x="23279" y="3582"/>
                    <a:pt x="23442" y="3541"/>
                    <a:pt x="23524" y="3460"/>
                  </a:cubicBezTo>
                  <a:lnTo>
                    <a:pt x="23564" y="3460"/>
                  </a:lnTo>
                  <a:lnTo>
                    <a:pt x="26454" y="1221"/>
                  </a:lnTo>
                  <a:cubicBezTo>
                    <a:pt x="26617" y="1099"/>
                    <a:pt x="26698" y="896"/>
                    <a:pt x="26698" y="692"/>
                  </a:cubicBezTo>
                  <a:cubicBezTo>
                    <a:pt x="26698" y="489"/>
                    <a:pt x="26657" y="326"/>
                    <a:pt x="26535" y="204"/>
                  </a:cubicBezTo>
                  <a:cubicBezTo>
                    <a:pt x="26413" y="82"/>
                    <a:pt x="26210" y="0"/>
                    <a:pt x="260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35"/>
            <p:cNvSpPr/>
            <p:nvPr/>
          </p:nvSpPr>
          <p:spPr>
            <a:xfrm>
              <a:off x="5097025" y="4128775"/>
              <a:ext cx="102775" cy="392750"/>
            </a:xfrm>
            <a:custGeom>
              <a:avLst/>
              <a:gdLst/>
              <a:ahLst/>
              <a:cxnLst/>
              <a:rect l="l" t="t" r="r" b="b"/>
              <a:pathLst>
                <a:path w="4111" h="15710" extrusionOk="0">
                  <a:moveTo>
                    <a:pt x="0" y="0"/>
                  </a:moveTo>
                  <a:lnTo>
                    <a:pt x="0" y="15709"/>
                  </a:lnTo>
                  <a:lnTo>
                    <a:pt x="4111" y="15709"/>
                  </a:lnTo>
                  <a:lnTo>
                    <a:pt x="41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35"/>
            <p:cNvSpPr/>
            <p:nvPr/>
          </p:nvSpPr>
          <p:spPr>
            <a:xfrm>
              <a:off x="5088875" y="4119600"/>
              <a:ext cx="120075" cy="410050"/>
            </a:xfrm>
            <a:custGeom>
              <a:avLst/>
              <a:gdLst/>
              <a:ahLst/>
              <a:cxnLst/>
              <a:rect l="l" t="t" r="r" b="b"/>
              <a:pathLst>
                <a:path w="4803" h="16402" extrusionOk="0">
                  <a:moveTo>
                    <a:pt x="4111" y="693"/>
                  </a:moveTo>
                  <a:lnTo>
                    <a:pt x="4111" y="15751"/>
                  </a:lnTo>
                  <a:lnTo>
                    <a:pt x="652" y="15751"/>
                  </a:lnTo>
                  <a:lnTo>
                    <a:pt x="652" y="693"/>
                  </a:lnTo>
                  <a:close/>
                  <a:moveTo>
                    <a:pt x="326" y="1"/>
                  </a:moveTo>
                  <a:cubicBezTo>
                    <a:pt x="245" y="1"/>
                    <a:pt x="164" y="42"/>
                    <a:pt x="82" y="123"/>
                  </a:cubicBezTo>
                  <a:cubicBezTo>
                    <a:pt x="41" y="164"/>
                    <a:pt x="1" y="286"/>
                    <a:pt x="1" y="367"/>
                  </a:cubicBezTo>
                  <a:lnTo>
                    <a:pt x="1" y="16076"/>
                  </a:lnTo>
                  <a:cubicBezTo>
                    <a:pt x="1" y="16158"/>
                    <a:pt x="41" y="16239"/>
                    <a:pt x="82" y="16320"/>
                  </a:cubicBezTo>
                  <a:cubicBezTo>
                    <a:pt x="164" y="16361"/>
                    <a:pt x="245" y="16402"/>
                    <a:pt x="326" y="16402"/>
                  </a:cubicBezTo>
                  <a:lnTo>
                    <a:pt x="4437" y="16402"/>
                  </a:lnTo>
                  <a:cubicBezTo>
                    <a:pt x="4559" y="16402"/>
                    <a:pt x="4640" y="16361"/>
                    <a:pt x="4681" y="16320"/>
                  </a:cubicBezTo>
                  <a:cubicBezTo>
                    <a:pt x="4762" y="16239"/>
                    <a:pt x="4803" y="16158"/>
                    <a:pt x="4803" y="16076"/>
                  </a:cubicBezTo>
                  <a:lnTo>
                    <a:pt x="4803" y="367"/>
                  </a:lnTo>
                  <a:cubicBezTo>
                    <a:pt x="4803" y="286"/>
                    <a:pt x="4762" y="164"/>
                    <a:pt x="4681" y="123"/>
                  </a:cubicBezTo>
                  <a:cubicBezTo>
                    <a:pt x="4640" y="42"/>
                    <a:pt x="4559"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35"/>
            <p:cNvSpPr/>
            <p:nvPr/>
          </p:nvSpPr>
          <p:spPr>
            <a:xfrm>
              <a:off x="5080750" y="4128775"/>
              <a:ext cx="135325" cy="284900"/>
            </a:xfrm>
            <a:custGeom>
              <a:avLst/>
              <a:gdLst/>
              <a:ahLst/>
              <a:cxnLst/>
              <a:rect l="l" t="t" r="r" b="b"/>
              <a:pathLst>
                <a:path w="5413" h="11396" extrusionOk="0">
                  <a:moveTo>
                    <a:pt x="0" y="0"/>
                  </a:moveTo>
                  <a:lnTo>
                    <a:pt x="0" y="11395"/>
                  </a:lnTo>
                  <a:lnTo>
                    <a:pt x="5413" y="11395"/>
                  </a:lnTo>
                  <a:lnTo>
                    <a:pt x="54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35"/>
            <p:cNvSpPr/>
            <p:nvPr/>
          </p:nvSpPr>
          <p:spPr>
            <a:xfrm>
              <a:off x="5072600" y="4119600"/>
              <a:ext cx="152650" cy="302200"/>
            </a:xfrm>
            <a:custGeom>
              <a:avLst/>
              <a:gdLst/>
              <a:ahLst/>
              <a:cxnLst/>
              <a:rect l="l" t="t" r="r" b="b"/>
              <a:pathLst>
                <a:path w="6106" h="12088" extrusionOk="0">
                  <a:moveTo>
                    <a:pt x="5413" y="693"/>
                  </a:moveTo>
                  <a:lnTo>
                    <a:pt x="5413" y="11437"/>
                  </a:lnTo>
                  <a:lnTo>
                    <a:pt x="652" y="11437"/>
                  </a:lnTo>
                  <a:lnTo>
                    <a:pt x="652" y="693"/>
                  </a:lnTo>
                  <a:close/>
                  <a:moveTo>
                    <a:pt x="326" y="1"/>
                  </a:moveTo>
                  <a:cubicBezTo>
                    <a:pt x="245" y="1"/>
                    <a:pt x="163" y="42"/>
                    <a:pt x="82" y="123"/>
                  </a:cubicBezTo>
                  <a:cubicBezTo>
                    <a:pt x="41" y="164"/>
                    <a:pt x="1" y="286"/>
                    <a:pt x="1" y="367"/>
                  </a:cubicBezTo>
                  <a:lnTo>
                    <a:pt x="1" y="11762"/>
                  </a:lnTo>
                  <a:cubicBezTo>
                    <a:pt x="1" y="11844"/>
                    <a:pt x="41" y="11925"/>
                    <a:pt x="82" y="12007"/>
                  </a:cubicBezTo>
                  <a:cubicBezTo>
                    <a:pt x="163" y="12088"/>
                    <a:pt x="245" y="12088"/>
                    <a:pt x="326" y="12088"/>
                  </a:cubicBezTo>
                  <a:lnTo>
                    <a:pt x="5739" y="12088"/>
                  </a:lnTo>
                  <a:cubicBezTo>
                    <a:pt x="5820" y="12088"/>
                    <a:pt x="5942" y="12088"/>
                    <a:pt x="5983" y="12007"/>
                  </a:cubicBezTo>
                  <a:cubicBezTo>
                    <a:pt x="6064" y="11925"/>
                    <a:pt x="6105" y="11844"/>
                    <a:pt x="6105" y="11762"/>
                  </a:cubicBezTo>
                  <a:lnTo>
                    <a:pt x="6105" y="367"/>
                  </a:lnTo>
                  <a:cubicBezTo>
                    <a:pt x="6105" y="286"/>
                    <a:pt x="6064" y="164"/>
                    <a:pt x="5983" y="123"/>
                  </a:cubicBezTo>
                  <a:cubicBezTo>
                    <a:pt x="5942" y="42"/>
                    <a:pt x="5820" y="1"/>
                    <a:pt x="57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35"/>
            <p:cNvSpPr/>
            <p:nvPr/>
          </p:nvSpPr>
          <p:spPr>
            <a:xfrm>
              <a:off x="4319700" y="2821375"/>
              <a:ext cx="1707275" cy="1335900"/>
            </a:xfrm>
            <a:custGeom>
              <a:avLst/>
              <a:gdLst/>
              <a:ahLst/>
              <a:cxnLst/>
              <a:rect l="l" t="t" r="r" b="b"/>
              <a:pathLst>
                <a:path w="68291" h="53436" extrusionOk="0">
                  <a:moveTo>
                    <a:pt x="1" y="0"/>
                  </a:moveTo>
                  <a:lnTo>
                    <a:pt x="1" y="53436"/>
                  </a:lnTo>
                  <a:lnTo>
                    <a:pt x="68290" y="53436"/>
                  </a:lnTo>
                  <a:lnTo>
                    <a:pt x="6829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35"/>
            <p:cNvSpPr/>
            <p:nvPr/>
          </p:nvSpPr>
          <p:spPr>
            <a:xfrm>
              <a:off x="4310550" y="2813225"/>
              <a:ext cx="1724550" cy="1352200"/>
            </a:xfrm>
            <a:custGeom>
              <a:avLst/>
              <a:gdLst/>
              <a:ahLst/>
              <a:cxnLst/>
              <a:rect l="l" t="t" r="r" b="b"/>
              <a:pathLst>
                <a:path w="68982" h="54088" extrusionOk="0">
                  <a:moveTo>
                    <a:pt x="68290" y="693"/>
                  </a:moveTo>
                  <a:lnTo>
                    <a:pt x="68290" y="53395"/>
                  </a:lnTo>
                  <a:lnTo>
                    <a:pt x="692" y="53395"/>
                  </a:lnTo>
                  <a:lnTo>
                    <a:pt x="692" y="693"/>
                  </a:lnTo>
                  <a:close/>
                  <a:moveTo>
                    <a:pt x="367" y="1"/>
                  </a:moveTo>
                  <a:cubicBezTo>
                    <a:pt x="245" y="1"/>
                    <a:pt x="163" y="41"/>
                    <a:pt x="123" y="82"/>
                  </a:cubicBezTo>
                  <a:cubicBezTo>
                    <a:pt x="41" y="163"/>
                    <a:pt x="0" y="245"/>
                    <a:pt x="0" y="326"/>
                  </a:cubicBezTo>
                  <a:lnTo>
                    <a:pt x="0" y="53762"/>
                  </a:lnTo>
                  <a:cubicBezTo>
                    <a:pt x="0" y="53843"/>
                    <a:pt x="41" y="53924"/>
                    <a:pt x="123" y="54006"/>
                  </a:cubicBezTo>
                  <a:cubicBezTo>
                    <a:pt x="163" y="54047"/>
                    <a:pt x="245" y="54087"/>
                    <a:pt x="367" y="54087"/>
                  </a:cubicBezTo>
                  <a:lnTo>
                    <a:pt x="68656" y="54087"/>
                  </a:lnTo>
                  <a:cubicBezTo>
                    <a:pt x="68738" y="54087"/>
                    <a:pt x="68819" y="54047"/>
                    <a:pt x="68901" y="54006"/>
                  </a:cubicBezTo>
                  <a:cubicBezTo>
                    <a:pt x="68941" y="53924"/>
                    <a:pt x="68982" y="53843"/>
                    <a:pt x="68982" y="53762"/>
                  </a:cubicBezTo>
                  <a:lnTo>
                    <a:pt x="68982" y="326"/>
                  </a:lnTo>
                  <a:cubicBezTo>
                    <a:pt x="68982" y="245"/>
                    <a:pt x="68941" y="163"/>
                    <a:pt x="68901" y="82"/>
                  </a:cubicBezTo>
                  <a:cubicBezTo>
                    <a:pt x="68819" y="41"/>
                    <a:pt x="68738" y="1"/>
                    <a:pt x="686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35"/>
            <p:cNvSpPr/>
            <p:nvPr/>
          </p:nvSpPr>
          <p:spPr>
            <a:xfrm>
              <a:off x="4410250" y="2892600"/>
              <a:ext cx="1525150" cy="1193450"/>
            </a:xfrm>
            <a:custGeom>
              <a:avLst/>
              <a:gdLst/>
              <a:ahLst/>
              <a:cxnLst/>
              <a:rect l="l" t="t" r="r" b="b"/>
              <a:pathLst>
                <a:path w="61006" h="47738" extrusionOk="0">
                  <a:moveTo>
                    <a:pt x="1" y="0"/>
                  </a:moveTo>
                  <a:lnTo>
                    <a:pt x="1" y="47738"/>
                  </a:lnTo>
                  <a:lnTo>
                    <a:pt x="61006" y="47738"/>
                  </a:lnTo>
                  <a:lnTo>
                    <a:pt x="61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35"/>
            <p:cNvSpPr/>
            <p:nvPr/>
          </p:nvSpPr>
          <p:spPr>
            <a:xfrm>
              <a:off x="440212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4" y="0"/>
                    <a:pt x="163" y="41"/>
                    <a:pt x="122" y="123"/>
                  </a:cubicBezTo>
                  <a:cubicBezTo>
                    <a:pt x="41" y="163"/>
                    <a:pt x="0" y="245"/>
                    <a:pt x="0" y="326"/>
                  </a:cubicBezTo>
                  <a:lnTo>
                    <a:pt x="0" y="48064"/>
                  </a:lnTo>
                  <a:cubicBezTo>
                    <a:pt x="0" y="48145"/>
                    <a:pt x="41" y="48227"/>
                    <a:pt x="122" y="48267"/>
                  </a:cubicBezTo>
                  <a:cubicBezTo>
                    <a:pt x="163" y="48349"/>
                    <a:pt x="244" y="48389"/>
                    <a:pt x="326" y="48389"/>
                  </a:cubicBezTo>
                  <a:lnTo>
                    <a:pt x="61331" y="48389"/>
                  </a:lnTo>
                  <a:cubicBezTo>
                    <a:pt x="61412" y="48389"/>
                    <a:pt x="61493" y="48349"/>
                    <a:pt x="61575" y="48267"/>
                  </a:cubicBezTo>
                  <a:cubicBezTo>
                    <a:pt x="61616" y="48227"/>
                    <a:pt x="61656" y="48145"/>
                    <a:pt x="61656" y="48064"/>
                  </a:cubicBezTo>
                  <a:lnTo>
                    <a:pt x="61656" y="326"/>
                  </a:lnTo>
                  <a:cubicBezTo>
                    <a:pt x="61656" y="245"/>
                    <a:pt x="61616" y="163"/>
                    <a:pt x="61575" y="123"/>
                  </a:cubicBezTo>
                  <a:cubicBezTo>
                    <a:pt x="61493" y="41"/>
                    <a:pt x="61412" y="0"/>
                    <a:pt x="61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35"/>
            <p:cNvSpPr/>
            <p:nvPr/>
          </p:nvSpPr>
          <p:spPr>
            <a:xfrm>
              <a:off x="4506925" y="2953625"/>
              <a:ext cx="534150" cy="335775"/>
            </a:xfrm>
            <a:custGeom>
              <a:avLst/>
              <a:gdLst/>
              <a:ahLst/>
              <a:cxnLst/>
              <a:rect l="l" t="t" r="r" b="b"/>
              <a:pathLst>
                <a:path w="21366" h="13431" extrusionOk="0">
                  <a:moveTo>
                    <a:pt x="366" y="82"/>
                  </a:moveTo>
                  <a:cubicBezTo>
                    <a:pt x="163" y="82"/>
                    <a:pt x="0" y="245"/>
                    <a:pt x="0" y="489"/>
                  </a:cubicBezTo>
                  <a:cubicBezTo>
                    <a:pt x="0" y="693"/>
                    <a:pt x="163" y="856"/>
                    <a:pt x="366" y="856"/>
                  </a:cubicBezTo>
                  <a:lnTo>
                    <a:pt x="1953" y="856"/>
                  </a:lnTo>
                  <a:cubicBezTo>
                    <a:pt x="2157" y="856"/>
                    <a:pt x="2320" y="693"/>
                    <a:pt x="2320" y="489"/>
                  </a:cubicBezTo>
                  <a:cubicBezTo>
                    <a:pt x="2320" y="245"/>
                    <a:pt x="2157" y="82"/>
                    <a:pt x="1953" y="82"/>
                  </a:cubicBezTo>
                  <a:close/>
                  <a:moveTo>
                    <a:pt x="3703" y="82"/>
                  </a:moveTo>
                  <a:cubicBezTo>
                    <a:pt x="3500" y="82"/>
                    <a:pt x="3337" y="245"/>
                    <a:pt x="3337" y="489"/>
                  </a:cubicBezTo>
                  <a:cubicBezTo>
                    <a:pt x="3337" y="693"/>
                    <a:pt x="3500" y="856"/>
                    <a:pt x="3703" y="856"/>
                  </a:cubicBezTo>
                  <a:lnTo>
                    <a:pt x="7814" y="856"/>
                  </a:lnTo>
                  <a:cubicBezTo>
                    <a:pt x="8058" y="856"/>
                    <a:pt x="8221" y="693"/>
                    <a:pt x="8221" y="489"/>
                  </a:cubicBezTo>
                  <a:cubicBezTo>
                    <a:pt x="8221" y="245"/>
                    <a:pt x="8058" y="82"/>
                    <a:pt x="7814" y="82"/>
                  </a:cubicBezTo>
                  <a:close/>
                  <a:moveTo>
                    <a:pt x="9605" y="1"/>
                  </a:moveTo>
                  <a:cubicBezTo>
                    <a:pt x="9320" y="1"/>
                    <a:pt x="9157" y="204"/>
                    <a:pt x="9157" y="489"/>
                  </a:cubicBezTo>
                  <a:cubicBezTo>
                    <a:pt x="9157" y="733"/>
                    <a:pt x="932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3" y="2646"/>
                  </a:lnTo>
                  <a:cubicBezTo>
                    <a:pt x="2157" y="2646"/>
                    <a:pt x="2320" y="2483"/>
                    <a:pt x="2320" y="2280"/>
                  </a:cubicBezTo>
                  <a:cubicBezTo>
                    <a:pt x="2320" y="2036"/>
                    <a:pt x="2157" y="1873"/>
                    <a:pt x="1953" y="1873"/>
                  </a:cubicBezTo>
                  <a:close/>
                  <a:moveTo>
                    <a:pt x="3703" y="1873"/>
                  </a:moveTo>
                  <a:cubicBezTo>
                    <a:pt x="3500" y="1873"/>
                    <a:pt x="3337" y="2036"/>
                    <a:pt x="3337" y="2280"/>
                  </a:cubicBezTo>
                  <a:cubicBezTo>
                    <a:pt x="3337" y="2483"/>
                    <a:pt x="3500" y="2646"/>
                    <a:pt x="3703" y="2646"/>
                  </a:cubicBezTo>
                  <a:lnTo>
                    <a:pt x="7814" y="2646"/>
                  </a:lnTo>
                  <a:cubicBezTo>
                    <a:pt x="8058" y="2646"/>
                    <a:pt x="8221" y="2483"/>
                    <a:pt x="8221" y="2280"/>
                  </a:cubicBezTo>
                  <a:cubicBezTo>
                    <a:pt x="8221" y="2036"/>
                    <a:pt x="8058" y="1873"/>
                    <a:pt x="7814" y="1873"/>
                  </a:cubicBezTo>
                  <a:close/>
                  <a:moveTo>
                    <a:pt x="366" y="3664"/>
                  </a:moveTo>
                  <a:cubicBezTo>
                    <a:pt x="163" y="3664"/>
                    <a:pt x="0" y="3867"/>
                    <a:pt x="0" y="4071"/>
                  </a:cubicBezTo>
                  <a:cubicBezTo>
                    <a:pt x="0" y="4274"/>
                    <a:pt x="163" y="4437"/>
                    <a:pt x="366" y="4437"/>
                  </a:cubicBezTo>
                  <a:lnTo>
                    <a:pt x="1953" y="4437"/>
                  </a:lnTo>
                  <a:cubicBezTo>
                    <a:pt x="2157" y="4437"/>
                    <a:pt x="2320" y="4274"/>
                    <a:pt x="2320" y="4071"/>
                  </a:cubicBezTo>
                  <a:cubicBezTo>
                    <a:pt x="2320" y="3867"/>
                    <a:pt x="2157" y="3664"/>
                    <a:pt x="1953" y="3664"/>
                  </a:cubicBezTo>
                  <a:close/>
                  <a:moveTo>
                    <a:pt x="3703" y="3664"/>
                  </a:moveTo>
                  <a:cubicBezTo>
                    <a:pt x="3500" y="3664"/>
                    <a:pt x="3337" y="3867"/>
                    <a:pt x="3337" y="4071"/>
                  </a:cubicBezTo>
                  <a:cubicBezTo>
                    <a:pt x="3337" y="4274"/>
                    <a:pt x="3500" y="4437"/>
                    <a:pt x="3703" y="4437"/>
                  </a:cubicBezTo>
                  <a:lnTo>
                    <a:pt x="7814" y="4437"/>
                  </a:lnTo>
                  <a:cubicBezTo>
                    <a:pt x="8058" y="4437"/>
                    <a:pt x="8221" y="4274"/>
                    <a:pt x="8221" y="4071"/>
                  </a:cubicBezTo>
                  <a:cubicBezTo>
                    <a:pt x="8221" y="3867"/>
                    <a:pt x="8058" y="3664"/>
                    <a:pt x="7814" y="3664"/>
                  </a:cubicBezTo>
                  <a:close/>
                  <a:moveTo>
                    <a:pt x="9605" y="3623"/>
                  </a:moveTo>
                  <a:cubicBezTo>
                    <a:pt x="9320" y="3623"/>
                    <a:pt x="9157" y="3826"/>
                    <a:pt x="9157" y="4071"/>
                  </a:cubicBezTo>
                  <a:cubicBezTo>
                    <a:pt x="9157" y="4315"/>
                    <a:pt x="932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3" y="6228"/>
                  </a:lnTo>
                  <a:cubicBezTo>
                    <a:pt x="2157" y="6228"/>
                    <a:pt x="2320" y="6065"/>
                    <a:pt x="2320" y="5861"/>
                  </a:cubicBezTo>
                  <a:cubicBezTo>
                    <a:pt x="2320" y="5658"/>
                    <a:pt x="2157" y="5454"/>
                    <a:pt x="1953" y="5454"/>
                  </a:cubicBezTo>
                  <a:close/>
                  <a:moveTo>
                    <a:pt x="3703" y="5454"/>
                  </a:moveTo>
                  <a:cubicBezTo>
                    <a:pt x="3500" y="5454"/>
                    <a:pt x="3337" y="5658"/>
                    <a:pt x="3337" y="5861"/>
                  </a:cubicBezTo>
                  <a:cubicBezTo>
                    <a:pt x="3337" y="6065"/>
                    <a:pt x="3500" y="6228"/>
                    <a:pt x="3703" y="6228"/>
                  </a:cubicBezTo>
                  <a:lnTo>
                    <a:pt x="7814" y="6228"/>
                  </a:lnTo>
                  <a:cubicBezTo>
                    <a:pt x="8058" y="6228"/>
                    <a:pt x="8221" y="6065"/>
                    <a:pt x="8221" y="5861"/>
                  </a:cubicBezTo>
                  <a:cubicBezTo>
                    <a:pt x="8221" y="5658"/>
                    <a:pt x="8058" y="5454"/>
                    <a:pt x="7814" y="5454"/>
                  </a:cubicBezTo>
                  <a:close/>
                  <a:moveTo>
                    <a:pt x="366" y="7286"/>
                  </a:moveTo>
                  <a:cubicBezTo>
                    <a:pt x="163" y="7286"/>
                    <a:pt x="0" y="7448"/>
                    <a:pt x="0" y="7652"/>
                  </a:cubicBezTo>
                  <a:cubicBezTo>
                    <a:pt x="0" y="7855"/>
                    <a:pt x="163" y="8059"/>
                    <a:pt x="366" y="8059"/>
                  </a:cubicBezTo>
                  <a:lnTo>
                    <a:pt x="1953" y="8059"/>
                  </a:lnTo>
                  <a:cubicBezTo>
                    <a:pt x="2157" y="8059"/>
                    <a:pt x="2320" y="7855"/>
                    <a:pt x="2320" y="7652"/>
                  </a:cubicBezTo>
                  <a:cubicBezTo>
                    <a:pt x="2320" y="7448"/>
                    <a:pt x="2157" y="7286"/>
                    <a:pt x="1953" y="7286"/>
                  </a:cubicBezTo>
                  <a:close/>
                  <a:moveTo>
                    <a:pt x="3703" y="7286"/>
                  </a:moveTo>
                  <a:cubicBezTo>
                    <a:pt x="3500" y="7286"/>
                    <a:pt x="3337" y="7448"/>
                    <a:pt x="3337" y="7652"/>
                  </a:cubicBezTo>
                  <a:cubicBezTo>
                    <a:pt x="3337" y="7855"/>
                    <a:pt x="3500" y="8059"/>
                    <a:pt x="3703" y="8059"/>
                  </a:cubicBezTo>
                  <a:lnTo>
                    <a:pt x="7814" y="8059"/>
                  </a:lnTo>
                  <a:cubicBezTo>
                    <a:pt x="8058" y="8059"/>
                    <a:pt x="8221" y="7855"/>
                    <a:pt x="8221" y="7652"/>
                  </a:cubicBezTo>
                  <a:cubicBezTo>
                    <a:pt x="8221" y="7448"/>
                    <a:pt x="8058" y="7286"/>
                    <a:pt x="7814" y="7286"/>
                  </a:cubicBezTo>
                  <a:close/>
                  <a:moveTo>
                    <a:pt x="14203" y="8791"/>
                  </a:moveTo>
                  <a:cubicBezTo>
                    <a:pt x="13959" y="8791"/>
                    <a:pt x="13756" y="8995"/>
                    <a:pt x="13756" y="9239"/>
                  </a:cubicBezTo>
                  <a:cubicBezTo>
                    <a:pt x="13756" y="9483"/>
                    <a:pt x="13959" y="9687"/>
                    <a:pt x="14203" y="9687"/>
                  </a:cubicBezTo>
                  <a:cubicBezTo>
                    <a:pt x="14447" y="9687"/>
                    <a:pt x="14651" y="9483"/>
                    <a:pt x="14651" y="9239"/>
                  </a:cubicBezTo>
                  <a:cubicBezTo>
                    <a:pt x="14651" y="8995"/>
                    <a:pt x="14447" y="8791"/>
                    <a:pt x="14203" y="8791"/>
                  </a:cubicBezTo>
                  <a:close/>
                  <a:moveTo>
                    <a:pt x="15546" y="8791"/>
                  </a:moveTo>
                  <a:cubicBezTo>
                    <a:pt x="15302" y="8791"/>
                    <a:pt x="15099" y="8995"/>
                    <a:pt x="15099" y="9239"/>
                  </a:cubicBezTo>
                  <a:cubicBezTo>
                    <a:pt x="15099" y="9483"/>
                    <a:pt x="15302" y="9687"/>
                    <a:pt x="15546" y="9687"/>
                  </a:cubicBezTo>
                  <a:cubicBezTo>
                    <a:pt x="15790" y="9687"/>
                    <a:pt x="15994" y="9483"/>
                    <a:pt x="15994" y="9239"/>
                  </a:cubicBezTo>
                  <a:cubicBezTo>
                    <a:pt x="15994" y="8995"/>
                    <a:pt x="15790" y="8791"/>
                    <a:pt x="15546" y="8791"/>
                  </a:cubicBezTo>
                  <a:close/>
                  <a:moveTo>
                    <a:pt x="16889" y="8791"/>
                  </a:moveTo>
                  <a:cubicBezTo>
                    <a:pt x="16645" y="8791"/>
                    <a:pt x="16442" y="8995"/>
                    <a:pt x="16442" y="9239"/>
                  </a:cubicBezTo>
                  <a:cubicBezTo>
                    <a:pt x="16442" y="9483"/>
                    <a:pt x="16645" y="9687"/>
                    <a:pt x="16889" y="9687"/>
                  </a:cubicBezTo>
                  <a:cubicBezTo>
                    <a:pt x="17133" y="9687"/>
                    <a:pt x="17337" y="9483"/>
                    <a:pt x="17337" y="9239"/>
                  </a:cubicBezTo>
                  <a:cubicBezTo>
                    <a:pt x="17337" y="8995"/>
                    <a:pt x="17133" y="8791"/>
                    <a:pt x="16889" y="8791"/>
                  </a:cubicBezTo>
                  <a:close/>
                  <a:moveTo>
                    <a:pt x="18232" y="8791"/>
                  </a:moveTo>
                  <a:cubicBezTo>
                    <a:pt x="17988" y="8791"/>
                    <a:pt x="17785" y="8995"/>
                    <a:pt x="17785" y="9239"/>
                  </a:cubicBezTo>
                  <a:cubicBezTo>
                    <a:pt x="17785" y="9483"/>
                    <a:pt x="17988" y="9687"/>
                    <a:pt x="18232" y="9687"/>
                  </a:cubicBezTo>
                  <a:cubicBezTo>
                    <a:pt x="18476" y="9687"/>
                    <a:pt x="18680" y="9483"/>
                    <a:pt x="18680" y="9239"/>
                  </a:cubicBezTo>
                  <a:cubicBezTo>
                    <a:pt x="18680" y="8995"/>
                    <a:pt x="18476" y="8791"/>
                    <a:pt x="18232" y="8791"/>
                  </a:cubicBezTo>
                  <a:close/>
                  <a:moveTo>
                    <a:pt x="19575" y="8791"/>
                  </a:moveTo>
                  <a:cubicBezTo>
                    <a:pt x="19331" y="8791"/>
                    <a:pt x="19128" y="8995"/>
                    <a:pt x="19128" y="9239"/>
                  </a:cubicBezTo>
                  <a:cubicBezTo>
                    <a:pt x="19128" y="9483"/>
                    <a:pt x="19331" y="9687"/>
                    <a:pt x="19575" y="9687"/>
                  </a:cubicBezTo>
                  <a:cubicBezTo>
                    <a:pt x="19819" y="9687"/>
                    <a:pt x="20023" y="9483"/>
                    <a:pt x="20023" y="9239"/>
                  </a:cubicBezTo>
                  <a:cubicBezTo>
                    <a:pt x="20023" y="8995"/>
                    <a:pt x="19819" y="8791"/>
                    <a:pt x="19575" y="8791"/>
                  </a:cubicBezTo>
                  <a:close/>
                  <a:moveTo>
                    <a:pt x="20918" y="8791"/>
                  </a:moveTo>
                  <a:cubicBezTo>
                    <a:pt x="20674" y="8791"/>
                    <a:pt x="20471" y="8995"/>
                    <a:pt x="20471" y="9239"/>
                  </a:cubicBezTo>
                  <a:cubicBezTo>
                    <a:pt x="20471" y="9483"/>
                    <a:pt x="20674" y="9687"/>
                    <a:pt x="20918" y="9687"/>
                  </a:cubicBezTo>
                  <a:cubicBezTo>
                    <a:pt x="21162" y="9687"/>
                    <a:pt x="21366" y="9483"/>
                    <a:pt x="21366" y="9239"/>
                  </a:cubicBezTo>
                  <a:cubicBezTo>
                    <a:pt x="21366" y="8995"/>
                    <a:pt x="21162" y="8791"/>
                    <a:pt x="20918" y="8791"/>
                  </a:cubicBezTo>
                  <a:close/>
                  <a:moveTo>
                    <a:pt x="366" y="9076"/>
                  </a:moveTo>
                  <a:cubicBezTo>
                    <a:pt x="163" y="9076"/>
                    <a:pt x="0" y="9239"/>
                    <a:pt x="0" y="9443"/>
                  </a:cubicBezTo>
                  <a:cubicBezTo>
                    <a:pt x="0" y="9646"/>
                    <a:pt x="163" y="9850"/>
                    <a:pt x="366" y="9850"/>
                  </a:cubicBezTo>
                  <a:lnTo>
                    <a:pt x="1953" y="9850"/>
                  </a:lnTo>
                  <a:cubicBezTo>
                    <a:pt x="2157" y="9850"/>
                    <a:pt x="2320" y="9646"/>
                    <a:pt x="2320" y="9443"/>
                  </a:cubicBezTo>
                  <a:cubicBezTo>
                    <a:pt x="2320" y="9239"/>
                    <a:pt x="2157" y="9076"/>
                    <a:pt x="1953" y="9076"/>
                  </a:cubicBezTo>
                  <a:close/>
                  <a:moveTo>
                    <a:pt x="8628" y="9076"/>
                  </a:moveTo>
                  <a:cubicBezTo>
                    <a:pt x="8424" y="9076"/>
                    <a:pt x="8262" y="9239"/>
                    <a:pt x="8262" y="9443"/>
                  </a:cubicBezTo>
                  <a:cubicBezTo>
                    <a:pt x="8262" y="9646"/>
                    <a:pt x="8424" y="9850"/>
                    <a:pt x="8628"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3" y="11640"/>
                  </a:lnTo>
                  <a:cubicBezTo>
                    <a:pt x="2157" y="11640"/>
                    <a:pt x="2320" y="11478"/>
                    <a:pt x="2320" y="11233"/>
                  </a:cubicBezTo>
                  <a:cubicBezTo>
                    <a:pt x="2320" y="11030"/>
                    <a:pt x="2157" y="10867"/>
                    <a:pt x="1953" y="10867"/>
                  </a:cubicBezTo>
                  <a:close/>
                  <a:moveTo>
                    <a:pt x="8628" y="10867"/>
                  </a:moveTo>
                  <a:cubicBezTo>
                    <a:pt x="8424" y="10867"/>
                    <a:pt x="8262" y="11030"/>
                    <a:pt x="8262" y="11233"/>
                  </a:cubicBezTo>
                  <a:cubicBezTo>
                    <a:pt x="8262" y="11478"/>
                    <a:pt x="8424" y="11640"/>
                    <a:pt x="8628"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7" y="13390"/>
                    <a:pt x="14651" y="13187"/>
                    <a:pt x="14651" y="12943"/>
                  </a:cubicBezTo>
                  <a:cubicBezTo>
                    <a:pt x="14651" y="12698"/>
                    <a:pt x="14447" y="12495"/>
                    <a:pt x="14203" y="12495"/>
                  </a:cubicBezTo>
                  <a:close/>
                  <a:moveTo>
                    <a:pt x="15546" y="12495"/>
                  </a:moveTo>
                  <a:cubicBezTo>
                    <a:pt x="15302" y="12495"/>
                    <a:pt x="15099" y="12698"/>
                    <a:pt x="15099" y="12943"/>
                  </a:cubicBezTo>
                  <a:cubicBezTo>
                    <a:pt x="15099" y="13187"/>
                    <a:pt x="15302" y="13390"/>
                    <a:pt x="15546" y="13390"/>
                  </a:cubicBezTo>
                  <a:cubicBezTo>
                    <a:pt x="15790" y="13390"/>
                    <a:pt x="15994" y="13187"/>
                    <a:pt x="15994" y="12943"/>
                  </a:cubicBezTo>
                  <a:cubicBezTo>
                    <a:pt x="15994" y="12698"/>
                    <a:pt x="15790" y="12495"/>
                    <a:pt x="15546" y="12495"/>
                  </a:cubicBezTo>
                  <a:close/>
                  <a:moveTo>
                    <a:pt x="16889" y="12495"/>
                  </a:moveTo>
                  <a:cubicBezTo>
                    <a:pt x="16645" y="12495"/>
                    <a:pt x="16442" y="12698"/>
                    <a:pt x="16442" y="12943"/>
                  </a:cubicBezTo>
                  <a:cubicBezTo>
                    <a:pt x="16442" y="13187"/>
                    <a:pt x="16645" y="13390"/>
                    <a:pt x="16889" y="13390"/>
                  </a:cubicBezTo>
                  <a:cubicBezTo>
                    <a:pt x="17133" y="13390"/>
                    <a:pt x="17337" y="13187"/>
                    <a:pt x="17337" y="12943"/>
                  </a:cubicBezTo>
                  <a:cubicBezTo>
                    <a:pt x="17337" y="12698"/>
                    <a:pt x="17133" y="12495"/>
                    <a:pt x="16889" y="12495"/>
                  </a:cubicBezTo>
                  <a:close/>
                  <a:moveTo>
                    <a:pt x="18232" y="12495"/>
                  </a:moveTo>
                  <a:cubicBezTo>
                    <a:pt x="17988" y="12495"/>
                    <a:pt x="17785" y="12698"/>
                    <a:pt x="17785" y="12943"/>
                  </a:cubicBezTo>
                  <a:cubicBezTo>
                    <a:pt x="17785" y="13187"/>
                    <a:pt x="17988" y="13390"/>
                    <a:pt x="18232" y="13390"/>
                  </a:cubicBezTo>
                  <a:cubicBezTo>
                    <a:pt x="18476" y="13390"/>
                    <a:pt x="18680" y="13187"/>
                    <a:pt x="18680" y="12943"/>
                  </a:cubicBezTo>
                  <a:cubicBezTo>
                    <a:pt x="18680" y="12698"/>
                    <a:pt x="18476" y="12495"/>
                    <a:pt x="18232" y="12495"/>
                  </a:cubicBezTo>
                  <a:close/>
                  <a:moveTo>
                    <a:pt x="19575" y="12495"/>
                  </a:moveTo>
                  <a:cubicBezTo>
                    <a:pt x="19331" y="12495"/>
                    <a:pt x="19128" y="12698"/>
                    <a:pt x="19128" y="12943"/>
                  </a:cubicBezTo>
                  <a:cubicBezTo>
                    <a:pt x="19128" y="13187"/>
                    <a:pt x="19331" y="13390"/>
                    <a:pt x="19575" y="13390"/>
                  </a:cubicBezTo>
                  <a:cubicBezTo>
                    <a:pt x="19819" y="13390"/>
                    <a:pt x="20023" y="13187"/>
                    <a:pt x="20023" y="12943"/>
                  </a:cubicBezTo>
                  <a:cubicBezTo>
                    <a:pt x="20023" y="12698"/>
                    <a:pt x="19819" y="12495"/>
                    <a:pt x="19575" y="12495"/>
                  </a:cubicBezTo>
                  <a:close/>
                  <a:moveTo>
                    <a:pt x="20918" y="12495"/>
                  </a:moveTo>
                  <a:cubicBezTo>
                    <a:pt x="20674" y="12495"/>
                    <a:pt x="20471" y="12698"/>
                    <a:pt x="20471" y="12943"/>
                  </a:cubicBezTo>
                  <a:cubicBezTo>
                    <a:pt x="20471" y="13187"/>
                    <a:pt x="20674" y="13390"/>
                    <a:pt x="20918" y="13390"/>
                  </a:cubicBezTo>
                  <a:cubicBezTo>
                    <a:pt x="21162" y="13390"/>
                    <a:pt x="21366" y="13187"/>
                    <a:pt x="21366" y="12943"/>
                  </a:cubicBezTo>
                  <a:cubicBezTo>
                    <a:pt x="21366" y="12698"/>
                    <a:pt x="21162" y="12495"/>
                    <a:pt x="20918" y="12495"/>
                  </a:cubicBezTo>
                  <a:close/>
                  <a:moveTo>
                    <a:pt x="366" y="12658"/>
                  </a:moveTo>
                  <a:cubicBezTo>
                    <a:pt x="163" y="12658"/>
                    <a:pt x="0" y="12821"/>
                    <a:pt x="0" y="13065"/>
                  </a:cubicBezTo>
                  <a:cubicBezTo>
                    <a:pt x="0" y="13268"/>
                    <a:pt x="163" y="13431"/>
                    <a:pt x="366" y="13431"/>
                  </a:cubicBezTo>
                  <a:lnTo>
                    <a:pt x="1953" y="13431"/>
                  </a:lnTo>
                  <a:cubicBezTo>
                    <a:pt x="2157" y="13431"/>
                    <a:pt x="2320" y="13268"/>
                    <a:pt x="2320" y="13065"/>
                  </a:cubicBezTo>
                  <a:cubicBezTo>
                    <a:pt x="2320" y="12821"/>
                    <a:pt x="2157" y="12658"/>
                    <a:pt x="1953" y="12658"/>
                  </a:cubicBezTo>
                  <a:close/>
                  <a:moveTo>
                    <a:pt x="8628" y="12658"/>
                  </a:moveTo>
                  <a:cubicBezTo>
                    <a:pt x="8424" y="12658"/>
                    <a:pt x="8262" y="12821"/>
                    <a:pt x="8262" y="13065"/>
                  </a:cubicBezTo>
                  <a:cubicBezTo>
                    <a:pt x="8262" y="13268"/>
                    <a:pt x="8424" y="13431"/>
                    <a:pt x="8628"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35"/>
            <p:cNvSpPr/>
            <p:nvPr/>
          </p:nvSpPr>
          <p:spPr>
            <a:xfrm>
              <a:off x="4506925" y="3313800"/>
              <a:ext cx="534150" cy="334775"/>
            </a:xfrm>
            <a:custGeom>
              <a:avLst/>
              <a:gdLst/>
              <a:ahLst/>
              <a:cxnLst/>
              <a:rect l="l" t="t" r="r" b="b"/>
              <a:pathLst>
                <a:path w="21366" h="13391" extrusionOk="0">
                  <a:moveTo>
                    <a:pt x="366" y="41"/>
                  </a:moveTo>
                  <a:cubicBezTo>
                    <a:pt x="163" y="41"/>
                    <a:pt x="0" y="204"/>
                    <a:pt x="0" y="448"/>
                  </a:cubicBezTo>
                  <a:cubicBezTo>
                    <a:pt x="0" y="652"/>
                    <a:pt x="163" y="815"/>
                    <a:pt x="366" y="815"/>
                  </a:cubicBezTo>
                  <a:lnTo>
                    <a:pt x="1953" y="815"/>
                  </a:lnTo>
                  <a:cubicBezTo>
                    <a:pt x="2157" y="815"/>
                    <a:pt x="2320" y="652"/>
                    <a:pt x="2320" y="448"/>
                  </a:cubicBezTo>
                  <a:cubicBezTo>
                    <a:pt x="2320" y="204"/>
                    <a:pt x="2157" y="41"/>
                    <a:pt x="1953" y="41"/>
                  </a:cubicBezTo>
                  <a:close/>
                  <a:moveTo>
                    <a:pt x="3703" y="41"/>
                  </a:moveTo>
                  <a:cubicBezTo>
                    <a:pt x="3500" y="41"/>
                    <a:pt x="3337" y="204"/>
                    <a:pt x="3337" y="448"/>
                  </a:cubicBezTo>
                  <a:cubicBezTo>
                    <a:pt x="3337" y="652"/>
                    <a:pt x="3500" y="815"/>
                    <a:pt x="3703" y="815"/>
                  </a:cubicBezTo>
                  <a:lnTo>
                    <a:pt x="7814" y="815"/>
                  </a:lnTo>
                  <a:cubicBezTo>
                    <a:pt x="8058" y="815"/>
                    <a:pt x="8221" y="652"/>
                    <a:pt x="8221" y="448"/>
                  </a:cubicBezTo>
                  <a:cubicBezTo>
                    <a:pt x="8221" y="204"/>
                    <a:pt x="8058" y="41"/>
                    <a:pt x="7814" y="41"/>
                  </a:cubicBezTo>
                  <a:close/>
                  <a:moveTo>
                    <a:pt x="9605" y="1"/>
                  </a:moveTo>
                  <a:cubicBezTo>
                    <a:pt x="9320" y="1"/>
                    <a:pt x="9157" y="204"/>
                    <a:pt x="9157" y="448"/>
                  </a:cubicBezTo>
                  <a:cubicBezTo>
                    <a:pt x="9157" y="693"/>
                    <a:pt x="9320" y="896"/>
                    <a:pt x="9605" y="896"/>
                  </a:cubicBezTo>
                  <a:cubicBezTo>
                    <a:pt x="9849" y="896"/>
                    <a:pt x="10052" y="693"/>
                    <a:pt x="10052" y="448"/>
                  </a:cubicBezTo>
                  <a:cubicBezTo>
                    <a:pt x="10052" y="204"/>
                    <a:pt x="9849" y="1"/>
                    <a:pt x="9605" y="1"/>
                  </a:cubicBezTo>
                  <a:close/>
                  <a:moveTo>
                    <a:pt x="10948" y="1"/>
                  </a:moveTo>
                  <a:cubicBezTo>
                    <a:pt x="10703" y="1"/>
                    <a:pt x="10500" y="204"/>
                    <a:pt x="10500" y="448"/>
                  </a:cubicBezTo>
                  <a:cubicBezTo>
                    <a:pt x="10500" y="693"/>
                    <a:pt x="10703" y="896"/>
                    <a:pt x="10948" y="896"/>
                  </a:cubicBezTo>
                  <a:cubicBezTo>
                    <a:pt x="11192" y="896"/>
                    <a:pt x="11395" y="693"/>
                    <a:pt x="11395" y="448"/>
                  </a:cubicBezTo>
                  <a:cubicBezTo>
                    <a:pt x="11395" y="204"/>
                    <a:pt x="11192" y="1"/>
                    <a:pt x="10948" y="1"/>
                  </a:cubicBezTo>
                  <a:close/>
                  <a:moveTo>
                    <a:pt x="12291" y="1"/>
                  </a:moveTo>
                  <a:cubicBezTo>
                    <a:pt x="12046" y="1"/>
                    <a:pt x="11843" y="204"/>
                    <a:pt x="11843" y="448"/>
                  </a:cubicBezTo>
                  <a:cubicBezTo>
                    <a:pt x="11843" y="693"/>
                    <a:pt x="12046" y="896"/>
                    <a:pt x="12291" y="896"/>
                  </a:cubicBezTo>
                  <a:cubicBezTo>
                    <a:pt x="12535" y="896"/>
                    <a:pt x="12738" y="693"/>
                    <a:pt x="12738" y="448"/>
                  </a:cubicBezTo>
                  <a:cubicBezTo>
                    <a:pt x="12738" y="204"/>
                    <a:pt x="12535" y="1"/>
                    <a:pt x="12291" y="1"/>
                  </a:cubicBezTo>
                  <a:close/>
                  <a:moveTo>
                    <a:pt x="13634" y="1"/>
                  </a:moveTo>
                  <a:cubicBezTo>
                    <a:pt x="13389" y="1"/>
                    <a:pt x="13186" y="204"/>
                    <a:pt x="13186" y="448"/>
                  </a:cubicBezTo>
                  <a:cubicBezTo>
                    <a:pt x="13186" y="693"/>
                    <a:pt x="13389" y="896"/>
                    <a:pt x="13634" y="896"/>
                  </a:cubicBezTo>
                  <a:cubicBezTo>
                    <a:pt x="13878" y="896"/>
                    <a:pt x="14081" y="693"/>
                    <a:pt x="14081" y="448"/>
                  </a:cubicBezTo>
                  <a:cubicBezTo>
                    <a:pt x="14081" y="204"/>
                    <a:pt x="13878" y="1"/>
                    <a:pt x="13634" y="1"/>
                  </a:cubicBezTo>
                  <a:close/>
                  <a:moveTo>
                    <a:pt x="14977" y="1"/>
                  </a:moveTo>
                  <a:cubicBezTo>
                    <a:pt x="14732" y="1"/>
                    <a:pt x="14529" y="204"/>
                    <a:pt x="14529" y="448"/>
                  </a:cubicBezTo>
                  <a:cubicBezTo>
                    <a:pt x="14529" y="693"/>
                    <a:pt x="14732" y="896"/>
                    <a:pt x="14977" y="896"/>
                  </a:cubicBezTo>
                  <a:cubicBezTo>
                    <a:pt x="15221" y="896"/>
                    <a:pt x="15424" y="693"/>
                    <a:pt x="15424" y="448"/>
                  </a:cubicBezTo>
                  <a:cubicBezTo>
                    <a:pt x="15424" y="204"/>
                    <a:pt x="15221" y="1"/>
                    <a:pt x="14977" y="1"/>
                  </a:cubicBezTo>
                  <a:close/>
                  <a:moveTo>
                    <a:pt x="16320" y="1"/>
                  </a:moveTo>
                  <a:cubicBezTo>
                    <a:pt x="16075" y="1"/>
                    <a:pt x="15872" y="204"/>
                    <a:pt x="15872" y="448"/>
                  </a:cubicBezTo>
                  <a:cubicBezTo>
                    <a:pt x="15872" y="693"/>
                    <a:pt x="16075" y="896"/>
                    <a:pt x="16320" y="896"/>
                  </a:cubicBezTo>
                  <a:cubicBezTo>
                    <a:pt x="16564" y="896"/>
                    <a:pt x="16767" y="693"/>
                    <a:pt x="16767" y="448"/>
                  </a:cubicBezTo>
                  <a:cubicBezTo>
                    <a:pt x="16767" y="204"/>
                    <a:pt x="16564" y="1"/>
                    <a:pt x="16320" y="1"/>
                  </a:cubicBezTo>
                  <a:close/>
                  <a:moveTo>
                    <a:pt x="366" y="1832"/>
                  </a:moveTo>
                  <a:cubicBezTo>
                    <a:pt x="163" y="1832"/>
                    <a:pt x="0" y="2036"/>
                    <a:pt x="0" y="2239"/>
                  </a:cubicBezTo>
                  <a:cubicBezTo>
                    <a:pt x="0" y="2443"/>
                    <a:pt x="163" y="2605"/>
                    <a:pt x="366" y="2605"/>
                  </a:cubicBezTo>
                  <a:lnTo>
                    <a:pt x="1953" y="2605"/>
                  </a:lnTo>
                  <a:cubicBezTo>
                    <a:pt x="2157" y="2605"/>
                    <a:pt x="2320" y="2443"/>
                    <a:pt x="2320" y="2239"/>
                  </a:cubicBezTo>
                  <a:cubicBezTo>
                    <a:pt x="2320" y="2036"/>
                    <a:pt x="2157" y="1832"/>
                    <a:pt x="1953" y="1832"/>
                  </a:cubicBezTo>
                  <a:close/>
                  <a:moveTo>
                    <a:pt x="3703" y="1832"/>
                  </a:moveTo>
                  <a:cubicBezTo>
                    <a:pt x="3500" y="1832"/>
                    <a:pt x="3337" y="2036"/>
                    <a:pt x="3337" y="2239"/>
                  </a:cubicBezTo>
                  <a:cubicBezTo>
                    <a:pt x="3337" y="2443"/>
                    <a:pt x="3500" y="2605"/>
                    <a:pt x="3703" y="2605"/>
                  </a:cubicBezTo>
                  <a:lnTo>
                    <a:pt x="7814" y="2605"/>
                  </a:lnTo>
                  <a:cubicBezTo>
                    <a:pt x="8058" y="2605"/>
                    <a:pt x="8221" y="2443"/>
                    <a:pt x="8221" y="2239"/>
                  </a:cubicBezTo>
                  <a:cubicBezTo>
                    <a:pt x="8221" y="2036"/>
                    <a:pt x="8058" y="1832"/>
                    <a:pt x="7814" y="1832"/>
                  </a:cubicBezTo>
                  <a:close/>
                  <a:moveTo>
                    <a:pt x="366" y="3663"/>
                  </a:moveTo>
                  <a:cubicBezTo>
                    <a:pt x="163" y="3663"/>
                    <a:pt x="0" y="3826"/>
                    <a:pt x="0" y="4030"/>
                  </a:cubicBezTo>
                  <a:cubicBezTo>
                    <a:pt x="0" y="4233"/>
                    <a:pt x="163" y="4437"/>
                    <a:pt x="366" y="4437"/>
                  </a:cubicBezTo>
                  <a:lnTo>
                    <a:pt x="1953" y="4437"/>
                  </a:lnTo>
                  <a:cubicBezTo>
                    <a:pt x="2157" y="4437"/>
                    <a:pt x="2320" y="4233"/>
                    <a:pt x="2320" y="4030"/>
                  </a:cubicBezTo>
                  <a:cubicBezTo>
                    <a:pt x="2320" y="3826"/>
                    <a:pt x="2157" y="3663"/>
                    <a:pt x="1953" y="3663"/>
                  </a:cubicBezTo>
                  <a:close/>
                  <a:moveTo>
                    <a:pt x="3703" y="3663"/>
                  </a:moveTo>
                  <a:cubicBezTo>
                    <a:pt x="3500" y="3663"/>
                    <a:pt x="3337" y="3826"/>
                    <a:pt x="3337" y="4030"/>
                  </a:cubicBezTo>
                  <a:cubicBezTo>
                    <a:pt x="3337" y="4233"/>
                    <a:pt x="3500" y="4437"/>
                    <a:pt x="3703" y="4437"/>
                  </a:cubicBezTo>
                  <a:lnTo>
                    <a:pt x="7814" y="4437"/>
                  </a:lnTo>
                  <a:cubicBezTo>
                    <a:pt x="8058" y="4437"/>
                    <a:pt x="8221" y="4233"/>
                    <a:pt x="8221" y="4030"/>
                  </a:cubicBezTo>
                  <a:cubicBezTo>
                    <a:pt x="8221" y="3826"/>
                    <a:pt x="8058" y="3663"/>
                    <a:pt x="7814" y="3663"/>
                  </a:cubicBezTo>
                  <a:close/>
                  <a:moveTo>
                    <a:pt x="9605" y="3582"/>
                  </a:moveTo>
                  <a:cubicBezTo>
                    <a:pt x="9320" y="3582"/>
                    <a:pt x="9157" y="3786"/>
                    <a:pt x="9157" y="4030"/>
                  </a:cubicBezTo>
                  <a:cubicBezTo>
                    <a:pt x="9157" y="4274"/>
                    <a:pt x="9320" y="4477"/>
                    <a:pt x="9605" y="4477"/>
                  </a:cubicBezTo>
                  <a:cubicBezTo>
                    <a:pt x="9849" y="4477"/>
                    <a:pt x="10052" y="4274"/>
                    <a:pt x="10052" y="4030"/>
                  </a:cubicBezTo>
                  <a:cubicBezTo>
                    <a:pt x="10052" y="3786"/>
                    <a:pt x="9849" y="3582"/>
                    <a:pt x="9605" y="3582"/>
                  </a:cubicBezTo>
                  <a:close/>
                  <a:moveTo>
                    <a:pt x="10948" y="3582"/>
                  </a:moveTo>
                  <a:cubicBezTo>
                    <a:pt x="10703" y="3582"/>
                    <a:pt x="10500" y="3786"/>
                    <a:pt x="10500" y="4030"/>
                  </a:cubicBezTo>
                  <a:cubicBezTo>
                    <a:pt x="10500" y="4274"/>
                    <a:pt x="10703" y="4477"/>
                    <a:pt x="10948" y="4477"/>
                  </a:cubicBezTo>
                  <a:cubicBezTo>
                    <a:pt x="11192" y="4477"/>
                    <a:pt x="11395" y="4274"/>
                    <a:pt x="11395" y="4030"/>
                  </a:cubicBezTo>
                  <a:cubicBezTo>
                    <a:pt x="11395" y="3786"/>
                    <a:pt x="11192" y="3582"/>
                    <a:pt x="10948" y="3582"/>
                  </a:cubicBezTo>
                  <a:close/>
                  <a:moveTo>
                    <a:pt x="12291" y="3582"/>
                  </a:moveTo>
                  <a:cubicBezTo>
                    <a:pt x="12046" y="3582"/>
                    <a:pt x="11843" y="3786"/>
                    <a:pt x="11843" y="4030"/>
                  </a:cubicBezTo>
                  <a:cubicBezTo>
                    <a:pt x="11843" y="4274"/>
                    <a:pt x="12046" y="4477"/>
                    <a:pt x="12291" y="4477"/>
                  </a:cubicBezTo>
                  <a:cubicBezTo>
                    <a:pt x="12535" y="4477"/>
                    <a:pt x="12738" y="4274"/>
                    <a:pt x="12738" y="4030"/>
                  </a:cubicBezTo>
                  <a:cubicBezTo>
                    <a:pt x="12738" y="3786"/>
                    <a:pt x="12535" y="3582"/>
                    <a:pt x="12291" y="3582"/>
                  </a:cubicBezTo>
                  <a:close/>
                  <a:moveTo>
                    <a:pt x="13634" y="3582"/>
                  </a:moveTo>
                  <a:cubicBezTo>
                    <a:pt x="13389" y="3582"/>
                    <a:pt x="13186" y="3786"/>
                    <a:pt x="13186" y="4030"/>
                  </a:cubicBezTo>
                  <a:cubicBezTo>
                    <a:pt x="13186" y="4274"/>
                    <a:pt x="13389" y="4477"/>
                    <a:pt x="13634" y="4477"/>
                  </a:cubicBezTo>
                  <a:cubicBezTo>
                    <a:pt x="13878" y="4477"/>
                    <a:pt x="14081" y="4274"/>
                    <a:pt x="14081" y="4030"/>
                  </a:cubicBezTo>
                  <a:cubicBezTo>
                    <a:pt x="14081" y="3786"/>
                    <a:pt x="13878" y="3582"/>
                    <a:pt x="13634" y="3582"/>
                  </a:cubicBezTo>
                  <a:close/>
                  <a:moveTo>
                    <a:pt x="14977" y="3582"/>
                  </a:moveTo>
                  <a:cubicBezTo>
                    <a:pt x="14732" y="3582"/>
                    <a:pt x="14529" y="3786"/>
                    <a:pt x="14529" y="4030"/>
                  </a:cubicBezTo>
                  <a:cubicBezTo>
                    <a:pt x="14529" y="4274"/>
                    <a:pt x="14732" y="4477"/>
                    <a:pt x="14977" y="4477"/>
                  </a:cubicBezTo>
                  <a:cubicBezTo>
                    <a:pt x="15221" y="4477"/>
                    <a:pt x="15424" y="4274"/>
                    <a:pt x="15424" y="4030"/>
                  </a:cubicBezTo>
                  <a:cubicBezTo>
                    <a:pt x="15424" y="3786"/>
                    <a:pt x="15221" y="3582"/>
                    <a:pt x="14977" y="3582"/>
                  </a:cubicBezTo>
                  <a:close/>
                  <a:moveTo>
                    <a:pt x="16320" y="3582"/>
                  </a:moveTo>
                  <a:cubicBezTo>
                    <a:pt x="16075" y="3582"/>
                    <a:pt x="15872" y="3786"/>
                    <a:pt x="15872" y="4030"/>
                  </a:cubicBezTo>
                  <a:cubicBezTo>
                    <a:pt x="15872" y="4274"/>
                    <a:pt x="16075" y="4477"/>
                    <a:pt x="16320" y="4477"/>
                  </a:cubicBezTo>
                  <a:cubicBezTo>
                    <a:pt x="16564" y="4477"/>
                    <a:pt x="16767" y="4274"/>
                    <a:pt x="16767" y="4030"/>
                  </a:cubicBezTo>
                  <a:cubicBezTo>
                    <a:pt x="16767" y="3786"/>
                    <a:pt x="16564" y="3582"/>
                    <a:pt x="16320" y="3582"/>
                  </a:cubicBezTo>
                  <a:close/>
                  <a:moveTo>
                    <a:pt x="366" y="5454"/>
                  </a:moveTo>
                  <a:cubicBezTo>
                    <a:pt x="163" y="5454"/>
                    <a:pt x="0" y="5617"/>
                    <a:pt x="0" y="5820"/>
                  </a:cubicBezTo>
                  <a:cubicBezTo>
                    <a:pt x="0" y="6024"/>
                    <a:pt x="163" y="6227"/>
                    <a:pt x="366" y="6227"/>
                  </a:cubicBezTo>
                  <a:lnTo>
                    <a:pt x="1953" y="6227"/>
                  </a:lnTo>
                  <a:cubicBezTo>
                    <a:pt x="2157" y="6227"/>
                    <a:pt x="2320" y="6024"/>
                    <a:pt x="2320" y="5820"/>
                  </a:cubicBezTo>
                  <a:cubicBezTo>
                    <a:pt x="2320" y="5617"/>
                    <a:pt x="2157" y="5454"/>
                    <a:pt x="1953" y="5454"/>
                  </a:cubicBezTo>
                  <a:close/>
                  <a:moveTo>
                    <a:pt x="3703" y="5454"/>
                  </a:moveTo>
                  <a:cubicBezTo>
                    <a:pt x="3500" y="5454"/>
                    <a:pt x="3337" y="5617"/>
                    <a:pt x="3337" y="5820"/>
                  </a:cubicBezTo>
                  <a:cubicBezTo>
                    <a:pt x="3337" y="6024"/>
                    <a:pt x="3500" y="6227"/>
                    <a:pt x="3703" y="6227"/>
                  </a:cubicBezTo>
                  <a:lnTo>
                    <a:pt x="7814" y="6227"/>
                  </a:lnTo>
                  <a:cubicBezTo>
                    <a:pt x="8058" y="6227"/>
                    <a:pt x="8221" y="6024"/>
                    <a:pt x="8221" y="5820"/>
                  </a:cubicBezTo>
                  <a:cubicBezTo>
                    <a:pt x="8221" y="5617"/>
                    <a:pt x="8058" y="5454"/>
                    <a:pt x="7814" y="5454"/>
                  </a:cubicBezTo>
                  <a:close/>
                  <a:moveTo>
                    <a:pt x="366" y="7245"/>
                  </a:moveTo>
                  <a:cubicBezTo>
                    <a:pt x="163" y="7245"/>
                    <a:pt x="0" y="7408"/>
                    <a:pt x="0" y="7611"/>
                  </a:cubicBezTo>
                  <a:cubicBezTo>
                    <a:pt x="0" y="7855"/>
                    <a:pt x="163" y="8018"/>
                    <a:pt x="366" y="8018"/>
                  </a:cubicBezTo>
                  <a:lnTo>
                    <a:pt x="1953" y="8018"/>
                  </a:lnTo>
                  <a:cubicBezTo>
                    <a:pt x="2157" y="8018"/>
                    <a:pt x="2320" y="7855"/>
                    <a:pt x="2320" y="7611"/>
                  </a:cubicBezTo>
                  <a:cubicBezTo>
                    <a:pt x="2320" y="7408"/>
                    <a:pt x="2157" y="7245"/>
                    <a:pt x="1953" y="7245"/>
                  </a:cubicBezTo>
                  <a:close/>
                  <a:moveTo>
                    <a:pt x="3703" y="7245"/>
                  </a:moveTo>
                  <a:cubicBezTo>
                    <a:pt x="3500" y="7245"/>
                    <a:pt x="3337" y="7408"/>
                    <a:pt x="3337" y="7611"/>
                  </a:cubicBezTo>
                  <a:cubicBezTo>
                    <a:pt x="3337" y="7855"/>
                    <a:pt x="3500" y="8018"/>
                    <a:pt x="3703" y="8018"/>
                  </a:cubicBezTo>
                  <a:lnTo>
                    <a:pt x="7814" y="8018"/>
                  </a:lnTo>
                  <a:cubicBezTo>
                    <a:pt x="8058" y="8018"/>
                    <a:pt x="8221" y="7855"/>
                    <a:pt x="8221" y="7611"/>
                  </a:cubicBezTo>
                  <a:cubicBezTo>
                    <a:pt x="8221" y="7408"/>
                    <a:pt x="8058" y="7245"/>
                    <a:pt x="7814" y="7245"/>
                  </a:cubicBezTo>
                  <a:close/>
                  <a:moveTo>
                    <a:pt x="14203" y="8751"/>
                  </a:moveTo>
                  <a:cubicBezTo>
                    <a:pt x="13959" y="8751"/>
                    <a:pt x="13756" y="8954"/>
                    <a:pt x="13756" y="9198"/>
                  </a:cubicBezTo>
                  <a:cubicBezTo>
                    <a:pt x="13756" y="9442"/>
                    <a:pt x="13959" y="9646"/>
                    <a:pt x="14203" y="9646"/>
                  </a:cubicBezTo>
                  <a:cubicBezTo>
                    <a:pt x="14447" y="9646"/>
                    <a:pt x="14651" y="9442"/>
                    <a:pt x="14651" y="9198"/>
                  </a:cubicBezTo>
                  <a:cubicBezTo>
                    <a:pt x="14651" y="8954"/>
                    <a:pt x="14447" y="8751"/>
                    <a:pt x="14203" y="8751"/>
                  </a:cubicBezTo>
                  <a:close/>
                  <a:moveTo>
                    <a:pt x="15546" y="8751"/>
                  </a:moveTo>
                  <a:cubicBezTo>
                    <a:pt x="15302" y="8751"/>
                    <a:pt x="15099" y="8954"/>
                    <a:pt x="15099" y="9198"/>
                  </a:cubicBezTo>
                  <a:cubicBezTo>
                    <a:pt x="15099" y="9442"/>
                    <a:pt x="15302" y="9646"/>
                    <a:pt x="15546" y="9646"/>
                  </a:cubicBezTo>
                  <a:cubicBezTo>
                    <a:pt x="15790" y="9646"/>
                    <a:pt x="15994" y="9442"/>
                    <a:pt x="15994" y="9198"/>
                  </a:cubicBezTo>
                  <a:cubicBezTo>
                    <a:pt x="15994" y="8954"/>
                    <a:pt x="15790" y="8751"/>
                    <a:pt x="15546" y="8751"/>
                  </a:cubicBezTo>
                  <a:close/>
                  <a:moveTo>
                    <a:pt x="16889" y="8751"/>
                  </a:moveTo>
                  <a:cubicBezTo>
                    <a:pt x="16645" y="8751"/>
                    <a:pt x="16442" y="8954"/>
                    <a:pt x="16442" y="9198"/>
                  </a:cubicBezTo>
                  <a:cubicBezTo>
                    <a:pt x="16442" y="9442"/>
                    <a:pt x="16645" y="9646"/>
                    <a:pt x="16889" y="9646"/>
                  </a:cubicBezTo>
                  <a:cubicBezTo>
                    <a:pt x="17133" y="9646"/>
                    <a:pt x="17337" y="9442"/>
                    <a:pt x="17337" y="9198"/>
                  </a:cubicBezTo>
                  <a:cubicBezTo>
                    <a:pt x="17337" y="8954"/>
                    <a:pt x="17133" y="8751"/>
                    <a:pt x="16889" y="8751"/>
                  </a:cubicBezTo>
                  <a:close/>
                  <a:moveTo>
                    <a:pt x="18232" y="8751"/>
                  </a:moveTo>
                  <a:cubicBezTo>
                    <a:pt x="17988" y="8751"/>
                    <a:pt x="17785" y="8954"/>
                    <a:pt x="17785" y="9198"/>
                  </a:cubicBezTo>
                  <a:cubicBezTo>
                    <a:pt x="17785" y="9442"/>
                    <a:pt x="17988" y="9646"/>
                    <a:pt x="18232" y="9646"/>
                  </a:cubicBezTo>
                  <a:cubicBezTo>
                    <a:pt x="18476" y="9646"/>
                    <a:pt x="18680" y="9442"/>
                    <a:pt x="18680" y="9198"/>
                  </a:cubicBezTo>
                  <a:cubicBezTo>
                    <a:pt x="18680" y="8954"/>
                    <a:pt x="18476" y="8751"/>
                    <a:pt x="18232" y="8751"/>
                  </a:cubicBezTo>
                  <a:close/>
                  <a:moveTo>
                    <a:pt x="19575" y="8751"/>
                  </a:moveTo>
                  <a:cubicBezTo>
                    <a:pt x="19331" y="8751"/>
                    <a:pt x="19128" y="8954"/>
                    <a:pt x="19128" y="9198"/>
                  </a:cubicBezTo>
                  <a:cubicBezTo>
                    <a:pt x="19128" y="9442"/>
                    <a:pt x="19331" y="9646"/>
                    <a:pt x="19575" y="9646"/>
                  </a:cubicBezTo>
                  <a:cubicBezTo>
                    <a:pt x="19819" y="9646"/>
                    <a:pt x="20023" y="9442"/>
                    <a:pt x="20023" y="9198"/>
                  </a:cubicBezTo>
                  <a:cubicBezTo>
                    <a:pt x="20023" y="8954"/>
                    <a:pt x="19819" y="8751"/>
                    <a:pt x="19575" y="8751"/>
                  </a:cubicBezTo>
                  <a:close/>
                  <a:moveTo>
                    <a:pt x="20918" y="8751"/>
                  </a:moveTo>
                  <a:cubicBezTo>
                    <a:pt x="20674" y="8751"/>
                    <a:pt x="20471" y="8954"/>
                    <a:pt x="20471" y="9198"/>
                  </a:cubicBezTo>
                  <a:cubicBezTo>
                    <a:pt x="20471" y="9442"/>
                    <a:pt x="20674" y="9646"/>
                    <a:pt x="20918" y="9646"/>
                  </a:cubicBezTo>
                  <a:cubicBezTo>
                    <a:pt x="21162" y="9646"/>
                    <a:pt x="21366" y="9442"/>
                    <a:pt x="21366" y="9198"/>
                  </a:cubicBezTo>
                  <a:cubicBezTo>
                    <a:pt x="21366" y="8954"/>
                    <a:pt x="21162" y="8751"/>
                    <a:pt x="20918" y="8751"/>
                  </a:cubicBezTo>
                  <a:close/>
                  <a:moveTo>
                    <a:pt x="366" y="9035"/>
                  </a:moveTo>
                  <a:cubicBezTo>
                    <a:pt x="163" y="9035"/>
                    <a:pt x="0" y="9198"/>
                    <a:pt x="0" y="9402"/>
                  </a:cubicBezTo>
                  <a:cubicBezTo>
                    <a:pt x="0" y="9646"/>
                    <a:pt x="163" y="9809"/>
                    <a:pt x="366" y="9809"/>
                  </a:cubicBezTo>
                  <a:lnTo>
                    <a:pt x="1953" y="9809"/>
                  </a:lnTo>
                  <a:cubicBezTo>
                    <a:pt x="2157" y="9809"/>
                    <a:pt x="2320" y="9646"/>
                    <a:pt x="2320" y="9402"/>
                  </a:cubicBezTo>
                  <a:cubicBezTo>
                    <a:pt x="2320" y="9198"/>
                    <a:pt x="2157" y="9035"/>
                    <a:pt x="1953" y="9035"/>
                  </a:cubicBezTo>
                  <a:close/>
                  <a:moveTo>
                    <a:pt x="8628" y="9035"/>
                  </a:moveTo>
                  <a:cubicBezTo>
                    <a:pt x="8424" y="9035"/>
                    <a:pt x="8262" y="9198"/>
                    <a:pt x="8262" y="9402"/>
                  </a:cubicBezTo>
                  <a:cubicBezTo>
                    <a:pt x="8262" y="9646"/>
                    <a:pt x="8424" y="9809"/>
                    <a:pt x="8628" y="9809"/>
                  </a:cubicBezTo>
                  <a:lnTo>
                    <a:pt x="12779" y="9809"/>
                  </a:lnTo>
                  <a:cubicBezTo>
                    <a:pt x="12982" y="9809"/>
                    <a:pt x="13145" y="9646"/>
                    <a:pt x="13145" y="9402"/>
                  </a:cubicBezTo>
                  <a:cubicBezTo>
                    <a:pt x="13145" y="9198"/>
                    <a:pt x="12982" y="9035"/>
                    <a:pt x="12779" y="9035"/>
                  </a:cubicBezTo>
                  <a:close/>
                  <a:moveTo>
                    <a:pt x="366" y="10826"/>
                  </a:moveTo>
                  <a:cubicBezTo>
                    <a:pt x="163" y="10826"/>
                    <a:pt x="0" y="10989"/>
                    <a:pt x="0" y="11233"/>
                  </a:cubicBezTo>
                  <a:cubicBezTo>
                    <a:pt x="0" y="11437"/>
                    <a:pt x="163" y="11599"/>
                    <a:pt x="366" y="11599"/>
                  </a:cubicBezTo>
                  <a:lnTo>
                    <a:pt x="1953" y="11599"/>
                  </a:lnTo>
                  <a:cubicBezTo>
                    <a:pt x="2157" y="11599"/>
                    <a:pt x="2320" y="11437"/>
                    <a:pt x="2320" y="11233"/>
                  </a:cubicBezTo>
                  <a:cubicBezTo>
                    <a:pt x="2320" y="10989"/>
                    <a:pt x="2157" y="10826"/>
                    <a:pt x="1953" y="10826"/>
                  </a:cubicBezTo>
                  <a:close/>
                  <a:moveTo>
                    <a:pt x="8628" y="10826"/>
                  </a:moveTo>
                  <a:cubicBezTo>
                    <a:pt x="8424" y="10826"/>
                    <a:pt x="8262" y="10989"/>
                    <a:pt x="8262" y="11233"/>
                  </a:cubicBezTo>
                  <a:cubicBezTo>
                    <a:pt x="8262" y="11437"/>
                    <a:pt x="8424" y="11599"/>
                    <a:pt x="8628" y="11599"/>
                  </a:cubicBezTo>
                  <a:lnTo>
                    <a:pt x="12779" y="11599"/>
                  </a:lnTo>
                  <a:cubicBezTo>
                    <a:pt x="12982" y="11599"/>
                    <a:pt x="13145" y="11437"/>
                    <a:pt x="13145" y="11233"/>
                  </a:cubicBezTo>
                  <a:cubicBezTo>
                    <a:pt x="13145" y="10989"/>
                    <a:pt x="12982" y="10826"/>
                    <a:pt x="12779" y="10826"/>
                  </a:cubicBezTo>
                  <a:close/>
                  <a:moveTo>
                    <a:pt x="14203" y="12454"/>
                  </a:moveTo>
                  <a:cubicBezTo>
                    <a:pt x="13959" y="12454"/>
                    <a:pt x="13756" y="12658"/>
                    <a:pt x="13756" y="12902"/>
                  </a:cubicBezTo>
                  <a:cubicBezTo>
                    <a:pt x="13756" y="13146"/>
                    <a:pt x="13959" y="13349"/>
                    <a:pt x="14203" y="13349"/>
                  </a:cubicBezTo>
                  <a:cubicBezTo>
                    <a:pt x="14447" y="13349"/>
                    <a:pt x="14651" y="13146"/>
                    <a:pt x="14651" y="12902"/>
                  </a:cubicBezTo>
                  <a:cubicBezTo>
                    <a:pt x="14651" y="12658"/>
                    <a:pt x="14447" y="12454"/>
                    <a:pt x="14203" y="12454"/>
                  </a:cubicBezTo>
                  <a:close/>
                  <a:moveTo>
                    <a:pt x="15546" y="12454"/>
                  </a:moveTo>
                  <a:cubicBezTo>
                    <a:pt x="15302" y="12454"/>
                    <a:pt x="15099" y="12658"/>
                    <a:pt x="15099" y="12902"/>
                  </a:cubicBezTo>
                  <a:cubicBezTo>
                    <a:pt x="15099" y="13146"/>
                    <a:pt x="15302" y="13349"/>
                    <a:pt x="15546" y="13349"/>
                  </a:cubicBezTo>
                  <a:cubicBezTo>
                    <a:pt x="15790" y="13349"/>
                    <a:pt x="15994" y="13146"/>
                    <a:pt x="15994" y="12902"/>
                  </a:cubicBezTo>
                  <a:cubicBezTo>
                    <a:pt x="15994" y="12658"/>
                    <a:pt x="15790" y="12454"/>
                    <a:pt x="15546" y="12454"/>
                  </a:cubicBezTo>
                  <a:close/>
                  <a:moveTo>
                    <a:pt x="16889" y="12454"/>
                  </a:moveTo>
                  <a:cubicBezTo>
                    <a:pt x="16645" y="12454"/>
                    <a:pt x="16442" y="12658"/>
                    <a:pt x="16442" y="12902"/>
                  </a:cubicBezTo>
                  <a:cubicBezTo>
                    <a:pt x="16442" y="13146"/>
                    <a:pt x="16645" y="13349"/>
                    <a:pt x="16889" y="13349"/>
                  </a:cubicBezTo>
                  <a:cubicBezTo>
                    <a:pt x="17133" y="13349"/>
                    <a:pt x="17337" y="13146"/>
                    <a:pt x="17337" y="12902"/>
                  </a:cubicBezTo>
                  <a:cubicBezTo>
                    <a:pt x="17337" y="12658"/>
                    <a:pt x="17133" y="12454"/>
                    <a:pt x="16889" y="12454"/>
                  </a:cubicBezTo>
                  <a:close/>
                  <a:moveTo>
                    <a:pt x="18232" y="12454"/>
                  </a:moveTo>
                  <a:cubicBezTo>
                    <a:pt x="17988" y="12454"/>
                    <a:pt x="17785" y="12658"/>
                    <a:pt x="17785" y="12902"/>
                  </a:cubicBezTo>
                  <a:cubicBezTo>
                    <a:pt x="17785" y="13146"/>
                    <a:pt x="17988" y="13349"/>
                    <a:pt x="18232" y="13349"/>
                  </a:cubicBezTo>
                  <a:cubicBezTo>
                    <a:pt x="18476" y="13349"/>
                    <a:pt x="18680" y="13146"/>
                    <a:pt x="18680" y="12902"/>
                  </a:cubicBezTo>
                  <a:cubicBezTo>
                    <a:pt x="18680" y="12658"/>
                    <a:pt x="18476" y="12454"/>
                    <a:pt x="18232" y="12454"/>
                  </a:cubicBezTo>
                  <a:close/>
                  <a:moveTo>
                    <a:pt x="19575" y="12454"/>
                  </a:moveTo>
                  <a:cubicBezTo>
                    <a:pt x="19331" y="12454"/>
                    <a:pt x="19128" y="12658"/>
                    <a:pt x="19128" y="12902"/>
                  </a:cubicBezTo>
                  <a:cubicBezTo>
                    <a:pt x="19128" y="13146"/>
                    <a:pt x="19331" y="13349"/>
                    <a:pt x="19575" y="13349"/>
                  </a:cubicBezTo>
                  <a:cubicBezTo>
                    <a:pt x="19819" y="13349"/>
                    <a:pt x="20023" y="13146"/>
                    <a:pt x="20023" y="12902"/>
                  </a:cubicBezTo>
                  <a:cubicBezTo>
                    <a:pt x="20023" y="12658"/>
                    <a:pt x="19819" y="12454"/>
                    <a:pt x="19575" y="12454"/>
                  </a:cubicBezTo>
                  <a:close/>
                  <a:moveTo>
                    <a:pt x="20918" y="12454"/>
                  </a:moveTo>
                  <a:cubicBezTo>
                    <a:pt x="20674" y="12454"/>
                    <a:pt x="20471" y="12658"/>
                    <a:pt x="20471" y="12902"/>
                  </a:cubicBezTo>
                  <a:cubicBezTo>
                    <a:pt x="20471" y="13146"/>
                    <a:pt x="20674" y="13349"/>
                    <a:pt x="20918" y="13349"/>
                  </a:cubicBezTo>
                  <a:cubicBezTo>
                    <a:pt x="21162" y="13349"/>
                    <a:pt x="21366" y="13146"/>
                    <a:pt x="21366" y="12902"/>
                  </a:cubicBezTo>
                  <a:cubicBezTo>
                    <a:pt x="21366" y="12658"/>
                    <a:pt x="21162" y="12454"/>
                    <a:pt x="20918" y="12454"/>
                  </a:cubicBezTo>
                  <a:close/>
                  <a:moveTo>
                    <a:pt x="366" y="12617"/>
                  </a:moveTo>
                  <a:cubicBezTo>
                    <a:pt x="163" y="12617"/>
                    <a:pt x="0" y="12780"/>
                    <a:pt x="0" y="13024"/>
                  </a:cubicBezTo>
                  <a:cubicBezTo>
                    <a:pt x="0" y="13227"/>
                    <a:pt x="163" y="13390"/>
                    <a:pt x="366" y="13390"/>
                  </a:cubicBezTo>
                  <a:lnTo>
                    <a:pt x="1953" y="13390"/>
                  </a:lnTo>
                  <a:cubicBezTo>
                    <a:pt x="2157" y="13390"/>
                    <a:pt x="2320" y="13227"/>
                    <a:pt x="2320" y="13024"/>
                  </a:cubicBezTo>
                  <a:cubicBezTo>
                    <a:pt x="2320" y="12780"/>
                    <a:pt x="2157" y="12617"/>
                    <a:pt x="1953" y="12617"/>
                  </a:cubicBezTo>
                  <a:close/>
                  <a:moveTo>
                    <a:pt x="8628" y="12617"/>
                  </a:moveTo>
                  <a:cubicBezTo>
                    <a:pt x="8424" y="12617"/>
                    <a:pt x="8262" y="12780"/>
                    <a:pt x="8262" y="13024"/>
                  </a:cubicBezTo>
                  <a:cubicBezTo>
                    <a:pt x="8262" y="13227"/>
                    <a:pt x="8424" y="13390"/>
                    <a:pt x="8628" y="13390"/>
                  </a:cubicBezTo>
                  <a:lnTo>
                    <a:pt x="12779" y="13390"/>
                  </a:lnTo>
                  <a:cubicBezTo>
                    <a:pt x="12982" y="13390"/>
                    <a:pt x="13145" y="13227"/>
                    <a:pt x="13145" y="13024"/>
                  </a:cubicBezTo>
                  <a:cubicBezTo>
                    <a:pt x="13145" y="12780"/>
                    <a:pt x="12982" y="12617"/>
                    <a:pt x="12779" y="126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35"/>
            <p:cNvSpPr/>
            <p:nvPr/>
          </p:nvSpPr>
          <p:spPr>
            <a:xfrm>
              <a:off x="4506925" y="3681100"/>
              <a:ext cx="534150" cy="335775"/>
            </a:xfrm>
            <a:custGeom>
              <a:avLst/>
              <a:gdLst/>
              <a:ahLst/>
              <a:cxnLst/>
              <a:rect l="l" t="t" r="r" b="b"/>
              <a:pathLst>
                <a:path w="21366" h="13431" extrusionOk="0">
                  <a:moveTo>
                    <a:pt x="366" y="82"/>
                  </a:moveTo>
                  <a:cubicBezTo>
                    <a:pt x="163" y="82"/>
                    <a:pt x="0" y="245"/>
                    <a:pt x="0" y="489"/>
                  </a:cubicBezTo>
                  <a:cubicBezTo>
                    <a:pt x="0" y="692"/>
                    <a:pt x="163" y="855"/>
                    <a:pt x="366" y="855"/>
                  </a:cubicBezTo>
                  <a:lnTo>
                    <a:pt x="1953" y="855"/>
                  </a:lnTo>
                  <a:cubicBezTo>
                    <a:pt x="2157" y="855"/>
                    <a:pt x="2320" y="692"/>
                    <a:pt x="2320" y="489"/>
                  </a:cubicBezTo>
                  <a:cubicBezTo>
                    <a:pt x="2320" y="245"/>
                    <a:pt x="2157" y="82"/>
                    <a:pt x="1953" y="82"/>
                  </a:cubicBezTo>
                  <a:close/>
                  <a:moveTo>
                    <a:pt x="3703" y="82"/>
                  </a:moveTo>
                  <a:cubicBezTo>
                    <a:pt x="3500" y="82"/>
                    <a:pt x="3337" y="245"/>
                    <a:pt x="3337" y="489"/>
                  </a:cubicBezTo>
                  <a:cubicBezTo>
                    <a:pt x="3337" y="692"/>
                    <a:pt x="3500" y="855"/>
                    <a:pt x="3703" y="855"/>
                  </a:cubicBezTo>
                  <a:lnTo>
                    <a:pt x="7814" y="855"/>
                  </a:lnTo>
                  <a:cubicBezTo>
                    <a:pt x="8058" y="855"/>
                    <a:pt x="8221" y="692"/>
                    <a:pt x="8221" y="489"/>
                  </a:cubicBezTo>
                  <a:cubicBezTo>
                    <a:pt x="8221" y="245"/>
                    <a:pt x="8058" y="82"/>
                    <a:pt x="7814" y="82"/>
                  </a:cubicBezTo>
                  <a:close/>
                  <a:moveTo>
                    <a:pt x="9605" y="0"/>
                  </a:moveTo>
                  <a:cubicBezTo>
                    <a:pt x="9320" y="0"/>
                    <a:pt x="9157" y="204"/>
                    <a:pt x="9157" y="489"/>
                  </a:cubicBezTo>
                  <a:cubicBezTo>
                    <a:pt x="9157" y="733"/>
                    <a:pt x="9320" y="936"/>
                    <a:pt x="9605" y="936"/>
                  </a:cubicBezTo>
                  <a:cubicBezTo>
                    <a:pt x="9849" y="936"/>
                    <a:pt x="10052" y="733"/>
                    <a:pt x="10052" y="489"/>
                  </a:cubicBezTo>
                  <a:cubicBezTo>
                    <a:pt x="10052" y="204"/>
                    <a:pt x="9849" y="0"/>
                    <a:pt x="9605" y="0"/>
                  </a:cubicBezTo>
                  <a:close/>
                  <a:moveTo>
                    <a:pt x="10948" y="0"/>
                  </a:moveTo>
                  <a:cubicBezTo>
                    <a:pt x="10703" y="0"/>
                    <a:pt x="10500" y="204"/>
                    <a:pt x="10500" y="489"/>
                  </a:cubicBezTo>
                  <a:cubicBezTo>
                    <a:pt x="10500" y="733"/>
                    <a:pt x="10703" y="936"/>
                    <a:pt x="10948" y="936"/>
                  </a:cubicBezTo>
                  <a:cubicBezTo>
                    <a:pt x="11192" y="936"/>
                    <a:pt x="11395" y="733"/>
                    <a:pt x="11395" y="489"/>
                  </a:cubicBezTo>
                  <a:cubicBezTo>
                    <a:pt x="11395" y="204"/>
                    <a:pt x="11192" y="0"/>
                    <a:pt x="10948" y="0"/>
                  </a:cubicBezTo>
                  <a:close/>
                  <a:moveTo>
                    <a:pt x="12291" y="0"/>
                  </a:moveTo>
                  <a:cubicBezTo>
                    <a:pt x="12046" y="0"/>
                    <a:pt x="11843" y="204"/>
                    <a:pt x="11843" y="489"/>
                  </a:cubicBezTo>
                  <a:cubicBezTo>
                    <a:pt x="11843" y="733"/>
                    <a:pt x="12046" y="936"/>
                    <a:pt x="12291" y="936"/>
                  </a:cubicBezTo>
                  <a:cubicBezTo>
                    <a:pt x="12535" y="936"/>
                    <a:pt x="12738" y="733"/>
                    <a:pt x="12738" y="489"/>
                  </a:cubicBezTo>
                  <a:cubicBezTo>
                    <a:pt x="12738" y="204"/>
                    <a:pt x="12535" y="0"/>
                    <a:pt x="12291" y="0"/>
                  </a:cubicBezTo>
                  <a:close/>
                  <a:moveTo>
                    <a:pt x="13634" y="0"/>
                  </a:moveTo>
                  <a:cubicBezTo>
                    <a:pt x="13389" y="0"/>
                    <a:pt x="13186" y="204"/>
                    <a:pt x="13186" y="489"/>
                  </a:cubicBezTo>
                  <a:cubicBezTo>
                    <a:pt x="13186" y="733"/>
                    <a:pt x="13389" y="936"/>
                    <a:pt x="13634" y="936"/>
                  </a:cubicBezTo>
                  <a:cubicBezTo>
                    <a:pt x="13878" y="936"/>
                    <a:pt x="14081" y="733"/>
                    <a:pt x="14081" y="489"/>
                  </a:cubicBezTo>
                  <a:cubicBezTo>
                    <a:pt x="14081" y="204"/>
                    <a:pt x="13878" y="0"/>
                    <a:pt x="13634" y="0"/>
                  </a:cubicBezTo>
                  <a:close/>
                  <a:moveTo>
                    <a:pt x="14977" y="0"/>
                  </a:moveTo>
                  <a:cubicBezTo>
                    <a:pt x="14732" y="0"/>
                    <a:pt x="14529" y="204"/>
                    <a:pt x="14529" y="489"/>
                  </a:cubicBezTo>
                  <a:cubicBezTo>
                    <a:pt x="14529" y="733"/>
                    <a:pt x="14732" y="936"/>
                    <a:pt x="14977" y="936"/>
                  </a:cubicBezTo>
                  <a:cubicBezTo>
                    <a:pt x="15221" y="936"/>
                    <a:pt x="15424" y="733"/>
                    <a:pt x="15424" y="489"/>
                  </a:cubicBezTo>
                  <a:cubicBezTo>
                    <a:pt x="15424" y="204"/>
                    <a:pt x="15221" y="0"/>
                    <a:pt x="14977" y="0"/>
                  </a:cubicBezTo>
                  <a:close/>
                  <a:moveTo>
                    <a:pt x="16320" y="0"/>
                  </a:moveTo>
                  <a:cubicBezTo>
                    <a:pt x="16075" y="0"/>
                    <a:pt x="15872" y="204"/>
                    <a:pt x="15872" y="489"/>
                  </a:cubicBezTo>
                  <a:cubicBezTo>
                    <a:pt x="15872" y="733"/>
                    <a:pt x="16075" y="936"/>
                    <a:pt x="16320" y="936"/>
                  </a:cubicBezTo>
                  <a:cubicBezTo>
                    <a:pt x="16564" y="936"/>
                    <a:pt x="16767" y="733"/>
                    <a:pt x="16767" y="489"/>
                  </a:cubicBezTo>
                  <a:cubicBezTo>
                    <a:pt x="16767" y="204"/>
                    <a:pt x="16564" y="0"/>
                    <a:pt x="16320" y="0"/>
                  </a:cubicBezTo>
                  <a:close/>
                  <a:moveTo>
                    <a:pt x="366" y="1872"/>
                  </a:moveTo>
                  <a:cubicBezTo>
                    <a:pt x="163" y="1872"/>
                    <a:pt x="0" y="2035"/>
                    <a:pt x="0" y="2279"/>
                  </a:cubicBezTo>
                  <a:cubicBezTo>
                    <a:pt x="0" y="2483"/>
                    <a:pt x="163" y="2646"/>
                    <a:pt x="366" y="2646"/>
                  </a:cubicBezTo>
                  <a:lnTo>
                    <a:pt x="1953" y="2646"/>
                  </a:lnTo>
                  <a:cubicBezTo>
                    <a:pt x="2157" y="2646"/>
                    <a:pt x="2320" y="2483"/>
                    <a:pt x="2320" y="2279"/>
                  </a:cubicBezTo>
                  <a:cubicBezTo>
                    <a:pt x="2320" y="2035"/>
                    <a:pt x="2157" y="1872"/>
                    <a:pt x="1953" y="1872"/>
                  </a:cubicBezTo>
                  <a:close/>
                  <a:moveTo>
                    <a:pt x="3703" y="1872"/>
                  </a:moveTo>
                  <a:cubicBezTo>
                    <a:pt x="3500" y="1872"/>
                    <a:pt x="3337" y="2035"/>
                    <a:pt x="3337" y="2279"/>
                  </a:cubicBezTo>
                  <a:cubicBezTo>
                    <a:pt x="3337" y="2483"/>
                    <a:pt x="3500" y="2646"/>
                    <a:pt x="3703" y="2646"/>
                  </a:cubicBezTo>
                  <a:lnTo>
                    <a:pt x="7814" y="2646"/>
                  </a:lnTo>
                  <a:cubicBezTo>
                    <a:pt x="8058" y="2646"/>
                    <a:pt x="8221" y="2483"/>
                    <a:pt x="8221" y="2279"/>
                  </a:cubicBezTo>
                  <a:cubicBezTo>
                    <a:pt x="8221" y="2035"/>
                    <a:pt x="8058" y="1872"/>
                    <a:pt x="7814" y="1872"/>
                  </a:cubicBezTo>
                  <a:close/>
                  <a:moveTo>
                    <a:pt x="366" y="3663"/>
                  </a:moveTo>
                  <a:cubicBezTo>
                    <a:pt x="163" y="3663"/>
                    <a:pt x="0" y="3867"/>
                    <a:pt x="0" y="4070"/>
                  </a:cubicBezTo>
                  <a:cubicBezTo>
                    <a:pt x="0" y="4274"/>
                    <a:pt x="163" y="4436"/>
                    <a:pt x="366" y="4436"/>
                  </a:cubicBezTo>
                  <a:lnTo>
                    <a:pt x="1953" y="4436"/>
                  </a:lnTo>
                  <a:cubicBezTo>
                    <a:pt x="2157" y="4436"/>
                    <a:pt x="2320" y="4274"/>
                    <a:pt x="2320" y="4070"/>
                  </a:cubicBezTo>
                  <a:cubicBezTo>
                    <a:pt x="2320" y="3867"/>
                    <a:pt x="2157" y="3663"/>
                    <a:pt x="1953" y="3663"/>
                  </a:cubicBezTo>
                  <a:close/>
                  <a:moveTo>
                    <a:pt x="3703" y="3663"/>
                  </a:moveTo>
                  <a:cubicBezTo>
                    <a:pt x="3500" y="3663"/>
                    <a:pt x="3337" y="3867"/>
                    <a:pt x="3337" y="4070"/>
                  </a:cubicBezTo>
                  <a:cubicBezTo>
                    <a:pt x="3337" y="4274"/>
                    <a:pt x="3500" y="4436"/>
                    <a:pt x="3703" y="4436"/>
                  </a:cubicBezTo>
                  <a:lnTo>
                    <a:pt x="7814" y="4436"/>
                  </a:lnTo>
                  <a:cubicBezTo>
                    <a:pt x="8058" y="4436"/>
                    <a:pt x="8221" y="4274"/>
                    <a:pt x="8221" y="4070"/>
                  </a:cubicBezTo>
                  <a:cubicBezTo>
                    <a:pt x="8221" y="3867"/>
                    <a:pt x="8058" y="3663"/>
                    <a:pt x="7814" y="3663"/>
                  </a:cubicBezTo>
                  <a:close/>
                  <a:moveTo>
                    <a:pt x="9605" y="3622"/>
                  </a:moveTo>
                  <a:cubicBezTo>
                    <a:pt x="9320" y="3622"/>
                    <a:pt x="9157" y="3826"/>
                    <a:pt x="9157" y="4070"/>
                  </a:cubicBezTo>
                  <a:cubicBezTo>
                    <a:pt x="9157" y="4314"/>
                    <a:pt x="9320" y="4518"/>
                    <a:pt x="9605" y="4518"/>
                  </a:cubicBezTo>
                  <a:cubicBezTo>
                    <a:pt x="9849" y="4518"/>
                    <a:pt x="10052" y="4314"/>
                    <a:pt x="10052" y="4070"/>
                  </a:cubicBezTo>
                  <a:cubicBezTo>
                    <a:pt x="10052" y="3826"/>
                    <a:pt x="9849" y="3622"/>
                    <a:pt x="9605" y="3622"/>
                  </a:cubicBezTo>
                  <a:close/>
                  <a:moveTo>
                    <a:pt x="10948" y="3622"/>
                  </a:moveTo>
                  <a:cubicBezTo>
                    <a:pt x="10703" y="3622"/>
                    <a:pt x="10500" y="3826"/>
                    <a:pt x="10500" y="4070"/>
                  </a:cubicBezTo>
                  <a:cubicBezTo>
                    <a:pt x="10500" y="4314"/>
                    <a:pt x="10703" y="4518"/>
                    <a:pt x="10948" y="4518"/>
                  </a:cubicBezTo>
                  <a:cubicBezTo>
                    <a:pt x="11192" y="4518"/>
                    <a:pt x="11395" y="4314"/>
                    <a:pt x="11395" y="4070"/>
                  </a:cubicBezTo>
                  <a:cubicBezTo>
                    <a:pt x="11395" y="3826"/>
                    <a:pt x="11192" y="3622"/>
                    <a:pt x="10948" y="3622"/>
                  </a:cubicBezTo>
                  <a:close/>
                  <a:moveTo>
                    <a:pt x="12291" y="3622"/>
                  </a:moveTo>
                  <a:cubicBezTo>
                    <a:pt x="12046" y="3622"/>
                    <a:pt x="11843" y="3826"/>
                    <a:pt x="11843" y="4070"/>
                  </a:cubicBezTo>
                  <a:cubicBezTo>
                    <a:pt x="11843" y="4314"/>
                    <a:pt x="12046" y="4518"/>
                    <a:pt x="12291" y="4518"/>
                  </a:cubicBezTo>
                  <a:cubicBezTo>
                    <a:pt x="12535" y="4518"/>
                    <a:pt x="12738" y="4314"/>
                    <a:pt x="12738" y="4070"/>
                  </a:cubicBezTo>
                  <a:cubicBezTo>
                    <a:pt x="12738" y="3826"/>
                    <a:pt x="12535" y="3622"/>
                    <a:pt x="12291" y="3622"/>
                  </a:cubicBezTo>
                  <a:close/>
                  <a:moveTo>
                    <a:pt x="13634" y="3622"/>
                  </a:moveTo>
                  <a:cubicBezTo>
                    <a:pt x="13389" y="3622"/>
                    <a:pt x="13186" y="3826"/>
                    <a:pt x="13186" y="4070"/>
                  </a:cubicBezTo>
                  <a:cubicBezTo>
                    <a:pt x="13186" y="4314"/>
                    <a:pt x="13389" y="4518"/>
                    <a:pt x="13634" y="4518"/>
                  </a:cubicBezTo>
                  <a:cubicBezTo>
                    <a:pt x="13878" y="4518"/>
                    <a:pt x="14081" y="4314"/>
                    <a:pt x="14081" y="4070"/>
                  </a:cubicBezTo>
                  <a:cubicBezTo>
                    <a:pt x="14081" y="3826"/>
                    <a:pt x="13878" y="3622"/>
                    <a:pt x="13634" y="3622"/>
                  </a:cubicBezTo>
                  <a:close/>
                  <a:moveTo>
                    <a:pt x="14977" y="3622"/>
                  </a:moveTo>
                  <a:cubicBezTo>
                    <a:pt x="14732" y="3622"/>
                    <a:pt x="14529" y="3826"/>
                    <a:pt x="14529" y="4070"/>
                  </a:cubicBezTo>
                  <a:cubicBezTo>
                    <a:pt x="14529" y="4314"/>
                    <a:pt x="14732" y="4518"/>
                    <a:pt x="14977" y="4518"/>
                  </a:cubicBezTo>
                  <a:cubicBezTo>
                    <a:pt x="15221" y="4518"/>
                    <a:pt x="15424" y="4314"/>
                    <a:pt x="15424" y="4070"/>
                  </a:cubicBezTo>
                  <a:cubicBezTo>
                    <a:pt x="15424" y="3826"/>
                    <a:pt x="15221" y="3622"/>
                    <a:pt x="14977" y="3622"/>
                  </a:cubicBezTo>
                  <a:close/>
                  <a:moveTo>
                    <a:pt x="16320" y="3622"/>
                  </a:moveTo>
                  <a:cubicBezTo>
                    <a:pt x="16075" y="3622"/>
                    <a:pt x="15872" y="3826"/>
                    <a:pt x="15872" y="4070"/>
                  </a:cubicBezTo>
                  <a:cubicBezTo>
                    <a:pt x="15872" y="4314"/>
                    <a:pt x="16075" y="4518"/>
                    <a:pt x="16320" y="4518"/>
                  </a:cubicBezTo>
                  <a:cubicBezTo>
                    <a:pt x="16564" y="4518"/>
                    <a:pt x="16767" y="4314"/>
                    <a:pt x="16767" y="4070"/>
                  </a:cubicBezTo>
                  <a:cubicBezTo>
                    <a:pt x="16767" y="3826"/>
                    <a:pt x="16564" y="3622"/>
                    <a:pt x="16320" y="3622"/>
                  </a:cubicBezTo>
                  <a:close/>
                  <a:moveTo>
                    <a:pt x="366" y="5454"/>
                  </a:moveTo>
                  <a:cubicBezTo>
                    <a:pt x="163" y="5454"/>
                    <a:pt x="0" y="5657"/>
                    <a:pt x="0" y="5861"/>
                  </a:cubicBezTo>
                  <a:cubicBezTo>
                    <a:pt x="0" y="6064"/>
                    <a:pt x="163" y="6227"/>
                    <a:pt x="366" y="6227"/>
                  </a:cubicBezTo>
                  <a:lnTo>
                    <a:pt x="1953" y="6227"/>
                  </a:lnTo>
                  <a:cubicBezTo>
                    <a:pt x="2157" y="6227"/>
                    <a:pt x="2320" y="6064"/>
                    <a:pt x="2320" y="5861"/>
                  </a:cubicBezTo>
                  <a:cubicBezTo>
                    <a:pt x="2320" y="5657"/>
                    <a:pt x="2157" y="5454"/>
                    <a:pt x="1953" y="5454"/>
                  </a:cubicBezTo>
                  <a:close/>
                  <a:moveTo>
                    <a:pt x="3703" y="5454"/>
                  </a:moveTo>
                  <a:cubicBezTo>
                    <a:pt x="3500" y="5454"/>
                    <a:pt x="3337" y="5657"/>
                    <a:pt x="3337" y="5861"/>
                  </a:cubicBezTo>
                  <a:cubicBezTo>
                    <a:pt x="3337" y="6064"/>
                    <a:pt x="3500" y="6227"/>
                    <a:pt x="3703" y="6227"/>
                  </a:cubicBezTo>
                  <a:lnTo>
                    <a:pt x="7814" y="6227"/>
                  </a:lnTo>
                  <a:cubicBezTo>
                    <a:pt x="8058" y="6227"/>
                    <a:pt x="8221" y="6064"/>
                    <a:pt x="8221" y="5861"/>
                  </a:cubicBezTo>
                  <a:cubicBezTo>
                    <a:pt x="8221" y="5657"/>
                    <a:pt x="8058" y="5454"/>
                    <a:pt x="7814" y="5454"/>
                  </a:cubicBezTo>
                  <a:close/>
                  <a:moveTo>
                    <a:pt x="366" y="7285"/>
                  </a:moveTo>
                  <a:cubicBezTo>
                    <a:pt x="163" y="7285"/>
                    <a:pt x="0" y="7448"/>
                    <a:pt x="0" y="7651"/>
                  </a:cubicBezTo>
                  <a:cubicBezTo>
                    <a:pt x="0" y="7855"/>
                    <a:pt x="163" y="8058"/>
                    <a:pt x="366" y="8058"/>
                  </a:cubicBezTo>
                  <a:lnTo>
                    <a:pt x="1953" y="8058"/>
                  </a:lnTo>
                  <a:cubicBezTo>
                    <a:pt x="2157" y="8058"/>
                    <a:pt x="2320" y="7855"/>
                    <a:pt x="2320" y="7651"/>
                  </a:cubicBezTo>
                  <a:cubicBezTo>
                    <a:pt x="2320" y="7448"/>
                    <a:pt x="2157" y="7285"/>
                    <a:pt x="1953" y="7285"/>
                  </a:cubicBezTo>
                  <a:close/>
                  <a:moveTo>
                    <a:pt x="3703" y="7285"/>
                  </a:moveTo>
                  <a:cubicBezTo>
                    <a:pt x="3500" y="7285"/>
                    <a:pt x="3337" y="7448"/>
                    <a:pt x="3337" y="7651"/>
                  </a:cubicBezTo>
                  <a:cubicBezTo>
                    <a:pt x="3337" y="7855"/>
                    <a:pt x="3500" y="8058"/>
                    <a:pt x="3703" y="8058"/>
                  </a:cubicBezTo>
                  <a:lnTo>
                    <a:pt x="7814" y="8058"/>
                  </a:lnTo>
                  <a:cubicBezTo>
                    <a:pt x="8058" y="8058"/>
                    <a:pt x="8221" y="7855"/>
                    <a:pt x="8221" y="7651"/>
                  </a:cubicBezTo>
                  <a:cubicBezTo>
                    <a:pt x="8221" y="7448"/>
                    <a:pt x="8058" y="7285"/>
                    <a:pt x="7814" y="7285"/>
                  </a:cubicBezTo>
                  <a:close/>
                  <a:moveTo>
                    <a:pt x="14203" y="8791"/>
                  </a:moveTo>
                  <a:cubicBezTo>
                    <a:pt x="13959" y="8791"/>
                    <a:pt x="13756" y="8994"/>
                    <a:pt x="13756" y="9239"/>
                  </a:cubicBezTo>
                  <a:cubicBezTo>
                    <a:pt x="13756" y="9483"/>
                    <a:pt x="13959" y="9686"/>
                    <a:pt x="14203" y="9686"/>
                  </a:cubicBezTo>
                  <a:cubicBezTo>
                    <a:pt x="14447" y="9686"/>
                    <a:pt x="14651" y="9483"/>
                    <a:pt x="14651" y="9239"/>
                  </a:cubicBezTo>
                  <a:cubicBezTo>
                    <a:pt x="14651" y="8994"/>
                    <a:pt x="14447" y="8791"/>
                    <a:pt x="14203" y="8791"/>
                  </a:cubicBezTo>
                  <a:close/>
                  <a:moveTo>
                    <a:pt x="15546" y="8791"/>
                  </a:moveTo>
                  <a:cubicBezTo>
                    <a:pt x="15302" y="8791"/>
                    <a:pt x="15099" y="8994"/>
                    <a:pt x="15099" y="9239"/>
                  </a:cubicBezTo>
                  <a:cubicBezTo>
                    <a:pt x="15099" y="9483"/>
                    <a:pt x="15302" y="9686"/>
                    <a:pt x="15546" y="9686"/>
                  </a:cubicBezTo>
                  <a:cubicBezTo>
                    <a:pt x="15790" y="9686"/>
                    <a:pt x="15994" y="9483"/>
                    <a:pt x="15994" y="9239"/>
                  </a:cubicBezTo>
                  <a:cubicBezTo>
                    <a:pt x="15994" y="8994"/>
                    <a:pt x="15790" y="8791"/>
                    <a:pt x="15546" y="8791"/>
                  </a:cubicBezTo>
                  <a:close/>
                  <a:moveTo>
                    <a:pt x="16889" y="8791"/>
                  </a:moveTo>
                  <a:cubicBezTo>
                    <a:pt x="16645" y="8791"/>
                    <a:pt x="16442" y="8994"/>
                    <a:pt x="16442" y="9239"/>
                  </a:cubicBezTo>
                  <a:cubicBezTo>
                    <a:pt x="16442" y="9483"/>
                    <a:pt x="16645" y="9686"/>
                    <a:pt x="16889" y="9686"/>
                  </a:cubicBezTo>
                  <a:cubicBezTo>
                    <a:pt x="17133" y="9686"/>
                    <a:pt x="17337" y="9483"/>
                    <a:pt x="17337" y="9239"/>
                  </a:cubicBezTo>
                  <a:cubicBezTo>
                    <a:pt x="17337" y="8994"/>
                    <a:pt x="17133" y="8791"/>
                    <a:pt x="16889" y="8791"/>
                  </a:cubicBezTo>
                  <a:close/>
                  <a:moveTo>
                    <a:pt x="18232" y="8791"/>
                  </a:moveTo>
                  <a:cubicBezTo>
                    <a:pt x="17988" y="8791"/>
                    <a:pt x="17785" y="8994"/>
                    <a:pt x="17785" y="9239"/>
                  </a:cubicBezTo>
                  <a:cubicBezTo>
                    <a:pt x="17785" y="9483"/>
                    <a:pt x="17988" y="9686"/>
                    <a:pt x="18232" y="9686"/>
                  </a:cubicBezTo>
                  <a:cubicBezTo>
                    <a:pt x="18476" y="9686"/>
                    <a:pt x="18680" y="9483"/>
                    <a:pt x="18680" y="9239"/>
                  </a:cubicBezTo>
                  <a:cubicBezTo>
                    <a:pt x="18680" y="8994"/>
                    <a:pt x="18476" y="8791"/>
                    <a:pt x="18232" y="8791"/>
                  </a:cubicBezTo>
                  <a:close/>
                  <a:moveTo>
                    <a:pt x="19575" y="8791"/>
                  </a:moveTo>
                  <a:cubicBezTo>
                    <a:pt x="19331" y="8791"/>
                    <a:pt x="19128" y="8994"/>
                    <a:pt x="19128" y="9239"/>
                  </a:cubicBezTo>
                  <a:cubicBezTo>
                    <a:pt x="19128" y="9483"/>
                    <a:pt x="19331" y="9686"/>
                    <a:pt x="19575" y="9686"/>
                  </a:cubicBezTo>
                  <a:cubicBezTo>
                    <a:pt x="19819" y="9686"/>
                    <a:pt x="20023" y="9483"/>
                    <a:pt x="20023" y="9239"/>
                  </a:cubicBezTo>
                  <a:cubicBezTo>
                    <a:pt x="20023" y="8994"/>
                    <a:pt x="19819" y="8791"/>
                    <a:pt x="19575" y="8791"/>
                  </a:cubicBezTo>
                  <a:close/>
                  <a:moveTo>
                    <a:pt x="20918" y="8791"/>
                  </a:moveTo>
                  <a:cubicBezTo>
                    <a:pt x="20674" y="8791"/>
                    <a:pt x="20471" y="8994"/>
                    <a:pt x="20471" y="9239"/>
                  </a:cubicBezTo>
                  <a:cubicBezTo>
                    <a:pt x="20471" y="9483"/>
                    <a:pt x="20674" y="9686"/>
                    <a:pt x="20918" y="9686"/>
                  </a:cubicBezTo>
                  <a:cubicBezTo>
                    <a:pt x="21162" y="9686"/>
                    <a:pt x="21366" y="9483"/>
                    <a:pt x="21366" y="9239"/>
                  </a:cubicBezTo>
                  <a:cubicBezTo>
                    <a:pt x="21366" y="8994"/>
                    <a:pt x="21162" y="8791"/>
                    <a:pt x="20918" y="8791"/>
                  </a:cubicBezTo>
                  <a:close/>
                  <a:moveTo>
                    <a:pt x="366" y="9076"/>
                  </a:moveTo>
                  <a:cubicBezTo>
                    <a:pt x="163" y="9076"/>
                    <a:pt x="0" y="9239"/>
                    <a:pt x="0" y="9442"/>
                  </a:cubicBezTo>
                  <a:cubicBezTo>
                    <a:pt x="0" y="9646"/>
                    <a:pt x="163" y="9849"/>
                    <a:pt x="366" y="9849"/>
                  </a:cubicBezTo>
                  <a:lnTo>
                    <a:pt x="1953" y="9849"/>
                  </a:lnTo>
                  <a:cubicBezTo>
                    <a:pt x="2157" y="9849"/>
                    <a:pt x="2320" y="9646"/>
                    <a:pt x="2320" y="9442"/>
                  </a:cubicBezTo>
                  <a:cubicBezTo>
                    <a:pt x="2320" y="9239"/>
                    <a:pt x="2157" y="9076"/>
                    <a:pt x="1953" y="9076"/>
                  </a:cubicBezTo>
                  <a:close/>
                  <a:moveTo>
                    <a:pt x="8628" y="9076"/>
                  </a:moveTo>
                  <a:cubicBezTo>
                    <a:pt x="8424" y="9076"/>
                    <a:pt x="8262" y="9239"/>
                    <a:pt x="8262" y="9442"/>
                  </a:cubicBezTo>
                  <a:cubicBezTo>
                    <a:pt x="8262" y="9646"/>
                    <a:pt x="8424" y="9849"/>
                    <a:pt x="8628" y="9849"/>
                  </a:cubicBezTo>
                  <a:lnTo>
                    <a:pt x="12779" y="9849"/>
                  </a:lnTo>
                  <a:cubicBezTo>
                    <a:pt x="12982" y="9849"/>
                    <a:pt x="13145" y="9646"/>
                    <a:pt x="13145" y="9442"/>
                  </a:cubicBezTo>
                  <a:cubicBezTo>
                    <a:pt x="13145" y="9239"/>
                    <a:pt x="12982" y="9076"/>
                    <a:pt x="12779" y="9076"/>
                  </a:cubicBezTo>
                  <a:close/>
                  <a:moveTo>
                    <a:pt x="366" y="10867"/>
                  </a:moveTo>
                  <a:cubicBezTo>
                    <a:pt x="163" y="10867"/>
                    <a:pt x="0" y="11029"/>
                    <a:pt x="0" y="11233"/>
                  </a:cubicBezTo>
                  <a:cubicBezTo>
                    <a:pt x="0" y="11477"/>
                    <a:pt x="163" y="11640"/>
                    <a:pt x="366" y="11640"/>
                  </a:cubicBezTo>
                  <a:lnTo>
                    <a:pt x="1953" y="11640"/>
                  </a:lnTo>
                  <a:cubicBezTo>
                    <a:pt x="2157" y="11640"/>
                    <a:pt x="2320" y="11477"/>
                    <a:pt x="2320" y="11233"/>
                  </a:cubicBezTo>
                  <a:cubicBezTo>
                    <a:pt x="2320" y="11029"/>
                    <a:pt x="2157" y="10867"/>
                    <a:pt x="1953" y="10867"/>
                  </a:cubicBezTo>
                  <a:close/>
                  <a:moveTo>
                    <a:pt x="8628" y="10867"/>
                  </a:moveTo>
                  <a:cubicBezTo>
                    <a:pt x="8424" y="10867"/>
                    <a:pt x="8262" y="11029"/>
                    <a:pt x="8262" y="11233"/>
                  </a:cubicBezTo>
                  <a:cubicBezTo>
                    <a:pt x="8262" y="11477"/>
                    <a:pt x="8424" y="11640"/>
                    <a:pt x="8628" y="11640"/>
                  </a:cubicBezTo>
                  <a:lnTo>
                    <a:pt x="12779" y="11640"/>
                  </a:lnTo>
                  <a:cubicBezTo>
                    <a:pt x="12982" y="11640"/>
                    <a:pt x="13145" y="11477"/>
                    <a:pt x="13145" y="11233"/>
                  </a:cubicBezTo>
                  <a:cubicBezTo>
                    <a:pt x="13145" y="11029"/>
                    <a:pt x="12982" y="10867"/>
                    <a:pt x="12779" y="10867"/>
                  </a:cubicBezTo>
                  <a:close/>
                  <a:moveTo>
                    <a:pt x="14203" y="12494"/>
                  </a:moveTo>
                  <a:cubicBezTo>
                    <a:pt x="13959" y="12494"/>
                    <a:pt x="13756" y="12698"/>
                    <a:pt x="13756" y="12942"/>
                  </a:cubicBezTo>
                  <a:cubicBezTo>
                    <a:pt x="13756" y="13186"/>
                    <a:pt x="13959" y="13390"/>
                    <a:pt x="14203" y="13390"/>
                  </a:cubicBezTo>
                  <a:cubicBezTo>
                    <a:pt x="14447" y="13390"/>
                    <a:pt x="14651" y="13186"/>
                    <a:pt x="14651" y="12942"/>
                  </a:cubicBezTo>
                  <a:cubicBezTo>
                    <a:pt x="14651" y="12698"/>
                    <a:pt x="14447" y="12494"/>
                    <a:pt x="14203" y="12494"/>
                  </a:cubicBezTo>
                  <a:close/>
                  <a:moveTo>
                    <a:pt x="15546" y="12494"/>
                  </a:moveTo>
                  <a:cubicBezTo>
                    <a:pt x="15302" y="12494"/>
                    <a:pt x="15099" y="12698"/>
                    <a:pt x="15099" y="12942"/>
                  </a:cubicBezTo>
                  <a:cubicBezTo>
                    <a:pt x="15099" y="13186"/>
                    <a:pt x="15302" y="13390"/>
                    <a:pt x="15546" y="13390"/>
                  </a:cubicBezTo>
                  <a:cubicBezTo>
                    <a:pt x="15790" y="13390"/>
                    <a:pt x="15994" y="13186"/>
                    <a:pt x="15994" y="12942"/>
                  </a:cubicBezTo>
                  <a:cubicBezTo>
                    <a:pt x="15994" y="12698"/>
                    <a:pt x="15790" y="12494"/>
                    <a:pt x="15546" y="12494"/>
                  </a:cubicBezTo>
                  <a:close/>
                  <a:moveTo>
                    <a:pt x="16889" y="12494"/>
                  </a:moveTo>
                  <a:cubicBezTo>
                    <a:pt x="16645" y="12494"/>
                    <a:pt x="16442" y="12698"/>
                    <a:pt x="16442" y="12942"/>
                  </a:cubicBezTo>
                  <a:cubicBezTo>
                    <a:pt x="16442" y="13186"/>
                    <a:pt x="16645" y="13390"/>
                    <a:pt x="16889" y="13390"/>
                  </a:cubicBezTo>
                  <a:cubicBezTo>
                    <a:pt x="17133" y="13390"/>
                    <a:pt x="17337" y="13186"/>
                    <a:pt x="17337" y="12942"/>
                  </a:cubicBezTo>
                  <a:cubicBezTo>
                    <a:pt x="17337" y="12698"/>
                    <a:pt x="17133" y="12494"/>
                    <a:pt x="16889" y="12494"/>
                  </a:cubicBezTo>
                  <a:close/>
                  <a:moveTo>
                    <a:pt x="18232" y="12494"/>
                  </a:moveTo>
                  <a:cubicBezTo>
                    <a:pt x="17988" y="12494"/>
                    <a:pt x="17785" y="12698"/>
                    <a:pt x="17785" y="12942"/>
                  </a:cubicBezTo>
                  <a:cubicBezTo>
                    <a:pt x="17785" y="13186"/>
                    <a:pt x="17988" y="13390"/>
                    <a:pt x="18232" y="13390"/>
                  </a:cubicBezTo>
                  <a:cubicBezTo>
                    <a:pt x="18476" y="13390"/>
                    <a:pt x="18680" y="13186"/>
                    <a:pt x="18680" y="12942"/>
                  </a:cubicBezTo>
                  <a:cubicBezTo>
                    <a:pt x="18680" y="12698"/>
                    <a:pt x="18476" y="12494"/>
                    <a:pt x="18232" y="12494"/>
                  </a:cubicBezTo>
                  <a:close/>
                  <a:moveTo>
                    <a:pt x="19575" y="12494"/>
                  </a:moveTo>
                  <a:cubicBezTo>
                    <a:pt x="19331" y="12494"/>
                    <a:pt x="19128" y="12698"/>
                    <a:pt x="19128" y="12942"/>
                  </a:cubicBezTo>
                  <a:cubicBezTo>
                    <a:pt x="19128" y="13186"/>
                    <a:pt x="19331" y="13390"/>
                    <a:pt x="19575" y="13390"/>
                  </a:cubicBezTo>
                  <a:cubicBezTo>
                    <a:pt x="19819" y="13390"/>
                    <a:pt x="20023" y="13186"/>
                    <a:pt x="20023" y="12942"/>
                  </a:cubicBezTo>
                  <a:cubicBezTo>
                    <a:pt x="20023" y="12698"/>
                    <a:pt x="19819" y="12494"/>
                    <a:pt x="19575" y="12494"/>
                  </a:cubicBezTo>
                  <a:close/>
                  <a:moveTo>
                    <a:pt x="20918" y="12494"/>
                  </a:moveTo>
                  <a:cubicBezTo>
                    <a:pt x="20674" y="12494"/>
                    <a:pt x="20471" y="12698"/>
                    <a:pt x="20471" y="12942"/>
                  </a:cubicBezTo>
                  <a:cubicBezTo>
                    <a:pt x="20471" y="13186"/>
                    <a:pt x="20674" y="13390"/>
                    <a:pt x="20918" y="13390"/>
                  </a:cubicBezTo>
                  <a:cubicBezTo>
                    <a:pt x="21162" y="13390"/>
                    <a:pt x="21366" y="13186"/>
                    <a:pt x="21366" y="12942"/>
                  </a:cubicBezTo>
                  <a:cubicBezTo>
                    <a:pt x="21366" y="12698"/>
                    <a:pt x="21162" y="12494"/>
                    <a:pt x="20918" y="12494"/>
                  </a:cubicBezTo>
                  <a:close/>
                  <a:moveTo>
                    <a:pt x="366" y="12657"/>
                  </a:moveTo>
                  <a:cubicBezTo>
                    <a:pt x="163" y="12657"/>
                    <a:pt x="0" y="12820"/>
                    <a:pt x="0" y="13064"/>
                  </a:cubicBezTo>
                  <a:cubicBezTo>
                    <a:pt x="0" y="13268"/>
                    <a:pt x="163" y="13430"/>
                    <a:pt x="366" y="13430"/>
                  </a:cubicBezTo>
                  <a:lnTo>
                    <a:pt x="1953" y="13430"/>
                  </a:lnTo>
                  <a:cubicBezTo>
                    <a:pt x="2157" y="13430"/>
                    <a:pt x="2320" y="13268"/>
                    <a:pt x="2320" y="13064"/>
                  </a:cubicBezTo>
                  <a:cubicBezTo>
                    <a:pt x="2320" y="12820"/>
                    <a:pt x="2157" y="12657"/>
                    <a:pt x="1953" y="12657"/>
                  </a:cubicBezTo>
                  <a:close/>
                  <a:moveTo>
                    <a:pt x="8628" y="12657"/>
                  </a:moveTo>
                  <a:cubicBezTo>
                    <a:pt x="8424" y="12657"/>
                    <a:pt x="8262" y="12820"/>
                    <a:pt x="8262" y="13064"/>
                  </a:cubicBezTo>
                  <a:cubicBezTo>
                    <a:pt x="8262" y="13268"/>
                    <a:pt x="8424" y="13430"/>
                    <a:pt x="8628" y="13430"/>
                  </a:cubicBezTo>
                  <a:lnTo>
                    <a:pt x="12779" y="13430"/>
                  </a:lnTo>
                  <a:cubicBezTo>
                    <a:pt x="12982" y="13430"/>
                    <a:pt x="13145" y="13268"/>
                    <a:pt x="13145" y="13064"/>
                  </a:cubicBezTo>
                  <a:cubicBezTo>
                    <a:pt x="13145" y="12820"/>
                    <a:pt x="12982"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35"/>
            <p:cNvSpPr/>
            <p:nvPr/>
          </p:nvSpPr>
          <p:spPr>
            <a:xfrm>
              <a:off x="5110250" y="2953625"/>
              <a:ext cx="534175" cy="335775"/>
            </a:xfrm>
            <a:custGeom>
              <a:avLst/>
              <a:gdLst/>
              <a:ahLst/>
              <a:cxnLst/>
              <a:rect l="l" t="t" r="r" b="b"/>
              <a:pathLst>
                <a:path w="21367" h="13431" extrusionOk="0">
                  <a:moveTo>
                    <a:pt x="367" y="82"/>
                  </a:moveTo>
                  <a:cubicBezTo>
                    <a:pt x="163" y="82"/>
                    <a:pt x="0" y="245"/>
                    <a:pt x="0" y="489"/>
                  </a:cubicBezTo>
                  <a:cubicBezTo>
                    <a:pt x="0" y="693"/>
                    <a:pt x="163" y="856"/>
                    <a:pt x="367" y="856"/>
                  </a:cubicBezTo>
                  <a:lnTo>
                    <a:pt x="1954" y="856"/>
                  </a:lnTo>
                  <a:cubicBezTo>
                    <a:pt x="2157" y="856"/>
                    <a:pt x="2361" y="693"/>
                    <a:pt x="2361" y="489"/>
                  </a:cubicBezTo>
                  <a:cubicBezTo>
                    <a:pt x="2361" y="245"/>
                    <a:pt x="2157" y="82"/>
                    <a:pt x="1954" y="82"/>
                  </a:cubicBezTo>
                  <a:close/>
                  <a:moveTo>
                    <a:pt x="3704" y="82"/>
                  </a:moveTo>
                  <a:cubicBezTo>
                    <a:pt x="3500" y="82"/>
                    <a:pt x="3338" y="245"/>
                    <a:pt x="3338" y="489"/>
                  </a:cubicBezTo>
                  <a:cubicBezTo>
                    <a:pt x="3338" y="693"/>
                    <a:pt x="3500" y="856"/>
                    <a:pt x="3704" y="856"/>
                  </a:cubicBezTo>
                  <a:lnTo>
                    <a:pt x="7814" y="856"/>
                  </a:lnTo>
                  <a:cubicBezTo>
                    <a:pt x="8058" y="856"/>
                    <a:pt x="8221" y="693"/>
                    <a:pt x="8221" y="489"/>
                  </a:cubicBezTo>
                  <a:cubicBezTo>
                    <a:pt x="8221" y="245"/>
                    <a:pt x="8058" y="82"/>
                    <a:pt x="7814" y="82"/>
                  </a:cubicBezTo>
                  <a:close/>
                  <a:moveTo>
                    <a:pt x="9605" y="1"/>
                  </a:moveTo>
                  <a:cubicBezTo>
                    <a:pt x="9361" y="1"/>
                    <a:pt x="9157" y="204"/>
                    <a:pt x="9157" y="489"/>
                  </a:cubicBezTo>
                  <a:cubicBezTo>
                    <a:pt x="9157" y="733"/>
                    <a:pt x="9361" y="937"/>
                    <a:pt x="9605" y="937"/>
                  </a:cubicBezTo>
                  <a:cubicBezTo>
                    <a:pt x="9849" y="937"/>
                    <a:pt x="10053" y="733"/>
                    <a:pt x="10053" y="489"/>
                  </a:cubicBezTo>
                  <a:cubicBezTo>
                    <a:pt x="10053" y="204"/>
                    <a:pt x="9849" y="1"/>
                    <a:pt x="9605" y="1"/>
                  </a:cubicBezTo>
                  <a:close/>
                  <a:moveTo>
                    <a:pt x="10948" y="1"/>
                  </a:moveTo>
                  <a:cubicBezTo>
                    <a:pt x="10704" y="1"/>
                    <a:pt x="10500" y="204"/>
                    <a:pt x="10500" y="489"/>
                  </a:cubicBezTo>
                  <a:cubicBezTo>
                    <a:pt x="10500" y="733"/>
                    <a:pt x="10704" y="937"/>
                    <a:pt x="10948" y="937"/>
                  </a:cubicBezTo>
                  <a:cubicBezTo>
                    <a:pt x="11192" y="937"/>
                    <a:pt x="11396" y="733"/>
                    <a:pt x="11396" y="489"/>
                  </a:cubicBezTo>
                  <a:cubicBezTo>
                    <a:pt x="11396" y="204"/>
                    <a:pt x="11192" y="1"/>
                    <a:pt x="10948" y="1"/>
                  </a:cubicBezTo>
                  <a:close/>
                  <a:moveTo>
                    <a:pt x="12291" y="1"/>
                  </a:moveTo>
                  <a:cubicBezTo>
                    <a:pt x="12047" y="1"/>
                    <a:pt x="11843" y="204"/>
                    <a:pt x="11843" y="489"/>
                  </a:cubicBezTo>
                  <a:cubicBezTo>
                    <a:pt x="11843" y="733"/>
                    <a:pt x="12047" y="937"/>
                    <a:pt x="12291" y="937"/>
                  </a:cubicBezTo>
                  <a:cubicBezTo>
                    <a:pt x="12535" y="937"/>
                    <a:pt x="12739" y="733"/>
                    <a:pt x="12739" y="489"/>
                  </a:cubicBezTo>
                  <a:cubicBezTo>
                    <a:pt x="12739" y="204"/>
                    <a:pt x="12535" y="1"/>
                    <a:pt x="12291" y="1"/>
                  </a:cubicBezTo>
                  <a:close/>
                  <a:moveTo>
                    <a:pt x="13634" y="1"/>
                  </a:moveTo>
                  <a:cubicBezTo>
                    <a:pt x="13390" y="1"/>
                    <a:pt x="13186" y="204"/>
                    <a:pt x="13186" y="489"/>
                  </a:cubicBezTo>
                  <a:cubicBezTo>
                    <a:pt x="13186" y="733"/>
                    <a:pt x="13390" y="937"/>
                    <a:pt x="13634" y="937"/>
                  </a:cubicBezTo>
                  <a:cubicBezTo>
                    <a:pt x="13878" y="937"/>
                    <a:pt x="14082" y="733"/>
                    <a:pt x="14082" y="489"/>
                  </a:cubicBezTo>
                  <a:cubicBezTo>
                    <a:pt x="14082" y="204"/>
                    <a:pt x="13878" y="1"/>
                    <a:pt x="13634" y="1"/>
                  </a:cubicBezTo>
                  <a:close/>
                  <a:moveTo>
                    <a:pt x="14977" y="1"/>
                  </a:moveTo>
                  <a:cubicBezTo>
                    <a:pt x="14733" y="1"/>
                    <a:pt x="14529" y="204"/>
                    <a:pt x="14529" y="489"/>
                  </a:cubicBezTo>
                  <a:cubicBezTo>
                    <a:pt x="14529" y="733"/>
                    <a:pt x="14733" y="937"/>
                    <a:pt x="14977" y="937"/>
                  </a:cubicBezTo>
                  <a:cubicBezTo>
                    <a:pt x="15221" y="937"/>
                    <a:pt x="15425" y="733"/>
                    <a:pt x="15425" y="489"/>
                  </a:cubicBezTo>
                  <a:cubicBezTo>
                    <a:pt x="15425" y="204"/>
                    <a:pt x="15221" y="1"/>
                    <a:pt x="14977" y="1"/>
                  </a:cubicBezTo>
                  <a:close/>
                  <a:moveTo>
                    <a:pt x="16320" y="1"/>
                  </a:moveTo>
                  <a:cubicBezTo>
                    <a:pt x="16076" y="1"/>
                    <a:pt x="15872" y="204"/>
                    <a:pt x="15872" y="489"/>
                  </a:cubicBezTo>
                  <a:cubicBezTo>
                    <a:pt x="15872" y="733"/>
                    <a:pt x="16076" y="937"/>
                    <a:pt x="16320" y="937"/>
                  </a:cubicBezTo>
                  <a:cubicBezTo>
                    <a:pt x="16564" y="937"/>
                    <a:pt x="16768" y="733"/>
                    <a:pt x="16768" y="489"/>
                  </a:cubicBezTo>
                  <a:cubicBezTo>
                    <a:pt x="16768" y="204"/>
                    <a:pt x="16564" y="1"/>
                    <a:pt x="16320" y="1"/>
                  </a:cubicBezTo>
                  <a:close/>
                  <a:moveTo>
                    <a:pt x="367" y="1873"/>
                  </a:moveTo>
                  <a:cubicBezTo>
                    <a:pt x="163" y="1873"/>
                    <a:pt x="0" y="2036"/>
                    <a:pt x="0" y="2280"/>
                  </a:cubicBezTo>
                  <a:cubicBezTo>
                    <a:pt x="0" y="2483"/>
                    <a:pt x="163" y="2646"/>
                    <a:pt x="367" y="2646"/>
                  </a:cubicBezTo>
                  <a:lnTo>
                    <a:pt x="1954" y="2646"/>
                  </a:lnTo>
                  <a:cubicBezTo>
                    <a:pt x="2157" y="2646"/>
                    <a:pt x="2361" y="2483"/>
                    <a:pt x="2361" y="2280"/>
                  </a:cubicBezTo>
                  <a:cubicBezTo>
                    <a:pt x="2361" y="2036"/>
                    <a:pt x="2157" y="1873"/>
                    <a:pt x="1954" y="1873"/>
                  </a:cubicBezTo>
                  <a:close/>
                  <a:moveTo>
                    <a:pt x="3704" y="1873"/>
                  </a:moveTo>
                  <a:cubicBezTo>
                    <a:pt x="3500" y="1873"/>
                    <a:pt x="3338" y="2036"/>
                    <a:pt x="3338" y="2280"/>
                  </a:cubicBezTo>
                  <a:cubicBezTo>
                    <a:pt x="3338" y="2483"/>
                    <a:pt x="3500" y="2646"/>
                    <a:pt x="3704" y="2646"/>
                  </a:cubicBezTo>
                  <a:lnTo>
                    <a:pt x="7814" y="2646"/>
                  </a:lnTo>
                  <a:cubicBezTo>
                    <a:pt x="8058" y="2646"/>
                    <a:pt x="8221" y="2483"/>
                    <a:pt x="8221" y="2280"/>
                  </a:cubicBezTo>
                  <a:cubicBezTo>
                    <a:pt x="8221" y="2036"/>
                    <a:pt x="8058" y="1873"/>
                    <a:pt x="7814" y="1873"/>
                  </a:cubicBezTo>
                  <a:close/>
                  <a:moveTo>
                    <a:pt x="367" y="3664"/>
                  </a:moveTo>
                  <a:cubicBezTo>
                    <a:pt x="163" y="3664"/>
                    <a:pt x="0" y="3867"/>
                    <a:pt x="0" y="4071"/>
                  </a:cubicBezTo>
                  <a:cubicBezTo>
                    <a:pt x="0" y="4274"/>
                    <a:pt x="163" y="4437"/>
                    <a:pt x="367" y="4437"/>
                  </a:cubicBezTo>
                  <a:lnTo>
                    <a:pt x="1954" y="4437"/>
                  </a:lnTo>
                  <a:cubicBezTo>
                    <a:pt x="2157" y="4437"/>
                    <a:pt x="2361" y="4274"/>
                    <a:pt x="2361" y="4071"/>
                  </a:cubicBezTo>
                  <a:cubicBezTo>
                    <a:pt x="2361" y="3867"/>
                    <a:pt x="2157" y="3664"/>
                    <a:pt x="1954" y="3664"/>
                  </a:cubicBezTo>
                  <a:close/>
                  <a:moveTo>
                    <a:pt x="3704" y="3664"/>
                  </a:moveTo>
                  <a:cubicBezTo>
                    <a:pt x="3500" y="3664"/>
                    <a:pt x="3338" y="3867"/>
                    <a:pt x="3338" y="4071"/>
                  </a:cubicBezTo>
                  <a:cubicBezTo>
                    <a:pt x="3338" y="4274"/>
                    <a:pt x="3500" y="4437"/>
                    <a:pt x="3704" y="4437"/>
                  </a:cubicBezTo>
                  <a:lnTo>
                    <a:pt x="7814" y="4437"/>
                  </a:lnTo>
                  <a:cubicBezTo>
                    <a:pt x="8058" y="4437"/>
                    <a:pt x="8221" y="4274"/>
                    <a:pt x="8221" y="4071"/>
                  </a:cubicBezTo>
                  <a:cubicBezTo>
                    <a:pt x="8221" y="3867"/>
                    <a:pt x="8058" y="3664"/>
                    <a:pt x="7814" y="3664"/>
                  </a:cubicBezTo>
                  <a:close/>
                  <a:moveTo>
                    <a:pt x="9605" y="3623"/>
                  </a:moveTo>
                  <a:cubicBezTo>
                    <a:pt x="9361" y="3623"/>
                    <a:pt x="9157" y="3826"/>
                    <a:pt x="9157" y="4071"/>
                  </a:cubicBezTo>
                  <a:cubicBezTo>
                    <a:pt x="9157" y="4315"/>
                    <a:pt x="9361" y="4518"/>
                    <a:pt x="9605" y="4518"/>
                  </a:cubicBezTo>
                  <a:cubicBezTo>
                    <a:pt x="9849" y="4518"/>
                    <a:pt x="10053" y="4315"/>
                    <a:pt x="10053" y="4071"/>
                  </a:cubicBezTo>
                  <a:cubicBezTo>
                    <a:pt x="10053" y="3826"/>
                    <a:pt x="9849" y="3623"/>
                    <a:pt x="9605" y="3623"/>
                  </a:cubicBezTo>
                  <a:close/>
                  <a:moveTo>
                    <a:pt x="10948" y="3623"/>
                  </a:moveTo>
                  <a:cubicBezTo>
                    <a:pt x="10704" y="3623"/>
                    <a:pt x="10500" y="3826"/>
                    <a:pt x="10500" y="4071"/>
                  </a:cubicBezTo>
                  <a:cubicBezTo>
                    <a:pt x="10500"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3" y="3826"/>
                    <a:pt x="11843" y="4071"/>
                  </a:cubicBezTo>
                  <a:cubicBezTo>
                    <a:pt x="11843"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6" y="3826"/>
                    <a:pt x="13186" y="4071"/>
                  </a:cubicBezTo>
                  <a:cubicBezTo>
                    <a:pt x="13186"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29" y="3826"/>
                    <a:pt x="14529" y="4071"/>
                  </a:cubicBezTo>
                  <a:cubicBezTo>
                    <a:pt x="14529"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2" y="3826"/>
                    <a:pt x="15872" y="4071"/>
                  </a:cubicBezTo>
                  <a:cubicBezTo>
                    <a:pt x="15872" y="4315"/>
                    <a:pt x="16076" y="4518"/>
                    <a:pt x="16320" y="4518"/>
                  </a:cubicBezTo>
                  <a:cubicBezTo>
                    <a:pt x="16564" y="4518"/>
                    <a:pt x="16768" y="4315"/>
                    <a:pt x="16768" y="4071"/>
                  </a:cubicBezTo>
                  <a:cubicBezTo>
                    <a:pt x="16768" y="3826"/>
                    <a:pt x="16564" y="3623"/>
                    <a:pt x="16320" y="3623"/>
                  </a:cubicBezTo>
                  <a:close/>
                  <a:moveTo>
                    <a:pt x="367" y="5454"/>
                  </a:moveTo>
                  <a:cubicBezTo>
                    <a:pt x="163" y="5454"/>
                    <a:pt x="0" y="5658"/>
                    <a:pt x="0" y="5861"/>
                  </a:cubicBezTo>
                  <a:cubicBezTo>
                    <a:pt x="0" y="6065"/>
                    <a:pt x="163" y="6228"/>
                    <a:pt x="367" y="6228"/>
                  </a:cubicBezTo>
                  <a:lnTo>
                    <a:pt x="1954" y="6228"/>
                  </a:lnTo>
                  <a:cubicBezTo>
                    <a:pt x="2157" y="6228"/>
                    <a:pt x="2361" y="6065"/>
                    <a:pt x="2361" y="5861"/>
                  </a:cubicBezTo>
                  <a:cubicBezTo>
                    <a:pt x="2361" y="5658"/>
                    <a:pt x="2157" y="5454"/>
                    <a:pt x="1954" y="5454"/>
                  </a:cubicBezTo>
                  <a:close/>
                  <a:moveTo>
                    <a:pt x="3704" y="5454"/>
                  </a:moveTo>
                  <a:cubicBezTo>
                    <a:pt x="3500" y="5454"/>
                    <a:pt x="3338" y="5658"/>
                    <a:pt x="3338" y="5861"/>
                  </a:cubicBezTo>
                  <a:cubicBezTo>
                    <a:pt x="3338" y="6065"/>
                    <a:pt x="3500" y="6228"/>
                    <a:pt x="3704" y="6228"/>
                  </a:cubicBezTo>
                  <a:lnTo>
                    <a:pt x="7814" y="6228"/>
                  </a:lnTo>
                  <a:cubicBezTo>
                    <a:pt x="8058" y="6228"/>
                    <a:pt x="8221" y="6065"/>
                    <a:pt x="8221" y="5861"/>
                  </a:cubicBezTo>
                  <a:cubicBezTo>
                    <a:pt x="8221" y="5658"/>
                    <a:pt x="8058" y="5454"/>
                    <a:pt x="7814" y="5454"/>
                  </a:cubicBezTo>
                  <a:close/>
                  <a:moveTo>
                    <a:pt x="367" y="7286"/>
                  </a:moveTo>
                  <a:cubicBezTo>
                    <a:pt x="163" y="7286"/>
                    <a:pt x="0" y="7448"/>
                    <a:pt x="0" y="7652"/>
                  </a:cubicBezTo>
                  <a:cubicBezTo>
                    <a:pt x="0" y="7855"/>
                    <a:pt x="163" y="8059"/>
                    <a:pt x="367" y="8059"/>
                  </a:cubicBezTo>
                  <a:lnTo>
                    <a:pt x="1954" y="8059"/>
                  </a:lnTo>
                  <a:cubicBezTo>
                    <a:pt x="2157" y="8059"/>
                    <a:pt x="2361" y="7855"/>
                    <a:pt x="2361" y="7652"/>
                  </a:cubicBezTo>
                  <a:cubicBezTo>
                    <a:pt x="2361" y="7448"/>
                    <a:pt x="2157" y="7286"/>
                    <a:pt x="1954" y="7286"/>
                  </a:cubicBezTo>
                  <a:close/>
                  <a:moveTo>
                    <a:pt x="3704" y="7286"/>
                  </a:moveTo>
                  <a:cubicBezTo>
                    <a:pt x="3500" y="7286"/>
                    <a:pt x="3338" y="7448"/>
                    <a:pt x="3338" y="7652"/>
                  </a:cubicBezTo>
                  <a:cubicBezTo>
                    <a:pt x="3338" y="7855"/>
                    <a:pt x="3500" y="8059"/>
                    <a:pt x="3704" y="8059"/>
                  </a:cubicBezTo>
                  <a:lnTo>
                    <a:pt x="7814" y="8059"/>
                  </a:lnTo>
                  <a:cubicBezTo>
                    <a:pt x="8058" y="8059"/>
                    <a:pt x="8221" y="7855"/>
                    <a:pt x="8221" y="7652"/>
                  </a:cubicBezTo>
                  <a:cubicBezTo>
                    <a:pt x="8221" y="7448"/>
                    <a:pt x="8058" y="7286"/>
                    <a:pt x="7814" y="7286"/>
                  </a:cubicBezTo>
                  <a:close/>
                  <a:moveTo>
                    <a:pt x="14204" y="8791"/>
                  </a:moveTo>
                  <a:cubicBezTo>
                    <a:pt x="13959" y="8791"/>
                    <a:pt x="13756" y="8995"/>
                    <a:pt x="13756" y="9239"/>
                  </a:cubicBezTo>
                  <a:cubicBezTo>
                    <a:pt x="13756" y="9483"/>
                    <a:pt x="13959" y="9687"/>
                    <a:pt x="14204" y="9687"/>
                  </a:cubicBezTo>
                  <a:cubicBezTo>
                    <a:pt x="14448" y="9687"/>
                    <a:pt x="14651" y="9483"/>
                    <a:pt x="14651" y="9239"/>
                  </a:cubicBezTo>
                  <a:cubicBezTo>
                    <a:pt x="14651" y="8995"/>
                    <a:pt x="14448" y="8791"/>
                    <a:pt x="14204" y="8791"/>
                  </a:cubicBezTo>
                  <a:close/>
                  <a:moveTo>
                    <a:pt x="15547" y="8791"/>
                  </a:moveTo>
                  <a:cubicBezTo>
                    <a:pt x="15302" y="8791"/>
                    <a:pt x="15099" y="8995"/>
                    <a:pt x="15099" y="9239"/>
                  </a:cubicBezTo>
                  <a:cubicBezTo>
                    <a:pt x="15099" y="9483"/>
                    <a:pt x="15302" y="9687"/>
                    <a:pt x="15547" y="9687"/>
                  </a:cubicBezTo>
                  <a:cubicBezTo>
                    <a:pt x="15791" y="9687"/>
                    <a:pt x="15994" y="9483"/>
                    <a:pt x="15994" y="9239"/>
                  </a:cubicBezTo>
                  <a:cubicBezTo>
                    <a:pt x="15994" y="8995"/>
                    <a:pt x="15791" y="8791"/>
                    <a:pt x="15547" y="8791"/>
                  </a:cubicBezTo>
                  <a:close/>
                  <a:moveTo>
                    <a:pt x="16890" y="8791"/>
                  </a:moveTo>
                  <a:cubicBezTo>
                    <a:pt x="16645" y="8791"/>
                    <a:pt x="16442" y="8995"/>
                    <a:pt x="16442" y="9239"/>
                  </a:cubicBezTo>
                  <a:cubicBezTo>
                    <a:pt x="16442" y="9483"/>
                    <a:pt x="16645" y="9687"/>
                    <a:pt x="16890" y="9687"/>
                  </a:cubicBezTo>
                  <a:cubicBezTo>
                    <a:pt x="17134" y="9687"/>
                    <a:pt x="17337" y="9483"/>
                    <a:pt x="17337" y="9239"/>
                  </a:cubicBezTo>
                  <a:cubicBezTo>
                    <a:pt x="17337" y="8995"/>
                    <a:pt x="17134" y="8791"/>
                    <a:pt x="16890" y="8791"/>
                  </a:cubicBezTo>
                  <a:close/>
                  <a:moveTo>
                    <a:pt x="18233" y="8791"/>
                  </a:moveTo>
                  <a:cubicBezTo>
                    <a:pt x="17988" y="8791"/>
                    <a:pt x="17785" y="8995"/>
                    <a:pt x="17785" y="9239"/>
                  </a:cubicBezTo>
                  <a:cubicBezTo>
                    <a:pt x="17785" y="9483"/>
                    <a:pt x="17988" y="9687"/>
                    <a:pt x="18233" y="9687"/>
                  </a:cubicBezTo>
                  <a:cubicBezTo>
                    <a:pt x="18477" y="9687"/>
                    <a:pt x="18680" y="9483"/>
                    <a:pt x="18680" y="9239"/>
                  </a:cubicBezTo>
                  <a:cubicBezTo>
                    <a:pt x="18680" y="8995"/>
                    <a:pt x="18477" y="8791"/>
                    <a:pt x="18233" y="8791"/>
                  </a:cubicBezTo>
                  <a:close/>
                  <a:moveTo>
                    <a:pt x="19576" y="8791"/>
                  </a:moveTo>
                  <a:cubicBezTo>
                    <a:pt x="19331" y="8791"/>
                    <a:pt x="19128" y="8995"/>
                    <a:pt x="19128" y="9239"/>
                  </a:cubicBezTo>
                  <a:cubicBezTo>
                    <a:pt x="19128" y="9483"/>
                    <a:pt x="19331" y="9687"/>
                    <a:pt x="19576" y="9687"/>
                  </a:cubicBezTo>
                  <a:cubicBezTo>
                    <a:pt x="19820" y="9687"/>
                    <a:pt x="20023" y="9483"/>
                    <a:pt x="20023" y="9239"/>
                  </a:cubicBezTo>
                  <a:cubicBezTo>
                    <a:pt x="20023" y="8995"/>
                    <a:pt x="19820" y="8791"/>
                    <a:pt x="19576" y="8791"/>
                  </a:cubicBezTo>
                  <a:close/>
                  <a:moveTo>
                    <a:pt x="20919" y="8791"/>
                  </a:moveTo>
                  <a:cubicBezTo>
                    <a:pt x="20674" y="8791"/>
                    <a:pt x="20471" y="8995"/>
                    <a:pt x="20471" y="9239"/>
                  </a:cubicBezTo>
                  <a:cubicBezTo>
                    <a:pt x="20471" y="9483"/>
                    <a:pt x="20674" y="9687"/>
                    <a:pt x="20919" y="9687"/>
                  </a:cubicBezTo>
                  <a:cubicBezTo>
                    <a:pt x="21163" y="9687"/>
                    <a:pt x="21366" y="9483"/>
                    <a:pt x="21366" y="9239"/>
                  </a:cubicBezTo>
                  <a:cubicBezTo>
                    <a:pt x="21366" y="8995"/>
                    <a:pt x="21163" y="8791"/>
                    <a:pt x="20919" y="8791"/>
                  </a:cubicBezTo>
                  <a:close/>
                  <a:moveTo>
                    <a:pt x="367" y="9076"/>
                  </a:moveTo>
                  <a:cubicBezTo>
                    <a:pt x="163" y="9076"/>
                    <a:pt x="0" y="9239"/>
                    <a:pt x="0" y="9443"/>
                  </a:cubicBezTo>
                  <a:cubicBezTo>
                    <a:pt x="0" y="9646"/>
                    <a:pt x="163" y="9850"/>
                    <a:pt x="367" y="9850"/>
                  </a:cubicBezTo>
                  <a:lnTo>
                    <a:pt x="1954" y="9850"/>
                  </a:lnTo>
                  <a:cubicBezTo>
                    <a:pt x="2157" y="9850"/>
                    <a:pt x="2361" y="9646"/>
                    <a:pt x="2361" y="9443"/>
                  </a:cubicBezTo>
                  <a:cubicBezTo>
                    <a:pt x="2361" y="9239"/>
                    <a:pt x="2157" y="9076"/>
                    <a:pt x="1954" y="9076"/>
                  </a:cubicBezTo>
                  <a:close/>
                  <a:moveTo>
                    <a:pt x="8628" y="9076"/>
                  </a:moveTo>
                  <a:cubicBezTo>
                    <a:pt x="8425" y="9076"/>
                    <a:pt x="8262" y="9239"/>
                    <a:pt x="8262" y="9443"/>
                  </a:cubicBezTo>
                  <a:cubicBezTo>
                    <a:pt x="8262" y="9646"/>
                    <a:pt x="8425" y="9850"/>
                    <a:pt x="8628" y="9850"/>
                  </a:cubicBezTo>
                  <a:lnTo>
                    <a:pt x="12779" y="9850"/>
                  </a:lnTo>
                  <a:cubicBezTo>
                    <a:pt x="12983" y="9850"/>
                    <a:pt x="13146" y="9646"/>
                    <a:pt x="13146" y="9443"/>
                  </a:cubicBezTo>
                  <a:cubicBezTo>
                    <a:pt x="13146" y="9239"/>
                    <a:pt x="12983" y="9076"/>
                    <a:pt x="12779" y="9076"/>
                  </a:cubicBezTo>
                  <a:close/>
                  <a:moveTo>
                    <a:pt x="367" y="10867"/>
                  </a:moveTo>
                  <a:cubicBezTo>
                    <a:pt x="163" y="10867"/>
                    <a:pt x="0" y="11030"/>
                    <a:pt x="0" y="11233"/>
                  </a:cubicBezTo>
                  <a:cubicBezTo>
                    <a:pt x="0" y="11478"/>
                    <a:pt x="163" y="11640"/>
                    <a:pt x="367" y="11640"/>
                  </a:cubicBezTo>
                  <a:lnTo>
                    <a:pt x="1954" y="11640"/>
                  </a:lnTo>
                  <a:cubicBezTo>
                    <a:pt x="2157" y="11640"/>
                    <a:pt x="2361" y="11478"/>
                    <a:pt x="2361" y="11233"/>
                  </a:cubicBezTo>
                  <a:cubicBezTo>
                    <a:pt x="2361" y="11030"/>
                    <a:pt x="2157" y="10867"/>
                    <a:pt x="1954" y="10867"/>
                  </a:cubicBezTo>
                  <a:close/>
                  <a:moveTo>
                    <a:pt x="8628" y="10867"/>
                  </a:moveTo>
                  <a:cubicBezTo>
                    <a:pt x="8425" y="10867"/>
                    <a:pt x="8262" y="11030"/>
                    <a:pt x="8262" y="11233"/>
                  </a:cubicBezTo>
                  <a:cubicBezTo>
                    <a:pt x="8262" y="11478"/>
                    <a:pt x="8425" y="11640"/>
                    <a:pt x="8628" y="11640"/>
                  </a:cubicBezTo>
                  <a:lnTo>
                    <a:pt x="12779" y="11640"/>
                  </a:lnTo>
                  <a:cubicBezTo>
                    <a:pt x="12983" y="11640"/>
                    <a:pt x="13146" y="11478"/>
                    <a:pt x="13146" y="11233"/>
                  </a:cubicBezTo>
                  <a:cubicBezTo>
                    <a:pt x="13146" y="11030"/>
                    <a:pt x="12983" y="10867"/>
                    <a:pt x="12779" y="10867"/>
                  </a:cubicBezTo>
                  <a:close/>
                  <a:moveTo>
                    <a:pt x="14204" y="12495"/>
                  </a:moveTo>
                  <a:cubicBezTo>
                    <a:pt x="13959" y="12495"/>
                    <a:pt x="13756" y="12698"/>
                    <a:pt x="13756" y="12943"/>
                  </a:cubicBezTo>
                  <a:cubicBezTo>
                    <a:pt x="13756" y="13187"/>
                    <a:pt x="13959" y="13390"/>
                    <a:pt x="14204" y="13390"/>
                  </a:cubicBezTo>
                  <a:cubicBezTo>
                    <a:pt x="14448" y="13390"/>
                    <a:pt x="14651" y="13187"/>
                    <a:pt x="14651" y="12943"/>
                  </a:cubicBezTo>
                  <a:cubicBezTo>
                    <a:pt x="14651" y="12698"/>
                    <a:pt x="14448" y="12495"/>
                    <a:pt x="14204" y="12495"/>
                  </a:cubicBezTo>
                  <a:close/>
                  <a:moveTo>
                    <a:pt x="15547" y="12495"/>
                  </a:moveTo>
                  <a:cubicBezTo>
                    <a:pt x="15302" y="12495"/>
                    <a:pt x="15099" y="12698"/>
                    <a:pt x="15099" y="12943"/>
                  </a:cubicBezTo>
                  <a:cubicBezTo>
                    <a:pt x="15099" y="13187"/>
                    <a:pt x="15302" y="13390"/>
                    <a:pt x="15547" y="13390"/>
                  </a:cubicBezTo>
                  <a:cubicBezTo>
                    <a:pt x="15791" y="13390"/>
                    <a:pt x="15994" y="13187"/>
                    <a:pt x="15994" y="12943"/>
                  </a:cubicBezTo>
                  <a:cubicBezTo>
                    <a:pt x="15994" y="12698"/>
                    <a:pt x="15791" y="12495"/>
                    <a:pt x="15547" y="12495"/>
                  </a:cubicBezTo>
                  <a:close/>
                  <a:moveTo>
                    <a:pt x="16890" y="12495"/>
                  </a:moveTo>
                  <a:cubicBezTo>
                    <a:pt x="16645" y="12495"/>
                    <a:pt x="16442" y="12698"/>
                    <a:pt x="16442" y="12943"/>
                  </a:cubicBezTo>
                  <a:cubicBezTo>
                    <a:pt x="16442" y="13187"/>
                    <a:pt x="16645" y="13390"/>
                    <a:pt x="16890" y="13390"/>
                  </a:cubicBezTo>
                  <a:cubicBezTo>
                    <a:pt x="17134" y="13390"/>
                    <a:pt x="17337" y="13187"/>
                    <a:pt x="17337" y="12943"/>
                  </a:cubicBezTo>
                  <a:cubicBezTo>
                    <a:pt x="17337" y="12698"/>
                    <a:pt x="17134" y="12495"/>
                    <a:pt x="16890" y="12495"/>
                  </a:cubicBezTo>
                  <a:close/>
                  <a:moveTo>
                    <a:pt x="18233" y="12495"/>
                  </a:moveTo>
                  <a:cubicBezTo>
                    <a:pt x="17988" y="12495"/>
                    <a:pt x="17785" y="12698"/>
                    <a:pt x="17785" y="12943"/>
                  </a:cubicBezTo>
                  <a:cubicBezTo>
                    <a:pt x="17785" y="13187"/>
                    <a:pt x="17988" y="13390"/>
                    <a:pt x="18233" y="13390"/>
                  </a:cubicBezTo>
                  <a:cubicBezTo>
                    <a:pt x="18477" y="13390"/>
                    <a:pt x="18680" y="13187"/>
                    <a:pt x="18680" y="12943"/>
                  </a:cubicBezTo>
                  <a:cubicBezTo>
                    <a:pt x="18680" y="12698"/>
                    <a:pt x="18477" y="12495"/>
                    <a:pt x="18233" y="12495"/>
                  </a:cubicBezTo>
                  <a:close/>
                  <a:moveTo>
                    <a:pt x="19576" y="12495"/>
                  </a:moveTo>
                  <a:cubicBezTo>
                    <a:pt x="19331" y="12495"/>
                    <a:pt x="19128" y="12698"/>
                    <a:pt x="19128" y="12943"/>
                  </a:cubicBezTo>
                  <a:cubicBezTo>
                    <a:pt x="19128" y="13187"/>
                    <a:pt x="19331" y="13390"/>
                    <a:pt x="19576" y="13390"/>
                  </a:cubicBezTo>
                  <a:cubicBezTo>
                    <a:pt x="19820" y="13390"/>
                    <a:pt x="20023" y="13187"/>
                    <a:pt x="20023" y="12943"/>
                  </a:cubicBezTo>
                  <a:cubicBezTo>
                    <a:pt x="20023" y="12698"/>
                    <a:pt x="19820" y="12495"/>
                    <a:pt x="19576" y="12495"/>
                  </a:cubicBezTo>
                  <a:close/>
                  <a:moveTo>
                    <a:pt x="20919" y="12495"/>
                  </a:moveTo>
                  <a:cubicBezTo>
                    <a:pt x="20674" y="12495"/>
                    <a:pt x="20471" y="12698"/>
                    <a:pt x="20471" y="12943"/>
                  </a:cubicBezTo>
                  <a:cubicBezTo>
                    <a:pt x="20471" y="13187"/>
                    <a:pt x="20674" y="13390"/>
                    <a:pt x="20919" y="13390"/>
                  </a:cubicBezTo>
                  <a:cubicBezTo>
                    <a:pt x="21163" y="13390"/>
                    <a:pt x="21366" y="13187"/>
                    <a:pt x="21366" y="12943"/>
                  </a:cubicBezTo>
                  <a:cubicBezTo>
                    <a:pt x="21366" y="12698"/>
                    <a:pt x="21163" y="12495"/>
                    <a:pt x="20919" y="12495"/>
                  </a:cubicBezTo>
                  <a:close/>
                  <a:moveTo>
                    <a:pt x="367" y="12658"/>
                  </a:moveTo>
                  <a:cubicBezTo>
                    <a:pt x="163" y="12658"/>
                    <a:pt x="0" y="12821"/>
                    <a:pt x="0" y="13065"/>
                  </a:cubicBezTo>
                  <a:cubicBezTo>
                    <a:pt x="0" y="13268"/>
                    <a:pt x="163" y="13431"/>
                    <a:pt x="367" y="13431"/>
                  </a:cubicBezTo>
                  <a:lnTo>
                    <a:pt x="1954" y="13431"/>
                  </a:lnTo>
                  <a:cubicBezTo>
                    <a:pt x="2157" y="13431"/>
                    <a:pt x="2361" y="13268"/>
                    <a:pt x="2361" y="13065"/>
                  </a:cubicBezTo>
                  <a:cubicBezTo>
                    <a:pt x="2361" y="12821"/>
                    <a:pt x="2157" y="12658"/>
                    <a:pt x="1954" y="12658"/>
                  </a:cubicBezTo>
                  <a:close/>
                  <a:moveTo>
                    <a:pt x="8628" y="12658"/>
                  </a:moveTo>
                  <a:cubicBezTo>
                    <a:pt x="8425" y="12658"/>
                    <a:pt x="8262" y="12821"/>
                    <a:pt x="8262" y="13065"/>
                  </a:cubicBezTo>
                  <a:cubicBezTo>
                    <a:pt x="8262" y="13268"/>
                    <a:pt x="8425" y="13431"/>
                    <a:pt x="8628" y="13431"/>
                  </a:cubicBezTo>
                  <a:lnTo>
                    <a:pt x="12779" y="13431"/>
                  </a:lnTo>
                  <a:cubicBezTo>
                    <a:pt x="12983" y="13431"/>
                    <a:pt x="13146" y="13268"/>
                    <a:pt x="13146" y="13065"/>
                  </a:cubicBezTo>
                  <a:cubicBezTo>
                    <a:pt x="13146" y="12821"/>
                    <a:pt x="12983"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35"/>
            <p:cNvSpPr/>
            <p:nvPr/>
          </p:nvSpPr>
          <p:spPr>
            <a:xfrm>
              <a:off x="5110250" y="3321950"/>
              <a:ext cx="534175" cy="335775"/>
            </a:xfrm>
            <a:custGeom>
              <a:avLst/>
              <a:gdLst/>
              <a:ahLst/>
              <a:cxnLst/>
              <a:rect l="l" t="t" r="r" b="b"/>
              <a:pathLst>
                <a:path w="21367" h="13431" extrusionOk="0">
                  <a:moveTo>
                    <a:pt x="367" y="82"/>
                  </a:moveTo>
                  <a:cubicBezTo>
                    <a:pt x="163" y="82"/>
                    <a:pt x="0" y="244"/>
                    <a:pt x="0" y="448"/>
                  </a:cubicBezTo>
                  <a:cubicBezTo>
                    <a:pt x="0" y="692"/>
                    <a:pt x="163" y="855"/>
                    <a:pt x="367" y="855"/>
                  </a:cubicBezTo>
                  <a:lnTo>
                    <a:pt x="1954" y="855"/>
                  </a:lnTo>
                  <a:cubicBezTo>
                    <a:pt x="2157" y="855"/>
                    <a:pt x="2361" y="692"/>
                    <a:pt x="2361" y="448"/>
                  </a:cubicBezTo>
                  <a:cubicBezTo>
                    <a:pt x="2361" y="244"/>
                    <a:pt x="2157" y="82"/>
                    <a:pt x="1954" y="82"/>
                  </a:cubicBezTo>
                  <a:close/>
                  <a:moveTo>
                    <a:pt x="3704" y="82"/>
                  </a:moveTo>
                  <a:cubicBezTo>
                    <a:pt x="3500" y="82"/>
                    <a:pt x="3338" y="244"/>
                    <a:pt x="3338" y="448"/>
                  </a:cubicBezTo>
                  <a:cubicBezTo>
                    <a:pt x="3338" y="692"/>
                    <a:pt x="3500" y="855"/>
                    <a:pt x="3704" y="855"/>
                  </a:cubicBezTo>
                  <a:lnTo>
                    <a:pt x="7814" y="855"/>
                  </a:lnTo>
                  <a:cubicBezTo>
                    <a:pt x="8058" y="855"/>
                    <a:pt x="8221" y="692"/>
                    <a:pt x="8221" y="448"/>
                  </a:cubicBezTo>
                  <a:cubicBezTo>
                    <a:pt x="8221" y="244"/>
                    <a:pt x="8058" y="82"/>
                    <a:pt x="7814" y="82"/>
                  </a:cubicBezTo>
                  <a:close/>
                  <a:moveTo>
                    <a:pt x="9605" y="0"/>
                  </a:moveTo>
                  <a:cubicBezTo>
                    <a:pt x="9361" y="0"/>
                    <a:pt x="9157" y="204"/>
                    <a:pt x="9157" y="448"/>
                  </a:cubicBezTo>
                  <a:cubicBezTo>
                    <a:pt x="9157" y="692"/>
                    <a:pt x="9361" y="896"/>
                    <a:pt x="9605" y="896"/>
                  </a:cubicBezTo>
                  <a:cubicBezTo>
                    <a:pt x="9849" y="896"/>
                    <a:pt x="10053" y="692"/>
                    <a:pt x="10053" y="448"/>
                  </a:cubicBezTo>
                  <a:cubicBezTo>
                    <a:pt x="10053" y="204"/>
                    <a:pt x="9849" y="0"/>
                    <a:pt x="9605" y="0"/>
                  </a:cubicBezTo>
                  <a:close/>
                  <a:moveTo>
                    <a:pt x="10948" y="0"/>
                  </a:moveTo>
                  <a:cubicBezTo>
                    <a:pt x="10704" y="0"/>
                    <a:pt x="10500" y="204"/>
                    <a:pt x="10500" y="448"/>
                  </a:cubicBezTo>
                  <a:cubicBezTo>
                    <a:pt x="10500" y="692"/>
                    <a:pt x="10704" y="896"/>
                    <a:pt x="10948" y="896"/>
                  </a:cubicBezTo>
                  <a:cubicBezTo>
                    <a:pt x="11192" y="896"/>
                    <a:pt x="11396" y="692"/>
                    <a:pt x="11396" y="448"/>
                  </a:cubicBezTo>
                  <a:cubicBezTo>
                    <a:pt x="11396" y="204"/>
                    <a:pt x="11192" y="0"/>
                    <a:pt x="10948" y="0"/>
                  </a:cubicBezTo>
                  <a:close/>
                  <a:moveTo>
                    <a:pt x="12291" y="0"/>
                  </a:moveTo>
                  <a:cubicBezTo>
                    <a:pt x="12047" y="0"/>
                    <a:pt x="11843" y="204"/>
                    <a:pt x="11843" y="448"/>
                  </a:cubicBezTo>
                  <a:cubicBezTo>
                    <a:pt x="11843" y="692"/>
                    <a:pt x="12047" y="896"/>
                    <a:pt x="12291" y="896"/>
                  </a:cubicBezTo>
                  <a:cubicBezTo>
                    <a:pt x="12535" y="896"/>
                    <a:pt x="12739" y="692"/>
                    <a:pt x="12739" y="448"/>
                  </a:cubicBezTo>
                  <a:cubicBezTo>
                    <a:pt x="12739" y="204"/>
                    <a:pt x="12535" y="0"/>
                    <a:pt x="12291" y="0"/>
                  </a:cubicBezTo>
                  <a:close/>
                  <a:moveTo>
                    <a:pt x="13634" y="0"/>
                  </a:moveTo>
                  <a:cubicBezTo>
                    <a:pt x="13390" y="0"/>
                    <a:pt x="13186" y="204"/>
                    <a:pt x="13186" y="448"/>
                  </a:cubicBezTo>
                  <a:cubicBezTo>
                    <a:pt x="13186" y="692"/>
                    <a:pt x="13390" y="896"/>
                    <a:pt x="13634" y="896"/>
                  </a:cubicBezTo>
                  <a:cubicBezTo>
                    <a:pt x="13878" y="896"/>
                    <a:pt x="14082" y="692"/>
                    <a:pt x="14082" y="448"/>
                  </a:cubicBezTo>
                  <a:cubicBezTo>
                    <a:pt x="14082" y="204"/>
                    <a:pt x="13878" y="0"/>
                    <a:pt x="13634" y="0"/>
                  </a:cubicBezTo>
                  <a:close/>
                  <a:moveTo>
                    <a:pt x="14977" y="0"/>
                  </a:moveTo>
                  <a:cubicBezTo>
                    <a:pt x="14733" y="0"/>
                    <a:pt x="14529" y="204"/>
                    <a:pt x="14529" y="448"/>
                  </a:cubicBezTo>
                  <a:cubicBezTo>
                    <a:pt x="14529" y="692"/>
                    <a:pt x="14733" y="896"/>
                    <a:pt x="14977" y="896"/>
                  </a:cubicBezTo>
                  <a:cubicBezTo>
                    <a:pt x="15221" y="896"/>
                    <a:pt x="15425" y="692"/>
                    <a:pt x="15425" y="448"/>
                  </a:cubicBezTo>
                  <a:cubicBezTo>
                    <a:pt x="15425" y="204"/>
                    <a:pt x="15221" y="0"/>
                    <a:pt x="14977" y="0"/>
                  </a:cubicBezTo>
                  <a:close/>
                  <a:moveTo>
                    <a:pt x="16320" y="0"/>
                  </a:moveTo>
                  <a:cubicBezTo>
                    <a:pt x="16076" y="0"/>
                    <a:pt x="15872" y="204"/>
                    <a:pt x="15872" y="448"/>
                  </a:cubicBezTo>
                  <a:cubicBezTo>
                    <a:pt x="15872" y="692"/>
                    <a:pt x="16076" y="896"/>
                    <a:pt x="16320" y="896"/>
                  </a:cubicBezTo>
                  <a:cubicBezTo>
                    <a:pt x="16564" y="896"/>
                    <a:pt x="16768" y="692"/>
                    <a:pt x="16768" y="448"/>
                  </a:cubicBezTo>
                  <a:cubicBezTo>
                    <a:pt x="16768" y="204"/>
                    <a:pt x="16564" y="0"/>
                    <a:pt x="16320" y="0"/>
                  </a:cubicBezTo>
                  <a:close/>
                  <a:moveTo>
                    <a:pt x="367" y="1872"/>
                  </a:moveTo>
                  <a:cubicBezTo>
                    <a:pt x="163" y="1872"/>
                    <a:pt x="0" y="2035"/>
                    <a:pt x="0" y="2239"/>
                  </a:cubicBezTo>
                  <a:cubicBezTo>
                    <a:pt x="0" y="2483"/>
                    <a:pt x="163" y="2646"/>
                    <a:pt x="367" y="2646"/>
                  </a:cubicBezTo>
                  <a:lnTo>
                    <a:pt x="1954" y="2646"/>
                  </a:lnTo>
                  <a:cubicBezTo>
                    <a:pt x="2157" y="2646"/>
                    <a:pt x="2361" y="2483"/>
                    <a:pt x="2361" y="2239"/>
                  </a:cubicBezTo>
                  <a:cubicBezTo>
                    <a:pt x="2361" y="2035"/>
                    <a:pt x="2157" y="1872"/>
                    <a:pt x="1954" y="1872"/>
                  </a:cubicBezTo>
                  <a:close/>
                  <a:moveTo>
                    <a:pt x="3704" y="1872"/>
                  </a:moveTo>
                  <a:cubicBezTo>
                    <a:pt x="3500" y="1872"/>
                    <a:pt x="3338" y="2035"/>
                    <a:pt x="3338" y="2239"/>
                  </a:cubicBezTo>
                  <a:cubicBezTo>
                    <a:pt x="3338" y="2483"/>
                    <a:pt x="3500" y="2646"/>
                    <a:pt x="3704" y="2646"/>
                  </a:cubicBezTo>
                  <a:lnTo>
                    <a:pt x="7814" y="2646"/>
                  </a:lnTo>
                  <a:cubicBezTo>
                    <a:pt x="8058" y="2646"/>
                    <a:pt x="8221" y="2483"/>
                    <a:pt x="8221" y="2239"/>
                  </a:cubicBezTo>
                  <a:cubicBezTo>
                    <a:pt x="8221" y="2035"/>
                    <a:pt x="8058" y="1872"/>
                    <a:pt x="7814" y="1872"/>
                  </a:cubicBezTo>
                  <a:close/>
                  <a:moveTo>
                    <a:pt x="367" y="3663"/>
                  </a:moveTo>
                  <a:cubicBezTo>
                    <a:pt x="163" y="3663"/>
                    <a:pt x="0" y="3826"/>
                    <a:pt x="0" y="4070"/>
                  </a:cubicBezTo>
                  <a:cubicBezTo>
                    <a:pt x="0" y="4273"/>
                    <a:pt x="163" y="4436"/>
                    <a:pt x="367" y="4436"/>
                  </a:cubicBezTo>
                  <a:lnTo>
                    <a:pt x="1954" y="4436"/>
                  </a:lnTo>
                  <a:cubicBezTo>
                    <a:pt x="2157" y="4436"/>
                    <a:pt x="2361" y="4273"/>
                    <a:pt x="2361" y="4070"/>
                  </a:cubicBezTo>
                  <a:cubicBezTo>
                    <a:pt x="2361" y="3826"/>
                    <a:pt x="2157" y="3663"/>
                    <a:pt x="1954" y="3663"/>
                  </a:cubicBezTo>
                  <a:close/>
                  <a:moveTo>
                    <a:pt x="3704" y="3663"/>
                  </a:moveTo>
                  <a:cubicBezTo>
                    <a:pt x="3500" y="3663"/>
                    <a:pt x="3338" y="3826"/>
                    <a:pt x="3338" y="4070"/>
                  </a:cubicBezTo>
                  <a:cubicBezTo>
                    <a:pt x="3338" y="4273"/>
                    <a:pt x="3500" y="4436"/>
                    <a:pt x="3704" y="4436"/>
                  </a:cubicBezTo>
                  <a:lnTo>
                    <a:pt x="7814" y="4436"/>
                  </a:lnTo>
                  <a:cubicBezTo>
                    <a:pt x="8058" y="4436"/>
                    <a:pt x="8221" y="4273"/>
                    <a:pt x="8221" y="4070"/>
                  </a:cubicBezTo>
                  <a:cubicBezTo>
                    <a:pt x="8221" y="3826"/>
                    <a:pt x="8058" y="3663"/>
                    <a:pt x="7814" y="3663"/>
                  </a:cubicBezTo>
                  <a:close/>
                  <a:moveTo>
                    <a:pt x="9605" y="3622"/>
                  </a:moveTo>
                  <a:cubicBezTo>
                    <a:pt x="9361" y="3622"/>
                    <a:pt x="9157" y="3785"/>
                    <a:pt x="9157" y="4070"/>
                  </a:cubicBezTo>
                  <a:cubicBezTo>
                    <a:pt x="9157" y="4314"/>
                    <a:pt x="9361" y="4518"/>
                    <a:pt x="9605" y="4518"/>
                  </a:cubicBezTo>
                  <a:cubicBezTo>
                    <a:pt x="9849" y="4518"/>
                    <a:pt x="10053" y="4314"/>
                    <a:pt x="10053" y="4070"/>
                  </a:cubicBezTo>
                  <a:cubicBezTo>
                    <a:pt x="10053" y="3785"/>
                    <a:pt x="9849" y="3622"/>
                    <a:pt x="9605" y="3622"/>
                  </a:cubicBezTo>
                  <a:close/>
                  <a:moveTo>
                    <a:pt x="10948" y="3622"/>
                  </a:moveTo>
                  <a:cubicBezTo>
                    <a:pt x="10704" y="3622"/>
                    <a:pt x="10500" y="3785"/>
                    <a:pt x="10500" y="4070"/>
                  </a:cubicBezTo>
                  <a:cubicBezTo>
                    <a:pt x="10500" y="4314"/>
                    <a:pt x="10704" y="4518"/>
                    <a:pt x="10948" y="4518"/>
                  </a:cubicBezTo>
                  <a:cubicBezTo>
                    <a:pt x="11192" y="4518"/>
                    <a:pt x="11396" y="4314"/>
                    <a:pt x="11396" y="4070"/>
                  </a:cubicBezTo>
                  <a:cubicBezTo>
                    <a:pt x="11396" y="3785"/>
                    <a:pt x="11192" y="3622"/>
                    <a:pt x="10948" y="3622"/>
                  </a:cubicBezTo>
                  <a:close/>
                  <a:moveTo>
                    <a:pt x="12291" y="3622"/>
                  </a:moveTo>
                  <a:cubicBezTo>
                    <a:pt x="12047" y="3622"/>
                    <a:pt x="11843" y="3785"/>
                    <a:pt x="11843" y="4070"/>
                  </a:cubicBezTo>
                  <a:cubicBezTo>
                    <a:pt x="11843" y="4314"/>
                    <a:pt x="12047" y="4518"/>
                    <a:pt x="12291" y="4518"/>
                  </a:cubicBezTo>
                  <a:cubicBezTo>
                    <a:pt x="12535" y="4518"/>
                    <a:pt x="12739" y="4314"/>
                    <a:pt x="12739" y="4070"/>
                  </a:cubicBezTo>
                  <a:cubicBezTo>
                    <a:pt x="12739" y="3785"/>
                    <a:pt x="12535" y="3622"/>
                    <a:pt x="12291" y="3622"/>
                  </a:cubicBezTo>
                  <a:close/>
                  <a:moveTo>
                    <a:pt x="13634" y="3622"/>
                  </a:moveTo>
                  <a:cubicBezTo>
                    <a:pt x="13390" y="3622"/>
                    <a:pt x="13186" y="3785"/>
                    <a:pt x="13186" y="4070"/>
                  </a:cubicBezTo>
                  <a:cubicBezTo>
                    <a:pt x="13186" y="4314"/>
                    <a:pt x="13390" y="4518"/>
                    <a:pt x="13634" y="4518"/>
                  </a:cubicBezTo>
                  <a:cubicBezTo>
                    <a:pt x="13878" y="4518"/>
                    <a:pt x="14082" y="4314"/>
                    <a:pt x="14082" y="4070"/>
                  </a:cubicBezTo>
                  <a:cubicBezTo>
                    <a:pt x="14082" y="3785"/>
                    <a:pt x="13878" y="3622"/>
                    <a:pt x="13634" y="3622"/>
                  </a:cubicBezTo>
                  <a:close/>
                  <a:moveTo>
                    <a:pt x="14977" y="3622"/>
                  </a:moveTo>
                  <a:cubicBezTo>
                    <a:pt x="14733" y="3622"/>
                    <a:pt x="14529" y="3785"/>
                    <a:pt x="14529" y="4070"/>
                  </a:cubicBezTo>
                  <a:cubicBezTo>
                    <a:pt x="14529" y="4314"/>
                    <a:pt x="14733" y="4518"/>
                    <a:pt x="14977" y="4518"/>
                  </a:cubicBezTo>
                  <a:cubicBezTo>
                    <a:pt x="15221" y="4518"/>
                    <a:pt x="15425" y="4314"/>
                    <a:pt x="15425" y="4070"/>
                  </a:cubicBezTo>
                  <a:cubicBezTo>
                    <a:pt x="15425" y="3785"/>
                    <a:pt x="15221" y="3622"/>
                    <a:pt x="14977" y="3622"/>
                  </a:cubicBezTo>
                  <a:close/>
                  <a:moveTo>
                    <a:pt x="16320" y="3622"/>
                  </a:moveTo>
                  <a:cubicBezTo>
                    <a:pt x="16076" y="3622"/>
                    <a:pt x="15872" y="3785"/>
                    <a:pt x="15872" y="4070"/>
                  </a:cubicBezTo>
                  <a:cubicBezTo>
                    <a:pt x="15872" y="4314"/>
                    <a:pt x="16076" y="4518"/>
                    <a:pt x="16320" y="4518"/>
                  </a:cubicBezTo>
                  <a:cubicBezTo>
                    <a:pt x="16564" y="4518"/>
                    <a:pt x="16768" y="4314"/>
                    <a:pt x="16768" y="4070"/>
                  </a:cubicBezTo>
                  <a:cubicBezTo>
                    <a:pt x="16768" y="3785"/>
                    <a:pt x="16564" y="3622"/>
                    <a:pt x="16320" y="3622"/>
                  </a:cubicBezTo>
                  <a:close/>
                  <a:moveTo>
                    <a:pt x="367" y="5454"/>
                  </a:moveTo>
                  <a:cubicBezTo>
                    <a:pt x="163" y="5454"/>
                    <a:pt x="0" y="5617"/>
                    <a:pt x="0" y="5861"/>
                  </a:cubicBezTo>
                  <a:cubicBezTo>
                    <a:pt x="0" y="6064"/>
                    <a:pt x="163" y="6227"/>
                    <a:pt x="367" y="6227"/>
                  </a:cubicBezTo>
                  <a:lnTo>
                    <a:pt x="1954" y="6227"/>
                  </a:lnTo>
                  <a:cubicBezTo>
                    <a:pt x="2157" y="6227"/>
                    <a:pt x="2361" y="6064"/>
                    <a:pt x="2361" y="5861"/>
                  </a:cubicBezTo>
                  <a:cubicBezTo>
                    <a:pt x="2361" y="5617"/>
                    <a:pt x="2157" y="5454"/>
                    <a:pt x="1954" y="5454"/>
                  </a:cubicBezTo>
                  <a:close/>
                  <a:moveTo>
                    <a:pt x="3704" y="5454"/>
                  </a:moveTo>
                  <a:cubicBezTo>
                    <a:pt x="3500" y="5454"/>
                    <a:pt x="3338" y="5617"/>
                    <a:pt x="3338" y="5861"/>
                  </a:cubicBezTo>
                  <a:cubicBezTo>
                    <a:pt x="3338" y="6064"/>
                    <a:pt x="3500" y="6227"/>
                    <a:pt x="3704" y="6227"/>
                  </a:cubicBezTo>
                  <a:lnTo>
                    <a:pt x="7814" y="6227"/>
                  </a:lnTo>
                  <a:cubicBezTo>
                    <a:pt x="8058" y="6227"/>
                    <a:pt x="8221" y="6064"/>
                    <a:pt x="8221" y="5861"/>
                  </a:cubicBezTo>
                  <a:cubicBezTo>
                    <a:pt x="8221" y="5617"/>
                    <a:pt x="8058" y="5454"/>
                    <a:pt x="7814" y="5454"/>
                  </a:cubicBezTo>
                  <a:close/>
                  <a:moveTo>
                    <a:pt x="367" y="7244"/>
                  </a:moveTo>
                  <a:cubicBezTo>
                    <a:pt x="163" y="7244"/>
                    <a:pt x="0" y="7448"/>
                    <a:pt x="0" y="7651"/>
                  </a:cubicBezTo>
                  <a:cubicBezTo>
                    <a:pt x="0" y="7855"/>
                    <a:pt x="163" y="8018"/>
                    <a:pt x="367" y="8018"/>
                  </a:cubicBezTo>
                  <a:lnTo>
                    <a:pt x="1954" y="8018"/>
                  </a:lnTo>
                  <a:cubicBezTo>
                    <a:pt x="2157" y="8018"/>
                    <a:pt x="2361" y="7855"/>
                    <a:pt x="2361" y="7651"/>
                  </a:cubicBezTo>
                  <a:cubicBezTo>
                    <a:pt x="2361" y="7448"/>
                    <a:pt x="2157" y="7244"/>
                    <a:pt x="1954" y="7244"/>
                  </a:cubicBezTo>
                  <a:close/>
                  <a:moveTo>
                    <a:pt x="3704" y="7244"/>
                  </a:moveTo>
                  <a:cubicBezTo>
                    <a:pt x="3500" y="7244"/>
                    <a:pt x="3338" y="7448"/>
                    <a:pt x="3338" y="7651"/>
                  </a:cubicBezTo>
                  <a:cubicBezTo>
                    <a:pt x="3338" y="7855"/>
                    <a:pt x="3500" y="8018"/>
                    <a:pt x="3704" y="8018"/>
                  </a:cubicBezTo>
                  <a:lnTo>
                    <a:pt x="7814" y="8018"/>
                  </a:lnTo>
                  <a:cubicBezTo>
                    <a:pt x="8058" y="8018"/>
                    <a:pt x="8221" y="7855"/>
                    <a:pt x="8221" y="7651"/>
                  </a:cubicBezTo>
                  <a:cubicBezTo>
                    <a:pt x="8221" y="7448"/>
                    <a:pt x="8058" y="7244"/>
                    <a:pt x="7814" y="7244"/>
                  </a:cubicBezTo>
                  <a:close/>
                  <a:moveTo>
                    <a:pt x="14204" y="8750"/>
                  </a:moveTo>
                  <a:cubicBezTo>
                    <a:pt x="13959" y="8750"/>
                    <a:pt x="13756" y="8954"/>
                    <a:pt x="13756" y="9198"/>
                  </a:cubicBezTo>
                  <a:cubicBezTo>
                    <a:pt x="13756" y="9483"/>
                    <a:pt x="13959" y="9686"/>
                    <a:pt x="14204" y="9686"/>
                  </a:cubicBezTo>
                  <a:cubicBezTo>
                    <a:pt x="14448" y="9686"/>
                    <a:pt x="14651" y="9483"/>
                    <a:pt x="14651" y="9198"/>
                  </a:cubicBezTo>
                  <a:cubicBezTo>
                    <a:pt x="14651" y="8954"/>
                    <a:pt x="14448" y="8750"/>
                    <a:pt x="14204" y="8750"/>
                  </a:cubicBezTo>
                  <a:close/>
                  <a:moveTo>
                    <a:pt x="15547" y="8750"/>
                  </a:moveTo>
                  <a:cubicBezTo>
                    <a:pt x="15302" y="8750"/>
                    <a:pt x="15099" y="8954"/>
                    <a:pt x="15099" y="9198"/>
                  </a:cubicBezTo>
                  <a:cubicBezTo>
                    <a:pt x="15099" y="9483"/>
                    <a:pt x="15302" y="9686"/>
                    <a:pt x="15547" y="9686"/>
                  </a:cubicBezTo>
                  <a:cubicBezTo>
                    <a:pt x="15791" y="9686"/>
                    <a:pt x="15994" y="9483"/>
                    <a:pt x="15994" y="9198"/>
                  </a:cubicBezTo>
                  <a:cubicBezTo>
                    <a:pt x="15994" y="8954"/>
                    <a:pt x="15791" y="8750"/>
                    <a:pt x="15547" y="8750"/>
                  </a:cubicBezTo>
                  <a:close/>
                  <a:moveTo>
                    <a:pt x="16890" y="8750"/>
                  </a:moveTo>
                  <a:cubicBezTo>
                    <a:pt x="16645" y="8750"/>
                    <a:pt x="16442" y="8954"/>
                    <a:pt x="16442" y="9198"/>
                  </a:cubicBezTo>
                  <a:cubicBezTo>
                    <a:pt x="16442" y="9483"/>
                    <a:pt x="16645" y="9686"/>
                    <a:pt x="16890" y="9686"/>
                  </a:cubicBezTo>
                  <a:cubicBezTo>
                    <a:pt x="17134" y="9686"/>
                    <a:pt x="17337" y="9483"/>
                    <a:pt x="17337" y="9198"/>
                  </a:cubicBezTo>
                  <a:cubicBezTo>
                    <a:pt x="17337" y="8954"/>
                    <a:pt x="17134" y="8750"/>
                    <a:pt x="16890" y="8750"/>
                  </a:cubicBezTo>
                  <a:close/>
                  <a:moveTo>
                    <a:pt x="18233" y="8750"/>
                  </a:moveTo>
                  <a:cubicBezTo>
                    <a:pt x="17988" y="8750"/>
                    <a:pt x="17785" y="8954"/>
                    <a:pt x="17785" y="9198"/>
                  </a:cubicBezTo>
                  <a:cubicBezTo>
                    <a:pt x="17785" y="9483"/>
                    <a:pt x="17988" y="9686"/>
                    <a:pt x="18233" y="9686"/>
                  </a:cubicBezTo>
                  <a:cubicBezTo>
                    <a:pt x="18477" y="9686"/>
                    <a:pt x="18680" y="9483"/>
                    <a:pt x="18680" y="9198"/>
                  </a:cubicBezTo>
                  <a:cubicBezTo>
                    <a:pt x="18680" y="8954"/>
                    <a:pt x="18477" y="8750"/>
                    <a:pt x="18233" y="8750"/>
                  </a:cubicBezTo>
                  <a:close/>
                  <a:moveTo>
                    <a:pt x="19576" y="8750"/>
                  </a:moveTo>
                  <a:cubicBezTo>
                    <a:pt x="19331" y="8750"/>
                    <a:pt x="19128" y="8954"/>
                    <a:pt x="19128" y="9198"/>
                  </a:cubicBezTo>
                  <a:cubicBezTo>
                    <a:pt x="19128" y="9483"/>
                    <a:pt x="19331" y="9686"/>
                    <a:pt x="19576" y="9686"/>
                  </a:cubicBezTo>
                  <a:cubicBezTo>
                    <a:pt x="19820" y="9686"/>
                    <a:pt x="20023" y="9483"/>
                    <a:pt x="20023" y="9198"/>
                  </a:cubicBezTo>
                  <a:cubicBezTo>
                    <a:pt x="20023" y="8954"/>
                    <a:pt x="19820" y="8750"/>
                    <a:pt x="19576" y="8750"/>
                  </a:cubicBezTo>
                  <a:close/>
                  <a:moveTo>
                    <a:pt x="20919" y="8750"/>
                  </a:moveTo>
                  <a:cubicBezTo>
                    <a:pt x="20674" y="8750"/>
                    <a:pt x="20471" y="8954"/>
                    <a:pt x="20471" y="9198"/>
                  </a:cubicBezTo>
                  <a:cubicBezTo>
                    <a:pt x="20471" y="9483"/>
                    <a:pt x="20674" y="9686"/>
                    <a:pt x="20919" y="9686"/>
                  </a:cubicBezTo>
                  <a:cubicBezTo>
                    <a:pt x="21163" y="9686"/>
                    <a:pt x="21366" y="9483"/>
                    <a:pt x="21366" y="9198"/>
                  </a:cubicBezTo>
                  <a:cubicBezTo>
                    <a:pt x="21366" y="8954"/>
                    <a:pt x="21163" y="8750"/>
                    <a:pt x="20919" y="8750"/>
                  </a:cubicBezTo>
                  <a:close/>
                  <a:moveTo>
                    <a:pt x="367" y="9035"/>
                  </a:moveTo>
                  <a:cubicBezTo>
                    <a:pt x="163" y="9035"/>
                    <a:pt x="0" y="9239"/>
                    <a:pt x="0" y="9442"/>
                  </a:cubicBezTo>
                  <a:cubicBezTo>
                    <a:pt x="0" y="9646"/>
                    <a:pt x="163" y="9849"/>
                    <a:pt x="367" y="9849"/>
                  </a:cubicBezTo>
                  <a:lnTo>
                    <a:pt x="1954" y="9849"/>
                  </a:lnTo>
                  <a:cubicBezTo>
                    <a:pt x="2157" y="9849"/>
                    <a:pt x="2361" y="9646"/>
                    <a:pt x="2361" y="9442"/>
                  </a:cubicBezTo>
                  <a:cubicBezTo>
                    <a:pt x="2361" y="9239"/>
                    <a:pt x="2157" y="9035"/>
                    <a:pt x="1954" y="9035"/>
                  </a:cubicBezTo>
                  <a:close/>
                  <a:moveTo>
                    <a:pt x="8628" y="9035"/>
                  </a:moveTo>
                  <a:cubicBezTo>
                    <a:pt x="8425" y="9035"/>
                    <a:pt x="8262" y="9239"/>
                    <a:pt x="8262" y="9442"/>
                  </a:cubicBezTo>
                  <a:cubicBezTo>
                    <a:pt x="8262" y="9646"/>
                    <a:pt x="8425" y="9849"/>
                    <a:pt x="8628" y="9849"/>
                  </a:cubicBezTo>
                  <a:lnTo>
                    <a:pt x="12779" y="9849"/>
                  </a:lnTo>
                  <a:cubicBezTo>
                    <a:pt x="12983" y="9849"/>
                    <a:pt x="13146" y="9646"/>
                    <a:pt x="13146" y="9442"/>
                  </a:cubicBezTo>
                  <a:cubicBezTo>
                    <a:pt x="13146" y="9239"/>
                    <a:pt x="12983" y="9035"/>
                    <a:pt x="12779" y="9035"/>
                  </a:cubicBezTo>
                  <a:close/>
                  <a:moveTo>
                    <a:pt x="367" y="10866"/>
                  </a:moveTo>
                  <a:cubicBezTo>
                    <a:pt x="163" y="10866"/>
                    <a:pt x="0" y="11029"/>
                    <a:pt x="0" y="11233"/>
                  </a:cubicBezTo>
                  <a:cubicBezTo>
                    <a:pt x="0" y="11436"/>
                    <a:pt x="163" y="11640"/>
                    <a:pt x="367" y="11640"/>
                  </a:cubicBezTo>
                  <a:lnTo>
                    <a:pt x="1954" y="11640"/>
                  </a:lnTo>
                  <a:cubicBezTo>
                    <a:pt x="2157" y="11640"/>
                    <a:pt x="2361" y="11436"/>
                    <a:pt x="2361" y="11233"/>
                  </a:cubicBezTo>
                  <a:cubicBezTo>
                    <a:pt x="2361" y="11029"/>
                    <a:pt x="2157" y="10866"/>
                    <a:pt x="1954" y="10866"/>
                  </a:cubicBezTo>
                  <a:close/>
                  <a:moveTo>
                    <a:pt x="8628" y="10866"/>
                  </a:moveTo>
                  <a:cubicBezTo>
                    <a:pt x="8425" y="10866"/>
                    <a:pt x="8262" y="11029"/>
                    <a:pt x="8262" y="11233"/>
                  </a:cubicBezTo>
                  <a:cubicBezTo>
                    <a:pt x="8262" y="11436"/>
                    <a:pt x="8425" y="11640"/>
                    <a:pt x="8628" y="11640"/>
                  </a:cubicBezTo>
                  <a:lnTo>
                    <a:pt x="12779" y="11640"/>
                  </a:lnTo>
                  <a:cubicBezTo>
                    <a:pt x="12983" y="11640"/>
                    <a:pt x="13146" y="11436"/>
                    <a:pt x="13146" y="11233"/>
                  </a:cubicBezTo>
                  <a:cubicBezTo>
                    <a:pt x="13146" y="11029"/>
                    <a:pt x="12983" y="10866"/>
                    <a:pt x="12779" y="10866"/>
                  </a:cubicBezTo>
                  <a:close/>
                  <a:moveTo>
                    <a:pt x="14204" y="12454"/>
                  </a:moveTo>
                  <a:cubicBezTo>
                    <a:pt x="13959" y="12454"/>
                    <a:pt x="13756" y="12657"/>
                    <a:pt x="13756" y="12942"/>
                  </a:cubicBezTo>
                  <a:cubicBezTo>
                    <a:pt x="13756" y="13186"/>
                    <a:pt x="13959" y="13390"/>
                    <a:pt x="14204" y="13390"/>
                  </a:cubicBezTo>
                  <a:cubicBezTo>
                    <a:pt x="14448" y="13390"/>
                    <a:pt x="14651" y="13186"/>
                    <a:pt x="14651" y="12942"/>
                  </a:cubicBezTo>
                  <a:cubicBezTo>
                    <a:pt x="14651" y="12657"/>
                    <a:pt x="14448" y="12454"/>
                    <a:pt x="14204" y="12454"/>
                  </a:cubicBezTo>
                  <a:close/>
                  <a:moveTo>
                    <a:pt x="15547" y="12454"/>
                  </a:moveTo>
                  <a:cubicBezTo>
                    <a:pt x="15302" y="12454"/>
                    <a:pt x="15099" y="12657"/>
                    <a:pt x="15099" y="12942"/>
                  </a:cubicBezTo>
                  <a:cubicBezTo>
                    <a:pt x="15099" y="13186"/>
                    <a:pt x="15302" y="13390"/>
                    <a:pt x="15547" y="13390"/>
                  </a:cubicBezTo>
                  <a:cubicBezTo>
                    <a:pt x="15791" y="13390"/>
                    <a:pt x="15994" y="13186"/>
                    <a:pt x="15994" y="12942"/>
                  </a:cubicBezTo>
                  <a:cubicBezTo>
                    <a:pt x="15994" y="12657"/>
                    <a:pt x="15791" y="12454"/>
                    <a:pt x="15547" y="12454"/>
                  </a:cubicBezTo>
                  <a:close/>
                  <a:moveTo>
                    <a:pt x="16890" y="12454"/>
                  </a:moveTo>
                  <a:cubicBezTo>
                    <a:pt x="16645" y="12454"/>
                    <a:pt x="16442" y="12657"/>
                    <a:pt x="16442" y="12942"/>
                  </a:cubicBezTo>
                  <a:cubicBezTo>
                    <a:pt x="16442" y="13186"/>
                    <a:pt x="16645" y="13390"/>
                    <a:pt x="16890" y="13390"/>
                  </a:cubicBezTo>
                  <a:cubicBezTo>
                    <a:pt x="17134" y="13390"/>
                    <a:pt x="17337" y="13186"/>
                    <a:pt x="17337" y="12942"/>
                  </a:cubicBezTo>
                  <a:cubicBezTo>
                    <a:pt x="17337" y="12657"/>
                    <a:pt x="17134" y="12454"/>
                    <a:pt x="16890" y="12454"/>
                  </a:cubicBezTo>
                  <a:close/>
                  <a:moveTo>
                    <a:pt x="18233" y="12454"/>
                  </a:moveTo>
                  <a:cubicBezTo>
                    <a:pt x="17988" y="12454"/>
                    <a:pt x="17785" y="12657"/>
                    <a:pt x="17785" y="12942"/>
                  </a:cubicBezTo>
                  <a:cubicBezTo>
                    <a:pt x="17785" y="13186"/>
                    <a:pt x="17988" y="13390"/>
                    <a:pt x="18233" y="13390"/>
                  </a:cubicBezTo>
                  <a:cubicBezTo>
                    <a:pt x="18477" y="13390"/>
                    <a:pt x="18680" y="13186"/>
                    <a:pt x="18680" y="12942"/>
                  </a:cubicBezTo>
                  <a:cubicBezTo>
                    <a:pt x="18680" y="12657"/>
                    <a:pt x="18477" y="12454"/>
                    <a:pt x="18233" y="12454"/>
                  </a:cubicBezTo>
                  <a:close/>
                  <a:moveTo>
                    <a:pt x="19576" y="12454"/>
                  </a:moveTo>
                  <a:cubicBezTo>
                    <a:pt x="19331" y="12454"/>
                    <a:pt x="19128" y="12657"/>
                    <a:pt x="19128" y="12942"/>
                  </a:cubicBezTo>
                  <a:cubicBezTo>
                    <a:pt x="19128" y="13186"/>
                    <a:pt x="19331" y="13390"/>
                    <a:pt x="19576" y="13390"/>
                  </a:cubicBezTo>
                  <a:cubicBezTo>
                    <a:pt x="19820" y="13390"/>
                    <a:pt x="20023" y="13186"/>
                    <a:pt x="20023" y="12942"/>
                  </a:cubicBezTo>
                  <a:cubicBezTo>
                    <a:pt x="20023" y="12657"/>
                    <a:pt x="19820" y="12454"/>
                    <a:pt x="19576" y="12454"/>
                  </a:cubicBezTo>
                  <a:close/>
                  <a:moveTo>
                    <a:pt x="20919" y="12454"/>
                  </a:moveTo>
                  <a:cubicBezTo>
                    <a:pt x="20674" y="12454"/>
                    <a:pt x="20471" y="12657"/>
                    <a:pt x="20471" y="12942"/>
                  </a:cubicBezTo>
                  <a:cubicBezTo>
                    <a:pt x="20471" y="13186"/>
                    <a:pt x="20674" y="13390"/>
                    <a:pt x="20919" y="13390"/>
                  </a:cubicBezTo>
                  <a:cubicBezTo>
                    <a:pt x="21163" y="13390"/>
                    <a:pt x="21366" y="13186"/>
                    <a:pt x="21366" y="12942"/>
                  </a:cubicBezTo>
                  <a:cubicBezTo>
                    <a:pt x="21366" y="12657"/>
                    <a:pt x="21163" y="12454"/>
                    <a:pt x="20919" y="12454"/>
                  </a:cubicBezTo>
                  <a:close/>
                  <a:moveTo>
                    <a:pt x="367" y="12657"/>
                  </a:moveTo>
                  <a:cubicBezTo>
                    <a:pt x="163" y="12657"/>
                    <a:pt x="0" y="12820"/>
                    <a:pt x="0" y="13023"/>
                  </a:cubicBezTo>
                  <a:cubicBezTo>
                    <a:pt x="0" y="13268"/>
                    <a:pt x="163" y="13430"/>
                    <a:pt x="367" y="13430"/>
                  </a:cubicBezTo>
                  <a:lnTo>
                    <a:pt x="1954" y="13430"/>
                  </a:lnTo>
                  <a:cubicBezTo>
                    <a:pt x="2157" y="13430"/>
                    <a:pt x="2361" y="13268"/>
                    <a:pt x="2361" y="13023"/>
                  </a:cubicBezTo>
                  <a:cubicBezTo>
                    <a:pt x="2361" y="12820"/>
                    <a:pt x="2157" y="12657"/>
                    <a:pt x="1954" y="12657"/>
                  </a:cubicBezTo>
                  <a:close/>
                  <a:moveTo>
                    <a:pt x="8628" y="12657"/>
                  </a:moveTo>
                  <a:cubicBezTo>
                    <a:pt x="8425" y="12657"/>
                    <a:pt x="8262" y="12820"/>
                    <a:pt x="8262" y="13023"/>
                  </a:cubicBezTo>
                  <a:cubicBezTo>
                    <a:pt x="8262" y="13268"/>
                    <a:pt x="8425" y="13430"/>
                    <a:pt x="8628" y="13430"/>
                  </a:cubicBezTo>
                  <a:lnTo>
                    <a:pt x="12779" y="13430"/>
                  </a:lnTo>
                  <a:cubicBezTo>
                    <a:pt x="12983" y="13430"/>
                    <a:pt x="13146" y="13268"/>
                    <a:pt x="13146" y="13023"/>
                  </a:cubicBezTo>
                  <a:cubicBezTo>
                    <a:pt x="13146" y="12820"/>
                    <a:pt x="12983"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35"/>
            <p:cNvSpPr/>
            <p:nvPr/>
          </p:nvSpPr>
          <p:spPr>
            <a:xfrm>
              <a:off x="3941225" y="2531400"/>
              <a:ext cx="657275" cy="73275"/>
            </a:xfrm>
            <a:custGeom>
              <a:avLst/>
              <a:gdLst/>
              <a:ahLst/>
              <a:cxnLst/>
              <a:rect l="l" t="t" r="r" b="b"/>
              <a:pathLst>
                <a:path w="26291" h="2931" extrusionOk="0">
                  <a:moveTo>
                    <a:pt x="5088" y="1"/>
                  </a:moveTo>
                  <a:lnTo>
                    <a:pt x="4965" y="41"/>
                  </a:lnTo>
                  <a:lnTo>
                    <a:pt x="326" y="2239"/>
                  </a:lnTo>
                  <a:cubicBezTo>
                    <a:pt x="0" y="2442"/>
                    <a:pt x="123" y="2931"/>
                    <a:pt x="489" y="2931"/>
                  </a:cubicBezTo>
                  <a:lnTo>
                    <a:pt x="22913" y="2931"/>
                  </a:lnTo>
                  <a:cubicBezTo>
                    <a:pt x="22994" y="2931"/>
                    <a:pt x="23076" y="2890"/>
                    <a:pt x="23157" y="2849"/>
                  </a:cubicBezTo>
                  <a:lnTo>
                    <a:pt x="26047" y="652"/>
                  </a:lnTo>
                  <a:cubicBezTo>
                    <a:pt x="26291" y="448"/>
                    <a:pt x="26169" y="1"/>
                    <a:pt x="258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35"/>
            <p:cNvSpPr/>
            <p:nvPr/>
          </p:nvSpPr>
          <p:spPr>
            <a:xfrm>
              <a:off x="3936125" y="2523250"/>
              <a:ext cx="668475" cy="89575"/>
            </a:xfrm>
            <a:custGeom>
              <a:avLst/>
              <a:gdLst/>
              <a:ahLst/>
              <a:cxnLst/>
              <a:rect l="l" t="t" r="r" b="b"/>
              <a:pathLst>
                <a:path w="26739" h="3583" extrusionOk="0">
                  <a:moveTo>
                    <a:pt x="26047" y="652"/>
                  </a:moveTo>
                  <a:lnTo>
                    <a:pt x="26047" y="693"/>
                  </a:lnTo>
                  <a:lnTo>
                    <a:pt x="23158" y="2931"/>
                  </a:lnTo>
                  <a:lnTo>
                    <a:pt x="693" y="2931"/>
                  </a:lnTo>
                  <a:lnTo>
                    <a:pt x="693" y="2890"/>
                  </a:lnTo>
                  <a:lnTo>
                    <a:pt x="5251" y="693"/>
                  </a:lnTo>
                  <a:lnTo>
                    <a:pt x="5332" y="652"/>
                  </a:lnTo>
                  <a:close/>
                  <a:moveTo>
                    <a:pt x="5251" y="1"/>
                  </a:moveTo>
                  <a:lnTo>
                    <a:pt x="5088" y="42"/>
                  </a:lnTo>
                  <a:lnTo>
                    <a:pt x="5007" y="42"/>
                  </a:lnTo>
                  <a:lnTo>
                    <a:pt x="408" y="2280"/>
                  </a:lnTo>
                  <a:cubicBezTo>
                    <a:pt x="123" y="2402"/>
                    <a:pt x="1" y="2646"/>
                    <a:pt x="1" y="2890"/>
                  </a:cubicBezTo>
                  <a:cubicBezTo>
                    <a:pt x="1" y="3053"/>
                    <a:pt x="82" y="3257"/>
                    <a:pt x="164" y="3379"/>
                  </a:cubicBezTo>
                  <a:cubicBezTo>
                    <a:pt x="286" y="3501"/>
                    <a:pt x="489" y="3582"/>
                    <a:pt x="693" y="3582"/>
                  </a:cubicBezTo>
                  <a:lnTo>
                    <a:pt x="23117" y="3582"/>
                  </a:lnTo>
                  <a:cubicBezTo>
                    <a:pt x="23280" y="3582"/>
                    <a:pt x="23442" y="3542"/>
                    <a:pt x="23565" y="3460"/>
                  </a:cubicBezTo>
                  <a:lnTo>
                    <a:pt x="26454" y="1222"/>
                  </a:lnTo>
                  <a:cubicBezTo>
                    <a:pt x="26617" y="1100"/>
                    <a:pt x="26739" y="896"/>
                    <a:pt x="26698" y="693"/>
                  </a:cubicBezTo>
                  <a:cubicBezTo>
                    <a:pt x="26698" y="489"/>
                    <a:pt x="26658" y="327"/>
                    <a:pt x="26535" y="204"/>
                  </a:cubicBezTo>
                  <a:cubicBezTo>
                    <a:pt x="26413" y="82"/>
                    <a:pt x="26210" y="1"/>
                    <a:pt x="260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35"/>
            <p:cNvSpPr/>
            <p:nvPr/>
          </p:nvSpPr>
          <p:spPr>
            <a:xfrm>
              <a:off x="4246450" y="2181400"/>
              <a:ext cx="103800" cy="392750"/>
            </a:xfrm>
            <a:custGeom>
              <a:avLst/>
              <a:gdLst/>
              <a:ahLst/>
              <a:cxnLst/>
              <a:rect l="l" t="t" r="r" b="b"/>
              <a:pathLst>
                <a:path w="4152" h="15710" extrusionOk="0">
                  <a:moveTo>
                    <a:pt x="1" y="1"/>
                  </a:moveTo>
                  <a:lnTo>
                    <a:pt x="1" y="15710"/>
                  </a:lnTo>
                  <a:lnTo>
                    <a:pt x="4152" y="15710"/>
                  </a:lnTo>
                  <a:lnTo>
                    <a:pt x="4152" y="1"/>
                  </a:lnTo>
                  <a:close/>
                </a:path>
              </a:pathLst>
            </a:cu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35"/>
            <p:cNvSpPr/>
            <p:nvPr/>
          </p:nvSpPr>
          <p:spPr>
            <a:xfrm>
              <a:off x="4238300" y="2172250"/>
              <a:ext cx="120100" cy="410050"/>
            </a:xfrm>
            <a:custGeom>
              <a:avLst/>
              <a:gdLst/>
              <a:ahLst/>
              <a:cxnLst/>
              <a:rect l="l" t="t" r="r" b="b"/>
              <a:pathLst>
                <a:path w="4804" h="16402" extrusionOk="0">
                  <a:moveTo>
                    <a:pt x="4111" y="692"/>
                  </a:moveTo>
                  <a:lnTo>
                    <a:pt x="4111" y="15750"/>
                  </a:lnTo>
                  <a:lnTo>
                    <a:pt x="693" y="15750"/>
                  </a:lnTo>
                  <a:lnTo>
                    <a:pt x="693" y="692"/>
                  </a:lnTo>
                  <a:close/>
                  <a:moveTo>
                    <a:pt x="327" y="0"/>
                  </a:moveTo>
                  <a:cubicBezTo>
                    <a:pt x="245" y="0"/>
                    <a:pt x="164" y="41"/>
                    <a:pt x="82" y="123"/>
                  </a:cubicBezTo>
                  <a:cubicBezTo>
                    <a:pt x="42" y="163"/>
                    <a:pt x="1" y="285"/>
                    <a:pt x="1" y="367"/>
                  </a:cubicBezTo>
                  <a:lnTo>
                    <a:pt x="1" y="16076"/>
                  </a:lnTo>
                  <a:cubicBezTo>
                    <a:pt x="1" y="16157"/>
                    <a:pt x="42" y="16239"/>
                    <a:pt x="82" y="16320"/>
                  </a:cubicBezTo>
                  <a:cubicBezTo>
                    <a:pt x="164" y="16361"/>
                    <a:pt x="245" y="16401"/>
                    <a:pt x="327" y="16401"/>
                  </a:cubicBezTo>
                  <a:lnTo>
                    <a:pt x="4478" y="16401"/>
                  </a:lnTo>
                  <a:cubicBezTo>
                    <a:pt x="4559" y="16401"/>
                    <a:pt x="4640" y="16361"/>
                    <a:pt x="4722" y="16320"/>
                  </a:cubicBezTo>
                  <a:cubicBezTo>
                    <a:pt x="4763" y="16239"/>
                    <a:pt x="4803" y="16157"/>
                    <a:pt x="4803" y="16076"/>
                  </a:cubicBezTo>
                  <a:lnTo>
                    <a:pt x="4803" y="367"/>
                  </a:lnTo>
                  <a:cubicBezTo>
                    <a:pt x="4803" y="285"/>
                    <a:pt x="4763" y="163"/>
                    <a:pt x="4722" y="123"/>
                  </a:cubicBezTo>
                  <a:cubicBezTo>
                    <a:pt x="4640" y="41"/>
                    <a:pt x="4559" y="0"/>
                    <a:pt x="44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35"/>
            <p:cNvSpPr/>
            <p:nvPr/>
          </p:nvSpPr>
          <p:spPr>
            <a:xfrm>
              <a:off x="4230175" y="2181400"/>
              <a:ext cx="136350" cy="284900"/>
            </a:xfrm>
            <a:custGeom>
              <a:avLst/>
              <a:gdLst/>
              <a:ahLst/>
              <a:cxnLst/>
              <a:rect l="l" t="t" r="r" b="b"/>
              <a:pathLst>
                <a:path w="5454" h="11396" extrusionOk="0">
                  <a:moveTo>
                    <a:pt x="0" y="1"/>
                  </a:moveTo>
                  <a:lnTo>
                    <a:pt x="0" y="11396"/>
                  </a:lnTo>
                  <a:lnTo>
                    <a:pt x="5454" y="11396"/>
                  </a:lnTo>
                  <a:lnTo>
                    <a:pt x="54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35"/>
            <p:cNvSpPr/>
            <p:nvPr/>
          </p:nvSpPr>
          <p:spPr>
            <a:xfrm>
              <a:off x="4222025" y="2172250"/>
              <a:ext cx="152650" cy="303225"/>
            </a:xfrm>
            <a:custGeom>
              <a:avLst/>
              <a:gdLst/>
              <a:ahLst/>
              <a:cxnLst/>
              <a:rect l="l" t="t" r="r" b="b"/>
              <a:pathLst>
                <a:path w="6106" h="12129" extrusionOk="0">
                  <a:moveTo>
                    <a:pt x="5414" y="692"/>
                  </a:moveTo>
                  <a:lnTo>
                    <a:pt x="5414" y="11436"/>
                  </a:lnTo>
                  <a:lnTo>
                    <a:pt x="693" y="11436"/>
                  </a:lnTo>
                  <a:lnTo>
                    <a:pt x="693" y="692"/>
                  </a:lnTo>
                  <a:close/>
                  <a:moveTo>
                    <a:pt x="326" y="0"/>
                  </a:moveTo>
                  <a:cubicBezTo>
                    <a:pt x="245" y="0"/>
                    <a:pt x="164" y="41"/>
                    <a:pt x="123" y="123"/>
                  </a:cubicBezTo>
                  <a:cubicBezTo>
                    <a:pt x="42" y="163"/>
                    <a:pt x="1" y="285"/>
                    <a:pt x="1" y="367"/>
                  </a:cubicBezTo>
                  <a:lnTo>
                    <a:pt x="1" y="11762"/>
                  </a:lnTo>
                  <a:cubicBezTo>
                    <a:pt x="1" y="11843"/>
                    <a:pt x="42" y="11965"/>
                    <a:pt x="123" y="12006"/>
                  </a:cubicBezTo>
                  <a:cubicBezTo>
                    <a:pt x="164" y="12087"/>
                    <a:pt x="245" y="12128"/>
                    <a:pt x="326" y="12128"/>
                  </a:cubicBezTo>
                  <a:lnTo>
                    <a:pt x="5780" y="12128"/>
                  </a:lnTo>
                  <a:cubicBezTo>
                    <a:pt x="5861" y="12128"/>
                    <a:pt x="5943" y="12087"/>
                    <a:pt x="5983" y="12006"/>
                  </a:cubicBezTo>
                  <a:cubicBezTo>
                    <a:pt x="6065" y="11925"/>
                    <a:pt x="6105" y="11843"/>
                    <a:pt x="6105" y="11762"/>
                  </a:cubicBezTo>
                  <a:lnTo>
                    <a:pt x="6105" y="367"/>
                  </a:lnTo>
                  <a:cubicBezTo>
                    <a:pt x="6105" y="285"/>
                    <a:pt x="6065" y="163"/>
                    <a:pt x="5983" y="123"/>
                  </a:cubicBezTo>
                  <a:cubicBezTo>
                    <a:pt x="5943" y="41"/>
                    <a:pt x="5861" y="0"/>
                    <a:pt x="57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35"/>
            <p:cNvSpPr/>
            <p:nvPr/>
          </p:nvSpPr>
          <p:spPr>
            <a:xfrm>
              <a:off x="3469125" y="874000"/>
              <a:ext cx="1707275" cy="1335925"/>
            </a:xfrm>
            <a:custGeom>
              <a:avLst/>
              <a:gdLst/>
              <a:ahLst/>
              <a:cxnLst/>
              <a:rect l="l" t="t" r="r" b="b"/>
              <a:pathLst>
                <a:path w="68291" h="53437" extrusionOk="0">
                  <a:moveTo>
                    <a:pt x="1" y="1"/>
                  </a:moveTo>
                  <a:lnTo>
                    <a:pt x="1" y="53436"/>
                  </a:lnTo>
                  <a:lnTo>
                    <a:pt x="68291" y="53436"/>
                  </a:lnTo>
                  <a:lnTo>
                    <a:pt x="682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35"/>
            <p:cNvSpPr/>
            <p:nvPr/>
          </p:nvSpPr>
          <p:spPr>
            <a:xfrm>
              <a:off x="3461000" y="865875"/>
              <a:ext cx="1723550" cy="1352175"/>
            </a:xfrm>
            <a:custGeom>
              <a:avLst/>
              <a:gdLst/>
              <a:ahLst/>
              <a:cxnLst/>
              <a:rect l="l" t="t" r="r" b="b"/>
              <a:pathLst>
                <a:path w="68942" h="54087" extrusionOk="0">
                  <a:moveTo>
                    <a:pt x="68290" y="692"/>
                  </a:moveTo>
                  <a:lnTo>
                    <a:pt x="68290" y="53395"/>
                  </a:lnTo>
                  <a:lnTo>
                    <a:pt x="652" y="53395"/>
                  </a:lnTo>
                  <a:lnTo>
                    <a:pt x="652" y="692"/>
                  </a:lnTo>
                  <a:close/>
                  <a:moveTo>
                    <a:pt x="326" y="0"/>
                  </a:moveTo>
                  <a:cubicBezTo>
                    <a:pt x="245" y="0"/>
                    <a:pt x="163" y="41"/>
                    <a:pt x="82" y="82"/>
                  </a:cubicBezTo>
                  <a:cubicBezTo>
                    <a:pt x="0" y="163"/>
                    <a:pt x="0" y="244"/>
                    <a:pt x="0" y="326"/>
                  </a:cubicBezTo>
                  <a:lnTo>
                    <a:pt x="0" y="53761"/>
                  </a:lnTo>
                  <a:cubicBezTo>
                    <a:pt x="0" y="53843"/>
                    <a:pt x="0" y="53924"/>
                    <a:pt x="82" y="54005"/>
                  </a:cubicBezTo>
                  <a:cubicBezTo>
                    <a:pt x="163" y="54046"/>
                    <a:pt x="245" y="54087"/>
                    <a:pt x="326" y="54087"/>
                  </a:cubicBezTo>
                  <a:lnTo>
                    <a:pt x="68616" y="54087"/>
                  </a:lnTo>
                  <a:cubicBezTo>
                    <a:pt x="68697" y="54087"/>
                    <a:pt x="68778" y="54046"/>
                    <a:pt x="68860" y="54005"/>
                  </a:cubicBezTo>
                  <a:cubicBezTo>
                    <a:pt x="68901" y="53924"/>
                    <a:pt x="68941" y="53843"/>
                    <a:pt x="68941" y="53761"/>
                  </a:cubicBezTo>
                  <a:lnTo>
                    <a:pt x="68941" y="326"/>
                  </a:lnTo>
                  <a:cubicBezTo>
                    <a:pt x="68941" y="244"/>
                    <a:pt x="68901" y="163"/>
                    <a:pt x="68860" y="82"/>
                  </a:cubicBezTo>
                  <a:cubicBezTo>
                    <a:pt x="68778" y="41"/>
                    <a:pt x="68697" y="0"/>
                    <a:pt x="686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35"/>
            <p:cNvSpPr/>
            <p:nvPr/>
          </p:nvSpPr>
          <p:spPr>
            <a:xfrm>
              <a:off x="3560700" y="945225"/>
              <a:ext cx="1524125" cy="1193475"/>
            </a:xfrm>
            <a:custGeom>
              <a:avLst/>
              <a:gdLst/>
              <a:ahLst/>
              <a:cxnLst/>
              <a:rect l="l" t="t" r="r" b="b"/>
              <a:pathLst>
                <a:path w="60965" h="47739" extrusionOk="0">
                  <a:moveTo>
                    <a:pt x="1" y="1"/>
                  </a:moveTo>
                  <a:lnTo>
                    <a:pt x="1" y="47738"/>
                  </a:lnTo>
                  <a:lnTo>
                    <a:pt x="60965" y="47738"/>
                  </a:lnTo>
                  <a:lnTo>
                    <a:pt x="609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35"/>
            <p:cNvSpPr/>
            <p:nvPr/>
          </p:nvSpPr>
          <p:spPr>
            <a:xfrm>
              <a:off x="3551550" y="937075"/>
              <a:ext cx="1542450" cy="1209750"/>
            </a:xfrm>
            <a:custGeom>
              <a:avLst/>
              <a:gdLst/>
              <a:ahLst/>
              <a:cxnLst/>
              <a:rect l="l" t="t" r="r" b="b"/>
              <a:pathLst>
                <a:path w="61698" h="48390" extrusionOk="0">
                  <a:moveTo>
                    <a:pt x="61005" y="693"/>
                  </a:moveTo>
                  <a:lnTo>
                    <a:pt x="61005" y="47698"/>
                  </a:lnTo>
                  <a:lnTo>
                    <a:pt x="692" y="47698"/>
                  </a:lnTo>
                  <a:lnTo>
                    <a:pt x="692" y="693"/>
                  </a:lnTo>
                  <a:close/>
                  <a:moveTo>
                    <a:pt x="367" y="1"/>
                  </a:moveTo>
                  <a:cubicBezTo>
                    <a:pt x="245" y="1"/>
                    <a:pt x="163" y="42"/>
                    <a:pt x="123" y="123"/>
                  </a:cubicBezTo>
                  <a:cubicBezTo>
                    <a:pt x="41" y="164"/>
                    <a:pt x="0" y="245"/>
                    <a:pt x="0" y="327"/>
                  </a:cubicBezTo>
                  <a:lnTo>
                    <a:pt x="0" y="48064"/>
                  </a:lnTo>
                  <a:cubicBezTo>
                    <a:pt x="0" y="48146"/>
                    <a:pt x="41" y="48227"/>
                    <a:pt x="123" y="48268"/>
                  </a:cubicBezTo>
                  <a:cubicBezTo>
                    <a:pt x="163" y="48349"/>
                    <a:pt x="245" y="48390"/>
                    <a:pt x="367" y="48390"/>
                  </a:cubicBezTo>
                  <a:lnTo>
                    <a:pt x="61331" y="48390"/>
                  </a:lnTo>
                  <a:cubicBezTo>
                    <a:pt x="61412" y="48390"/>
                    <a:pt x="61494" y="48349"/>
                    <a:pt x="61575" y="48268"/>
                  </a:cubicBezTo>
                  <a:cubicBezTo>
                    <a:pt x="61657" y="48227"/>
                    <a:pt x="61697" y="48146"/>
                    <a:pt x="61697" y="48064"/>
                  </a:cubicBezTo>
                  <a:lnTo>
                    <a:pt x="61697" y="327"/>
                  </a:lnTo>
                  <a:cubicBezTo>
                    <a:pt x="61697" y="245"/>
                    <a:pt x="61657" y="164"/>
                    <a:pt x="61575" y="123"/>
                  </a:cubicBezTo>
                  <a:cubicBezTo>
                    <a:pt x="61494" y="42"/>
                    <a:pt x="61412" y="1"/>
                    <a:pt x="613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35"/>
            <p:cNvSpPr/>
            <p:nvPr/>
          </p:nvSpPr>
          <p:spPr>
            <a:xfrm>
              <a:off x="3671600" y="1070375"/>
              <a:ext cx="637950" cy="293050"/>
            </a:xfrm>
            <a:custGeom>
              <a:avLst/>
              <a:gdLst/>
              <a:ahLst/>
              <a:cxnLst/>
              <a:rect l="l" t="t" r="r" b="b"/>
              <a:pathLst>
                <a:path w="25518" h="11722" extrusionOk="0">
                  <a:moveTo>
                    <a:pt x="24826" y="692"/>
                  </a:moveTo>
                  <a:lnTo>
                    <a:pt x="24826" y="11070"/>
                  </a:lnTo>
                  <a:lnTo>
                    <a:pt x="652" y="11070"/>
                  </a:lnTo>
                  <a:lnTo>
                    <a:pt x="652" y="692"/>
                  </a:lnTo>
                  <a:close/>
                  <a:moveTo>
                    <a:pt x="1" y="0"/>
                  </a:moveTo>
                  <a:lnTo>
                    <a:pt x="1" y="11721"/>
                  </a:lnTo>
                  <a:lnTo>
                    <a:pt x="25518" y="11721"/>
                  </a:lnTo>
                  <a:lnTo>
                    <a:pt x="25518" y="11396"/>
                  </a:lnTo>
                  <a:lnTo>
                    <a:pt x="255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35"/>
            <p:cNvSpPr/>
            <p:nvPr/>
          </p:nvSpPr>
          <p:spPr>
            <a:xfrm>
              <a:off x="3760125" y="1538400"/>
              <a:ext cx="1047975" cy="116000"/>
            </a:xfrm>
            <a:custGeom>
              <a:avLst/>
              <a:gdLst/>
              <a:ahLst/>
              <a:cxnLst/>
              <a:rect l="l" t="t" r="r" b="b"/>
              <a:pathLst>
                <a:path w="41919" h="4640" extrusionOk="0">
                  <a:moveTo>
                    <a:pt x="0" y="0"/>
                  </a:moveTo>
                  <a:lnTo>
                    <a:pt x="0" y="692"/>
                  </a:lnTo>
                  <a:lnTo>
                    <a:pt x="5820" y="692"/>
                  </a:lnTo>
                  <a:cubicBezTo>
                    <a:pt x="8384" y="692"/>
                    <a:pt x="10907" y="1221"/>
                    <a:pt x="13227" y="2320"/>
                  </a:cubicBezTo>
                  <a:lnTo>
                    <a:pt x="15913" y="3581"/>
                  </a:lnTo>
                  <a:cubicBezTo>
                    <a:pt x="17419" y="4273"/>
                    <a:pt x="19006" y="4640"/>
                    <a:pt x="20593" y="4640"/>
                  </a:cubicBezTo>
                  <a:cubicBezTo>
                    <a:pt x="22384" y="4640"/>
                    <a:pt x="24215" y="4151"/>
                    <a:pt x="25843" y="3256"/>
                  </a:cubicBezTo>
                  <a:lnTo>
                    <a:pt x="26616" y="2849"/>
                  </a:lnTo>
                  <a:cubicBezTo>
                    <a:pt x="29221" y="1424"/>
                    <a:pt x="32110" y="692"/>
                    <a:pt x="35081" y="692"/>
                  </a:cubicBezTo>
                  <a:lnTo>
                    <a:pt x="41918" y="692"/>
                  </a:lnTo>
                  <a:lnTo>
                    <a:pt x="41918" y="0"/>
                  </a:lnTo>
                  <a:lnTo>
                    <a:pt x="35081" y="0"/>
                  </a:lnTo>
                  <a:cubicBezTo>
                    <a:pt x="31988" y="0"/>
                    <a:pt x="28977" y="773"/>
                    <a:pt x="26291" y="2238"/>
                  </a:cubicBezTo>
                  <a:lnTo>
                    <a:pt x="25517" y="2686"/>
                  </a:lnTo>
                  <a:cubicBezTo>
                    <a:pt x="23971" y="3500"/>
                    <a:pt x="22302" y="3948"/>
                    <a:pt x="20593" y="3948"/>
                  </a:cubicBezTo>
                  <a:cubicBezTo>
                    <a:pt x="19087" y="3948"/>
                    <a:pt x="17581" y="3622"/>
                    <a:pt x="16198" y="2971"/>
                  </a:cubicBezTo>
                  <a:lnTo>
                    <a:pt x="13512" y="1709"/>
                  </a:lnTo>
                  <a:cubicBezTo>
                    <a:pt x="11111" y="570"/>
                    <a:pt x="8465" y="0"/>
                    <a:pt x="5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35"/>
            <p:cNvSpPr/>
            <p:nvPr/>
          </p:nvSpPr>
          <p:spPr>
            <a:xfrm>
              <a:off x="3760125" y="1639125"/>
              <a:ext cx="1047975" cy="116000"/>
            </a:xfrm>
            <a:custGeom>
              <a:avLst/>
              <a:gdLst/>
              <a:ahLst/>
              <a:cxnLst/>
              <a:rect l="l" t="t" r="r" b="b"/>
              <a:pathLst>
                <a:path w="41919" h="4640" extrusionOk="0">
                  <a:moveTo>
                    <a:pt x="0" y="0"/>
                  </a:moveTo>
                  <a:lnTo>
                    <a:pt x="0" y="692"/>
                  </a:lnTo>
                  <a:lnTo>
                    <a:pt x="5820" y="692"/>
                  </a:lnTo>
                  <a:cubicBezTo>
                    <a:pt x="8384" y="692"/>
                    <a:pt x="10907" y="1262"/>
                    <a:pt x="13227" y="2320"/>
                  </a:cubicBezTo>
                  <a:lnTo>
                    <a:pt x="15913" y="3622"/>
                  </a:lnTo>
                  <a:cubicBezTo>
                    <a:pt x="17419" y="4314"/>
                    <a:pt x="19006" y="4640"/>
                    <a:pt x="20593" y="4640"/>
                  </a:cubicBezTo>
                  <a:cubicBezTo>
                    <a:pt x="22384" y="4640"/>
                    <a:pt x="24215" y="4192"/>
                    <a:pt x="25843" y="3297"/>
                  </a:cubicBezTo>
                  <a:lnTo>
                    <a:pt x="26616" y="2849"/>
                  </a:lnTo>
                  <a:cubicBezTo>
                    <a:pt x="29221" y="1424"/>
                    <a:pt x="32110" y="692"/>
                    <a:pt x="35081" y="692"/>
                  </a:cubicBezTo>
                  <a:lnTo>
                    <a:pt x="41918" y="692"/>
                  </a:lnTo>
                  <a:lnTo>
                    <a:pt x="41918" y="0"/>
                  </a:lnTo>
                  <a:lnTo>
                    <a:pt x="35081" y="0"/>
                  </a:lnTo>
                  <a:cubicBezTo>
                    <a:pt x="31988" y="0"/>
                    <a:pt x="28977" y="773"/>
                    <a:pt x="26291" y="2279"/>
                  </a:cubicBezTo>
                  <a:lnTo>
                    <a:pt x="25517" y="2686"/>
                  </a:lnTo>
                  <a:cubicBezTo>
                    <a:pt x="24012" y="3541"/>
                    <a:pt x="22302" y="3948"/>
                    <a:pt x="20593" y="3948"/>
                  </a:cubicBezTo>
                  <a:cubicBezTo>
                    <a:pt x="19087" y="3948"/>
                    <a:pt x="17581" y="3622"/>
                    <a:pt x="16198" y="2971"/>
                  </a:cubicBezTo>
                  <a:lnTo>
                    <a:pt x="13512" y="1709"/>
                  </a:lnTo>
                  <a:cubicBezTo>
                    <a:pt x="11111" y="611"/>
                    <a:pt x="8465" y="0"/>
                    <a:pt x="5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35"/>
            <p:cNvSpPr/>
            <p:nvPr/>
          </p:nvSpPr>
          <p:spPr>
            <a:xfrm>
              <a:off x="3760125" y="1866000"/>
              <a:ext cx="1047975" cy="115000"/>
            </a:xfrm>
            <a:custGeom>
              <a:avLst/>
              <a:gdLst/>
              <a:ahLst/>
              <a:cxnLst/>
              <a:rect l="l" t="t" r="r" b="b"/>
              <a:pathLst>
                <a:path w="41919" h="4600" extrusionOk="0">
                  <a:moveTo>
                    <a:pt x="20593" y="1"/>
                  </a:moveTo>
                  <a:cubicBezTo>
                    <a:pt x="19006" y="1"/>
                    <a:pt x="17419" y="326"/>
                    <a:pt x="15913" y="1018"/>
                  </a:cubicBezTo>
                  <a:lnTo>
                    <a:pt x="13227" y="2280"/>
                  </a:lnTo>
                  <a:cubicBezTo>
                    <a:pt x="10907" y="3378"/>
                    <a:pt x="8384" y="3948"/>
                    <a:pt x="5820" y="3948"/>
                  </a:cubicBezTo>
                  <a:lnTo>
                    <a:pt x="0" y="3948"/>
                  </a:lnTo>
                  <a:lnTo>
                    <a:pt x="0" y="4599"/>
                  </a:lnTo>
                  <a:lnTo>
                    <a:pt x="5820" y="4599"/>
                  </a:lnTo>
                  <a:cubicBezTo>
                    <a:pt x="8465" y="4599"/>
                    <a:pt x="11111" y="4030"/>
                    <a:pt x="13512" y="2890"/>
                  </a:cubicBezTo>
                  <a:lnTo>
                    <a:pt x="16198" y="1628"/>
                  </a:lnTo>
                  <a:cubicBezTo>
                    <a:pt x="17581" y="977"/>
                    <a:pt x="19087" y="652"/>
                    <a:pt x="20593" y="652"/>
                  </a:cubicBezTo>
                  <a:cubicBezTo>
                    <a:pt x="22302" y="652"/>
                    <a:pt x="23971" y="1099"/>
                    <a:pt x="25517" y="1913"/>
                  </a:cubicBezTo>
                  <a:lnTo>
                    <a:pt x="26291" y="2361"/>
                  </a:lnTo>
                  <a:cubicBezTo>
                    <a:pt x="28977" y="3826"/>
                    <a:pt x="31988" y="4599"/>
                    <a:pt x="35081" y="4599"/>
                  </a:cubicBezTo>
                  <a:lnTo>
                    <a:pt x="41918" y="4599"/>
                  </a:lnTo>
                  <a:lnTo>
                    <a:pt x="41918" y="3948"/>
                  </a:lnTo>
                  <a:lnTo>
                    <a:pt x="35081" y="3948"/>
                  </a:lnTo>
                  <a:cubicBezTo>
                    <a:pt x="32110" y="3948"/>
                    <a:pt x="29221" y="3175"/>
                    <a:pt x="26616" y="1751"/>
                  </a:cubicBezTo>
                  <a:lnTo>
                    <a:pt x="25843" y="1344"/>
                  </a:lnTo>
                  <a:cubicBezTo>
                    <a:pt x="24215" y="448"/>
                    <a:pt x="22384" y="1"/>
                    <a:pt x="205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35"/>
            <p:cNvSpPr/>
            <p:nvPr/>
          </p:nvSpPr>
          <p:spPr>
            <a:xfrm>
              <a:off x="3760125" y="1764250"/>
              <a:ext cx="1047975" cy="116025"/>
            </a:xfrm>
            <a:custGeom>
              <a:avLst/>
              <a:gdLst/>
              <a:ahLst/>
              <a:cxnLst/>
              <a:rect l="l" t="t" r="r" b="b"/>
              <a:pathLst>
                <a:path w="41919" h="4641" extrusionOk="0">
                  <a:moveTo>
                    <a:pt x="20593" y="1"/>
                  </a:moveTo>
                  <a:cubicBezTo>
                    <a:pt x="19006" y="1"/>
                    <a:pt x="17419" y="367"/>
                    <a:pt x="15913" y="1059"/>
                  </a:cubicBezTo>
                  <a:lnTo>
                    <a:pt x="13227" y="2321"/>
                  </a:lnTo>
                  <a:cubicBezTo>
                    <a:pt x="10907" y="3379"/>
                    <a:pt x="8384" y="3948"/>
                    <a:pt x="5820" y="3948"/>
                  </a:cubicBezTo>
                  <a:lnTo>
                    <a:pt x="0" y="3948"/>
                  </a:lnTo>
                  <a:lnTo>
                    <a:pt x="0" y="4640"/>
                  </a:lnTo>
                  <a:lnTo>
                    <a:pt x="5820" y="4640"/>
                  </a:lnTo>
                  <a:cubicBezTo>
                    <a:pt x="8465" y="4640"/>
                    <a:pt x="11111" y="4030"/>
                    <a:pt x="13512" y="2931"/>
                  </a:cubicBezTo>
                  <a:lnTo>
                    <a:pt x="16198" y="1669"/>
                  </a:lnTo>
                  <a:cubicBezTo>
                    <a:pt x="17581" y="1018"/>
                    <a:pt x="19087" y="693"/>
                    <a:pt x="20593" y="693"/>
                  </a:cubicBezTo>
                  <a:cubicBezTo>
                    <a:pt x="22302" y="693"/>
                    <a:pt x="24012" y="1100"/>
                    <a:pt x="25517" y="1954"/>
                  </a:cubicBezTo>
                  <a:lnTo>
                    <a:pt x="26291" y="2402"/>
                  </a:lnTo>
                  <a:cubicBezTo>
                    <a:pt x="28977" y="3867"/>
                    <a:pt x="31988" y="4640"/>
                    <a:pt x="35081" y="4640"/>
                  </a:cubicBezTo>
                  <a:lnTo>
                    <a:pt x="41918" y="4640"/>
                  </a:lnTo>
                  <a:lnTo>
                    <a:pt x="41918" y="3948"/>
                  </a:lnTo>
                  <a:lnTo>
                    <a:pt x="35081" y="3948"/>
                  </a:lnTo>
                  <a:cubicBezTo>
                    <a:pt x="32110" y="3948"/>
                    <a:pt x="29221" y="3216"/>
                    <a:pt x="26616" y="1792"/>
                  </a:cubicBezTo>
                  <a:lnTo>
                    <a:pt x="25843" y="1344"/>
                  </a:lnTo>
                  <a:cubicBezTo>
                    <a:pt x="24215" y="449"/>
                    <a:pt x="22384" y="1"/>
                    <a:pt x="205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35"/>
            <p:cNvSpPr/>
            <p:nvPr/>
          </p:nvSpPr>
          <p:spPr>
            <a:xfrm>
              <a:off x="4825375" y="1479375"/>
              <a:ext cx="96675" cy="97700"/>
            </a:xfrm>
            <a:custGeom>
              <a:avLst/>
              <a:gdLst/>
              <a:ahLst/>
              <a:cxnLst/>
              <a:rect l="l" t="t" r="r" b="b"/>
              <a:pathLst>
                <a:path w="3867" h="3908" extrusionOk="0">
                  <a:moveTo>
                    <a:pt x="0" y="1"/>
                  </a:moveTo>
                  <a:lnTo>
                    <a:pt x="0" y="3908"/>
                  </a:lnTo>
                  <a:lnTo>
                    <a:pt x="3866" y="3908"/>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35"/>
            <p:cNvSpPr/>
            <p:nvPr/>
          </p:nvSpPr>
          <p:spPr>
            <a:xfrm>
              <a:off x="4825375" y="1599425"/>
              <a:ext cx="96675" cy="96700"/>
            </a:xfrm>
            <a:custGeom>
              <a:avLst/>
              <a:gdLst/>
              <a:ahLst/>
              <a:cxnLst/>
              <a:rect l="l" t="t" r="r" b="b"/>
              <a:pathLst>
                <a:path w="3867" h="3868" extrusionOk="0">
                  <a:moveTo>
                    <a:pt x="0" y="1"/>
                  </a:moveTo>
                  <a:lnTo>
                    <a:pt x="0" y="3867"/>
                  </a:lnTo>
                  <a:lnTo>
                    <a:pt x="3866" y="3867"/>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35"/>
            <p:cNvSpPr/>
            <p:nvPr/>
          </p:nvSpPr>
          <p:spPr>
            <a:xfrm>
              <a:off x="4825375" y="1804950"/>
              <a:ext cx="96675" cy="96675"/>
            </a:xfrm>
            <a:custGeom>
              <a:avLst/>
              <a:gdLst/>
              <a:ahLst/>
              <a:cxnLst/>
              <a:rect l="l" t="t" r="r" b="b"/>
              <a:pathLst>
                <a:path w="3867" h="3867" extrusionOk="0">
                  <a:moveTo>
                    <a:pt x="0" y="1"/>
                  </a:moveTo>
                  <a:lnTo>
                    <a:pt x="0" y="3867"/>
                  </a:lnTo>
                  <a:lnTo>
                    <a:pt x="3866" y="3867"/>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35"/>
            <p:cNvSpPr/>
            <p:nvPr/>
          </p:nvSpPr>
          <p:spPr>
            <a:xfrm>
              <a:off x="4825375" y="1924000"/>
              <a:ext cx="96675" cy="97700"/>
            </a:xfrm>
            <a:custGeom>
              <a:avLst/>
              <a:gdLst/>
              <a:ahLst/>
              <a:cxnLst/>
              <a:rect l="l" t="t" r="r" b="b"/>
              <a:pathLst>
                <a:path w="3867" h="3908" extrusionOk="0">
                  <a:moveTo>
                    <a:pt x="0" y="0"/>
                  </a:moveTo>
                  <a:lnTo>
                    <a:pt x="0" y="3907"/>
                  </a:lnTo>
                  <a:lnTo>
                    <a:pt x="3866" y="3907"/>
                  </a:lnTo>
                  <a:lnTo>
                    <a:pt x="38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35"/>
            <p:cNvSpPr/>
            <p:nvPr/>
          </p:nvSpPr>
          <p:spPr>
            <a:xfrm>
              <a:off x="3644125" y="1479375"/>
              <a:ext cx="96700" cy="97700"/>
            </a:xfrm>
            <a:custGeom>
              <a:avLst/>
              <a:gdLst/>
              <a:ahLst/>
              <a:cxnLst/>
              <a:rect l="l" t="t" r="r" b="b"/>
              <a:pathLst>
                <a:path w="3868" h="3908" extrusionOk="0">
                  <a:moveTo>
                    <a:pt x="1" y="1"/>
                  </a:moveTo>
                  <a:lnTo>
                    <a:pt x="1" y="3908"/>
                  </a:lnTo>
                  <a:lnTo>
                    <a:pt x="3867" y="3908"/>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35"/>
            <p:cNvSpPr/>
            <p:nvPr/>
          </p:nvSpPr>
          <p:spPr>
            <a:xfrm>
              <a:off x="3644125" y="1599425"/>
              <a:ext cx="96700" cy="96700"/>
            </a:xfrm>
            <a:custGeom>
              <a:avLst/>
              <a:gdLst/>
              <a:ahLst/>
              <a:cxnLst/>
              <a:rect l="l" t="t" r="r" b="b"/>
              <a:pathLst>
                <a:path w="3868" h="3868" extrusionOk="0">
                  <a:moveTo>
                    <a:pt x="1" y="1"/>
                  </a:moveTo>
                  <a:lnTo>
                    <a:pt x="1" y="3867"/>
                  </a:lnTo>
                  <a:lnTo>
                    <a:pt x="3867" y="3867"/>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35"/>
            <p:cNvSpPr/>
            <p:nvPr/>
          </p:nvSpPr>
          <p:spPr>
            <a:xfrm>
              <a:off x="3644125" y="1804950"/>
              <a:ext cx="96700" cy="96675"/>
            </a:xfrm>
            <a:custGeom>
              <a:avLst/>
              <a:gdLst/>
              <a:ahLst/>
              <a:cxnLst/>
              <a:rect l="l" t="t" r="r" b="b"/>
              <a:pathLst>
                <a:path w="3868" h="3867" extrusionOk="0">
                  <a:moveTo>
                    <a:pt x="1" y="1"/>
                  </a:moveTo>
                  <a:lnTo>
                    <a:pt x="1" y="3867"/>
                  </a:lnTo>
                  <a:lnTo>
                    <a:pt x="3867" y="3867"/>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35"/>
            <p:cNvSpPr/>
            <p:nvPr/>
          </p:nvSpPr>
          <p:spPr>
            <a:xfrm>
              <a:off x="3644125" y="1924000"/>
              <a:ext cx="96700" cy="97700"/>
            </a:xfrm>
            <a:custGeom>
              <a:avLst/>
              <a:gdLst/>
              <a:ahLst/>
              <a:cxnLst/>
              <a:rect l="l" t="t" r="r" b="b"/>
              <a:pathLst>
                <a:path w="3868" h="3908" extrusionOk="0">
                  <a:moveTo>
                    <a:pt x="1" y="0"/>
                  </a:moveTo>
                  <a:lnTo>
                    <a:pt x="1" y="3907"/>
                  </a:lnTo>
                  <a:lnTo>
                    <a:pt x="3867" y="3907"/>
                  </a:lnTo>
                  <a:lnTo>
                    <a:pt x="38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35"/>
            <p:cNvSpPr/>
            <p:nvPr/>
          </p:nvSpPr>
          <p:spPr>
            <a:xfrm>
              <a:off x="4389900" y="1053075"/>
              <a:ext cx="534175" cy="335775"/>
            </a:xfrm>
            <a:custGeom>
              <a:avLst/>
              <a:gdLst/>
              <a:ahLst/>
              <a:cxnLst/>
              <a:rect l="l" t="t" r="r" b="b"/>
              <a:pathLst>
                <a:path w="21367" h="13431" extrusionOk="0">
                  <a:moveTo>
                    <a:pt x="367" y="82"/>
                  </a:moveTo>
                  <a:cubicBezTo>
                    <a:pt x="164" y="82"/>
                    <a:pt x="1" y="245"/>
                    <a:pt x="1" y="448"/>
                  </a:cubicBezTo>
                  <a:cubicBezTo>
                    <a:pt x="1" y="692"/>
                    <a:pt x="164" y="855"/>
                    <a:pt x="367" y="855"/>
                  </a:cubicBezTo>
                  <a:lnTo>
                    <a:pt x="1954" y="855"/>
                  </a:lnTo>
                  <a:cubicBezTo>
                    <a:pt x="2158" y="855"/>
                    <a:pt x="2321" y="692"/>
                    <a:pt x="2321" y="448"/>
                  </a:cubicBezTo>
                  <a:cubicBezTo>
                    <a:pt x="2321" y="245"/>
                    <a:pt x="2158" y="82"/>
                    <a:pt x="1954" y="82"/>
                  </a:cubicBezTo>
                  <a:close/>
                  <a:moveTo>
                    <a:pt x="3704" y="82"/>
                  </a:moveTo>
                  <a:cubicBezTo>
                    <a:pt x="3501" y="82"/>
                    <a:pt x="3297" y="245"/>
                    <a:pt x="3297" y="448"/>
                  </a:cubicBezTo>
                  <a:cubicBezTo>
                    <a:pt x="3297" y="692"/>
                    <a:pt x="3501" y="855"/>
                    <a:pt x="3704" y="855"/>
                  </a:cubicBezTo>
                  <a:lnTo>
                    <a:pt x="7815" y="855"/>
                  </a:lnTo>
                  <a:cubicBezTo>
                    <a:pt x="8059" y="855"/>
                    <a:pt x="8222" y="692"/>
                    <a:pt x="8222" y="448"/>
                  </a:cubicBezTo>
                  <a:cubicBezTo>
                    <a:pt x="8222" y="245"/>
                    <a:pt x="8059" y="82"/>
                    <a:pt x="7815" y="82"/>
                  </a:cubicBezTo>
                  <a:close/>
                  <a:moveTo>
                    <a:pt x="9565" y="0"/>
                  </a:moveTo>
                  <a:cubicBezTo>
                    <a:pt x="9320" y="0"/>
                    <a:pt x="9117" y="204"/>
                    <a:pt x="9117" y="448"/>
                  </a:cubicBezTo>
                  <a:cubicBezTo>
                    <a:pt x="9117" y="692"/>
                    <a:pt x="9320" y="896"/>
                    <a:pt x="9565" y="896"/>
                  </a:cubicBezTo>
                  <a:cubicBezTo>
                    <a:pt x="9850" y="896"/>
                    <a:pt x="10053" y="692"/>
                    <a:pt x="10053" y="448"/>
                  </a:cubicBezTo>
                  <a:cubicBezTo>
                    <a:pt x="10053" y="204"/>
                    <a:pt x="9850" y="0"/>
                    <a:pt x="9565" y="0"/>
                  </a:cubicBezTo>
                  <a:close/>
                  <a:moveTo>
                    <a:pt x="10948" y="0"/>
                  </a:moveTo>
                  <a:cubicBezTo>
                    <a:pt x="10704" y="0"/>
                    <a:pt x="10501" y="204"/>
                    <a:pt x="10501" y="448"/>
                  </a:cubicBezTo>
                  <a:cubicBezTo>
                    <a:pt x="10501" y="692"/>
                    <a:pt x="10704" y="896"/>
                    <a:pt x="10948" y="896"/>
                  </a:cubicBezTo>
                  <a:cubicBezTo>
                    <a:pt x="11193" y="896"/>
                    <a:pt x="11396" y="692"/>
                    <a:pt x="11396" y="448"/>
                  </a:cubicBezTo>
                  <a:cubicBezTo>
                    <a:pt x="11396" y="204"/>
                    <a:pt x="11193" y="0"/>
                    <a:pt x="10948" y="0"/>
                  </a:cubicBezTo>
                  <a:close/>
                  <a:moveTo>
                    <a:pt x="12291" y="0"/>
                  </a:moveTo>
                  <a:cubicBezTo>
                    <a:pt x="12047" y="0"/>
                    <a:pt x="11844" y="204"/>
                    <a:pt x="11844" y="448"/>
                  </a:cubicBezTo>
                  <a:cubicBezTo>
                    <a:pt x="11844" y="692"/>
                    <a:pt x="12047" y="896"/>
                    <a:pt x="12291" y="896"/>
                  </a:cubicBezTo>
                  <a:cubicBezTo>
                    <a:pt x="12536" y="896"/>
                    <a:pt x="12739" y="692"/>
                    <a:pt x="12739" y="448"/>
                  </a:cubicBezTo>
                  <a:cubicBezTo>
                    <a:pt x="12739" y="204"/>
                    <a:pt x="12536" y="0"/>
                    <a:pt x="12291" y="0"/>
                  </a:cubicBezTo>
                  <a:close/>
                  <a:moveTo>
                    <a:pt x="13634" y="0"/>
                  </a:moveTo>
                  <a:cubicBezTo>
                    <a:pt x="13390" y="0"/>
                    <a:pt x="13187" y="204"/>
                    <a:pt x="13187" y="448"/>
                  </a:cubicBezTo>
                  <a:cubicBezTo>
                    <a:pt x="13187" y="692"/>
                    <a:pt x="13390" y="896"/>
                    <a:pt x="13634" y="896"/>
                  </a:cubicBezTo>
                  <a:cubicBezTo>
                    <a:pt x="13879" y="896"/>
                    <a:pt x="14082" y="692"/>
                    <a:pt x="14082" y="448"/>
                  </a:cubicBezTo>
                  <a:cubicBezTo>
                    <a:pt x="14082" y="204"/>
                    <a:pt x="13879" y="0"/>
                    <a:pt x="13634" y="0"/>
                  </a:cubicBezTo>
                  <a:close/>
                  <a:moveTo>
                    <a:pt x="14977" y="0"/>
                  </a:moveTo>
                  <a:cubicBezTo>
                    <a:pt x="14733" y="0"/>
                    <a:pt x="14530" y="204"/>
                    <a:pt x="14530" y="448"/>
                  </a:cubicBezTo>
                  <a:cubicBezTo>
                    <a:pt x="14530" y="692"/>
                    <a:pt x="14733" y="896"/>
                    <a:pt x="14977" y="896"/>
                  </a:cubicBezTo>
                  <a:cubicBezTo>
                    <a:pt x="15222" y="896"/>
                    <a:pt x="15425" y="692"/>
                    <a:pt x="15425" y="448"/>
                  </a:cubicBezTo>
                  <a:cubicBezTo>
                    <a:pt x="15425" y="204"/>
                    <a:pt x="15222" y="0"/>
                    <a:pt x="14977" y="0"/>
                  </a:cubicBezTo>
                  <a:close/>
                  <a:moveTo>
                    <a:pt x="16320" y="0"/>
                  </a:moveTo>
                  <a:cubicBezTo>
                    <a:pt x="16076" y="0"/>
                    <a:pt x="15873" y="204"/>
                    <a:pt x="15873" y="448"/>
                  </a:cubicBezTo>
                  <a:cubicBezTo>
                    <a:pt x="15873" y="692"/>
                    <a:pt x="16076" y="896"/>
                    <a:pt x="16320" y="896"/>
                  </a:cubicBezTo>
                  <a:cubicBezTo>
                    <a:pt x="16565" y="896"/>
                    <a:pt x="16768" y="692"/>
                    <a:pt x="16768" y="448"/>
                  </a:cubicBezTo>
                  <a:cubicBezTo>
                    <a:pt x="16768" y="204"/>
                    <a:pt x="16565" y="0"/>
                    <a:pt x="16320" y="0"/>
                  </a:cubicBezTo>
                  <a:close/>
                  <a:moveTo>
                    <a:pt x="367" y="1873"/>
                  </a:moveTo>
                  <a:cubicBezTo>
                    <a:pt x="164" y="1873"/>
                    <a:pt x="1" y="2035"/>
                    <a:pt x="1" y="2239"/>
                  </a:cubicBezTo>
                  <a:cubicBezTo>
                    <a:pt x="1" y="2483"/>
                    <a:pt x="164" y="2646"/>
                    <a:pt x="367" y="2646"/>
                  </a:cubicBezTo>
                  <a:lnTo>
                    <a:pt x="1954" y="2646"/>
                  </a:lnTo>
                  <a:cubicBezTo>
                    <a:pt x="2158" y="2646"/>
                    <a:pt x="2321" y="2483"/>
                    <a:pt x="2321" y="2239"/>
                  </a:cubicBezTo>
                  <a:cubicBezTo>
                    <a:pt x="2321" y="2035"/>
                    <a:pt x="2158" y="1873"/>
                    <a:pt x="1954" y="1873"/>
                  </a:cubicBezTo>
                  <a:close/>
                  <a:moveTo>
                    <a:pt x="3704" y="1873"/>
                  </a:moveTo>
                  <a:cubicBezTo>
                    <a:pt x="3501" y="1873"/>
                    <a:pt x="3297" y="2035"/>
                    <a:pt x="3297" y="2239"/>
                  </a:cubicBezTo>
                  <a:cubicBezTo>
                    <a:pt x="3297" y="2483"/>
                    <a:pt x="3501" y="2646"/>
                    <a:pt x="3704" y="2646"/>
                  </a:cubicBezTo>
                  <a:lnTo>
                    <a:pt x="7815" y="2646"/>
                  </a:lnTo>
                  <a:cubicBezTo>
                    <a:pt x="8059" y="2646"/>
                    <a:pt x="8222" y="2483"/>
                    <a:pt x="8222" y="2239"/>
                  </a:cubicBezTo>
                  <a:cubicBezTo>
                    <a:pt x="8222" y="2035"/>
                    <a:pt x="8059" y="1873"/>
                    <a:pt x="7815" y="1873"/>
                  </a:cubicBezTo>
                  <a:close/>
                  <a:moveTo>
                    <a:pt x="367" y="3663"/>
                  </a:moveTo>
                  <a:cubicBezTo>
                    <a:pt x="164" y="3663"/>
                    <a:pt x="1" y="3826"/>
                    <a:pt x="1" y="4070"/>
                  </a:cubicBezTo>
                  <a:cubicBezTo>
                    <a:pt x="1" y="4274"/>
                    <a:pt x="164" y="4436"/>
                    <a:pt x="367" y="4436"/>
                  </a:cubicBezTo>
                  <a:lnTo>
                    <a:pt x="1954" y="4436"/>
                  </a:lnTo>
                  <a:cubicBezTo>
                    <a:pt x="2158" y="4436"/>
                    <a:pt x="2321" y="4274"/>
                    <a:pt x="2321" y="4070"/>
                  </a:cubicBezTo>
                  <a:cubicBezTo>
                    <a:pt x="2321" y="3826"/>
                    <a:pt x="2158" y="3663"/>
                    <a:pt x="1954" y="3663"/>
                  </a:cubicBezTo>
                  <a:close/>
                  <a:moveTo>
                    <a:pt x="3704" y="3663"/>
                  </a:moveTo>
                  <a:cubicBezTo>
                    <a:pt x="3501" y="3663"/>
                    <a:pt x="3297" y="3826"/>
                    <a:pt x="3297" y="4070"/>
                  </a:cubicBezTo>
                  <a:cubicBezTo>
                    <a:pt x="3297" y="4274"/>
                    <a:pt x="3501" y="4436"/>
                    <a:pt x="3704" y="4436"/>
                  </a:cubicBezTo>
                  <a:lnTo>
                    <a:pt x="7815" y="4436"/>
                  </a:lnTo>
                  <a:cubicBezTo>
                    <a:pt x="8059" y="4436"/>
                    <a:pt x="8222" y="4274"/>
                    <a:pt x="8222" y="4070"/>
                  </a:cubicBezTo>
                  <a:cubicBezTo>
                    <a:pt x="8222" y="3826"/>
                    <a:pt x="8059" y="3663"/>
                    <a:pt x="7815" y="3663"/>
                  </a:cubicBezTo>
                  <a:close/>
                  <a:moveTo>
                    <a:pt x="9565" y="3623"/>
                  </a:moveTo>
                  <a:cubicBezTo>
                    <a:pt x="9320" y="3623"/>
                    <a:pt x="9117" y="3826"/>
                    <a:pt x="9117" y="4070"/>
                  </a:cubicBezTo>
                  <a:cubicBezTo>
                    <a:pt x="9117" y="4314"/>
                    <a:pt x="9320" y="4518"/>
                    <a:pt x="9565" y="4518"/>
                  </a:cubicBezTo>
                  <a:cubicBezTo>
                    <a:pt x="9850" y="4518"/>
                    <a:pt x="10053" y="4314"/>
                    <a:pt x="10053" y="4070"/>
                  </a:cubicBezTo>
                  <a:cubicBezTo>
                    <a:pt x="10053" y="3826"/>
                    <a:pt x="9850" y="3623"/>
                    <a:pt x="9565" y="3623"/>
                  </a:cubicBezTo>
                  <a:close/>
                  <a:moveTo>
                    <a:pt x="10948" y="3623"/>
                  </a:moveTo>
                  <a:cubicBezTo>
                    <a:pt x="10704" y="3623"/>
                    <a:pt x="10501" y="3826"/>
                    <a:pt x="10501" y="4070"/>
                  </a:cubicBezTo>
                  <a:cubicBezTo>
                    <a:pt x="10501" y="4314"/>
                    <a:pt x="10704" y="4518"/>
                    <a:pt x="10948" y="4518"/>
                  </a:cubicBezTo>
                  <a:cubicBezTo>
                    <a:pt x="11193" y="4518"/>
                    <a:pt x="11396" y="4314"/>
                    <a:pt x="11396" y="4070"/>
                  </a:cubicBezTo>
                  <a:cubicBezTo>
                    <a:pt x="11396" y="3826"/>
                    <a:pt x="11193" y="3623"/>
                    <a:pt x="10948" y="3623"/>
                  </a:cubicBezTo>
                  <a:close/>
                  <a:moveTo>
                    <a:pt x="12291" y="3623"/>
                  </a:moveTo>
                  <a:cubicBezTo>
                    <a:pt x="12047" y="3623"/>
                    <a:pt x="11844" y="3826"/>
                    <a:pt x="11844" y="4070"/>
                  </a:cubicBezTo>
                  <a:cubicBezTo>
                    <a:pt x="11844" y="4314"/>
                    <a:pt x="12047" y="4518"/>
                    <a:pt x="12291" y="4518"/>
                  </a:cubicBezTo>
                  <a:cubicBezTo>
                    <a:pt x="12536" y="4518"/>
                    <a:pt x="12739" y="4314"/>
                    <a:pt x="12739" y="4070"/>
                  </a:cubicBezTo>
                  <a:cubicBezTo>
                    <a:pt x="12739" y="3826"/>
                    <a:pt x="12536" y="3623"/>
                    <a:pt x="12291" y="3623"/>
                  </a:cubicBezTo>
                  <a:close/>
                  <a:moveTo>
                    <a:pt x="13634" y="3623"/>
                  </a:moveTo>
                  <a:cubicBezTo>
                    <a:pt x="13390" y="3623"/>
                    <a:pt x="13187" y="3826"/>
                    <a:pt x="13187" y="4070"/>
                  </a:cubicBezTo>
                  <a:cubicBezTo>
                    <a:pt x="13187" y="4314"/>
                    <a:pt x="13390" y="4518"/>
                    <a:pt x="13634" y="4518"/>
                  </a:cubicBezTo>
                  <a:cubicBezTo>
                    <a:pt x="13879" y="4518"/>
                    <a:pt x="14082" y="4314"/>
                    <a:pt x="14082" y="4070"/>
                  </a:cubicBezTo>
                  <a:cubicBezTo>
                    <a:pt x="14082" y="3826"/>
                    <a:pt x="13879" y="3623"/>
                    <a:pt x="13634" y="3623"/>
                  </a:cubicBezTo>
                  <a:close/>
                  <a:moveTo>
                    <a:pt x="14977" y="3623"/>
                  </a:moveTo>
                  <a:cubicBezTo>
                    <a:pt x="14733" y="3623"/>
                    <a:pt x="14530" y="3826"/>
                    <a:pt x="14530" y="4070"/>
                  </a:cubicBezTo>
                  <a:cubicBezTo>
                    <a:pt x="14530" y="4314"/>
                    <a:pt x="14733" y="4518"/>
                    <a:pt x="14977" y="4518"/>
                  </a:cubicBezTo>
                  <a:cubicBezTo>
                    <a:pt x="15222" y="4518"/>
                    <a:pt x="15425" y="4314"/>
                    <a:pt x="15425" y="4070"/>
                  </a:cubicBezTo>
                  <a:cubicBezTo>
                    <a:pt x="15425" y="3826"/>
                    <a:pt x="15222" y="3623"/>
                    <a:pt x="14977" y="3623"/>
                  </a:cubicBezTo>
                  <a:close/>
                  <a:moveTo>
                    <a:pt x="16320" y="3623"/>
                  </a:moveTo>
                  <a:cubicBezTo>
                    <a:pt x="16076" y="3623"/>
                    <a:pt x="15873" y="3826"/>
                    <a:pt x="15873" y="4070"/>
                  </a:cubicBezTo>
                  <a:cubicBezTo>
                    <a:pt x="15873" y="4314"/>
                    <a:pt x="16076" y="4518"/>
                    <a:pt x="16320" y="4518"/>
                  </a:cubicBezTo>
                  <a:cubicBezTo>
                    <a:pt x="16565" y="4518"/>
                    <a:pt x="16768" y="4314"/>
                    <a:pt x="16768" y="4070"/>
                  </a:cubicBezTo>
                  <a:cubicBezTo>
                    <a:pt x="16768" y="3826"/>
                    <a:pt x="16565" y="3623"/>
                    <a:pt x="16320" y="3623"/>
                  </a:cubicBezTo>
                  <a:close/>
                  <a:moveTo>
                    <a:pt x="367" y="5454"/>
                  </a:moveTo>
                  <a:cubicBezTo>
                    <a:pt x="164" y="5454"/>
                    <a:pt x="1" y="5617"/>
                    <a:pt x="1" y="5861"/>
                  </a:cubicBezTo>
                  <a:cubicBezTo>
                    <a:pt x="1" y="6064"/>
                    <a:pt x="164" y="6227"/>
                    <a:pt x="367" y="6227"/>
                  </a:cubicBezTo>
                  <a:lnTo>
                    <a:pt x="1954" y="6227"/>
                  </a:lnTo>
                  <a:cubicBezTo>
                    <a:pt x="2158" y="6227"/>
                    <a:pt x="2321" y="6064"/>
                    <a:pt x="2321" y="5861"/>
                  </a:cubicBezTo>
                  <a:cubicBezTo>
                    <a:pt x="2321" y="5617"/>
                    <a:pt x="2158" y="5454"/>
                    <a:pt x="1954" y="5454"/>
                  </a:cubicBezTo>
                  <a:close/>
                  <a:moveTo>
                    <a:pt x="3704" y="5454"/>
                  </a:moveTo>
                  <a:cubicBezTo>
                    <a:pt x="3501" y="5454"/>
                    <a:pt x="3297" y="5617"/>
                    <a:pt x="3297" y="5861"/>
                  </a:cubicBezTo>
                  <a:cubicBezTo>
                    <a:pt x="3297" y="6064"/>
                    <a:pt x="3501" y="6227"/>
                    <a:pt x="3704" y="6227"/>
                  </a:cubicBezTo>
                  <a:lnTo>
                    <a:pt x="7815" y="6227"/>
                  </a:lnTo>
                  <a:cubicBezTo>
                    <a:pt x="8059" y="6227"/>
                    <a:pt x="8222" y="6064"/>
                    <a:pt x="8222" y="5861"/>
                  </a:cubicBezTo>
                  <a:cubicBezTo>
                    <a:pt x="8222" y="5617"/>
                    <a:pt x="8059" y="5454"/>
                    <a:pt x="7815" y="5454"/>
                  </a:cubicBezTo>
                  <a:close/>
                  <a:moveTo>
                    <a:pt x="367" y="7245"/>
                  </a:moveTo>
                  <a:cubicBezTo>
                    <a:pt x="164" y="7245"/>
                    <a:pt x="1" y="7448"/>
                    <a:pt x="1" y="7652"/>
                  </a:cubicBezTo>
                  <a:cubicBezTo>
                    <a:pt x="1" y="7855"/>
                    <a:pt x="164" y="8018"/>
                    <a:pt x="367" y="8018"/>
                  </a:cubicBezTo>
                  <a:lnTo>
                    <a:pt x="1954" y="8018"/>
                  </a:lnTo>
                  <a:cubicBezTo>
                    <a:pt x="2158" y="8018"/>
                    <a:pt x="2321" y="7855"/>
                    <a:pt x="2321" y="7652"/>
                  </a:cubicBezTo>
                  <a:cubicBezTo>
                    <a:pt x="2321" y="7448"/>
                    <a:pt x="2158" y="7245"/>
                    <a:pt x="1954" y="7245"/>
                  </a:cubicBezTo>
                  <a:close/>
                  <a:moveTo>
                    <a:pt x="3704" y="7245"/>
                  </a:moveTo>
                  <a:cubicBezTo>
                    <a:pt x="3501" y="7245"/>
                    <a:pt x="3297" y="7448"/>
                    <a:pt x="3297" y="7652"/>
                  </a:cubicBezTo>
                  <a:cubicBezTo>
                    <a:pt x="3297" y="7855"/>
                    <a:pt x="3501" y="8018"/>
                    <a:pt x="3704" y="8018"/>
                  </a:cubicBezTo>
                  <a:lnTo>
                    <a:pt x="7815" y="8018"/>
                  </a:lnTo>
                  <a:cubicBezTo>
                    <a:pt x="8059" y="8018"/>
                    <a:pt x="8222" y="7855"/>
                    <a:pt x="8222" y="7652"/>
                  </a:cubicBezTo>
                  <a:cubicBezTo>
                    <a:pt x="8222" y="7448"/>
                    <a:pt x="8059" y="7245"/>
                    <a:pt x="7815" y="7245"/>
                  </a:cubicBezTo>
                  <a:close/>
                  <a:moveTo>
                    <a:pt x="14204" y="8750"/>
                  </a:moveTo>
                  <a:cubicBezTo>
                    <a:pt x="13960" y="8750"/>
                    <a:pt x="13756" y="8954"/>
                    <a:pt x="13756" y="9239"/>
                  </a:cubicBezTo>
                  <a:cubicBezTo>
                    <a:pt x="13756" y="9483"/>
                    <a:pt x="13960" y="9686"/>
                    <a:pt x="14204" y="9686"/>
                  </a:cubicBezTo>
                  <a:cubicBezTo>
                    <a:pt x="14448" y="9686"/>
                    <a:pt x="14652" y="9483"/>
                    <a:pt x="14652" y="9239"/>
                  </a:cubicBezTo>
                  <a:cubicBezTo>
                    <a:pt x="14652" y="8954"/>
                    <a:pt x="14448" y="8750"/>
                    <a:pt x="14204" y="8750"/>
                  </a:cubicBezTo>
                  <a:close/>
                  <a:moveTo>
                    <a:pt x="15547" y="8750"/>
                  </a:moveTo>
                  <a:cubicBezTo>
                    <a:pt x="15303" y="8750"/>
                    <a:pt x="15099" y="8954"/>
                    <a:pt x="15099" y="9239"/>
                  </a:cubicBezTo>
                  <a:cubicBezTo>
                    <a:pt x="15099" y="9483"/>
                    <a:pt x="15303" y="9686"/>
                    <a:pt x="15547" y="9686"/>
                  </a:cubicBezTo>
                  <a:cubicBezTo>
                    <a:pt x="15791" y="9686"/>
                    <a:pt x="15995" y="9483"/>
                    <a:pt x="15995" y="9239"/>
                  </a:cubicBezTo>
                  <a:cubicBezTo>
                    <a:pt x="15995" y="8954"/>
                    <a:pt x="15791" y="8750"/>
                    <a:pt x="15547" y="8750"/>
                  </a:cubicBezTo>
                  <a:close/>
                  <a:moveTo>
                    <a:pt x="16890" y="8750"/>
                  </a:moveTo>
                  <a:cubicBezTo>
                    <a:pt x="16646" y="8750"/>
                    <a:pt x="16442" y="8954"/>
                    <a:pt x="16442" y="9239"/>
                  </a:cubicBezTo>
                  <a:cubicBezTo>
                    <a:pt x="16442" y="9483"/>
                    <a:pt x="16646" y="9686"/>
                    <a:pt x="16890" y="9686"/>
                  </a:cubicBezTo>
                  <a:cubicBezTo>
                    <a:pt x="17134" y="9686"/>
                    <a:pt x="17338" y="9483"/>
                    <a:pt x="17338" y="9239"/>
                  </a:cubicBezTo>
                  <a:cubicBezTo>
                    <a:pt x="17338" y="8954"/>
                    <a:pt x="17134" y="8750"/>
                    <a:pt x="16890" y="8750"/>
                  </a:cubicBezTo>
                  <a:close/>
                  <a:moveTo>
                    <a:pt x="18233" y="8750"/>
                  </a:moveTo>
                  <a:cubicBezTo>
                    <a:pt x="17989" y="8750"/>
                    <a:pt x="17785" y="8954"/>
                    <a:pt x="17785" y="9239"/>
                  </a:cubicBezTo>
                  <a:cubicBezTo>
                    <a:pt x="17785" y="9483"/>
                    <a:pt x="17989" y="9686"/>
                    <a:pt x="18233" y="9686"/>
                  </a:cubicBezTo>
                  <a:cubicBezTo>
                    <a:pt x="18477" y="9686"/>
                    <a:pt x="18681" y="9483"/>
                    <a:pt x="18681" y="9239"/>
                  </a:cubicBezTo>
                  <a:cubicBezTo>
                    <a:pt x="18681" y="8954"/>
                    <a:pt x="18477" y="8750"/>
                    <a:pt x="18233" y="8750"/>
                  </a:cubicBezTo>
                  <a:close/>
                  <a:moveTo>
                    <a:pt x="19576" y="8750"/>
                  </a:moveTo>
                  <a:cubicBezTo>
                    <a:pt x="19332" y="8750"/>
                    <a:pt x="19128" y="8954"/>
                    <a:pt x="19128" y="9239"/>
                  </a:cubicBezTo>
                  <a:cubicBezTo>
                    <a:pt x="19128" y="9483"/>
                    <a:pt x="19332" y="9686"/>
                    <a:pt x="19576" y="9686"/>
                  </a:cubicBezTo>
                  <a:cubicBezTo>
                    <a:pt x="19820" y="9686"/>
                    <a:pt x="20024" y="9483"/>
                    <a:pt x="20024" y="9239"/>
                  </a:cubicBezTo>
                  <a:cubicBezTo>
                    <a:pt x="20024" y="8954"/>
                    <a:pt x="19820" y="8750"/>
                    <a:pt x="19576" y="8750"/>
                  </a:cubicBezTo>
                  <a:close/>
                  <a:moveTo>
                    <a:pt x="20919" y="8750"/>
                  </a:moveTo>
                  <a:cubicBezTo>
                    <a:pt x="20675" y="8750"/>
                    <a:pt x="20471" y="8954"/>
                    <a:pt x="20471" y="9239"/>
                  </a:cubicBezTo>
                  <a:cubicBezTo>
                    <a:pt x="20471" y="9483"/>
                    <a:pt x="20675" y="9686"/>
                    <a:pt x="20919" y="9686"/>
                  </a:cubicBezTo>
                  <a:cubicBezTo>
                    <a:pt x="21163" y="9686"/>
                    <a:pt x="21367" y="9483"/>
                    <a:pt x="21367" y="9239"/>
                  </a:cubicBezTo>
                  <a:cubicBezTo>
                    <a:pt x="21367" y="8954"/>
                    <a:pt x="21163" y="8750"/>
                    <a:pt x="20919" y="8750"/>
                  </a:cubicBezTo>
                  <a:close/>
                  <a:moveTo>
                    <a:pt x="367" y="9076"/>
                  </a:moveTo>
                  <a:cubicBezTo>
                    <a:pt x="164" y="9076"/>
                    <a:pt x="1" y="9239"/>
                    <a:pt x="1" y="9442"/>
                  </a:cubicBezTo>
                  <a:cubicBezTo>
                    <a:pt x="1" y="9646"/>
                    <a:pt x="164" y="9849"/>
                    <a:pt x="367" y="9849"/>
                  </a:cubicBezTo>
                  <a:lnTo>
                    <a:pt x="1954" y="9849"/>
                  </a:lnTo>
                  <a:cubicBezTo>
                    <a:pt x="2158" y="9849"/>
                    <a:pt x="2321" y="9646"/>
                    <a:pt x="2321" y="9442"/>
                  </a:cubicBezTo>
                  <a:cubicBezTo>
                    <a:pt x="2321" y="9239"/>
                    <a:pt x="2158" y="9076"/>
                    <a:pt x="1954" y="9076"/>
                  </a:cubicBezTo>
                  <a:close/>
                  <a:moveTo>
                    <a:pt x="8629" y="9076"/>
                  </a:moveTo>
                  <a:cubicBezTo>
                    <a:pt x="8425" y="9076"/>
                    <a:pt x="8262" y="9239"/>
                    <a:pt x="8262" y="9442"/>
                  </a:cubicBezTo>
                  <a:cubicBezTo>
                    <a:pt x="8262" y="9646"/>
                    <a:pt x="8425" y="9849"/>
                    <a:pt x="8629" y="9849"/>
                  </a:cubicBezTo>
                  <a:lnTo>
                    <a:pt x="12780" y="9849"/>
                  </a:lnTo>
                  <a:cubicBezTo>
                    <a:pt x="12983" y="9849"/>
                    <a:pt x="13146" y="9646"/>
                    <a:pt x="13146" y="9442"/>
                  </a:cubicBezTo>
                  <a:cubicBezTo>
                    <a:pt x="13146" y="9239"/>
                    <a:pt x="12983" y="9076"/>
                    <a:pt x="12780" y="9076"/>
                  </a:cubicBezTo>
                  <a:close/>
                  <a:moveTo>
                    <a:pt x="367" y="10867"/>
                  </a:moveTo>
                  <a:cubicBezTo>
                    <a:pt x="164" y="10867"/>
                    <a:pt x="1" y="11029"/>
                    <a:pt x="1" y="11233"/>
                  </a:cubicBezTo>
                  <a:cubicBezTo>
                    <a:pt x="1" y="11436"/>
                    <a:pt x="164" y="11640"/>
                    <a:pt x="367" y="11640"/>
                  </a:cubicBezTo>
                  <a:lnTo>
                    <a:pt x="1954" y="11640"/>
                  </a:lnTo>
                  <a:cubicBezTo>
                    <a:pt x="2158" y="11640"/>
                    <a:pt x="2321" y="11436"/>
                    <a:pt x="2321" y="11233"/>
                  </a:cubicBezTo>
                  <a:cubicBezTo>
                    <a:pt x="2321" y="11029"/>
                    <a:pt x="2158" y="10867"/>
                    <a:pt x="1954" y="10867"/>
                  </a:cubicBezTo>
                  <a:close/>
                  <a:moveTo>
                    <a:pt x="8629" y="10867"/>
                  </a:moveTo>
                  <a:cubicBezTo>
                    <a:pt x="8425" y="10867"/>
                    <a:pt x="8262" y="11029"/>
                    <a:pt x="8262" y="11233"/>
                  </a:cubicBezTo>
                  <a:cubicBezTo>
                    <a:pt x="8262" y="11436"/>
                    <a:pt x="8425" y="11640"/>
                    <a:pt x="8629" y="11640"/>
                  </a:cubicBezTo>
                  <a:lnTo>
                    <a:pt x="12780" y="11640"/>
                  </a:lnTo>
                  <a:cubicBezTo>
                    <a:pt x="12983" y="11640"/>
                    <a:pt x="13146" y="11436"/>
                    <a:pt x="13146" y="11233"/>
                  </a:cubicBezTo>
                  <a:cubicBezTo>
                    <a:pt x="13146" y="11029"/>
                    <a:pt x="12983" y="10867"/>
                    <a:pt x="12780" y="10867"/>
                  </a:cubicBezTo>
                  <a:close/>
                  <a:moveTo>
                    <a:pt x="14204" y="12495"/>
                  </a:moveTo>
                  <a:cubicBezTo>
                    <a:pt x="13960" y="12495"/>
                    <a:pt x="13756" y="12657"/>
                    <a:pt x="13756" y="12942"/>
                  </a:cubicBezTo>
                  <a:cubicBezTo>
                    <a:pt x="13756" y="13186"/>
                    <a:pt x="13960" y="13390"/>
                    <a:pt x="14204" y="13390"/>
                  </a:cubicBezTo>
                  <a:cubicBezTo>
                    <a:pt x="14448" y="13390"/>
                    <a:pt x="14652" y="13186"/>
                    <a:pt x="14652" y="12942"/>
                  </a:cubicBezTo>
                  <a:cubicBezTo>
                    <a:pt x="14652" y="12657"/>
                    <a:pt x="14448" y="12495"/>
                    <a:pt x="14204" y="12495"/>
                  </a:cubicBezTo>
                  <a:close/>
                  <a:moveTo>
                    <a:pt x="15547" y="12495"/>
                  </a:moveTo>
                  <a:cubicBezTo>
                    <a:pt x="15303" y="12495"/>
                    <a:pt x="15099" y="12657"/>
                    <a:pt x="15099" y="12942"/>
                  </a:cubicBezTo>
                  <a:cubicBezTo>
                    <a:pt x="15099" y="13186"/>
                    <a:pt x="15303" y="13390"/>
                    <a:pt x="15547" y="13390"/>
                  </a:cubicBezTo>
                  <a:cubicBezTo>
                    <a:pt x="15791" y="13390"/>
                    <a:pt x="15995" y="13186"/>
                    <a:pt x="15995" y="12942"/>
                  </a:cubicBezTo>
                  <a:cubicBezTo>
                    <a:pt x="15995" y="12657"/>
                    <a:pt x="15791" y="12495"/>
                    <a:pt x="15547" y="12495"/>
                  </a:cubicBezTo>
                  <a:close/>
                  <a:moveTo>
                    <a:pt x="16890" y="12495"/>
                  </a:moveTo>
                  <a:cubicBezTo>
                    <a:pt x="16646" y="12495"/>
                    <a:pt x="16442" y="12657"/>
                    <a:pt x="16442" y="12942"/>
                  </a:cubicBezTo>
                  <a:cubicBezTo>
                    <a:pt x="16442" y="13186"/>
                    <a:pt x="16646" y="13390"/>
                    <a:pt x="16890" y="13390"/>
                  </a:cubicBezTo>
                  <a:cubicBezTo>
                    <a:pt x="17134" y="13390"/>
                    <a:pt x="17338" y="13186"/>
                    <a:pt x="17338" y="12942"/>
                  </a:cubicBezTo>
                  <a:cubicBezTo>
                    <a:pt x="17338" y="12657"/>
                    <a:pt x="17134" y="12495"/>
                    <a:pt x="16890" y="12495"/>
                  </a:cubicBezTo>
                  <a:close/>
                  <a:moveTo>
                    <a:pt x="18233" y="12495"/>
                  </a:moveTo>
                  <a:cubicBezTo>
                    <a:pt x="17989" y="12495"/>
                    <a:pt x="17785" y="12657"/>
                    <a:pt x="17785" y="12942"/>
                  </a:cubicBezTo>
                  <a:cubicBezTo>
                    <a:pt x="17785" y="13186"/>
                    <a:pt x="17989" y="13390"/>
                    <a:pt x="18233" y="13390"/>
                  </a:cubicBezTo>
                  <a:cubicBezTo>
                    <a:pt x="18477" y="13390"/>
                    <a:pt x="18681" y="13186"/>
                    <a:pt x="18681" y="12942"/>
                  </a:cubicBezTo>
                  <a:cubicBezTo>
                    <a:pt x="18681" y="12657"/>
                    <a:pt x="18477" y="12495"/>
                    <a:pt x="18233" y="12495"/>
                  </a:cubicBezTo>
                  <a:close/>
                  <a:moveTo>
                    <a:pt x="19576" y="12495"/>
                  </a:moveTo>
                  <a:cubicBezTo>
                    <a:pt x="19332" y="12495"/>
                    <a:pt x="19128" y="12657"/>
                    <a:pt x="19128" y="12942"/>
                  </a:cubicBezTo>
                  <a:cubicBezTo>
                    <a:pt x="19128" y="13186"/>
                    <a:pt x="19332" y="13390"/>
                    <a:pt x="19576" y="13390"/>
                  </a:cubicBezTo>
                  <a:cubicBezTo>
                    <a:pt x="19820" y="13390"/>
                    <a:pt x="20024" y="13186"/>
                    <a:pt x="20024" y="12942"/>
                  </a:cubicBezTo>
                  <a:cubicBezTo>
                    <a:pt x="20024" y="12657"/>
                    <a:pt x="19820" y="12495"/>
                    <a:pt x="19576" y="12495"/>
                  </a:cubicBezTo>
                  <a:close/>
                  <a:moveTo>
                    <a:pt x="20919" y="12495"/>
                  </a:moveTo>
                  <a:cubicBezTo>
                    <a:pt x="20675" y="12495"/>
                    <a:pt x="20471" y="12657"/>
                    <a:pt x="20471" y="12942"/>
                  </a:cubicBezTo>
                  <a:cubicBezTo>
                    <a:pt x="20471" y="13186"/>
                    <a:pt x="20675" y="13390"/>
                    <a:pt x="20919" y="13390"/>
                  </a:cubicBezTo>
                  <a:cubicBezTo>
                    <a:pt x="21163" y="13390"/>
                    <a:pt x="21367" y="13186"/>
                    <a:pt x="21367" y="12942"/>
                  </a:cubicBezTo>
                  <a:cubicBezTo>
                    <a:pt x="21367" y="12657"/>
                    <a:pt x="21163" y="12495"/>
                    <a:pt x="20919" y="12495"/>
                  </a:cubicBezTo>
                  <a:close/>
                  <a:moveTo>
                    <a:pt x="367" y="12657"/>
                  </a:moveTo>
                  <a:cubicBezTo>
                    <a:pt x="164" y="12657"/>
                    <a:pt x="1" y="12820"/>
                    <a:pt x="1" y="13024"/>
                  </a:cubicBezTo>
                  <a:cubicBezTo>
                    <a:pt x="1" y="13268"/>
                    <a:pt x="164" y="13431"/>
                    <a:pt x="367" y="13431"/>
                  </a:cubicBezTo>
                  <a:lnTo>
                    <a:pt x="1954" y="13431"/>
                  </a:lnTo>
                  <a:cubicBezTo>
                    <a:pt x="2158" y="13431"/>
                    <a:pt x="2321" y="13268"/>
                    <a:pt x="2321" y="13024"/>
                  </a:cubicBezTo>
                  <a:cubicBezTo>
                    <a:pt x="2321" y="12820"/>
                    <a:pt x="2158" y="12657"/>
                    <a:pt x="1954" y="12657"/>
                  </a:cubicBezTo>
                  <a:close/>
                  <a:moveTo>
                    <a:pt x="8629" y="12657"/>
                  </a:moveTo>
                  <a:cubicBezTo>
                    <a:pt x="8425" y="12657"/>
                    <a:pt x="8262" y="12820"/>
                    <a:pt x="8262" y="13024"/>
                  </a:cubicBezTo>
                  <a:cubicBezTo>
                    <a:pt x="8262" y="13268"/>
                    <a:pt x="8425" y="13431"/>
                    <a:pt x="8629" y="13431"/>
                  </a:cubicBezTo>
                  <a:lnTo>
                    <a:pt x="12780" y="13431"/>
                  </a:lnTo>
                  <a:cubicBezTo>
                    <a:pt x="12983" y="13431"/>
                    <a:pt x="13146" y="13268"/>
                    <a:pt x="13146" y="13024"/>
                  </a:cubicBezTo>
                  <a:cubicBezTo>
                    <a:pt x="13146" y="12820"/>
                    <a:pt x="12983" y="12657"/>
                    <a:pt x="12780"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35"/>
            <p:cNvSpPr/>
            <p:nvPr/>
          </p:nvSpPr>
          <p:spPr>
            <a:xfrm>
              <a:off x="2792550" y="4478775"/>
              <a:ext cx="657275" cy="73275"/>
            </a:xfrm>
            <a:custGeom>
              <a:avLst/>
              <a:gdLst/>
              <a:ahLst/>
              <a:cxnLst/>
              <a:rect l="l" t="t" r="r" b="b"/>
              <a:pathLst>
                <a:path w="26291" h="2931" extrusionOk="0">
                  <a:moveTo>
                    <a:pt x="5088" y="0"/>
                  </a:moveTo>
                  <a:lnTo>
                    <a:pt x="4925" y="41"/>
                  </a:lnTo>
                  <a:lnTo>
                    <a:pt x="326" y="2238"/>
                  </a:lnTo>
                  <a:cubicBezTo>
                    <a:pt x="0" y="2401"/>
                    <a:pt x="123" y="2930"/>
                    <a:pt x="489" y="2930"/>
                  </a:cubicBezTo>
                  <a:lnTo>
                    <a:pt x="22913" y="2930"/>
                  </a:lnTo>
                  <a:cubicBezTo>
                    <a:pt x="22994" y="2930"/>
                    <a:pt x="23076" y="2890"/>
                    <a:pt x="23157" y="2849"/>
                  </a:cubicBezTo>
                  <a:lnTo>
                    <a:pt x="26047" y="651"/>
                  </a:lnTo>
                  <a:cubicBezTo>
                    <a:pt x="26291" y="448"/>
                    <a:pt x="26169" y="0"/>
                    <a:pt x="258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35"/>
            <p:cNvSpPr/>
            <p:nvPr/>
          </p:nvSpPr>
          <p:spPr>
            <a:xfrm>
              <a:off x="2787450" y="4470625"/>
              <a:ext cx="667475" cy="89550"/>
            </a:xfrm>
            <a:custGeom>
              <a:avLst/>
              <a:gdLst/>
              <a:ahLst/>
              <a:cxnLst/>
              <a:rect l="l" t="t" r="r" b="b"/>
              <a:pathLst>
                <a:path w="26699" h="3582" extrusionOk="0">
                  <a:moveTo>
                    <a:pt x="26047"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88" y="41"/>
                  </a:lnTo>
                  <a:lnTo>
                    <a:pt x="5007" y="41"/>
                  </a:lnTo>
                  <a:lnTo>
                    <a:pt x="367" y="2279"/>
                  </a:lnTo>
                  <a:cubicBezTo>
                    <a:pt x="123" y="2402"/>
                    <a:pt x="1" y="2646"/>
                    <a:pt x="1" y="2890"/>
                  </a:cubicBezTo>
                  <a:cubicBezTo>
                    <a:pt x="1" y="3053"/>
                    <a:pt x="42" y="3256"/>
                    <a:pt x="164" y="3378"/>
                  </a:cubicBezTo>
                  <a:cubicBezTo>
                    <a:pt x="286" y="3500"/>
                    <a:pt x="489" y="3582"/>
                    <a:pt x="693" y="3582"/>
                  </a:cubicBezTo>
                  <a:lnTo>
                    <a:pt x="23117" y="3582"/>
                  </a:lnTo>
                  <a:cubicBezTo>
                    <a:pt x="23280" y="3582"/>
                    <a:pt x="23442" y="3541"/>
                    <a:pt x="23565" y="3460"/>
                  </a:cubicBezTo>
                  <a:lnTo>
                    <a:pt x="26454" y="1221"/>
                  </a:lnTo>
                  <a:cubicBezTo>
                    <a:pt x="26617" y="1099"/>
                    <a:pt x="26698" y="896"/>
                    <a:pt x="26698" y="692"/>
                  </a:cubicBezTo>
                  <a:cubicBezTo>
                    <a:pt x="26698" y="489"/>
                    <a:pt x="26658" y="326"/>
                    <a:pt x="26535" y="204"/>
                  </a:cubicBezTo>
                  <a:cubicBezTo>
                    <a:pt x="26413" y="82"/>
                    <a:pt x="26210" y="0"/>
                    <a:pt x="260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35"/>
            <p:cNvSpPr/>
            <p:nvPr/>
          </p:nvSpPr>
          <p:spPr>
            <a:xfrm>
              <a:off x="3097775" y="4128775"/>
              <a:ext cx="102775" cy="392750"/>
            </a:xfrm>
            <a:custGeom>
              <a:avLst/>
              <a:gdLst/>
              <a:ahLst/>
              <a:cxnLst/>
              <a:rect l="l" t="t" r="r" b="b"/>
              <a:pathLst>
                <a:path w="4111" h="15710" extrusionOk="0">
                  <a:moveTo>
                    <a:pt x="1" y="0"/>
                  </a:moveTo>
                  <a:lnTo>
                    <a:pt x="1" y="15709"/>
                  </a:lnTo>
                  <a:lnTo>
                    <a:pt x="4111" y="15709"/>
                  </a:lnTo>
                  <a:lnTo>
                    <a:pt x="41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35"/>
            <p:cNvSpPr/>
            <p:nvPr/>
          </p:nvSpPr>
          <p:spPr>
            <a:xfrm>
              <a:off x="3089625" y="4119600"/>
              <a:ext cx="120100" cy="410050"/>
            </a:xfrm>
            <a:custGeom>
              <a:avLst/>
              <a:gdLst/>
              <a:ahLst/>
              <a:cxnLst/>
              <a:rect l="l" t="t" r="r" b="b"/>
              <a:pathLst>
                <a:path w="4804" h="16402" extrusionOk="0">
                  <a:moveTo>
                    <a:pt x="4111" y="693"/>
                  </a:moveTo>
                  <a:lnTo>
                    <a:pt x="4111" y="15751"/>
                  </a:lnTo>
                  <a:lnTo>
                    <a:pt x="652" y="15751"/>
                  </a:lnTo>
                  <a:lnTo>
                    <a:pt x="652" y="693"/>
                  </a:lnTo>
                  <a:close/>
                  <a:moveTo>
                    <a:pt x="327" y="1"/>
                  </a:moveTo>
                  <a:cubicBezTo>
                    <a:pt x="245" y="1"/>
                    <a:pt x="164" y="42"/>
                    <a:pt x="82" y="123"/>
                  </a:cubicBezTo>
                  <a:cubicBezTo>
                    <a:pt x="42" y="164"/>
                    <a:pt x="1" y="286"/>
                    <a:pt x="1" y="367"/>
                  </a:cubicBezTo>
                  <a:lnTo>
                    <a:pt x="1" y="16076"/>
                  </a:lnTo>
                  <a:cubicBezTo>
                    <a:pt x="1" y="16158"/>
                    <a:pt x="42" y="16239"/>
                    <a:pt x="82" y="16320"/>
                  </a:cubicBezTo>
                  <a:cubicBezTo>
                    <a:pt x="164" y="16361"/>
                    <a:pt x="245" y="16402"/>
                    <a:pt x="327" y="16402"/>
                  </a:cubicBezTo>
                  <a:lnTo>
                    <a:pt x="4437" y="16402"/>
                  </a:lnTo>
                  <a:cubicBezTo>
                    <a:pt x="4559" y="16402"/>
                    <a:pt x="4640" y="16361"/>
                    <a:pt x="4681" y="16320"/>
                  </a:cubicBezTo>
                  <a:cubicBezTo>
                    <a:pt x="4763" y="16239"/>
                    <a:pt x="4803" y="16158"/>
                    <a:pt x="4803" y="16076"/>
                  </a:cubicBezTo>
                  <a:lnTo>
                    <a:pt x="4803" y="367"/>
                  </a:lnTo>
                  <a:cubicBezTo>
                    <a:pt x="4803" y="286"/>
                    <a:pt x="4763" y="164"/>
                    <a:pt x="4681" y="123"/>
                  </a:cubicBezTo>
                  <a:cubicBezTo>
                    <a:pt x="4640" y="42"/>
                    <a:pt x="4559"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35"/>
            <p:cNvSpPr/>
            <p:nvPr/>
          </p:nvSpPr>
          <p:spPr>
            <a:xfrm>
              <a:off x="3081500" y="4128775"/>
              <a:ext cx="135350" cy="284900"/>
            </a:xfrm>
            <a:custGeom>
              <a:avLst/>
              <a:gdLst/>
              <a:ahLst/>
              <a:cxnLst/>
              <a:rect l="l" t="t" r="r" b="b"/>
              <a:pathLst>
                <a:path w="5414" h="11396" extrusionOk="0">
                  <a:moveTo>
                    <a:pt x="0" y="0"/>
                  </a:moveTo>
                  <a:lnTo>
                    <a:pt x="0" y="11395"/>
                  </a:lnTo>
                  <a:lnTo>
                    <a:pt x="5413" y="11395"/>
                  </a:lnTo>
                  <a:lnTo>
                    <a:pt x="541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35"/>
            <p:cNvSpPr/>
            <p:nvPr/>
          </p:nvSpPr>
          <p:spPr>
            <a:xfrm>
              <a:off x="3073350" y="4119600"/>
              <a:ext cx="152650" cy="302200"/>
            </a:xfrm>
            <a:custGeom>
              <a:avLst/>
              <a:gdLst/>
              <a:ahLst/>
              <a:cxnLst/>
              <a:rect l="l" t="t" r="r" b="b"/>
              <a:pathLst>
                <a:path w="6106" h="12088" extrusionOk="0">
                  <a:moveTo>
                    <a:pt x="5414" y="693"/>
                  </a:moveTo>
                  <a:lnTo>
                    <a:pt x="5414" y="11437"/>
                  </a:lnTo>
                  <a:lnTo>
                    <a:pt x="693" y="11437"/>
                  </a:lnTo>
                  <a:lnTo>
                    <a:pt x="693" y="693"/>
                  </a:lnTo>
                  <a:close/>
                  <a:moveTo>
                    <a:pt x="326" y="1"/>
                  </a:moveTo>
                  <a:cubicBezTo>
                    <a:pt x="245" y="1"/>
                    <a:pt x="164" y="42"/>
                    <a:pt x="82" y="123"/>
                  </a:cubicBezTo>
                  <a:cubicBezTo>
                    <a:pt x="42" y="164"/>
                    <a:pt x="1" y="286"/>
                    <a:pt x="1" y="367"/>
                  </a:cubicBezTo>
                  <a:lnTo>
                    <a:pt x="1" y="11762"/>
                  </a:lnTo>
                  <a:cubicBezTo>
                    <a:pt x="1" y="11844"/>
                    <a:pt x="42" y="11925"/>
                    <a:pt x="82" y="12007"/>
                  </a:cubicBezTo>
                  <a:cubicBezTo>
                    <a:pt x="164" y="12088"/>
                    <a:pt x="245" y="12088"/>
                    <a:pt x="326" y="12088"/>
                  </a:cubicBezTo>
                  <a:lnTo>
                    <a:pt x="5739" y="12088"/>
                  </a:lnTo>
                  <a:cubicBezTo>
                    <a:pt x="5861" y="12088"/>
                    <a:pt x="5943" y="12088"/>
                    <a:pt x="5983" y="12007"/>
                  </a:cubicBezTo>
                  <a:cubicBezTo>
                    <a:pt x="6065" y="11925"/>
                    <a:pt x="6105" y="11844"/>
                    <a:pt x="6105" y="11762"/>
                  </a:cubicBezTo>
                  <a:lnTo>
                    <a:pt x="6105" y="367"/>
                  </a:lnTo>
                  <a:cubicBezTo>
                    <a:pt x="6105" y="286"/>
                    <a:pt x="6065" y="164"/>
                    <a:pt x="5983" y="123"/>
                  </a:cubicBezTo>
                  <a:cubicBezTo>
                    <a:pt x="5943" y="42"/>
                    <a:pt x="5861" y="1"/>
                    <a:pt x="57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35"/>
            <p:cNvSpPr/>
            <p:nvPr/>
          </p:nvSpPr>
          <p:spPr>
            <a:xfrm>
              <a:off x="2320450" y="2821375"/>
              <a:ext cx="1707275" cy="1335900"/>
            </a:xfrm>
            <a:custGeom>
              <a:avLst/>
              <a:gdLst/>
              <a:ahLst/>
              <a:cxnLst/>
              <a:rect l="l" t="t" r="r" b="b"/>
              <a:pathLst>
                <a:path w="68291" h="53436" extrusionOk="0">
                  <a:moveTo>
                    <a:pt x="1" y="0"/>
                  </a:moveTo>
                  <a:lnTo>
                    <a:pt x="1" y="53436"/>
                  </a:lnTo>
                  <a:lnTo>
                    <a:pt x="68291" y="53436"/>
                  </a:lnTo>
                  <a:lnTo>
                    <a:pt x="682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35"/>
            <p:cNvSpPr/>
            <p:nvPr/>
          </p:nvSpPr>
          <p:spPr>
            <a:xfrm>
              <a:off x="2311300" y="2813225"/>
              <a:ext cx="1724575" cy="1352200"/>
            </a:xfrm>
            <a:custGeom>
              <a:avLst/>
              <a:gdLst/>
              <a:ahLst/>
              <a:cxnLst/>
              <a:rect l="l" t="t" r="r" b="b"/>
              <a:pathLst>
                <a:path w="68983" h="54088" extrusionOk="0">
                  <a:moveTo>
                    <a:pt x="68290" y="693"/>
                  </a:moveTo>
                  <a:lnTo>
                    <a:pt x="68290" y="53395"/>
                  </a:lnTo>
                  <a:lnTo>
                    <a:pt x="693" y="53395"/>
                  </a:lnTo>
                  <a:lnTo>
                    <a:pt x="693" y="693"/>
                  </a:lnTo>
                  <a:close/>
                  <a:moveTo>
                    <a:pt x="367" y="1"/>
                  </a:moveTo>
                  <a:cubicBezTo>
                    <a:pt x="286" y="1"/>
                    <a:pt x="163" y="41"/>
                    <a:pt x="123" y="82"/>
                  </a:cubicBezTo>
                  <a:cubicBezTo>
                    <a:pt x="41" y="163"/>
                    <a:pt x="1" y="245"/>
                    <a:pt x="1" y="326"/>
                  </a:cubicBezTo>
                  <a:lnTo>
                    <a:pt x="1" y="53762"/>
                  </a:lnTo>
                  <a:cubicBezTo>
                    <a:pt x="1" y="53843"/>
                    <a:pt x="41" y="53924"/>
                    <a:pt x="123" y="54006"/>
                  </a:cubicBezTo>
                  <a:cubicBezTo>
                    <a:pt x="163" y="54047"/>
                    <a:pt x="286" y="54087"/>
                    <a:pt x="367" y="54087"/>
                  </a:cubicBezTo>
                  <a:lnTo>
                    <a:pt x="68657" y="54087"/>
                  </a:lnTo>
                  <a:cubicBezTo>
                    <a:pt x="68738" y="54087"/>
                    <a:pt x="68819" y="54047"/>
                    <a:pt x="68901" y="54006"/>
                  </a:cubicBezTo>
                  <a:cubicBezTo>
                    <a:pt x="68942" y="53924"/>
                    <a:pt x="68982" y="53843"/>
                    <a:pt x="68982" y="53762"/>
                  </a:cubicBezTo>
                  <a:lnTo>
                    <a:pt x="68982" y="326"/>
                  </a:lnTo>
                  <a:cubicBezTo>
                    <a:pt x="68982" y="245"/>
                    <a:pt x="68942" y="163"/>
                    <a:pt x="68901" y="82"/>
                  </a:cubicBezTo>
                  <a:cubicBezTo>
                    <a:pt x="68819" y="41"/>
                    <a:pt x="68738" y="1"/>
                    <a:pt x="686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35"/>
            <p:cNvSpPr/>
            <p:nvPr/>
          </p:nvSpPr>
          <p:spPr>
            <a:xfrm>
              <a:off x="2411025" y="2892600"/>
              <a:ext cx="1525125" cy="1193450"/>
            </a:xfrm>
            <a:custGeom>
              <a:avLst/>
              <a:gdLst/>
              <a:ahLst/>
              <a:cxnLst/>
              <a:rect l="l" t="t" r="r" b="b"/>
              <a:pathLst>
                <a:path w="61005" h="47738" extrusionOk="0">
                  <a:moveTo>
                    <a:pt x="0" y="0"/>
                  </a:moveTo>
                  <a:lnTo>
                    <a:pt x="0" y="47738"/>
                  </a:lnTo>
                  <a:lnTo>
                    <a:pt x="61005" y="47738"/>
                  </a:lnTo>
                  <a:lnTo>
                    <a:pt x="610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35"/>
            <p:cNvSpPr/>
            <p:nvPr/>
          </p:nvSpPr>
          <p:spPr>
            <a:xfrm>
              <a:off x="240287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5" y="0"/>
                    <a:pt x="163" y="41"/>
                    <a:pt x="123" y="123"/>
                  </a:cubicBezTo>
                  <a:cubicBezTo>
                    <a:pt x="41" y="163"/>
                    <a:pt x="0" y="245"/>
                    <a:pt x="0" y="326"/>
                  </a:cubicBezTo>
                  <a:lnTo>
                    <a:pt x="0" y="48064"/>
                  </a:lnTo>
                  <a:cubicBezTo>
                    <a:pt x="0" y="48145"/>
                    <a:pt x="41" y="48227"/>
                    <a:pt x="123" y="48267"/>
                  </a:cubicBezTo>
                  <a:cubicBezTo>
                    <a:pt x="163" y="48349"/>
                    <a:pt x="245" y="48389"/>
                    <a:pt x="326" y="48389"/>
                  </a:cubicBezTo>
                  <a:lnTo>
                    <a:pt x="61331" y="48389"/>
                  </a:lnTo>
                  <a:cubicBezTo>
                    <a:pt x="61412" y="48389"/>
                    <a:pt x="61494" y="48349"/>
                    <a:pt x="61575" y="48267"/>
                  </a:cubicBezTo>
                  <a:cubicBezTo>
                    <a:pt x="61616" y="48227"/>
                    <a:pt x="61657" y="48145"/>
                    <a:pt x="61657" y="48064"/>
                  </a:cubicBezTo>
                  <a:lnTo>
                    <a:pt x="61657" y="326"/>
                  </a:lnTo>
                  <a:cubicBezTo>
                    <a:pt x="61657" y="245"/>
                    <a:pt x="61616" y="163"/>
                    <a:pt x="61575" y="123"/>
                  </a:cubicBezTo>
                  <a:cubicBezTo>
                    <a:pt x="61494" y="41"/>
                    <a:pt x="61412" y="0"/>
                    <a:pt x="61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35"/>
            <p:cNvSpPr/>
            <p:nvPr/>
          </p:nvSpPr>
          <p:spPr>
            <a:xfrm>
              <a:off x="2700975" y="2953625"/>
              <a:ext cx="534175" cy="335775"/>
            </a:xfrm>
            <a:custGeom>
              <a:avLst/>
              <a:gdLst/>
              <a:ahLst/>
              <a:cxnLst/>
              <a:rect l="l" t="t" r="r" b="b"/>
              <a:pathLst>
                <a:path w="21367" h="13431" extrusionOk="0">
                  <a:moveTo>
                    <a:pt x="367" y="82"/>
                  </a:moveTo>
                  <a:cubicBezTo>
                    <a:pt x="163" y="82"/>
                    <a:pt x="1" y="245"/>
                    <a:pt x="1" y="489"/>
                  </a:cubicBezTo>
                  <a:cubicBezTo>
                    <a:pt x="1" y="693"/>
                    <a:pt x="163" y="856"/>
                    <a:pt x="367" y="856"/>
                  </a:cubicBezTo>
                  <a:lnTo>
                    <a:pt x="1954" y="856"/>
                  </a:lnTo>
                  <a:cubicBezTo>
                    <a:pt x="2158" y="856"/>
                    <a:pt x="2361" y="693"/>
                    <a:pt x="2361" y="489"/>
                  </a:cubicBezTo>
                  <a:cubicBezTo>
                    <a:pt x="2361" y="245"/>
                    <a:pt x="2158" y="82"/>
                    <a:pt x="1954" y="82"/>
                  </a:cubicBezTo>
                  <a:close/>
                  <a:moveTo>
                    <a:pt x="3704" y="82"/>
                  </a:moveTo>
                  <a:cubicBezTo>
                    <a:pt x="3501" y="82"/>
                    <a:pt x="3338" y="245"/>
                    <a:pt x="3338" y="489"/>
                  </a:cubicBezTo>
                  <a:cubicBezTo>
                    <a:pt x="3338" y="693"/>
                    <a:pt x="3501" y="856"/>
                    <a:pt x="3704" y="856"/>
                  </a:cubicBezTo>
                  <a:lnTo>
                    <a:pt x="7855" y="856"/>
                  </a:lnTo>
                  <a:cubicBezTo>
                    <a:pt x="8059" y="856"/>
                    <a:pt x="8222" y="693"/>
                    <a:pt x="8222" y="489"/>
                  </a:cubicBezTo>
                  <a:cubicBezTo>
                    <a:pt x="8222" y="245"/>
                    <a:pt x="8059" y="82"/>
                    <a:pt x="7855" y="82"/>
                  </a:cubicBezTo>
                  <a:close/>
                  <a:moveTo>
                    <a:pt x="9605" y="1"/>
                  </a:moveTo>
                  <a:cubicBezTo>
                    <a:pt x="9361" y="1"/>
                    <a:pt x="9158" y="204"/>
                    <a:pt x="9158" y="489"/>
                  </a:cubicBezTo>
                  <a:cubicBezTo>
                    <a:pt x="9158" y="733"/>
                    <a:pt x="9361" y="937"/>
                    <a:pt x="9605" y="937"/>
                  </a:cubicBezTo>
                  <a:cubicBezTo>
                    <a:pt x="9849" y="937"/>
                    <a:pt x="10053" y="733"/>
                    <a:pt x="10053" y="489"/>
                  </a:cubicBezTo>
                  <a:cubicBezTo>
                    <a:pt x="10053" y="204"/>
                    <a:pt x="9849" y="1"/>
                    <a:pt x="9605" y="1"/>
                  </a:cubicBezTo>
                  <a:close/>
                  <a:moveTo>
                    <a:pt x="10948" y="1"/>
                  </a:moveTo>
                  <a:cubicBezTo>
                    <a:pt x="10704" y="1"/>
                    <a:pt x="10501" y="204"/>
                    <a:pt x="10501" y="489"/>
                  </a:cubicBezTo>
                  <a:cubicBezTo>
                    <a:pt x="10501" y="733"/>
                    <a:pt x="10704" y="937"/>
                    <a:pt x="10948" y="937"/>
                  </a:cubicBezTo>
                  <a:cubicBezTo>
                    <a:pt x="11192" y="937"/>
                    <a:pt x="11396" y="733"/>
                    <a:pt x="11396" y="489"/>
                  </a:cubicBezTo>
                  <a:cubicBezTo>
                    <a:pt x="11396" y="204"/>
                    <a:pt x="11192" y="1"/>
                    <a:pt x="10948" y="1"/>
                  </a:cubicBezTo>
                  <a:close/>
                  <a:moveTo>
                    <a:pt x="12291" y="1"/>
                  </a:moveTo>
                  <a:cubicBezTo>
                    <a:pt x="12047" y="1"/>
                    <a:pt x="11844" y="204"/>
                    <a:pt x="11844" y="489"/>
                  </a:cubicBezTo>
                  <a:cubicBezTo>
                    <a:pt x="11844" y="733"/>
                    <a:pt x="12047" y="937"/>
                    <a:pt x="12291" y="937"/>
                  </a:cubicBezTo>
                  <a:cubicBezTo>
                    <a:pt x="12535" y="937"/>
                    <a:pt x="12739" y="733"/>
                    <a:pt x="12739" y="489"/>
                  </a:cubicBezTo>
                  <a:cubicBezTo>
                    <a:pt x="12739" y="204"/>
                    <a:pt x="12535" y="1"/>
                    <a:pt x="12291" y="1"/>
                  </a:cubicBezTo>
                  <a:close/>
                  <a:moveTo>
                    <a:pt x="13634" y="1"/>
                  </a:moveTo>
                  <a:cubicBezTo>
                    <a:pt x="13390" y="1"/>
                    <a:pt x="13187" y="204"/>
                    <a:pt x="13187" y="489"/>
                  </a:cubicBezTo>
                  <a:cubicBezTo>
                    <a:pt x="13187" y="733"/>
                    <a:pt x="13390" y="937"/>
                    <a:pt x="13634" y="937"/>
                  </a:cubicBezTo>
                  <a:cubicBezTo>
                    <a:pt x="13878" y="937"/>
                    <a:pt x="14082" y="733"/>
                    <a:pt x="14082" y="489"/>
                  </a:cubicBezTo>
                  <a:cubicBezTo>
                    <a:pt x="14082" y="204"/>
                    <a:pt x="13878" y="1"/>
                    <a:pt x="13634" y="1"/>
                  </a:cubicBezTo>
                  <a:close/>
                  <a:moveTo>
                    <a:pt x="14977" y="1"/>
                  </a:moveTo>
                  <a:cubicBezTo>
                    <a:pt x="14733" y="1"/>
                    <a:pt x="14530" y="204"/>
                    <a:pt x="14530" y="489"/>
                  </a:cubicBezTo>
                  <a:cubicBezTo>
                    <a:pt x="14530" y="733"/>
                    <a:pt x="14733" y="937"/>
                    <a:pt x="14977" y="937"/>
                  </a:cubicBezTo>
                  <a:cubicBezTo>
                    <a:pt x="15221" y="937"/>
                    <a:pt x="15425" y="733"/>
                    <a:pt x="15425" y="489"/>
                  </a:cubicBezTo>
                  <a:cubicBezTo>
                    <a:pt x="15425" y="204"/>
                    <a:pt x="15221" y="1"/>
                    <a:pt x="14977" y="1"/>
                  </a:cubicBezTo>
                  <a:close/>
                  <a:moveTo>
                    <a:pt x="16320" y="1"/>
                  </a:moveTo>
                  <a:cubicBezTo>
                    <a:pt x="16076" y="1"/>
                    <a:pt x="15873" y="204"/>
                    <a:pt x="15873" y="489"/>
                  </a:cubicBezTo>
                  <a:cubicBezTo>
                    <a:pt x="15873" y="733"/>
                    <a:pt x="16076" y="937"/>
                    <a:pt x="16320" y="937"/>
                  </a:cubicBezTo>
                  <a:cubicBezTo>
                    <a:pt x="16564" y="937"/>
                    <a:pt x="16768" y="733"/>
                    <a:pt x="16768" y="489"/>
                  </a:cubicBezTo>
                  <a:cubicBezTo>
                    <a:pt x="16768" y="204"/>
                    <a:pt x="16564" y="1"/>
                    <a:pt x="16320" y="1"/>
                  </a:cubicBezTo>
                  <a:close/>
                  <a:moveTo>
                    <a:pt x="367" y="1873"/>
                  </a:moveTo>
                  <a:cubicBezTo>
                    <a:pt x="163" y="1873"/>
                    <a:pt x="1" y="2036"/>
                    <a:pt x="1" y="2280"/>
                  </a:cubicBezTo>
                  <a:cubicBezTo>
                    <a:pt x="1" y="2483"/>
                    <a:pt x="163" y="2646"/>
                    <a:pt x="367" y="2646"/>
                  </a:cubicBezTo>
                  <a:lnTo>
                    <a:pt x="1954" y="2646"/>
                  </a:lnTo>
                  <a:cubicBezTo>
                    <a:pt x="2158" y="2646"/>
                    <a:pt x="2361" y="2483"/>
                    <a:pt x="2361" y="2280"/>
                  </a:cubicBezTo>
                  <a:cubicBezTo>
                    <a:pt x="2361" y="2036"/>
                    <a:pt x="2158" y="1873"/>
                    <a:pt x="1954" y="1873"/>
                  </a:cubicBezTo>
                  <a:close/>
                  <a:moveTo>
                    <a:pt x="3704" y="1873"/>
                  </a:moveTo>
                  <a:cubicBezTo>
                    <a:pt x="3501" y="1873"/>
                    <a:pt x="3338" y="2036"/>
                    <a:pt x="3338" y="2280"/>
                  </a:cubicBezTo>
                  <a:cubicBezTo>
                    <a:pt x="3338" y="2483"/>
                    <a:pt x="3501" y="2646"/>
                    <a:pt x="3704" y="2646"/>
                  </a:cubicBezTo>
                  <a:lnTo>
                    <a:pt x="7855" y="2646"/>
                  </a:lnTo>
                  <a:cubicBezTo>
                    <a:pt x="8059" y="2646"/>
                    <a:pt x="8222" y="2483"/>
                    <a:pt x="8222" y="2280"/>
                  </a:cubicBezTo>
                  <a:cubicBezTo>
                    <a:pt x="8222" y="2036"/>
                    <a:pt x="8059" y="1873"/>
                    <a:pt x="7855" y="1873"/>
                  </a:cubicBezTo>
                  <a:close/>
                  <a:moveTo>
                    <a:pt x="367" y="3664"/>
                  </a:moveTo>
                  <a:cubicBezTo>
                    <a:pt x="163" y="3664"/>
                    <a:pt x="1" y="3867"/>
                    <a:pt x="1" y="4071"/>
                  </a:cubicBezTo>
                  <a:cubicBezTo>
                    <a:pt x="1" y="4274"/>
                    <a:pt x="163" y="4437"/>
                    <a:pt x="367" y="4437"/>
                  </a:cubicBezTo>
                  <a:lnTo>
                    <a:pt x="1954" y="4437"/>
                  </a:lnTo>
                  <a:cubicBezTo>
                    <a:pt x="2158" y="4437"/>
                    <a:pt x="2361" y="4274"/>
                    <a:pt x="2361" y="4071"/>
                  </a:cubicBezTo>
                  <a:cubicBezTo>
                    <a:pt x="2361" y="3867"/>
                    <a:pt x="2158" y="3664"/>
                    <a:pt x="1954" y="3664"/>
                  </a:cubicBezTo>
                  <a:close/>
                  <a:moveTo>
                    <a:pt x="3704" y="3664"/>
                  </a:moveTo>
                  <a:cubicBezTo>
                    <a:pt x="3501" y="3664"/>
                    <a:pt x="3338" y="3867"/>
                    <a:pt x="3338" y="4071"/>
                  </a:cubicBezTo>
                  <a:cubicBezTo>
                    <a:pt x="3338" y="4274"/>
                    <a:pt x="3501" y="4437"/>
                    <a:pt x="3704" y="4437"/>
                  </a:cubicBezTo>
                  <a:lnTo>
                    <a:pt x="7855" y="4437"/>
                  </a:lnTo>
                  <a:cubicBezTo>
                    <a:pt x="8059" y="4437"/>
                    <a:pt x="8222" y="4274"/>
                    <a:pt x="8222" y="4071"/>
                  </a:cubicBezTo>
                  <a:cubicBezTo>
                    <a:pt x="8222" y="3867"/>
                    <a:pt x="8059" y="3664"/>
                    <a:pt x="7855" y="3664"/>
                  </a:cubicBezTo>
                  <a:close/>
                  <a:moveTo>
                    <a:pt x="9605" y="3623"/>
                  </a:moveTo>
                  <a:cubicBezTo>
                    <a:pt x="9361" y="3623"/>
                    <a:pt x="9158" y="3826"/>
                    <a:pt x="9158" y="4071"/>
                  </a:cubicBezTo>
                  <a:cubicBezTo>
                    <a:pt x="9158" y="4315"/>
                    <a:pt x="9361" y="4518"/>
                    <a:pt x="9605" y="4518"/>
                  </a:cubicBezTo>
                  <a:cubicBezTo>
                    <a:pt x="9849" y="4518"/>
                    <a:pt x="10053" y="4315"/>
                    <a:pt x="10053" y="4071"/>
                  </a:cubicBezTo>
                  <a:cubicBezTo>
                    <a:pt x="10053" y="3826"/>
                    <a:pt x="9849" y="3623"/>
                    <a:pt x="9605" y="3623"/>
                  </a:cubicBezTo>
                  <a:close/>
                  <a:moveTo>
                    <a:pt x="10948" y="3623"/>
                  </a:moveTo>
                  <a:cubicBezTo>
                    <a:pt x="10704" y="3623"/>
                    <a:pt x="10501" y="3826"/>
                    <a:pt x="10501" y="4071"/>
                  </a:cubicBezTo>
                  <a:cubicBezTo>
                    <a:pt x="10501"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4" y="3826"/>
                    <a:pt x="11844" y="4071"/>
                  </a:cubicBezTo>
                  <a:cubicBezTo>
                    <a:pt x="11844"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7" y="3826"/>
                    <a:pt x="13187" y="4071"/>
                  </a:cubicBezTo>
                  <a:cubicBezTo>
                    <a:pt x="13187"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30" y="3826"/>
                    <a:pt x="14530" y="4071"/>
                  </a:cubicBezTo>
                  <a:cubicBezTo>
                    <a:pt x="14530"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3" y="3826"/>
                    <a:pt x="15873" y="4071"/>
                  </a:cubicBezTo>
                  <a:cubicBezTo>
                    <a:pt x="15873" y="4315"/>
                    <a:pt x="16076" y="4518"/>
                    <a:pt x="16320" y="4518"/>
                  </a:cubicBezTo>
                  <a:cubicBezTo>
                    <a:pt x="16564" y="4518"/>
                    <a:pt x="16768" y="4315"/>
                    <a:pt x="16768" y="4071"/>
                  </a:cubicBezTo>
                  <a:cubicBezTo>
                    <a:pt x="16768" y="3826"/>
                    <a:pt x="16564" y="3623"/>
                    <a:pt x="16320" y="3623"/>
                  </a:cubicBezTo>
                  <a:close/>
                  <a:moveTo>
                    <a:pt x="367" y="5454"/>
                  </a:moveTo>
                  <a:cubicBezTo>
                    <a:pt x="163" y="5454"/>
                    <a:pt x="1" y="5658"/>
                    <a:pt x="1" y="5861"/>
                  </a:cubicBezTo>
                  <a:cubicBezTo>
                    <a:pt x="1" y="6065"/>
                    <a:pt x="163" y="6228"/>
                    <a:pt x="367" y="6228"/>
                  </a:cubicBezTo>
                  <a:lnTo>
                    <a:pt x="1954" y="6228"/>
                  </a:lnTo>
                  <a:cubicBezTo>
                    <a:pt x="2158" y="6228"/>
                    <a:pt x="2361" y="6065"/>
                    <a:pt x="2361" y="5861"/>
                  </a:cubicBezTo>
                  <a:cubicBezTo>
                    <a:pt x="2361" y="5658"/>
                    <a:pt x="2158" y="5454"/>
                    <a:pt x="1954" y="5454"/>
                  </a:cubicBezTo>
                  <a:close/>
                  <a:moveTo>
                    <a:pt x="3704" y="5454"/>
                  </a:moveTo>
                  <a:cubicBezTo>
                    <a:pt x="3501" y="5454"/>
                    <a:pt x="3338" y="5658"/>
                    <a:pt x="3338" y="5861"/>
                  </a:cubicBezTo>
                  <a:cubicBezTo>
                    <a:pt x="3338" y="6065"/>
                    <a:pt x="3501" y="6228"/>
                    <a:pt x="3704" y="6228"/>
                  </a:cubicBezTo>
                  <a:lnTo>
                    <a:pt x="7855" y="6228"/>
                  </a:lnTo>
                  <a:cubicBezTo>
                    <a:pt x="8059" y="6228"/>
                    <a:pt x="8222" y="6065"/>
                    <a:pt x="8222" y="5861"/>
                  </a:cubicBezTo>
                  <a:cubicBezTo>
                    <a:pt x="8222" y="5658"/>
                    <a:pt x="8059" y="5454"/>
                    <a:pt x="7855" y="5454"/>
                  </a:cubicBezTo>
                  <a:close/>
                  <a:moveTo>
                    <a:pt x="367" y="7286"/>
                  </a:moveTo>
                  <a:cubicBezTo>
                    <a:pt x="163" y="7286"/>
                    <a:pt x="1" y="7448"/>
                    <a:pt x="1" y="7652"/>
                  </a:cubicBezTo>
                  <a:cubicBezTo>
                    <a:pt x="1" y="7855"/>
                    <a:pt x="163" y="8059"/>
                    <a:pt x="367" y="8059"/>
                  </a:cubicBezTo>
                  <a:lnTo>
                    <a:pt x="1954" y="8059"/>
                  </a:lnTo>
                  <a:cubicBezTo>
                    <a:pt x="2158" y="8059"/>
                    <a:pt x="2361" y="7855"/>
                    <a:pt x="2361" y="7652"/>
                  </a:cubicBezTo>
                  <a:cubicBezTo>
                    <a:pt x="2361" y="7448"/>
                    <a:pt x="2158" y="7286"/>
                    <a:pt x="1954" y="7286"/>
                  </a:cubicBezTo>
                  <a:close/>
                  <a:moveTo>
                    <a:pt x="3704" y="7286"/>
                  </a:moveTo>
                  <a:cubicBezTo>
                    <a:pt x="3501" y="7286"/>
                    <a:pt x="3338" y="7448"/>
                    <a:pt x="3338" y="7652"/>
                  </a:cubicBezTo>
                  <a:cubicBezTo>
                    <a:pt x="3338" y="7855"/>
                    <a:pt x="3501" y="8059"/>
                    <a:pt x="3704" y="8059"/>
                  </a:cubicBezTo>
                  <a:lnTo>
                    <a:pt x="7855" y="8059"/>
                  </a:lnTo>
                  <a:cubicBezTo>
                    <a:pt x="8059" y="8059"/>
                    <a:pt x="8222" y="7855"/>
                    <a:pt x="8222" y="7652"/>
                  </a:cubicBezTo>
                  <a:cubicBezTo>
                    <a:pt x="8222" y="7448"/>
                    <a:pt x="8059" y="7286"/>
                    <a:pt x="7855" y="7286"/>
                  </a:cubicBezTo>
                  <a:close/>
                  <a:moveTo>
                    <a:pt x="14204" y="8791"/>
                  </a:moveTo>
                  <a:cubicBezTo>
                    <a:pt x="13960" y="8791"/>
                    <a:pt x="13756" y="8995"/>
                    <a:pt x="13756" y="9239"/>
                  </a:cubicBezTo>
                  <a:cubicBezTo>
                    <a:pt x="13756" y="9483"/>
                    <a:pt x="13960" y="9687"/>
                    <a:pt x="14204" y="9687"/>
                  </a:cubicBezTo>
                  <a:cubicBezTo>
                    <a:pt x="14448" y="9687"/>
                    <a:pt x="14652" y="9483"/>
                    <a:pt x="14652" y="9239"/>
                  </a:cubicBezTo>
                  <a:cubicBezTo>
                    <a:pt x="14652" y="8995"/>
                    <a:pt x="14448" y="8791"/>
                    <a:pt x="14204" y="8791"/>
                  </a:cubicBezTo>
                  <a:close/>
                  <a:moveTo>
                    <a:pt x="15547" y="8791"/>
                  </a:moveTo>
                  <a:cubicBezTo>
                    <a:pt x="15303" y="8791"/>
                    <a:pt x="15099" y="8995"/>
                    <a:pt x="15099" y="9239"/>
                  </a:cubicBezTo>
                  <a:cubicBezTo>
                    <a:pt x="15099" y="9483"/>
                    <a:pt x="15303" y="9687"/>
                    <a:pt x="15547" y="9687"/>
                  </a:cubicBezTo>
                  <a:cubicBezTo>
                    <a:pt x="15791" y="9687"/>
                    <a:pt x="15995" y="9483"/>
                    <a:pt x="15995" y="9239"/>
                  </a:cubicBezTo>
                  <a:cubicBezTo>
                    <a:pt x="15995" y="8995"/>
                    <a:pt x="15791" y="8791"/>
                    <a:pt x="15547" y="8791"/>
                  </a:cubicBezTo>
                  <a:close/>
                  <a:moveTo>
                    <a:pt x="16890" y="8791"/>
                  </a:moveTo>
                  <a:cubicBezTo>
                    <a:pt x="16646" y="8791"/>
                    <a:pt x="16442" y="8995"/>
                    <a:pt x="16442" y="9239"/>
                  </a:cubicBezTo>
                  <a:cubicBezTo>
                    <a:pt x="16442" y="9483"/>
                    <a:pt x="16646" y="9687"/>
                    <a:pt x="16890" y="9687"/>
                  </a:cubicBezTo>
                  <a:cubicBezTo>
                    <a:pt x="17134" y="9687"/>
                    <a:pt x="17338" y="9483"/>
                    <a:pt x="17338" y="9239"/>
                  </a:cubicBezTo>
                  <a:cubicBezTo>
                    <a:pt x="17338" y="8995"/>
                    <a:pt x="17134" y="8791"/>
                    <a:pt x="16890" y="8791"/>
                  </a:cubicBezTo>
                  <a:close/>
                  <a:moveTo>
                    <a:pt x="18233" y="8791"/>
                  </a:moveTo>
                  <a:cubicBezTo>
                    <a:pt x="17989" y="8791"/>
                    <a:pt x="17785" y="8995"/>
                    <a:pt x="17785" y="9239"/>
                  </a:cubicBezTo>
                  <a:cubicBezTo>
                    <a:pt x="17785" y="9483"/>
                    <a:pt x="17989" y="9687"/>
                    <a:pt x="18233" y="9687"/>
                  </a:cubicBezTo>
                  <a:cubicBezTo>
                    <a:pt x="18477" y="9687"/>
                    <a:pt x="18681" y="9483"/>
                    <a:pt x="18681" y="9239"/>
                  </a:cubicBezTo>
                  <a:cubicBezTo>
                    <a:pt x="18681" y="8995"/>
                    <a:pt x="18477" y="8791"/>
                    <a:pt x="18233" y="8791"/>
                  </a:cubicBezTo>
                  <a:close/>
                  <a:moveTo>
                    <a:pt x="19576" y="8791"/>
                  </a:moveTo>
                  <a:cubicBezTo>
                    <a:pt x="19332" y="8791"/>
                    <a:pt x="19128" y="8995"/>
                    <a:pt x="19128" y="9239"/>
                  </a:cubicBezTo>
                  <a:cubicBezTo>
                    <a:pt x="19128" y="9483"/>
                    <a:pt x="19332" y="9687"/>
                    <a:pt x="19576" y="9687"/>
                  </a:cubicBezTo>
                  <a:cubicBezTo>
                    <a:pt x="19820" y="9687"/>
                    <a:pt x="20024" y="9483"/>
                    <a:pt x="20024" y="9239"/>
                  </a:cubicBezTo>
                  <a:cubicBezTo>
                    <a:pt x="20024" y="8995"/>
                    <a:pt x="19820" y="8791"/>
                    <a:pt x="19576" y="8791"/>
                  </a:cubicBezTo>
                  <a:close/>
                  <a:moveTo>
                    <a:pt x="20919" y="8791"/>
                  </a:moveTo>
                  <a:cubicBezTo>
                    <a:pt x="20675" y="8791"/>
                    <a:pt x="20471" y="8995"/>
                    <a:pt x="20471" y="9239"/>
                  </a:cubicBezTo>
                  <a:cubicBezTo>
                    <a:pt x="20471" y="9483"/>
                    <a:pt x="20675" y="9687"/>
                    <a:pt x="20919" y="9687"/>
                  </a:cubicBezTo>
                  <a:cubicBezTo>
                    <a:pt x="21163" y="9687"/>
                    <a:pt x="21367" y="9483"/>
                    <a:pt x="21367" y="9239"/>
                  </a:cubicBezTo>
                  <a:cubicBezTo>
                    <a:pt x="21367" y="8995"/>
                    <a:pt x="21163" y="8791"/>
                    <a:pt x="20919" y="8791"/>
                  </a:cubicBezTo>
                  <a:close/>
                  <a:moveTo>
                    <a:pt x="367" y="9076"/>
                  </a:moveTo>
                  <a:cubicBezTo>
                    <a:pt x="163" y="9076"/>
                    <a:pt x="1" y="9239"/>
                    <a:pt x="1" y="9443"/>
                  </a:cubicBezTo>
                  <a:cubicBezTo>
                    <a:pt x="1" y="9646"/>
                    <a:pt x="163" y="9850"/>
                    <a:pt x="367" y="9850"/>
                  </a:cubicBezTo>
                  <a:lnTo>
                    <a:pt x="1954" y="9850"/>
                  </a:lnTo>
                  <a:cubicBezTo>
                    <a:pt x="2158" y="9850"/>
                    <a:pt x="2361" y="9646"/>
                    <a:pt x="2361" y="9443"/>
                  </a:cubicBezTo>
                  <a:cubicBezTo>
                    <a:pt x="2361" y="9239"/>
                    <a:pt x="2158" y="9076"/>
                    <a:pt x="1954" y="9076"/>
                  </a:cubicBezTo>
                  <a:close/>
                  <a:moveTo>
                    <a:pt x="8669" y="9076"/>
                  </a:moveTo>
                  <a:cubicBezTo>
                    <a:pt x="8425" y="9076"/>
                    <a:pt x="8262" y="9239"/>
                    <a:pt x="8262" y="9443"/>
                  </a:cubicBezTo>
                  <a:cubicBezTo>
                    <a:pt x="8262" y="9646"/>
                    <a:pt x="8425" y="9850"/>
                    <a:pt x="8669" y="9850"/>
                  </a:cubicBezTo>
                  <a:lnTo>
                    <a:pt x="12780" y="9850"/>
                  </a:lnTo>
                  <a:cubicBezTo>
                    <a:pt x="12983" y="9850"/>
                    <a:pt x="13146" y="9646"/>
                    <a:pt x="13146" y="9443"/>
                  </a:cubicBezTo>
                  <a:cubicBezTo>
                    <a:pt x="13146" y="9239"/>
                    <a:pt x="12983" y="9076"/>
                    <a:pt x="12780" y="9076"/>
                  </a:cubicBezTo>
                  <a:close/>
                  <a:moveTo>
                    <a:pt x="367" y="10867"/>
                  </a:moveTo>
                  <a:cubicBezTo>
                    <a:pt x="163" y="10867"/>
                    <a:pt x="1" y="11030"/>
                    <a:pt x="1" y="11233"/>
                  </a:cubicBezTo>
                  <a:cubicBezTo>
                    <a:pt x="1" y="11478"/>
                    <a:pt x="163" y="11640"/>
                    <a:pt x="367" y="11640"/>
                  </a:cubicBezTo>
                  <a:lnTo>
                    <a:pt x="1954" y="11640"/>
                  </a:lnTo>
                  <a:cubicBezTo>
                    <a:pt x="2158" y="11640"/>
                    <a:pt x="2361" y="11478"/>
                    <a:pt x="2361" y="11233"/>
                  </a:cubicBezTo>
                  <a:cubicBezTo>
                    <a:pt x="2361" y="11030"/>
                    <a:pt x="2158" y="10867"/>
                    <a:pt x="1954" y="10867"/>
                  </a:cubicBezTo>
                  <a:close/>
                  <a:moveTo>
                    <a:pt x="8669" y="10867"/>
                  </a:moveTo>
                  <a:cubicBezTo>
                    <a:pt x="8425" y="10867"/>
                    <a:pt x="8262" y="11030"/>
                    <a:pt x="8262" y="11233"/>
                  </a:cubicBezTo>
                  <a:cubicBezTo>
                    <a:pt x="8262" y="11478"/>
                    <a:pt x="8425" y="11640"/>
                    <a:pt x="8669" y="11640"/>
                  </a:cubicBezTo>
                  <a:lnTo>
                    <a:pt x="12780" y="11640"/>
                  </a:lnTo>
                  <a:cubicBezTo>
                    <a:pt x="12983" y="11640"/>
                    <a:pt x="13146" y="11478"/>
                    <a:pt x="13146" y="11233"/>
                  </a:cubicBezTo>
                  <a:cubicBezTo>
                    <a:pt x="13146" y="11030"/>
                    <a:pt x="12983" y="10867"/>
                    <a:pt x="12780" y="10867"/>
                  </a:cubicBezTo>
                  <a:close/>
                  <a:moveTo>
                    <a:pt x="14204" y="12495"/>
                  </a:moveTo>
                  <a:cubicBezTo>
                    <a:pt x="13960" y="12495"/>
                    <a:pt x="13756" y="12698"/>
                    <a:pt x="13756" y="12943"/>
                  </a:cubicBezTo>
                  <a:cubicBezTo>
                    <a:pt x="13756" y="13187"/>
                    <a:pt x="13960" y="13390"/>
                    <a:pt x="14204" y="13390"/>
                  </a:cubicBezTo>
                  <a:cubicBezTo>
                    <a:pt x="14448" y="13390"/>
                    <a:pt x="14652" y="13187"/>
                    <a:pt x="14652" y="12943"/>
                  </a:cubicBezTo>
                  <a:cubicBezTo>
                    <a:pt x="14652" y="12698"/>
                    <a:pt x="14448" y="12495"/>
                    <a:pt x="14204" y="12495"/>
                  </a:cubicBezTo>
                  <a:close/>
                  <a:moveTo>
                    <a:pt x="15547" y="12495"/>
                  </a:moveTo>
                  <a:cubicBezTo>
                    <a:pt x="15303" y="12495"/>
                    <a:pt x="15099" y="12698"/>
                    <a:pt x="15099" y="12943"/>
                  </a:cubicBezTo>
                  <a:cubicBezTo>
                    <a:pt x="15099" y="13187"/>
                    <a:pt x="15303" y="13390"/>
                    <a:pt x="15547" y="13390"/>
                  </a:cubicBezTo>
                  <a:cubicBezTo>
                    <a:pt x="15791" y="13390"/>
                    <a:pt x="15995" y="13187"/>
                    <a:pt x="15995" y="12943"/>
                  </a:cubicBezTo>
                  <a:cubicBezTo>
                    <a:pt x="15995" y="12698"/>
                    <a:pt x="15791" y="12495"/>
                    <a:pt x="15547" y="12495"/>
                  </a:cubicBezTo>
                  <a:close/>
                  <a:moveTo>
                    <a:pt x="16890" y="12495"/>
                  </a:moveTo>
                  <a:cubicBezTo>
                    <a:pt x="16646" y="12495"/>
                    <a:pt x="16442" y="12698"/>
                    <a:pt x="16442" y="12943"/>
                  </a:cubicBezTo>
                  <a:cubicBezTo>
                    <a:pt x="16442" y="13187"/>
                    <a:pt x="16646" y="13390"/>
                    <a:pt x="16890" y="13390"/>
                  </a:cubicBezTo>
                  <a:cubicBezTo>
                    <a:pt x="17134" y="13390"/>
                    <a:pt x="17338" y="13187"/>
                    <a:pt x="17338" y="12943"/>
                  </a:cubicBezTo>
                  <a:cubicBezTo>
                    <a:pt x="17338" y="12698"/>
                    <a:pt x="17134" y="12495"/>
                    <a:pt x="16890" y="12495"/>
                  </a:cubicBezTo>
                  <a:close/>
                  <a:moveTo>
                    <a:pt x="18233" y="12495"/>
                  </a:moveTo>
                  <a:cubicBezTo>
                    <a:pt x="17989" y="12495"/>
                    <a:pt x="17785" y="12698"/>
                    <a:pt x="17785" y="12943"/>
                  </a:cubicBezTo>
                  <a:cubicBezTo>
                    <a:pt x="17785" y="13187"/>
                    <a:pt x="17989" y="13390"/>
                    <a:pt x="18233" y="13390"/>
                  </a:cubicBezTo>
                  <a:cubicBezTo>
                    <a:pt x="18477" y="13390"/>
                    <a:pt x="18681" y="13187"/>
                    <a:pt x="18681" y="12943"/>
                  </a:cubicBezTo>
                  <a:cubicBezTo>
                    <a:pt x="18681" y="12698"/>
                    <a:pt x="18477" y="12495"/>
                    <a:pt x="18233" y="12495"/>
                  </a:cubicBezTo>
                  <a:close/>
                  <a:moveTo>
                    <a:pt x="19576" y="12495"/>
                  </a:moveTo>
                  <a:cubicBezTo>
                    <a:pt x="19332" y="12495"/>
                    <a:pt x="19128" y="12698"/>
                    <a:pt x="19128" y="12943"/>
                  </a:cubicBezTo>
                  <a:cubicBezTo>
                    <a:pt x="19128" y="13187"/>
                    <a:pt x="19332" y="13390"/>
                    <a:pt x="19576" y="13390"/>
                  </a:cubicBezTo>
                  <a:cubicBezTo>
                    <a:pt x="19820" y="13390"/>
                    <a:pt x="20024" y="13187"/>
                    <a:pt x="20024" y="12943"/>
                  </a:cubicBezTo>
                  <a:cubicBezTo>
                    <a:pt x="20024" y="12698"/>
                    <a:pt x="19820" y="12495"/>
                    <a:pt x="19576" y="12495"/>
                  </a:cubicBezTo>
                  <a:close/>
                  <a:moveTo>
                    <a:pt x="20919" y="12495"/>
                  </a:moveTo>
                  <a:cubicBezTo>
                    <a:pt x="20675" y="12495"/>
                    <a:pt x="20471" y="12698"/>
                    <a:pt x="20471" y="12943"/>
                  </a:cubicBezTo>
                  <a:cubicBezTo>
                    <a:pt x="20471" y="13187"/>
                    <a:pt x="20675" y="13390"/>
                    <a:pt x="20919" y="13390"/>
                  </a:cubicBezTo>
                  <a:cubicBezTo>
                    <a:pt x="21163" y="13390"/>
                    <a:pt x="21367" y="13187"/>
                    <a:pt x="21367" y="12943"/>
                  </a:cubicBezTo>
                  <a:cubicBezTo>
                    <a:pt x="21367" y="12698"/>
                    <a:pt x="21163" y="12495"/>
                    <a:pt x="20919" y="12495"/>
                  </a:cubicBezTo>
                  <a:close/>
                  <a:moveTo>
                    <a:pt x="367" y="12658"/>
                  </a:moveTo>
                  <a:cubicBezTo>
                    <a:pt x="163" y="12658"/>
                    <a:pt x="1" y="12821"/>
                    <a:pt x="1" y="13065"/>
                  </a:cubicBezTo>
                  <a:cubicBezTo>
                    <a:pt x="1" y="13268"/>
                    <a:pt x="163" y="13431"/>
                    <a:pt x="367" y="13431"/>
                  </a:cubicBezTo>
                  <a:lnTo>
                    <a:pt x="1954" y="13431"/>
                  </a:lnTo>
                  <a:cubicBezTo>
                    <a:pt x="2158" y="13431"/>
                    <a:pt x="2361" y="13268"/>
                    <a:pt x="2361" y="13065"/>
                  </a:cubicBezTo>
                  <a:cubicBezTo>
                    <a:pt x="2361" y="12821"/>
                    <a:pt x="2158" y="12658"/>
                    <a:pt x="1954" y="12658"/>
                  </a:cubicBezTo>
                  <a:close/>
                  <a:moveTo>
                    <a:pt x="8669" y="12658"/>
                  </a:moveTo>
                  <a:cubicBezTo>
                    <a:pt x="8425" y="12658"/>
                    <a:pt x="8262" y="12821"/>
                    <a:pt x="8262" y="13065"/>
                  </a:cubicBezTo>
                  <a:cubicBezTo>
                    <a:pt x="8262" y="13268"/>
                    <a:pt x="8425" y="13431"/>
                    <a:pt x="8669" y="13431"/>
                  </a:cubicBezTo>
                  <a:lnTo>
                    <a:pt x="12780" y="13431"/>
                  </a:lnTo>
                  <a:cubicBezTo>
                    <a:pt x="12983" y="13431"/>
                    <a:pt x="13146" y="13268"/>
                    <a:pt x="13146" y="13065"/>
                  </a:cubicBezTo>
                  <a:cubicBezTo>
                    <a:pt x="13146" y="12821"/>
                    <a:pt x="12983" y="12658"/>
                    <a:pt x="12780"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35"/>
            <p:cNvSpPr/>
            <p:nvPr/>
          </p:nvSpPr>
          <p:spPr>
            <a:xfrm>
              <a:off x="2700975" y="3313800"/>
              <a:ext cx="534175" cy="334775"/>
            </a:xfrm>
            <a:custGeom>
              <a:avLst/>
              <a:gdLst/>
              <a:ahLst/>
              <a:cxnLst/>
              <a:rect l="l" t="t" r="r" b="b"/>
              <a:pathLst>
                <a:path w="21367" h="13391" extrusionOk="0">
                  <a:moveTo>
                    <a:pt x="367" y="41"/>
                  </a:moveTo>
                  <a:cubicBezTo>
                    <a:pt x="163" y="41"/>
                    <a:pt x="1" y="204"/>
                    <a:pt x="1" y="448"/>
                  </a:cubicBezTo>
                  <a:cubicBezTo>
                    <a:pt x="1" y="652"/>
                    <a:pt x="163" y="815"/>
                    <a:pt x="367" y="815"/>
                  </a:cubicBezTo>
                  <a:lnTo>
                    <a:pt x="1954" y="815"/>
                  </a:lnTo>
                  <a:cubicBezTo>
                    <a:pt x="2158" y="815"/>
                    <a:pt x="2361" y="652"/>
                    <a:pt x="2361" y="448"/>
                  </a:cubicBezTo>
                  <a:cubicBezTo>
                    <a:pt x="2361" y="204"/>
                    <a:pt x="2158" y="41"/>
                    <a:pt x="1954" y="41"/>
                  </a:cubicBezTo>
                  <a:close/>
                  <a:moveTo>
                    <a:pt x="3704" y="41"/>
                  </a:moveTo>
                  <a:cubicBezTo>
                    <a:pt x="3501" y="41"/>
                    <a:pt x="3338" y="204"/>
                    <a:pt x="3338" y="448"/>
                  </a:cubicBezTo>
                  <a:cubicBezTo>
                    <a:pt x="3338" y="652"/>
                    <a:pt x="3501" y="815"/>
                    <a:pt x="3704" y="815"/>
                  </a:cubicBezTo>
                  <a:lnTo>
                    <a:pt x="7855" y="815"/>
                  </a:lnTo>
                  <a:cubicBezTo>
                    <a:pt x="8059" y="815"/>
                    <a:pt x="8222" y="652"/>
                    <a:pt x="8222" y="448"/>
                  </a:cubicBezTo>
                  <a:cubicBezTo>
                    <a:pt x="8222" y="204"/>
                    <a:pt x="8059" y="41"/>
                    <a:pt x="7855" y="41"/>
                  </a:cubicBezTo>
                  <a:close/>
                  <a:moveTo>
                    <a:pt x="9605" y="1"/>
                  </a:moveTo>
                  <a:cubicBezTo>
                    <a:pt x="9361" y="1"/>
                    <a:pt x="9158" y="204"/>
                    <a:pt x="9158" y="448"/>
                  </a:cubicBezTo>
                  <a:cubicBezTo>
                    <a:pt x="9158" y="693"/>
                    <a:pt x="9361" y="896"/>
                    <a:pt x="9605" y="896"/>
                  </a:cubicBezTo>
                  <a:cubicBezTo>
                    <a:pt x="9849" y="896"/>
                    <a:pt x="10053" y="693"/>
                    <a:pt x="10053" y="448"/>
                  </a:cubicBezTo>
                  <a:cubicBezTo>
                    <a:pt x="10053" y="204"/>
                    <a:pt x="9849" y="1"/>
                    <a:pt x="9605" y="1"/>
                  </a:cubicBezTo>
                  <a:close/>
                  <a:moveTo>
                    <a:pt x="10948" y="1"/>
                  </a:moveTo>
                  <a:cubicBezTo>
                    <a:pt x="10704" y="1"/>
                    <a:pt x="10501" y="204"/>
                    <a:pt x="10501" y="448"/>
                  </a:cubicBezTo>
                  <a:cubicBezTo>
                    <a:pt x="10501" y="693"/>
                    <a:pt x="10704" y="896"/>
                    <a:pt x="10948" y="896"/>
                  </a:cubicBezTo>
                  <a:cubicBezTo>
                    <a:pt x="11192" y="896"/>
                    <a:pt x="11396" y="693"/>
                    <a:pt x="11396" y="448"/>
                  </a:cubicBezTo>
                  <a:cubicBezTo>
                    <a:pt x="11396" y="204"/>
                    <a:pt x="11192" y="1"/>
                    <a:pt x="10948" y="1"/>
                  </a:cubicBezTo>
                  <a:close/>
                  <a:moveTo>
                    <a:pt x="12291" y="1"/>
                  </a:moveTo>
                  <a:cubicBezTo>
                    <a:pt x="12047" y="1"/>
                    <a:pt x="11844" y="204"/>
                    <a:pt x="11844" y="448"/>
                  </a:cubicBezTo>
                  <a:cubicBezTo>
                    <a:pt x="11844" y="693"/>
                    <a:pt x="12047" y="896"/>
                    <a:pt x="12291" y="896"/>
                  </a:cubicBezTo>
                  <a:cubicBezTo>
                    <a:pt x="12535" y="896"/>
                    <a:pt x="12739" y="693"/>
                    <a:pt x="12739" y="448"/>
                  </a:cubicBezTo>
                  <a:cubicBezTo>
                    <a:pt x="12739" y="204"/>
                    <a:pt x="12535" y="1"/>
                    <a:pt x="12291" y="1"/>
                  </a:cubicBezTo>
                  <a:close/>
                  <a:moveTo>
                    <a:pt x="13634" y="1"/>
                  </a:moveTo>
                  <a:cubicBezTo>
                    <a:pt x="13390" y="1"/>
                    <a:pt x="13187" y="204"/>
                    <a:pt x="13187" y="448"/>
                  </a:cubicBezTo>
                  <a:cubicBezTo>
                    <a:pt x="13187" y="693"/>
                    <a:pt x="13390" y="896"/>
                    <a:pt x="13634" y="896"/>
                  </a:cubicBezTo>
                  <a:cubicBezTo>
                    <a:pt x="13878" y="896"/>
                    <a:pt x="14082" y="693"/>
                    <a:pt x="14082" y="448"/>
                  </a:cubicBezTo>
                  <a:cubicBezTo>
                    <a:pt x="14082" y="204"/>
                    <a:pt x="13878" y="1"/>
                    <a:pt x="13634" y="1"/>
                  </a:cubicBezTo>
                  <a:close/>
                  <a:moveTo>
                    <a:pt x="14977" y="1"/>
                  </a:moveTo>
                  <a:cubicBezTo>
                    <a:pt x="14733" y="1"/>
                    <a:pt x="14530" y="204"/>
                    <a:pt x="14530" y="448"/>
                  </a:cubicBezTo>
                  <a:cubicBezTo>
                    <a:pt x="14530" y="693"/>
                    <a:pt x="14733" y="896"/>
                    <a:pt x="14977" y="896"/>
                  </a:cubicBezTo>
                  <a:cubicBezTo>
                    <a:pt x="15221" y="896"/>
                    <a:pt x="15425" y="693"/>
                    <a:pt x="15425" y="448"/>
                  </a:cubicBezTo>
                  <a:cubicBezTo>
                    <a:pt x="15425" y="204"/>
                    <a:pt x="15221" y="1"/>
                    <a:pt x="14977" y="1"/>
                  </a:cubicBezTo>
                  <a:close/>
                  <a:moveTo>
                    <a:pt x="16320" y="1"/>
                  </a:moveTo>
                  <a:cubicBezTo>
                    <a:pt x="16076" y="1"/>
                    <a:pt x="15873" y="204"/>
                    <a:pt x="15873" y="448"/>
                  </a:cubicBezTo>
                  <a:cubicBezTo>
                    <a:pt x="15873" y="693"/>
                    <a:pt x="16076" y="896"/>
                    <a:pt x="16320" y="896"/>
                  </a:cubicBezTo>
                  <a:cubicBezTo>
                    <a:pt x="16564" y="896"/>
                    <a:pt x="16768" y="693"/>
                    <a:pt x="16768" y="448"/>
                  </a:cubicBezTo>
                  <a:cubicBezTo>
                    <a:pt x="16768" y="204"/>
                    <a:pt x="16564" y="1"/>
                    <a:pt x="16320" y="1"/>
                  </a:cubicBezTo>
                  <a:close/>
                  <a:moveTo>
                    <a:pt x="367" y="1832"/>
                  </a:moveTo>
                  <a:cubicBezTo>
                    <a:pt x="163" y="1832"/>
                    <a:pt x="1" y="2036"/>
                    <a:pt x="1" y="2239"/>
                  </a:cubicBezTo>
                  <a:cubicBezTo>
                    <a:pt x="1" y="2443"/>
                    <a:pt x="163" y="2605"/>
                    <a:pt x="367" y="2605"/>
                  </a:cubicBezTo>
                  <a:lnTo>
                    <a:pt x="1954" y="2605"/>
                  </a:lnTo>
                  <a:cubicBezTo>
                    <a:pt x="2158" y="2605"/>
                    <a:pt x="2361" y="2443"/>
                    <a:pt x="2361" y="2239"/>
                  </a:cubicBezTo>
                  <a:cubicBezTo>
                    <a:pt x="2361" y="2036"/>
                    <a:pt x="2158" y="1832"/>
                    <a:pt x="1954" y="1832"/>
                  </a:cubicBezTo>
                  <a:close/>
                  <a:moveTo>
                    <a:pt x="3704" y="1832"/>
                  </a:moveTo>
                  <a:cubicBezTo>
                    <a:pt x="3501" y="1832"/>
                    <a:pt x="3338" y="2036"/>
                    <a:pt x="3338" y="2239"/>
                  </a:cubicBezTo>
                  <a:cubicBezTo>
                    <a:pt x="3338" y="2443"/>
                    <a:pt x="3501" y="2605"/>
                    <a:pt x="3704" y="2605"/>
                  </a:cubicBezTo>
                  <a:lnTo>
                    <a:pt x="7855" y="2605"/>
                  </a:lnTo>
                  <a:cubicBezTo>
                    <a:pt x="8059" y="2605"/>
                    <a:pt x="8222" y="2443"/>
                    <a:pt x="8222" y="2239"/>
                  </a:cubicBezTo>
                  <a:cubicBezTo>
                    <a:pt x="8222" y="2036"/>
                    <a:pt x="8059" y="1832"/>
                    <a:pt x="7855" y="1832"/>
                  </a:cubicBezTo>
                  <a:close/>
                  <a:moveTo>
                    <a:pt x="367" y="3663"/>
                  </a:moveTo>
                  <a:cubicBezTo>
                    <a:pt x="163" y="3663"/>
                    <a:pt x="1" y="3826"/>
                    <a:pt x="1" y="4030"/>
                  </a:cubicBezTo>
                  <a:cubicBezTo>
                    <a:pt x="1" y="4233"/>
                    <a:pt x="163" y="4437"/>
                    <a:pt x="367" y="4437"/>
                  </a:cubicBezTo>
                  <a:lnTo>
                    <a:pt x="1954" y="4437"/>
                  </a:lnTo>
                  <a:cubicBezTo>
                    <a:pt x="2158" y="4437"/>
                    <a:pt x="2361" y="4233"/>
                    <a:pt x="2361" y="4030"/>
                  </a:cubicBezTo>
                  <a:cubicBezTo>
                    <a:pt x="2361" y="3826"/>
                    <a:pt x="2158" y="3663"/>
                    <a:pt x="1954" y="3663"/>
                  </a:cubicBezTo>
                  <a:close/>
                  <a:moveTo>
                    <a:pt x="3704" y="3663"/>
                  </a:moveTo>
                  <a:cubicBezTo>
                    <a:pt x="3501" y="3663"/>
                    <a:pt x="3338" y="3826"/>
                    <a:pt x="3338" y="4030"/>
                  </a:cubicBezTo>
                  <a:cubicBezTo>
                    <a:pt x="3338" y="4233"/>
                    <a:pt x="3501" y="4437"/>
                    <a:pt x="3704" y="4437"/>
                  </a:cubicBezTo>
                  <a:lnTo>
                    <a:pt x="7855" y="4437"/>
                  </a:lnTo>
                  <a:cubicBezTo>
                    <a:pt x="8059" y="4437"/>
                    <a:pt x="8222" y="4233"/>
                    <a:pt x="8222" y="4030"/>
                  </a:cubicBezTo>
                  <a:cubicBezTo>
                    <a:pt x="8222" y="3826"/>
                    <a:pt x="8059" y="3663"/>
                    <a:pt x="7855" y="3663"/>
                  </a:cubicBezTo>
                  <a:close/>
                  <a:moveTo>
                    <a:pt x="9605" y="3582"/>
                  </a:moveTo>
                  <a:cubicBezTo>
                    <a:pt x="9361" y="3582"/>
                    <a:pt x="9158" y="3786"/>
                    <a:pt x="9158" y="4030"/>
                  </a:cubicBezTo>
                  <a:cubicBezTo>
                    <a:pt x="9158" y="4274"/>
                    <a:pt x="9361" y="4477"/>
                    <a:pt x="9605" y="4477"/>
                  </a:cubicBezTo>
                  <a:cubicBezTo>
                    <a:pt x="9849" y="4477"/>
                    <a:pt x="10053" y="4274"/>
                    <a:pt x="10053" y="4030"/>
                  </a:cubicBezTo>
                  <a:cubicBezTo>
                    <a:pt x="10053" y="3786"/>
                    <a:pt x="9849" y="3582"/>
                    <a:pt x="9605" y="3582"/>
                  </a:cubicBezTo>
                  <a:close/>
                  <a:moveTo>
                    <a:pt x="10948" y="3582"/>
                  </a:moveTo>
                  <a:cubicBezTo>
                    <a:pt x="10704" y="3582"/>
                    <a:pt x="10501" y="3786"/>
                    <a:pt x="10501" y="4030"/>
                  </a:cubicBezTo>
                  <a:cubicBezTo>
                    <a:pt x="10501" y="4274"/>
                    <a:pt x="10704" y="4477"/>
                    <a:pt x="10948" y="4477"/>
                  </a:cubicBezTo>
                  <a:cubicBezTo>
                    <a:pt x="11192" y="4477"/>
                    <a:pt x="11396" y="4274"/>
                    <a:pt x="11396" y="4030"/>
                  </a:cubicBezTo>
                  <a:cubicBezTo>
                    <a:pt x="11396" y="3786"/>
                    <a:pt x="11192" y="3582"/>
                    <a:pt x="10948" y="3582"/>
                  </a:cubicBezTo>
                  <a:close/>
                  <a:moveTo>
                    <a:pt x="12291" y="3582"/>
                  </a:moveTo>
                  <a:cubicBezTo>
                    <a:pt x="12047" y="3582"/>
                    <a:pt x="11844" y="3786"/>
                    <a:pt x="11844" y="4030"/>
                  </a:cubicBezTo>
                  <a:cubicBezTo>
                    <a:pt x="11844" y="4274"/>
                    <a:pt x="12047" y="4477"/>
                    <a:pt x="12291" y="4477"/>
                  </a:cubicBezTo>
                  <a:cubicBezTo>
                    <a:pt x="12535" y="4477"/>
                    <a:pt x="12739" y="4274"/>
                    <a:pt x="12739" y="4030"/>
                  </a:cubicBezTo>
                  <a:cubicBezTo>
                    <a:pt x="12739" y="3786"/>
                    <a:pt x="12535" y="3582"/>
                    <a:pt x="12291" y="3582"/>
                  </a:cubicBezTo>
                  <a:close/>
                  <a:moveTo>
                    <a:pt x="13634" y="3582"/>
                  </a:moveTo>
                  <a:cubicBezTo>
                    <a:pt x="13390" y="3582"/>
                    <a:pt x="13187" y="3786"/>
                    <a:pt x="13187" y="4030"/>
                  </a:cubicBezTo>
                  <a:cubicBezTo>
                    <a:pt x="13187" y="4274"/>
                    <a:pt x="13390" y="4477"/>
                    <a:pt x="13634" y="4477"/>
                  </a:cubicBezTo>
                  <a:cubicBezTo>
                    <a:pt x="13878" y="4477"/>
                    <a:pt x="14082" y="4274"/>
                    <a:pt x="14082" y="4030"/>
                  </a:cubicBezTo>
                  <a:cubicBezTo>
                    <a:pt x="14082" y="3786"/>
                    <a:pt x="13878" y="3582"/>
                    <a:pt x="13634" y="3582"/>
                  </a:cubicBezTo>
                  <a:close/>
                  <a:moveTo>
                    <a:pt x="14977" y="3582"/>
                  </a:moveTo>
                  <a:cubicBezTo>
                    <a:pt x="14733" y="3582"/>
                    <a:pt x="14530" y="3786"/>
                    <a:pt x="14530" y="4030"/>
                  </a:cubicBezTo>
                  <a:cubicBezTo>
                    <a:pt x="14530" y="4274"/>
                    <a:pt x="14733" y="4477"/>
                    <a:pt x="14977" y="4477"/>
                  </a:cubicBezTo>
                  <a:cubicBezTo>
                    <a:pt x="15221" y="4477"/>
                    <a:pt x="15425" y="4274"/>
                    <a:pt x="15425" y="4030"/>
                  </a:cubicBezTo>
                  <a:cubicBezTo>
                    <a:pt x="15425" y="3786"/>
                    <a:pt x="15221" y="3582"/>
                    <a:pt x="14977" y="3582"/>
                  </a:cubicBezTo>
                  <a:close/>
                  <a:moveTo>
                    <a:pt x="16320" y="3582"/>
                  </a:moveTo>
                  <a:cubicBezTo>
                    <a:pt x="16076" y="3582"/>
                    <a:pt x="15873" y="3786"/>
                    <a:pt x="15873" y="4030"/>
                  </a:cubicBezTo>
                  <a:cubicBezTo>
                    <a:pt x="15873" y="4274"/>
                    <a:pt x="16076" y="4477"/>
                    <a:pt x="16320" y="4477"/>
                  </a:cubicBezTo>
                  <a:cubicBezTo>
                    <a:pt x="16564" y="4477"/>
                    <a:pt x="16768" y="4274"/>
                    <a:pt x="16768" y="4030"/>
                  </a:cubicBezTo>
                  <a:cubicBezTo>
                    <a:pt x="16768" y="3786"/>
                    <a:pt x="16564" y="3582"/>
                    <a:pt x="16320" y="3582"/>
                  </a:cubicBezTo>
                  <a:close/>
                  <a:moveTo>
                    <a:pt x="367" y="5454"/>
                  </a:moveTo>
                  <a:cubicBezTo>
                    <a:pt x="163" y="5454"/>
                    <a:pt x="1" y="5617"/>
                    <a:pt x="1" y="5820"/>
                  </a:cubicBezTo>
                  <a:cubicBezTo>
                    <a:pt x="1" y="6024"/>
                    <a:pt x="163" y="6227"/>
                    <a:pt x="367" y="6227"/>
                  </a:cubicBezTo>
                  <a:lnTo>
                    <a:pt x="1954" y="6227"/>
                  </a:lnTo>
                  <a:cubicBezTo>
                    <a:pt x="2158" y="6227"/>
                    <a:pt x="2361" y="6024"/>
                    <a:pt x="2361" y="5820"/>
                  </a:cubicBezTo>
                  <a:cubicBezTo>
                    <a:pt x="2361" y="5617"/>
                    <a:pt x="2158" y="5454"/>
                    <a:pt x="1954" y="5454"/>
                  </a:cubicBezTo>
                  <a:close/>
                  <a:moveTo>
                    <a:pt x="3704" y="5454"/>
                  </a:moveTo>
                  <a:cubicBezTo>
                    <a:pt x="3501" y="5454"/>
                    <a:pt x="3338" y="5617"/>
                    <a:pt x="3338" y="5820"/>
                  </a:cubicBezTo>
                  <a:cubicBezTo>
                    <a:pt x="3338" y="6024"/>
                    <a:pt x="3501" y="6227"/>
                    <a:pt x="3704" y="6227"/>
                  </a:cubicBezTo>
                  <a:lnTo>
                    <a:pt x="7855" y="6227"/>
                  </a:lnTo>
                  <a:cubicBezTo>
                    <a:pt x="8059" y="6227"/>
                    <a:pt x="8222" y="6024"/>
                    <a:pt x="8222" y="5820"/>
                  </a:cubicBezTo>
                  <a:cubicBezTo>
                    <a:pt x="8222" y="5617"/>
                    <a:pt x="8059" y="5454"/>
                    <a:pt x="7855" y="5454"/>
                  </a:cubicBezTo>
                  <a:close/>
                  <a:moveTo>
                    <a:pt x="367" y="7245"/>
                  </a:moveTo>
                  <a:cubicBezTo>
                    <a:pt x="163" y="7245"/>
                    <a:pt x="1" y="7408"/>
                    <a:pt x="1" y="7611"/>
                  </a:cubicBezTo>
                  <a:cubicBezTo>
                    <a:pt x="1" y="7855"/>
                    <a:pt x="163" y="8018"/>
                    <a:pt x="367" y="8018"/>
                  </a:cubicBezTo>
                  <a:lnTo>
                    <a:pt x="1954" y="8018"/>
                  </a:lnTo>
                  <a:cubicBezTo>
                    <a:pt x="2158" y="8018"/>
                    <a:pt x="2361" y="7855"/>
                    <a:pt x="2361" y="7611"/>
                  </a:cubicBezTo>
                  <a:cubicBezTo>
                    <a:pt x="2361" y="7408"/>
                    <a:pt x="2158" y="7245"/>
                    <a:pt x="1954" y="7245"/>
                  </a:cubicBezTo>
                  <a:close/>
                  <a:moveTo>
                    <a:pt x="3704" y="7245"/>
                  </a:moveTo>
                  <a:cubicBezTo>
                    <a:pt x="3501" y="7245"/>
                    <a:pt x="3338" y="7408"/>
                    <a:pt x="3338" y="7611"/>
                  </a:cubicBezTo>
                  <a:cubicBezTo>
                    <a:pt x="3338" y="7855"/>
                    <a:pt x="3501" y="8018"/>
                    <a:pt x="3704" y="8018"/>
                  </a:cubicBezTo>
                  <a:lnTo>
                    <a:pt x="7855" y="8018"/>
                  </a:lnTo>
                  <a:cubicBezTo>
                    <a:pt x="8059" y="8018"/>
                    <a:pt x="8222" y="7855"/>
                    <a:pt x="8222" y="7611"/>
                  </a:cubicBezTo>
                  <a:cubicBezTo>
                    <a:pt x="8222" y="7408"/>
                    <a:pt x="8059" y="7245"/>
                    <a:pt x="7855" y="7245"/>
                  </a:cubicBezTo>
                  <a:close/>
                  <a:moveTo>
                    <a:pt x="14204" y="8751"/>
                  </a:moveTo>
                  <a:cubicBezTo>
                    <a:pt x="13960" y="8751"/>
                    <a:pt x="13756" y="8954"/>
                    <a:pt x="13756" y="9198"/>
                  </a:cubicBezTo>
                  <a:cubicBezTo>
                    <a:pt x="13756" y="9442"/>
                    <a:pt x="13960" y="9646"/>
                    <a:pt x="14204" y="9646"/>
                  </a:cubicBezTo>
                  <a:cubicBezTo>
                    <a:pt x="14448" y="9646"/>
                    <a:pt x="14652" y="9442"/>
                    <a:pt x="14652" y="9198"/>
                  </a:cubicBezTo>
                  <a:cubicBezTo>
                    <a:pt x="14652" y="8954"/>
                    <a:pt x="14448" y="8751"/>
                    <a:pt x="14204" y="8751"/>
                  </a:cubicBezTo>
                  <a:close/>
                  <a:moveTo>
                    <a:pt x="15547" y="8751"/>
                  </a:moveTo>
                  <a:cubicBezTo>
                    <a:pt x="15303" y="8751"/>
                    <a:pt x="15099" y="8954"/>
                    <a:pt x="15099" y="9198"/>
                  </a:cubicBezTo>
                  <a:cubicBezTo>
                    <a:pt x="15099" y="9442"/>
                    <a:pt x="15303" y="9646"/>
                    <a:pt x="15547" y="9646"/>
                  </a:cubicBezTo>
                  <a:cubicBezTo>
                    <a:pt x="15791" y="9646"/>
                    <a:pt x="15995" y="9442"/>
                    <a:pt x="15995" y="9198"/>
                  </a:cubicBezTo>
                  <a:cubicBezTo>
                    <a:pt x="15995" y="8954"/>
                    <a:pt x="15791" y="8751"/>
                    <a:pt x="15547" y="8751"/>
                  </a:cubicBezTo>
                  <a:close/>
                  <a:moveTo>
                    <a:pt x="16890" y="8751"/>
                  </a:moveTo>
                  <a:cubicBezTo>
                    <a:pt x="16646" y="8751"/>
                    <a:pt x="16442" y="8954"/>
                    <a:pt x="16442" y="9198"/>
                  </a:cubicBezTo>
                  <a:cubicBezTo>
                    <a:pt x="16442" y="9442"/>
                    <a:pt x="16646" y="9646"/>
                    <a:pt x="16890" y="9646"/>
                  </a:cubicBezTo>
                  <a:cubicBezTo>
                    <a:pt x="17134" y="9646"/>
                    <a:pt x="17338" y="9442"/>
                    <a:pt x="17338" y="9198"/>
                  </a:cubicBezTo>
                  <a:cubicBezTo>
                    <a:pt x="17338" y="8954"/>
                    <a:pt x="17134" y="8751"/>
                    <a:pt x="16890" y="8751"/>
                  </a:cubicBezTo>
                  <a:close/>
                  <a:moveTo>
                    <a:pt x="18233" y="8751"/>
                  </a:moveTo>
                  <a:cubicBezTo>
                    <a:pt x="17989" y="8751"/>
                    <a:pt x="17785" y="8954"/>
                    <a:pt x="17785" y="9198"/>
                  </a:cubicBezTo>
                  <a:cubicBezTo>
                    <a:pt x="17785" y="9442"/>
                    <a:pt x="17989" y="9646"/>
                    <a:pt x="18233" y="9646"/>
                  </a:cubicBezTo>
                  <a:cubicBezTo>
                    <a:pt x="18477" y="9646"/>
                    <a:pt x="18681" y="9442"/>
                    <a:pt x="18681" y="9198"/>
                  </a:cubicBezTo>
                  <a:cubicBezTo>
                    <a:pt x="18681" y="8954"/>
                    <a:pt x="18477" y="8751"/>
                    <a:pt x="18233" y="8751"/>
                  </a:cubicBezTo>
                  <a:close/>
                  <a:moveTo>
                    <a:pt x="19576" y="8751"/>
                  </a:moveTo>
                  <a:cubicBezTo>
                    <a:pt x="19332" y="8751"/>
                    <a:pt x="19128" y="8954"/>
                    <a:pt x="19128" y="9198"/>
                  </a:cubicBezTo>
                  <a:cubicBezTo>
                    <a:pt x="19128" y="9442"/>
                    <a:pt x="19332" y="9646"/>
                    <a:pt x="19576" y="9646"/>
                  </a:cubicBezTo>
                  <a:cubicBezTo>
                    <a:pt x="19820" y="9646"/>
                    <a:pt x="20024" y="9442"/>
                    <a:pt x="20024" y="9198"/>
                  </a:cubicBezTo>
                  <a:cubicBezTo>
                    <a:pt x="20024" y="8954"/>
                    <a:pt x="19820" y="8751"/>
                    <a:pt x="19576" y="8751"/>
                  </a:cubicBezTo>
                  <a:close/>
                  <a:moveTo>
                    <a:pt x="20919" y="8751"/>
                  </a:moveTo>
                  <a:cubicBezTo>
                    <a:pt x="20675" y="8751"/>
                    <a:pt x="20471" y="8954"/>
                    <a:pt x="20471" y="9198"/>
                  </a:cubicBezTo>
                  <a:cubicBezTo>
                    <a:pt x="20471" y="9442"/>
                    <a:pt x="20675" y="9646"/>
                    <a:pt x="20919" y="9646"/>
                  </a:cubicBezTo>
                  <a:cubicBezTo>
                    <a:pt x="21163" y="9646"/>
                    <a:pt x="21367" y="9442"/>
                    <a:pt x="21367" y="9198"/>
                  </a:cubicBezTo>
                  <a:cubicBezTo>
                    <a:pt x="21367" y="8954"/>
                    <a:pt x="21163" y="8751"/>
                    <a:pt x="20919" y="8751"/>
                  </a:cubicBezTo>
                  <a:close/>
                  <a:moveTo>
                    <a:pt x="367" y="9035"/>
                  </a:moveTo>
                  <a:cubicBezTo>
                    <a:pt x="163" y="9035"/>
                    <a:pt x="1" y="9198"/>
                    <a:pt x="1" y="9402"/>
                  </a:cubicBezTo>
                  <a:cubicBezTo>
                    <a:pt x="1" y="9646"/>
                    <a:pt x="163" y="9809"/>
                    <a:pt x="367" y="9809"/>
                  </a:cubicBezTo>
                  <a:lnTo>
                    <a:pt x="1954" y="9809"/>
                  </a:lnTo>
                  <a:cubicBezTo>
                    <a:pt x="2158" y="9809"/>
                    <a:pt x="2361" y="9646"/>
                    <a:pt x="2361" y="9402"/>
                  </a:cubicBezTo>
                  <a:cubicBezTo>
                    <a:pt x="2361" y="9198"/>
                    <a:pt x="2158" y="9035"/>
                    <a:pt x="1954" y="9035"/>
                  </a:cubicBezTo>
                  <a:close/>
                  <a:moveTo>
                    <a:pt x="8669" y="9035"/>
                  </a:moveTo>
                  <a:cubicBezTo>
                    <a:pt x="8425" y="9035"/>
                    <a:pt x="8262" y="9198"/>
                    <a:pt x="8262" y="9402"/>
                  </a:cubicBezTo>
                  <a:cubicBezTo>
                    <a:pt x="8262" y="9646"/>
                    <a:pt x="8425" y="9809"/>
                    <a:pt x="8669" y="9809"/>
                  </a:cubicBezTo>
                  <a:lnTo>
                    <a:pt x="12780" y="9809"/>
                  </a:lnTo>
                  <a:cubicBezTo>
                    <a:pt x="12983" y="9809"/>
                    <a:pt x="13146" y="9646"/>
                    <a:pt x="13146" y="9402"/>
                  </a:cubicBezTo>
                  <a:cubicBezTo>
                    <a:pt x="13146" y="9198"/>
                    <a:pt x="12983" y="9035"/>
                    <a:pt x="12780" y="9035"/>
                  </a:cubicBezTo>
                  <a:close/>
                  <a:moveTo>
                    <a:pt x="367" y="10826"/>
                  </a:moveTo>
                  <a:cubicBezTo>
                    <a:pt x="163" y="10826"/>
                    <a:pt x="1" y="10989"/>
                    <a:pt x="1" y="11233"/>
                  </a:cubicBezTo>
                  <a:cubicBezTo>
                    <a:pt x="1" y="11437"/>
                    <a:pt x="163" y="11599"/>
                    <a:pt x="367" y="11599"/>
                  </a:cubicBezTo>
                  <a:lnTo>
                    <a:pt x="1954" y="11599"/>
                  </a:lnTo>
                  <a:cubicBezTo>
                    <a:pt x="2158" y="11599"/>
                    <a:pt x="2361" y="11437"/>
                    <a:pt x="2361" y="11233"/>
                  </a:cubicBezTo>
                  <a:cubicBezTo>
                    <a:pt x="2361" y="10989"/>
                    <a:pt x="2158" y="10826"/>
                    <a:pt x="1954" y="10826"/>
                  </a:cubicBezTo>
                  <a:close/>
                  <a:moveTo>
                    <a:pt x="8669" y="10826"/>
                  </a:moveTo>
                  <a:cubicBezTo>
                    <a:pt x="8425" y="10826"/>
                    <a:pt x="8262" y="10989"/>
                    <a:pt x="8262" y="11233"/>
                  </a:cubicBezTo>
                  <a:cubicBezTo>
                    <a:pt x="8262" y="11437"/>
                    <a:pt x="8425" y="11599"/>
                    <a:pt x="8669" y="11599"/>
                  </a:cubicBezTo>
                  <a:lnTo>
                    <a:pt x="12780" y="11599"/>
                  </a:lnTo>
                  <a:cubicBezTo>
                    <a:pt x="12983" y="11599"/>
                    <a:pt x="13146" y="11437"/>
                    <a:pt x="13146" y="11233"/>
                  </a:cubicBezTo>
                  <a:cubicBezTo>
                    <a:pt x="13146" y="10989"/>
                    <a:pt x="12983" y="10826"/>
                    <a:pt x="12780" y="10826"/>
                  </a:cubicBezTo>
                  <a:close/>
                  <a:moveTo>
                    <a:pt x="14204" y="12454"/>
                  </a:moveTo>
                  <a:cubicBezTo>
                    <a:pt x="13960" y="12454"/>
                    <a:pt x="13756" y="12658"/>
                    <a:pt x="13756" y="12902"/>
                  </a:cubicBezTo>
                  <a:cubicBezTo>
                    <a:pt x="13756" y="13146"/>
                    <a:pt x="13960" y="13349"/>
                    <a:pt x="14204" y="13349"/>
                  </a:cubicBezTo>
                  <a:cubicBezTo>
                    <a:pt x="14448" y="13349"/>
                    <a:pt x="14652" y="13146"/>
                    <a:pt x="14652" y="12902"/>
                  </a:cubicBezTo>
                  <a:cubicBezTo>
                    <a:pt x="14652" y="12658"/>
                    <a:pt x="14448" y="12454"/>
                    <a:pt x="14204" y="12454"/>
                  </a:cubicBezTo>
                  <a:close/>
                  <a:moveTo>
                    <a:pt x="15547" y="12454"/>
                  </a:moveTo>
                  <a:cubicBezTo>
                    <a:pt x="15303" y="12454"/>
                    <a:pt x="15099" y="12658"/>
                    <a:pt x="15099" y="12902"/>
                  </a:cubicBezTo>
                  <a:cubicBezTo>
                    <a:pt x="15099" y="13146"/>
                    <a:pt x="15303" y="13349"/>
                    <a:pt x="15547" y="13349"/>
                  </a:cubicBezTo>
                  <a:cubicBezTo>
                    <a:pt x="15791" y="13349"/>
                    <a:pt x="15995" y="13146"/>
                    <a:pt x="15995" y="12902"/>
                  </a:cubicBezTo>
                  <a:cubicBezTo>
                    <a:pt x="15995" y="12658"/>
                    <a:pt x="15791" y="12454"/>
                    <a:pt x="15547" y="12454"/>
                  </a:cubicBezTo>
                  <a:close/>
                  <a:moveTo>
                    <a:pt x="16890" y="12454"/>
                  </a:moveTo>
                  <a:cubicBezTo>
                    <a:pt x="16646" y="12454"/>
                    <a:pt x="16442" y="12658"/>
                    <a:pt x="16442" y="12902"/>
                  </a:cubicBezTo>
                  <a:cubicBezTo>
                    <a:pt x="16442" y="13146"/>
                    <a:pt x="16646" y="13349"/>
                    <a:pt x="16890" y="13349"/>
                  </a:cubicBezTo>
                  <a:cubicBezTo>
                    <a:pt x="17134" y="13349"/>
                    <a:pt x="17338" y="13146"/>
                    <a:pt x="17338" y="12902"/>
                  </a:cubicBezTo>
                  <a:cubicBezTo>
                    <a:pt x="17338" y="12658"/>
                    <a:pt x="17134" y="12454"/>
                    <a:pt x="16890" y="12454"/>
                  </a:cubicBezTo>
                  <a:close/>
                  <a:moveTo>
                    <a:pt x="18233" y="12454"/>
                  </a:moveTo>
                  <a:cubicBezTo>
                    <a:pt x="17989" y="12454"/>
                    <a:pt x="17785" y="12658"/>
                    <a:pt x="17785" y="12902"/>
                  </a:cubicBezTo>
                  <a:cubicBezTo>
                    <a:pt x="17785" y="13146"/>
                    <a:pt x="17989" y="13349"/>
                    <a:pt x="18233" y="13349"/>
                  </a:cubicBezTo>
                  <a:cubicBezTo>
                    <a:pt x="18477" y="13349"/>
                    <a:pt x="18681" y="13146"/>
                    <a:pt x="18681" y="12902"/>
                  </a:cubicBezTo>
                  <a:cubicBezTo>
                    <a:pt x="18681" y="12658"/>
                    <a:pt x="18477" y="12454"/>
                    <a:pt x="18233" y="12454"/>
                  </a:cubicBezTo>
                  <a:close/>
                  <a:moveTo>
                    <a:pt x="19576" y="12454"/>
                  </a:moveTo>
                  <a:cubicBezTo>
                    <a:pt x="19332" y="12454"/>
                    <a:pt x="19128" y="12658"/>
                    <a:pt x="19128" y="12902"/>
                  </a:cubicBezTo>
                  <a:cubicBezTo>
                    <a:pt x="19128" y="13146"/>
                    <a:pt x="19332" y="13349"/>
                    <a:pt x="19576" y="13349"/>
                  </a:cubicBezTo>
                  <a:cubicBezTo>
                    <a:pt x="19820" y="13349"/>
                    <a:pt x="20024" y="13146"/>
                    <a:pt x="20024" y="12902"/>
                  </a:cubicBezTo>
                  <a:cubicBezTo>
                    <a:pt x="20024" y="12658"/>
                    <a:pt x="19820" y="12454"/>
                    <a:pt x="19576" y="12454"/>
                  </a:cubicBezTo>
                  <a:close/>
                  <a:moveTo>
                    <a:pt x="20919" y="12454"/>
                  </a:moveTo>
                  <a:cubicBezTo>
                    <a:pt x="20675" y="12454"/>
                    <a:pt x="20471" y="12658"/>
                    <a:pt x="20471" y="12902"/>
                  </a:cubicBezTo>
                  <a:cubicBezTo>
                    <a:pt x="20471" y="13146"/>
                    <a:pt x="20675" y="13349"/>
                    <a:pt x="20919" y="13349"/>
                  </a:cubicBezTo>
                  <a:cubicBezTo>
                    <a:pt x="21163" y="13349"/>
                    <a:pt x="21367" y="13146"/>
                    <a:pt x="21367" y="12902"/>
                  </a:cubicBezTo>
                  <a:cubicBezTo>
                    <a:pt x="21367" y="12658"/>
                    <a:pt x="21163" y="12454"/>
                    <a:pt x="20919" y="12454"/>
                  </a:cubicBezTo>
                  <a:close/>
                  <a:moveTo>
                    <a:pt x="367" y="12617"/>
                  </a:moveTo>
                  <a:cubicBezTo>
                    <a:pt x="163" y="12617"/>
                    <a:pt x="1" y="12780"/>
                    <a:pt x="1" y="13024"/>
                  </a:cubicBezTo>
                  <a:cubicBezTo>
                    <a:pt x="1" y="13227"/>
                    <a:pt x="163" y="13390"/>
                    <a:pt x="367" y="13390"/>
                  </a:cubicBezTo>
                  <a:lnTo>
                    <a:pt x="1954" y="13390"/>
                  </a:lnTo>
                  <a:cubicBezTo>
                    <a:pt x="2158" y="13390"/>
                    <a:pt x="2361" y="13227"/>
                    <a:pt x="2361" y="13024"/>
                  </a:cubicBezTo>
                  <a:cubicBezTo>
                    <a:pt x="2361" y="12780"/>
                    <a:pt x="2158" y="12617"/>
                    <a:pt x="1954" y="12617"/>
                  </a:cubicBezTo>
                  <a:close/>
                  <a:moveTo>
                    <a:pt x="8669" y="12617"/>
                  </a:moveTo>
                  <a:cubicBezTo>
                    <a:pt x="8425" y="12617"/>
                    <a:pt x="8262" y="12780"/>
                    <a:pt x="8262" y="13024"/>
                  </a:cubicBezTo>
                  <a:cubicBezTo>
                    <a:pt x="8262" y="13227"/>
                    <a:pt x="8425" y="13390"/>
                    <a:pt x="8669" y="13390"/>
                  </a:cubicBezTo>
                  <a:lnTo>
                    <a:pt x="12780" y="13390"/>
                  </a:lnTo>
                  <a:cubicBezTo>
                    <a:pt x="12983" y="13390"/>
                    <a:pt x="13146" y="13227"/>
                    <a:pt x="13146" y="13024"/>
                  </a:cubicBezTo>
                  <a:cubicBezTo>
                    <a:pt x="13146" y="12780"/>
                    <a:pt x="12983" y="12617"/>
                    <a:pt x="12780" y="126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35"/>
            <p:cNvSpPr/>
            <p:nvPr/>
          </p:nvSpPr>
          <p:spPr>
            <a:xfrm>
              <a:off x="2700975" y="3681100"/>
              <a:ext cx="534175" cy="335775"/>
            </a:xfrm>
            <a:custGeom>
              <a:avLst/>
              <a:gdLst/>
              <a:ahLst/>
              <a:cxnLst/>
              <a:rect l="l" t="t" r="r" b="b"/>
              <a:pathLst>
                <a:path w="21367" h="13431" extrusionOk="0">
                  <a:moveTo>
                    <a:pt x="367" y="82"/>
                  </a:moveTo>
                  <a:cubicBezTo>
                    <a:pt x="163" y="82"/>
                    <a:pt x="1" y="245"/>
                    <a:pt x="1" y="489"/>
                  </a:cubicBezTo>
                  <a:cubicBezTo>
                    <a:pt x="1" y="692"/>
                    <a:pt x="163" y="855"/>
                    <a:pt x="367" y="855"/>
                  </a:cubicBezTo>
                  <a:lnTo>
                    <a:pt x="1954" y="855"/>
                  </a:lnTo>
                  <a:cubicBezTo>
                    <a:pt x="2158" y="855"/>
                    <a:pt x="2361" y="692"/>
                    <a:pt x="2361" y="489"/>
                  </a:cubicBezTo>
                  <a:cubicBezTo>
                    <a:pt x="2361" y="245"/>
                    <a:pt x="2158" y="82"/>
                    <a:pt x="1954" y="82"/>
                  </a:cubicBezTo>
                  <a:close/>
                  <a:moveTo>
                    <a:pt x="3704" y="82"/>
                  </a:moveTo>
                  <a:cubicBezTo>
                    <a:pt x="3501" y="82"/>
                    <a:pt x="3338" y="245"/>
                    <a:pt x="3338" y="489"/>
                  </a:cubicBezTo>
                  <a:cubicBezTo>
                    <a:pt x="3338" y="692"/>
                    <a:pt x="3501" y="855"/>
                    <a:pt x="3704" y="855"/>
                  </a:cubicBezTo>
                  <a:lnTo>
                    <a:pt x="7855" y="855"/>
                  </a:lnTo>
                  <a:cubicBezTo>
                    <a:pt x="8059" y="855"/>
                    <a:pt x="8222" y="692"/>
                    <a:pt x="8222" y="489"/>
                  </a:cubicBezTo>
                  <a:cubicBezTo>
                    <a:pt x="8222" y="245"/>
                    <a:pt x="8059" y="82"/>
                    <a:pt x="7855" y="82"/>
                  </a:cubicBezTo>
                  <a:close/>
                  <a:moveTo>
                    <a:pt x="9605" y="0"/>
                  </a:moveTo>
                  <a:cubicBezTo>
                    <a:pt x="9361" y="0"/>
                    <a:pt x="9158" y="204"/>
                    <a:pt x="9158" y="489"/>
                  </a:cubicBezTo>
                  <a:cubicBezTo>
                    <a:pt x="9158" y="733"/>
                    <a:pt x="9361" y="936"/>
                    <a:pt x="9605" y="936"/>
                  </a:cubicBezTo>
                  <a:cubicBezTo>
                    <a:pt x="9849" y="936"/>
                    <a:pt x="10053" y="733"/>
                    <a:pt x="10053" y="489"/>
                  </a:cubicBezTo>
                  <a:cubicBezTo>
                    <a:pt x="10053" y="204"/>
                    <a:pt x="9849" y="0"/>
                    <a:pt x="9605" y="0"/>
                  </a:cubicBezTo>
                  <a:close/>
                  <a:moveTo>
                    <a:pt x="10948" y="0"/>
                  </a:moveTo>
                  <a:cubicBezTo>
                    <a:pt x="10704" y="0"/>
                    <a:pt x="10501" y="204"/>
                    <a:pt x="10501" y="489"/>
                  </a:cubicBezTo>
                  <a:cubicBezTo>
                    <a:pt x="10501" y="733"/>
                    <a:pt x="10704" y="936"/>
                    <a:pt x="10948" y="936"/>
                  </a:cubicBezTo>
                  <a:cubicBezTo>
                    <a:pt x="11192" y="936"/>
                    <a:pt x="11396" y="733"/>
                    <a:pt x="11396" y="489"/>
                  </a:cubicBezTo>
                  <a:cubicBezTo>
                    <a:pt x="11396" y="204"/>
                    <a:pt x="11192" y="0"/>
                    <a:pt x="10948" y="0"/>
                  </a:cubicBezTo>
                  <a:close/>
                  <a:moveTo>
                    <a:pt x="12291" y="0"/>
                  </a:moveTo>
                  <a:cubicBezTo>
                    <a:pt x="12047" y="0"/>
                    <a:pt x="11844" y="204"/>
                    <a:pt x="11844" y="489"/>
                  </a:cubicBezTo>
                  <a:cubicBezTo>
                    <a:pt x="11844" y="733"/>
                    <a:pt x="12047" y="936"/>
                    <a:pt x="12291" y="936"/>
                  </a:cubicBezTo>
                  <a:cubicBezTo>
                    <a:pt x="12535" y="936"/>
                    <a:pt x="12739" y="733"/>
                    <a:pt x="12739" y="489"/>
                  </a:cubicBezTo>
                  <a:cubicBezTo>
                    <a:pt x="12739" y="204"/>
                    <a:pt x="12535" y="0"/>
                    <a:pt x="12291" y="0"/>
                  </a:cubicBezTo>
                  <a:close/>
                  <a:moveTo>
                    <a:pt x="13634" y="0"/>
                  </a:moveTo>
                  <a:cubicBezTo>
                    <a:pt x="13390" y="0"/>
                    <a:pt x="13187" y="204"/>
                    <a:pt x="13187" y="489"/>
                  </a:cubicBezTo>
                  <a:cubicBezTo>
                    <a:pt x="13187" y="733"/>
                    <a:pt x="13390" y="936"/>
                    <a:pt x="13634" y="936"/>
                  </a:cubicBezTo>
                  <a:cubicBezTo>
                    <a:pt x="13878" y="936"/>
                    <a:pt x="14082" y="733"/>
                    <a:pt x="14082" y="489"/>
                  </a:cubicBezTo>
                  <a:cubicBezTo>
                    <a:pt x="14082" y="204"/>
                    <a:pt x="13878" y="0"/>
                    <a:pt x="13634" y="0"/>
                  </a:cubicBezTo>
                  <a:close/>
                  <a:moveTo>
                    <a:pt x="14977" y="0"/>
                  </a:moveTo>
                  <a:cubicBezTo>
                    <a:pt x="14733" y="0"/>
                    <a:pt x="14530" y="204"/>
                    <a:pt x="14530" y="489"/>
                  </a:cubicBezTo>
                  <a:cubicBezTo>
                    <a:pt x="14530" y="733"/>
                    <a:pt x="14733" y="936"/>
                    <a:pt x="14977" y="936"/>
                  </a:cubicBezTo>
                  <a:cubicBezTo>
                    <a:pt x="15221" y="936"/>
                    <a:pt x="15425" y="733"/>
                    <a:pt x="15425" y="489"/>
                  </a:cubicBezTo>
                  <a:cubicBezTo>
                    <a:pt x="15425" y="204"/>
                    <a:pt x="15221" y="0"/>
                    <a:pt x="14977" y="0"/>
                  </a:cubicBezTo>
                  <a:close/>
                  <a:moveTo>
                    <a:pt x="16320" y="0"/>
                  </a:moveTo>
                  <a:cubicBezTo>
                    <a:pt x="16076" y="0"/>
                    <a:pt x="15873" y="204"/>
                    <a:pt x="15873" y="489"/>
                  </a:cubicBezTo>
                  <a:cubicBezTo>
                    <a:pt x="15873" y="733"/>
                    <a:pt x="16076" y="936"/>
                    <a:pt x="16320" y="936"/>
                  </a:cubicBezTo>
                  <a:cubicBezTo>
                    <a:pt x="16564" y="936"/>
                    <a:pt x="16768" y="733"/>
                    <a:pt x="16768" y="489"/>
                  </a:cubicBezTo>
                  <a:cubicBezTo>
                    <a:pt x="16768" y="204"/>
                    <a:pt x="16564" y="0"/>
                    <a:pt x="16320" y="0"/>
                  </a:cubicBezTo>
                  <a:close/>
                  <a:moveTo>
                    <a:pt x="367" y="1872"/>
                  </a:moveTo>
                  <a:cubicBezTo>
                    <a:pt x="163" y="1872"/>
                    <a:pt x="1" y="2035"/>
                    <a:pt x="1" y="2279"/>
                  </a:cubicBezTo>
                  <a:cubicBezTo>
                    <a:pt x="1" y="2483"/>
                    <a:pt x="163" y="2646"/>
                    <a:pt x="367" y="2646"/>
                  </a:cubicBezTo>
                  <a:lnTo>
                    <a:pt x="1954" y="2646"/>
                  </a:lnTo>
                  <a:cubicBezTo>
                    <a:pt x="2158" y="2646"/>
                    <a:pt x="2361" y="2483"/>
                    <a:pt x="2361" y="2279"/>
                  </a:cubicBezTo>
                  <a:cubicBezTo>
                    <a:pt x="2361" y="2035"/>
                    <a:pt x="2158" y="1872"/>
                    <a:pt x="1954" y="1872"/>
                  </a:cubicBezTo>
                  <a:close/>
                  <a:moveTo>
                    <a:pt x="3704" y="1872"/>
                  </a:moveTo>
                  <a:cubicBezTo>
                    <a:pt x="3501" y="1872"/>
                    <a:pt x="3338" y="2035"/>
                    <a:pt x="3338" y="2279"/>
                  </a:cubicBezTo>
                  <a:cubicBezTo>
                    <a:pt x="3338" y="2483"/>
                    <a:pt x="3501" y="2646"/>
                    <a:pt x="3704" y="2646"/>
                  </a:cubicBezTo>
                  <a:lnTo>
                    <a:pt x="7855" y="2646"/>
                  </a:lnTo>
                  <a:cubicBezTo>
                    <a:pt x="8059" y="2646"/>
                    <a:pt x="8222" y="2483"/>
                    <a:pt x="8222" y="2279"/>
                  </a:cubicBezTo>
                  <a:cubicBezTo>
                    <a:pt x="8222" y="2035"/>
                    <a:pt x="8059" y="1872"/>
                    <a:pt x="7855" y="1872"/>
                  </a:cubicBezTo>
                  <a:close/>
                  <a:moveTo>
                    <a:pt x="367" y="3663"/>
                  </a:moveTo>
                  <a:cubicBezTo>
                    <a:pt x="163" y="3663"/>
                    <a:pt x="1" y="3867"/>
                    <a:pt x="1" y="4070"/>
                  </a:cubicBezTo>
                  <a:cubicBezTo>
                    <a:pt x="1" y="4274"/>
                    <a:pt x="163" y="4436"/>
                    <a:pt x="367" y="4436"/>
                  </a:cubicBezTo>
                  <a:lnTo>
                    <a:pt x="1954" y="4436"/>
                  </a:lnTo>
                  <a:cubicBezTo>
                    <a:pt x="2158" y="4436"/>
                    <a:pt x="2361" y="4274"/>
                    <a:pt x="2361" y="4070"/>
                  </a:cubicBezTo>
                  <a:cubicBezTo>
                    <a:pt x="2361" y="3867"/>
                    <a:pt x="2158" y="3663"/>
                    <a:pt x="1954" y="3663"/>
                  </a:cubicBezTo>
                  <a:close/>
                  <a:moveTo>
                    <a:pt x="3704" y="3663"/>
                  </a:moveTo>
                  <a:cubicBezTo>
                    <a:pt x="3501" y="3663"/>
                    <a:pt x="3338" y="3867"/>
                    <a:pt x="3338" y="4070"/>
                  </a:cubicBezTo>
                  <a:cubicBezTo>
                    <a:pt x="3338" y="4274"/>
                    <a:pt x="3501" y="4436"/>
                    <a:pt x="3704" y="4436"/>
                  </a:cubicBezTo>
                  <a:lnTo>
                    <a:pt x="7855" y="4436"/>
                  </a:lnTo>
                  <a:cubicBezTo>
                    <a:pt x="8059" y="4436"/>
                    <a:pt x="8222" y="4274"/>
                    <a:pt x="8222" y="4070"/>
                  </a:cubicBezTo>
                  <a:cubicBezTo>
                    <a:pt x="8222" y="3867"/>
                    <a:pt x="8059" y="3663"/>
                    <a:pt x="7855" y="3663"/>
                  </a:cubicBezTo>
                  <a:close/>
                  <a:moveTo>
                    <a:pt x="9605" y="3622"/>
                  </a:moveTo>
                  <a:cubicBezTo>
                    <a:pt x="9361" y="3622"/>
                    <a:pt x="9158" y="3826"/>
                    <a:pt x="9158" y="4070"/>
                  </a:cubicBezTo>
                  <a:cubicBezTo>
                    <a:pt x="9158" y="4314"/>
                    <a:pt x="9361" y="4518"/>
                    <a:pt x="9605" y="4518"/>
                  </a:cubicBezTo>
                  <a:cubicBezTo>
                    <a:pt x="9849" y="4518"/>
                    <a:pt x="10053" y="4314"/>
                    <a:pt x="10053" y="4070"/>
                  </a:cubicBezTo>
                  <a:cubicBezTo>
                    <a:pt x="10053" y="3826"/>
                    <a:pt x="9849" y="3622"/>
                    <a:pt x="9605" y="3622"/>
                  </a:cubicBezTo>
                  <a:close/>
                  <a:moveTo>
                    <a:pt x="10948" y="3622"/>
                  </a:moveTo>
                  <a:cubicBezTo>
                    <a:pt x="10704" y="3622"/>
                    <a:pt x="10501" y="3826"/>
                    <a:pt x="10501" y="4070"/>
                  </a:cubicBezTo>
                  <a:cubicBezTo>
                    <a:pt x="10501" y="4314"/>
                    <a:pt x="10704" y="4518"/>
                    <a:pt x="10948" y="4518"/>
                  </a:cubicBezTo>
                  <a:cubicBezTo>
                    <a:pt x="11192" y="4518"/>
                    <a:pt x="11396" y="4314"/>
                    <a:pt x="11396" y="4070"/>
                  </a:cubicBezTo>
                  <a:cubicBezTo>
                    <a:pt x="11396" y="3826"/>
                    <a:pt x="11192" y="3622"/>
                    <a:pt x="10948" y="3622"/>
                  </a:cubicBezTo>
                  <a:close/>
                  <a:moveTo>
                    <a:pt x="12291" y="3622"/>
                  </a:moveTo>
                  <a:cubicBezTo>
                    <a:pt x="12047" y="3622"/>
                    <a:pt x="11844" y="3826"/>
                    <a:pt x="11844" y="4070"/>
                  </a:cubicBezTo>
                  <a:cubicBezTo>
                    <a:pt x="11844" y="4314"/>
                    <a:pt x="12047" y="4518"/>
                    <a:pt x="12291" y="4518"/>
                  </a:cubicBezTo>
                  <a:cubicBezTo>
                    <a:pt x="12535" y="4518"/>
                    <a:pt x="12739" y="4314"/>
                    <a:pt x="12739" y="4070"/>
                  </a:cubicBezTo>
                  <a:cubicBezTo>
                    <a:pt x="12739" y="3826"/>
                    <a:pt x="12535" y="3622"/>
                    <a:pt x="12291" y="3622"/>
                  </a:cubicBezTo>
                  <a:close/>
                  <a:moveTo>
                    <a:pt x="13634" y="3622"/>
                  </a:moveTo>
                  <a:cubicBezTo>
                    <a:pt x="13390" y="3622"/>
                    <a:pt x="13187" y="3826"/>
                    <a:pt x="13187" y="4070"/>
                  </a:cubicBezTo>
                  <a:cubicBezTo>
                    <a:pt x="13187" y="4314"/>
                    <a:pt x="13390" y="4518"/>
                    <a:pt x="13634" y="4518"/>
                  </a:cubicBezTo>
                  <a:cubicBezTo>
                    <a:pt x="13878" y="4518"/>
                    <a:pt x="14082" y="4314"/>
                    <a:pt x="14082" y="4070"/>
                  </a:cubicBezTo>
                  <a:cubicBezTo>
                    <a:pt x="14082" y="3826"/>
                    <a:pt x="13878" y="3622"/>
                    <a:pt x="13634" y="3622"/>
                  </a:cubicBezTo>
                  <a:close/>
                  <a:moveTo>
                    <a:pt x="14977" y="3622"/>
                  </a:moveTo>
                  <a:cubicBezTo>
                    <a:pt x="14733" y="3622"/>
                    <a:pt x="14530" y="3826"/>
                    <a:pt x="14530" y="4070"/>
                  </a:cubicBezTo>
                  <a:cubicBezTo>
                    <a:pt x="14530" y="4314"/>
                    <a:pt x="14733" y="4518"/>
                    <a:pt x="14977" y="4518"/>
                  </a:cubicBezTo>
                  <a:cubicBezTo>
                    <a:pt x="15221" y="4518"/>
                    <a:pt x="15425" y="4314"/>
                    <a:pt x="15425" y="4070"/>
                  </a:cubicBezTo>
                  <a:cubicBezTo>
                    <a:pt x="15425" y="3826"/>
                    <a:pt x="15221" y="3622"/>
                    <a:pt x="14977" y="3622"/>
                  </a:cubicBezTo>
                  <a:close/>
                  <a:moveTo>
                    <a:pt x="16320" y="3622"/>
                  </a:moveTo>
                  <a:cubicBezTo>
                    <a:pt x="16076" y="3622"/>
                    <a:pt x="15873" y="3826"/>
                    <a:pt x="15873" y="4070"/>
                  </a:cubicBezTo>
                  <a:cubicBezTo>
                    <a:pt x="15873" y="4314"/>
                    <a:pt x="16076" y="4518"/>
                    <a:pt x="16320" y="4518"/>
                  </a:cubicBezTo>
                  <a:cubicBezTo>
                    <a:pt x="16564" y="4518"/>
                    <a:pt x="16768" y="4314"/>
                    <a:pt x="16768" y="4070"/>
                  </a:cubicBezTo>
                  <a:cubicBezTo>
                    <a:pt x="16768" y="3826"/>
                    <a:pt x="16564" y="3622"/>
                    <a:pt x="16320" y="3622"/>
                  </a:cubicBezTo>
                  <a:close/>
                  <a:moveTo>
                    <a:pt x="367" y="5454"/>
                  </a:moveTo>
                  <a:cubicBezTo>
                    <a:pt x="163" y="5454"/>
                    <a:pt x="1" y="5657"/>
                    <a:pt x="1" y="5861"/>
                  </a:cubicBezTo>
                  <a:cubicBezTo>
                    <a:pt x="1" y="6064"/>
                    <a:pt x="163" y="6227"/>
                    <a:pt x="367" y="6227"/>
                  </a:cubicBezTo>
                  <a:lnTo>
                    <a:pt x="1954" y="6227"/>
                  </a:lnTo>
                  <a:cubicBezTo>
                    <a:pt x="2158" y="6227"/>
                    <a:pt x="2361" y="6064"/>
                    <a:pt x="2361" y="5861"/>
                  </a:cubicBezTo>
                  <a:cubicBezTo>
                    <a:pt x="2361" y="5657"/>
                    <a:pt x="2158" y="5454"/>
                    <a:pt x="1954" y="5454"/>
                  </a:cubicBezTo>
                  <a:close/>
                  <a:moveTo>
                    <a:pt x="3704" y="5454"/>
                  </a:moveTo>
                  <a:cubicBezTo>
                    <a:pt x="3501" y="5454"/>
                    <a:pt x="3338" y="5657"/>
                    <a:pt x="3338" y="5861"/>
                  </a:cubicBezTo>
                  <a:cubicBezTo>
                    <a:pt x="3338" y="6064"/>
                    <a:pt x="3501" y="6227"/>
                    <a:pt x="3704" y="6227"/>
                  </a:cubicBezTo>
                  <a:lnTo>
                    <a:pt x="7855" y="6227"/>
                  </a:lnTo>
                  <a:cubicBezTo>
                    <a:pt x="8059" y="6227"/>
                    <a:pt x="8222" y="6064"/>
                    <a:pt x="8222" y="5861"/>
                  </a:cubicBezTo>
                  <a:cubicBezTo>
                    <a:pt x="8222" y="5657"/>
                    <a:pt x="8059" y="5454"/>
                    <a:pt x="7855" y="5454"/>
                  </a:cubicBezTo>
                  <a:close/>
                  <a:moveTo>
                    <a:pt x="367" y="7285"/>
                  </a:moveTo>
                  <a:cubicBezTo>
                    <a:pt x="163" y="7285"/>
                    <a:pt x="1" y="7448"/>
                    <a:pt x="1" y="7651"/>
                  </a:cubicBezTo>
                  <a:cubicBezTo>
                    <a:pt x="1" y="7855"/>
                    <a:pt x="163" y="8058"/>
                    <a:pt x="367" y="8058"/>
                  </a:cubicBezTo>
                  <a:lnTo>
                    <a:pt x="1954" y="8058"/>
                  </a:lnTo>
                  <a:cubicBezTo>
                    <a:pt x="2158" y="8058"/>
                    <a:pt x="2361" y="7855"/>
                    <a:pt x="2361" y="7651"/>
                  </a:cubicBezTo>
                  <a:cubicBezTo>
                    <a:pt x="2361" y="7448"/>
                    <a:pt x="2158" y="7285"/>
                    <a:pt x="1954" y="7285"/>
                  </a:cubicBezTo>
                  <a:close/>
                  <a:moveTo>
                    <a:pt x="3704" y="7285"/>
                  </a:moveTo>
                  <a:cubicBezTo>
                    <a:pt x="3501" y="7285"/>
                    <a:pt x="3338" y="7448"/>
                    <a:pt x="3338" y="7651"/>
                  </a:cubicBezTo>
                  <a:cubicBezTo>
                    <a:pt x="3338" y="7855"/>
                    <a:pt x="3501" y="8058"/>
                    <a:pt x="3704" y="8058"/>
                  </a:cubicBezTo>
                  <a:lnTo>
                    <a:pt x="7855" y="8058"/>
                  </a:lnTo>
                  <a:cubicBezTo>
                    <a:pt x="8059" y="8058"/>
                    <a:pt x="8222" y="7855"/>
                    <a:pt x="8222" y="7651"/>
                  </a:cubicBezTo>
                  <a:cubicBezTo>
                    <a:pt x="8222" y="7448"/>
                    <a:pt x="8059" y="7285"/>
                    <a:pt x="7855" y="7285"/>
                  </a:cubicBezTo>
                  <a:close/>
                  <a:moveTo>
                    <a:pt x="14204" y="8791"/>
                  </a:moveTo>
                  <a:cubicBezTo>
                    <a:pt x="13960" y="8791"/>
                    <a:pt x="13756" y="8994"/>
                    <a:pt x="13756" y="9239"/>
                  </a:cubicBezTo>
                  <a:cubicBezTo>
                    <a:pt x="13756" y="9483"/>
                    <a:pt x="13960" y="9686"/>
                    <a:pt x="14204" y="9686"/>
                  </a:cubicBezTo>
                  <a:cubicBezTo>
                    <a:pt x="14448" y="9686"/>
                    <a:pt x="14652" y="9483"/>
                    <a:pt x="14652" y="9239"/>
                  </a:cubicBezTo>
                  <a:cubicBezTo>
                    <a:pt x="14652" y="8994"/>
                    <a:pt x="14448" y="8791"/>
                    <a:pt x="14204" y="8791"/>
                  </a:cubicBezTo>
                  <a:close/>
                  <a:moveTo>
                    <a:pt x="15547" y="8791"/>
                  </a:moveTo>
                  <a:cubicBezTo>
                    <a:pt x="15303" y="8791"/>
                    <a:pt x="15099" y="8994"/>
                    <a:pt x="15099" y="9239"/>
                  </a:cubicBezTo>
                  <a:cubicBezTo>
                    <a:pt x="15099" y="9483"/>
                    <a:pt x="15303" y="9686"/>
                    <a:pt x="15547" y="9686"/>
                  </a:cubicBezTo>
                  <a:cubicBezTo>
                    <a:pt x="15791" y="9686"/>
                    <a:pt x="15995" y="9483"/>
                    <a:pt x="15995" y="9239"/>
                  </a:cubicBezTo>
                  <a:cubicBezTo>
                    <a:pt x="15995" y="8994"/>
                    <a:pt x="15791" y="8791"/>
                    <a:pt x="15547" y="8791"/>
                  </a:cubicBezTo>
                  <a:close/>
                  <a:moveTo>
                    <a:pt x="16890" y="8791"/>
                  </a:moveTo>
                  <a:cubicBezTo>
                    <a:pt x="16646" y="8791"/>
                    <a:pt x="16442" y="8994"/>
                    <a:pt x="16442" y="9239"/>
                  </a:cubicBezTo>
                  <a:cubicBezTo>
                    <a:pt x="16442" y="9483"/>
                    <a:pt x="16646" y="9686"/>
                    <a:pt x="16890" y="9686"/>
                  </a:cubicBezTo>
                  <a:cubicBezTo>
                    <a:pt x="17134" y="9686"/>
                    <a:pt x="17338" y="9483"/>
                    <a:pt x="17338" y="9239"/>
                  </a:cubicBezTo>
                  <a:cubicBezTo>
                    <a:pt x="17338" y="8994"/>
                    <a:pt x="17134" y="8791"/>
                    <a:pt x="16890" y="8791"/>
                  </a:cubicBezTo>
                  <a:close/>
                  <a:moveTo>
                    <a:pt x="18233" y="8791"/>
                  </a:moveTo>
                  <a:cubicBezTo>
                    <a:pt x="17989" y="8791"/>
                    <a:pt x="17785" y="8994"/>
                    <a:pt x="17785" y="9239"/>
                  </a:cubicBezTo>
                  <a:cubicBezTo>
                    <a:pt x="17785" y="9483"/>
                    <a:pt x="17989" y="9686"/>
                    <a:pt x="18233" y="9686"/>
                  </a:cubicBezTo>
                  <a:cubicBezTo>
                    <a:pt x="18477" y="9686"/>
                    <a:pt x="18681" y="9483"/>
                    <a:pt x="18681" y="9239"/>
                  </a:cubicBezTo>
                  <a:cubicBezTo>
                    <a:pt x="18681" y="8994"/>
                    <a:pt x="18477" y="8791"/>
                    <a:pt x="18233" y="8791"/>
                  </a:cubicBezTo>
                  <a:close/>
                  <a:moveTo>
                    <a:pt x="19576" y="8791"/>
                  </a:moveTo>
                  <a:cubicBezTo>
                    <a:pt x="19332" y="8791"/>
                    <a:pt x="19128" y="8994"/>
                    <a:pt x="19128" y="9239"/>
                  </a:cubicBezTo>
                  <a:cubicBezTo>
                    <a:pt x="19128" y="9483"/>
                    <a:pt x="19332" y="9686"/>
                    <a:pt x="19576" y="9686"/>
                  </a:cubicBezTo>
                  <a:cubicBezTo>
                    <a:pt x="19820" y="9686"/>
                    <a:pt x="20024" y="9483"/>
                    <a:pt x="20024" y="9239"/>
                  </a:cubicBezTo>
                  <a:cubicBezTo>
                    <a:pt x="20024" y="8994"/>
                    <a:pt x="19820" y="8791"/>
                    <a:pt x="19576" y="8791"/>
                  </a:cubicBezTo>
                  <a:close/>
                  <a:moveTo>
                    <a:pt x="20919" y="8791"/>
                  </a:moveTo>
                  <a:cubicBezTo>
                    <a:pt x="20675" y="8791"/>
                    <a:pt x="20471" y="8994"/>
                    <a:pt x="20471" y="9239"/>
                  </a:cubicBezTo>
                  <a:cubicBezTo>
                    <a:pt x="20471" y="9483"/>
                    <a:pt x="20675" y="9686"/>
                    <a:pt x="20919" y="9686"/>
                  </a:cubicBezTo>
                  <a:cubicBezTo>
                    <a:pt x="21163" y="9686"/>
                    <a:pt x="21367" y="9483"/>
                    <a:pt x="21367" y="9239"/>
                  </a:cubicBezTo>
                  <a:cubicBezTo>
                    <a:pt x="21367" y="8994"/>
                    <a:pt x="21163" y="8791"/>
                    <a:pt x="20919" y="8791"/>
                  </a:cubicBezTo>
                  <a:close/>
                  <a:moveTo>
                    <a:pt x="367" y="9076"/>
                  </a:moveTo>
                  <a:cubicBezTo>
                    <a:pt x="163" y="9076"/>
                    <a:pt x="1" y="9239"/>
                    <a:pt x="1" y="9442"/>
                  </a:cubicBezTo>
                  <a:cubicBezTo>
                    <a:pt x="1" y="9646"/>
                    <a:pt x="163" y="9849"/>
                    <a:pt x="367" y="9849"/>
                  </a:cubicBezTo>
                  <a:lnTo>
                    <a:pt x="1954" y="9849"/>
                  </a:lnTo>
                  <a:cubicBezTo>
                    <a:pt x="2158" y="9849"/>
                    <a:pt x="2361" y="9646"/>
                    <a:pt x="2361" y="9442"/>
                  </a:cubicBezTo>
                  <a:cubicBezTo>
                    <a:pt x="2361" y="9239"/>
                    <a:pt x="2158" y="9076"/>
                    <a:pt x="1954" y="9076"/>
                  </a:cubicBezTo>
                  <a:close/>
                  <a:moveTo>
                    <a:pt x="8669" y="9076"/>
                  </a:moveTo>
                  <a:cubicBezTo>
                    <a:pt x="8425" y="9076"/>
                    <a:pt x="8262" y="9239"/>
                    <a:pt x="8262" y="9442"/>
                  </a:cubicBezTo>
                  <a:cubicBezTo>
                    <a:pt x="8262" y="9646"/>
                    <a:pt x="8425" y="9849"/>
                    <a:pt x="8669" y="9849"/>
                  </a:cubicBezTo>
                  <a:lnTo>
                    <a:pt x="12780" y="9849"/>
                  </a:lnTo>
                  <a:cubicBezTo>
                    <a:pt x="12983" y="9849"/>
                    <a:pt x="13146" y="9646"/>
                    <a:pt x="13146" y="9442"/>
                  </a:cubicBezTo>
                  <a:cubicBezTo>
                    <a:pt x="13146" y="9239"/>
                    <a:pt x="12983" y="9076"/>
                    <a:pt x="12780" y="9076"/>
                  </a:cubicBezTo>
                  <a:close/>
                  <a:moveTo>
                    <a:pt x="367" y="10867"/>
                  </a:moveTo>
                  <a:cubicBezTo>
                    <a:pt x="163" y="10867"/>
                    <a:pt x="1" y="11029"/>
                    <a:pt x="1" y="11233"/>
                  </a:cubicBezTo>
                  <a:cubicBezTo>
                    <a:pt x="1" y="11477"/>
                    <a:pt x="163" y="11640"/>
                    <a:pt x="367" y="11640"/>
                  </a:cubicBezTo>
                  <a:lnTo>
                    <a:pt x="1954" y="11640"/>
                  </a:lnTo>
                  <a:cubicBezTo>
                    <a:pt x="2158" y="11640"/>
                    <a:pt x="2361" y="11477"/>
                    <a:pt x="2361" y="11233"/>
                  </a:cubicBezTo>
                  <a:cubicBezTo>
                    <a:pt x="2361" y="11029"/>
                    <a:pt x="2158" y="10867"/>
                    <a:pt x="1954" y="10867"/>
                  </a:cubicBezTo>
                  <a:close/>
                  <a:moveTo>
                    <a:pt x="8669" y="10867"/>
                  </a:moveTo>
                  <a:cubicBezTo>
                    <a:pt x="8425" y="10867"/>
                    <a:pt x="8262" y="11029"/>
                    <a:pt x="8262" y="11233"/>
                  </a:cubicBezTo>
                  <a:cubicBezTo>
                    <a:pt x="8262" y="11477"/>
                    <a:pt x="8425" y="11640"/>
                    <a:pt x="8669" y="11640"/>
                  </a:cubicBezTo>
                  <a:lnTo>
                    <a:pt x="12780" y="11640"/>
                  </a:lnTo>
                  <a:cubicBezTo>
                    <a:pt x="12983" y="11640"/>
                    <a:pt x="13146" y="11477"/>
                    <a:pt x="13146" y="11233"/>
                  </a:cubicBezTo>
                  <a:cubicBezTo>
                    <a:pt x="13146" y="11029"/>
                    <a:pt x="12983" y="10867"/>
                    <a:pt x="12780" y="10867"/>
                  </a:cubicBezTo>
                  <a:close/>
                  <a:moveTo>
                    <a:pt x="14204" y="12494"/>
                  </a:moveTo>
                  <a:cubicBezTo>
                    <a:pt x="13960" y="12494"/>
                    <a:pt x="13756" y="12698"/>
                    <a:pt x="13756" y="12942"/>
                  </a:cubicBezTo>
                  <a:cubicBezTo>
                    <a:pt x="13756" y="13186"/>
                    <a:pt x="13960" y="13390"/>
                    <a:pt x="14204" y="13390"/>
                  </a:cubicBezTo>
                  <a:cubicBezTo>
                    <a:pt x="14448" y="13390"/>
                    <a:pt x="14652" y="13186"/>
                    <a:pt x="14652" y="12942"/>
                  </a:cubicBezTo>
                  <a:cubicBezTo>
                    <a:pt x="14652" y="12698"/>
                    <a:pt x="14448" y="12494"/>
                    <a:pt x="14204" y="12494"/>
                  </a:cubicBezTo>
                  <a:close/>
                  <a:moveTo>
                    <a:pt x="15547" y="12494"/>
                  </a:moveTo>
                  <a:cubicBezTo>
                    <a:pt x="15303" y="12494"/>
                    <a:pt x="15099" y="12698"/>
                    <a:pt x="15099" y="12942"/>
                  </a:cubicBezTo>
                  <a:cubicBezTo>
                    <a:pt x="15099" y="13186"/>
                    <a:pt x="15303" y="13390"/>
                    <a:pt x="15547" y="13390"/>
                  </a:cubicBezTo>
                  <a:cubicBezTo>
                    <a:pt x="15791" y="13390"/>
                    <a:pt x="15995" y="13186"/>
                    <a:pt x="15995" y="12942"/>
                  </a:cubicBezTo>
                  <a:cubicBezTo>
                    <a:pt x="15995" y="12698"/>
                    <a:pt x="15791" y="12494"/>
                    <a:pt x="15547" y="12494"/>
                  </a:cubicBezTo>
                  <a:close/>
                  <a:moveTo>
                    <a:pt x="16890" y="12494"/>
                  </a:moveTo>
                  <a:cubicBezTo>
                    <a:pt x="16646" y="12494"/>
                    <a:pt x="16442" y="12698"/>
                    <a:pt x="16442" y="12942"/>
                  </a:cubicBezTo>
                  <a:cubicBezTo>
                    <a:pt x="16442" y="13186"/>
                    <a:pt x="16646" y="13390"/>
                    <a:pt x="16890" y="13390"/>
                  </a:cubicBezTo>
                  <a:cubicBezTo>
                    <a:pt x="17134" y="13390"/>
                    <a:pt x="17338" y="13186"/>
                    <a:pt x="17338" y="12942"/>
                  </a:cubicBezTo>
                  <a:cubicBezTo>
                    <a:pt x="17338" y="12698"/>
                    <a:pt x="17134" y="12494"/>
                    <a:pt x="16890" y="12494"/>
                  </a:cubicBezTo>
                  <a:close/>
                  <a:moveTo>
                    <a:pt x="18233" y="12494"/>
                  </a:moveTo>
                  <a:cubicBezTo>
                    <a:pt x="17989" y="12494"/>
                    <a:pt x="17785" y="12698"/>
                    <a:pt x="17785" y="12942"/>
                  </a:cubicBezTo>
                  <a:cubicBezTo>
                    <a:pt x="17785" y="13186"/>
                    <a:pt x="17989" y="13390"/>
                    <a:pt x="18233" y="13390"/>
                  </a:cubicBezTo>
                  <a:cubicBezTo>
                    <a:pt x="18477" y="13390"/>
                    <a:pt x="18681" y="13186"/>
                    <a:pt x="18681" y="12942"/>
                  </a:cubicBezTo>
                  <a:cubicBezTo>
                    <a:pt x="18681" y="12698"/>
                    <a:pt x="18477" y="12494"/>
                    <a:pt x="18233" y="12494"/>
                  </a:cubicBezTo>
                  <a:close/>
                  <a:moveTo>
                    <a:pt x="19576" y="12494"/>
                  </a:moveTo>
                  <a:cubicBezTo>
                    <a:pt x="19332" y="12494"/>
                    <a:pt x="19128" y="12698"/>
                    <a:pt x="19128" y="12942"/>
                  </a:cubicBezTo>
                  <a:cubicBezTo>
                    <a:pt x="19128" y="13186"/>
                    <a:pt x="19332" y="13390"/>
                    <a:pt x="19576" y="13390"/>
                  </a:cubicBezTo>
                  <a:cubicBezTo>
                    <a:pt x="19820" y="13390"/>
                    <a:pt x="20024" y="13186"/>
                    <a:pt x="20024" y="12942"/>
                  </a:cubicBezTo>
                  <a:cubicBezTo>
                    <a:pt x="20024" y="12698"/>
                    <a:pt x="19820" y="12494"/>
                    <a:pt x="19576" y="12494"/>
                  </a:cubicBezTo>
                  <a:close/>
                  <a:moveTo>
                    <a:pt x="20919" y="12494"/>
                  </a:moveTo>
                  <a:cubicBezTo>
                    <a:pt x="20675" y="12494"/>
                    <a:pt x="20471" y="12698"/>
                    <a:pt x="20471" y="12942"/>
                  </a:cubicBezTo>
                  <a:cubicBezTo>
                    <a:pt x="20471" y="13186"/>
                    <a:pt x="20675" y="13390"/>
                    <a:pt x="20919" y="13390"/>
                  </a:cubicBezTo>
                  <a:cubicBezTo>
                    <a:pt x="21163" y="13390"/>
                    <a:pt x="21367" y="13186"/>
                    <a:pt x="21367" y="12942"/>
                  </a:cubicBezTo>
                  <a:cubicBezTo>
                    <a:pt x="21367" y="12698"/>
                    <a:pt x="21163" y="12494"/>
                    <a:pt x="20919" y="12494"/>
                  </a:cubicBezTo>
                  <a:close/>
                  <a:moveTo>
                    <a:pt x="367" y="12657"/>
                  </a:moveTo>
                  <a:cubicBezTo>
                    <a:pt x="163" y="12657"/>
                    <a:pt x="1" y="12820"/>
                    <a:pt x="1" y="13064"/>
                  </a:cubicBezTo>
                  <a:cubicBezTo>
                    <a:pt x="1" y="13268"/>
                    <a:pt x="163" y="13430"/>
                    <a:pt x="367" y="13430"/>
                  </a:cubicBezTo>
                  <a:lnTo>
                    <a:pt x="1954" y="13430"/>
                  </a:lnTo>
                  <a:cubicBezTo>
                    <a:pt x="2158" y="13430"/>
                    <a:pt x="2361" y="13268"/>
                    <a:pt x="2361" y="13064"/>
                  </a:cubicBezTo>
                  <a:cubicBezTo>
                    <a:pt x="2361" y="12820"/>
                    <a:pt x="2158" y="12657"/>
                    <a:pt x="1954" y="12657"/>
                  </a:cubicBezTo>
                  <a:close/>
                  <a:moveTo>
                    <a:pt x="8669" y="12657"/>
                  </a:moveTo>
                  <a:cubicBezTo>
                    <a:pt x="8425" y="12657"/>
                    <a:pt x="8262" y="12820"/>
                    <a:pt x="8262" y="13064"/>
                  </a:cubicBezTo>
                  <a:cubicBezTo>
                    <a:pt x="8262" y="13268"/>
                    <a:pt x="8425" y="13430"/>
                    <a:pt x="8669" y="13430"/>
                  </a:cubicBezTo>
                  <a:lnTo>
                    <a:pt x="12780" y="13430"/>
                  </a:lnTo>
                  <a:cubicBezTo>
                    <a:pt x="12983" y="13430"/>
                    <a:pt x="13146" y="13268"/>
                    <a:pt x="13146" y="13064"/>
                  </a:cubicBezTo>
                  <a:cubicBezTo>
                    <a:pt x="13146" y="12820"/>
                    <a:pt x="12983" y="12657"/>
                    <a:pt x="12780"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35"/>
            <p:cNvSpPr/>
            <p:nvPr/>
          </p:nvSpPr>
          <p:spPr>
            <a:xfrm>
              <a:off x="2692850" y="3672950"/>
              <a:ext cx="551450" cy="352075"/>
            </a:xfrm>
            <a:custGeom>
              <a:avLst/>
              <a:gdLst/>
              <a:ahLst/>
              <a:cxnLst/>
              <a:rect l="l" t="t" r="r" b="b"/>
              <a:pathLst>
                <a:path w="22058" h="14083" extrusionOk="0">
                  <a:moveTo>
                    <a:pt x="2279" y="733"/>
                  </a:moveTo>
                  <a:lnTo>
                    <a:pt x="2320" y="815"/>
                  </a:lnTo>
                  <a:lnTo>
                    <a:pt x="2279" y="855"/>
                  </a:lnTo>
                  <a:lnTo>
                    <a:pt x="692" y="855"/>
                  </a:lnTo>
                  <a:lnTo>
                    <a:pt x="651" y="815"/>
                  </a:lnTo>
                  <a:lnTo>
                    <a:pt x="692" y="733"/>
                  </a:lnTo>
                  <a:close/>
                  <a:moveTo>
                    <a:pt x="8180" y="733"/>
                  </a:moveTo>
                  <a:lnTo>
                    <a:pt x="8221" y="815"/>
                  </a:lnTo>
                  <a:lnTo>
                    <a:pt x="8180" y="855"/>
                  </a:lnTo>
                  <a:lnTo>
                    <a:pt x="4029" y="855"/>
                  </a:lnTo>
                  <a:lnTo>
                    <a:pt x="3988" y="815"/>
                  </a:lnTo>
                  <a:lnTo>
                    <a:pt x="4029" y="733"/>
                  </a:lnTo>
                  <a:close/>
                  <a:moveTo>
                    <a:pt x="9930" y="693"/>
                  </a:moveTo>
                  <a:cubicBezTo>
                    <a:pt x="9971" y="693"/>
                    <a:pt x="10012" y="733"/>
                    <a:pt x="10012" y="815"/>
                  </a:cubicBezTo>
                  <a:cubicBezTo>
                    <a:pt x="10012" y="855"/>
                    <a:pt x="9971" y="896"/>
                    <a:pt x="9930" y="896"/>
                  </a:cubicBezTo>
                  <a:lnTo>
                    <a:pt x="9808" y="815"/>
                  </a:lnTo>
                  <a:lnTo>
                    <a:pt x="9930" y="693"/>
                  </a:lnTo>
                  <a:close/>
                  <a:moveTo>
                    <a:pt x="11273" y="693"/>
                  </a:moveTo>
                  <a:cubicBezTo>
                    <a:pt x="11314" y="693"/>
                    <a:pt x="11355" y="733"/>
                    <a:pt x="11355" y="815"/>
                  </a:cubicBezTo>
                  <a:cubicBezTo>
                    <a:pt x="11355" y="855"/>
                    <a:pt x="11314" y="896"/>
                    <a:pt x="11273" y="896"/>
                  </a:cubicBezTo>
                  <a:lnTo>
                    <a:pt x="11151" y="815"/>
                  </a:lnTo>
                  <a:lnTo>
                    <a:pt x="11273" y="693"/>
                  </a:lnTo>
                  <a:close/>
                  <a:moveTo>
                    <a:pt x="12616" y="693"/>
                  </a:moveTo>
                  <a:cubicBezTo>
                    <a:pt x="12657" y="693"/>
                    <a:pt x="12738" y="733"/>
                    <a:pt x="12738" y="815"/>
                  </a:cubicBezTo>
                  <a:cubicBezTo>
                    <a:pt x="12738" y="855"/>
                    <a:pt x="12657" y="896"/>
                    <a:pt x="12616" y="896"/>
                  </a:cubicBezTo>
                  <a:lnTo>
                    <a:pt x="12494" y="815"/>
                  </a:lnTo>
                  <a:lnTo>
                    <a:pt x="12616" y="693"/>
                  </a:lnTo>
                  <a:close/>
                  <a:moveTo>
                    <a:pt x="13959" y="693"/>
                  </a:moveTo>
                  <a:lnTo>
                    <a:pt x="14081" y="815"/>
                  </a:lnTo>
                  <a:lnTo>
                    <a:pt x="13959" y="896"/>
                  </a:lnTo>
                  <a:cubicBezTo>
                    <a:pt x="13878" y="896"/>
                    <a:pt x="13837" y="855"/>
                    <a:pt x="13837" y="815"/>
                  </a:cubicBezTo>
                  <a:cubicBezTo>
                    <a:pt x="13837" y="733"/>
                    <a:pt x="13878" y="693"/>
                    <a:pt x="13959" y="693"/>
                  </a:cubicBezTo>
                  <a:close/>
                  <a:moveTo>
                    <a:pt x="15302" y="693"/>
                  </a:moveTo>
                  <a:lnTo>
                    <a:pt x="15424" y="815"/>
                  </a:lnTo>
                  <a:lnTo>
                    <a:pt x="15302" y="896"/>
                  </a:lnTo>
                  <a:cubicBezTo>
                    <a:pt x="15262" y="896"/>
                    <a:pt x="15180" y="855"/>
                    <a:pt x="15180" y="815"/>
                  </a:cubicBezTo>
                  <a:cubicBezTo>
                    <a:pt x="15180" y="733"/>
                    <a:pt x="15262" y="693"/>
                    <a:pt x="15302" y="693"/>
                  </a:cubicBezTo>
                  <a:close/>
                  <a:moveTo>
                    <a:pt x="16645" y="693"/>
                  </a:moveTo>
                  <a:lnTo>
                    <a:pt x="16767" y="815"/>
                  </a:lnTo>
                  <a:lnTo>
                    <a:pt x="16645" y="896"/>
                  </a:lnTo>
                  <a:cubicBezTo>
                    <a:pt x="16605" y="896"/>
                    <a:pt x="16523" y="855"/>
                    <a:pt x="16523" y="815"/>
                  </a:cubicBezTo>
                  <a:cubicBezTo>
                    <a:pt x="16523" y="733"/>
                    <a:pt x="16605" y="693"/>
                    <a:pt x="16645" y="693"/>
                  </a:cubicBezTo>
                  <a:close/>
                  <a:moveTo>
                    <a:pt x="692" y="82"/>
                  </a:moveTo>
                  <a:cubicBezTo>
                    <a:pt x="326" y="82"/>
                    <a:pt x="0" y="408"/>
                    <a:pt x="0" y="815"/>
                  </a:cubicBezTo>
                  <a:cubicBezTo>
                    <a:pt x="0" y="1181"/>
                    <a:pt x="326" y="1507"/>
                    <a:pt x="692" y="1507"/>
                  </a:cubicBezTo>
                  <a:lnTo>
                    <a:pt x="2279" y="1507"/>
                  </a:lnTo>
                  <a:cubicBezTo>
                    <a:pt x="2686" y="1507"/>
                    <a:pt x="3012" y="1181"/>
                    <a:pt x="3012" y="815"/>
                  </a:cubicBezTo>
                  <a:cubicBezTo>
                    <a:pt x="3012" y="408"/>
                    <a:pt x="2686" y="82"/>
                    <a:pt x="2279" y="82"/>
                  </a:cubicBezTo>
                  <a:close/>
                  <a:moveTo>
                    <a:pt x="4029" y="82"/>
                  </a:moveTo>
                  <a:cubicBezTo>
                    <a:pt x="3622" y="82"/>
                    <a:pt x="3297" y="408"/>
                    <a:pt x="3297" y="815"/>
                  </a:cubicBezTo>
                  <a:cubicBezTo>
                    <a:pt x="3297" y="1181"/>
                    <a:pt x="3622" y="1507"/>
                    <a:pt x="4029" y="1507"/>
                  </a:cubicBezTo>
                  <a:lnTo>
                    <a:pt x="8180" y="1507"/>
                  </a:lnTo>
                  <a:cubicBezTo>
                    <a:pt x="8547" y="1507"/>
                    <a:pt x="8872" y="1181"/>
                    <a:pt x="8872" y="815"/>
                  </a:cubicBezTo>
                  <a:cubicBezTo>
                    <a:pt x="8872" y="408"/>
                    <a:pt x="8547" y="82"/>
                    <a:pt x="8180" y="82"/>
                  </a:cubicBezTo>
                  <a:close/>
                  <a:moveTo>
                    <a:pt x="9930" y="1"/>
                  </a:moveTo>
                  <a:cubicBezTo>
                    <a:pt x="9483" y="1"/>
                    <a:pt x="9116" y="367"/>
                    <a:pt x="9116" y="815"/>
                  </a:cubicBezTo>
                  <a:cubicBezTo>
                    <a:pt x="9116" y="1222"/>
                    <a:pt x="9483" y="1588"/>
                    <a:pt x="9930" y="1588"/>
                  </a:cubicBezTo>
                  <a:cubicBezTo>
                    <a:pt x="10194" y="1588"/>
                    <a:pt x="10441" y="1434"/>
                    <a:pt x="10582" y="1214"/>
                  </a:cubicBezTo>
                  <a:lnTo>
                    <a:pt x="10582" y="1214"/>
                  </a:lnTo>
                  <a:cubicBezTo>
                    <a:pt x="10726" y="1434"/>
                    <a:pt x="10983" y="1588"/>
                    <a:pt x="11273" y="1588"/>
                  </a:cubicBezTo>
                  <a:cubicBezTo>
                    <a:pt x="11537" y="1588"/>
                    <a:pt x="11784" y="1434"/>
                    <a:pt x="11925" y="1214"/>
                  </a:cubicBezTo>
                  <a:lnTo>
                    <a:pt x="11925" y="1214"/>
                  </a:lnTo>
                  <a:cubicBezTo>
                    <a:pt x="12069" y="1434"/>
                    <a:pt x="12326" y="1588"/>
                    <a:pt x="12616" y="1588"/>
                  </a:cubicBezTo>
                  <a:cubicBezTo>
                    <a:pt x="12914" y="1588"/>
                    <a:pt x="13158" y="1426"/>
                    <a:pt x="13288" y="1197"/>
                  </a:cubicBezTo>
                  <a:lnTo>
                    <a:pt x="13288" y="1197"/>
                  </a:lnTo>
                  <a:cubicBezTo>
                    <a:pt x="13418" y="1426"/>
                    <a:pt x="13661" y="1588"/>
                    <a:pt x="13959" y="1588"/>
                  </a:cubicBezTo>
                  <a:cubicBezTo>
                    <a:pt x="14257" y="1588"/>
                    <a:pt x="14501" y="1426"/>
                    <a:pt x="14631" y="1197"/>
                  </a:cubicBezTo>
                  <a:lnTo>
                    <a:pt x="14631" y="1197"/>
                  </a:lnTo>
                  <a:cubicBezTo>
                    <a:pt x="14761" y="1426"/>
                    <a:pt x="15004" y="1588"/>
                    <a:pt x="15302" y="1588"/>
                  </a:cubicBezTo>
                  <a:cubicBezTo>
                    <a:pt x="15600" y="1588"/>
                    <a:pt x="15844" y="1426"/>
                    <a:pt x="15974" y="1197"/>
                  </a:cubicBezTo>
                  <a:lnTo>
                    <a:pt x="15974" y="1197"/>
                  </a:lnTo>
                  <a:cubicBezTo>
                    <a:pt x="16104" y="1426"/>
                    <a:pt x="16347" y="1588"/>
                    <a:pt x="16645" y="1588"/>
                  </a:cubicBezTo>
                  <a:cubicBezTo>
                    <a:pt x="17093" y="1588"/>
                    <a:pt x="17459" y="1222"/>
                    <a:pt x="17459" y="815"/>
                  </a:cubicBezTo>
                  <a:cubicBezTo>
                    <a:pt x="17459" y="367"/>
                    <a:pt x="17093" y="1"/>
                    <a:pt x="16645" y="1"/>
                  </a:cubicBezTo>
                  <a:cubicBezTo>
                    <a:pt x="16347" y="1"/>
                    <a:pt x="16104" y="163"/>
                    <a:pt x="15974" y="403"/>
                  </a:cubicBezTo>
                  <a:lnTo>
                    <a:pt x="15974" y="403"/>
                  </a:lnTo>
                  <a:cubicBezTo>
                    <a:pt x="15844" y="163"/>
                    <a:pt x="15600" y="1"/>
                    <a:pt x="15302" y="1"/>
                  </a:cubicBezTo>
                  <a:cubicBezTo>
                    <a:pt x="15004" y="1"/>
                    <a:pt x="14761" y="163"/>
                    <a:pt x="14631" y="403"/>
                  </a:cubicBezTo>
                  <a:lnTo>
                    <a:pt x="14631" y="403"/>
                  </a:lnTo>
                  <a:cubicBezTo>
                    <a:pt x="14501" y="163"/>
                    <a:pt x="14257" y="1"/>
                    <a:pt x="13959" y="1"/>
                  </a:cubicBezTo>
                  <a:cubicBezTo>
                    <a:pt x="13661" y="1"/>
                    <a:pt x="13418" y="163"/>
                    <a:pt x="13288" y="403"/>
                  </a:cubicBezTo>
                  <a:lnTo>
                    <a:pt x="13288" y="403"/>
                  </a:lnTo>
                  <a:cubicBezTo>
                    <a:pt x="13158" y="163"/>
                    <a:pt x="12914" y="1"/>
                    <a:pt x="12616" y="1"/>
                  </a:cubicBezTo>
                  <a:cubicBezTo>
                    <a:pt x="12326" y="1"/>
                    <a:pt x="12069" y="155"/>
                    <a:pt x="11925" y="386"/>
                  </a:cubicBezTo>
                  <a:lnTo>
                    <a:pt x="11925" y="386"/>
                  </a:lnTo>
                  <a:cubicBezTo>
                    <a:pt x="11784" y="155"/>
                    <a:pt x="11537" y="1"/>
                    <a:pt x="11273" y="1"/>
                  </a:cubicBezTo>
                  <a:cubicBezTo>
                    <a:pt x="10983" y="1"/>
                    <a:pt x="10726" y="155"/>
                    <a:pt x="10582" y="386"/>
                  </a:cubicBezTo>
                  <a:lnTo>
                    <a:pt x="10582" y="386"/>
                  </a:lnTo>
                  <a:cubicBezTo>
                    <a:pt x="10441" y="155"/>
                    <a:pt x="10194" y="1"/>
                    <a:pt x="9930" y="1"/>
                  </a:cubicBezTo>
                  <a:close/>
                  <a:moveTo>
                    <a:pt x="2279" y="2524"/>
                  </a:moveTo>
                  <a:lnTo>
                    <a:pt x="2320" y="2605"/>
                  </a:lnTo>
                  <a:lnTo>
                    <a:pt x="2279" y="2646"/>
                  </a:lnTo>
                  <a:lnTo>
                    <a:pt x="692" y="2646"/>
                  </a:lnTo>
                  <a:lnTo>
                    <a:pt x="651" y="2605"/>
                  </a:lnTo>
                  <a:lnTo>
                    <a:pt x="692" y="2524"/>
                  </a:lnTo>
                  <a:close/>
                  <a:moveTo>
                    <a:pt x="8180" y="2524"/>
                  </a:moveTo>
                  <a:lnTo>
                    <a:pt x="8221" y="2605"/>
                  </a:lnTo>
                  <a:lnTo>
                    <a:pt x="8180" y="2646"/>
                  </a:lnTo>
                  <a:lnTo>
                    <a:pt x="4029" y="2646"/>
                  </a:lnTo>
                  <a:lnTo>
                    <a:pt x="3988" y="2605"/>
                  </a:lnTo>
                  <a:lnTo>
                    <a:pt x="4029" y="2524"/>
                  </a:lnTo>
                  <a:close/>
                  <a:moveTo>
                    <a:pt x="692" y="1873"/>
                  </a:moveTo>
                  <a:cubicBezTo>
                    <a:pt x="326" y="1873"/>
                    <a:pt x="0" y="2198"/>
                    <a:pt x="0" y="2605"/>
                  </a:cubicBezTo>
                  <a:cubicBezTo>
                    <a:pt x="0" y="3012"/>
                    <a:pt x="326" y="3338"/>
                    <a:pt x="692" y="3338"/>
                  </a:cubicBezTo>
                  <a:lnTo>
                    <a:pt x="2279" y="3338"/>
                  </a:lnTo>
                  <a:cubicBezTo>
                    <a:pt x="2686" y="3297"/>
                    <a:pt x="3012" y="3012"/>
                    <a:pt x="3012" y="2605"/>
                  </a:cubicBezTo>
                  <a:cubicBezTo>
                    <a:pt x="3012" y="2198"/>
                    <a:pt x="2686" y="1873"/>
                    <a:pt x="2279" y="1873"/>
                  </a:cubicBezTo>
                  <a:close/>
                  <a:moveTo>
                    <a:pt x="4029" y="1873"/>
                  </a:moveTo>
                  <a:cubicBezTo>
                    <a:pt x="3622" y="1873"/>
                    <a:pt x="3297" y="2198"/>
                    <a:pt x="3297" y="2605"/>
                  </a:cubicBezTo>
                  <a:cubicBezTo>
                    <a:pt x="3297" y="3012"/>
                    <a:pt x="3622" y="3297"/>
                    <a:pt x="4029" y="3338"/>
                  </a:cubicBezTo>
                  <a:lnTo>
                    <a:pt x="8180" y="3338"/>
                  </a:lnTo>
                  <a:cubicBezTo>
                    <a:pt x="8547" y="3297"/>
                    <a:pt x="8872" y="3012"/>
                    <a:pt x="8872" y="2605"/>
                  </a:cubicBezTo>
                  <a:cubicBezTo>
                    <a:pt x="8872" y="2198"/>
                    <a:pt x="8547" y="1873"/>
                    <a:pt x="8180" y="1873"/>
                  </a:cubicBezTo>
                  <a:close/>
                  <a:moveTo>
                    <a:pt x="2279" y="4355"/>
                  </a:moveTo>
                  <a:lnTo>
                    <a:pt x="2320" y="4396"/>
                  </a:lnTo>
                  <a:lnTo>
                    <a:pt x="2279" y="4437"/>
                  </a:lnTo>
                  <a:lnTo>
                    <a:pt x="692" y="4437"/>
                  </a:lnTo>
                  <a:lnTo>
                    <a:pt x="651" y="4396"/>
                  </a:lnTo>
                  <a:lnTo>
                    <a:pt x="692" y="4355"/>
                  </a:lnTo>
                  <a:close/>
                  <a:moveTo>
                    <a:pt x="8180" y="4355"/>
                  </a:moveTo>
                  <a:lnTo>
                    <a:pt x="8221" y="4396"/>
                  </a:lnTo>
                  <a:lnTo>
                    <a:pt x="8180" y="4437"/>
                  </a:lnTo>
                  <a:lnTo>
                    <a:pt x="4029" y="4437"/>
                  </a:lnTo>
                  <a:lnTo>
                    <a:pt x="3988" y="4396"/>
                  </a:lnTo>
                  <a:lnTo>
                    <a:pt x="4029" y="4355"/>
                  </a:lnTo>
                  <a:close/>
                  <a:moveTo>
                    <a:pt x="9930" y="4274"/>
                  </a:moveTo>
                  <a:cubicBezTo>
                    <a:pt x="9971" y="4274"/>
                    <a:pt x="10012" y="4315"/>
                    <a:pt x="10012" y="4396"/>
                  </a:cubicBezTo>
                  <a:cubicBezTo>
                    <a:pt x="10012" y="4437"/>
                    <a:pt x="9971" y="4478"/>
                    <a:pt x="9930" y="4478"/>
                  </a:cubicBezTo>
                  <a:lnTo>
                    <a:pt x="9808" y="4396"/>
                  </a:lnTo>
                  <a:lnTo>
                    <a:pt x="9930" y="4274"/>
                  </a:lnTo>
                  <a:close/>
                  <a:moveTo>
                    <a:pt x="11273" y="4274"/>
                  </a:moveTo>
                  <a:cubicBezTo>
                    <a:pt x="11314" y="4274"/>
                    <a:pt x="11355" y="4315"/>
                    <a:pt x="11355" y="4396"/>
                  </a:cubicBezTo>
                  <a:cubicBezTo>
                    <a:pt x="11355" y="4437"/>
                    <a:pt x="11314" y="4478"/>
                    <a:pt x="11273" y="4478"/>
                  </a:cubicBezTo>
                  <a:lnTo>
                    <a:pt x="11151" y="4396"/>
                  </a:lnTo>
                  <a:lnTo>
                    <a:pt x="11273" y="4274"/>
                  </a:lnTo>
                  <a:close/>
                  <a:moveTo>
                    <a:pt x="12616" y="4274"/>
                  </a:moveTo>
                  <a:cubicBezTo>
                    <a:pt x="12657" y="4274"/>
                    <a:pt x="12738" y="4315"/>
                    <a:pt x="12738" y="4396"/>
                  </a:cubicBezTo>
                  <a:cubicBezTo>
                    <a:pt x="12738" y="4437"/>
                    <a:pt x="12657" y="4478"/>
                    <a:pt x="12616" y="4478"/>
                  </a:cubicBezTo>
                  <a:lnTo>
                    <a:pt x="12494" y="4396"/>
                  </a:lnTo>
                  <a:lnTo>
                    <a:pt x="12616" y="4274"/>
                  </a:lnTo>
                  <a:close/>
                  <a:moveTo>
                    <a:pt x="13959" y="4274"/>
                  </a:moveTo>
                  <a:lnTo>
                    <a:pt x="14081" y="4396"/>
                  </a:lnTo>
                  <a:lnTo>
                    <a:pt x="13959" y="4478"/>
                  </a:lnTo>
                  <a:cubicBezTo>
                    <a:pt x="13878" y="4478"/>
                    <a:pt x="13837" y="4437"/>
                    <a:pt x="13837" y="4396"/>
                  </a:cubicBezTo>
                  <a:cubicBezTo>
                    <a:pt x="13837" y="4315"/>
                    <a:pt x="13878" y="4274"/>
                    <a:pt x="13959" y="4274"/>
                  </a:cubicBezTo>
                  <a:close/>
                  <a:moveTo>
                    <a:pt x="15302" y="4274"/>
                  </a:moveTo>
                  <a:lnTo>
                    <a:pt x="15424" y="4396"/>
                  </a:lnTo>
                  <a:lnTo>
                    <a:pt x="15302" y="4478"/>
                  </a:lnTo>
                  <a:cubicBezTo>
                    <a:pt x="15262" y="4478"/>
                    <a:pt x="15180" y="4437"/>
                    <a:pt x="15180" y="4396"/>
                  </a:cubicBezTo>
                  <a:cubicBezTo>
                    <a:pt x="15180" y="4315"/>
                    <a:pt x="15262" y="4274"/>
                    <a:pt x="15302" y="4274"/>
                  </a:cubicBezTo>
                  <a:close/>
                  <a:moveTo>
                    <a:pt x="16645" y="4274"/>
                  </a:moveTo>
                  <a:lnTo>
                    <a:pt x="16767" y="4396"/>
                  </a:lnTo>
                  <a:lnTo>
                    <a:pt x="16645" y="4478"/>
                  </a:lnTo>
                  <a:cubicBezTo>
                    <a:pt x="16605" y="4478"/>
                    <a:pt x="16523" y="4437"/>
                    <a:pt x="16523" y="4396"/>
                  </a:cubicBezTo>
                  <a:cubicBezTo>
                    <a:pt x="16523" y="4315"/>
                    <a:pt x="16605" y="4274"/>
                    <a:pt x="16645" y="4274"/>
                  </a:cubicBezTo>
                  <a:close/>
                  <a:moveTo>
                    <a:pt x="692" y="3664"/>
                  </a:moveTo>
                  <a:cubicBezTo>
                    <a:pt x="326" y="3664"/>
                    <a:pt x="0" y="3989"/>
                    <a:pt x="0" y="4396"/>
                  </a:cubicBezTo>
                  <a:cubicBezTo>
                    <a:pt x="0" y="4803"/>
                    <a:pt x="326" y="5129"/>
                    <a:pt x="692" y="5129"/>
                  </a:cubicBezTo>
                  <a:lnTo>
                    <a:pt x="2279" y="5129"/>
                  </a:lnTo>
                  <a:cubicBezTo>
                    <a:pt x="2686" y="5129"/>
                    <a:pt x="3012" y="4803"/>
                    <a:pt x="3012" y="4396"/>
                  </a:cubicBezTo>
                  <a:cubicBezTo>
                    <a:pt x="3012" y="3989"/>
                    <a:pt x="2686" y="3664"/>
                    <a:pt x="2279" y="3664"/>
                  </a:cubicBezTo>
                  <a:close/>
                  <a:moveTo>
                    <a:pt x="4029" y="3664"/>
                  </a:moveTo>
                  <a:cubicBezTo>
                    <a:pt x="3622" y="3664"/>
                    <a:pt x="3297" y="3989"/>
                    <a:pt x="3297" y="4396"/>
                  </a:cubicBezTo>
                  <a:cubicBezTo>
                    <a:pt x="3297" y="4803"/>
                    <a:pt x="3622" y="5129"/>
                    <a:pt x="4029" y="5129"/>
                  </a:cubicBezTo>
                  <a:lnTo>
                    <a:pt x="8180" y="5129"/>
                  </a:lnTo>
                  <a:cubicBezTo>
                    <a:pt x="8547" y="5129"/>
                    <a:pt x="8872" y="4803"/>
                    <a:pt x="8872" y="4396"/>
                  </a:cubicBezTo>
                  <a:cubicBezTo>
                    <a:pt x="8872" y="3989"/>
                    <a:pt x="8547" y="3664"/>
                    <a:pt x="8180" y="3664"/>
                  </a:cubicBezTo>
                  <a:close/>
                  <a:moveTo>
                    <a:pt x="9930" y="3582"/>
                  </a:moveTo>
                  <a:cubicBezTo>
                    <a:pt x="9483" y="3582"/>
                    <a:pt x="9116" y="3948"/>
                    <a:pt x="9116" y="4396"/>
                  </a:cubicBezTo>
                  <a:cubicBezTo>
                    <a:pt x="9116" y="4844"/>
                    <a:pt x="9483" y="5169"/>
                    <a:pt x="9930" y="5169"/>
                  </a:cubicBezTo>
                  <a:cubicBezTo>
                    <a:pt x="10191" y="5169"/>
                    <a:pt x="10435" y="5019"/>
                    <a:pt x="10576" y="4804"/>
                  </a:cubicBezTo>
                  <a:lnTo>
                    <a:pt x="10576" y="4804"/>
                  </a:lnTo>
                  <a:cubicBezTo>
                    <a:pt x="10719" y="5028"/>
                    <a:pt x="10979" y="5169"/>
                    <a:pt x="11273" y="5169"/>
                  </a:cubicBezTo>
                  <a:cubicBezTo>
                    <a:pt x="11534" y="5169"/>
                    <a:pt x="11778" y="5019"/>
                    <a:pt x="11919" y="4804"/>
                  </a:cubicBezTo>
                  <a:lnTo>
                    <a:pt x="11919" y="4804"/>
                  </a:lnTo>
                  <a:cubicBezTo>
                    <a:pt x="12062" y="5028"/>
                    <a:pt x="12322" y="5169"/>
                    <a:pt x="12616" y="5169"/>
                  </a:cubicBezTo>
                  <a:cubicBezTo>
                    <a:pt x="12910" y="5169"/>
                    <a:pt x="13152" y="5011"/>
                    <a:pt x="13283" y="4788"/>
                  </a:cubicBezTo>
                  <a:lnTo>
                    <a:pt x="13283" y="4788"/>
                  </a:lnTo>
                  <a:cubicBezTo>
                    <a:pt x="13411" y="5021"/>
                    <a:pt x="13657" y="5169"/>
                    <a:pt x="13959" y="5169"/>
                  </a:cubicBezTo>
                  <a:cubicBezTo>
                    <a:pt x="14261" y="5169"/>
                    <a:pt x="14507" y="5021"/>
                    <a:pt x="14636" y="4788"/>
                  </a:cubicBezTo>
                  <a:lnTo>
                    <a:pt x="14636" y="4788"/>
                  </a:lnTo>
                  <a:cubicBezTo>
                    <a:pt x="14767" y="5011"/>
                    <a:pt x="15008" y="5169"/>
                    <a:pt x="15302" y="5169"/>
                  </a:cubicBezTo>
                  <a:cubicBezTo>
                    <a:pt x="15604" y="5169"/>
                    <a:pt x="15850" y="5021"/>
                    <a:pt x="15979" y="4788"/>
                  </a:cubicBezTo>
                  <a:lnTo>
                    <a:pt x="15979" y="4788"/>
                  </a:lnTo>
                  <a:cubicBezTo>
                    <a:pt x="16110" y="5011"/>
                    <a:pt x="16351" y="5169"/>
                    <a:pt x="16645" y="5169"/>
                  </a:cubicBezTo>
                  <a:cubicBezTo>
                    <a:pt x="17093" y="5169"/>
                    <a:pt x="17459" y="4844"/>
                    <a:pt x="17459" y="4396"/>
                  </a:cubicBezTo>
                  <a:cubicBezTo>
                    <a:pt x="17459" y="3948"/>
                    <a:pt x="17093" y="3582"/>
                    <a:pt x="16645" y="3582"/>
                  </a:cubicBezTo>
                  <a:cubicBezTo>
                    <a:pt x="16347" y="3582"/>
                    <a:pt x="16104" y="3744"/>
                    <a:pt x="15974" y="3985"/>
                  </a:cubicBezTo>
                  <a:lnTo>
                    <a:pt x="15974" y="3985"/>
                  </a:lnTo>
                  <a:cubicBezTo>
                    <a:pt x="15844" y="3744"/>
                    <a:pt x="15600" y="3582"/>
                    <a:pt x="15302" y="3582"/>
                  </a:cubicBezTo>
                  <a:cubicBezTo>
                    <a:pt x="15004" y="3582"/>
                    <a:pt x="14761" y="3744"/>
                    <a:pt x="14631" y="3985"/>
                  </a:cubicBezTo>
                  <a:lnTo>
                    <a:pt x="14631" y="3985"/>
                  </a:lnTo>
                  <a:cubicBezTo>
                    <a:pt x="14501" y="3744"/>
                    <a:pt x="14257" y="3582"/>
                    <a:pt x="13959" y="3582"/>
                  </a:cubicBezTo>
                  <a:cubicBezTo>
                    <a:pt x="13661" y="3582"/>
                    <a:pt x="13418" y="3744"/>
                    <a:pt x="13288" y="3985"/>
                  </a:cubicBezTo>
                  <a:lnTo>
                    <a:pt x="13288" y="3985"/>
                  </a:lnTo>
                  <a:cubicBezTo>
                    <a:pt x="13158" y="3744"/>
                    <a:pt x="12914" y="3582"/>
                    <a:pt x="12616" y="3582"/>
                  </a:cubicBezTo>
                  <a:cubicBezTo>
                    <a:pt x="12326" y="3582"/>
                    <a:pt x="12069" y="3737"/>
                    <a:pt x="11925" y="3967"/>
                  </a:cubicBezTo>
                  <a:lnTo>
                    <a:pt x="11925" y="3967"/>
                  </a:lnTo>
                  <a:cubicBezTo>
                    <a:pt x="11784" y="3737"/>
                    <a:pt x="11537" y="3582"/>
                    <a:pt x="11273" y="3582"/>
                  </a:cubicBezTo>
                  <a:cubicBezTo>
                    <a:pt x="10983" y="3582"/>
                    <a:pt x="10726" y="3737"/>
                    <a:pt x="10582" y="3967"/>
                  </a:cubicBezTo>
                  <a:lnTo>
                    <a:pt x="10582" y="3967"/>
                  </a:lnTo>
                  <a:cubicBezTo>
                    <a:pt x="10441" y="3737"/>
                    <a:pt x="10194" y="3582"/>
                    <a:pt x="9930" y="3582"/>
                  </a:cubicBezTo>
                  <a:close/>
                  <a:moveTo>
                    <a:pt x="2279" y="6146"/>
                  </a:moveTo>
                  <a:lnTo>
                    <a:pt x="2320" y="6187"/>
                  </a:lnTo>
                  <a:lnTo>
                    <a:pt x="2279" y="6228"/>
                  </a:lnTo>
                  <a:lnTo>
                    <a:pt x="692" y="6228"/>
                  </a:lnTo>
                  <a:lnTo>
                    <a:pt x="651" y="6187"/>
                  </a:lnTo>
                  <a:lnTo>
                    <a:pt x="692" y="6146"/>
                  </a:lnTo>
                  <a:close/>
                  <a:moveTo>
                    <a:pt x="8180" y="6146"/>
                  </a:moveTo>
                  <a:lnTo>
                    <a:pt x="8221" y="6187"/>
                  </a:lnTo>
                  <a:lnTo>
                    <a:pt x="8180" y="6228"/>
                  </a:lnTo>
                  <a:lnTo>
                    <a:pt x="4029" y="6228"/>
                  </a:lnTo>
                  <a:lnTo>
                    <a:pt x="3988" y="6187"/>
                  </a:lnTo>
                  <a:lnTo>
                    <a:pt x="4029" y="6146"/>
                  </a:lnTo>
                  <a:close/>
                  <a:moveTo>
                    <a:pt x="692" y="5454"/>
                  </a:moveTo>
                  <a:cubicBezTo>
                    <a:pt x="326" y="5454"/>
                    <a:pt x="0" y="5780"/>
                    <a:pt x="0" y="6187"/>
                  </a:cubicBezTo>
                  <a:cubicBezTo>
                    <a:pt x="0" y="6594"/>
                    <a:pt x="326" y="6919"/>
                    <a:pt x="692" y="6919"/>
                  </a:cubicBezTo>
                  <a:lnTo>
                    <a:pt x="2279" y="6919"/>
                  </a:lnTo>
                  <a:cubicBezTo>
                    <a:pt x="2686" y="6919"/>
                    <a:pt x="3012" y="6594"/>
                    <a:pt x="3012" y="6187"/>
                  </a:cubicBezTo>
                  <a:cubicBezTo>
                    <a:pt x="3012" y="5780"/>
                    <a:pt x="2686" y="5454"/>
                    <a:pt x="2279" y="5454"/>
                  </a:cubicBezTo>
                  <a:close/>
                  <a:moveTo>
                    <a:pt x="4029" y="5454"/>
                  </a:moveTo>
                  <a:cubicBezTo>
                    <a:pt x="3622" y="5454"/>
                    <a:pt x="3297" y="5780"/>
                    <a:pt x="3297" y="6187"/>
                  </a:cubicBezTo>
                  <a:cubicBezTo>
                    <a:pt x="3297" y="6594"/>
                    <a:pt x="3622" y="6919"/>
                    <a:pt x="4029" y="6919"/>
                  </a:cubicBezTo>
                  <a:lnTo>
                    <a:pt x="8180" y="6919"/>
                  </a:lnTo>
                  <a:cubicBezTo>
                    <a:pt x="8547" y="6919"/>
                    <a:pt x="8872" y="6594"/>
                    <a:pt x="8872" y="6187"/>
                  </a:cubicBezTo>
                  <a:cubicBezTo>
                    <a:pt x="8872" y="5780"/>
                    <a:pt x="8547" y="5454"/>
                    <a:pt x="8180" y="5454"/>
                  </a:cubicBezTo>
                  <a:close/>
                  <a:moveTo>
                    <a:pt x="2279" y="7937"/>
                  </a:moveTo>
                  <a:lnTo>
                    <a:pt x="2320" y="7977"/>
                  </a:lnTo>
                  <a:lnTo>
                    <a:pt x="2279" y="8018"/>
                  </a:lnTo>
                  <a:lnTo>
                    <a:pt x="692" y="8018"/>
                  </a:lnTo>
                  <a:lnTo>
                    <a:pt x="651" y="7977"/>
                  </a:lnTo>
                  <a:lnTo>
                    <a:pt x="692" y="7937"/>
                  </a:lnTo>
                  <a:close/>
                  <a:moveTo>
                    <a:pt x="8180" y="7937"/>
                  </a:moveTo>
                  <a:lnTo>
                    <a:pt x="8221" y="7977"/>
                  </a:lnTo>
                  <a:lnTo>
                    <a:pt x="8180" y="8018"/>
                  </a:lnTo>
                  <a:lnTo>
                    <a:pt x="4029" y="8018"/>
                  </a:lnTo>
                  <a:lnTo>
                    <a:pt x="3988" y="7977"/>
                  </a:lnTo>
                  <a:lnTo>
                    <a:pt x="4029" y="7937"/>
                  </a:lnTo>
                  <a:close/>
                  <a:moveTo>
                    <a:pt x="692" y="7245"/>
                  </a:moveTo>
                  <a:cubicBezTo>
                    <a:pt x="326" y="7245"/>
                    <a:pt x="0" y="7571"/>
                    <a:pt x="0" y="7977"/>
                  </a:cubicBezTo>
                  <a:cubicBezTo>
                    <a:pt x="0" y="8384"/>
                    <a:pt x="326" y="8710"/>
                    <a:pt x="692" y="8710"/>
                  </a:cubicBezTo>
                  <a:lnTo>
                    <a:pt x="2279" y="8710"/>
                  </a:lnTo>
                  <a:cubicBezTo>
                    <a:pt x="2686" y="8710"/>
                    <a:pt x="3012" y="8384"/>
                    <a:pt x="3012" y="7977"/>
                  </a:cubicBezTo>
                  <a:cubicBezTo>
                    <a:pt x="3012" y="7571"/>
                    <a:pt x="2686" y="7245"/>
                    <a:pt x="2279" y="7245"/>
                  </a:cubicBezTo>
                  <a:close/>
                  <a:moveTo>
                    <a:pt x="4029" y="7245"/>
                  </a:moveTo>
                  <a:cubicBezTo>
                    <a:pt x="3622" y="7245"/>
                    <a:pt x="3297" y="7571"/>
                    <a:pt x="3297" y="7977"/>
                  </a:cubicBezTo>
                  <a:cubicBezTo>
                    <a:pt x="3297" y="8384"/>
                    <a:pt x="3622" y="8710"/>
                    <a:pt x="4029" y="8710"/>
                  </a:cubicBezTo>
                  <a:lnTo>
                    <a:pt x="8180" y="8710"/>
                  </a:lnTo>
                  <a:cubicBezTo>
                    <a:pt x="8547" y="8710"/>
                    <a:pt x="8872" y="8384"/>
                    <a:pt x="8872" y="7977"/>
                  </a:cubicBezTo>
                  <a:cubicBezTo>
                    <a:pt x="8872" y="7571"/>
                    <a:pt x="8547" y="7245"/>
                    <a:pt x="8180" y="7245"/>
                  </a:cubicBezTo>
                  <a:close/>
                  <a:moveTo>
                    <a:pt x="14529" y="9443"/>
                  </a:moveTo>
                  <a:cubicBezTo>
                    <a:pt x="14570" y="9443"/>
                    <a:pt x="14610" y="9483"/>
                    <a:pt x="14610" y="9565"/>
                  </a:cubicBezTo>
                  <a:cubicBezTo>
                    <a:pt x="14610" y="9605"/>
                    <a:pt x="14570" y="9646"/>
                    <a:pt x="14529" y="9646"/>
                  </a:cubicBezTo>
                  <a:lnTo>
                    <a:pt x="14407" y="9565"/>
                  </a:lnTo>
                  <a:lnTo>
                    <a:pt x="14529" y="9443"/>
                  </a:lnTo>
                  <a:close/>
                  <a:moveTo>
                    <a:pt x="15872" y="9443"/>
                  </a:moveTo>
                  <a:cubicBezTo>
                    <a:pt x="15913" y="9443"/>
                    <a:pt x="15994" y="9483"/>
                    <a:pt x="15994" y="9565"/>
                  </a:cubicBezTo>
                  <a:cubicBezTo>
                    <a:pt x="15994" y="9605"/>
                    <a:pt x="15913" y="9646"/>
                    <a:pt x="15872" y="9646"/>
                  </a:cubicBezTo>
                  <a:lnTo>
                    <a:pt x="15750" y="9565"/>
                  </a:lnTo>
                  <a:lnTo>
                    <a:pt x="15872" y="9443"/>
                  </a:lnTo>
                  <a:close/>
                  <a:moveTo>
                    <a:pt x="17215" y="9443"/>
                  </a:moveTo>
                  <a:cubicBezTo>
                    <a:pt x="17256" y="9443"/>
                    <a:pt x="17337" y="9483"/>
                    <a:pt x="17337" y="9565"/>
                  </a:cubicBezTo>
                  <a:cubicBezTo>
                    <a:pt x="17337" y="9605"/>
                    <a:pt x="17256" y="9646"/>
                    <a:pt x="17215" y="9646"/>
                  </a:cubicBezTo>
                  <a:lnTo>
                    <a:pt x="17093" y="9565"/>
                  </a:lnTo>
                  <a:lnTo>
                    <a:pt x="17215" y="9443"/>
                  </a:lnTo>
                  <a:close/>
                  <a:moveTo>
                    <a:pt x="18558" y="9443"/>
                  </a:moveTo>
                  <a:cubicBezTo>
                    <a:pt x="18639" y="9443"/>
                    <a:pt x="18680" y="9483"/>
                    <a:pt x="18680" y="9565"/>
                  </a:cubicBezTo>
                  <a:cubicBezTo>
                    <a:pt x="18680" y="9605"/>
                    <a:pt x="18639" y="9646"/>
                    <a:pt x="18558" y="9646"/>
                  </a:cubicBezTo>
                  <a:lnTo>
                    <a:pt x="18436" y="9565"/>
                  </a:lnTo>
                  <a:lnTo>
                    <a:pt x="18558" y="9443"/>
                  </a:lnTo>
                  <a:close/>
                  <a:moveTo>
                    <a:pt x="19901" y="9443"/>
                  </a:moveTo>
                  <a:lnTo>
                    <a:pt x="20023" y="9565"/>
                  </a:lnTo>
                  <a:lnTo>
                    <a:pt x="19901" y="9646"/>
                  </a:lnTo>
                  <a:cubicBezTo>
                    <a:pt x="19860" y="9646"/>
                    <a:pt x="19779" y="9605"/>
                    <a:pt x="19779" y="9565"/>
                  </a:cubicBezTo>
                  <a:cubicBezTo>
                    <a:pt x="19779" y="9483"/>
                    <a:pt x="19860" y="9443"/>
                    <a:pt x="19901" y="9443"/>
                  </a:cubicBezTo>
                  <a:close/>
                  <a:moveTo>
                    <a:pt x="21244" y="9443"/>
                  </a:moveTo>
                  <a:lnTo>
                    <a:pt x="21366" y="9565"/>
                  </a:lnTo>
                  <a:lnTo>
                    <a:pt x="21244" y="9646"/>
                  </a:lnTo>
                  <a:cubicBezTo>
                    <a:pt x="21203" y="9646"/>
                    <a:pt x="21163" y="9605"/>
                    <a:pt x="21163" y="9565"/>
                  </a:cubicBezTo>
                  <a:cubicBezTo>
                    <a:pt x="21163" y="9483"/>
                    <a:pt x="21203" y="9443"/>
                    <a:pt x="21244" y="9443"/>
                  </a:cubicBezTo>
                  <a:close/>
                  <a:moveTo>
                    <a:pt x="2279" y="9727"/>
                  </a:moveTo>
                  <a:lnTo>
                    <a:pt x="2320" y="9768"/>
                  </a:lnTo>
                  <a:lnTo>
                    <a:pt x="2279" y="9809"/>
                  </a:lnTo>
                  <a:lnTo>
                    <a:pt x="692" y="9809"/>
                  </a:lnTo>
                  <a:lnTo>
                    <a:pt x="651" y="9768"/>
                  </a:lnTo>
                  <a:lnTo>
                    <a:pt x="692" y="9727"/>
                  </a:lnTo>
                  <a:close/>
                  <a:moveTo>
                    <a:pt x="13105" y="9727"/>
                  </a:moveTo>
                  <a:lnTo>
                    <a:pt x="13145" y="9768"/>
                  </a:lnTo>
                  <a:lnTo>
                    <a:pt x="13105" y="9809"/>
                  </a:lnTo>
                  <a:lnTo>
                    <a:pt x="8994" y="9809"/>
                  </a:lnTo>
                  <a:lnTo>
                    <a:pt x="8913" y="9768"/>
                  </a:lnTo>
                  <a:lnTo>
                    <a:pt x="8994" y="9727"/>
                  </a:lnTo>
                  <a:close/>
                  <a:moveTo>
                    <a:pt x="692" y="9036"/>
                  </a:moveTo>
                  <a:cubicBezTo>
                    <a:pt x="326" y="9036"/>
                    <a:pt x="0" y="9361"/>
                    <a:pt x="0" y="9768"/>
                  </a:cubicBezTo>
                  <a:cubicBezTo>
                    <a:pt x="0" y="10175"/>
                    <a:pt x="326" y="10501"/>
                    <a:pt x="692" y="10501"/>
                  </a:cubicBezTo>
                  <a:lnTo>
                    <a:pt x="2279" y="10501"/>
                  </a:lnTo>
                  <a:cubicBezTo>
                    <a:pt x="2686" y="10501"/>
                    <a:pt x="3012" y="10175"/>
                    <a:pt x="3012" y="9768"/>
                  </a:cubicBezTo>
                  <a:cubicBezTo>
                    <a:pt x="3012" y="9361"/>
                    <a:pt x="2686" y="9036"/>
                    <a:pt x="2279" y="9036"/>
                  </a:cubicBezTo>
                  <a:close/>
                  <a:moveTo>
                    <a:pt x="14529" y="8751"/>
                  </a:moveTo>
                  <a:cubicBezTo>
                    <a:pt x="14141" y="8751"/>
                    <a:pt x="13814" y="9026"/>
                    <a:pt x="13734" y="9391"/>
                  </a:cubicBezTo>
                  <a:lnTo>
                    <a:pt x="13734" y="9391"/>
                  </a:lnTo>
                  <a:cubicBezTo>
                    <a:pt x="13606" y="9177"/>
                    <a:pt x="13373" y="9036"/>
                    <a:pt x="13105" y="9036"/>
                  </a:cubicBezTo>
                  <a:lnTo>
                    <a:pt x="8994" y="9036"/>
                  </a:lnTo>
                  <a:cubicBezTo>
                    <a:pt x="8587" y="9036"/>
                    <a:pt x="8262" y="9361"/>
                    <a:pt x="8262" y="9768"/>
                  </a:cubicBezTo>
                  <a:cubicBezTo>
                    <a:pt x="8262" y="10175"/>
                    <a:pt x="8587" y="10501"/>
                    <a:pt x="8994" y="10501"/>
                  </a:cubicBezTo>
                  <a:lnTo>
                    <a:pt x="13105" y="10501"/>
                  </a:lnTo>
                  <a:cubicBezTo>
                    <a:pt x="13455" y="10501"/>
                    <a:pt x="13745" y="10260"/>
                    <a:pt x="13819" y="9933"/>
                  </a:cubicBezTo>
                  <a:lnTo>
                    <a:pt x="13819" y="9933"/>
                  </a:lnTo>
                  <a:cubicBezTo>
                    <a:pt x="13958" y="10169"/>
                    <a:pt x="14225" y="10338"/>
                    <a:pt x="14529" y="10338"/>
                  </a:cubicBezTo>
                  <a:cubicBezTo>
                    <a:pt x="14793" y="10338"/>
                    <a:pt x="15040" y="10184"/>
                    <a:pt x="15181" y="9964"/>
                  </a:cubicBezTo>
                  <a:lnTo>
                    <a:pt x="15181" y="9964"/>
                  </a:lnTo>
                  <a:cubicBezTo>
                    <a:pt x="15325" y="10184"/>
                    <a:pt x="15581" y="10338"/>
                    <a:pt x="15872" y="10338"/>
                  </a:cubicBezTo>
                  <a:cubicBezTo>
                    <a:pt x="16170" y="10338"/>
                    <a:pt x="16414" y="10176"/>
                    <a:pt x="16543" y="9947"/>
                  </a:cubicBezTo>
                  <a:lnTo>
                    <a:pt x="16543" y="9947"/>
                  </a:lnTo>
                  <a:cubicBezTo>
                    <a:pt x="16673" y="10176"/>
                    <a:pt x="16917" y="10338"/>
                    <a:pt x="17215" y="10338"/>
                  </a:cubicBezTo>
                  <a:cubicBezTo>
                    <a:pt x="17513" y="10338"/>
                    <a:pt x="17757" y="10176"/>
                    <a:pt x="17886" y="9947"/>
                  </a:cubicBezTo>
                  <a:lnTo>
                    <a:pt x="17886" y="9947"/>
                  </a:lnTo>
                  <a:cubicBezTo>
                    <a:pt x="18016" y="10176"/>
                    <a:pt x="18260" y="10338"/>
                    <a:pt x="18558" y="10338"/>
                  </a:cubicBezTo>
                  <a:cubicBezTo>
                    <a:pt x="18856" y="10338"/>
                    <a:pt x="19100" y="10176"/>
                    <a:pt x="19229" y="9947"/>
                  </a:cubicBezTo>
                  <a:lnTo>
                    <a:pt x="19229" y="9947"/>
                  </a:lnTo>
                  <a:cubicBezTo>
                    <a:pt x="19359" y="10176"/>
                    <a:pt x="19603" y="10338"/>
                    <a:pt x="19901" y="10338"/>
                  </a:cubicBezTo>
                  <a:cubicBezTo>
                    <a:pt x="20192" y="10338"/>
                    <a:pt x="20448" y="10184"/>
                    <a:pt x="20592" y="9964"/>
                  </a:cubicBezTo>
                  <a:lnTo>
                    <a:pt x="20592" y="9964"/>
                  </a:lnTo>
                  <a:cubicBezTo>
                    <a:pt x="20733" y="10184"/>
                    <a:pt x="20980" y="10338"/>
                    <a:pt x="21244" y="10338"/>
                  </a:cubicBezTo>
                  <a:cubicBezTo>
                    <a:pt x="21692" y="10338"/>
                    <a:pt x="22058" y="9972"/>
                    <a:pt x="22058" y="9565"/>
                  </a:cubicBezTo>
                  <a:cubicBezTo>
                    <a:pt x="22058" y="9117"/>
                    <a:pt x="21692" y="8751"/>
                    <a:pt x="21244" y="8751"/>
                  </a:cubicBezTo>
                  <a:cubicBezTo>
                    <a:pt x="20980" y="8751"/>
                    <a:pt x="20733" y="8905"/>
                    <a:pt x="20592" y="9136"/>
                  </a:cubicBezTo>
                  <a:lnTo>
                    <a:pt x="20592" y="9136"/>
                  </a:lnTo>
                  <a:cubicBezTo>
                    <a:pt x="20448" y="8905"/>
                    <a:pt x="20192" y="8751"/>
                    <a:pt x="19901" y="8751"/>
                  </a:cubicBezTo>
                  <a:cubicBezTo>
                    <a:pt x="19603" y="8751"/>
                    <a:pt x="19359" y="8913"/>
                    <a:pt x="19229" y="9153"/>
                  </a:cubicBezTo>
                  <a:lnTo>
                    <a:pt x="19229" y="9153"/>
                  </a:lnTo>
                  <a:cubicBezTo>
                    <a:pt x="19100" y="8913"/>
                    <a:pt x="18856" y="8751"/>
                    <a:pt x="18558" y="8751"/>
                  </a:cubicBezTo>
                  <a:cubicBezTo>
                    <a:pt x="18260" y="8751"/>
                    <a:pt x="18016" y="8913"/>
                    <a:pt x="17886" y="9153"/>
                  </a:cubicBezTo>
                  <a:lnTo>
                    <a:pt x="17886" y="9153"/>
                  </a:lnTo>
                  <a:cubicBezTo>
                    <a:pt x="17757" y="8913"/>
                    <a:pt x="17513" y="8751"/>
                    <a:pt x="17215" y="8751"/>
                  </a:cubicBezTo>
                  <a:cubicBezTo>
                    <a:pt x="16917" y="8751"/>
                    <a:pt x="16673" y="8913"/>
                    <a:pt x="16543" y="9153"/>
                  </a:cubicBezTo>
                  <a:lnTo>
                    <a:pt x="16543" y="9153"/>
                  </a:lnTo>
                  <a:cubicBezTo>
                    <a:pt x="16414" y="8913"/>
                    <a:pt x="16170" y="8751"/>
                    <a:pt x="15872" y="8751"/>
                  </a:cubicBezTo>
                  <a:cubicBezTo>
                    <a:pt x="15581" y="8751"/>
                    <a:pt x="15325" y="8905"/>
                    <a:pt x="15181" y="9136"/>
                  </a:cubicBezTo>
                  <a:lnTo>
                    <a:pt x="15181" y="9136"/>
                  </a:lnTo>
                  <a:cubicBezTo>
                    <a:pt x="15040" y="8905"/>
                    <a:pt x="14793" y="8751"/>
                    <a:pt x="14529" y="8751"/>
                  </a:cubicBezTo>
                  <a:close/>
                  <a:moveTo>
                    <a:pt x="2279" y="11518"/>
                  </a:moveTo>
                  <a:lnTo>
                    <a:pt x="2320" y="11559"/>
                  </a:lnTo>
                  <a:lnTo>
                    <a:pt x="2279" y="11640"/>
                  </a:lnTo>
                  <a:lnTo>
                    <a:pt x="692" y="11640"/>
                  </a:lnTo>
                  <a:lnTo>
                    <a:pt x="651" y="11559"/>
                  </a:lnTo>
                  <a:lnTo>
                    <a:pt x="692" y="11518"/>
                  </a:lnTo>
                  <a:close/>
                  <a:moveTo>
                    <a:pt x="13105" y="11518"/>
                  </a:moveTo>
                  <a:lnTo>
                    <a:pt x="13145" y="11559"/>
                  </a:lnTo>
                  <a:lnTo>
                    <a:pt x="13105" y="11640"/>
                  </a:lnTo>
                  <a:lnTo>
                    <a:pt x="8994" y="11640"/>
                  </a:lnTo>
                  <a:lnTo>
                    <a:pt x="8913" y="11559"/>
                  </a:lnTo>
                  <a:lnTo>
                    <a:pt x="8994" y="11518"/>
                  </a:lnTo>
                  <a:close/>
                  <a:moveTo>
                    <a:pt x="692" y="10867"/>
                  </a:moveTo>
                  <a:cubicBezTo>
                    <a:pt x="326" y="10867"/>
                    <a:pt x="0" y="11193"/>
                    <a:pt x="0" y="11559"/>
                  </a:cubicBezTo>
                  <a:cubicBezTo>
                    <a:pt x="0" y="11966"/>
                    <a:pt x="326" y="12291"/>
                    <a:pt x="692" y="12291"/>
                  </a:cubicBezTo>
                  <a:lnTo>
                    <a:pt x="2279" y="12291"/>
                  </a:lnTo>
                  <a:cubicBezTo>
                    <a:pt x="2686" y="12291"/>
                    <a:pt x="3012" y="11966"/>
                    <a:pt x="3012" y="11559"/>
                  </a:cubicBezTo>
                  <a:cubicBezTo>
                    <a:pt x="3012" y="11193"/>
                    <a:pt x="2686" y="10867"/>
                    <a:pt x="2279" y="10867"/>
                  </a:cubicBezTo>
                  <a:close/>
                  <a:moveTo>
                    <a:pt x="8994" y="10867"/>
                  </a:moveTo>
                  <a:cubicBezTo>
                    <a:pt x="8587" y="10867"/>
                    <a:pt x="8262" y="11193"/>
                    <a:pt x="8262" y="11559"/>
                  </a:cubicBezTo>
                  <a:cubicBezTo>
                    <a:pt x="8262" y="11966"/>
                    <a:pt x="8587" y="12291"/>
                    <a:pt x="8994" y="12291"/>
                  </a:cubicBezTo>
                  <a:lnTo>
                    <a:pt x="13105" y="12291"/>
                  </a:lnTo>
                  <a:cubicBezTo>
                    <a:pt x="13512" y="12291"/>
                    <a:pt x="13837" y="11966"/>
                    <a:pt x="13837" y="11559"/>
                  </a:cubicBezTo>
                  <a:cubicBezTo>
                    <a:pt x="13837" y="11193"/>
                    <a:pt x="13512" y="10867"/>
                    <a:pt x="13105" y="10867"/>
                  </a:cubicBezTo>
                  <a:close/>
                  <a:moveTo>
                    <a:pt x="14529" y="13146"/>
                  </a:moveTo>
                  <a:cubicBezTo>
                    <a:pt x="14570" y="13146"/>
                    <a:pt x="14610" y="13187"/>
                    <a:pt x="14610" y="13268"/>
                  </a:cubicBezTo>
                  <a:cubicBezTo>
                    <a:pt x="14610" y="13309"/>
                    <a:pt x="14570" y="13350"/>
                    <a:pt x="14529" y="13350"/>
                  </a:cubicBezTo>
                  <a:lnTo>
                    <a:pt x="14407" y="13268"/>
                  </a:lnTo>
                  <a:lnTo>
                    <a:pt x="14529" y="13146"/>
                  </a:lnTo>
                  <a:close/>
                  <a:moveTo>
                    <a:pt x="15872" y="13146"/>
                  </a:moveTo>
                  <a:cubicBezTo>
                    <a:pt x="15913" y="13146"/>
                    <a:pt x="15994" y="13187"/>
                    <a:pt x="15994" y="13268"/>
                  </a:cubicBezTo>
                  <a:cubicBezTo>
                    <a:pt x="15994" y="13309"/>
                    <a:pt x="15913" y="13350"/>
                    <a:pt x="15872" y="13350"/>
                  </a:cubicBezTo>
                  <a:lnTo>
                    <a:pt x="15750" y="13268"/>
                  </a:lnTo>
                  <a:lnTo>
                    <a:pt x="15872" y="13146"/>
                  </a:lnTo>
                  <a:close/>
                  <a:moveTo>
                    <a:pt x="17215" y="13146"/>
                  </a:moveTo>
                  <a:cubicBezTo>
                    <a:pt x="17256" y="13146"/>
                    <a:pt x="17337" y="13187"/>
                    <a:pt x="17337" y="13268"/>
                  </a:cubicBezTo>
                  <a:cubicBezTo>
                    <a:pt x="17337" y="13309"/>
                    <a:pt x="17256" y="13350"/>
                    <a:pt x="17215" y="13350"/>
                  </a:cubicBezTo>
                  <a:lnTo>
                    <a:pt x="17093" y="13268"/>
                  </a:lnTo>
                  <a:lnTo>
                    <a:pt x="17215" y="13146"/>
                  </a:lnTo>
                  <a:close/>
                  <a:moveTo>
                    <a:pt x="18558" y="13146"/>
                  </a:moveTo>
                  <a:cubicBezTo>
                    <a:pt x="18639" y="13146"/>
                    <a:pt x="18680" y="13187"/>
                    <a:pt x="18680" y="13268"/>
                  </a:cubicBezTo>
                  <a:cubicBezTo>
                    <a:pt x="18680" y="13309"/>
                    <a:pt x="18639" y="13350"/>
                    <a:pt x="18558" y="13350"/>
                  </a:cubicBezTo>
                  <a:lnTo>
                    <a:pt x="18436" y="13268"/>
                  </a:lnTo>
                  <a:lnTo>
                    <a:pt x="18558" y="13146"/>
                  </a:lnTo>
                  <a:close/>
                  <a:moveTo>
                    <a:pt x="19901" y="13146"/>
                  </a:moveTo>
                  <a:lnTo>
                    <a:pt x="20023" y="13268"/>
                  </a:lnTo>
                  <a:lnTo>
                    <a:pt x="19901" y="13350"/>
                  </a:lnTo>
                  <a:cubicBezTo>
                    <a:pt x="19860" y="13350"/>
                    <a:pt x="19779" y="13309"/>
                    <a:pt x="19779" y="13268"/>
                  </a:cubicBezTo>
                  <a:cubicBezTo>
                    <a:pt x="19779" y="13187"/>
                    <a:pt x="19860" y="13146"/>
                    <a:pt x="19901" y="13146"/>
                  </a:cubicBezTo>
                  <a:close/>
                  <a:moveTo>
                    <a:pt x="21244" y="13146"/>
                  </a:moveTo>
                  <a:lnTo>
                    <a:pt x="21366" y="13268"/>
                  </a:lnTo>
                  <a:lnTo>
                    <a:pt x="21244" y="13350"/>
                  </a:lnTo>
                  <a:cubicBezTo>
                    <a:pt x="21203" y="13350"/>
                    <a:pt x="21163" y="13309"/>
                    <a:pt x="21163" y="13268"/>
                  </a:cubicBezTo>
                  <a:cubicBezTo>
                    <a:pt x="21163" y="13187"/>
                    <a:pt x="21203" y="13146"/>
                    <a:pt x="21244" y="13146"/>
                  </a:cubicBezTo>
                  <a:close/>
                  <a:moveTo>
                    <a:pt x="2279" y="13309"/>
                  </a:moveTo>
                  <a:lnTo>
                    <a:pt x="2320" y="13390"/>
                  </a:lnTo>
                  <a:lnTo>
                    <a:pt x="2279" y="13431"/>
                  </a:lnTo>
                  <a:lnTo>
                    <a:pt x="692" y="13431"/>
                  </a:lnTo>
                  <a:lnTo>
                    <a:pt x="651" y="13390"/>
                  </a:lnTo>
                  <a:lnTo>
                    <a:pt x="692" y="13309"/>
                  </a:lnTo>
                  <a:close/>
                  <a:moveTo>
                    <a:pt x="13105" y="13309"/>
                  </a:moveTo>
                  <a:lnTo>
                    <a:pt x="13145" y="13390"/>
                  </a:lnTo>
                  <a:lnTo>
                    <a:pt x="13105" y="13431"/>
                  </a:lnTo>
                  <a:lnTo>
                    <a:pt x="8994" y="13431"/>
                  </a:lnTo>
                  <a:lnTo>
                    <a:pt x="8913" y="13390"/>
                  </a:lnTo>
                  <a:lnTo>
                    <a:pt x="8994" y="13309"/>
                  </a:lnTo>
                  <a:close/>
                  <a:moveTo>
                    <a:pt x="692" y="12658"/>
                  </a:moveTo>
                  <a:cubicBezTo>
                    <a:pt x="326" y="12658"/>
                    <a:pt x="0" y="12983"/>
                    <a:pt x="0" y="13390"/>
                  </a:cubicBezTo>
                  <a:cubicBezTo>
                    <a:pt x="0" y="13756"/>
                    <a:pt x="326" y="14082"/>
                    <a:pt x="692" y="14082"/>
                  </a:cubicBezTo>
                  <a:lnTo>
                    <a:pt x="2279" y="14082"/>
                  </a:lnTo>
                  <a:cubicBezTo>
                    <a:pt x="2686" y="14082"/>
                    <a:pt x="3012" y="13756"/>
                    <a:pt x="3012" y="13390"/>
                  </a:cubicBezTo>
                  <a:cubicBezTo>
                    <a:pt x="3012" y="12983"/>
                    <a:pt x="2686" y="12658"/>
                    <a:pt x="2279" y="12658"/>
                  </a:cubicBezTo>
                  <a:close/>
                  <a:moveTo>
                    <a:pt x="14529" y="12454"/>
                  </a:moveTo>
                  <a:cubicBezTo>
                    <a:pt x="14161" y="12454"/>
                    <a:pt x="13848" y="12702"/>
                    <a:pt x="13748" y="13038"/>
                  </a:cubicBezTo>
                  <a:lnTo>
                    <a:pt x="13748" y="13038"/>
                  </a:lnTo>
                  <a:cubicBezTo>
                    <a:pt x="13624" y="12811"/>
                    <a:pt x="13384" y="12658"/>
                    <a:pt x="13105" y="12658"/>
                  </a:cubicBezTo>
                  <a:lnTo>
                    <a:pt x="8994" y="12658"/>
                  </a:lnTo>
                  <a:cubicBezTo>
                    <a:pt x="8587" y="12658"/>
                    <a:pt x="8262" y="12983"/>
                    <a:pt x="8262" y="13390"/>
                  </a:cubicBezTo>
                  <a:cubicBezTo>
                    <a:pt x="8262" y="13756"/>
                    <a:pt x="8587" y="14082"/>
                    <a:pt x="8994" y="14082"/>
                  </a:cubicBezTo>
                  <a:lnTo>
                    <a:pt x="13105" y="14082"/>
                  </a:lnTo>
                  <a:cubicBezTo>
                    <a:pt x="13430" y="14082"/>
                    <a:pt x="13704" y="13874"/>
                    <a:pt x="13800" y="13603"/>
                  </a:cubicBezTo>
                  <a:lnTo>
                    <a:pt x="13800" y="13603"/>
                  </a:lnTo>
                  <a:cubicBezTo>
                    <a:pt x="13934" y="13856"/>
                    <a:pt x="14211" y="14041"/>
                    <a:pt x="14529" y="14041"/>
                  </a:cubicBezTo>
                  <a:cubicBezTo>
                    <a:pt x="14793" y="14041"/>
                    <a:pt x="15040" y="13887"/>
                    <a:pt x="15181" y="13667"/>
                  </a:cubicBezTo>
                  <a:lnTo>
                    <a:pt x="15181" y="13667"/>
                  </a:lnTo>
                  <a:cubicBezTo>
                    <a:pt x="15325" y="13887"/>
                    <a:pt x="15581" y="14041"/>
                    <a:pt x="15872" y="14041"/>
                  </a:cubicBezTo>
                  <a:cubicBezTo>
                    <a:pt x="16170" y="14041"/>
                    <a:pt x="16414" y="13879"/>
                    <a:pt x="16543" y="13651"/>
                  </a:cubicBezTo>
                  <a:lnTo>
                    <a:pt x="16543" y="13651"/>
                  </a:lnTo>
                  <a:cubicBezTo>
                    <a:pt x="16673" y="13879"/>
                    <a:pt x="16917" y="14041"/>
                    <a:pt x="17215" y="14041"/>
                  </a:cubicBezTo>
                  <a:cubicBezTo>
                    <a:pt x="17513" y="14041"/>
                    <a:pt x="17757" y="13879"/>
                    <a:pt x="17886" y="13651"/>
                  </a:cubicBezTo>
                  <a:lnTo>
                    <a:pt x="17886" y="13651"/>
                  </a:lnTo>
                  <a:cubicBezTo>
                    <a:pt x="18016" y="13879"/>
                    <a:pt x="18260" y="14041"/>
                    <a:pt x="18558" y="14041"/>
                  </a:cubicBezTo>
                  <a:cubicBezTo>
                    <a:pt x="18856" y="14041"/>
                    <a:pt x="19100" y="13879"/>
                    <a:pt x="19229" y="13651"/>
                  </a:cubicBezTo>
                  <a:lnTo>
                    <a:pt x="19229" y="13651"/>
                  </a:lnTo>
                  <a:cubicBezTo>
                    <a:pt x="19359" y="13879"/>
                    <a:pt x="19603" y="14041"/>
                    <a:pt x="19901" y="14041"/>
                  </a:cubicBezTo>
                  <a:cubicBezTo>
                    <a:pt x="20192" y="14041"/>
                    <a:pt x="20448" y="13887"/>
                    <a:pt x="20592" y="13667"/>
                  </a:cubicBezTo>
                  <a:lnTo>
                    <a:pt x="20592" y="13667"/>
                  </a:lnTo>
                  <a:cubicBezTo>
                    <a:pt x="20733" y="13887"/>
                    <a:pt x="20980" y="14041"/>
                    <a:pt x="21244" y="14041"/>
                  </a:cubicBezTo>
                  <a:cubicBezTo>
                    <a:pt x="21692" y="14041"/>
                    <a:pt x="22058" y="13675"/>
                    <a:pt x="22058" y="13268"/>
                  </a:cubicBezTo>
                  <a:cubicBezTo>
                    <a:pt x="22058" y="12820"/>
                    <a:pt x="21692" y="12454"/>
                    <a:pt x="21244" y="12454"/>
                  </a:cubicBezTo>
                  <a:cubicBezTo>
                    <a:pt x="20980" y="12454"/>
                    <a:pt x="20733" y="12609"/>
                    <a:pt x="20592" y="12839"/>
                  </a:cubicBezTo>
                  <a:lnTo>
                    <a:pt x="20592" y="12839"/>
                  </a:lnTo>
                  <a:cubicBezTo>
                    <a:pt x="20448" y="12609"/>
                    <a:pt x="20192" y="12454"/>
                    <a:pt x="19901" y="12454"/>
                  </a:cubicBezTo>
                  <a:cubicBezTo>
                    <a:pt x="19603" y="12454"/>
                    <a:pt x="19359" y="12616"/>
                    <a:pt x="19229" y="12857"/>
                  </a:cubicBezTo>
                  <a:lnTo>
                    <a:pt x="19229" y="12857"/>
                  </a:lnTo>
                  <a:cubicBezTo>
                    <a:pt x="19100" y="12616"/>
                    <a:pt x="18856" y="12454"/>
                    <a:pt x="18558" y="12454"/>
                  </a:cubicBezTo>
                  <a:cubicBezTo>
                    <a:pt x="18260" y="12454"/>
                    <a:pt x="18016" y="12616"/>
                    <a:pt x="17886" y="12857"/>
                  </a:cubicBezTo>
                  <a:lnTo>
                    <a:pt x="17886" y="12857"/>
                  </a:lnTo>
                  <a:cubicBezTo>
                    <a:pt x="17757" y="12616"/>
                    <a:pt x="17513" y="12454"/>
                    <a:pt x="17215" y="12454"/>
                  </a:cubicBezTo>
                  <a:cubicBezTo>
                    <a:pt x="16917" y="12454"/>
                    <a:pt x="16673" y="12616"/>
                    <a:pt x="16543" y="12857"/>
                  </a:cubicBezTo>
                  <a:lnTo>
                    <a:pt x="16543" y="12857"/>
                  </a:lnTo>
                  <a:cubicBezTo>
                    <a:pt x="16414" y="12616"/>
                    <a:pt x="16170" y="12454"/>
                    <a:pt x="15872" y="12454"/>
                  </a:cubicBezTo>
                  <a:cubicBezTo>
                    <a:pt x="15581" y="12454"/>
                    <a:pt x="15325" y="12609"/>
                    <a:pt x="15181" y="12839"/>
                  </a:cubicBezTo>
                  <a:lnTo>
                    <a:pt x="15181" y="12839"/>
                  </a:lnTo>
                  <a:cubicBezTo>
                    <a:pt x="15040" y="12609"/>
                    <a:pt x="14793" y="12454"/>
                    <a:pt x="14529" y="124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35"/>
            <p:cNvSpPr/>
            <p:nvPr/>
          </p:nvSpPr>
          <p:spPr>
            <a:xfrm>
              <a:off x="3304325" y="2953625"/>
              <a:ext cx="534175" cy="335775"/>
            </a:xfrm>
            <a:custGeom>
              <a:avLst/>
              <a:gdLst/>
              <a:ahLst/>
              <a:cxnLst/>
              <a:rect l="l" t="t" r="r" b="b"/>
              <a:pathLst>
                <a:path w="21367" h="13431" extrusionOk="0">
                  <a:moveTo>
                    <a:pt x="366" y="82"/>
                  </a:moveTo>
                  <a:cubicBezTo>
                    <a:pt x="163" y="82"/>
                    <a:pt x="0" y="245"/>
                    <a:pt x="0" y="489"/>
                  </a:cubicBezTo>
                  <a:cubicBezTo>
                    <a:pt x="0" y="693"/>
                    <a:pt x="163" y="856"/>
                    <a:pt x="366" y="856"/>
                  </a:cubicBezTo>
                  <a:lnTo>
                    <a:pt x="1954" y="856"/>
                  </a:lnTo>
                  <a:cubicBezTo>
                    <a:pt x="2157" y="856"/>
                    <a:pt x="2360" y="693"/>
                    <a:pt x="2360" y="489"/>
                  </a:cubicBezTo>
                  <a:cubicBezTo>
                    <a:pt x="2360" y="245"/>
                    <a:pt x="2157" y="82"/>
                    <a:pt x="1954" y="82"/>
                  </a:cubicBezTo>
                  <a:close/>
                  <a:moveTo>
                    <a:pt x="3703" y="82"/>
                  </a:moveTo>
                  <a:cubicBezTo>
                    <a:pt x="3500" y="82"/>
                    <a:pt x="3337" y="245"/>
                    <a:pt x="3337" y="489"/>
                  </a:cubicBezTo>
                  <a:cubicBezTo>
                    <a:pt x="3337" y="693"/>
                    <a:pt x="3500" y="856"/>
                    <a:pt x="3703" y="856"/>
                  </a:cubicBezTo>
                  <a:lnTo>
                    <a:pt x="7855" y="856"/>
                  </a:lnTo>
                  <a:cubicBezTo>
                    <a:pt x="8058" y="856"/>
                    <a:pt x="8221" y="693"/>
                    <a:pt x="8221" y="489"/>
                  </a:cubicBezTo>
                  <a:cubicBezTo>
                    <a:pt x="8221" y="245"/>
                    <a:pt x="8058" y="82"/>
                    <a:pt x="7855" y="82"/>
                  </a:cubicBezTo>
                  <a:close/>
                  <a:moveTo>
                    <a:pt x="9605" y="1"/>
                  </a:moveTo>
                  <a:cubicBezTo>
                    <a:pt x="9360" y="1"/>
                    <a:pt x="9157" y="204"/>
                    <a:pt x="9157" y="489"/>
                  </a:cubicBezTo>
                  <a:cubicBezTo>
                    <a:pt x="9157" y="733"/>
                    <a:pt x="936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4" y="2646"/>
                  </a:lnTo>
                  <a:cubicBezTo>
                    <a:pt x="2157" y="2646"/>
                    <a:pt x="2360" y="2483"/>
                    <a:pt x="2360" y="2280"/>
                  </a:cubicBezTo>
                  <a:cubicBezTo>
                    <a:pt x="2360" y="2036"/>
                    <a:pt x="2157" y="1873"/>
                    <a:pt x="1954" y="1873"/>
                  </a:cubicBezTo>
                  <a:close/>
                  <a:moveTo>
                    <a:pt x="3703" y="1873"/>
                  </a:moveTo>
                  <a:cubicBezTo>
                    <a:pt x="3500" y="1873"/>
                    <a:pt x="3337" y="2036"/>
                    <a:pt x="3337" y="2280"/>
                  </a:cubicBezTo>
                  <a:cubicBezTo>
                    <a:pt x="3337" y="2483"/>
                    <a:pt x="3500" y="2646"/>
                    <a:pt x="3703" y="2646"/>
                  </a:cubicBezTo>
                  <a:lnTo>
                    <a:pt x="7855" y="2646"/>
                  </a:lnTo>
                  <a:cubicBezTo>
                    <a:pt x="8058" y="2646"/>
                    <a:pt x="8221" y="2483"/>
                    <a:pt x="8221" y="2280"/>
                  </a:cubicBezTo>
                  <a:cubicBezTo>
                    <a:pt x="8221" y="2036"/>
                    <a:pt x="8058" y="1873"/>
                    <a:pt x="7855" y="1873"/>
                  </a:cubicBezTo>
                  <a:close/>
                  <a:moveTo>
                    <a:pt x="366" y="3664"/>
                  </a:moveTo>
                  <a:cubicBezTo>
                    <a:pt x="163" y="3664"/>
                    <a:pt x="0" y="3867"/>
                    <a:pt x="0" y="4071"/>
                  </a:cubicBezTo>
                  <a:cubicBezTo>
                    <a:pt x="0" y="4274"/>
                    <a:pt x="163" y="4437"/>
                    <a:pt x="366" y="4437"/>
                  </a:cubicBezTo>
                  <a:lnTo>
                    <a:pt x="1954" y="4437"/>
                  </a:lnTo>
                  <a:cubicBezTo>
                    <a:pt x="2157" y="4437"/>
                    <a:pt x="2360" y="4274"/>
                    <a:pt x="2360" y="4071"/>
                  </a:cubicBezTo>
                  <a:cubicBezTo>
                    <a:pt x="2360" y="3867"/>
                    <a:pt x="2157" y="3664"/>
                    <a:pt x="1954" y="3664"/>
                  </a:cubicBezTo>
                  <a:close/>
                  <a:moveTo>
                    <a:pt x="3703" y="3664"/>
                  </a:moveTo>
                  <a:cubicBezTo>
                    <a:pt x="3500" y="3664"/>
                    <a:pt x="3337" y="3867"/>
                    <a:pt x="3337" y="4071"/>
                  </a:cubicBezTo>
                  <a:cubicBezTo>
                    <a:pt x="3337" y="4274"/>
                    <a:pt x="3500" y="4437"/>
                    <a:pt x="3703" y="4437"/>
                  </a:cubicBezTo>
                  <a:lnTo>
                    <a:pt x="7855" y="4437"/>
                  </a:lnTo>
                  <a:cubicBezTo>
                    <a:pt x="8058" y="4437"/>
                    <a:pt x="8221" y="4274"/>
                    <a:pt x="8221" y="4071"/>
                  </a:cubicBezTo>
                  <a:cubicBezTo>
                    <a:pt x="8221" y="3867"/>
                    <a:pt x="8058" y="3664"/>
                    <a:pt x="7855" y="3664"/>
                  </a:cubicBezTo>
                  <a:close/>
                  <a:moveTo>
                    <a:pt x="9605" y="3623"/>
                  </a:moveTo>
                  <a:cubicBezTo>
                    <a:pt x="9360" y="3623"/>
                    <a:pt x="9157" y="3826"/>
                    <a:pt x="9157" y="4071"/>
                  </a:cubicBezTo>
                  <a:cubicBezTo>
                    <a:pt x="9157" y="4315"/>
                    <a:pt x="936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4" y="6228"/>
                  </a:lnTo>
                  <a:cubicBezTo>
                    <a:pt x="2157" y="6228"/>
                    <a:pt x="2360" y="6065"/>
                    <a:pt x="2360" y="5861"/>
                  </a:cubicBezTo>
                  <a:cubicBezTo>
                    <a:pt x="2360" y="5658"/>
                    <a:pt x="2157" y="5454"/>
                    <a:pt x="1954" y="5454"/>
                  </a:cubicBezTo>
                  <a:close/>
                  <a:moveTo>
                    <a:pt x="3703" y="5454"/>
                  </a:moveTo>
                  <a:cubicBezTo>
                    <a:pt x="3500" y="5454"/>
                    <a:pt x="3337" y="5658"/>
                    <a:pt x="3337" y="5861"/>
                  </a:cubicBezTo>
                  <a:cubicBezTo>
                    <a:pt x="3337" y="6065"/>
                    <a:pt x="3500" y="6228"/>
                    <a:pt x="3703" y="6228"/>
                  </a:cubicBezTo>
                  <a:lnTo>
                    <a:pt x="7855" y="6228"/>
                  </a:lnTo>
                  <a:cubicBezTo>
                    <a:pt x="8058" y="6228"/>
                    <a:pt x="8221" y="6065"/>
                    <a:pt x="8221" y="5861"/>
                  </a:cubicBezTo>
                  <a:cubicBezTo>
                    <a:pt x="8221" y="5658"/>
                    <a:pt x="8058" y="5454"/>
                    <a:pt x="7855" y="5454"/>
                  </a:cubicBezTo>
                  <a:close/>
                  <a:moveTo>
                    <a:pt x="366" y="7286"/>
                  </a:moveTo>
                  <a:cubicBezTo>
                    <a:pt x="163" y="7286"/>
                    <a:pt x="0" y="7448"/>
                    <a:pt x="0" y="7652"/>
                  </a:cubicBezTo>
                  <a:cubicBezTo>
                    <a:pt x="0" y="7855"/>
                    <a:pt x="163" y="8059"/>
                    <a:pt x="366" y="8059"/>
                  </a:cubicBezTo>
                  <a:lnTo>
                    <a:pt x="1954" y="8059"/>
                  </a:lnTo>
                  <a:cubicBezTo>
                    <a:pt x="2157" y="8059"/>
                    <a:pt x="2360" y="7855"/>
                    <a:pt x="2360" y="7652"/>
                  </a:cubicBezTo>
                  <a:cubicBezTo>
                    <a:pt x="2360" y="7448"/>
                    <a:pt x="2157" y="7286"/>
                    <a:pt x="1954" y="7286"/>
                  </a:cubicBezTo>
                  <a:close/>
                  <a:moveTo>
                    <a:pt x="3703" y="7286"/>
                  </a:moveTo>
                  <a:cubicBezTo>
                    <a:pt x="3500" y="7286"/>
                    <a:pt x="3337" y="7448"/>
                    <a:pt x="3337" y="7652"/>
                  </a:cubicBezTo>
                  <a:cubicBezTo>
                    <a:pt x="3337" y="7855"/>
                    <a:pt x="3500" y="8059"/>
                    <a:pt x="3703" y="8059"/>
                  </a:cubicBezTo>
                  <a:lnTo>
                    <a:pt x="7855" y="8059"/>
                  </a:lnTo>
                  <a:cubicBezTo>
                    <a:pt x="8058" y="8059"/>
                    <a:pt x="8221" y="7855"/>
                    <a:pt x="8221" y="7652"/>
                  </a:cubicBezTo>
                  <a:cubicBezTo>
                    <a:pt x="8221" y="7448"/>
                    <a:pt x="8058" y="7286"/>
                    <a:pt x="7855" y="7286"/>
                  </a:cubicBezTo>
                  <a:close/>
                  <a:moveTo>
                    <a:pt x="14203" y="8791"/>
                  </a:moveTo>
                  <a:cubicBezTo>
                    <a:pt x="13959" y="8791"/>
                    <a:pt x="13756" y="8995"/>
                    <a:pt x="13756" y="9239"/>
                  </a:cubicBezTo>
                  <a:cubicBezTo>
                    <a:pt x="13756" y="9483"/>
                    <a:pt x="13959" y="9687"/>
                    <a:pt x="14203" y="9687"/>
                  </a:cubicBezTo>
                  <a:cubicBezTo>
                    <a:pt x="14448" y="9687"/>
                    <a:pt x="14651" y="9483"/>
                    <a:pt x="14651" y="9239"/>
                  </a:cubicBezTo>
                  <a:cubicBezTo>
                    <a:pt x="14651" y="8995"/>
                    <a:pt x="14448" y="8791"/>
                    <a:pt x="14203" y="8791"/>
                  </a:cubicBezTo>
                  <a:close/>
                  <a:moveTo>
                    <a:pt x="15546" y="8791"/>
                  </a:moveTo>
                  <a:cubicBezTo>
                    <a:pt x="15302" y="8791"/>
                    <a:pt x="15099" y="8995"/>
                    <a:pt x="15099" y="9239"/>
                  </a:cubicBezTo>
                  <a:cubicBezTo>
                    <a:pt x="15099" y="9483"/>
                    <a:pt x="15302" y="9687"/>
                    <a:pt x="15546" y="9687"/>
                  </a:cubicBezTo>
                  <a:cubicBezTo>
                    <a:pt x="15791" y="9687"/>
                    <a:pt x="15994" y="9483"/>
                    <a:pt x="15994" y="9239"/>
                  </a:cubicBezTo>
                  <a:cubicBezTo>
                    <a:pt x="15994" y="8995"/>
                    <a:pt x="15791" y="8791"/>
                    <a:pt x="15546" y="8791"/>
                  </a:cubicBezTo>
                  <a:close/>
                  <a:moveTo>
                    <a:pt x="16889" y="8791"/>
                  </a:moveTo>
                  <a:cubicBezTo>
                    <a:pt x="16645" y="8791"/>
                    <a:pt x="16442" y="8995"/>
                    <a:pt x="16442" y="9239"/>
                  </a:cubicBezTo>
                  <a:cubicBezTo>
                    <a:pt x="16442" y="9483"/>
                    <a:pt x="16645" y="9687"/>
                    <a:pt x="16889" y="9687"/>
                  </a:cubicBezTo>
                  <a:cubicBezTo>
                    <a:pt x="17134" y="9687"/>
                    <a:pt x="17337" y="9483"/>
                    <a:pt x="17337" y="9239"/>
                  </a:cubicBezTo>
                  <a:cubicBezTo>
                    <a:pt x="17337" y="8995"/>
                    <a:pt x="17134" y="8791"/>
                    <a:pt x="16889" y="8791"/>
                  </a:cubicBezTo>
                  <a:close/>
                  <a:moveTo>
                    <a:pt x="18232" y="8791"/>
                  </a:moveTo>
                  <a:cubicBezTo>
                    <a:pt x="17988" y="8791"/>
                    <a:pt x="17785" y="8995"/>
                    <a:pt x="17785" y="9239"/>
                  </a:cubicBezTo>
                  <a:cubicBezTo>
                    <a:pt x="17785" y="9483"/>
                    <a:pt x="17988" y="9687"/>
                    <a:pt x="18232" y="9687"/>
                  </a:cubicBezTo>
                  <a:cubicBezTo>
                    <a:pt x="18477" y="9687"/>
                    <a:pt x="18680" y="9483"/>
                    <a:pt x="18680" y="9239"/>
                  </a:cubicBezTo>
                  <a:cubicBezTo>
                    <a:pt x="18680" y="8995"/>
                    <a:pt x="18477" y="8791"/>
                    <a:pt x="18232" y="8791"/>
                  </a:cubicBezTo>
                  <a:close/>
                  <a:moveTo>
                    <a:pt x="19575" y="8791"/>
                  </a:moveTo>
                  <a:cubicBezTo>
                    <a:pt x="19331" y="8791"/>
                    <a:pt x="19128" y="8995"/>
                    <a:pt x="19128" y="9239"/>
                  </a:cubicBezTo>
                  <a:cubicBezTo>
                    <a:pt x="19128" y="9483"/>
                    <a:pt x="19331" y="9687"/>
                    <a:pt x="19575" y="9687"/>
                  </a:cubicBezTo>
                  <a:cubicBezTo>
                    <a:pt x="19820" y="9687"/>
                    <a:pt x="20023" y="9483"/>
                    <a:pt x="20023" y="9239"/>
                  </a:cubicBezTo>
                  <a:cubicBezTo>
                    <a:pt x="20023" y="8995"/>
                    <a:pt x="19820" y="8791"/>
                    <a:pt x="19575" y="8791"/>
                  </a:cubicBezTo>
                  <a:close/>
                  <a:moveTo>
                    <a:pt x="20918" y="8791"/>
                  </a:moveTo>
                  <a:cubicBezTo>
                    <a:pt x="20674" y="8791"/>
                    <a:pt x="20471" y="8995"/>
                    <a:pt x="20471" y="9239"/>
                  </a:cubicBezTo>
                  <a:cubicBezTo>
                    <a:pt x="20471" y="9483"/>
                    <a:pt x="20674" y="9687"/>
                    <a:pt x="20918" y="9687"/>
                  </a:cubicBezTo>
                  <a:cubicBezTo>
                    <a:pt x="21163" y="9687"/>
                    <a:pt x="21366" y="9483"/>
                    <a:pt x="21366" y="9239"/>
                  </a:cubicBezTo>
                  <a:cubicBezTo>
                    <a:pt x="21366" y="8995"/>
                    <a:pt x="21163" y="8791"/>
                    <a:pt x="20918" y="8791"/>
                  </a:cubicBezTo>
                  <a:close/>
                  <a:moveTo>
                    <a:pt x="366" y="9076"/>
                  </a:moveTo>
                  <a:cubicBezTo>
                    <a:pt x="163" y="9076"/>
                    <a:pt x="0" y="9239"/>
                    <a:pt x="0" y="9443"/>
                  </a:cubicBezTo>
                  <a:cubicBezTo>
                    <a:pt x="0" y="9646"/>
                    <a:pt x="163" y="9850"/>
                    <a:pt x="366" y="9850"/>
                  </a:cubicBezTo>
                  <a:lnTo>
                    <a:pt x="1954" y="9850"/>
                  </a:lnTo>
                  <a:cubicBezTo>
                    <a:pt x="2157" y="9850"/>
                    <a:pt x="2360" y="9646"/>
                    <a:pt x="2360" y="9443"/>
                  </a:cubicBezTo>
                  <a:cubicBezTo>
                    <a:pt x="2360" y="9239"/>
                    <a:pt x="2157" y="9076"/>
                    <a:pt x="1954" y="9076"/>
                  </a:cubicBezTo>
                  <a:close/>
                  <a:moveTo>
                    <a:pt x="8669" y="9076"/>
                  </a:moveTo>
                  <a:cubicBezTo>
                    <a:pt x="8424" y="9076"/>
                    <a:pt x="8262" y="9239"/>
                    <a:pt x="8262" y="9443"/>
                  </a:cubicBezTo>
                  <a:cubicBezTo>
                    <a:pt x="8262" y="9646"/>
                    <a:pt x="8424" y="9850"/>
                    <a:pt x="8669"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4" y="11640"/>
                  </a:lnTo>
                  <a:cubicBezTo>
                    <a:pt x="2157" y="11640"/>
                    <a:pt x="2360" y="11478"/>
                    <a:pt x="2360" y="11233"/>
                  </a:cubicBezTo>
                  <a:cubicBezTo>
                    <a:pt x="2360" y="11030"/>
                    <a:pt x="2157" y="10867"/>
                    <a:pt x="1954" y="10867"/>
                  </a:cubicBezTo>
                  <a:close/>
                  <a:moveTo>
                    <a:pt x="8669" y="10867"/>
                  </a:moveTo>
                  <a:cubicBezTo>
                    <a:pt x="8424" y="10867"/>
                    <a:pt x="8262" y="11030"/>
                    <a:pt x="8262" y="11233"/>
                  </a:cubicBezTo>
                  <a:cubicBezTo>
                    <a:pt x="8262" y="11478"/>
                    <a:pt x="8424" y="11640"/>
                    <a:pt x="8669"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8" y="13390"/>
                    <a:pt x="14651" y="13187"/>
                    <a:pt x="14651" y="12943"/>
                  </a:cubicBezTo>
                  <a:cubicBezTo>
                    <a:pt x="14651" y="12698"/>
                    <a:pt x="14448" y="12495"/>
                    <a:pt x="14203" y="12495"/>
                  </a:cubicBezTo>
                  <a:close/>
                  <a:moveTo>
                    <a:pt x="15546" y="12495"/>
                  </a:moveTo>
                  <a:cubicBezTo>
                    <a:pt x="15302" y="12495"/>
                    <a:pt x="15099" y="12698"/>
                    <a:pt x="15099" y="12943"/>
                  </a:cubicBezTo>
                  <a:cubicBezTo>
                    <a:pt x="15099" y="13187"/>
                    <a:pt x="15302" y="13390"/>
                    <a:pt x="15546" y="13390"/>
                  </a:cubicBezTo>
                  <a:cubicBezTo>
                    <a:pt x="15791" y="13390"/>
                    <a:pt x="15994" y="13187"/>
                    <a:pt x="15994" y="12943"/>
                  </a:cubicBezTo>
                  <a:cubicBezTo>
                    <a:pt x="15994" y="12698"/>
                    <a:pt x="15791" y="12495"/>
                    <a:pt x="15546" y="12495"/>
                  </a:cubicBezTo>
                  <a:close/>
                  <a:moveTo>
                    <a:pt x="16889" y="12495"/>
                  </a:moveTo>
                  <a:cubicBezTo>
                    <a:pt x="16645" y="12495"/>
                    <a:pt x="16442" y="12698"/>
                    <a:pt x="16442" y="12943"/>
                  </a:cubicBezTo>
                  <a:cubicBezTo>
                    <a:pt x="16442" y="13187"/>
                    <a:pt x="16645" y="13390"/>
                    <a:pt x="16889" y="13390"/>
                  </a:cubicBezTo>
                  <a:cubicBezTo>
                    <a:pt x="17134" y="13390"/>
                    <a:pt x="17337" y="13187"/>
                    <a:pt x="17337" y="12943"/>
                  </a:cubicBezTo>
                  <a:cubicBezTo>
                    <a:pt x="17337" y="12698"/>
                    <a:pt x="17134" y="12495"/>
                    <a:pt x="16889" y="12495"/>
                  </a:cubicBezTo>
                  <a:close/>
                  <a:moveTo>
                    <a:pt x="18232" y="12495"/>
                  </a:moveTo>
                  <a:cubicBezTo>
                    <a:pt x="17988" y="12495"/>
                    <a:pt x="17785" y="12698"/>
                    <a:pt x="17785" y="12943"/>
                  </a:cubicBezTo>
                  <a:cubicBezTo>
                    <a:pt x="17785" y="13187"/>
                    <a:pt x="17988" y="13390"/>
                    <a:pt x="18232" y="13390"/>
                  </a:cubicBezTo>
                  <a:cubicBezTo>
                    <a:pt x="18477" y="13390"/>
                    <a:pt x="18680" y="13187"/>
                    <a:pt x="18680" y="12943"/>
                  </a:cubicBezTo>
                  <a:cubicBezTo>
                    <a:pt x="18680" y="12698"/>
                    <a:pt x="18477" y="12495"/>
                    <a:pt x="18232" y="12495"/>
                  </a:cubicBezTo>
                  <a:close/>
                  <a:moveTo>
                    <a:pt x="19575" y="12495"/>
                  </a:moveTo>
                  <a:cubicBezTo>
                    <a:pt x="19331" y="12495"/>
                    <a:pt x="19128" y="12698"/>
                    <a:pt x="19128" y="12943"/>
                  </a:cubicBezTo>
                  <a:cubicBezTo>
                    <a:pt x="19128" y="13187"/>
                    <a:pt x="19331" y="13390"/>
                    <a:pt x="19575" y="13390"/>
                  </a:cubicBezTo>
                  <a:cubicBezTo>
                    <a:pt x="19820" y="13390"/>
                    <a:pt x="20023" y="13187"/>
                    <a:pt x="20023" y="12943"/>
                  </a:cubicBezTo>
                  <a:cubicBezTo>
                    <a:pt x="20023" y="12698"/>
                    <a:pt x="19820" y="12495"/>
                    <a:pt x="19575" y="12495"/>
                  </a:cubicBezTo>
                  <a:close/>
                  <a:moveTo>
                    <a:pt x="20918" y="12495"/>
                  </a:moveTo>
                  <a:cubicBezTo>
                    <a:pt x="20674" y="12495"/>
                    <a:pt x="20471" y="12698"/>
                    <a:pt x="20471" y="12943"/>
                  </a:cubicBezTo>
                  <a:cubicBezTo>
                    <a:pt x="20471" y="13187"/>
                    <a:pt x="20674" y="13390"/>
                    <a:pt x="20918" y="13390"/>
                  </a:cubicBezTo>
                  <a:cubicBezTo>
                    <a:pt x="21163" y="13390"/>
                    <a:pt x="21366" y="13187"/>
                    <a:pt x="21366" y="12943"/>
                  </a:cubicBezTo>
                  <a:cubicBezTo>
                    <a:pt x="21366" y="12698"/>
                    <a:pt x="21163" y="12495"/>
                    <a:pt x="20918" y="12495"/>
                  </a:cubicBezTo>
                  <a:close/>
                  <a:moveTo>
                    <a:pt x="366" y="12658"/>
                  </a:moveTo>
                  <a:cubicBezTo>
                    <a:pt x="163" y="12658"/>
                    <a:pt x="0" y="12821"/>
                    <a:pt x="0" y="13065"/>
                  </a:cubicBezTo>
                  <a:cubicBezTo>
                    <a:pt x="0" y="13268"/>
                    <a:pt x="163" y="13431"/>
                    <a:pt x="366" y="13431"/>
                  </a:cubicBezTo>
                  <a:lnTo>
                    <a:pt x="1954" y="13431"/>
                  </a:lnTo>
                  <a:cubicBezTo>
                    <a:pt x="2157" y="13431"/>
                    <a:pt x="2360" y="13268"/>
                    <a:pt x="2360" y="13065"/>
                  </a:cubicBezTo>
                  <a:cubicBezTo>
                    <a:pt x="2360" y="12821"/>
                    <a:pt x="2157" y="12658"/>
                    <a:pt x="1954" y="12658"/>
                  </a:cubicBezTo>
                  <a:close/>
                  <a:moveTo>
                    <a:pt x="8669" y="12658"/>
                  </a:moveTo>
                  <a:cubicBezTo>
                    <a:pt x="8424" y="12658"/>
                    <a:pt x="8262" y="12821"/>
                    <a:pt x="8262" y="13065"/>
                  </a:cubicBezTo>
                  <a:cubicBezTo>
                    <a:pt x="8262" y="13268"/>
                    <a:pt x="8424" y="13431"/>
                    <a:pt x="8669"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35"/>
            <p:cNvSpPr/>
            <p:nvPr/>
          </p:nvSpPr>
          <p:spPr>
            <a:xfrm>
              <a:off x="3304325" y="3321950"/>
              <a:ext cx="534175" cy="335775"/>
            </a:xfrm>
            <a:custGeom>
              <a:avLst/>
              <a:gdLst/>
              <a:ahLst/>
              <a:cxnLst/>
              <a:rect l="l" t="t" r="r" b="b"/>
              <a:pathLst>
                <a:path w="21367" h="13431" extrusionOk="0">
                  <a:moveTo>
                    <a:pt x="366" y="82"/>
                  </a:moveTo>
                  <a:cubicBezTo>
                    <a:pt x="163" y="82"/>
                    <a:pt x="0" y="244"/>
                    <a:pt x="0" y="448"/>
                  </a:cubicBezTo>
                  <a:cubicBezTo>
                    <a:pt x="0" y="692"/>
                    <a:pt x="163" y="855"/>
                    <a:pt x="366" y="855"/>
                  </a:cubicBezTo>
                  <a:lnTo>
                    <a:pt x="1954" y="855"/>
                  </a:lnTo>
                  <a:cubicBezTo>
                    <a:pt x="2157" y="855"/>
                    <a:pt x="2360" y="692"/>
                    <a:pt x="2360" y="448"/>
                  </a:cubicBezTo>
                  <a:cubicBezTo>
                    <a:pt x="2360" y="244"/>
                    <a:pt x="2157" y="82"/>
                    <a:pt x="1954" y="82"/>
                  </a:cubicBezTo>
                  <a:close/>
                  <a:moveTo>
                    <a:pt x="3703" y="82"/>
                  </a:moveTo>
                  <a:cubicBezTo>
                    <a:pt x="3500" y="82"/>
                    <a:pt x="3337" y="244"/>
                    <a:pt x="3337" y="448"/>
                  </a:cubicBezTo>
                  <a:cubicBezTo>
                    <a:pt x="3337" y="692"/>
                    <a:pt x="3500" y="855"/>
                    <a:pt x="3703" y="855"/>
                  </a:cubicBezTo>
                  <a:lnTo>
                    <a:pt x="7855" y="855"/>
                  </a:lnTo>
                  <a:cubicBezTo>
                    <a:pt x="8058" y="855"/>
                    <a:pt x="8221" y="692"/>
                    <a:pt x="8221" y="448"/>
                  </a:cubicBezTo>
                  <a:cubicBezTo>
                    <a:pt x="8221" y="244"/>
                    <a:pt x="8058" y="82"/>
                    <a:pt x="7855" y="82"/>
                  </a:cubicBezTo>
                  <a:close/>
                  <a:moveTo>
                    <a:pt x="9605" y="0"/>
                  </a:moveTo>
                  <a:cubicBezTo>
                    <a:pt x="9360" y="0"/>
                    <a:pt x="9157" y="204"/>
                    <a:pt x="9157" y="448"/>
                  </a:cubicBezTo>
                  <a:cubicBezTo>
                    <a:pt x="9157" y="692"/>
                    <a:pt x="9360" y="896"/>
                    <a:pt x="9605" y="896"/>
                  </a:cubicBezTo>
                  <a:cubicBezTo>
                    <a:pt x="9849" y="896"/>
                    <a:pt x="10052" y="692"/>
                    <a:pt x="10052" y="448"/>
                  </a:cubicBezTo>
                  <a:cubicBezTo>
                    <a:pt x="10052" y="204"/>
                    <a:pt x="9849" y="0"/>
                    <a:pt x="9605" y="0"/>
                  </a:cubicBezTo>
                  <a:close/>
                  <a:moveTo>
                    <a:pt x="10948" y="0"/>
                  </a:moveTo>
                  <a:cubicBezTo>
                    <a:pt x="10703" y="0"/>
                    <a:pt x="10500" y="204"/>
                    <a:pt x="10500" y="448"/>
                  </a:cubicBezTo>
                  <a:cubicBezTo>
                    <a:pt x="10500" y="692"/>
                    <a:pt x="10703" y="896"/>
                    <a:pt x="10948" y="896"/>
                  </a:cubicBezTo>
                  <a:cubicBezTo>
                    <a:pt x="11192" y="896"/>
                    <a:pt x="11395" y="692"/>
                    <a:pt x="11395" y="448"/>
                  </a:cubicBezTo>
                  <a:cubicBezTo>
                    <a:pt x="11395" y="204"/>
                    <a:pt x="11192" y="0"/>
                    <a:pt x="10948" y="0"/>
                  </a:cubicBezTo>
                  <a:close/>
                  <a:moveTo>
                    <a:pt x="12291" y="0"/>
                  </a:moveTo>
                  <a:cubicBezTo>
                    <a:pt x="12046" y="0"/>
                    <a:pt x="11843" y="204"/>
                    <a:pt x="11843" y="448"/>
                  </a:cubicBezTo>
                  <a:cubicBezTo>
                    <a:pt x="11843" y="692"/>
                    <a:pt x="12046" y="896"/>
                    <a:pt x="12291" y="896"/>
                  </a:cubicBezTo>
                  <a:cubicBezTo>
                    <a:pt x="12535" y="896"/>
                    <a:pt x="12738" y="692"/>
                    <a:pt x="12738" y="448"/>
                  </a:cubicBezTo>
                  <a:cubicBezTo>
                    <a:pt x="12738" y="204"/>
                    <a:pt x="12535" y="0"/>
                    <a:pt x="12291" y="0"/>
                  </a:cubicBezTo>
                  <a:close/>
                  <a:moveTo>
                    <a:pt x="13634" y="0"/>
                  </a:moveTo>
                  <a:cubicBezTo>
                    <a:pt x="13389" y="0"/>
                    <a:pt x="13186" y="204"/>
                    <a:pt x="13186" y="448"/>
                  </a:cubicBezTo>
                  <a:cubicBezTo>
                    <a:pt x="13186" y="692"/>
                    <a:pt x="13389" y="896"/>
                    <a:pt x="13634" y="896"/>
                  </a:cubicBezTo>
                  <a:cubicBezTo>
                    <a:pt x="13878" y="896"/>
                    <a:pt x="14081" y="692"/>
                    <a:pt x="14081" y="448"/>
                  </a:cubicBezTo>
                  <a:cubicBezTo>
                    <a:pt x="14081" y="204"/>
                    <a:pt x="13878" y="0"/>
                    <a:pt x="13634" y="0"/>
                  </a:cubicBezTo>
                  <a:close/>
                  <a:moveTo>
                    <a:pt x="14977" y="0"/>
                  </a:moveTo>
                  <a:cubicBezTo>
                    <a:pt x="14732" y="0"/>
                    <a:pt x="14529" y="204"/>
                    <a:pt x="14529" y="448"/>
                  </a:cubicBezTo>
                  <a:cubicBezTo>
                    <a:pt x="14529" y="692"/>
                    <a:pt x="14732" y="896"/>
                    <a:pt x="14977" y="896"/>
                  </a:cubicBezTo>
                  <a:cubicBezTo>
                    <a:pt x="15221" y="896"/>
                    <a:pt x="15424" y="692"/>
                    <a:pt x="15424" y="448"/>
                  </a:cubicBezTo>
                  <a:cubicBezTo>
                    <a:pt x="15424" y="204"/>
                    <a:pt x="15221" y="0"/>
                    <a:pt x="14977" y="0"/>
                  </a:cubicBezTo>
                  <a:close/>
                  <a:moveTo>
                    <a:pt x="16320" y="0"/>
                  </a:moveTo>
                  <a:cubicBezTo>
                    <a:pt x="16075" y="0"/>
                    <a:pt x="15872" y="204"/>
                    <a:pt x="15872" y="448"/>
                  </a:cubicBezTo>
                  <a:cubicBezTo>
                    <a:pt x="15872" y="692"/>
                    <a:pt x="16075" y="896"/>
                    <a:pt x="16320" y="896"/>
                  </a:cubicBezTo>
                  <a:cubicBezTo>
                    <a:pt x="16564" y="896"/>
                    <a:pt x="16767" y="692"/>
                    <a:pt x="16767" y="448"/>
                  </a:cubicBezTo>
                  <a:cubicBezTo>
                    <a:pt x="16767" y="204"/>
                    <a:pt x="16564" y="0"/>
                    <a:pt x="16320" y="0"/>
                  </a:cubicBezTo>
                  <a:close/>
                  <a:moveTo>
                    <a:pt x="366" y="1872"/>
                  </a:moveTo>
                  <a:cubicBezTo>
                    <a:pt x="163" y="1872"/>
                    <a:pt x="0" y="2035"/>
                    <a:pt x="0" y="2239"/>
                  </a:cubicBezTo>
                  <a:cubicBezTo>
                    <a:pt x="0" y="2483"/>
                    <a:pt x="163" y="2646"/>
                    <a:pt x="366" y="2646"/>
                  </a:cubicBezTo>
                  <a:lnTo>
                    <a:pt x="1954" y="2646"/>
                  </a:lnTo>
                  <a:cubicBezTo>
                    <a:pt x="2157" y="2646"/>
                    <a:pt x="2360" y="2483"/>
                    <a:pt x="2360" y="2239"/>
                  </a:cubicBezTo>
                  <a:cubicBezTo>
                    <a:pt x="2360" y="2035"/>
                    <a:pt x="2157" y="1872"/>
                    <a:pt x="1954" y="1872"/>
                  </a:cubicBezTo>
                  <a:close/>
                  <a:moveTo>
                    <a:pt x="3703" y="1872"/>
                  </a:moveTo>
                  <a:cubicBezTo>
                    <a:pt x="3500" y="1872"/>
                    <a:pt x="3337" y="2035"/>
                    <a:pt x="3337" y="2239"/>
                  </a:cubicBezTo>
                  <a:cubicBezTo>
                    <a:pt x="3337" y="2483"/>
                    <a:pt x="3500" y="2646"/>
                    <a:pt x="3703" y="2646"/>
                  </a:cubicBezTo>
                  <a:lnTo>
                    <a:pt x="7855" y="2646"/>
                  </a:lnTo>
                  <a:cubicBezTo>
                    <a:pt x="8058" y="2646"/>
                    <a:pt x="8221" y="2483"/>
                    <a:pt x="8221" y="2239"/>
                  </a:cubicBezTo>
                  <a:cubicBezTo>
                    <a:pt x="8221" y="2035"/>
                    <a:pt x="8058" y="1872"/>
                    <a:pt x="7855" y="1872"/>
                  </a:cubicBezTo>
                  <a:close/>
                  <a:moveTo>
                    <a:pt x="366" y="3663"/>
                  </a:moveTo>
                  <a:cubicBezTo>
                    <a:pt x="163" y="3663"/>
                    <a:pt x="0" y="3826"/>
                    <a:pt x="0" y="4070"/>
                  </a:cubicBezTo>
                  <a:cubicBezTo>
                    <a:pt x="0" y="4273"/>
                    <a:pt x="163" y="4436"/>
                    <a:pt x="366" y="4436"/>
                  </a:cubicBezTo>
                  <a:lnTo>
                    <a:pt x="1954" y="4436"/>
                  </a:lnTo>
                  <a:cubicBezTo>
                    <a:pt x="2157" y="4436"/>
                    <a:pt x="2360" y="4273"/>
                    <a:pt x="2360" y="4070"/>
                  </a:cubicBezTo>
                  <a:cubicBezTo>
                    <a:pt x="2360" y="3826"/>
                    <a:pt x="2157" y="3663"/>
                    <a:pt x="1954" y="3663"/>
                  </a:cubicBezTo>
                  <a:close/>
                  <a:moveTo>
                    <a:pt x="3703" y="3663"/>
                  </a:moveTo>
                  <a:cubicBezTo>
                    <a:pt x="3500" y="3663"/>
                    <a:pt x="3337" y="3826"/>
                    <a:pt x="3337" y="4070"/>
                  </a:cubicBezTo>
                  <a:cubicBezTo>
                    <a:pt x="3337" y="4273"/>
                    <a:pt x="3500" y="4436"/>
                    <a:pt x="3703" y="4436"/>
                  </a:cubicBezTo>
                  <a:lnTo>
                    <a:pt x="7855" y="4436"/>
                  </a:lnTo>
                  <a:cubicBezTo>
                    <a:pt x="8058" y="4436"/>
                    <a:pt x="8221" y="4273"/>
                    <a:pt x="8221" y="4070"/>
                  </a:cubicBezTo>
                  <a:cubicBezTo>
                    <a:pt x="8221" y="3826"/>
                    <a:pt x="8058" y="3663"/>
                    <a:pt x="7855" y="3663"/>
                  </a:cubicBezTo>
                  <a:close/>
                  <a:moveTo>
                    <a:pt x="9605" y="3622"/>
                  </a:moveTo>
                  <a:cubicBezTo>
                    <a:pt x="9360" y="3622"/>
                    <a:pt x="9157" y="3785"/>
                    <a:pt x="9157" y="4070"/>
                  </a:cubicBezTo>
                  <a:cubicBezTo>
                    <a:pt x="9157" y="4314"/>
                    <a:pt x="9360" y="4518"/>
                    <a:pt x="9605" y="4518"/>
                  </a:cubicBezTo>
                  <a:cubicBezTo>
                    <a:pt x="9849" y="4518"/>
                    <a:pt x="10052" y="4314"/>
                    <a:pt x="10052" y="4070"/>
                  </a:cubicBezTo>
                  <a:cubicBezTo>
                    <a:pt x="10052" y="3785"/>
                    <a:pt x="9849" y="3622"/>
                    <a:pt x="9605" y="3622"/>
                  </a:cubicBezTo>
                  <a:close/>
                  <a:moveTo>
                    <a:pt x="10948" y="3622"/>
                  </a:moveTo>
                  <a:cubicBezTo>
                    <a:pt x="10703" y="3622"/>
                    <a:pt x="10500" y="3785"/>
                    <a:pt x="10500" y="4070"/>
                  </a:cubicBezTo>
                  <a:cubicBezTo>
                    <a:pt x="10500" y="4314"/>
                    <a:pt x="10703" y="4518"/>
                    <a:pt x="10948" y="4518"/>
                  </a:cubicBezTo>
                  <a:cubicBezTo>
                    <a:pt x="11192" y="4518"/>
                    <a:pt x="11395" y="4314"/>
                    <a:pt x="11395" y="4070"/>
                  </a:cubicBezTo>
                  <a:cubicBezTo>
                    <a:pt x="11395" y="3785"/>
                    <a:pt x="11192" y="3622"/>
                    <a:pt x="10948" y="3622"/>
                  </a:cubicBezTo>
                  <a:close/>
                  <a:moveTo>
                    <a:pt x="12291" y="3622"/>
                  </a:moveTo>
                  <a:cubicBezTo>
                    <a:pt x="12046" y="3622"/>
                    <a:pt x="11843" y="3785"/>
                    <a:pt x="11843" y="4070"/>
                  </a:cubicBezTo>
                  <a:cubicBezTo>
                    <a:pt x="11843" y="4314"/>
                    <a:pt x="12046" y="4518"/>
                    <a:pt x="12291" y="4518"/>
                  </a:cubicBezTo>
                  <a:cubicBezTo>
                    <a:pt x="12535" y="4518"/>
                    <a:pt x="12738" y="4314"/>
                    <a:pt x="12738" y="4070"/>
                  </a:cubicBezTo>
                  <a:cubicBezTo>
                    <a:pt x="12738" y="3785"/>
                    <a:pt x="12535" y="3622"/>
                    <a:pt x="12291" y="3622"/>
                  </a:cubicBezTo>
                  <a:close/>
                  <a:moveTo>
                    <a:pt x="13634" y="3622"/>
                  </a:moveTo>
                  <a:cubicBezTo>
                    <a:pt x="13389" y="3622"/>
                    <a:pt x="13186" y="3785"/>
                    <a:pt x="13186" y="4070"/>
                  </a:cubicBezTo>
                  <a:cubicBezTo>
                    <a:pt x="13186" y="4314"/>
                    <a:pt x="13389" y="4518"/>
                    <a:pt x="13634" y="4518"/>
                  </a:cubicBezTo>
                  <a:cubicBezTo>
                    <a:pt x="13878" y="4518"/>
                    <a:pt x="14081" y="4314"/>
                    <a:pt x="14081" y="4070"/>
                  </a:cubicBezTo>
                  <a:cubicBezTo>
                    <a:pt x="14081" y="3785"/>
                    <a:pt x="13878" y="3622"/>
                    <a:pt x="13634" y="3622"/>
                  </a:cubicBezTo>
                  <a:close/>
                  <a:moveTo>
                    <a:pt x="14977" y="3622"/>
                  </a:moveTo>
                  <a:cubicBezTo>
                    <a:pt x="14732" y="3622"/>
                    <a:pt x="14529" y="3785"/>
                    <a:pt x="14529" y="4070"/>
                  </a:cubicBezTo>
                  <a:cubicBezTo>
                    <a:pt x="14529" y="4314"/>
                    <a:pt x="14732" y="4518"/>
                    <a:pt x="14977" y="4518"/>
                  </a:cubicBezTo>
                  <a:cubicBezTo>
                    <a:pt x="15221" y="4518"/>
                    <a:pt x="15424" y="4314"/>
                    <a:pt x="15424" y="4070"/>
                  </a:cubicBezTo>
                  <a:cubicBezTo>
                    <a:pt x="15424" y="3785"/>
                    <a:pt x="15221" y="3622"/>
                    <a:pt x="14977" y="3622"/>
                  </a:cubicBezTo>
                  <a:close/>
                  <a:moveTo>
                    <a:pt x="16320" y="3622"/>
                  </a:moveTo>
                  <a:cubicBezTo>
                    <a:pt x="16075" y="3622"/>
                    <a:pt x="15872" y="3785"/>
                    <a:pt x="15872" y="4070"/>
                  </a:cubicBezTo>
                  <a:cubicBezTo>
                    <a:pt x="15872" y="4314"/>
                    <a:pt x="16075" y="4518"/>
                    <a:pt x="16320" y="4518"/>
                  </a:cubicBezTo>
                  <a:cubicBezTo>
                    <a:pt x="16564" y="4518"/>
                    <a:pt x="16767" y="4314"/>
                    <a:pt x="16767" y="4070"/>
                  </a:cubicBezTo>
                  <a:cubicBezTo>
                    <a:pt x="16767" y="3785"/>
                    <a:pt x="16564" y="3622"/>
                    <a:pt x="16320" y="3622"/>
                  </a:cubicBezTo>
                  <a:close/>
                  <a:moveTo>
                    <a:pt x="366" y="5454"/>
                  </a:moveTo>
                  <a:cubicBezTo>
                    <a:pt x="163" y="5454"/>
                    <a:pt x="0" y="5617"/>
                    <a:pt x="0" y="5861"/>
                  </a:cubicBezTo>
                  <a:cubicBezTo>
                    <a:pt x="0" y="6064"/>
                    <a:pt x="163" y="6227"/>
                    <a:pt x="366" y="6227"/>
                  </a:cubicBezTo>
                  <a:lnTo>
                    <a:pt x="1954" y="6227"/>
                  </a:lnTo>
                  <a:cubicBezTo>
                    <a:pt x="2157" y="6227"/>
                    <a:pt x="2360" y="6064"/>
                    <a:pt x="2360" y="5861"/>
                  </a:cubicBezTo>
                  <a:cubicBezTo>
                    <a:pt x="2360" y="5617"/>
                    <a:pt x="2157" y="5454"/>
                    <a:pt x="1954" y="5454"/>
                  </a:cubicBezTo>
                  <a:close/>
                  <a:moveTo>
                    <a:pt x="3703" y="5454"/>
                  </a:moveTo>
                  <a:cubicBezTo>
                    <a:pt x="3500" y="5454"/>
                    <a:pt x="3337" y="5617"/>
                    <a:pt x="3337" y="5861"/>
                  </a:cubicBezTo>
                  <a:cubicBezTo>
                    <a:pt x="3337" y="6064"/>
                    <a:pt x="3500" y="6227"/>
                    <a:pt x="3703" y="6227"/>
                  </a:cubicBezTo>
                  <a:lnTo>
                    <a:pt x="7855" y="6227"/>
                  </a:lnTo>
                  <a:cubicBezTo>
                    <a:pt x="8058" y="6227"/>
                    <a:pt x="8221" y="6064"/>
                    <a:pt x="8221" y="5861"/>
                  </a:cubicBezTo>
                  <a:cubicBezTo>
                    <a:pt x="8221" y="5617"/>
                    <a:pt x="8058" y="5454"/>
                    <a:pt x="7855" y="5454"/>
                  </a:cubicBezTo>
                  <a:close/>
                  <a:moveTo>
                    <a:pt x="366" y="7244"/>
                  </a:moveTo>
                  <a:cubicBezTo>
                    <a:pt x="163" y="7244"/>
                    <a:pt x="0" y="7448"/>
                    <a:pt x="0" y="7651"/>
                  </a:cubicBezTo>
                  <a:cubicBezTo>
                    <a:pt x="0" y="7855"/>
                    <a:pt x="163" y="8018"/>
                    <a:pt x="366" y="8018"/>
                  </a:cubicBezTo>
                  <a:lnTo>
                    <a:pt x="1954" y="8018"/>
                  </a:lnTo>
                  <a:cubicBezTo>
                    <a:pt x="2157" y="8018"/>
                    <a:pt x="2360" y="7855"/>
                    <a:pt x="2360" y="7651"/>
                  </a:cubicBezTo>
                  <a:cubicBezTo>
                    <a:pt x="2360" y="7448"/>
                    <a:pt x="2157" y="7244"/>
                    <a:pt x="1954" y="7244"/>
                  </a:cubicBezTo>
                  <a:close/>
                  <a:moveTo>
                    <a:pt x="3703" y="7244"/>
                  </a:moveTo>
                  <a:cubicBezTo>
                    <a:pt x="3500" y="7244"/>
                    <a:pt x="3337" y="7448"/>
                    <a:pt x="3337" y="7651"/>
                  </a:cubicBezTo>
                  <a:cubicBezTo>
                    <a:pt x="3337" y="7855"/>
                    <a:pt x="3500" y="8018"/>
                    <a:pt x="3703" y="8018"/>
                  </a:cubicBezTo>
                  <a:lnTo>
                    <a:pt x="7855" y="8018"/>
                  </a:lnTo>
                  <a:cubicBezTo>
                    <a:pt x="8058" y="8018"/>
                    <a:pt x="8221" y="7855"/>
                    <a:pt x="8221" y="7651"/>
                  </a:cubicBezTo>
                  <a:cubicBezTo>
                    <a:pt x="8221" y="7448"/>
                    <a:pt x="8058" y="7244"/>
                    <a:pt x="7855" y="7244"/>
                  </a:cubicBezTo>
                  <a:close/>
                  <a:moveTo>
                    <a:pt x="14203" y="8750"/>
                  </a:moveTo>
                  <a:cubicBezTo>
                    <a:pt x="13959" y="8750"/>
                    <a:pt x="13756" y="8954"/>
                    <a:pt x="13756" y="9198"/>
                  </a:cubicBezTo>
                  <a:cubicBezTo>
                    <a:pt x="13756" y="9483"/>
                    <a:pt x="13959" y="9686"/>
                    <a:pt x="14203" y="9686"/>
                  </a:cubicBezTo>
                  <a:cubicBezTo>
                    <a:pt x="14448" y="9686"/>
                    <a:pt x="14651" y="9483"/>
                    <a:pt x="14651" y="9198"/>
                  </a:cubicBezTo>
                  <a:cubicBezTo>
                    <a:pt x="14651" y="8954"/>
                    <a:pt x="14448" y="8750"/>
                    <a:pt x="14203" y="8750"/>
                  </a:cubicBezTo>
                  <a:close/>
                  <a:moveTo>
                    <a:pt x="15546" y="8750"/>
                  </a:moveTo>
                  <a:cubicBezTo>
                    <a:pt x="15302" y="8750"/>
                    <a:pt x="15099" y="8954"/>
                    <a:pt x="15099" y="9198"/>
                  </a:cubicBezTo>
                  <a:cubicBezTo>
                    <a:pt x="15099" y="9483"/>
                    <a:pt x="15302" y="9686"/>
                    <a:pt x="15546" y="9686"/>
                  </a:cubicBezTo>
                  <a:cubicBezTo>
                    <a:pt x="15791" y="9686"/>
                    <a:pt x="15994" y="9483"/>
                    <a:pt x="15994" y="9198"/>
                  </a:cubicBezTo>
                  <a:cubicBezTo>
                    <a:pt x="15994" y="8954"/>
                    <a:pt x="15791" y="8750"/>
                    <a:pt x="15546" y="8750"/>
                  </a:cubicBezTo>
                  <a:close/>
                  <a:moveTo>
                    <a:pt x="16889" y="8750"/>
                  </a:moveTo>
                  <a:cubicBezTo>
                    <a:pt x="16645" y="8750"/>
                    <a:pt x="16442" y="8954"/>
                    <a:pt x="16442" y="9198"/>
                  </a:cubicBezTo>
                  <a:cubicBezTo>
                    <a:pt x="16442" y="9483"/>
                    <a:pt x="16645" y="9686"/>
                    <a:pt x="16889" y="9686"/>
                  </a:cubicBezTo>
                  <a:cubicBezTo>
                    <a:pt x="17134" y="9686"/>
                    <a:pt x="17337" y="9483"/>
                    <a:pt x="17337" y="9198"/>
                  </a:cubicBezTo>
                  <a:cubicBezTo>
                    <a:pt x="17337" y="8954"/>
                    <a:pt x="17134" y="8750"/>
                    <a:pt x="16889" y="8750"/>
                  </a:cubicBezTo>
                  <a:close/>
                  <a:moveTo>
                    <a:pt x="18232" y="8750"/>
                  </a:moveTo>
                  <a:cubicBezTo>
                    <a:pt x="17988" y="8750"/>
                    <a:pt x="17785" y="8954"/>
                    <a:pt x="17785" y="9198"/>
                  </a:cubicBezTo>
                  <a:cubicBezTo>
                    <a:pt x="17785" y="9483"/>
                    <a:pt x="17988" y="9686"/>
                    <a:pt x="18232" y="9686"/>
                  </a:cubicBezTo>
                  <a:cubicBezTo>
                    <a:pt x="18477" y="9686"/>
                    <a:pt x="18680" y="9483"/>
                    <a:pt x="18680" y="9198"/>
                  </a:cubicBezTo>
                  <a:cubicBezTo>
                    <a:pt x="18680" y="8954"/>
                    <a:pt x="18477" y="8750"/>
                    <a:pt x="18232" y="8750"/>
                  </a:cubicBezTo>
                  <a:close/>
                  <a:moveTo>
                    <a:pt x="19575" y="8750"/>
                  </a:moveTo>
                  <a:cubicBezTo>
                    <a:pt x="19331" y="8750"/>
                    <a:pt x="19128" y="8954"/>
                    <a:pt x="19128" y="9198"/>
                  </a:cubicBezTo>
                  <a:cubicBezTo>
                    <a:pt x="19128" y="9483"/>
                    <a:pt x="19331" y="9686"/>
                    <a:pt x="19575" y="9686"/>
                  </a:cubicBezTo>
                  <a:cubicBezTo>
                    <a:pt x="19820" y="9686"/>
                    <a:pt x="20023" y="9483"/>
                    <a:pt x="20023" y="9198"/>
                  </a:cubicBezTo>
                  <a:cubicBezTo>
                    <a:pt x="20023" y="8954"/>
                    <a:pt x="19820" y="8750"/>
                    <a:pt x="19575" y="8750"/>
                  </a:cubicBezTo>
                  <a:close/>
                  <a:moveTo>
                    <a:pt x="20918" y="8750"/>
                  </a:moveTo>
                  <a:cubicBezTo>
                    <a:pt x="20674" y="8750"/>
                    <a:pt x="20471" y="8954"/>
                    <a:pt x="20471" y="9198"/>
                  </a:cubicBezTo>
                  <a:cubicBezTo>
                    <a:pt x="20471" y="9483"/>
                    <a:pt x="20674" y="9686"/>
                    <a:pt x="20918" y="9686"/>
                  </a:cubicBezTo>
                  <a:cubicBezTo>
                    <a:pt x="21163" y="9686"/>
                    <a:pt x="21366" y="9483"/>
                    <a:pt x="21366" y="9198"/>
                  </a:cubicBezTo>
                  <a:cubicBezTo>
                    <a:pt x="21366" y="8954"/>
                    <a:pt x="21163" y="8750"/>
                    <a:pt x="20918" y="8750"/>
                  </a:cubicBezTo>
                  <a:close/>
                  <a:moveTo>
                    <a:pt x="366" y="9035"/>
                  </a:moveTo>
                  <a:cubicBezTo>
                    <a:pt x="163" y="9035"/>
                    <a:pt x="0" y="9239"/>
                    <a:pt x="0" y="9442"/>
                  </a:cubicBezTo>
                  <a:cubicBezTo>
                    <a:pt x="0" y="9646"/>
                    <a:pt x="163" y="9849"/>
                    <a:pt x="366" y="9849"/>
                  </a:cubicBezTo>
                  <a:lnTo>
                    <a:pt x="1954" y="9849"/>
                  </a:lnTo>
                  <a:cubicBezTo>
                    <a:pt x="2157" y="9849"/>
                    <a:pt x="2360" y="9646"/>
                    <a:pt x="2360" y="9442"/>
                  </a:cubicBezTo>
                  <a:cubicBezTo>
                    <a:pt x="2360" y="9239"/>
                    <a:pt x="2157" y="9035"/>
                    <a:pt x="1954" y="9035"/>
                  </a:cubicBezTo>
                  <a:close/>
                  <a:moveTo>
                    <a:pt x="8669" y="9035"/>
                  </a:moveTo>
                  <a:cubicBezTo>
                    <a:pt x="8424" y="9035"/>
                    <a:pt x="8262" y="9239"/>
                    <a:pt x="8262" y="9442"/>
                  </a:cubicBezTo>
                  <a:cubicBezTo>
                    <a:pt x="8262" y="9646"/>
                    <a:pt x="8424" y="9849"/>
                    <a:pt x="8669" y="9849"/>
                  </a:cubicBezTo>
                  <a:lnTo>
                    <a:pt x="12779" y="9849"/>
                  </a:lnTo>
                  <a:cubicBezTo>
                    <a:pt x="12982" y="9849"/>
                    <a:pt x="13145" y="9646"/>
                    <a:pt x="13145" y="9442"/>
                  </a:cubicBezTo>
                  <a:cubicBezTo>
                    <a:pt x="13145" y="9239"/>
                    <a:pt x="12982" y="9035"/>
                    <a:pt x="12779" y="9035"/>
                  </a:cubicBezTo>
                  <a:close/>
                  <a:moveTo>
                    <a:pt x="366" y="10866"/>
                  </a:moveTo>
                  <a:cubicBezTo>
                    <a:pt x="163" y="10866"/>
                    <a:pt x="0" y="11029"/>
                    <a:pt x="0" y="11233"/>
                  </a:cubicBezTo>
                  <a:cubicBezTo>
                    <a:pt x="0" y="11436"/>
                    <a:pt x="163" y="11640"/>
                    <a:pt x="366" y="11640"/>
                  </a:cubicBezTo>
                  <a:lnTo>
                    <a:pt x="1954" y="11640"/>
                  </a:lnTo>
                  <a:cubicBezTo>
                    <a:pt x="2157" y="11640"/>
                    <a:pt x="2360" y="11436"/>
                    <a:pt x="2360" y="11233"/>
                  </a:cubicBezTo>
                  <a:cubicBezTo>
                    <a:pt x="2360" y="11029"/>
                    <a:pt x="2157" y="10866"/>
                    <a:pt x="1954" y="10866"/>
                  </a:cubicBezTo>
                  <a:close/>
                  <a:moveTo>
                    <a:pt x="8669" y="10866"/>
                  </a:moveTo>
                  <a:cubicBezTo>
                    <a:pt x="8424" y="10866"/>
                    <a:pt x="8262" y="11029"/>
                    <a:pt x="8262" y="11233"/>
                  </a:cubicBezTo>
                  <a:cubicBezTo>
                    <a:pt x="8262" y="11436"/>
                    <a:pt x="8424" y="11640"/>
                    <a:pt x="8669" y="11640"/>
                  </a:cubicBezTo>
                  <a:lnTo>
                    <a:pt x="12779" y="11640"/>
                  </a:lnTo>
                  <a:cubicBezTo>
                    <a:pt x="12982" y="11640"/>
                    <a:pt x="13145" y="11436"/>
                    <a:pt x="13145" y="11233"/>
                  </a:cubicBezTo>
                  <a:cubicBezTo>
                    <a:pt x="13145" y="11029"/>
                    <a:pt x="12982" y="10866"/>
                    <a:pt x="12779" y="10866"/>
                  </a:cubicBezTo>
                  <a:close/>
                  <a:moveTo>
                    <a:pt x="14203" y="12454"/>
                  </a:moveTo>
                  <a:cubicBezTo>
                    <a:pt x="13959" y="12454"/>
                    <a:pt x="13756" y="12657"/>
                    <a:pt x="13756" y="12942"/>
                  </a:cubicBezTo>
                  <a:cubicBezTo>
                    <a:pt x="13756" y="13186"/>
                    <a:pt x="13959" y="13390"/>
                    <a:pt x="14203" y="13390"/>
                  </a:cubicBezTo>
                  <a:cubicBezTo>
                    <a:pt x="14448" y="13390"/>
                    <a:pt x="14651" y="13186"/>
                    <a:pt x="14651" y="12942"/>
                  </a:cubicBezTo>
                  <a:cubicBezTo>
                    <a:pt x="14651" y="12657"/>
                    <a:pt x="14448" y="12454"/>
                    <a:pt x="14203" y="12454"/>
                  </a:cubicBezTo>
                  <a:close/>
                  <a:moveTo>
                    <a:pt x="15546" y="12454"/>
                  </a:moveTo>
                  <a:cubicBezTo>
                    <a:pt x="15302" y="12454"/>
                    <a:pt x="15099" y="12657"/>
                    <a:pt x="15099" y="12942"/>
                  </a:cubicBezTo>
                  <a:cubicBezTo>
                    <a:pt x="15099" y="13186"/>
                    <a:pt x="15302" y="13390"/>
                    <a:pt x="15546" y="13390"/>
                  </a:cubicBezTo>
                  <a:cubicBezTo>
                    <a:pt x="15791" y="13390"/>
                    <a:pt x="15994" y="13186"/>
                    <a:pt x="15994" y="12942"/>
                  </a:cubicBezTo>
                  <a:cubicBezTo>
                    <a:pt x="15994" y="12657"/>
                    <a:pt x="15791" y="12454"/>
                    <a:pt x="15546" y="12454"/>
                  </a:cubicBezTo>
                  <a:close/>
                  <a:moveTo>
                    <a:pt x="16889" y="12454"/>
                  </a:moveTo>
                  <a:cubicBezTo>
                    <a:pt x="16645" y="12454"/>
                    <a:pt x="16442" y="12657"/>
                    <a:pt x="16442" y="12942"/>
                  </a:cubicBezTo>
                  <a:cubicBezTo>
                    <a:pt x="16442" y="13186"/>
                    <a:pt x="16645" y="13390"/>
                    <a:pt x="16889" y="13390"/>
                  </a:cubicBezTo>
                  <a:cubicBezTo>
                    <a:pt x="17134" y="13390"/>
                    <a:pt x="17337" y="13186"/>
                    <a:pt x="17337" y="12942"/>
                  </a:cubicBezTo>
                  <a:cubicBezTo>
                    <a:pt x="17337" y="12657"/>
                    <a:pt x="17134" y="12454"/>
                    <a:pt x="16889" y="12454"/>
                  </a:cubicBezTo>
                  <a:close/>
                  <a:moveTo>
                    <a:pt x="18232" y="12454"/>
                  </a:moveTo>
                  <a:cubicBezTo>
                    <a:pt x="17988" y="12454"/>
                    <a:pt x="17785" y="12657"/>
                    <a:pt x="17785" y="12942"/>
                  </a:cubicBezTo>
                  <a:cubicBezTo>
                    <a:pt x="17785" y="13186"/>
                    <a:pt x="17988" y="13390"/>
                    <a:pt x="18232" y="13390"/>
                  </a:cubicBezTo>
                  <a:cubicBezTo>
                    <a:pt x="18477" y="13390"/>
                    <a:pt x="18680" y="13186"/>
                    <a:pt x="18680" y="12942"/>
                  </a:cubicBezTo>
                  <a:cubicBezTo>
                    <a:pt x="18680" y="12657"/>
                    <a:pt x="18477" y="12454"/>
                    <a:pt x="18232" y="12454"/>
                  </a:cubicBezTo>
                  <a:close/>
                  <a:moveTo>
                    <a:pt x="19575" y="12454"/>
                  </a:moveTo>
                  <a:cubicBezTo>
                    <a:pt x="19331" y="12454"/>
                    <a:pt x="19128" y="12657"/>
                    <a:pt x="19128" y="12942"/>
                  </a:cubicBezTo>
                  <a:cubicBezTo>
                    <a:pt x="19128" y="13186"/>
                    <a:pt x="19331" y="13390"/>
                    <a:pt x="19575" y="13390"/>
                  </a:cubicBezTo>
                  <a:cubicBezTo>
                    <a:pt x="19820" y="13390"/>
                    <a:pt x="20023" y="13186"/>
                    <a:pt x="20023" y="12942"/>
                  </a:cubicBezTo>
                  <a:cubicBezTo>
                    <a:pt x="20023" y="12657"/>
                    <a:pt x="19820" y="12454"/>
                    <a:pt x="19575" y="12454"/>
                  </a:cubicBezTo>
                  <a:close/>
                  <a:moveTo>
                    <a:pt x="20918" y="12454"/>
                  </a:moveTo>
                  <a:cubicBezTo>
                    <a:pt x="20674" y="12454"/>
                    <a:pt x="20471" y="12657"/>
                    <a:pt x="20471" y="12942"/>
                  </a:cubicBezTo>
                  <a:cubicBezTo>
                    <a:pt x="20471" y="13186"/>
                    <a:pt x="20674" y="13390"/>
                    <a:pt x="20918" y="13390"/>
                  </a:cubicBezTo>
                  <a:cubicBezTo>
                    <a:pt x="21163" y="13390"/>
                    <a:pt x="21366" y="13186"/>
                    <a:pt x="21366" y="12942"/>
                  </a:cubicBezTo>
                  <a:cubicBezTo>
                    <a:pt x="21366" y="12657"/>
                    <a:pt x="21163" y="12454"/>
                    <a:pt x="20918" y="12454"/>
                  </a:cubicBezTo>
                  <a:close/>
                  <a:moveTo>
                    <a:pt x="366" y="12657"/>
                  </a:moveTo>
                  <a:cubicBezTo>
                    <a:pt x="163" y="12657"/>
                    <a:pt x="0" y="12820"/>
                    <a:pt x="0" y="13023"/>
                  </a:cubicBezTo>
                  <a:cubicBezTo>
                    <a:pt x="0" y="13268"/>
                    <a:pt x="163" y="13430"/>
                    <a:pt x="366" y="13430"/>
                  </a:cubicBezTo>
                  <a:lnTo>
                    <a:pt x="1954" y="13430"/>
                  </a:lnTo>
                  <a:cubicBezTo>
                    <a:pt x="2157" y="13430"/>
                    <a:pt x="2360" y="13268"/>
                    <a:pt x="2360" y="13023"/>
                  </a:cubicBezTo>
                  <a:cubicBezTo>
                    <a:pt x="2360" y="12820"/>
                    <a:pt x="2157" y="12657"/>
                    <a:pt x="1954" y="12657"/>
                  </a:cubicBezTo>
                  <a:close/>
                  <a:moveTo>
                    <a:pt x="8669" y="12657"/>
                  </a:moveTo>
                  <a:cubicBezTo>
                    <a:pt x="8424" y="12657"/>
                    <a:pt x="8262" y="12820"/>
                    <a:pt x="8262" y="13023"/>
                  </a:cubicBezTo>
                  <a:cubicBezTo>
                    <a:pt x="8262" y="13268"/>
                    <a:pt x="8424" y="13430"/>
                    <a:pt x="8669" y="13430"/>
                  </a:cubicBezTo>
                  <a:lnTo>
                    <a:pt x="12779" y="13430"/>
                  </a:lnTo>
                  <a:cubicBezTo>
                    <a:pt x="12982" y="13430"/>
                    <a:pt x="13145" y="13268"/>
                    <a:pt x="13145" y="13023"/>
                  </a:cubicBezTo>
                  <a:cubicBezTo>
                    <a:pt x="13145" y="12820"/>
                    <a:pt x="12982"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35"/>
            <p:cNvSpPr/>
            <p:nvPr/>
          </p:nvSpPr>
          <p:spPr>
            <a:xfrm>
              <a:off x="3173075" y="2324875"/>
              <a:ext cx="135325" cy="249275"/>
            </a:xfrm>
            <a:custGeom>
              <a:avLst/>
              <a:gdLst/>
              <a:ahLst/>
              <a:cxnLst/>
              <a:rect l="l" t="t" r="r" b="b"/>
              <a:pathLst>
                <a:path w="5413" h="9971" extrusionOk="0">
                  <a:moveTo>
                    <a:pt x="3052" y="692"/>
                  </a:moveTo>
                  <a:cubicBezTo>
                    <a:pt x="3256" y="692"/>
                    <a:pt x="3459" y="814"/>
                    <a:pt x="3663" y="977"/>
                  </a:cubicBezTo>
                  <a:cubicBezTo>
                    <a:pt x="3948" y="1221"/>
                    <a:pt x="4233" y="1709"/>
                    <a:pt x="4436" y="2320"/>
                  </a:cubicBezTo>
                  <a:cubicBezTo>
                    <a:pt x="4640" y="2930"/>
                    <a:pt x="4762" y="3663"/>
                    <a:pt x="4762" y="4477"/>
                  </a:cubicBezTo>
                  <a:cubicBezTo>
                    <a:pt x="4762" y="4680"/>
                    <a:pt x="4762" y="4924"/>
                    <a:pt x="4721" y="5169"/>
                  </a:cubicBezTo>
                  <a:cubicBezTo>
                    <a:pt x="4640" y="6349"/>
                    <a:pt x="4314" y="7448"/>
                    <a:pt x="3866" y="8180"/>
                  </a:cubicBezTo>
                  <a:cubicBezTo>
                    <a:pt x="3663" y="8546"/>
                    <a:pt x="3419" y="8831"/>
                    <a:pt x="3134" y="9035"/>
                  </a:cubicBezTo>
                  <a:cubicBezTo>
                    <a:pt x="2890" y="9238"/>
                    <a:pt x="2686" y="9320"/>
                    <a:pt x="2442" y="9320"/>
                  </a:cubicBezTo>
                  <a:lnTo>
                    <a:pt x="2361" y="9320"/>
                  </a:lnTo>
                  <a:cubicBezTo>
                    <a:pt x="2157" y="9279"/>
                    <a:pt x="1954" y="9198"/>
                    <a:pt x="1750" y="9035"/>
                  </a:cubicBezTo>
                  <a:cubicBezTo>
                    <a:pt x="1465" y="8750"/>
                    <a:pt x="1180" y="8302"/>
                    <a:pt x="977" y="7692"/>
                  </a:cubicBezTo>
                  <a:cubicBezTo>
                    <a:pt x="773" y="7081"/>
                    <a:pt x="651" y="6349"/>
                    <a:pt x="651" y="5535"/>
                  </a:cubicBezTo>
                  <a:cubicBezTo>
                    <a:pt x="651" y="5291"/>
                    <a:pt x="692" y="5087"/>
                    <a:pt x="692" y="4843"/>
                  </a:cubicBezTo>
                  <a:cubicBezTo>
                    <a:pt x="773" y="3622"/>
                    <a:pt x="1099" y="2564"/>
                    <a:pt x="1547" y="1831"/>
                  </a:cubicBezTo>
                  <a:cubicBezTo>
                    <a:pt x="1791" y="1424"/>
                    <a:pt x="2035" y="1140"/>
                    <a:pt x="2279" y="977"/>
                  </a:cubicBezTo>
                  <a:cubicBezTo>
                    <a:pt x="2523" y="773"/>
                    <a:pt x="2768" y="692"/>
                    <a:pt x="2971" y="692"/>
                  </a:cubicBezTo>
                  <a:close/>
                  <a:moveTo>
                    <a:pt x="2971" y="0"/>
                  </a:moveTo>
                  <a:cubicBezTo>
                    <a:pt x="2564" y="0"/>
                    <a:pt x="2198" y="163"/>
                    <a:pt x="1872" y="407"/>
                  </a:cubicBezTo>
                  <a:cubicBezTo>
                    <a:pt x="1343" y="814"/>
                    <a:pt x="936" y="1424"/>
                    <a:pt x="611" y="2157"/>
                  </a:cubicBezTo>
                  <a:cubicBezTo>
                    <a:pt x="326" y="2930"/>
                    <a:pt x="82" y="3826"/>
                    <a:pt x="0" y="4802"/>
                  </a:cubicBezTo>
                  <a:cubicBezTo>
                    <a:pt x="0" y="5046"/>
                    <a:pt x="0" y="5291"/>
                    <a:pt x="0" y="5535"/>
                  </a:cubicBezTo>
                  <a:cubicBezTo>
                    <a:pt x="0" y="6674"/>
                    <a:pt x="204" y="7732"/>
                    <a:pt x="611" y="8546"/>
                  </a:cubicBezTo>
                  <a:cubicBezTo>
                    <a:pt x="773" y="8953"/>
                    <a:pt x="1018" y="9279"/>
                    <a:pt x="1302" y="9523"/>
                  </a:cubicBezTo>
                  <a:cubicBezTo>
                    <a:pt x="1587" y="9767"/>
                    <a:pt x="1954" y="9930"/>
                    <a:pt x="2320" y="9971"/>
                  </a:cubicBezTo>
                  <a:lnTo>
                    <a:pt x="2442" y="9971"/>
                  </a:lnTo>
                  <a:cubicBezTo>
                    <a:pt x="2849" y="9971"/>
                    <a:pt x="3215" y="9808"/>
                    <a:pt x="3581" y="9564"/>
                  </a:cubicBezTo>
                  <a:cubicBezTo>
                    <a:pt x="4070" y="9198"/>
                    <a:pt x="4477" y="8587"/>
                    <a:pt x="4802" y="7814"/>
                  </a:cubicBezTo>
                  <a:cubicBezTo>
                    <a:pt x="5128" y="7081"/>
                    <a:pt x="5331" y="6186"/>
                    <a:pt x="5413" y="5209"/>
                  </a:cubicBezTo>
                  <a:cubicBezTo>
                    <a:pt x="5413" y="4965"/>
                    <a:pt x="5413" y="4721"/>
                    <a:pt x="5413" y="4477"/>
                  </a:cubicBezTo>
                  <a:cubicBezTo>
                    <a:pt x="5413" y="3296"/>
                    <a:pt x="5209" y="2238"/>
                    <a:pt x="4843" y="1465"/>
                  </a:cubicBezTo>
                  <a:cubicBezTo>
                    <a:pt x="4640" y="1058"/>
                    <a:pt x="4395" y="733"/>
                    <a:pt x="4111" y="448"/>
                  </a:cubicBezTo>
                  <a:cubicBezTo>
                    <a:pt x="3826" y="203"/>
                    <a:pt x="3459" y="41"/>
                    <a:pt x="30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35"/>
            <p:cNvSpPr/>
            <p:nvPr/>
          </p:nvSpPr>
          <p:spPr>
            <a:xfrm>
              <a:off x="2390675" y="1910275"/>
              <a:ext cx="866850" cy="1118675"/>
            </a:xfrm>
            <a:custGeom>
              <a:avLst/>
              <a:gdLst/>
              <a:ahLst/>
              <a:cxnLst/>
              <a:rect l="l" t="t" r="r" b="b"/>
              <a:pathLst>
                <a:path w="34674" h="44747" extrusionOk="0">
                  <a:moveTo>
                    <a:pt x="20542" y="1"/>
                  </a:moveTo>
                  <a:cubicBezTo>
                    <a:pt x="16954" y="1"/>
                    <a:pt x="13117" y="564"/>
                    <a:pt x="9849" y="2096"/>
                  </a:cubicBezTo>
                  <a:cubicBezTo>
                    <a:pt x="1465" y="6043"/>
                    <a:pt x="3297" y="19799"/>
                    <a:pt x="3297" y="19799"/>
                  </a:cubicBezTo>
                  <a:cubicBezTo>
                    <a:pt x="3297" y="19799"/>
                    <a:pt x="5128" y="25700"/>
                    <a:pt x="3948" y="29526"/>
                  </a:cubicBezTo>
                  <a:cubicBezTo>
                    <a:pt x="2767" y="33311"/>
                    <a:pt x="0" y="36200"/>
                    <a:pt x="0" y="36200"/>
                  </a:cubicBezTo>
                  <a:lnTo>
                    <a:pt x="19168" y="44746"/>
                  </a:lnTo>
                  <a:cubicBezTo>
                    <a:pt x="19168" y="44746"/>
                    <a:pt x="19820" y="41979"/>
                    <a:pt x="20104" y="41206"/>
                  </a:cubicBezTo>
                  <a:cubicBezTo>
                    <a:pt x="20349" y="40433"/>
                    <a:pt x="22343" y="40148"/>
                    <a:pt x="22343" y="40148"/>
                  </a:cubicBezTo>
                  <a:cubicBezTo>
                    <a:pt x="22343" y="40148"/>
                    <a:pt x="25362" y="41619"/>
                    <a:pt x="26748" y="41619"/>
                  </a:cubicBezTo>
                  <a:cubicBezTo>
                    <a:pt x="26802" y="41619"/>
                    <a:pt x="26853" y="41617"/>
                    <a:pt x="26901" y="41613"/>
                  </a:cubicBezTo>
                  <a:cubicBezTo>
                    <a:pt x="28244" y="41450"/>
                    <a:pt x="27837" y="40799"/>
                    <a:pt x="28895" y="38845"/>
                  </a:cubicBezTo>
                  <a:cubicBezTo>
                    <a:pt x="29953" y="36851"/>
                    <a:pt x="33738" y="26758"/>
                    <a:pt x="33738" y="24683"/>
                  </a:cubicBezTo>
                  <a:cubicBezTo>
                    <a:pt x="33738" y="22566"/>
                    <a:pt x="32029" y="21264"/>
                    <a:pt x="32029" y="20206"/>
                  </a:cubicBezTo>
                  <a:cubicBezTo>
                    <a:pt x="32029" y="19148"/>
                    <a:pt x="33087" y="17724"/>
                    <a:pt x="33860" y="15485"/>
                  </a:cubicBezTo>
                  <a:cubicBezTo>
                    <a:pt x="34674" y="13247"/>
                    <a:pt x="34389" y="8526"/>
                    <a:pt x="34389" y="8526"/>
                  </a:cubicBezTo>
                  <a:cubicBezTo>
                    <a:pt x="34389" y="8526"/>
                    <a:pt x="34389" y="4578"/>
                    <a:pt x="32436" y="2625"/>
                  </a:cubicBezTo>
                  <a:cubicBezTo>
                    <a:pt x="31240" y="1404"/>
                    <a:pt x="26202" y="1"/>
                    <a:pt x="205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35"/>
            <p:cNvSpPr/>
            <p:nvPr/>
          </p:nvSpPr>
          <p:spPr>
            <a:xfrm>
              <a:off x="2431350" y="1943325"/>
              <a:ext cx="633900" cy="998125"/>
            </a:xfrm>
            <a:custGeom>
              <a:avLst/>
              <a:gdLst/>
              <a:ahLst/>
              <a:cxnLst/>
              <a:rect l="l" t="t" r="r" b="b"/>
              <a:pathLst>
                <a:path w="25356" h="39925" extrusionOk="0">
                  <a:moveTo>
                    <a:pt x="11233" y="1"/>
                  </a:moveTo>
                  <a:cubicBezTo>
                    <a:pt x="10257" y="285"/>
                    <a:pt x="9280" y="652"/>
                    <a:pt x="8385" y="1059"/>
                  </a:cubicBezTo>
                  <a:cubicBezTo>
                    <a:pt x="5576" y="2402"/>
                    <a:pt x="3949" y="4844"/>
                    <a:pt x="3013" y="7570"/>
                  </a:cubicBezTo>
                  <a:cubicBezTo>
                    <a:pt x="2077" y="10256"/>
                    <a:pt x="1832" y="13186"/>
                    <a:pt x="1832" y="15343"/>
                  </a:cubicBezTo>
                  <a:cubicBezTo>
                    <a:pt x="1832" y="16727"/>
                    <a:pt x="1914" y="17785"/>
                    <a:pt x="1995" y="18233"/>
                  </a:cubicBezTo>
                  <a:cubicBezTo>
                    <a:pt x="1995" y="18314"/>
                    <a:pt x="1995" y="18396"/>
                    <a:pt x="1995" y="18396"/>
                  </a:cubicBezTo>
                  <a:cubicBezTo>
                    <a:pt x="2117" y="18762"/>
                    <a:pt x="3053" y="21977"/>
                    <a:pt x="3053" y="25151"/>
                  </a:cubicBezTo>
                  <a:cubicBezTo>
                    <a:pt x="3053" y="26250"/>
                    <a:pt x="2931" y="27308"/>
                    <a:pt x="2646" y="28285"/>
                  </a:cubicBezTo>
                  <a:cubicBezTo>
                    <a:pt x="1995" y="30401"/>
                    <a:pt x="896" y="32192"/>
                    <a:pt x="1" y="33413"/>
                  </a:cubicBezTo>
                  <a:cubicBezTo>
                    <a:pt x="774" y="33616"/>
                    <a:pt x="1629" y="33861"/>
                    <a:pt x="2606" y="34227"/>
                  </a:cubicBezTo>
                  <a:cubicBezTo>
                    <a:pt x="5047" y="35163"/>
                    <a:pt x="9402" y="37320"/>
                    <a:pt x="13024" y="39355"/>
                  </a:cubicBezTo>
                  <a:lnTo>
                    <a:pt x="18396" y="38622"/>
                  </a:lnTo>
                  <a:cubicBezTo>
                    <a:pt x="18396" y="38622"/>
                    <a:pt x="18681" y="38744"/>
                    <a:pt x="19088" y="38907"/>
                  </a:cubicBezTo>
                  <a:cubicBezTo>
                    <a:pt x="19251" y="38866"/>
                    <a:pt x="19413" y="38785"/>
                    <a:pt x="19576" y="38744"/>
                  </a:cubicBezTo>
                  <a:cubicBezTo>
                    <a:pt x="20146" y="38541"/>
                    <a:pt x="20634" y="38500"/>
                    <a:pt x="20634" y="38500"/>
                  </a:cubicBezTo>
                  <a:lnTo>
                    <a:pt x="20716" y="38500"/>
                  </a:lnTo>
                  <a:cubicBezTo>
                    <a:pt x="20756" y="38500"/>
                    <a:pt x="20797" y="38500"/>
                    <a:pt x="20838" y="38541"/>
                  </a:cubicBezTo>
                  <a:cubicBezTo>
                    <a:pt x="20838" y="38541"/>
                    <a:pt x="20960" y="38582"/>
                    <a:pt x="21123" y="38663"/>
                  </a:cubicBezTo>
                  <a:cubicBezTo>
                    <a:pt x="21326" y="38744"/>
                    <a:pt x="21570" y="38866"/>
                    <a:pt x="21855" y="38988"/>
                  </a:cubicBezTo>
                  <a:cubicBezTo>
                    <a:pt x="22466" y="39233"/>
                    <a:pt x="23239" y="39518"/>
                    <a:pt x="23931" y="39721"/>
                  </a:cubicBezTo>
                  <a:cubicBezTo>
                    <a:pt x="24379" y="39843"/>
                    <a:pt x="24826" y="39925"/>
                    <a:pt x="25111" y="39925"/>
                  </a:cubicBezTo>
                  <a:lnTo>
                    <a:pt x="25355" y="39925"/>
                  </a:lnTo>
                  <a:cubicBezTo>
                    <a:pt x="25192" y="38459"/>
                    <a:pt x="20309" y="34552"/>
                    <a:pt x="20512" y="28977"/>
                  </a:cubicBezTo>
                  <a:cubicBezTo>
                    <a:pt x="20756" y="22872"/>
                    <a:pt x="19129" y="15099"/>
                    <a:pt x="19129" y="15099"/>
                  </a:cubicBezTo>
                  <a:cubicBezTo>
                    <a:pt x="19129" y="15099"/>
                    <a:pt x="19332" y="13186"/>
                    <a:pt x="15832" y="7326"/>
                  </a:cubicBezTo>
                  <a:cubicBezTo>
                    <a:pt x="14571" y="5210"/>
                    <a:pt x="13105" y="2524"/>
                    <a:pt x="112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35"/>
            <p:cNvSpPr/>
            <p:nvPr/>
          </p:nvSpPr>
          <p:spPr>
            <a:xfrm>
              <a:off x="2939050" y="2055250"/>
              <a:ext cx="304250" cy="177050"/>
            </a:xfrm>
            <a:custGeom>
              <a:avLst/>
              <a:gdLst/>
              <a:ahLst/>
              <a:cxnLst/>
              <a:rect l="l" t="t" r="r" b="b"/>
              <a:pathLst>
                <a:path w="12170" h="7082" extrusionOk="0">
                  <a:moveTo>
                    <a:pt x="7733" y="0"/>
                  </a:moveTo>
                  <a:cubicBezTo>
                    <a:pt x="1385" y="0"/>
                    <a:pt x="1" y="2605"/>
                    <a:pt x="1873" y="4233"/>
                  </a:cubicBezTo>
                  <a:lnTo>
                    <a:pt x="6594" y="4029"/>
                  </a:lnTo>
                  <a:lnTo>
                    <a:pt x="6594" y="4029"/>
                  </a:lnTo>
                  <a:cubicBezTo>
                    <a:pt x="6594" y="4029"/>
                    <a:pt x="3745" y="7082"/>
                    <a:pt x="7041" y="7082"/>
                  </a:cubicBezTo>
                  <a:cubicBezTo>
                    <a:pt x="9605" y="7082"/>
                    <a:pt x="11437" y="6593"/>
                    <a:pt x="12169" y="5535"/>
                  </a:cubicBezTo>
                  <a:cubicBezTo>
                    <a:pt x="12169" y="5169"/>
                    <a:pt x="12169" y="4843"/>
                    <a:pt x="12169" y="4518"/>
                  </a:cubicBezTo>
                  <a:cubicBezTo>
                    <a:pt x="12169" y="3989"/>
                    <a:pt x="12169" y="3541"/>
                    <a:pt x="12129" y="3256"/>
                  </a:cubicBezTo>
                  <a:cubicBezTo>
                    <a:pt x="12129" y="2930"/>
                    <a:pt x="12129" y="2727"/>
                    <a:pt x="12129" y="2727"/>
                  </a:cubicBezTo>
                  <a:cubicBezTo>
                    <a:pt x="12129" y="2727"/>
                    <a:pt x="12129" y="2686"/>
                    <a:pt x="12129" y="2564"/>
                  </a:cubicBezTo>
                  <a:cubicBezTo>
                    <a:pt x="12129" y="2442"/>
                    <a:pt x="12129" y="2279"/>
                    <a:pt x="12088" y="2116"/>
                  </a:cubicBezTo>
                  <a:cubicBezTo>
                    <a:pt x="12088" y="1791"/>
                    <a:pt x="12006" y="1343"/>
                    <a:pt x="11925" y="896"/>
                  </a:cubicBezTo>
                  <a:cubicBezTo>
                    <a:pt x="11274" y="367"/>
                    <a:pt x="10012" y="0"/>
                    <a:pt x="773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35"/>
            <p:cNvSpPr/>
            <p:nvPr/>
          </p:nvSpPr>
          <p:spPr>
            <a:xfrm>
              <a:off x="2382525" y="1901600"/>
              <a:ext cx="878075" cy="1136150"/>
            </a:xfrm>
            <a:custGeom>
              <a:avLst/>
              <a:gdLst/>
              <a:ahLst/>
              <a:cxnLst/>
              <a:rect l="l" t="t" r="r" b="b"/>
              <a:pathLst>
                <a:path w="35123" h="45446" extrusionOk="0">
                  <a:moveTo>
                    <a:pt x="20837" y="693"/>
                  </a:moveTo>
                  <a:cubicBezTo>
                    <a:pt x="23646" y="693"/>
                    <a:pt x="26291" y="1059"/>
                    <a:pt x="28407" y="1547"/>
                  </a:cubicBezTo>
                  <a:cubicBezTo>
                    <a:pt x="29424" y="1792"/>
                    <a:pt x="30361" y="2077"/>
                    <a:pt x="31052" y="2361"/>
                  </a:cubicBezTo>
                  <a:cubicBezTo>
                    <a:pt x="31744" y="2646"/>
                    <a:pt x="32273" y="2972"/>
                    <a:pt x="32517" y="3216"/>
                  </a:cubicBezTo>
                  <a:cubicBezTo>
                    <a:pt x="33413" y="4111"/>
                    <a:pt x="33901" y="5536"/>
                    <a:pt x="34145" y="6716"/>
                  </a:cubicBezTo>
                  <a:cubicBezTo>
                    <a:pt x="34267" y="7326"/>
                    <a:pt x="34308" y="7856"/>
                    <a:pt x="34349" y="8262"/>
                  </a:cubicBezTo>
                  <a:cubicBezTo>
                    <a:pt x="34390" y="8425"/>
                    <a:pt x="34390" y="8588"/>
                    <a:pt x="34390" y="8710"/>
                  </a:cubicBezTo>
                  <a:cubicBezTo>
                    <a:pt x="34390" y="8832"/>
                    <a:pt x="34390" y="8873"/>
                    <a:pt x="34390" y="8873"/>
                  </a:cubicBezTo>
                  <a:cubicBezTo>
                    <a:pt x="34390" y="8873"/>
                    <a:pt x="34390" y="9076"/>
                    <a:pt x="34390" y="9402"/>
                  </a:cubicBezTo>
                  <a:cubicBezTo>
                    <a:pt x="34430" y="9687"/>
                    <a:pt x="34430" y="10135"/>
                    <a:pt x="34430" y="10664"/>
                  </a:cubicBezTo>
                  <a:cubicBezTo>
                    <a:pt x="34430" y="11437"/>
                    <a:pt x="34390" y="12414"/>
                    <a:pt x="34308" y="13309"/>
                  </a:cubicBezTo>
                  <a:cubicBezTo>
                    <a:pt x="34227" y="14204"/>
                    <a:pt x="34105" y="15100"/>
                    <a:pt x="33901" y="15710"/>
                  </a:cubicBezTo>
                  <a:cubicBezTo>
                    <a:pt x="33494" y="16809"/>
                    <a:pt x="33047" y="17704"/>
                    <a:pt x="32680" y="18478"/>
                  </a:cubicBezTo>
                  <a:cubicBezTo>
                    <a:pt x="32314" y="19251"/>
                    <a:pt x="32029" y="19902"/>
                    <a:pt x="32029" y="20553"/>
                  </a:cubicBezTo>
                  <a:cubicBezTo>
                    <a:pt x="32029" y="20919"/>
                    <a:pt x="32151" y="21245"/>
                    <a:pt x="32314" y="21570"/>
                  </a:cubicBezTo>
                  <a:cubicBezTo>
                    <a:pt x="32843" y="22507"/>
                    <a:pt x="33738" y="23565"/>
                    <a:pt x="33738" y="25030"/>
                  </a:cubicBezTo>
                  <a:cubicBezTo>
                    <a:pt x="33738" y="25233"/>
                    <a:pt x="33698" y="25600"/>
                    <a:pt x="33576" y="26088"/>
                  </a:cubicBezTo>
                  <a:cubicBezTo>
                    <a:pt x="33209" y="27716"/>
                    <a:pt x="32273" y="30565"/>
                    <a:pt x="31297" y="33169"/>
                  </a:cubicBezTo>
                  <a:cubicBezTo>
                    <a:pt x="30808" y="34472"/>
                    <a:pt x="30320" y="35733"/>
                    <a:pt x="29913" y="36751"/>
                  </a:cubicBezTo>
                  <a:cubicBezTo>
                    <a:pt x="29506" y="37809"/>
                    <a:pt x="29140" y="38623"/>
                    <a:pt x="28895" y="39030"/>
                  </a:cubicBezTo>
                  <a:cubicBezTo>
                    <a:pt x="28366" y="40047"/>
                    <a:pt x="28204" y="40739"/>
                    <a:pt x="28041" y="41105"/>
                  </a:cubicBezTo>
                  <a:cubicBezTo>
                    <a:pt x="27919" y="41309"/>
                    <a:pt x="27878" y="41390"/>
                    <a:pt x="27756" y="41471"/>
                  </a:cubicBezTo>
                  <a:cubicBezTo>
                    <a:pt x="27675" y="41512"/>
                    <a:pt x="27512" y="41594"/>
                    <a:pt x="27227" y="41594"/>
                  </a:cubicBezTo>
                  <a:lnTo>
                    <a:pt x="27064" y="41594"/>
                  </a:lnTo>
                  <a:cubicBezTo>
                    <a:pt x="26779" y="41594"/>
                    <a:pt x="26372" y="41512"/>
                    <a:pt x="25884" y="41390"/>
                  </a:cubicBezTo>
                  <a:cubicBezTo>
                    <a:pt x="25192" y="41187"/>
                    <a:pt x="24419" y="40902"/>
                    <a:pt x="23808" y="40657"/>
                  </a:cubicBezTo>
                  <a:cubicBezTo>
                    <a:pt x="23523" y="40535"/>
                    <a:pt x="23279" y="40413"/>
                    <a:pt x="23076" y="40332"/>
                  </a:cubicBezTo>
                  <a:cubicBezTo>
                    <a:pt x="22913" y="40251"/>
                    <a:pt x="22791" y="40210"/>
                    <a:pt x="22791" y="40210"/>
                  </a:cubicBezTo>
                  <a:cubicBezTo>
                    <a:pt x="22750" y="40169"/>
                    <a:pt x="22669" y="40169"/>
                    <a:pt x="22587" y="40169"/>
                  </a:cubicBezTo>
                  <a:cubicBezTo>
                    <a:pt x="22587" y="40169"/>
                    <a:pt x="22099" y="40210"/>
                    <a:pt x="21529" y="40413"/>
                  </a:cubicBezTo>
                  <a:cubicBezTo>
                    <a:pt x="21244" y="40495"/>
                    <a:pt x="20960" y="40617"/>
                    <a:pt x="20715" y="40780"/>
                  </a:cubicBezTo>
                  <a:cubicBezTo>
                    <a:pt x="20430" y="40902"/>
                    <a:pt x="20227" y="41105"/>
                    <a:pt x="20105" y="41431"/>
                  </a:cubicBezTo>
                  <a:cubicBezTo>
                    <a:pt x="19942" y="41878"/>
                    <a:pt x="19739" y="42733"/>
                    <a:pt x="19535" y="43547"/>
                  </a:cubicBezTo>
                  <a:cubicBezTo>
                    <a:pt x="19430" y="43946"/>
                    <a:pt x="19336" y="44324"/>
                    <a:pt x="19269" y="44596"/>
                  </a:cubicBezTo>
                  <a:lnTo>
                    <a:pt x="19269" y="44596"/>
                  </a:lnTo>
                  <a:lnTo>
                    <a:pt x="898" y="36444"/>
                  </a:lnTo>
                  <a:lnTo>
                    <a:pt x="898" y="36444"/>
                  </a:lnTo>
                  <a:cubicBezTo>
                    <a:pt x="1673" y="35558"/>
                    <a:pt x="3627" y="33066"/>
                    <a:pt x="4599" y="29954"/>
                  </a:cubicBezTo>
                  <a:cubicBezTo>
                    <a:pt x="4884" y="28977"/>
                    <a:pt x="5006" y="27919"/>
                    <a:pt x="5006" y="26820"/>
                  </a:cubicBezTo>
                  <a:cubicBezTo>
                    <a:pt x="5006" y="23483"/>
                    <a:pt x="3948" y="20065"/>
                    <a:pt x="3948" y="20065"/>
                  </a:cubicBezTo>
                  <a:cubicBezTo>
                    <a:pt x="3948" y="20029"/>
                    <a:pt x="3948" y="19972"/>
                    <a:pt x="3948" y="19902"/>
                  </a:cubicBezTo>
                  <a:cubicBezTo>
                    <a:pt x="3867" y="19454"/>
                    <a:pt x="3785" y="18396"/>
                    <a:pt x="3785" y="17012"/>
                  </a:cubicBezTo>
                  <a:cubicBezTo>
                    <a:pt x="3785" y="14855"/>
                    <a:pt x="4030" y="11925"/>
                    <a:pt x="4966" y="9239"/>
                  </a:cubicBezTo>
                  <a:cubicBezTo>
                    <a:pt x="5902" y="6513"/>
                    <a:pt x="7529" y="4071"/>
                    <a:pt x="10338" y="2728"/>
                  </a:cubicBezTo>
                  <a:cubicBezTo>
                    <a:pt x="13512" y="1263"/>
                    <a:pt x="17297" y="693"/>
                    <a:pt x="20837" y="693"/>
                  </a:cubicBezTo>
                  <a:close/>
                  <a:moveTo>
                    <a:pt x="20837" y="1"/>
                  </a:moveTo>
                  <a:cubicBezTo>
                    <a:pt x="17215" y="1"/>
                    <a:pt x="13349" y="571"/>
                    <a:pt x="10053" y="2117"/>
                  </a:cubicBezTo>
                  <a:cubicBezTo>
                    <a:pt x="7000" y="3542"/>
                    <a:pt x="5291" y="6187"/>
                    <a:pt x="4314" y="8995"/>
                  </a:cubicBezTo>
                  <a:cubicBezTo>
                    <a:pt x="3338" y="11844"/>
                    <a:pt x="3093" y="14815"/>
                    <a:pt x="3093" y="17012"/>
                  </a:cubicBezTo>
                  <a:cubicBezTo>
                    <a:pt x="3093" y="18884"/>
                    <a:pt x="3297" y="20187"/>
                    <a:pt x="3297" y="20187"/>
                  </a:cubicBezTo>
                  <a:lnTo>
                    <a:pt x="3297" y="20268"/>
                  </a:lnTo>
                  <a:cubicBezTo>
                    <a:pt x="3297" y="20268"/>
                    <a:pt x="3297" y="20309"/>
                    <a:pt x="3338" y="20390"/>
                  </a:cubicBezTo>
                  <a:cubicBezTo>
                    <a:pt x="3541" y="21082"/>
                    <a:pt x="4355" y="24012"/>
                    <a:pt x="4355" y="26820"/>
                  </a:cubicBezTo>
                  <a:cubicBezTo>
                    <a:pt x="4355" y="27879"/>
                    <a:pt x="4233" y="28896"/>
                    <a:pt x="3948" y="29751"/>
                  </a:cubicBezTo>
                  <a:cubicBezTo>
                    <a:pt x="3378" y="31623"/>
                    <a:pt x="2402" y="33251"/>
                    <a:pt x="1588" y="34431"/>
                  </a:cubicBezTo>
                  <a:cubicBezTo>
                    <a:pt x="1181" y="35041"/>
                    <a:pt x="814" y="35489"/>
                    <a:pt x="530" y="35815"/>
                  </a:cubicBezTo>
                  <a:cubicBezTo>
                    <a:pt x="407" y="35977"/>
                    <a:pt x="285" y="36099"/>
                    <a:pt x="204" y="36221"/>
                  </a:cubicBezTo>
                  <a:lnTo>
                    <a:pt x="123" y="36303"/>
                  </a:lnTo>
                  <a:lnTo>
                    <a:pt x="82" y="36344"/>
                  </a:lnTo>
                  <a:cubicBezTo>
                    <a:pt x="1" y="36425"/>
                    <a:pt x="1" y="36506"/>
                    <a:pt x="1" y="36628"/>
                  </a:cubicBezTo>
                  <a:cubicBezTo>
                    <a:pt x="41" y="36751"/>
                    <a:pt x="123" y="36832"/>
                    <a:pt x="204" y="36873"/>
                  </a:cubicBezTo>
                  <a:lnTo>
                    <a:pt x="19372" y="45419"/>
                  </a:lnTo>
                  <a:cubicBezTo>
                    <a:pt x="19406" y="45436"/>
                    <a:pt x="19447" y="45446"/>
                    <a:pt x="19489" y="45446"/>
                  </a:cubicBezTo>
                  <a:cubicBezTo>
                    <a:pt x="19548" y="45446"/>
                    <a:pt x="19610" y="45426"/>
                    <a:pt x="19657" y="45378"/>
                  </a:cubicBezTo>
                  <a:cubicBezTo>
                    <a:pt x="19739" y="45338"/>
                    <a:pt x="19820" y="45256"/>
                    <a:pt x="19820" y="45175"/>
                  </a:cubicBezTo>
                  <a:cubicBezTo>
                    <a:pt x="19820" y="45175"/>
                    <a:pt x="19983" y="44483"/>
                    <a:pt x="20186" y="43710"/>
                  </a:cubicBezTo>
                  <a:cubicBezTo>
                    <a:pt x="20390" y="42896"/>
                    <a:pt x="20634" y="42041"/>
                    <a:pt x="20756" y="41675"/>
                  </a:cubicBezTo>
                  <a:cubicBezTo>
                    <a:pt x="20756" y="41594"/>
                    <a:pt x="20878" y="41471"/>
                    <a:pt x="21041" y="41349"/>
                  </a:cubicBezTo>
                  <a:cubicBezTo>
                    <a:pt x="21326" y="41187"/>
                    <a:pt x="21773" y="41024"/>
                    <a:pt x="22099" y="40942"/>
                  </a:cubicBezTo>
                  <a:cubicBezTo>
                    <a:pt x="22262" y="40902"/>
                    <a:pt x="22425" y="40861"/>
                    <a:pt x="22547" y="40861"/>
                  </a:cubicBezTo>
                  <a:lnTo>
                    <a:pt x="22574" y="40852"/>
                  </a:lnTo>
                  <a:lnTo>
                    <a:pt x="22574" y="40852"/>
                  </a:lnTo>
                  <a:cubicBezTo>
                    <a:pt x="22782" y="40948"/>
                    <a:pt x="23443" y="41251"/>
                    <a:pt x="24215" y="41553"/>
                  </a:cubicBezTo>
                  <a:cubicBezTo>
                    <a:pt x="24704" y="41716"/>
                    <a:pt x="25192" y="41919"/>
                    <a:pt x="25721" y="42041"/>
                  </a:cubicBezTo>
                  <a:cubicBezTo>
                    <a:pt x="26209" y="42204"/>
                    <a:pt x="26657" y="42285"/>
                    <a:pt x="27064" y="42285"/>
                  </a:cubicBezTo>
                  <a:lnTo>
                    <a:pt x="27268" y="42285"/>
                  </a:lnTo>
                  <a:cubicBezTo>
                    <a:pt x="27634" y="42245"/>
                    <a:pt x="27919" y="42163"/>
                    <a:pt x="28163" y="42000"/>
                  </a:cubicBezTo>
                  <a:cubicBezTo>
                    <a:pt x="28326" y="41878"/>
                    <a:pt x="28448" y="41756"/>
                    <a:pt x="28529" y="41553"/>
                  </a:cubicBezTo>
                  <a:cubicBezTo>
                    <a:pt x="28814" y="41064"/>
                    <a:pt x="28936" y="40413"/>
                    <a:pt x="29506" y="39355"/>
                  </a:cubicBezTo>
                  <a:cubicBezTo>
                    <a:pt x="29791" y="38826"/>
                    <a:pt x="30238" y="37809"/>
                    <a:pt x="30727" y="36547"/>
                  </a:cubicBezTo>
                  <a:cubicBezTo>
                    <a:pt x="31500" y="34675"/>
                    <a:pt x="32395" y="32192"/>
                    <a:pt x="33128" y="29995"/>
                  </a:cubicBezTo>
                  <a:cubicBezTo>
                    <a:pt x="33494" y="28896"/>
                    <a:pt x="33820" y="27879"/>
                    <a:pt x="34023" y="27024"/>
                  </a:cubicBezTo>
                  <a:cubicBezTo>
                    <a:pt x="34267" y="26169"/>
                    <a:pt x="34390" y="25477"/>
                    <a:pt x="34390" y="25030"/>
                  </a:cubicBezTo>
                  <a:cubicBezTo>
                    <a:pt x="34390" y="23850"/>
                    <a:pt x="33942" y="22954"/>
                    <a:pt x="33494" y="22222"/>
                  </a:cubicBezTo>
                  <a:cubicBezTo>
                    <a:pt x="33291" y="21855"/>
                    <a:pt x="33087" y="21530"/>
                    <a:pt x="32924" y="21245"/>
                  </a:cubicBezTo>
                  <a:cubicBezTo>
                    <a:pt x="32762" y="20960"/>
                    <a:pt x="32721" y="20716"/>
                    <a:pt x="32721" y="20553"/>
                  </a:cubicBezTo>
                  <a:cubicBezTo>
                    <a:pt x="32680" y="20146"/>
                    <a:pt x="32924" y="19536"/>
                    <a:pt x="33291" y="18762"/>
                  </a:cubicBezTo>
                  <a:cubicBezTo>
                    <a:pt x="33657" y="17989"/>
                    <a:pt x="34105" y="17094"/>
                    <a:pt x="34512" y="15954"/>
                  </a:cubicBezTo>
                  <a:cubicBezTo>
                    <a:pt x="34756" y="15222"/>
                    <a:pt x="34919" y="14326"/>
                    <a:pt x="35000" y="13350"/>
                  </a:cubicBezTo>
                  <a:cubicBezTo>
                    <a:pt x="35081" y="12414"/>
                    <a:pt x="35122" y="11478"/>
                    <a:pt x="35122" y="10664"/>
                  </a:cubicBezTo>
                  <a:cubicBezTo>
                    <a:pt x="35122" y="9606"/>
                    <a:pt x="35081" y="8873"/>
                    <a:pt x="35081" y="8832"/>
                  </a:cubicBezTo>
                  <a:lnTo>
                    <a:pt x="35081" y="8832"/>
                  </a:lnTo>
                  <a:lnTo>
                    <a:pt x="35081" y="8832"/>
                  </a:lnTo>
                  <a:cubicBezTo>
                    <a:pt x="35077" y="8631"/>
                    <a:pt x="35048" y="7708"/>
                    <a:pt x="34797" y="6594"/>
                  </a:cubicBezTo>
                  <a:cubicBezTo>
                    <a:pt x="34552" y="5332"/>
                    <a:pt x="34064" y="3786"/>
                    <a:pt x="33006" y="2728"/>
                  </a:cubicBezTo>
                  <a:cubicBezTo>
                    <a:pt x="32640" y="2361"/>
                    <a:pt x="32070" y="2036"/>
                    <a:pt x="31297" y="1751"/>
                  </a:cubicBezTo>
                  <a:cubicBezTo>
                    <a:pt x="29058" y="815"/>
                    <a:pt x="25111" y="1"/>
                    <a:pt x="208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35"/>
            <p:cNvSpPr/>
            <p:nvPr/>
          </p:nvSpPr>
          <p:spPr>
            <a:xfrm>
              <a:off x="2417125" y="1742250"/>
              <a:ext cx="1039825" cy="903125"/>
            </a:xfrm>
            <a:custGeom>
              <a:avLst/>
              <a:gdLst/>
              <a:ahLst/>
              <a:cxnLst/>
              <a:rect l="l" t="t" r="r" b="b"/>
              <a:pathLst>
                <a:path w="41593" h="36125" extrusionOk="0">
                  <a:moveTo>
                    <a:pt x="17525" y="0"/>
                  </a:moveTo>
                  <a:cubicBezTo>
                    <a:pt x="17069" y="0"/>
                    <a:pt x="16613" y="9"/>
                    <a:pt x="16157" y="26"/>
                  </a:cubicBezTo>
                  <a:cubicBezTo>
                    <a:pt x="8669" y="270"/>
                    <a:pt x="3175" y="2916"/>
                    <a:pt x="1587" y="7230"/>
                  </a:cubicBezTo>
                  <a:cubicBezTo>
                    <a:pt x="0" y="11584"/>
                    <a:pt x="2483" y="26805"/>
                    <a:pt x="2646" y="30875"/>
                  </a:cubicBezTo>
                  <a:cubicBezTo>
                    <a:pt x="2768" y="34944"/>
                    <a:pt x="5250" y="36125"/>
                    <a:pt x="8140" y="36125"/>
                  </a:cubicBezTo>
                  <a:cubicBezTo>
                    <a:pt x="11029" y="36125"/>
                    <a:pt x="13512" y="33601"/>
                    <a:pt x="14163" y="31404"/>
                  </a:cubicBezTo>
                  <a:cubicBezTo>
                    <a:pt x="14855" y="29165"/>
                    <a:pt x="15099" y="26927"/>
                    <a:pt x="15506" y="26398"/>
                  </a:cubicBezTo>
                  <a:cubicBezTo>
                    <a:pt x="15558" y="26322"/>
                    <a:pt x="15635" y="26290"/>
                    <a:pt x="15729" y="26290"/>
                  </a:cubicBezTo>
                  <a:cubicBezTo>
                    <a:pt x="16293" y="26290"/>
                    <a:pt x="17459" y="27456"/>
                    <a:pt x="17459" y="27456"/>
                  </a:cubicBezTo>
                  <a:cubicBezTo>
                    <a:pt x="17459" y="27456"/>
                    <a:pt x="18852" y="27854"/>
                    <a:pt x="19901" y="27854"/>
                  </a:cubicBezTo>
                  <a:cubicBezTo>
                    <a:pt x="20426" y="27854"/>
                    <a:pt x="20864" y="27755"/>
                    <a:pt x="21000" y="27456"/>
                  </a:cubicBezTo>
                  <a:cubicBezTo>
                    <a:pt x="21407" y="26520"/>
                    <a:pt x="20227" y="26276"/>
                    <a:pt x="21651" y="25747"/>
                  </a:cubicBezTo>
                  <a:cubicBezTo>
                    <a:pt x="23116" y="25218"/>
                    <a:pt x="26535" y="23102"/>
                    <a:pt x="26535" y="21026"/>
                  </a:cubicBezTo>
                  <a:cubicBezTo>
                    <a:pt x="26535" y="18910"/>
                    <a:pt x="22587" y="15369"/>
                    <a:pt x="24541" y="14840"/>
                  </a:cubicBezTo>
                  <a:cubicBezTo>
                    <a:pt x="25501" y="14585"/>
                    <a:pt x="27395" y="14519"/>
                    <a:pt x="29101" y="14519"/>
                  </a:cubicBezTo>
                  <a:cubicBezTo>
                    <a:pt x="30938" y="14519"/>
                    <a:pt x="32558" y="14596"/>
                    <a:pt x="32558" y="14596"/>
                  </a:cubicBezTo>
                  <a:cubicBezTo>
                    <a:pt x="32558" y="14596"/>
                    <a:pt x="28366" y="16549"/>
                    <a:pt x="30442" y="17485"/>
                  </a:cubicBezTo>
                  <a:cubicBezTo>
                    <a:pt x="30907" y="17682"/>
                    <a:pt x="31518" y="17779"/>
                    <a:pt x="32209" y="17779"/>
                  </a:cubicBezTo>
                  <a:cubicBezTo>
                    <a:pt x="34660" y="17779"/>
                    <a:pt x="38115" y="16565"/>
                    <a:pt x="39639" y="14311"/>
                  </a:cubicBezTo>
                  <a:cubicBezTo>
                    <a:pt x="41593" y="11421"/>
                    <a:pt x="38866" y="6863"/>
                    <a:pt x="35040" y="4340"/>
                  </a:cubicBezTo>
                  <a:cubicBezTo>
                    <a:pt x="31486" y="2009"/>
                    <a:pt x="24558" y="0"/>
                    <a:pt x="17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35"/>
            <p:cNvSpPr/>
            <p:nvPr/>
          </p:nvSpPr>
          <p:spPr>
            <a:xfrm>
              <a:off x="2435425" y="1733725"/>
              <a:ext cx="997100" cy="919800"/>
            </a:xfrm>
            <a:custGeom>
              <a:avLst/>
              <a:gdLst/>
              <a:ahLst/>
              <a:cxnLst/>
              <a:rect l="l" t="t" r="r" b="b"/>
              <a:pathLst>
                <a:path w="39884" h="36792" extrusionOk="0">
                  <a:moveTo>
                    <a:pt x="16893" y="692"/>
                  </a:moveTo>
                  <a:cubicBezTo>
                    <a:pt x="23823" y="692"/>
                    <a:pt x="30680" y="2709"/>
                    <a:pt x="34146" y="4966"/>
                  </a:cubicBezTo>
                  <a:cubicBezTo>
                    <a:pt x="35570" y="5902"/>
                    <a:pt x="36832" y="7164"/>
                    <a:pt x="37768" y="8507"/>
                  </a:cubicBezTo>
                  <a:cubicBezTo>
                    <a:pt x="38663" y="9809"/>
                    <a:pt x="39233" y="11233"/>
                    <a:pt x="39233" y="12454"/>
                  </a:cubicBezTo>
                  <a:cubicBezTo>
                    <a:pt x="39233" y="13187"/>
                    <a:pt x="39029" y="13879"/>
                    <a:pt x="38622" y="14489"/>
                  </a:cubicBezTo>
                  <a:cubicBezTo>
                    <a:pt x="37930" y="15507"/>
                    <a:pt x="36750" y="16361"/>
                    <a:pt x="35407" y="16931"/>
                  </a:cubicBezTo>
                  <a:cubicBezTo>
                    <a:pt x="34105" y="17501"/>
                    <a:pt x="32681" y="17786"/>
                    <a:pt x="31500" y="17786"/>
                  </a:cubicBezTo>
                  <a:cubicBezTo>
                    <a:pt x="30849" y="17786"/>
                    <a:pt x="30279" y="17664"/>
                    <a:pt x="29872" y="17501"/>
                  </a:cubicBezTo>
                  <a:cubicBezTo>
                    <a:pt x="29669" y="17419"/>
                    <a:pt x="29588" y="17338"/>
                    <a:pt x="29547" y="17297"/>
                  </a:cubicBezTo>
                  <a:lnTo>
                    <a:pt x="29465" y="17175"/>
                  </a:lnTo>
                  <a:cubicBezTo>
                    <a:pt x="29465" y="17134"/>
                    <a:pt x="29506" y="17053"/>
                    <a:pt x="29547" y="16972"/>
                  </a:cubicBezTo>
                  <a:cubicBezTo>
                    <a:pt x="29710" y="16605"/>
                    <a:pt x="30361" y="16158"/>
                    <a:pt x="30890" y="15791"/>
                  </a:cubicBezTo>
                  <a:cubicBezTo>
                    <a:pt x="31175" y="15629"/>
                    <a:pt x="31460" y="15507"/>
                    <a:pt x="31663" y="15384"/>
                  </a:cubicBezTo>
                  <a:cubicBezTo>
                    <a:pt x="31744" y="15344"/>
                    <a:pt x="31826" y="15303"/>
                    <a:pt x="31867" y="15262"/>
                  </a:cubicBezTo>
                  <a:lnTo>
                    <a:pt x="31948" y="15222"/>
                  </a:lnTo>
                  <a:cubicBezTo>
                    <a:pt x="32111" y="15181"/>
                    <a:pt x="32192" y="15018"/>
                    <a:pt x="32151" y="14855"/>
                  </a:cubicBezTo>
                  <a:cubicBezTo>
                    <a:pt x="32111" y="14693"/>
                    <a:pt x="31989" y="14611"/>
                    <a:pt x="31826" y="14571"/>
                  </a:cubicBezTo>
                  <a:cubicBezTo>
                    <a:pt x="31826" y="14571"/>
                    <a:pt x="30320" y="14530"/>
                    <a:pt x="28570" y="14530"/>
                  </a:cubicBezTo>
                  <a:cubicBezTo>
                    <a:pt x="27675" y="14530"/>
                    <a:pt x="26739" y="14530"/>
                    <a:pt x="25884" y="14571"/>
                  </a:cubicBezTo>
                  <a:cubicBezTo>
                    <a:pt x="25029" y="14652"/>
                    <a:pt x="24256" y="14733"/>
                    <a:pt x="23727" y="14855"/>
                  </a:cubicBezTo>
                  <a:cubicBezTo>
                    <a:pt x="23483" y="14937"/>
                    <a:pt x="23279" y="15059"/>
                    <a:pt x="23117" y="15222"/>
                  </a:cubicBezTo>
                  <a:cubicBezTo>
                    <a:pt x="22995" y="15384"/>
                    <a:pt x="22913" y="15629"/>
                    <a:pt x="22913" y="15832"/>
                  </a:cubicBezTo>
                  <a:cubicBezTo>
                    <a:pt x="22913" y="16239"/>
                    <a:pt x="23117" y="16687"/>
                    <a:pt x="23361" y="17134"/>
                  </a:cubicBezTo>
                  <a:cubicBezTo>
                    <a:pt x="23727" y="17826"/>
                    <a:pt x="24256" y="18600"/>
                    <a:pt x="24704" y="19373"/>
                  </a:cubicBezTo>
                  <a:cubicBezTo>
                    <a:pt x="25152" y="20105"/>
                    <a:pt x="25436" y="20838"/>
                    <a:pt x="25436" y="21367"/>
                  </a:cubicBezTo>
                  <a:cubicBezTo>
                    <a:pt x="25436" y="21774"/>
                    <a:pt x="25274" y="22262"/>
                    <a:pt x="24948" y="22710"/>
                  </a:cubicBezTo>
                  <a:cubicBezTo>
                    <a:pt x="24460" y="23402"/>
                    <a:pt x="23686" y="24094"/>
                    <a:pt x="22913" y="24623"/>
                  </a:cubicBezTo>
                  <a:cubicBezTo>
                    <a:pt x="22140" y="25193"/>
                    <a:pt x="21326" y="25599"/>
                    <a:pt x="20797" y="25762"/>
                  </a:cubicBezTo>
                  <a:cubicBezTo>
                    <a:pt x="20512" y="25884"/>
                    <a:pt x="20268" y="25966"/>
                    <a:pt x="20105" y="26129"/>
                  </a:cubicBezTo>
                  <a:cubicBezTo>
                    <a:pt x="20024" y="26169"/>
                    <a:pt x="19983" y="26251"/>
                    <a:pt x="19902" y="26373"/>
                  </a:cubicBezTo>
                  <a:cubicBezTo>
                    <a:pt x="19861" y="26454"/>
                    <a:pt x="19861" y="26576"/>
                    <a:pt x="19861" y="26658"/>
                  </a:cubicBezTo>
                  <a:cubicBezTo>
                    <a:pt x="19861" y="26861"/>
                    <a:pt x="19902" y="26983"/>
                    <a:pt x="19942" y="27105"/>
                  </a:cubicBezTo>
                  <a:cubicBezTo>
                    <a:pt x="19983" y="27227"/>
                    <a:pt x="20024" y="27309"/>
                    <a:pt x="20024" y="27390"/>
                  </a:cubicBezTo>
                  <a:cubicBezTo>
                    <a:pt x="20024" y="27472"/>
                    <a:pt x="20024" y="27553"/>
                    <a:pt x="19942" y="27675"/>
                  </a:cubicBezTo>
                  <a:cubicBezTo>
                    <a:pt x="19942" y="27675"/>
                    <a:pt x="19902" y="27756"/>
                    <a:pt x="19780" y="27797"/>
                  </a:cubicBezTo>
                  <a:cubicBezTo>
                    <a:pt x="19664" y="27826"/>
                    <a:pt x="19529" y="27855"/>
                    <a:pt x="19373" y="27855"/>
                  </a:cubicBezTo>
                  <a:cubicBezTo>
                    <a:pt x="19309" y="27855"/>
                    <a:pt x="19241" y="27850"/>
                    <a:pt x="19169" y="27838"/>
                  </a:cubicBezTo>
                  <a:cubicBezTo>
                    <a:pt x="19102" y="27843"/>
                    <a:pt x="19034" y="27846"/>
                    <a:pt x="18965" y="27846"/>
                  </a:cubicBezTo>
                  <a:cubicBezTo>
                    <a:pt x="18526" y="27846"/>
                    <a:pt x="18044" y="27745"/>
                    <a:pt x="17623" y="27675"/>
                  </a:cubicBezTo>
                  <a:cubicBezTo>
                    <a:pt x="17378" y="27594"/>
                    <a:pt x="17175" y="27553"/>
                    <a:pt x="17053" y="27512"/>
                  </a:cubicBezTo>
                  <a:cubicBezTo>
                    <a:pt x="16988" y="27496"/>
                    <a:pt x="16936" y="27486"/>
                    <a:pt x="16897" y="27480"/>
                  </a:cubicBezTo>
                  <a:lnTo>
                    <a:pt x="16897" y="27480"/>
                  </a:lnTo>
                  <a:cubicBezTo>
                    <a:pt x="16786" y="27375"/>
                    <a:pt x="16562" y="27169"/>
                    <a:pt x="16280" y="26942"/>
                  </a:cubicBezTo>
                  <a:cubicBezTo>
                    <a:pt x="16117" y="26780"/>
                    <a:pt x="15873" y="26658"/>
                    <a:pt x="15669" y="26536"/>
                  </a:cubicBezTo>
                  <a:cubicBezTo>
                    <a:pt x="15466" y="26413"/>
                    <a:pt x="15262" y="26291"/>
                    <a:pt x="14977" y="26291"/>
                  </a:cubicBezTo>
                  <a:cubicBezTo>
                    <a:pt x="14814" y="26291"/>
                    <a:pt x="14611" y="26373"/>
                    <a:pt x="14489" y="26536"/>
                  </a:cubicBezTo>
                  <a:cubicBezTo>
                    <a:pt x="14326" y="26739"/>
                    <a:pt x="14245" y="26983"/>
                    <a:pt x="14163" y="27349"/>
                  </a:cubicBezTo>
                  <a:cubicBezTo>
                    <a:pt x="13878" y="28326"/>
                    <a:pt x="13594" y="29995"/>
                    <a:pt x="13105" y="31623"/>
                  </a:cubicBezTo>
                  <a:cubicBezTo>
                    <a:pt x="12820" y="32681"/>
                    <a:pt x="12047" y="33820"/>
                    <a:pt x="11030" y="34675"/>
                  </a:cubicBezTo>
                  <a:cubicBezTo>
                    <a:pt x="10012" y="35530"/>
                    <a:pt x="8751" y="36099"/>
                    <a:pt x="7408" y="36099"/>
                  </a:cubicBezTo>
                  <a:cubicBezTo>
                    <a:pt x="6024" y="36099"/>
                    <a:pt x="4762" y="35814"/>
                    <a:pt x="3826" y="35082"/>
                  </a:cubicBezTo>
                  <a:cubicBezTo>
                    <a:pt x="2931" y="34349"/>
                    <a:pt x="2320" y="33169"/>
                    <a:pt x="2239" y="31175"/>
                  </a:cubicBezTo>
                  <a:cubicBezTo>
                    <a:pt x="2198" y="29588"/>
                    <a:pt x="1791" y="26454"/>
                    <a:pt x="1425" y="22873"/>
                  </a:cubicBezTo>
                  <a:cubicBezTo>
                    <a:pt x="1018" y="19332"/>
                    <a:pt x="652" y="15344"/>
                    <a:pt x="652" y="12251"/>
                  </a:cubicBezTo>
                  <a:cubicBezTo>
                    <a:pt x="652" y="10297"/>
                    <a:pt x="815" y="8629"/>
                    <a:pt x="1181" y="7693"/>
                  </a:cubicBezTo>
                  <a:cubicBezTo>
                    <a:pt x="1914" y="5617"/>
                    <a:pt x="3623" y="3949"/>
                    <a:pt x="6065" y="2728"/>
                  </a:cubicBezTo>
                  <a:cubicBezTo>
                    <a:pt x="8506" y="1547"/>
                    <a:pt x="11722" y="815"/>
                    <a:pt x="15425" y="693"/>
                  </a:cubicBezTo>
                  <a:lnTo>
                    <a:pt x="16687" y="693"/>
                  </a:lnTo>
                  <a:cubicBezTo>
                    <a:pt x="16755" y="692"/>
                    <a:pt x="16824" y="692"/>
                    <a:pt x="16893" y="692"/>
                  </a:cubicBezTo>
                  <a:close/>
                  <a:moveTo>
                    <a:pt x="15425" y="1"/>
                  </a:moveTo>
                  <a:cubicBezTo>
                    <a:pt x="11640" y="164"/>
                    <a:pt x="8344" y="896"/>
                    <a:pt x="5780" y="2158"/>
                  </a:cubicBezTo>
                  <a:cubicBezTo>
                    <a:pt x="3216" y="3379"/>
                    <a:pt x="1344" y="5210"/>
                    <a:pt x="530" y="7449"/>
                  </a:cubicBezTo>
                  <a:cubicBezTo>
                    <a:pt x="123" y="8588"/>
                    <a:pt x="1" y="10257"/>
                    <a:pt x="1" y="12251"/>
                  </a:cubicBezTo>
                  <a:cubicBezTo>
                    <a:pt x="1" y="15425"/>
                    <a:pt x="367" y="19373"/>
                    <a:pt x="733" y="22954"/>
                  </a:cubicBezTo>
                  <a:cubicBezTo>
                    <a:pt x="1140" y="26536"/>
                    <a:pt x="1507" y="29710"/>
                    <a:pt x="1547" y="31216"/>
                  </a:cubicBezTo>
                  <a:cubicBezTo>
                    <a:pt x="1629" y="33291"/>
                    <a:pt x="2320" y="34756"/>
                    <a:pt x="3419" y="35611"/>
                  </a:cubicBezTo>
                  <a:cubicBezTo>
                    <a:pt x="4518" y="36506"/>
                    <a:pt x="5943" y="36791"/>
                    <a:pt x="7408" y="36791"/>
                  </a:cubicBezTo>
                  <a:cubicBezTo>
                    <a:pt x="8954" y="36791"/>
                    <a:pt x="10379" y="36140"/>
                    <a:pt x="11477" y="35204"/>
                  </a:cubicBezTo>
                  <a:cubicBezTo>
                    <a:pt x="12617" y="34227"/>
                    <a:pt x="13431" y="33006"/>
                    <a:pt x="13756" y="31826"/>
                  </a:cubicBezTo>
                  <a:cubicBezTo>
                    <a:pt x="14123" y="30687"/>
                    <a:pt x="14326" y="29547"/>
                    <a:pt x="14530" y="28652"/>
                  </a:cubicBezTo>
                  <a:cubicBezTo>
                    <a:pt x="14652" y="28204"/>
                    <a:pt x="14733" y="27838"/>
                    <a:pt x="14814" y="27512"/>
                  </a:cubicBezTo>
                  <a:cubicBezTo>
                    <a:pt x="14881" y="27279"/>
                    <a:pt x="14947" y="27074"/>
                    <a:pt x="14992" y="26984"/>
                  </a:cubicBezTo>
                  <a:lnTo>
                    <a:pt x="14992" y="26984"/>
                  </a:lnTo>
                  <a:cubicBezTo>
                    <a:pt x="15048" y="26991"/>
                    <a:pt x="15196" y="27031"/>
                    <a:pt x="15344" y="27105"/>
                  </a:cubicBezTo>
                  <a:cubicBezTo>
                    <a:pt x="15588" y="27268"/>
                    <a:pt x="15873" y="27472"/>
                    <a:pt x="16117" y="27675"/>
                  </a:cubicBezTo>
                  <a:cubicBezTo>
                    <a:pt x="16239" y="27756"/>
                    <a:pt x="16320" y="27879"/>
                    <a:pt x="16402" y="27919"/>
                  </a:cubicBezTo>
                  <a:cubicBezTo>
                    <a:pt x="16442" y="28001"/>
                    <a:pt x="16483" y="28041"/>
                    <a:pt x="16483" y="28041"/>
                  </a:cubicBezTo>
                  <a:lnTo>
                    <a:pt x="16646" y="28123"/>
                  </a:lnTo>
                  <a:cubicBezTo>
                    <a:pt x="16646" y="28123"/>
                    <a:pt x="18070" y="28530"/>
                    <a:pt x="19169" y="28530"/>
                  </a:cubicBezTo>
                  <a:cubicBezTo>
                    <a:pt x="19454" y="28530"/>
                    <a:pt x="19739" y="28530"/>
                    <a:pt x="19983" y="28448"/>
                  </a:cubicBezTo>
                  <a:cubicBezTo>
                    <a:pt x="20227" y="28367"/>
                    <a:pt x="20471" y="28204"/>
                    <a:pt x="20593" y="27919"/>
                  </a:cubicBezTo>
                  <a:cubicBezTo>
                    <a:pt x="20675" y="27756"/>
                    <a:pt x="20716" y="27553"/>
                    <a:pt x="20716" y="27390"/>
                  </a:cubicBezTo>
                  <a:cubicBezTo>
                    <a:pt x="20716" y="27187"/>
                    <a:pt x="20634" y="26983"/>
                    <a:pt x="20593" y="26861"/>
                  </a:cubicBezTo>
                  <a:cubicBezTo>
                    <a:pt x="20553" y="26739"/>
                    <a:pt x="20512" y="26658"/>
                    <a:pt x="20512" y="26658"/>
                  </a:cubicBezTo>
                  <a:lnTo>
                    <a:pt x="20553" y="26658"/>
                  </a:lnTo>
                  <a:cubicBezTo>
                    <a:pt x="20593" y="26617"/>
                    <a:pt x="20716" y="26495"/>
                    <a:pt x="21041" y="26413"/>
                  </a:cubicBezTo>
                  <a:cubicBezTo>
                    <a:pt x="21814" y="26129"/>
                    <a:pt x="23035" y="25437"/>
                    <a:pt x="24134" y="24582"/>
                  </a:cubicBezTo>
                  <a:cubicBezTo>
                    <a:pt x="24663" y="24134"/>
                    <a:pt x="25152" y="23646"/>
                    <a:pt x="25518" y="23117"/>
                  </a:cubicBezTo>
                  <a:cubicBezTo>
                    <a:pt x="25884" y="22547"/>
                    <a:pt x="26128" y="21977"/>
                    <a:pt x="26128" y="21367"/>
                  </a:cubicBezTo>
                  <a:cubicBezTo>
                    <a:pt x="26128" y="20838"/>
                    <a:pt x="25925" y="20350"/>
                    <a:pt x="25681" y="19820"/>
                  </a:cubicBezTo>
                  <a:cubicBezTo>
                    <a:pt x="25314" y="19047"/>
                    <a:pt x="24785" y="18233"/>
                    <a:pt x="24338" y="17501"/>
                  </a:cubicBezTo>
                  <a:cubicBezTo>
                    <a:pt x="24134" y="17134"/>
                    <a:pt x="23931" y="16809"/>
                    <a:pt x="23809" y="16524"/>
                  </a:cubicBezTo>
                  <a:cubicBezTo>
                    <a:pt x="23686" y="16239"/>
                    <a:pt x="23605" y="15995"/>
                    <a:pt x="23605" y="15832"/>
                  </a:cubicBezTo>
                  <a:cubicBezTo>
                    <a:pt x="23605" y="15751"/>
                    <a:pt x="23646" y="15669"/>
                    <a:pt x="23646" y="15629"/>
                  </a:cubicBezTo>
                  <a:cubicBezTo>
                    <a:pt x="23686" y="15629"/>
                    <a:pt x="23768" y="15547"/>
                    <a:pt x="23890" y="15507"/>
                  </a:cubicBezTo>
                  <a:cubicBezTo>
                    <a:pt x="24338" y="15384"/>
                    <a:pt x="25070" y="15303"/>
                    <a:pt x="25925" y="15262"/>
                  </a:cubicBezTo>
                  <a:cubicBezTo>
                    <a:pt x="26739" y="15222"/>
                    <a:pt x="27675" y="15181"/>
                    <a:pt x="28570" y="15181"/>
                  </a:cubicBezTo>
                  <a:cubicBezTo>
                    <a:pt x="29289" y="15181"/>
                    <a:pt x="29979" y="15210"/>
                    <a:pt x="30544" y="15219"/>
                  </a:cubicBezTo>
                  <a:lnTo>
                    <a:pt x="30544" y="15219"/>
                  </a:lnTo>
                  <a:cubicBezTo>
                    <a:pt x="30457" y="15272"/>
                    <a:pt x="30368" y="15327"/>
                    <a:pt x="30279" y="15384"/>
                  </a:cubicBezTo>
                  <a:cubicBezTo>
                    <a:pt x="29954" y="15629"/>
                    <a:pt x="29588" y="15873"/>
                    <a:pt x="29303" y="16158"/>
                  </a:cubicBezTo>
                  <a:cubicBezTo>
                    <a:pt x="29181" y="16321"/>
                    <a:pt x="29058" y="16443"/>
                    <a:pt x="28936" y="16605"/>
                  </a:cubicBezTo>
                  <a:cubicBezTo>
                    <a:pt x="28855" y="16768"/>
                    <a:pt x="28814" y="16972"/>
                    <a:pt x="28814" y="17175"/>
                  </a:cubicBezTo>
                  <a:cubicBezTo>
                    <a:pt x="28774" y="17379"/>
                    <a:pt x="28855" y="17582"/>
                    <a:pt x="29018" y="17745"/>
                  </a:cubicBezTo>
                  <a:cubicBezTo>
                    <a:pt x="29140" y="17908"/>
                    <a:pt x="29343" y="18030"/>
                    <a:pt x="29588" y="18111"/>
                  </a:cubicBezTo>
                  <a:cubicBezTo>
                    <a:pt x="30117" y="18355"/>
                    <a:pt x="30768" y="18477"/>
                    <a:pt x="31500" y="18477"/>
                  </a:cubicBezTo>
                  <a:cubicBezTo>
                    <a:pt x="32803" y="18477"/>
                    <a:pt x="34308" y="18152"/>
                    <a:pt x="35692" y="17541"/>
                  </a:cubicBezTo>
                  <a:cubicBezTo>
                    <a:pt x="37076" y="16931"/>
                    <a:pt x="38378" y="16036"/>
                    <a:pt x="39192" y="14855"/>
                  </a:cubicBezTo>
                  <a:cubicBezTo>
                    <a:pt x="39680" y="14123"/>
                    <a:pt x="39884" y="13309"/>
                    <a:pt x="39884" y="12454"/>
                  </a:cubicBezTo>
                  <a:cubicBezTo>
                    <a:pt x="39884" y="11030"/>
                    <a:pt x="39273" y="9524"/>
                    <a:pt x="38337" y="8100"/>
                  </a:cubicBezTo>
                  <a:cubicBezTo>
                    <a:pt x="37361" y="6675"/>
                    <a:pt x="36018" y="5373"/>
                    <a:pt x="34512" y="4396"/>
                  </a:cubicBezTo>
                  <a:cubicBezTo>
                    <a:pt x="30808" y="1995"/>
                    <a:pt x="23809" y="1"/>
                    <a:pt x="16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35"/>
            <p:cNvSpPr/>
            <p:nvPr/>
          </p:nvSpPr>
          <p:spPr>
            <a:xfrm>
              <a:off x="2586000" y="2406000"/>
              <a:ext cx="59050" cy="52500"/>
            </a:xfrm>
            <a:custGeom>
              <a:avLst/>
              <a:gdLst/>
              <a:ahLst/>
              <a:cxnLst/>
              <a:rect l="l" t="t" r="r" b="b"/>
              <a:pathLst>
                <a:path w="2362" h="2100" extrusionOk="0">
                  <a:moveTo>
                    <a:pt x="1970" y="1"/>
                  </a:moveTo>
                  <a:cubicBezTo>
                    <a:pt x="1883" y="1"/>
                    <a:pt x="1792" y="31"/>
                    <a:pt x="1710" y="92"/>
                  </a:cubicBezTo>
                  <a:cubicBezTo>
                    <a:pt x="1303" y="581"/>
                    <a:pt x="815" y="1028"/>
                    <a:pt x="164" y="1476"/>
                  </a:cubicBezTo>
                  <a:cubicBezTo>
                    <a:pt x="42" y="1598"/>
                    <a:pt x="1" y="1801"/>
                    <a:pt x="82" y="1964"/>
                  </a:cubicBezTo>
                  <a:cubicBezTo>
                    <a:pt x="154" y="2060"/>
                    <a:pt x="253" y="2099"/>
                    <a:pt x="356" y="2099"/>
                  </a:cubicBezTo>
                  <a:cubicBezTo>
                    <a:pt x="429" y="2099"/>
                    <a:pt x="503" y="2079"/>
                    <a:pt x="571" y="2046"/>
                  </a:cubicBezTo>
                  <a:cubicBezTo>
                    <a:pt x="1222" y="1557"/>
                    <a:pt x="1792" y="1069"/>
                    <a:pt x="2239" y="581"/>
                  </a:cubicBezTo>
                  <a:cubicBezTo>
                    <a:pt x="2361" y="418"/>
                    <a:pt x="2361" y="214"/>
                    <a:pt x="2199" y="92"/>
                  </a:cubicBezTo>
                  <a:cubicBezTo>
                    <a:pt x="2138" y="31"/>
                    <a:pt x="2056" y="1"/>
                    <a:pt x="19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35"/>
            <p:cNvSpPr/>
            <p:nvPr/>
          </p:nvSpPr>
          <p:spPr>
            <a:xfrm>
              <a:off x="2671475" y="1981950"/>
              <a:ext cx="727475" cy="348225"/>
            </a:xfrm>
            <a:custGeom>
              <a:avLst/>
              <a:gdLst/>
              <a:ahLst/>
              <a:cxnLst/>
              <a:rect l="l" t="t" r="r" b="b"/>
              <a:pathLst>
                <a:path w="29099" h="13929" extrusionOk="0">
                  <a:moveTo>
                    <a:pt x="28714" y="0"/>
                  </a:moveTo>
                  <a:cubicBezTo>
                    <a:pt x="28604" y="0"/>
                    <a:pt x="28500" y="45"/>
                    <a:pt x="28448" y="124"/>
                  </a:cubicBezTo>
                  <a:cubicBezTo>
                    <a:pt x="28407" y="124"/>
                    <a:pt x="27593" y="1345"/>
                    <a:pt x="24256" y="2200"/>
                  </a:cubicBezTo>
                  <a:cubicBezTo>
                    <a:pt x="23890" y="2281"/>
                    <a:pt x="23483" y="2322"/>
                    <a:pt x="23035" y="2322"/>
                  </a:cubicBezTo>
                  <a:cubicBezTo>
                    <a:pt x="20756" y="2322"/>
                    <a:pt x="17337" y="1386"/>
                    <a:pt x="13349" y="1345"/>
                  </a:cubicBezTo>
                  <a:cubicBezTo>
                    <a:pt x="10785" y="1345"/>
                    <a:pt x="8018" y="1752"/>
                    <a:pt x="5128" y="3095"/>
                  </a:cubicBezTo>
                  <a:cubicBezTo>
                    <a:pt x="3745" y="3746"/>
                    <a:pt x="2727" y="4479"/>
                    <a:pt x="2035" y="5293"/>
                  </a:cubicBezTo>
                  <a:cubicBezTo>
                    <a:pt x="977" y="6554"/>
                    <a:pt x="652" y="7938"/>
                    <a:pt x="489" y="9322"/>
                  </a:cubicBezTo>
                  <a:cubicBezTo>
                    <a:pt x="326" y="10705"/>
                    <a:pt x="326" y="12130"/>
                    <a:pt x="41" y="13514"/>
                  </a:cubicBezTo>
                  <a:cubicBezTo>
                    <a:pt x="0" y="13676"/>
                    <a:pt x="123" y="13880"/>
                    <a:pt x="326" y="13920"/>
                  </a:cubicBezTo>
                  <a:cubicBezTo>
                    <a:pt x="347" y="13926"/>
                    <a:pt x="369" y="13928"/>
                    <a:pt x="391" y="13928"/>
                  </a:cubicBezTo>
                  <a:cubicBezTo>
                    <a:pt x="539" y="13928"/>
                    <a:pt x="698" y="13813"/>
                    <a:pt x="733" y="13636"/>
                  </a:cubicBezTo>
                  <a:cubicBezTo>
                    <a:pt x="1099" y="11682"/>
                    <a:pt x="937" y="9769"/>
                    <a:pt x="1384" y="8101"/>
                  </a:cubicBezTo>
                  <a:cubicBezTo>
                    <a:pt x="1588" y="7246"/>
                    <a:pt x="1954" y="6473"/>
                    <a:pt x="2564" y="5740"/>
                  </a:cubicBezTo>
                  <a:cubicBezTo>
                    <a:pt x="3175" y="5008"/>
                    <a:pt x="4070" y="4316"/>
                    <a:pt x="5413" y="3705"/>
                  </a:cubicBezTo>
                  <a:cubicBezTo>
                    <a:pt x="8181" y="2444"/>
                    <a:pt x="10867" y="2037"/>
                    <a:pt x="13349" y="2037"/>
                  </a:cubicBezTo>
                  <a:cubicBezTo>
                    <a:pt x="17215" y="2037"/>
                    <a:pt x="20593" y="2973"/>
                    <a:pt x="23035" y="3014"/>
                  </a:cubicBezTo>
                  <a:cubicBezTo>
                    <a:pt x="23523" y="3014"/>
                    <a:pt x="23971" y="2973"/>
                    <a:pt x="24419" y="2851"/>
                  </a:cubicBezTo>
                  <a:cubicBezTo>
                    <a:pt x="28000" y="1956"/>
                    <a:pt x="28936" y="572"/>
                    <a:pt x="28977" y="531"/>
                  </a:cubicBezTo>
                  <a:cubicBezTo>
                    <a:pt x="29099" y="368"/>
                    <a:pt x="29058" y="165"/>
                    <a:pt x="28895" y="43"/>
                  </a:cubicBezTo>
                  <a:cubicBezTo>
                    <a:pt x="28838" y="14"/>
                    <a:pt x="28775" y="0"/>
                    <a:pt x="287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35"/>
            <p:cNvSpPr/>
            <p:nvPr/>
          </p:nvSpPr>
          <p:spPr>
            <a:xfrm>
              <a:off x="2657225" y="2145625"/>
              <a:ext cx="358175" cy="400300"/>
            </a:xfrm>
            <a:custGeom>
              <a:avLst/>
              <a:gdLst/>
              <a:ahLst/>
              <a:cxnLst/>
              <a:rect l="l" t="t" r="r" b="b"/>
              <a:pathLst>
                <a:path w="14327" h="16012" extrusionOk="0">
                  <a:moveTo>
                    <a:pt x="13971" y="1"/>
                  </a:moveTo>
                  <a:cubicBezTo>
                    <a:pt x="13953" y="1"/>
                    <a:pt x="13936" y="3"/>
                    <a:pt x="13919" y="7"/>
                  </a:cubicBezTo>
                  <a:cubicBezTo>
                    <a:pt x="13838" y="7"/>
                    <a:pt x="10867" y="496"/>
                    <a:pt x="8628" y="4321"/>
                  </a:cubicBezTo>
                  <a:cubicBezTo>
                    <a:pt x="7489" y="6275"/>
                    <a:pt x="7001" y="8635"/>
                    <a:pt x="5983" y="10670"/>
                  </a:cubicBezTo>
                  <a:cubicBezTo>
                    <a:pt x="5495" y="11728"/>
                    <a:pt x="4844" y="12664"/>
                    <a:pt x="3948" y="13478"/>
                  </a:cubicBezTo>
                  <a:cubicBezTo>
                    <a:pt x="3053" y="14251"/>
                    <a:pt x="1873" y="14943"/>
                    <a:pt x="286" y="15350"/>
                  </a:cubicBezTo>
                  <a:cubicBezTo>
                    <a:pt x="123" y="15391"/>
                    <a:pt x="1" y="15594"/>
                    <a:pt x="41" y="15757"/>
                  </a:cubicBezTo>
                  <a:cubicBezTo>
                    <a:pt x="75" y="15927"/>
                    <a:pt x="222" y="16011"/>
                    <a:pt x="365" y="16011"/>
                  </a:cubicBezTo>
                  <a:cubicBezTo>
                    <a:pt x="393" y="16011"/>
                    <a:pt x="421" y="16008"/>
                    <a:pt x="448" y="16001"/>
                  </a:cubicBezTo>
                  <a:cubicBezTo>
                    <a:pt x="2158" y="15554"/>
                    <a:pt x="3419" y="14862"/>
                    <a:pt x="4396" y="13966"/>
                  </a:cubicBezTo>
                  <a:cubicBezTo>
                    <a:pt x="5861" y="12664"/>
                    <a:pt x="6675" y="10996"/>
                    <a:pt x="7285" y="9327"/>
                  </a:cubicBezTo>
                  <a:cubicBezTo>
                    <a:pt x="7937" y="7699"/>
                    <a:pt x="8425" y="6030"/>
                    <a:pt x="9198" y="4687"/>
                  </a:cubicBezTo>
                  <a:cubicBezTo>
                    <a:pt x="10256" y="2856"/>
                    <a:pt x="11477" y="1879"/>
                    <a:pt x="12413" y="1310"/>
                  </a:cubicBezTo>
                  <a:cubicBezTo>
                    <a:pt x="12902" y="1065"/>
                    <a:pt x="13309" y="903"/>
                    <a:pt x="13594" y="781"/>
                  </a:cubicBezTo>
                  <a:cubicBezTo>
                    <a:pt x="13716" y="740"/>
                    <a:pt x="13838" y="740"/>
                    <a:pt x="13919" y="699"/>
                  </a:cubicBezTo>
                  <a:lnTo>
                    <a:pt x="14001" y="699"/>
                  </a:lnTo>
                  <a:cubicBezTo>
                    <a:pt x="14204" y="658"/>
                    <a:pt x="14326" y="496"/>
                    <a:pt x="14285" y="292"/>
                  </a:cubicBezTo>
                  <a:cubicBezTo>
                    <a:pt x="14249" y="147"/>
                    <a:pt x="14115" y="1"/>
                    <a:pt x="139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35"/>
            <p:cNvSpPr/>
            <p:nvPr/>
          </p:nvSpPr>
          <p:spPr>
            <a:xfrm>
              <a:off x="2814925" y="2364375"/>
              <a:ext cx="487375" cy="66325"/>
            </a:xfrm>
            <a:custGeom>
              <a:avLst/>
              <a:gdLst/>
              <a:ahLst/>
              <a:cxnLst/>
              <a:rect l="l" t="t" r="r" b="b"/>
              <a:pathLst>
                <a:path w="19495" h="2653" extrusionOk="0">
                  <a:moveTo>
                    <a:pt x="345" y="1"/>
                  </a:moveTo>
                  <a:cubicBezTo>
                    <a:pt x="172" y="1"/>
                    <a:pt x="41" y="146"/>
                    <a:pt x="41" y="292"/>
                  </a:cubicBezTo>
                  <a:cubicBezTo>
                    <a:pt x="1" y="496"/>
                    <a:pt x="164" y="658"/>
                    <a:pt x="326" y="658"/>
                  </a:cubicBezTo>
                  <a:lnTo>
                    <a:pt x="19088" y="2653"/>
                  </a:lnTo>
                  <a:cubicBezTo>
                    <a:pt x="19291" y="2653"/>
                    <a:pt x="19454" y="2530"/>
                    <a:pt x="19454" y="2327"/>
                  </a:cubicBezTo>
                  <a:cubicBezTo>
                    <a:pt x="19495" y="2164"/>
                    <a:pt x="19373" y="2001"/>
                    <a:pt x="19169" y="1961"/>
                  </a:cubicBezTo>
                  <a:lnTo>
                    <a:pt x="408" y="7"/>
                  </a:lnTo>
                  <a:cubicBezTo>
                    <a:pt x="386" y="3"/>
                    <a:pt x="365" y="1"/>
                    <a:pt x="3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35"/>
            <p:cNvSpPr/>
            <p:nvPr/>
          </p:nvSpPr>
          <p:spPr>
            <a:xfrm>
              <a:off x="2735575" y="2281825"/>
              <a:ext cx="160775" cy="314125"/>
            </a:xfrm>
            <a:custGeom>
              <a:avLst/>
              <a:gdLst/>
              <a:ahLst/>
              <a:cxnLst/>
              <a:rect l="l" t="t" r="r" b="b"/>
              <a:pathLst>
                <a:path w="6431" h="12565" extrusionOk="0">
                  <a:moveTo>
                    <a:pt x="3253" y="0"/>
                  </a:moveTo>
                  <a:cubicBezTo>
                    <a:pt x="2204" y="0"/>
                    <a:pt x="1341" y="1697"/>
                    <a:pt x="774" y="4815"/>
                  </a:cubicBezTo>
                  <a:cubicBezTo>
                    <a:pt x="0" y="9292"/>
                    <a:pt x="0" y="11652"/>
                    <a:pt x="1710" y="12303"/>
                  </a:cubicBezTo>
                  <a:cubicBezTo>
                    <a:pt x="2216" y="12496"/>
                    <a:pt x="2723" y="12564"/>
                    <a:pt x="3185" y="12564"/>
                  </a:cubicBezTo>
                  <a:cubicBezTo>
                    <a:pt x="4282" y="12564"/>
                    <a:pt x="5128" y="12181"/>
                    <a:pt x="5128" y="12181"/>
                  </a:cubicBezTo>
                  <a:lnTo>
                    <a:pt x="6186" y="7827"/>
                  </a:lnTo>
                  <a:cubicBezTo>
                    <a:pt x="6186" y="7827"/>
                    <a:pt x="6431" y="3228"/>
                    <a:pt x="4721" y="989"/>
                  </a:cubicBezTo>
                  <a:cubicBezTo>
                    <a:pt x="4203" y="322"/>
                    <a:pt x="3710" y="0"/>
                    <a:pt x="32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35"/>
            <p:cNvSpPr/>
            <p:nvPr/>
          </p:nvSpPr>
          <p:spPr>
            <a:xfrm>
              <a:off x="2734550" y="2272975"/>
              <a:ext cx="163825" cy="331700"/>
            </a:xfrm>
            <a:custGeom>
              <a:avLst/>
              <a:gdLst/>
              <a:ahLst/>
              <a:cxnLst/>
              <a:rect l="l" t="t" r="r" b="b"/>
              <a:pathLst>
                <a:path w="6553" h="13268" extrusionOk="0">
                  <a:moveTo>
                    <a:pt x="3297" y="0"/>
                  </a:moveTo>
                  <a:cubicBezTo>
                    <a:pt x="2931" y="0"/>
                    <a:pt x="2605" y="163"/>
                    <a:pt x="2320" y="407"/>
                  </a:cubicBezTo>
                  <a:cubicBezTo>
                    <a:pt x="1913" y="774"/>
                    <a:pt x="1547" y="1384"/>
                    <a:pt x="1262" y="2157"/>
                  </a:cubicBezTo>
                  <a:cubicBezTo>
                    <a:pt x="937" y="2931"/>
                    <a:pt x="693" y="3948"/>
                    <a:pt x="489" y="5128"/>
                  </a:cubicBezTo>
                  <a:cubicBezTo>
                    <a:pt x="163" y="6919"/>
                    <a:pt x="1" y="8384"/>
                    <a:pt x="1" y="9564"/>
                  </a:cubicBezTo>
                  <a:cubicBezTo>
                    <a:pt x="1" y="10460"/>
                    <a:pt x="82" y="11151"/>
                    <a:pt x="326" y="11721"/>
                  </a:cubicBezTo>
                  <a:cubicBezTo>
                    <a:pt x="611" y="12332"/>
                    <a:pt x="1059" y="12739"/>
                    <a:pt x="1629" y="12983"/>
                  </a:cubicBezTo>
                  <a:cubicBezTo>
                    <a:pt x="2158" y="13186"/>
                    <a:pt x="2727" y="13268"/>
                    <a:pt x="3216" y="13268"/>
                  </a:cubicBezTo>
                  <a:cubicBezTo>
                    <a:pt x="4396" y="13268"/>
                    <a:pt x="5291" y="12820"/>
                    <a:pt x="5291" y="12820"/>
                  </a:cubicBezTo>
                  <a:cubicBezTo>
                    <a:pt x="5454" y="12739"/>
                    <a:pt x="5535" y="12535"/>
                    <a:pt x="5454" y="12372"/>
                  </a:cubicBezTo>
                  <a:cubicBezTo>
                    <a:pt x="5395" y="12253"/>
                    <a:pt x="5270" y="12178"/>
                    <a:pt x="5143" y="12178"/>
                  </a:cubicBezTo>
                  <a:cubicBezTo>
                    <a:pt x="5097" y="12178"/>
                    <a:pt x="5050" y="12188"/>
                    <a:pt x="5006" y="12210"/>
                  </a:cubicBezTo>
                  <a:cubicBezTo>
                    <a:pt x="4925" y="12250"/>
                    <a:pt x="4152" y="12576"/>
                    <a:pt x="3216" y="12576"/>
                  </a:cubicBezTo>
                  <a:cubicBezTo>
                    <a:pt x="2768" y="12576"/>
                    <a:pt x="2320" y="12494"/>
                    <a:pt x="1873" y="12332"/>
                  </a:cubicBezTo>
                  <a:cubicBezTo>
                    <a:pt x="1425" y="12169"/>
                    <a:pt x="1181" y="11884"/>
                    <a:pt x="977" y="11477"/>
                  </a:cubicBezTo>
                  <a:cubicBezTo>
                    <a:pt x="774" y="11029"/>
                    <a:pt x="652" y="10378"/>
                    <a:pt x="652" y="9564"/>
                  </a:cubicBezTo>
                  <a:cubicBezTo>
                    <a:pt x="652" y="8465"/>
                    <a:pt x="855" y="7041"/>
                    <a:pt x="1181" y="5210"/>
                  </a:cubicBezTo>
                  <a:cubicBezTo>
                    <a:pt x="1425" y="3704"/>
                    <a:pt x="1791" y="2524"/>
                    <a:pt x="2158" y="1750"/>
                  </a:cubicBezTo>
                  <a:cubicBezTo>
                    <a:pt x="2361" y="1384"/>
                    <a:pt x="2565" y="1099"/>
                    <a:pt x="2768" y="936"/>
                  </a:cubicBezTo>
                  <a:cubicBezTo>
                    <a:pt x="2972" y="774"/>
                    <a:pt x="3134" y="692"/>
                    <a:pt x="3297" y="692"/>
                  </a:cubicBezTo>
                  <a:cubicBezTo>
                    <a:pt x="3419" y="692"/>
                    <a:pt x="3623" y="733"/>
                    <a:pt x="3826" y="896"/>
                  </a:cubicBezTo>
                  <a:cubicBezTo>
                    <a:pt x="4030" y="1018"/>
                    <a:pt x="4233" y="1262"/>
                    <a:pt x="4477" y="1588"/>
                  </a:cubicBezTo>
                  <a:cubicBezTo>
                    <a:pt x="5088" y="2361"/>
                    <a:pt x="5454" y="3500"/>
                    <a:pt x="5658" y="4640"/>
                  </a:cubicBezTo>
                  <a:cubicBezTo>
                    <a:pt x="5861" y="5739"/>
                    <a:pt x="5902" y="6838"/>
                    <a:pt x="5902" y="7529"/>
                  </a:cubicBezTo>
                  <a:cubicBezTo>
                    <a:pt x="5902" y="7733"/>
                    <a:pt x="5861" y="7896"/>
                    <a:pt x="5861" y="7977"/>
                  </a:cubicBezTo>
                  <a:cubicBezTo>
                    <a:pt x="5861" y="8099"/>
                    <a:pt x="5861" y="8181"/>
                    <a:pt x="5861" y="8181"/>
                  </a:cubicBezTo>
                  <a:cubicBezTo>
                    <a:pt x="5861" y="8343"/>
                    <a:pt x="5983" y="8506"/>
                    <a:pt x="6187" y="8506"/>
                  </a:cubicBezTo>
                  <a:cubicBezTo>
                    <a:pt x="6208" y="8510"/>
                    <a:pt x="6229" y="8512"/>
                    <a:pt x="6250" y="8512"/>
                  </a:cubicBezTo>
                  <a:cubicBezTo>
                    <a:pt x="6423" y="8512"/>
                    <a:pt x="6553" y="8367"/>
                    <a:pt x="6553" y="8221"/>
                  </a:cubicBezTo>
                  <a:cubicBezTo>
                    <a:pt x="6553" y="8221"/>
                    <a:pt x="6553" y="7936"/>
                    <a:pt x="6553" y="7529"/>
                  </a:cubicBezTo>
                  <a:cubicBezTo>
                    <a:pt x="6553" y="6838"/>
                    <a:pt x="6512" y="5698"/>
                    <a:pt x="6309" y="4518"/>
                  </a:cubicBezTo>
                  <a:cubicBezTo>
                    <a:pt x="6105" y="3338"/>
                    <a:pt x="5739" y="2076"/>
                    <a:pt x="5047" y="1140"/>
                  </a:cubicBezTo>
                  <a:cubicBezTo>
                    <a:pt x="4762" y="814"/>
                    <a:pt x="4477" y="530"/>
                    <a:pt x="4192" y="326"/>
                  </a:cubicBezTo>
                  <a:cubicBezTo>
                    <a:pt x="3908" y="123"/>
                    <a:pt x="3623" y="0"/>
                    <a:pt x="32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35"/>
            <p:cNvSpPr/>
            <p:nvPr/>
          </p:nvSpPr>
          <p:spPr>
            <a:xfrm>
              <a:off x="1585875" y="4992575"/>
              <a:ext cx="2500875" cy="466000"/>
            </a:xfrm>
            <a:custGeom>
              <a:avLst/>
              <a:gdLst/>
              <a:ahLst/>
              <a:cxnLst/>
              <a:rect l="l" t="t" r="r" b="b"/>
              <a:pathLst>
                <a:path w="100035" h="18640" extrusionOk="0">
                  <a:moveTo>
                    <a:pt x="46314" y="0"/>
                  </a:moveTo>
                  <a:cubicBezTo>
                    <a:pt x="45378" y="0"/>
                    <a:pt x="41064" y="1425"/>
                    <a:pt x="31460" y="3541"/>
                  </a:cubicBezTo>
                  <a:cubicBezTo>
                    <a:pt x="29832" y="3892"/>
                    <a:pt x="27988" y="4039"/>
                    <a:pt x="26046" y="4039"/>
                  </a:cubicBezTo>
                  <a:cubicBezTo>
                    <a:pt x="16528" y="4039"/>
                    <a:pt x="4681" y="529"/>
                    <a:pt x="4681" y="529"/>
                  </a:cubicBezTo>
                  <a:cubicBezTo>
                    <a:pt x="4681" y="529"/>
                    <a:pt x="1" y="3988"/>
                    <a:pt x="1" y="10459"/>
                  </a:cubicBezTo>
                  <a:cubicBezTo>
                    <a:pt x="1" y="14529"/>
                    <a:pt x="367" y="17948"/>
                    <a:pt x="855" y="18639"/>
                  </a:cubicBezTo>
                  <a:lnTo>
                    <a:pt x="100034" y="18639"/>
                  </a:lnTo>
                  <a:cubicBezTo>
                    <a:pt x="98447" y="17093"/>
                    <a:pt x="94255" y="13390"/>
                    <a:pt x="89046" y="12169"/>
                  </a:cubicBezTo>
                  <a:cubicBezTo>
                    <a:pt x="82290" y="10541"/>
                    <a:pt x="52866" y="7204"/>
                    <a:pt x="52866" y="7204"/>
                  </a:cubicBezTo>
                  <a:lnTo>
                    <a:pt x="51442" y="1302"/>
                  </a:lnTo>
                  <a:cubicBezTo>
                    <a:pt x="51442" y="1302"/>
                    <a:pt x="47291" y="0"/>
                    <a:pt x="463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35"/>
            <p:cNvSpPr/>
            <p:nvPr/>
          </p:nvSpPr>
          <p:spPr>
            <a:xfrm>
              <a:off x="1577750" y="4984425"/>
              <a:ext cx="2518150" cy="483300"/>
            </a:xfrm>
            <a:custGeom>
              <a:avLst/>
              <a:gdLst/>
              <a:ahLst/>
              <a:cxnLst/>
              <a:rect l="l" t="t" r="r" b="b"/>
              <a:pathLst>
                <a:path w="100726" h="19332" extrusionOk="0">
                  <a:moveTo>
                    <a:pt x="46639" y="652"/>
                  </a:moveTo>
                  <a:cubicBezTo>
                    <a:pt x="46842" y="652"/>
                    <a:pt x="47249" y="733"/>
                    <a:pt x="47778" y="855"/>
                  </a:cubicBezTo>
                  <a:cubicBezTo>
                    <a:pt x="48552" y="1018"/>
                    <a:pt x="49528" y="1303"/>
                    <a:pt x="50302" y="1547"/>
                  </a:cubicBezTo>
                  <a:cubicBezTo>
                    <a:pt x="50809" y="1681"/>
                    <a:pt x="51246" y="1797"/>
                    <a:pt x="51487" y="1861"/>
                  </a:cubicBezTo>
                  <a:lnTo>
                    <a:pt x="51487" y="1861"/>
                  </a:lnTo>
                  <a:lnTo>
                    <a:pt x="52866" y="7611"/>
                  </a:lnTo>
                  <a:cubicBezTo>
                    <a:pt x="52906" y="7733"/>
                    <a:pt x="53028" y="7855"/>
                    <a:pt x="53151" y="7855"/>
                  </a:cubicBezTo>
                  <a:cubicBezTo>
                    <a:pt x="53151" y="7855"/>
                    <a:pt x="53639" y="7896"/>
                    <a:pt x="54453" y="8018"/>
                  </a:cubicBezTo>
                  <a:cubicBezTo>
                    <a:pt x="57302" y="8343"/>
                    <a:pt x="64546" y="9198"/>
                    <a:pt x="71830" y="10134"/>
                  </a:cubicBezTo>
                  <a:cubicBezTo>
                    <a:pt x="79075" y="11070"/>
                    <a:pt x="86359" y="12128"/>
                    <a:pt x="89290" y="12820"/>
                  </a:cubicBezTo>
                  <a:cubicBezTo>
                    <a:pt x="93862" y="13909"/>
                    <a:pt x="97658" y="16907"/>
                    <a:pt x="99523" y="18640"/>
                  </a:cubicBezTo>
                  <a:lnTo>
                    <a:pt x="1383" y="18640"/>
                  </a:lnTo>
                  <a:cubicBezTo>
                    <a:pt x="1314" y="18474"/>
                    <a:pt x="1237" y="18221"/>
                    <a:pt x="1180" y="17907"/>
                  </a:cubicBezTo>
                  <a:cubicBezTo>
                    <a:pt x="895" y="16483"/>
                    <a:pt x="651" y="13838"/>
                    <a:pt x="651" y="10785"/>
                  </a:cubicBezTo>
                  <a:cubicBezTo>
                    <a:pt x="651" y="7652"/>
                    <a:pt x="1791" y="5210"/>
                    <a:pt x="2930" y="3582"/>
                  </a:cubicBezTo>
                  <a:cubicBezTo>
                    <a:pt x="3500" y="2768"/>
                    <a:pt x="4070" y="2158"/>
                    <a:pt x="4517" y="1710"/>
                  </a:cubicBezTo>
                  <a:cubicBezTo>
                    <a:pt x="4721" y="1506"/>
                    <a:pt x="4884" y="1344"/>
                    <a:pt x="5006" y="1262"/>
                  </a:cubicBezTo>
                  <a:lnTo>
                    <a:pt x="5052" y="1227"/>
                  </a:lnTo>
                  <a:lnTo>
                    <a:pt x="5052" y="1227"/>
                  </a:lnTo>
                  <a:cubicBezTo>
                    <a:pt x="6529" y="1642"/>
                    <a:pt x="17422" y="4681"/>
                    <a:pt x="26372" y="4681"/>
                  </a:cubicBezTo>
                  <a:cubicBezTo>
                    <a:pt x="28325" y="4681"/>
                    <a:pt x="30197" y="4518"/>
                    <a:pt x="31866" y="4192"/>
                  </a:cubicBezTo>
                  <a:cubicBezTo>
                    <a:pt x="36668" y="3134"/>
                    <a:pt x="40127" y="2239"/>
                    <a:pt x="42529" y="1628"/>
                  </a:cubicBezTo>
                  <a:cubicBezTo>
                    <a:pt x="43749" y="1344"/>
                    <a:pt x="44686" y="1099"/>
                    <a:pt x="45337" y="896"/>
                  </a:cubicBezTo>
                  <a:cubicBezTo>
                    <a:pt x="46029" y="733"/>
                    <a:pt x="46476" y="652"/>
                    <a:pt x="46639" y="652"/>
                  </a:cubicBezTo>
                  <a:close/>
                  <a:moveTo>
                    <a:pt x="46639" y="1"/>
                  </a:moveTo>
                  <a:cubicBezTo>
                    <a:pt x="46354" y="1"/>
                    <a:pt x="45906" y="82"/>
                    <a:pt x="45174" y="245"/>
                  </a:cubicBezTo>
                  <a:cubicBezTo>
                    <a:pt x="43098" y="774"/>
                    <a:pt x="38907" y="1954"/>
                    <a:pt x="31703" y="3501"/>
                  </a:cubicBezTo>
                  <a:cubicBezTo>
                    <a:pt x="30116" y="3867"/>
                    <a:pt x="28285" y="3989"/>
                    <a:pt x="26372" y="3989"/>
                  </a:cubicBezTo>
                  <a:cubicBezTo>
                    <a:pt x="21651" y="3989"/>
                    <a:pt x="16320" y="3134"/>
                    <a:pt x="12169" y="2280"/>
                  </a:cubicBezTo>
                  <a:cubicBezTo>
                    <a:pt x="10093" y="1832"/>
                    <a:pt x="8343" y="1384"/>
                    <a:pt x="7081" y="1059"/>
                  </a:cubicBezTo>
                  <a:cubicBezTo>
                    <a:pt x="6471" y="896"/>
                    <a:pt x="5942" y="774"/>
                    <a:pt x="5616" y="652"/>
                  </a:cubicBezTo>
                  <a:cubicBezTo>
                    <a:pt x="5291" y="570"/>
                    <a:pt x="5087" y="530"/>
                    <a:pt x="5087" y="530"/>
                  </a:cubicBezTo>
                  <a:cubicBezTo>
                    <a:pt x="5054" y="513"/>
                    <a:pt x="5013" y="503"/>
                    <a:pt x="4971" y="503"/>
                  </a:cubicBezTo>
                  <a:cubicBezTo>
                    <a:pt x="4912" y="503"/>
                    <a:pt x="4850" y="523"/>
                    <a:pt x="4802" y="570"/>
                  </a:cubicBezTo>
                  <a:cubicBezTo>
                    <a:pt x="4762" y="570"/>
                    <a:pt x="3581" y="1466"/>
                    <a:pt x="2401" y="3216"/>
                  </a:cubicBezTo>
                  <a:cubicBezTo>
                    <a:pt x="1180" y="4925"/>
                    <a:pt x="0" y="7489"/>
                    <a:pt x="0" y="10785"/>
                  </a:cubicBezTo>
                  <a:cubicBezTo>
                    <a:pt x="0" y="12861"/>
                    <a:pt x="82" y="14692"/>
                    <a:pt x="244" y="16157"/>
                  </a:cubicBezTo>
                  <a:cubicBezTo>
                    <a:pt x="326" y="16890"/>
                    <a:pt x="407" y="17541"/>
                    <a:pt x="529" y="18029"/>
                  </a:cubicBezTo>
                  <a:cubicBezTo>
                    <a:pt x="611" y="18518"/>
                    <a:pt x="733" y="18884"/>
                    <a:pt x="895" y="19169"/>
                  </a:cubicBezTo>
                  <a:cubicBezTo>
                    <a:pt x="936" y="19250"/>
                    <a:pt x="1058" y="19332"/>
                    <a:pt x="1180" y="19332"/>
                  </a:cubicBezTo>
                  <a:lnTo>
                    <a:pt x="100359" y="19332"/>
                  </a:lnTo>
                  <a:cubicBezTo>
                    <a:pt x="100481" y="19332"/>
                    <a:pt x="100603" y="19210"/>
                    <a:pt x="100644" y="19088"/>
                  </a:cubicBezTo>
                  <a:cubicBezTo>
                    <a:pt x="100725" y="18965"/>
                    <a:pt x="100685" y="18843"/>
                    <a:pt x="100563" y="18721"/>
                  </a:cubicBezTo>
                  <a:cubicBezTo>
                    <a:pt x="98975" y="17134"/>
                    <a:pt x="94784" y="13431"/>
                    <a:pt x="89412" y="12169"/>
                  </a:cubicBezTo>
                  <a:cubicBezTo>
                    <a:pt x="86034" y="11355"/>
                    <a:pt x="76999" y="10093"/>
                    <a:pt x="68819" y="9076"/>
                  </a:cubicBezTo>
                  <a:cubicBezTo>
                    <a:pt x="61526" y="8137"/>
                    <a:pt x="54907" y="7391"/>
                    <a:pt x="53504" y="7234"/>
                  </a:cubicBezTo>
                  <a:lnTo>
                    <a:pt x="53504" y="7234"/>
                  </a:lnTo>
                  <a:lnTo>
                    <a:pt x="52092" y="1547"/>
                  </a:lnTo>
                  <a:cubicBezTo>
                    <a:pt x="52052" y="1425"/>
                    <a:pt x="51970" y="1303"/>
                    <a:pt x="51848" y="1303"/>
                  </a:cubicBezTo>
                  <a:cubicBezTo>
                    <a:pt x="51848" y="1303"/>
                    <a:pt x="50831" y="977"/>
                    <a:pt x="49651" y="652"/>
                  </a:cubicBezTo>
                  <a:cubicBezTo>
                    <a:pt x="49081" y="489"/>
                    <a:pt x="48470" y="326"/>
                    <a:pt x="47941" y="204"/>
                  </a:cubicBezTo>
                  <a:cubicBezTo>
                    <a:pt x="47412" y="82"/>
                    <a:pt x="46965" y="1"/>
                    <a:pt x="466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35"/>
            <p:cNvSpPr/>
            <p:nvPr/>
          </p:nvSpPr>
          <p:spPr>
            <a:xfrm>
              <a:off x="1598100" y="2881400"/>
              <a:ext cx="1406100" cy="2341600"/>
            </a:xfrm>
            <a:custGeom>
              <a:avLst/>
              <a:gdLst/>
              <a:ahLst/>
              <a:cxnLst/>
              <a:rect l="l" t="t" r="r" b="b"/>
              <a:pathLst>
                <a:path w="56244" h="93664" extrusionOk="0">
                  <a:moveTo>
                    <a:pt x="27796" y="0"/>
                  </a:moveTo>
                  <a:cubicBezTo>
                    <a:pt x="27796" y="0"/>
                    <a:pt x="27593" y="122"/>
                    <a:pt x="27308" y="326"/>
                  </a:cubicBezTo>
                  <a:cubicBezTo>
                    <a:pt x="25436" y="1588"/>
                    <a:pt x="18639" y="6308"/>
                    <a:pt x="13471" y="10378"/>
                  </a:cubicBezTo>
                  <a:cubicBezTo>
                    <a:pt x="7448" y="15099"/>
                    <a:pt x="7041" y="23890"/>
                    <a:pt x="6796" y="30686"/>
                  </a:cubicBezTo>
                  <a:cubicBezTo>
                    <a:pt x="6512" y="37523"/>
                    <a:pt x="2116" y="80011"/>
                    <a:pt x="1058" y="85261"/>
                  </a:cubicBezTo>
                  <a:cubicBezTo>
                    <a:pt x="0" y="90511"/>
                    <a:pt x="9401" y="91854"/>
                    <a:pt x="18477" y="93156"/>
                  </a:cubicBezTo>
                  <a:cubicBezTo>
                    <a:pt x="20817" y="93504"/>
                    <a:pt x="23335" y="93664"/>
                    <a:pt x="25880" y="93664"/>
                  </a:cubicBezTo>
                  <a:cubicBezTo>
                    <a:pt x="33159" y="93664"/>
                    <a:pt x="40657" y="92359"/>
                    <a:pt x="44848" y="90430"/>
                  </a:cubicBezTo>
                  <a:cubicBezTo>
                    <a:pt x="50505" y="87784"/>
                    <a:pt x="51807" y="87906"/>
                    <a:pt x="51807" y="85058"/>
                  </a:cubicBezTo>
                  <a:cubicBezTo>
                    <a:pt x="51807" y="82168"/>
                    <a:pt x="51930" y="75575"/>
                    <a:pt x="51930" y="75046"/>
                  </a:cubicBezTo>
                  <a:cubicBezTo>
                    <a:pt x="51930" y="74558"/>
                    <a:pt x="55999" y="42366"/>
                    <a:pt x="55755" y="32924"/>
                  </a:cubicBezTo>
                  <a:cubicBezTo>
                    <a:pt x="55470" y="23483"/>
                    <a:pt x="56243" y="18355"/>
                    <a:pt x="54046" y="13634"/>
                  </a:cubicBezTo>
                  <a:cubicBezTo>
                    <a:pt x="51807" y="8913"/>
                    <a:pt x="46151" y="5250"/>
                    <a:pt x="38662" y="2768"/>
                  </a:cubicBezTo>
                  <a:cubicBezTo>
                    <a:pt x="31174" y="245"/>
                    <a:pt x="27796" y="0"/>
                    <a:pt x="277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35"/>
            <p:cNvSpPr/>
            <p:nvPr/>
          </p:nvSpPr>
          <p:spPr>
            <a:xfrm>
              <a:off x="1631675" y="2921075"/>
              <a:ext cx="1264675" cy="2293325"/>
            </a:xfrm>
            <a:custGeom>
              <a:avLst/>
              <a:gdLst/>
              <a:ahLst/>
              <a:cxnLst/>
              <a:rect l="l" t="t" r="r" b="b"/>
              <a:pathLst>
                <a:path w="50587" h="91733" extrusionOk="0">
                  <a:moveTo>
                    <a:pt x="24744" y="1"/>
                  </a:moveTo>
                  <a:cubicBezTo>
                    <a:pt x="21976" y="1913"/>
                    <a:pt x="16604" y="5698"/>
                    <a:pt x="12331" y="9035"/>
                  </a:cubicBezTo>
                  <a:cubicBezTo>
                    <a:pt x="9401" y="11355"/>
                    <a:pt x="7814" y="14652"/>
                    <a:pt x="6959" y="18233"/>
                  </a:cubicBezTo>
                  <a:cubicBezTo>
                    <a:pt x="6064" y="21855"/>
                    <a:pt x="5901" y="25721"/>
                    <a:pt x="5779" y="29140"/>
                  </a:cubicBezTo>
                  <a:cubicBezTo>
                    <a:pt x="5698" y="31704"/>
                    <a:pt x="5006" y="39273"/>
                    <a:pt x="4110" y="48023"/>
                  </a:cubicBezTo>
                  <a:cubicBezTo>
                    <a:pt x="3256" y="56773"/>
                    <a:pt x="2198" y="66703"/>
                    <a:pt x="1343" y="73947"/>
                  </a:cubicBezTo>
                  <a:cubicBezTo>
                    <a:pt x="814" y="78790"/>
                    <a:pt x="326" y="82412"/>
                    <a:pt x="41" y="83755"/>
                  </a:cubicBezTo>
                  <a:cubicBezTo>
                    <a:pt x="0" y="84000"/>
                    <a:pt x="0" y="84244"/>
                    <a:pt x="0" y="84447"/>
                  </a:cubicBezTo>
                  <a:cubicBezTo>
                    <a:pt x="0" y="85505"/>
                    <a:pt x="448" y="86319"/>
                    <a:pt x="1384" y="87093"/>
                  </a:cubicBezTo>
                  <a:cubicBezTo>
                    <a:pt x="2279" y="87825"/>
                    <a:pt x="3622" y="88436"/>
                    <a:pt x="5250" y="88965"/>
                  </a:cubicBezTo>
                  <a:cubicBezTo>
                    <a:pt x="8506" y="89982"/>
                    <a:pt x="12860" y="90633"/>
                    <a:pt x="17174" y="91244"/>
                  </a:cubicBezTo>
                  <a:cubicBezTo>
                    <a:pt x="19494" y="91569"/>
                    <a:pt x="21976" y="91732"/>
                    <a:pt x="24459" y="91732"/>
                  </a:cubicBezTo>
                  <a:lnTo>
                    <a:pt x="24744" y="91732"/>
                  </a:lnTo>
                  <a:lnTo>
                    <a:pt x="50587" y="70529"/>
                  </a:lnTo>
                  <a:cubicBezTo>
                    <a:pt x="50587" y="70529"/>
                    <a:pt x="50587" y="70529"/>
                    <a:pt x="50587" y="70488"/>
                  </a:cubicBezTo>
                  <a:cubicBezTo>
                    <a:pt x="47738" y="64913"/>
                    <a:pt x="44848" y="59174"/>
                    <a:pt x="42569" y="54616"/>
                  </a:cubicBezTo>
                  <a:cubicBezTo>
                    <a:pt x="42569" y="54779"/>
                    <a:pt x="42447" y="54901"/>
                    <a:pt x="42284" y="54901"/>
                  </a:cubicBezTo>
                  <a:cubicBezTo>
                    <a:pt x="40941" y="55186"/>
                    <a:pt x="39558" y="55267"/>
                    <a:pt x="38255" y="55267"/>
                  </a:cubicBezTo>
                  <a:cubicBezTo>
                    <a:pt x="33494" y="55267"/>
                    <a:pt x="29465" y="53924"/>
                    <a:pt x="29465" y="53884"/>
                  </a:cubicBezTo>
                  <a:cubicBezTo>
                    <a:pt x="29302" y="53843"/>
                    <a:pt x="29180" y="53640"/>
                    <a:pt x="29261" y="53477"/>
                  </a:cubicBezTo>
                  <a:cubicBezTo>
                    <a:pt x="29302" y="53314"/>
                    <a:pt x="29424" y="53233"/>
                    <a:pt x="29587" y="53233"/>
                  </a:cubicBezTo>
                  <a:cubicBezTo>
                    <a:pt x="29587" y="53233"/>
                    <a:pt x="29628" y="53233"/>
                    <a:pt x="29668" y="53273"/>
                  </a:cubicBezTo>
                  <a:cubicBezTo>
                    <a:pt x="29668" y="53273"/>
                    <a:pt x="29750" y="53273"/>
                    <a:pt x="29872" y="53314"/>
                  </a:cubicBezTo>
                  <a:cubicBezTo>
                    <a:pt x="29953" y="53355"/>
                    <a:pt x="30157" y="53395"/>
                    <a:pt x="30360" y="53477"/>
                  </a:cubicBezTo>
                  <a:cubicBezTo>
                    <a:pt x="30808" y="53599"/>
                    <a:pt x="31418" y="53762"/>
                    <a:pt x="32232" y="53924"/>
                  </a:cubicBezTo>
                  <a:cubicBezTo>
                    <a:pt x="33779" y="54291"/>
                    <a:pt x="35936" y="54616"/>
                    <a:pt x="38255" y="54616"/>
                  </a:cubicBezTo>
                  <a:cubicBezTo>
                    <a:pt x="39517" y="54616"/>
                    <a:pt x="40860" y="54494"/>
                    <a:pt x="42162" y="54250"/>
                  </a:cubicBezTo>
                  <a:lnTo>
                    <a:pt x="42244" y="54250"/>
                  </a:lnTo>
                  <a:cubicBezTo>
                    <a:pt x="42284" y="54250"/>
                    <a:pt x="42366" y="54250"/>
                    <a:pt x="42406" y="54291"/>
                  </a:cubicBezTo>
                  <a:cubicBezTo>
                    <a:pt x="42162" y="53843"/>
                    <a:pt x="41959" y="53355"/>
                    <a:pt x="41715" y="52907"/>
                  </a:cubicBezTo>
                  <a:lnTo>
                    <a:pt x="41633" y="52907"/>
                  </a:lnTo>
                  <a:cubicBezTo>
                    <a:pt x="41552" y="52907"/>
                    <a:pt x="41470" y="52907"/>
                    <a:pt x="41430" y="52866"/>
                  </a:cubicBezTo>
                  <a:cubicBezTo>
                    <a:pt x="35366" y="48186"/>
                    <a:pt x="34104" y="45337"/>
                    <a:pt x="34064" y="45297"/>
                  </a:cubicBezTo>
                  <a:cubicBezTo>
                    <a:pt x="34023" y="45093"/>
                    <a:pt x="34104" y="44890"/>
                    <a:pt x="34267" y="44849"/>
                  </a:cubicBezTo>
                  <a:cubicBezTo>
                    <a:pt x="34308" y="44808"/>
                    <a:pt x="34348" y="44808"/>
                    <a:pt x="34389" y="44808"/>
                  </a:cubicBezTo>
                  <a:cubicBezTo>
                    <a:pt x="34511" y="44808"/>
                    <a:pt x="34633" y="44890"/>
                    <a:pt x="34715" y="45012"/>
                  </a:cubicBezTo>
                  <a:lnTo>
                    <a:pt x="34715" y="45052"/>
                  </a:lnTo>
                  <a:lnTo>
                    <a:pt x="34755" y="45134"/>
                  </a:lnTo>
                  <a:cubicBezTo>
                    <a:pt x="34796" y="45215"/>
                    <a:pt x="34877" y="45337"/>
                    <a:pt x="34959" y="45459"/>
                  </a:cubicBezTo>
                  <a:cubicBezTo>
                    <a:pt x="35162" y="45785"/>
                    <a:pt x="35488" y="46273"/>
                    <a:pt x="36017" y="46924"/>
                  </a:cubicBezTo>
                  <a:cubicBezTo>
                    <a:pt x="36953" y="48064"/>
                    <a:pt x="38540" y="49733"/>
                    <a:pt x="41145" y="51767"/>
                  </a:cubicBezTo>
                  <a:cubicBezTo>
                    <a:pt x="39313" y="48064"/>
                    <a:pt x="38093" y="45581"/>
                    <a:pt x="37970" y="45256"/>
                  </a:cubicBezTo>
                  <a:cubicBezTo>
                    <a:pt x="37686" y="44320"/>
                    <a:pt x="36872" y="41145"/>
                    <a:pt x="36872" y="37930"/>
                  </a:cubicBezTo>
                  <a:cubicBezTo>
                    <a:pt x="36872" y="36709"/>
                    <a:pt x="36994" y="35489"/>
                    <a:pt x="37319" y="34349"/>
                  </a:cubicBezTo>
                  <a:cubicBezTo>
                    <a:pt x="38499" y="30442"/>
                    <a:pt x="42203" y="25436"/>
                    <a:pt x="42203" y="25436"/>
                  </a:cubicBezTo>
                  <a:lnTo>
                    <a:pt x="47494" y="15832"/>
                  </a:lnTo>
                  <a:cubicBezTo>
                    <a:pt x="44685" y="11233"/>
                    <a:pt x="39029" y="4844"/>
                    <a:pt x="39029" y="4844"/>
                  </a:cubicBezTo>
                  <a:cubicBezTo>
                    <a:pt x="39029" y="4844"/>
                    <a:pt x="39558" y="4681"/>
                    <a:pt x="39720" y="4314"/>
                  </a:cubicBezTo>
                  <a:cubicBezTo>
                    <a:pt x="34877" y="2483"/>
                    <a:pt x="26901" y="489"/>
                    <a:pt x="24744"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35"/>
            <p:cNvSpPr/>
            <p:nvPr/>
          </p:nvSpPr>
          <p:spPr>
            <a:xfrm>
              <a:off x="2061025" y="3553925"/>
              <a:ext cx="189250" cy="494225"/>
            </a:xfrm>
            <a:custGeom>
              <a:avLst/>
              <a:gdLst/>
              <a:ahLst/>
              <a:cxnLst/>
              <a:rect l="l" t="t" r="r" b="b"/>
              <a:pathLst>
                <a:path w="7570" h="19769" extrusionOk="0">
                  <a:moveTo>
                    <a:pt x="326" y="0"/>
                  </a:moveTo>
                  <a:cubicBezTo>
                    <a:pt x="122" y="41"/>
                    <a:pt x="0" y="204"/>
                    <a:pt x="0" y="367"/>
                  </a:cubicBezTo>
                  <a:cubicBezTo>
                    <a:pt x="0" y="407"/>
                    <a:pt x="1221" y="12087"/>
                    <a:pt x="6919" y="19616"/>
                  </a:cubicBezTo>
                  <a:cubicBezTo>
                    <a:pt x="6968" y="19715"/>
                    <a:pt x="7077" y="19769"/>
                    <a:pt x="7182" y="19769"/>
                  </a:cubicBezTo>
                  <a:cubicBezTo>
                    <a:pt x="7251" y="19769"/>
                    <a:pt x="7318" y="19746"/>
                    <a:pt x="7366" y="19698"/>
                  </a:cubicBezTo>
                  <a:cubicBezTo>
                    <a:pt x="7529" y="19576"/>
                    <a:pt x="7570" y="19372"/>
                    <a:pt x="7448" y="19209"/>
                  </a:cubicBezTo>
                  <a:cubicBezTo>
                    <a:pt x="4680" y="15587"/>
                    <a:pt x="2971" y="10826"/>
                    <a:pt x="1994" y="7000"/>
                  </a:cubicBezTo>
                  <a:cubicBezTo>
                    <a:pt x="1465" y="5087"/>
                    <a:pt x="1140" y="3419"/>
                    <a:pt x="936" y="2239"/>
                  </a:cubicBezTo>
                  <a:cubicBezTo>
                    <a:pt x="855" y="1628"/>
                    <a:pt x="773" y="1140"/>
                    <a:pt x="733" y="814"/>
                  </a:cubicBezTo>
                  <a:cubicBezTo>
                    <a:pt x="692" y="489"/>
                    <a:pt x="692" y="326"/>
                    <a:pt x="692" y="326"/>
                  </a:cubicBezTo>
                  <a:cubicBezTo>
                    <a:pt x="651" y="122"/>
                    <a:pt x="489" y="0"/>
                    <a:pt x="3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35"/>
            <p:cNvSpPr/>
            <p:nvPr/>
          </p:nvSpPr>
          <p:spPr>
            <a:xfrm>
              <a:off x="2482225" y="4041475"/>
              <a:ext cx="199450" cy="202600"/>
            </a:xfrm>
            <a:custGeom>
              <a:avLst/>
              <a:gdLst/>
              <a:ahLst/>
              <a:cxnLst/>
              <a:rect l="l" t="t" r="r" b="b"/>
              <a:pathLst>
                <a:path w="7978" h="8104" extrusionOk="0">
                  <a:moveTo>
                    <a:pt x="381" y="1"/>
                  </a:moveTo>
                  <a:cubicBezTo>
                    <a:pt x="335" y="1"/>
                    <a:pt x="289" y="11"/>
                    <a:pt x="245" y="33"/>
                  </a:cubicBezTo>
                  <a:cubicBezTo>
                    <a:pt x="82" y="74"/>
                    <a:pt x="1" y="277"/>
                    <a:pt x="42" y="481"/>
                  </a:cubicBezTo>
                  <a:cubicBezTo>
                    <a:pt x="82" y="521"/>
                    <a:pt x="1344" y="3370"/>
                    <a:pt x="7408" y="8050"/>
                  </a:cubicBezTo>
                  <a:cubicBezTo>
                    <a:pt x="7458" y="8084"/>
                    <a:pt x="7530" y="8104"/>
                    <a:pt x="7602" y="8104"/>
                  </a:cubicBezTo>
                  <a:cubicBezTo>
                    <a:pt x="7704" y="8104"/>
                    <a:pt x="7808" y="8064"/>
                    <a:pt x="7855" y="7969"/>
                  </a:cubicBezTo>
                  <a:cubicBezTo>
                    <a:pt x="7977" y="7806"/>
                    <a:pt x="7937" y="7603"/>
                    <a:pt x="7815" y="7481"/>
                  </a:cubicBezTo>
                  <a:cubicBezTo>
                    <a:pt x="4803" y="5201"/>
                    <a:pt x="3012" y="3370"/>
                    <a:pt x="1995" y="2108"/>
                  </a:cubicBezTo>
                  <a:cubicBezTo>
                    <a:pt x="1466" y="1457"/>
                    <a:pt x="1140" y="969"/>
                    <a:pt x="937" y="643"/>
                  </a:cubicBezTo>
                  <a:cubicBezTo>
                    <a:pt x="855" y="521"/>
                    <a:pt x="774" y="399"/>
                    <a:pt x="733" y="318"/>
                  </a:cubicBezTo>
                  <a:lnTo>
                    <a:pt x="693" y="236"/>
                  </a:lnTo>
                  <a:lnTo>
                    <a:pt x="693" y="196"/>
                  </a:lnTo>
                  <a:cubicBezTo>
                    <a:pt x="633" y="77"/>
                    <a:pt x="508" y="1"/>
                    <a:pt x="3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35"/>
            <p:cNvSpPr/>
            <p:nvPr/>
          </p:nvSpPr>
          <p:spPr>
            <a:xfrm>
              <a:off x="2361150" y="4252250"/>
              <a:ext cx="335775" cy="50525"/>
            </a:xfrm>
            <a:custGeom>
              <a:avLst/>
              <a:gdLst/>
              <a:ahLst/>
              <a:cxnLst/>
              <a:rect l="l" t="t" r="r" b="b"/>
              <a:pathLst>
                <a:path w="13431" h="2021" extrusionOk="0">
                  <a:moveTo>
                    <a:pt x="378" y="0"/>
                  </a:moveTo>
                  <a:cubicBezTo>
                    <a:pt x="245" y="0"/>
                    <a:pt x="114" y="103"/>
                    <a:pt x="82" y="230"/>
                  </a:cubicBezTo>
                  <a:cubicBezTo>
                    <a:pt x="1" y="393"/>
                    <a:pt x="123" y="596"/>
                    <a:pt x="286" y="637"/>
                  </a:cubicBezTo>
                  <a:cubicBezTo>
                    <a:pt x="286" y="677"/>
                    <a:pt x="4315" y="2020"/>
                    <a:pt x="9076" y="2020"/>
                  </a:cubicBezTo>
                  <a:cubicBezTo>
                    <a:pt x="10379" y="2020"/>
                    <a:pt x="11762" y="1939"/>
                    <a:pt x="13105" y="1654"/>
                  </a:cubicBezTo>
                  <a:cubicBezTo>
                    <a:pt x="13309" y="1654"/>
                    <a:pt x="13431" y="1451"/>
                    <a:pt x="13390" y="1288"/>
                  </a:cubicBezTo>
                  <a:cubicBezTo>
                    <a:pt x="13355" y="1111"/>
                    <a:pt x="13227" y="995"/>
                    <a:pt x="13060" y="995"/>
                  </a:cubicBezTo>
                  <a:cubicBezTo>
                    <a:pt x="13035" y="995"/>
                    <a:pt x="13010" y="998"/>
                    <a:pt x="12983" y="1003"/>
                  </a:cubicBezTo>
                  <a:cubicBezTo>
                    <a:pt x="11681" y="1247"/>
                    <a:pt x="10338" y="1369"/>
                    <a:pt x="9076" y="1369"/>
                  </a:cubicBezTo>
                  <a:cubicBezTo>
                    <a:pt x="6757" y="1369"/>
                    <a:pt x="4600" y="1044"/>
                    <a:pt x="3053" y="677"/>
                  </a:cubicBezTo>
                  <a:cubicBezTo>
                    <a:pt x="2239" y="515"/>
                    <a:pt x="1629" y="352"/>
                    <a:pt x="1181" y="230"/>
                  </a:cubicBezTo>
                  <a:cubicBezTo>
                    <a:pt x="978" y="148"/>
                    <a:pt x="774" y="108"/>
                    <a:pt x="693" y="67"/>
                  </a:cubicBezTo>
                  <a:cubicBezTo>
                    <a:pt x="571" y="26"/>
                    <a:pt x="489" y="26"/>
                    <a:pt x="489" y="26"/>
                  </a:cubicBezTo>
                  <a:cubicBezTo>
                    <a:pt x="454" y="8"/>
                    <a:pt x="416" y="0"/>
                    <a:pt x="3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35"/>
            <p:cNvSpPr/>
            <p:nvPr/>
          </p:nvSpPr>
          <p:spPr>
            <a:xfrm>
              <a:off x="2311300" y="4874800"/>
              <a:ext cx="481275" cy="353625"/>
            </a:xfrm>
            <a:custGeom>
              <a:avLst/>
              <a:gdLst/>
              <a:ahLst/>
              <a:cxnLst/>
              <a:rect l="l" t="t" r="r" b="b"/>
              <a:pathLst>
                <a:path w="19251" h="14145" extrusionOk="0">
                  <a:moveTo>
                    <a:pt x="18884" y="1"/>
                  </a:moveTo>
                  <a:cubicBezTo>
                    <a:pt x="18777" y="1"/>
                    <a:pt x="18673" y="54"/>
                    <a:pt x="18599" y="153"/>
                  </a:cubicBezTo>
                  <a:cubicBezTo>
                    <a:pt x="16035" y="3409"/>
                    <a:pt x="11437" y="6746"/>
                    <a:pt x="7489" y="9269"/>
                  </a:cubicBezTo>
                  <a:cubicBezTo>
                    <a:pt x="5495" y="10531"/>
                    <a:pt x="3663" y="11589"/>
                    <a:pt x="2361" y="12322"/>
                  </a:cubicBezTo>
                  <a:cubicBezTo>
                    <a:pt x="1710" y="12728"/>
                    <a:pt x="1181" y="13013"/>
                    <a:pt x="815" y="13217"/>
                  </a:cubicBezTo>
                  <a:cubicBezTo>
                    <a:pt x="408" y="13380"/>
                    <a:pt x="204" y="13502"/>
                    <a:pt x="204" y="13502"/>
                  </a:cubicBezTo>
                  <a:cubicBezTo>
                    <a:pt x="41" y="13583"/>
                    <a:pt x="1" y="13787"/>
                    <a:pt x="82" y="13949"/>
                  </a:cubicBezTo>
                  <a:cubicBezTo>
                    <a:pt x="142" y="14069"/>
                    <a:pt x="267" y="14144"/>
                    <a:pt x="393" y="14144"/>
                  </a:cubicBezTo>
                  <a:cubicBezTo>
                    <a:pt x="440" y="14144"/>
                    <a:pt x="486" y="14134"/>
                    <a:pt x="530" y="14112"/>
                  </a:cubicBezTo>
                  <a:cubicBezTo>
                    <a:pt x="530" y="14112"/>
                    <a:pt x="3867" y="12403"/>
                    <a:pt x="7855" y="9839"/>
                  </a:cubicBezTo>
                  <a:cubicBezTo>
                    <a:pt x="11844" y="7316"/>
                    <a:pt x="16442" y="3938"/>
                    <a:pt x="19128" y="560"/>
                  </a:cubicBezTo>
                  <a:cubicBezTo>
                    <a:pt x="19250" y="397"/>
                    <a:pt x="19210" y="194"/>
                    <a:pt x="19088" y="72"/>
                  </a:cubicBezTo>
                  <a:cubicBezTo>
                    <a:pt x="19023" y="23"/>
                    <a:pt x="18953" y="1"/>
                    <a:pt x="188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35"/>
            <p:cNvSpPr/>
            <p:nvPr/>
          </p:nvSpPr>
          <p:spPr>
            <a:xfrm>
              <a:off x="1614375" y="2872825"/>
              <a:ext cx="1385750" cy="2358850"/>
            </a:xfrm>
            <a:custGeom>
              <a:avLst/>
              <a:gdLst/>
              <a:ahLst/>
              <a:cxnLst/>
              <a:rect l="l" t="t" r="r" b="b"/>
              <a:pathLst>
                <a:path w="55430" h="94354" extrusionOk="0">
                  <a:moveTo>
                    <a:pt x="27219" y="694"/>
                  </a:moveTo>
                  <a:cubicBezTo>
                    <a:pt x="27233" y="699"/>
                    <a:pt x="27249" y="704"/>
                    <a:pt x="27267" y="710"/>
                  </a:cubicBezTo>
                  <a:cubicBezTo>
                    <a:pt x="28000" y="791"/>
                    <a:pt x="31378" y="1239"/>
                    <a:pt x="37930" y="3396"/>
                  </a:cubicBezTo>
                  <a:cubicBezTo>
                    <a:pt x="45337" y="5878"/>
                    <a:pt x="50912" y="9541"/>
                    <a:pt x="53069" y="14140"/>
                  </a:cubicBezTo>
                  <a:cubicBezTo>
                    <a:pt x="54575" y="17355"/>
                    <a:pt x="54697" y="20773"/>
                    <a:pt x="54697" y="25779"/>
                  </a:cubicBezTo>
                  <a:cubicBezTo>
                    <a:pt x="54697" y="26430"/>
                    <a:pt x="54697" y="27081"/>
                    <a:pt x="54697" y="27773"/>
                  </a:cubicBezTo>
                  <a:cubicBezTo>
                    <a:pt x="54697" y="29442"/>
                    <a:pt x="54697" y="31273"/>
                    <a:pt x="54738" y="33267"/>
                  </a:cubicBezTo>
                  <a:cubicBezTo>
                    <a:pt x="54738" y="33593"/>
                    <a:pt x="54738" y="33878"/>
                    <a:pt x="54738" y="34244"/>
                  </a:cubicBezTo>
                  <a:cubicBezTo>
                    <a:pt x="54778" y="39413"/>
                    <a:pt x="53802" y="49587"/>
                    <a:pt x="52866" y="58500"/>
                  </a:cubicBezTo>
                  <a:cubicBezTo>
                    <a:pt x="52377" y="62976"/>
                    <a:pt x="51889" y="67128"/>
                    <a:pt x="51523" y="70180"/>
                  </a:cubicBezTo>
                  <a:cubicBezTo>
                    <a:pt x="51360" y="71726"/>
                    <a:pt x="51197" y="72988"/>
                    <a:pt x="51116" y="73883"/>
                  </a:cubicBezTo>
                  <a:cubicBezTo>
                    <a:pt x="51034" y="74331"/>
                    <a:pt x="50994" y="74697"/>
                    <a:pt x="50994" y="74941"/>
                  </a:cubicBezTo>
                  <a:cubicBezTo>
                    <a:pt x="50953" y="75063"/>
                    <a:pt x="50953" y="75145"/>
                    <a:pt x="50953" y="75226"/>
                  </a:cubicBezTo>
                  <a:cubicBezTo>
                    <a:pt x="50953" y="75308"/>
                    <a:pt x="50953" y="75348"/>
                    <a:pt x="50953" y="75389"/>
                  </a:cubicBezTo>
                  <a:cubicBezTo>
                    <a:pt x="50953" y="75918"/>
                    <a:pt x="50790" y="82470"/>
                    <a:pt x="50790" y="85401"/>
                  </a:cubicBezTo>
                  <a:cubicBezTo>
                    <a:pt x="50790" y="86092"/>
                    <a:pt x="50709" y="86540"/>
                    <a:pt x="50546" y="86906"/>
                  </a:cubicBezTo>
                  <a:cubicBezTo>
                    <a:pt x="50424" y="87191"/>
                    <a:pt x="50220" y="87435"/>
                    <a:pt x="49936" y="87639"/>
                  </a:cubicBezTo>
                  <a:cubicBezTo>
                    <a:pt x="49040" y="88371"/>
                    <a:pt x="47250" y="88982"/>
                    <a:pt x="44034" y="90447"/>
                  </a:cubicBezTo>
                  <a:cubicBezTo>
                    <a:pt x="39924" y="92360"/>
                    <a:pt x="32436" y="93662"/>
                    <a:pt x="25151" y="93662"/>
                  </a:cubicBezTo>
                  <a:cubicBezTo>
                    <a:pt x="22668" y="93662"/>
                    <a:pt x="20186" y="93499"/>
                    <a:pt x="17866" y="93174"/>
                  </a:cubicBezTo>
                  <a:cubicBezTo>
                    <a:pt x="13552" y="92563"/>
                    <a:pt x="9198" y="91912"/>
                    <a:pt x="5942" y="90895"/>
                  </a:cubicBezTo>
                  <a:cubicBezTo>
                    <a:pt x="4314" y="90366"/>
                    <a:pt x="2971" y="89755"/>
                    <a:pt x="2076" y="89023"/>
                  </a:cubicBezTo>
                  <a:cubicBezTo>
                    <a:pt x="1140" y="88249"/>
                    <a:pt x="692" y="87435"/>
                    <a:pt x="692" y="86377"/>
                  </a:cubicBezTo>
                  <a:cubicBezTo>
                    <a:pt x="692" y="86174"/>
                    <a:pt x="692" y="85930"/>
                    <a:pt x="733" y="85685"/>
                  </a:cubicBezTo>
                  <a:cubicBezTo>
                    <a:pt x="1018" y="84342"/>
                    <a:pt x="1506" y="80720"/>
                    <a:pt x="2035" y="75877"/>
                  </a:cubicBezTo>
                  <a:cubicBezTo>
                    <a:pt x="2890" y="68633"/>
                    <a:pt x="3948" y="58703"/>
                    <a:pt x="4802" y="49953"/>
                  </a:cubicBezTo>
                  <a:cubicBezTo>
                    <a:pt x="5698" y="41203"/>
                    <a:pt x="6390" y="33634"/>
                    <a:pt x="6471" y="31070"/>
                  </a:cubicBezTo>
                  <a:cubicBezTo>
                    <a:pt x="6593" y="27651"/>
                    <a:pt x="6756" y="23785"/>
                    <a:pt x="7651" y="20163"/>
                  </a:cubicBezTo>
                  <a:cubicBezTo>
                    <a:pt x="8506" y="16582"/>
                    <a:pt x="10093" y="13285"/>
                    <a:pt x="13023" y="10965"/>
                  </a:cubicBezTo>
                  <a:cubicBezTo>
                    <a:pt x="18192" y="6936"/>
                    <a:pt x="24988" y="2215"/>
                    <a:pt x="26860" y="954"/>
                  </a:cubicBezTo>
                  <a:cubicBezTo>
                    <a:pt x="27021" y="839"/>
                    <a:pt x="27143" y="750"/>
                    <a:pt x="27219" y="694"/>
                  </a:cubicBezTo>
                  <a:close/>
                  <a:moveTo>
                    <a:pt x="27075" y="1"/>
                  </a:moveTo>
                  <a:cubicBezTo>
                    <a:pt x="27020" y="1"/>
                    <a:pt x="26970" y="30"/>
                    <a:pt x="26942" y="59"/>
                  </a:cubicBezTo>
                  <a:cubicBezTo>
                    <a:pt x="26942" y="59"/>
                    <a:pt x="26779" y="181"/>
                    <a:pt x="26453" y="384"/>
                  </a:cubicBezTo>
                  <a:cubicBezTo>
                    <a:pt x="24622" y="1646"/>
                    <a:pt x="17785" y="6367"/>
                    <a:pt x="12616" y="10436"/>
                  </a:cubicBezTo>
                  <a:cubicBezTo>
                    <a:pt x="9523" y="12878"/>
                    <a:pt x="7895" y="16337"/>
                    <a:pt x="7000" y="20000"/>
                  </a:cubicBezTo>
                  <a:cubicBezTo>
                    <a:pt x="6105" y="23704"/>
                    <a:pt x="5942" y="27611"/>
                    <a:pt x="5779" y="31029"/>
                  </a:cubicBezTo>
                  <a:cubicBezTo>
                    <a:pt x="5657" y="34407"/>
                    <a:pt x="4477" y="46779"/>
                    <a:pt x="3215" y="58866"/>
                  </a:cubicBezTo>
                  <a:cubicBezTo>
                    <a:pt x="2605" y="64930"/>
                    <a:pt x="1954" y="70953"/>
                    <a:pt x="1384" y="75796"/>
                  </a:cubicBezTo>
                  <a:cubicBezTo>
                    <a:pt x="814" y="80598"/>
                    <a:pt x="326" y="84261"/>
                    <a:pt x="82" y="85563"/>
                  </a:cubicBezTo>
                  <a:cubicBezTo>
                    <a:pt x="41" y="85848"/>
                    <a:pt x="0" y="86133"/>
                    <a:pt x="0" y="86377"/>
                  </a:cubicBezTo>
                  <a:cubicBezTo>
                    <a:pt x="0" y="87680"/>
                    <a:pt x="611" y="88697"/>
                    <a:pt x="1628" y="89552"/>
                  </a:cubicBezTo>
                  <a:cubicBezTo>
                    <a:pt x="3175" y="90773"/>
                    <a:pt x="5576" y="91587"/>
                    <a:pt x="8425" y="92278"/>
                  </a:cubicBezTo>
                  <a:cubicBezTo>
                    <a:pt x="11273" y="92930"/>
                    <a:pt x="14529" y="93377"/>
                    <a:pt x="17744" y="93866"/>
                  </a:cubicBezTo>
                  <a:cubicBezTo>
                    <a:pt x="20105" y="94191"/>
                    <a:pt x="22628" y="94354"/>
                    <a:pt x="25151" y="94354"/>
                  </a:cubicBezTo>
                  <a:cubicBezTo>
                    <a:pt x="32517" y="94354"/>
                    <a:pt x="40046" y="93052"/>
                    <a:pt x="44319" y="91058"/>
                  </a:cubicBezTo>
                  <a:cubicBezTo>
                    <a:pt x="47127" y="89755"/>
                    <a:pt x="48877" y="89145"/>
                    <a:pt x="49976" y="88453"/>
                  </a:cubicBezTo>
                  <a:cubicBezTo>
                    <a:pt x="50505" y="88127"/>
                    <a:pt x="50912" y="87720"/>
                    <a:pt x="51156" y="87232"/>
                  </a:cubicBezTo>
                  <a:cubicBezTo>
                    <a:pt x="51401" y="86703"/>
                    <a:pt x="51482" y="86133"/>
                    <a:pt x="51482" y="85401"/>
                  </a:cubicBezTo>
                  <a:cubicBezTo>
                    <a:pt x="51482" y="82568"/>
                    <a:pt x="51599" y="76216"/>
                    <a:pt x="51604" y="75430"/>
                  </a:cubicBezTo>
                  <a:lnTo>
                    <a:pt x="51604" y="75430"/>
                  </a:lnTo>
                  <a:lnTo>
                    <a:pt x="51604" y="75430"/>
                  </a:lnTo>
                  <a:cubicBezTo>
                    <a:pt x="51604" y="75389"/>
                    <a:pt x="51645" y="75226"/>
                    <a:pt x="51645" y="74982"/>
                  </a:cubicBezTo>
                  <a:cubicBezTo>
                    <a:pt x="51889" y="72988"/>
                    <a:pt x="52825" y="65255"/>
                    <a:pt x="53720" y="56790"/>
                  </a:cubicBezTo>
                  <a:cubicBezTo>
                    <a:pt x="54616" y="48325"/>
                    <a:pt x="55430" y="39169"/>
                    <a:pt x="55430" y="34244"/>
                  </a:cubicBezTo>
                  <a:cubicBezTo>
                    <a:pt x="55430" y="33878"/>
                    <a:pt x="55430" y="33552"/>
                    <a:pt x="55430" y="33267"/>
                  </a:cubicBezTo>
                  <a:cubicBezTo>
                    <a:pt x="55348" y="31273"/>
                    <a:pt x="55348" y="29442"/>
                    <a:pt x="55348" y="27773"/>
                  </a:cubicBezTo>
                  <a:cubicBezTo>
                    <a:pt x="55348" y="27081"/>
                    <a:pt x="55348" y="26430"/>
                    <a:pt x="55348" y="25779"/>
                  </a:cubicBezTo>
                  <a:cubicBezTo>
                    <a:pt x="55348" y="20773"/>
                    <a:pt x="55267" y="17233"/>
                    <a:pt x="53680" y="13855"/>
                  </a:cubicBezTo>
                  <a:cubicBezTo>
                    <a:pt x="51360" y="8971"/>
                    <a:pt x="45662" y="5268"/>
                    <a:pt x="38133" y="2785"/>
                  </a:cubicBezTo>
                  <a:cubicBezTo>
                    <a:pt x="30645" y="262"/>
                    <a:pt x="27186" y="18"/>
                    <a:pt x="27145" y="18"/>
                  </a:cubicBezTo>
                  <a:cubicBezTo>
                    <a:pt x="27121" y="6"/>
                    <a:pt x="27097" y="1"/>
                    <a:pt x="270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35"/>
            <p:cNvSpPr/>
            <p:nvPr/>
          </p:nvSpPr>
          <p:spPr>
            <a:xfrm>
              <a:off x="2237025" y="2767550"/>
              <a:ext cx="724450" cy="471000"/>
            </a:xfrm>
            <a:custGeom>
              <a:avLst/>
              <a:gdLst/>
              <a:ahLst/>
              <a:cxnLst/>
              <a:rect l="l" t="t" r="r" b="b"/>
              <a:pathLst>
                <a:path w="28978" h="18840" extrusionOk="0">
                  <a:moveTo>
                    <a:pt x="4563" y="0"/>
                  </a:moveTo>
                  <a:cubicBezTo>
                    <a:pt x="3887" y="0"/>
                    <a:pt x="3541" y="78"/>
                    <a:pt x="3541" y="78"/>
                  </a:cubicBezTo>
                  <a:lnTo>
                    <a:pt x="1" y="5979"/>
                  </a:lnTo>
                  <a:cubicBezTo>
                    <a:pt x="1" y="5979"/>
                    <a:pt x="10623" y="8502"/>
                    <a:pt x="16117" y="10700"/>
                  </a:cubicBezTo>
                  <a:cubicBezTo>
                    <a:pt x="21652" y="12938"/>
                    <a:pt x="28977" y="18839"/>
                    <a:pt x="28977" y="18839"/>
                  </a:cubicBezTo>
                  <a:cubicBezTo>
                    <a:pt x="28977" y="18839"/>
                    <a:pt x="27797" y="12165"/>
                    <a:pt x="26780" y="10455"/>
                  </a:cubicBezTo>
                  <a:cubicBezTo>
                    <a:pt x="25721" y="8746"/>
                    <a:pt x="14815" y="2967"/>
                    <a:pt x="10379" y="1258"/>
                  </a:cubicBezTo>
                  <a:cubicBezTo>
                    <a:pt x="7614" y="202"/>
                    <a:pt x="5656" y="0"/>
                    <a:pt x="45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35"/>
            <p:cNvSpPr/>
            <p:nvPr/>
          </p:nvSpPr>
          <p:spPr>
            <a:xfrm>
              <a:off x="2237025" y="2767450"/>
              <a:ext cx="532150" cy="315425"/>
            </a:xfrm>
            <a:custGeom>
              <a:avLst/>
              <a:gdLst/>
              <a:ahLst/>
              <a:cxnLst/>
              <a:rect l="l" t="t" r="r" b="b"/>
              <a:pathLst>
                <a:path w="21286" h="12617" extrusionOk="0">
                  <a:moveTo>
                    <a:pt x="4559" y="0"/>
                  </a:moveTo>
                  <a:cubicBezTo>
                    <a:pt x="3867" y="0"/>
                    <a:pt x="3541" y="82"/>
                    <a:pt x="3541" y="82"/>
                  </a:cubicBezTo>
                  <a:lnTo>
                    <a:pt x="1" y="5983"/>
                  </a:lnTo>
                  <a:cubicBezTo>
                    <a:pt x="1" y="5983"/>
                    <a:pt x="204" y="6023"/>
                    <a:pt x="530" y="6146"/>
                  </a:cubicBezTo>
                  <a:cubicBezTo>
                    <a:pt x="2768" y="6675"/>
                    <a:pt x="11355" y="8791"/>
                    <a:pt x="16117" y="10704"/>
                  </a:cubicBezTo>
                  <a:cubicBezTo>
                    <a:pt x="16158" y="10704"/>
                    <a:pt x="16158" y="10744"/>
                    <a:pt x="16158" y="10744"/>
                  </a:cubicBezTo>
                  <a:cubicBezTo>
                    <a:pt x="17256" y="11192"/>
                    <a:pt x="18477" y="11802"/>
                    <a:pt x="19658" y="12454"/>
                  </a:cubicBezTo>
                  <a:cubicBezTo>
                    <a:pt x="19739" y="12494"/>
                    <a:pt x="19820" y="12576"/>
                    <a:pt x="19902" y="12616"/>
                  </a:cubicBezTo>
                  <a:cubicBezTo>
                    <a:pt x="20471" y="12372"/>
                    <a:pt x="20838" y="12006"/>
                    <a:pt x="20919" y="11518"/>
                  </a:cubicBezTo>
                  <a:cubicBezTo>
                    <a:pt x="21285" y="8384"/>
                    <a:pt x="15995" y="3948"/>
                    <a:pt x="15710" y="3704"/>
                  </a:cubicBezTo>
                  <a:cubicBezTo>
                    <a:pt x="14570" y="3134"/>
                    <a:pt x="13512" y="2605"/>
                    <a:pt x="12536" y="2198"/>
                  </a:cubicBezTo>
                  <a:cubicBezTo>
                    <a:pt x="11722" y="1832"/>
                    <a:pt x="10989" y="1506"/>
                    <a:pt x="10379" y="1262"/>
                  </a:cubicBezTo>
                  <a:cubicBezTo>
                    <a:pt x="7611" y="204"/>
                    <a:pt x="5658" y="0"/>
                    <a:pt x="455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35"/>
            <p:cNvSpPr/>
            <p:nvPr/>
          </p:nvSpPr>
          <p:spPr>
            <a:xfrm>
              <a:off x="2227875" y="2759300"/>
              <a:ext cx="742750" cy="488050"/>
            </a:xfrm>
            <a:custGeom>
              <a:avLst/>
              <a:gdLst/>
              <a:ahLst/>
              <a:cxnLst/>
              <a:rect l="l" t="t" r="r" b="b"/>
              <a:pathLst>
                <a:path w="29710" h="19522" extrusionOk="0">
                  <a:moveTo>
                    <a:pt x="4925" y="693"/>
                  </a:moveTo>
                  <a:cubicBezTo>
                    <a:pt x="5983" y="693"/>
                    <a:pt x="7896" y="855"/>
                    <a:pt x="10622" y="1913"/>
                  </a:cubicBezTo>
                  <a:cubicBezTo>
                    <a:pt x="12820" y="2768"/>
                    <a:pt x="16646" y="4640"/>
                    <a:pt x="20064" y="6472"/>
                  </a:cubicBezTo>
                  <a:cubicBezTo>
                    <a:pt x="21733" y="7408"/>
                    <a:pt x="23361" y="8344"/>
                    <a:pt x="24582" y="9158"/>
                  </a:cubicBezTo>
                  <a:cubicBezTo>
                    <a:pt x="25192" y="9565"/>
                    <a:pt x="25721" y="9931"/>
                    <a:pt x="26087" y="10216"/>
                  </a:cubicBezTo>
                  <a:cubicBezTo>
                    <a:pt x="26494" y="10541"/>
                    <a:pt x="26739" y="10826"/>
                    <a:pt x="26861" y="10948"/>
                  </a:cubicBezTo>
                  <a:cubicBezTo>
                    <a:pt x="27064" y="11315"/>
                    <a:pt x="27349" y="12047"/>
                    <a:pt x="27593" y="12902"/>
                  </a:cubicBezTo>
                  <a:cubicBezTo>
                    <a:pt x="28000" y="14204"/>
                    <a:pt x="28326" y="15791"/>
                    <a:pt x="28611" y="17053"/>
                  </a:cubicBezTo>
                  <a:cubicBezTo>
                    <a:pt x="28708" y="17541"/>
                    <a:pt x="28806" y="18003"/>
                    <a:pt x="28862" y="18356"/>
                  </a:cubicBezTo>
                  <a:lnTo>
                    <a:pt x="28862" y="18356"/>
                  </a:lnTo>
                  <a:cubicBezTo>
                    <a:pt x="28092" y="17761"/>
                    <a:pt x="26769" y="16763"/>
                    <a:pt x="25192" y="15669"/>
                  </a:cubicBezTo>
                  <a:cubicBezTo>
                    <a:pt x="22669" y="13919"/>
                    <a:pt x="19413" y="11884"/>
                    <a:pt x="16646" y="10745"/>
                  </a:cubicBezTo>
                  <a:cubicBezTo>
                    <a:pt x="11757" y="8747"/>
                    <a:pt x="2989" y="6592"/>
                    <a:pt x="903" y="6091"/>
                  </a:cubicBezTo>
                  <a:lnTo>
                    <a:pt x="903" y="6091"/>
                  </a:lnTo>
                  <a:lnTo>
                    <a:pt x="4101" y="725"/>
                  </a:lnTo>
                  <a:lnTo>
                    <a:pt x="4101" y="725"/>
                  </a:lnTo>
                  <a:cubicBezTo>
                    <a:pt x="4246" y="713"/>
                    <a:pt x="4525" y="693"/>
                    <a:pt x="4925" y="693"/>
                  </a:cubicBezTo>
                  <a:close/>
                  <a:moveTo>
                    <a:pt x="4925" y="1"/>
                  </a:moveTo>
                  <a:cubicBezTo>
                    <a:pt x="4233" y="1"/>
                    <a:pt x="3867" y="82"/>
                    <a:pt x="3826" y="82"/>
                  </a:cubicBezTo>
                  <a:cubicBezTo>
                    <a:pt x="3745" y="123"/>
                    <a:pt x="3663" y="164"/>
                    <a:pt x="3623" y="245"/>
                  </a:cubicBezTo>
                  <a:lnTo>
                    <a:pt x="82" y="6146"/>
                  </a:lnTo>
                  <a:cubicBezTo>
                    <a:pt x="1" y="6227"/>
                    <a:pt x="1" y="6349"/>
                    <a:pt x="41" y="6472"/>
                  </a:cubicBezTo>
                  <a:cubicBezTo>
                    <a:pt x="82" y="6553"/>
                    <a:pt x="163" y="6634"/>
                    <a:pt x="285" y="6634"/>
                  </a:cubicBezTo>
                  <a:cubicBezTo>
                    <a:pt x="285" y="6634"/>
                    <a:pt x="937" y="6797"/>
                    <a:pt x="2035" y="7082"/>
                  </a:cubicBezTo>
                  <a:cubicBezTo>
                    <a:pt x="5250" y="7896"/>
                    <a:pt x="12291" y="9687"/>
                    <a:pt x="16361" y="11355"/>
                  </a:cubicBezTo>
                  <a:cubicBezTo>
                    <a:pt x="19087" y="12454"/>
                    <a:pt x="22303" y="14489"/>
                    <a:pt x="24826" y="16239"/>
                  </a:cubicBezTo>
                  <a:cubicBezTo>
                    <a:pt x="26047" y="17094"/>
                    <a:pt x="27146" y="17907"/>
                    <a:pt x="27919" y="18477"/>
                  </a:cubicBezTo>
                  <a:cubicBezTo>
                    <a:pt x="28326" y="18803"/>
                    <a:pt x="28611" y="19047"/>
                    <a:pt x="28814" y="19210"/>
                  </a:cubicBezTo>
                  <a:cubicBezTo>
                    <a:pt x="29018" y="19373"/>
                    <a:pt x="29140" y="19454"/>
                    <a:pt x="29140" y="19454"/>
                  </a:cubicBezTo>
                  <a:cubicBezTo>
                    <a:pt x="29211" y="19502"/>
                    <a:pt x="29297" y="19521"/>
                    <a:pt x="29380" y="19521"/>
                  </a:cubicBezTo>
                  <a:cubicBezTo>
                    <a:pt x="29439" y="19521"/>
                    <a:pt x="29496" y="19512"/>
                    <a:pt x="29547" y="19495"/>
                  </a:cubicBezTo>
                  <a:cubicBezTo>
                    <a:pt x="29669" y="19413"/>
                    <a:pt x="29709" y="19251"/>
                    <a:pt x="29709" y="19128"/>
                  </a:cubicBezTo>
                  <a:cubicBezTo>
                    <a:pt x="29709" y="19128"/>
                    <a:pt x="29384" y="17460"/>
                    <a:pt x="28977" y="15547"/>
                  </a:cubicBezTo>
                  <a:cubicBezTo>
                    <a:pt x="28773" y="14611"/>
                    <a:pt x="28529" y="13594"/>
                    <a:pt x="28244" y="12739"/>
                  </a:cubicBezTo>
                  <a:cubicBezTo>
                    <a:pt x="28000" y="11844"/>
                    <a:pt x="27715" y="11070"/>
                    <a:pt x="27430" y="10623"/>
                  </a:cubicBezTo>
                  <a:cubicBezTo>
                    <a:pt x="27227" y="10338"/>
                    <a:pt x="26942" y="10053"/>
                    <a:pt x="26535" y="9687"/>
                  </a:cubicBezTo>
                  <a:cubicBezTo>
                    <a:pt x="25070" y="8547"/>
                    <a:pt x="22140" y="6838"/>
                    <a:pt x="19087" y="5210"/>
                  </a:cubicBezTo>
                  <a:cubicBezTo>
                    <a:pt x="15995" y="3582"/>
                    <a:pt x="12820" y="2036"/>
                    <a:pt x="10867" y="1262"/>
                  </a:cubicBezTo>
                  <a:cubicBezTo>
                    <a:pt x="8059" y="204"/>
                    <a:pt x="6064" y="1"/>
                    <a:pt x="49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35"/>
            <p:cNvSpPr/>
            <p:nvPr/>
          </p:nvSpPr>
          <p:spPr>
            <a:xfrm>
              <a:off x="3860850" y="4333950"/>
              <a:ext cx="672550" cy="470425"/>
            </a:xfrm>
            <a:custGeom>
              <a:avLst/>
              <a:gdLst/>
              <a:ahLst/>
              <a:cxnLst/>
              <a:rect l="l" t="t" r="r" b="b"/>
              <a:pathLst>
                <a:path w="26902" h="18817" extrusionOk="0">
                  <a:moveTo>
                    <a:pt x="18263" y="0"/>
                  </a:moveTo>
                  <a:cubicBezTo>
                    <a:pt x="18210" y="0"/>
                    <a:pt x="18159" y="5"/>
                    <a:pt x="18111" y="14"/>
                  </a:cubicBezTo>
                  <a:cubicBezTo>
                    <a:pt x="16808" y="299"/>
                    <a:pt x="12616" y="2781"/>
                    <a:pt x="12616" y="2781"/>
                  </a:cubicBezTo>
                  <a:cubicBezTo>
                    <a:pt x="12616" y="2781"/>
                    <a:pt x="11680" y="2781"/>
                    <a:pt x="10500" y="2537"/>
                  </a:cubicBezTo>
                  <a:cubicBezTo>
                    <a:pt x="10355" y="2502"/>
                    <a:pt x="10212" y="2484"/>
                    <a:pt x="10069" y="2484"/>
                  </a:cubicBezTo>
                  <a:cubicBezTo>
                    <a:pt x="9052" y="2484"/>
                    <a:pt x="8072" y="3421"/>
                    <a:pt x="6715" y="5956"/>
                  </a:cubicBezTo>
                  <a:cubicBezTo>
                    <a:pt x="5128" y="8845"/>
                    <a:pt x="1710" y="11694"/>
                    <a:pt x="1710" y="11694"/>
                  </a:cubicBezTo>
                  <a:lnTo>
                    <a:pt x="0" y="13403"/>
                  </a:lnTo>
                  <a:lnTo>
                    <a:pt x="774" y="14055"/>
                  </a:lnTo>
                  <a:lnTo>
                    <a:pt x="4721" y="18816"/>
                  </a:lnTo>
                  <a:lnTo>
                    <a:pt x="5372" y="18124"/>
                  </a:lnTo>
                  <a:cubicBezTo>
                    <a:pt x="5372" y="18124"/>
                    <a:pt x="8913" y="18124"/>
                    <a:pt x="11273" y="17351"/>
                  </a:cubicBezTo>
                  <a:cubicBezTo>
                    <a:pt x="13634" y="16578"/>
                    <a:pt x="15099" y="14746"/>
                    <a:pt x="15628" y="14746"/>
                  </a:cubicBezTo>
                  <a:cubicBezTo>
                    <a:pt x="16157" y="14746"/>
                    <a:pt x="19047" y="16171"/>
                    <a:pt x="20349" y="17107"/>
                  </a:cubicBezTo>
                  <a:cubicBezTo>
                    <a:pt x="21167" y="17669"/>
                    <a:pt x="21792" y="17991"/>
                    <a:pt x="22396" y="17991"/>
                  </a:cubicBezTo>
                  <a:cubicBezTo>
                    <a:pt x="22754" y="17991"/>
                    <a:pt x="23104" y="17878"/>
                    <a:pt x="23483" y="17636"/>
                  </a:cubicBezTo>
                  <a:cubicBezTo>
                    <a:pt x="24541" y="16944"/>
                    <a:pt x="22058" y="16171"/>
                    <a:pt x="21407" y="15642"/>
                  </a:cubicBezTo>
                  <a:cubicBezTo>
                    <a:pt x="20756" y="15113"/>
                    <a:pt x="18640" y="12874"/>
                    <a:pt x="18640" y="12874"/>
                  </a:cubicBezTo>
                  <a:lnTo>
                    <a:pt x="22180" y="12223"/>
                  </a:lnTo>
                  <a:cubicBezTo>
                    <a:pt x="22180" y="12223"/>
                    <a:pt x="24012" y="13403"/>
                    <a:pt x="24826" y="13566"/>
                  </a:cubicBezTo>
                  <a:cubicBezTo>
                    <a:pt x="25015" y="13596"/>
                    <a:pt x="25158" y="13611"/>
                    <a:pt x="25276" y="13611"/>
                  </a:cubicBezTo>
                  <a:cubicBezTo>
                    <a:pt x="25638" y="13611"/>
                    <a:pt x="25758" y="13466"/>
                    <a:pt x="26250" y="13159"/>
                  </a:cubicBezTo>
                  <a:cubicBezTo>
                    <a:pt x="26901" y="12752"/>
                    <a:pt x="23483" y="9741"/>
                    <a:pt x="22587" y="9334"/>
                  </a:cubicBezTo>
                  <a:cubicBezTo>
                    <a:pt x="21651" y="8967"/>
                    <a:pt x="18233" y="8967"/>
                    <a:pt x="18233" y="8967"/>
                  </a:cubicBezTo>
                  <a:cubicBezTo>
                    <a:pt x="18233" y="8967"/>
                    <a:pt x="21122" y="7136"/>
                    <a:pt x="21773" y="6851"/>
                  </a:cubicBezTo>
                  <a:cubicBezTo>
                    <a:pt x="21856" y="6822"/>
                    <a:pt x="21946" y="6809"/>
                    <a:pt x="22041" y="6809"/>
                  </a:cubicBezTo>
                  <a:cubicBezTo>
                    <a:pt x="22738" y="6809"/>
                    <a:pt x="23704" y="7502"/>
                    <a:pt x="24134" y="7502"/>
                  </a:cubicBezTo>
                  <a:cubicBezTo>
                    <a:pt x="24405" y="7502"/>
                    <a:pt x="24751" y="7609"/>
                    <a:pt x="25096" y="7609"/>
                  </a:cubicBezTo>
                  <a:cubicBezTo>
                    <a:pt x="25423" y="7609"/>
                    <a:pt x="25748" y="7513"/>
                    <a:pt x="26006" y="7136"/>
                  </a:cubicBezTo>
                  <a:cubicBezTo>
                    <a:pt x="26535" y="6322"/>
                    <a:pt x="22058" y="2904"/>
                    <a:pt x="22058" y="2904"/>
                  </a:cubicBezTo>
                  <a:cubicBezTo>
                    <a:pt x="22058" y="2904"/>
                    <a:pt x="19608" y="0"/>
                    <a:pt x="182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35"/>
            <p:cNvSpPr/>
            <p:nvPr/>
          </p:nvSpPr>
          <p:spPr>
            <a:xfrm>
              <a:off x="3852700" y="4326150"/>
              <a:ext cx="674575" cy="486350"/>
            </a:xfrm>
            <a:custGeom>
              <a:avLst/>
              <a:gdLst/>
              <a:ahLst/>
              <a:cxnLst/>
              <a:rect l="l" t="t" r="r" b="b"/>
              <a:pathLst>
                <a:path w="26983" h="19454" extrusionOk="0">
                  <a:moveTo>
                    <a:pt x="26332" y="13227"/>
                  </a:moveTo>
                  <a:lnTo>
                    <a:pt x="26337" y="13230"/>
                  </a:lnTo>
                  <a:lnTo>
                    <a:pt x="26337" y="13230"/>
                  </a:lnTo>
                  <a:cubicBezTo>
                    <a:pt x="26337" y="13230"/>
                    <a:pt x="26337" y="13230"/>
                    <a:pt x="26337" y="13230"/>
                  </a:cubicBezTo>
                  <a:lnTo>
                    <a:pt x="26337" y="13230"/>
                  </a:lnTo>
                  <a:lnTo>
                    <a:pt x="26332" y="13227"/>
                  </a:lnTo>
                  <a:close/>
                  <a:moveTo>
                    <a:pt x="18599" y="652"/>
                  </a:moveTo>
                  <a:cubicBezTo>
                    <a:pt x="18803" y="652"/>
                    <a:pt x="19210" y="814"/>
                    <a:pt x="19576" y="1059"/>
                  </a:cubicBezTo>
                  <a:cubicBezTo>
                    <a:pt x="20187" y="1466"/>
                    <a:pt x="20797" y="2035"/>
                    <a:pt x="21285" y="2564"/>
                  </a:cubicBezTo>
                  <a:cubicBezTo>
                    <a:pt x="21530" y="2809"/>
                    <a:pt x="21733" y="3012"/>
                    <a:pt x="21896" y="3175"/>
                  </a:cubicBezTo>
                  <a:cubicBezTo>
                    <a:pt x="21977" y="3256"/>
                    <a:pt x="22018" y="3338"/>
                    <a:pt x="22059" y="3378"/>
                  </a:cubicBezTo>
                  <a:lnTo>
                    <a:pt x="22099" y="3460"/>
                  </a:lnTo>
                  <a:lnTo>
                    <a:pt x="22181" y="3500"/>
                  </a:lnTo>
                  <a:cubicBezTo>
                    <a:pt x="22181" y="3500"/>
                    <a:pt x="22425" y="3704"/>
                    <a:pt x="22791" y="3989"/>
                  </a:cubicBezTo>
                  <a:cubicBezTo>
                    <a:pt x="23361" y="4436"/>
                    <a:pt x="24175" y="5128"/>
                    <a:pt x="24867" y="5779"/>
                  </a:cubicBezTo>
                  <a:cubicBezTo>
                    <a:pt x="25192" y="6146"/>
                    <a:pt x="25518" y="6471"/>
                    <a:pt x="25721" y="6756"/>
                  </a:cubicBezTo>
                  <a:cubicBezTo>
                    <a:pt x="25843" y="6878"/>
                    <a:pt x="25925" y="7000"/>
                    <a:pt x="25966" y="7082"/>
                  </a:cubicBezTo>
                  <a:cubicBezTo>
                    <a:pt x="26006" y="7204"/>
                    <a:pt x="26006" y="7285"/>
                    <a:pt x="26006" y="7285"/>
                  </a:cubicBezTo>
                  <a:lnTo>
                    <a:pt x="26016" y="7285"/>
                  </a:lnTo>
                  <a:cubicBezTo>
                    <a:pt x="25910" y="7421"/>
                    <a:pt x="25833" y="7492"/>
                    <a:pt x="25721" y="7529"/>
                  </a:cubicBezTo>
                  <a:cubicBezTo>
                    <a:pt x="25640" y="7570"/>
                    <a:pt x="25518" y="7570"/>
                    <a:pt x="25396" y="7570"/>
                  </a:cubicBezTo>
                  <a:cubicBezTo>
                    <a:pt x="25152" y="7570"/>
                    <a:pt x="24826" y="7489"/>
                    <a:pt x="24460" y="7489"/>
                  </a:cubicBezTo>
                  <a:cubicBezTo>
                    <a:pt x="24460" y="7489"/>
                    <a:pt x="24338" y="7448"/>
                    <a:pt x="24175" y="7407"/>
                  </a:cubicBezTo>
                  <a:cubicBezTo>
                    <a:pt x="23971" y="7326"/>
                    <a:pt x="23646" y="7163"/>
                    <a:pt x="23361" y="7041"/>
                  </a:cubicBezTo>
                  <a:cubicBezTo>
                    <a:pt x="23035" y="6919"/>
                    <a:pt x="22710" y="6797"/>
                    <a:pt x="22384" y="6797"/>
                  </a:cubicBezTo>
                  <a:cubicBezTo>
                    <a:pt x="22262" y="6797"/>
                    <a:pt x="22140" y="6797"/>
                    <a:pt x="21977" y="6838"/>
                  </a:cubicBezTo>
                  <a:cubicBezTo>
                    <a:pt x="21774" y="6919"/>
                    <a:pt x="21489" y="7082"/>
                    <a:pt x="21123" y="7326"/>
                  </a:cubicBezTo>
                  <a:cubicBezTo>
                    <a:pt x="20024" y="7936"/>
                    <a:pt x="18396" y="8995"/>
                    <a:pt x="18396" y="8995"/>
                  </a:cubicBezTo>
                  <a:cubicBezTo>
                    <a:pt x="18274" y="9076"/>
                    <a:pt x="18192" y="9239"/>
                    <a:pt x="18233" y="9361"/>
                  </a:cubicBezTo>
                  <a:cubicBezTo>
                    <a:pt x="18274" y="9524"/>
                    <a:pt x="18437" y="9605"/>
                    <a:pt x="18559" y="9605"/>
                  </a:cubicBezTo>
                  <a:lnTo>
                    <a:pt x="19128" y="9605"/>
                  </a:lnTo>
                  <a:cubicBezTo>
                    <a:pt x="19617" y="9605"/>
                    <a:pt x="20390" y="9646"/>
                    <a:pt x="21123" y="9686"/>
                  </a:cubicBezTo>
                  <a:cubicBezTo>
                    <a:pt x="21448" y="9727"/>
                    <a:pt x="21814" y="9768"/>
                    <a:pt x="22099" y="9808"/>
                  </a:cubicBezTo>
                  <a:cubicBezTo>
                    <a:pt x="22425" y="9849"/>
                    <a:pt x="22669" y="9931"/>
                    <a:pt x="22791" y="9971"/>
                  </a:cubicBezTo>
                  <a:cubicBezTo>
                    <a:pt x="22913" y="10053"/>
                    <a:pt x="23280" y="10256"/>
                    <a:pt x="23646" y="10541"/>
                  </a:cubicBezTo>
                  <a:cubicBezTo>
                    <a:pt x="24216" y="10989"/>
                    <a:pt x="24907" y="11599"/>
                    <a:pt x="25436" y="12169"/>
                  </a:cubicBezTo>
                  <a:cubicBezTo>
                    <a:pt x="25721" y="12454"/>
                    <a:pt x="25966" y="12698"/>
                    <a:pt x="26128" y="12942"/>
                  </a:cubicBezTo>
                  <a:cubicBezTo>
                    <a:pt x="26210" y="13024"/>
                    <a:pt x="26250" y="13146"/>
                    <a:pt x="26291" y="13186"/>
                  </a:cubicBezTo>
                  <a:lnTo>
                    <a:pt x="26311" y="13245"/>
                  </a:lnTo>
                  <a:lnTo>
                    <a:pt x="26311" y="13245"/>
                  </a:lnTo>
                  <a:cubicBezTo>
                    <a:pt x="26097" y="13370"/>
                    <a:pt x="25990" y="13441"/>
                    <a:pt x="25884" y="13512"/>
                  </a:cubicBezTo>
                  <a:cubicBezTo>
                    <a:pt x="25762" y="13553"/>
                    <a:pt x="25721" y="13553"/>
                    <a:pt x="25599" y="13553"/>
                  </a:cubicBezTo>
                  <a:cubicBezTo>
                    <a:pt x="25518" y="13553"/>
                    <a:pt x="25396" y="13553"/>
                    <a:pt x="25192" y="13512"/>
                  </a:cubicBezTo>
                  <a:cubicBezTo>
                    <a:pt x="25070" y="13512"/>
                    <a:pt x="24785" y="13431"/>
                    <a:pt x="24541" y="13308"/>
                  </a:cubicBezTo>
                  <a:cubicBezTo>
                    <a:pt x="24134" y="13105"/>
                    <a:pt x="23646" y="12861"/>
                    <a:pt x="23320" y="12657"/>
                  </a:cubicBezTo>
                  <a:cubicBezTo>
                    <a:pt x="23117" y="12535"/>
                    <a:pt x="22954" y="12454"/>
                    <a:pt x="22873" y="12372"/>
                  </a:cubicBezTo>
                  <a:cubicBezTo>
                    <a:pt x="22750" y="12291"/>
                    <a:pt x="22710" y="12250"/>
                    <a:pt x="22710" y="12250"/>
                  </a:cubicBezTo>
                  <a:cubicBezTo>
                    <a:pt x="22628" y="12210"/>
                    <a:pt x="22547" y="12210"/>
                    <a:pt x="22466" y="12210"/>
                  </a:cubicBezTo>
                  <a:lnTo>
                    <a:pt x="18925" y="12861"/>
                  </a:lnTo>
                  <a:cubicBezTo>
                    <a:pt x="18803" y="12901"/>
                    <a:pt x="18681" y="12983"/>
                    <a:pt x="18640" y="13105"/>
                  </a:cubicBezTo>
                  <a:cubicBezTo>
                    <a:pt x="18599" y="13227"/>
                    <a:pt x="18640" y="13349"/>
                    <a:pt x="18721" y="13431"/>
                  </a:cubicBezTo>
                  <a:cubicBezTo>
                    <a:pt x="18721" y="13431"/>
                    <a:pt x="19251" y="14000"/>
                    <a:pt x="19861" y="14611"/>
                  </a:cubicBezTo>
                  <a:cubicBezTo>
                    <a:pt x="20471" y="15262"/>
                    <a:pt x="21163" y="15954"/>
                    <a:pt x="21530" y="16239"/>
                  </a:cubicBezTo>
                  <a:cubicBezTo>
                    <a:pt x="21692" y="16361"/>
                    <a:pt x="21896" y="16483"/>
                    <a:pt x="22181" y="16605"/>
                  </a:cubicBezTo>
                  <a:cubicBezTo>
                    <a:pt x="22547" y="16808"/>
                    <a:pt x="22995" y="17012"/>
                    <a:pt x="23280" y="17215"/>
                  </a:cubicBezTo>
                  <a:cubicBezTo>
                    <a:pt x="23442" y="17337"/>
                    <a:pt x="23605" y="17419"/>
                    <a:pt x="23646" y="17500"/>
                  </a:cubicBezTo>
                  <a:lnTo>
                    <a:pt x="23722" y="17576"/>
                  </a:lnTo>
                  <a:lnTo>
                    <a:pt x="23722" y="17576"/>
                  </a:lnTo>
                  <a:cubicBezTo>
                    <a:pt x="23714" y="17588"/>
                    <a:pt x="23694" y="17598"/>
                    <a:pt x="23646" y="17622"/>
                  </a:cubicBezTo>
                  <a:cubicBezTo>
                    <a:pt x="23280" y="17867"/>
                    <a:pt x="22995" y="17948"/>
                    <a:pt x="22710" y="17948"/>
                  </a:cubicBezTo>
                  <a:cubicBezTo>
                    <a:pt x="22466" y="17948"/>
                    <a:pt x="22221" y="17907"/>
                    <a:pt x="21896" y="17744"/>
                  </a:cubicBezTo>
                  <a:cubicBezTo>
                    <a:pt x="21611" y="17622"/>
                    <a:pt x="21285" y="17419"/>
                    <a:pt x="20878" y="17134"/>
                  </a:cubicBezTo>
                  <a:cubicBezTo>
                    <a:pt x="20187" y="16646"/>
                    <a:pt x="19128" y="16076"/>
                    <a:pt x="18152" y="15587"/>
                  </a:cubicBezTo>
                  <a:cubicBezTo>
                    <a:pt x="17704" y="15343"/>
                    <a:pt x="17216" y="15140"/>
                    <a:pt x="16849" y="14977"/>
                  </a:cubicBezTo>
                  <a:cubicBezTo>
                    <a:pt x="16646" y="14896"/>
                    <a:pt x="16483" y="14814"/>
                    <a:pt x="16361" y="14774"/>
                  </a:cubicBezTo>
                  <a:cubicBezTo>
                    <a:pt x="16198" y="14733"/>
                    <a:pt x="16076" y="14692"/>
                    <a:pt x="15954" y="14692"/>
                  </a:cubicBezTo>
                  <a:cubicBezTo>
                    <a:pt x="15791" y="14692"/>
                    <a:pt x="15669" y="14774"/>
                    <a:pt x="15547" y="14814"/>
                  </a:cubicBezTo>
                  <a:cubicBezTo>
                    <a:pt x="15344" y="14936"/>
                    <a:pt x="15140" y="15099"/>
                    <a:pt x="14855" y="15303"/>
                  </a:cubicBezTo>
                  <a:cubicBezTo>
                    <a:pt x="14123" y="15913"/>
                    <a:pt x="12983" y="16849"/>
                    <a:pt x="11518" y="17337"/>
                  </a:cubicBezTo>
                  <a:cubicBezTo>
                    <a:pt x="10379" y="17744"/>
                    <a:pt x="8913" y="17907"/>
                    <a:pt x="7733" y="18029"/>
                  </a:cubicBezTo>
                  <a:cubicBezTo>
                    <a:pt x="7163" y="18070"/>
                    <a:pt x="6675" y="18111"/>
                    <a:pt x="6309" y="18111"/>
                  </a:cubicBezTo>
                  <a:lnTo>
                    <a:pt x="5698" y="18111"/>
                  </a:lnTo>
                  <a:cubicBezTo>
                    <a:pt x="5617" y="18111"/>
                    <a:pt x="5536" y="18151"/>
                    <a:pt x="5454" y="18233"/>
                  </a:cubicBezTo>
                  <a:lnTo>
                    <a:pt x="5088" y="18599"/>
                  </a:lnTo>
                  <a:lnTo>
                    <a:pt x="1384" y="14163"/>
                  </a:lnTo>
                  <a:lnTo>
                    <a:pt x="1344" y="14122"/>
                  </a:lnTo>
                  <a:lnTo>
                    <a:pt x="815" y="13715"/>
                  </a:lnTo>
                  <a:lnTo>
                    <a:pt x="2239" y="12291"/>
                  </a:lnTo>
                  <a:lnTo>
                    <a:pt x="2239" y="12291"/>
                  </a:lnTo>
                  <a:lnTo>
                    <a:pt x="2239" y="12291"/>
                  </a:lnTo>
                  <a:cubicBezTo>
                    <a:pt x="2280" y="12250"/>
                    <a:pt x="5698" y="9402"/>
                    <a:pt x="7326" y="6431"/>
                  </a:cubicBezTo>
                  <a:cubicBezTo>
                    <a:pt x="8018" y="5169"/>
                    <a:pt x="8588" y="4314"/>
                    <a:pt x="9117" y="3785"/>
                  </a:cubicBezTo>
                  <a:cubicBezTo>
                    <a:pt x="9605" y="3297"/>
                    <a:pt x="10012" y="3134"/>
                    <a:pt x="10419" y="3134"/>
                  </a:cubicBezTo>
                  <a:cubicBezTo>
                    <a:pt x="10541" y="3134"/>
                    <a:pt x="10623" y="3134"/>
                    <a:pt x="10745" y="3175"/>
                  </a:cubicBezTo>
                  <a:cubicBezTo>
                    <a:pt x="11966" y="3419"/>
                    <a:pt x="12902" y="3419"/>
                    <a:pt x="12942" y="3419"/>
                  </a:cubicBezTo>
                  <a:lnTo>
                    <a:pt x="13105" y="3378"/>
                  </a:lnTo>
                  <a:cubicBezTo>
                    <a:pt x="13105" y="3378"/>
                    <a:pt x="13349" y="3256"/>
                    <a:pt x="13756" y="3012"/>
                  </a:cubicBezTo>
                  <a:cubicBezTo>
                    <a:pt x="14408" y="2646"/>
                    <a:pt x="15344" y="2117"/>
                    <a:pt x="16280" y="1628"/>
                  </a:cubicBezTo>
                  <a:cubicBezTo>
                    <a:pt x="17175" y="1140"/>
                    <a:pt x="18111" y="733"/>
                    <a:pt x="18518" y="692"/>
                  </a:cubicBezTo>
                  <a:lnTo>
                    <a:pt x="18599" y="652"/>
                  </a:lnTo>
                  <a:close/>
                  <a:moveTo>
                    <a:pt x="18355" y="0"/>
                  </a:moveTo>
                  <a:cubicBezTo>
                    <a:pt x="17989" y="82"/>
                    <a:pt x="17460" y="285"/>
                    <a:pt x="16890" y="570"/>
                  </a:cubicBezTo>
                  <a:cubicBezTo>
                    <a:pt x="15315" y="1303"/>
                    <a:pt x="13246" y="2530"/>
                    <a:pt x="12818" y="2768"/>
                  </a:cubicBezTo>
                  <a:lnTo>
                    <a:pt x="12780" y="2768"/>
                  </a:lnTo>
                  <a:cubicBezTo>
                    <a:pt x="12495" y="2727"/>
                    <a:pt x="11762" y="2686"/>
                    <a:pt x="10908" y="2524"/>
                  </a:cubicBezTo>
                  <a:cubicBezTo>
                    <a:pt x="10745" y="2483"/>
                    <a:pt x="10582" y="2442"/>
                    <a:pt x="10419" y="2442"/>
                  </a:cubicBezTo>
                  <a:cubicBezTo>
                    <a:pt x="9809" y="2442"/>
                    <a:pt x="9198" y="2727"/>
                    <a:pt x="8629" y="3338"/>
                  </a:cubicBezTo>
                  <a:cubicBezTo>
                    <a:pt x="8018" y="3907"/>
                    <a:pt x="7448" y="4803"/>
                    <a:pt x="6716" y="6105"/>
                  </a:cubicBezTo>
                  <a:cubicBezTo>
                    <a:pt x="5983" y="7489"/>
                    <a:pt x="4722" y="8913"/>
                    <a:pt x="3704" y="9971"/>
                  </a:cubicBezTo>
                  <a:cubicBezTo>
                    <a:pt x="3175" y="10500"/>
                    <a:pt x="2687" y="10948"/>
                    <a:pt x="2361" y="11274"/>
                  </a:cubicBezTo>
                  <a:cubicBezTo>
                    <a:pt x="2198" y="11436"/>
                    <a:pt x="2076" y="11558"/>
                    <a:pt x="1954" y="11640"/>
                  </a:cubicBezTo>
                  <a:cubicBezTo>
                    <a:pt x="1873" y="11721"/>
                    <a:pt x="1832" y="11762"/>
                    <a:pt x="1832" y="11762"/>
                  </a:cubicBezTo>
                  <a:lnTo>
                    <a:pt x="1791" y="11803"/>
                  </a:lnTo>
                  <a:lnTo>
                    <a:pt x="82" y="13471"/>
                  </a:lnTo>
                  <a:cubicBezTo>
                    <a:pt x="41" y="13553"/>
                    <a:pt x="1" y="13634"/>
                    <a:pt x="1" y="13756"/>
                  </a:cubicBezTo>
                  <a:cubicBezTo>
                    <a:pt x="1" y="13838"/>
                    <a:pt x="41" y="13919"/>
                    <a:pt x="123" y="14000"/>
                  </a:cubicBezTo>
                  <a:lnTo>
                    <a:pt x="896" y="14611"/>
                  </a:lnTo>
                  <a:lnTo>
                    <a:pt x="4803" y="19332"/>
                  </a:lnTo>
                  <a:cubicBezTo>
                    <a:pt x="4844" y="19413"/>
                    <a:pt x="4925" y="19454"/>
                    <a:pt x="5047" y="19454"/>
                  </a:cubicBezTo>
                  <a:cubicBezTo>
                    <a:pt x="5129" y="19454"/>
                    <a:pt x="5210" y="19413"/>
                    <a:pt x="5291" y="19332"/>
                  </a:cubicBezTo>
                  <a:lnTo>
                    <a:pt x="5822" y="18801"/>
                  </a:lnTo>
                  <a:lnTo>
                    <a:pt x="5822" y="18801"/>
                  </a:lnTo>
                  <a:cubicBezTo>
                    <a:pt x="6107" y="18797"/>
                    <a:pt x="6862" y="18776"/>
                    <a:pt x="7815" y="18680"/>
                  </a:cubicBezTo>
                  <a:cubicBezTo>
                    <a:pt x="8995" y="18599"/>
                    <a:pt x="10501" y="18396"/>
                    <a:pt x="11722" y="17989"/>
                  </a:cubicBezTo>
                  <a:cubicBezTo>
                    <a:pt x="12942" y="17582"/>
                    <a:pt x="13960" y="16890"/>
                    <a:pt x="14692" y="16320"/>
                  </a:cubicBezTo>
                  <a:cubicBezTo>
                    <a:pt x="15059" y="16035"/>
                    <a:pt x="15344" y="15791"/>
                    <a:pt x="15588" y="15628"/>
                  </a:cubicBezTo>
                  <a:cubicBezTo>
                    <a:pt x="15710" y="15506"/>
                    <a:pt x="15791" y="15465"/>
                    <a:pt x="15873" y="15425"/>
                  </a:cubicBezTo>
                  <a:lnTo>
                    <a:pt x="15954" y="15384"/>
                  </a:lnTo>
                  <a:cubicBezTo>
                    <a:pt x="16035" y="15384"/>
                    <a:pt x="16361" y="15506"/>
                    <a:pt x="16687" y="15628"/>
                  </a:cubicBezTo>
                  <a:cubicBezTo>
                    <a:pt x="17785" y="16076"/>
                    <a:pt x="19576" y="17053"/>
                    <a:pt x="20471" y="17663"/>
                  </a:cubicBezTo>
                  <a:cubicBezTo>
                    <a:pt x="20878" y="17989"/>
                    <a:pt x="21285" y="18192"/>
                    <a:pt x="21611" y="18355"/>
                  </a:cubicBezTo>
                  <a:cubicBezTo>
                    <a:pt x="21977" y="18518"/>
                    <a:pt x="22343" y="18640"/>
                    <a:pt x="22710" y="18640"/>
                  </a:cubicBezTo>
                  <a:cubicBezTo>
                    <a:pt x="23157" y="18640"/>
                    <a:pt x="23564" y="18477"/>
                    <a:pt x="24012" y="18233"/>
                  </a:cubicBezTo>
                  <a:cubicBezTo>
                    <a:pt x="24134" y="18151"/>
                    <a:pt x="24216" y="18070"/>
                    <a:pt x="24297" y="17948"/>
                  </a:cubicBezTo>
                  <a:cubicBezTo>
                    <a:pt x="24378" y="17867"/>
                    <a:pt x="24419" y="17704"/>
                    <a:pt x="24419" y="17582"/>
                  </a:cubicBezTo>
                  <a:cubicBezTo>
                    <a:pt x="24419" y="17419"/>
                    <a:pt x="24338" y="17297"/>
                    <a:pt x="24297" y="17175"/>
                  </a:cubicBezTo>
                  <a:cubicBezTo>
                    <a:pt x="24134" y="16971"/>
                    <a:pt x="23971" y="16849"/>
                    <a:pt x="23727" y="16686"/>
                  </a:cubicBezTo>
                  <a:cubicBezTo>
                    <a:pt x="23442" y="16483"/>
                    <a:pt x="23035" y="16320"/>
                    <a:pt x="22710" y="16157"/>
                  </a:cubicBezTo>
                  <a:cubicBezTo>
                    <a:pt x="22384" y="15954"/>
                    <a:pt x="22059" y="15791"/>
                    <a:pt x="21937" y="15710"/>
                  </a:cubicBezTo>
                  <a:cubicBezTo>
                    <a:pt x="21652" y="15465"/>
                    <a:pt x="20960" y="14774"/>
                    <a:pt x="20349" y="14163"/>
                  </a:cubicBezTo>
                  <a:cubicBezTo>
                    <a:pt x="20094" y="13891"/>
                    <a:pt x="19853" y="13640"/>
                    <a:pt x="19659" y="13440"/>
                  </a:cubicBezTo>
                  <a:lnTo>
                    <a:pt x="19659" y="13440"/>
                  </a:lnTo>
                  <a:lnTo>
                    <a:pt x="22486" y="12920"/>
                  </a:lnTo>
                  <a:lnTo>
                    <a:pt x="22486" y="12920"/>
                  </a:lnTo>
                  <a:cubicBezTo>
                    <a:pt x="22662" y="13041"/>
                    <a:pt x="22985" y="13256"/>
                    <a:pt x="23361" y="13471"/>
                  </a:cubicBezTo>
                  <a:cubicBezTo>
                    <a:pt x="23646" y="13593"/>
                    <a:pt x="23971" y="13756"/>
                    <a:pt x="24256" y="13919"/>
                  </a:cubicBezTo>
                  <a:cubicBezTo>
                    <a:pt x="24541" y="14041"/>
                    <a:pt x="24826" y="14163"/>
                    <a:pt x="25070" y="14204"/>
                  </a:cubicBezTo>
                  <a:cubicBezTo>
                    <a:pt x="25274" y="14244"/>
                    <a:pt x="25436" y="14244"/>
                    <a:pt x="25599" y="14244"/>
                  </a:cubicBezTo>
                  <a:cubicBezTo>
                    <a:pt x="25843" y="14244"/>
                    <a:pt x="26047" y="14204"/>
                    <a:pt x="26210" y="14082"/>
                  </a:cubicBezTo>
                  <a:cubicBezTo>
                    <a:pt x="26372" y="14000"/>
                    <a:pt x="26535" y="13919"/>
                    <a:pt x="26739" y="13756"/>
                  </a:cubicBezTo>
                  <a:cubicBezTo>
                    <a:pt x="26820" y="13715"/>
                    <a:pt x="26902" y="13634"/>
                    <a:pt x="26942" y="13553"/>
                  </a:cubicBezTo>
                  <a:cubicBezTo>
                    <a:pt x="26983" y="13471"/>
                    <a:pt x="26983" y="13390"/>
                    <a:pt x="26983" y="13308"/>
                  </a:cubicBezTo>
                  <a:cubicBezTo>
                    <a:pt x="26983" y="13105"/>
                    <a:pt x="26942" y="12942"/>
                    <a:pt x="26820" y="12779"/>
                  </a:cubicBezTo>
                  <a:cubicBezTo>
                    <a:pt x="26657" y="12494"/>
                    <a:pt x="26413" y="12169"/>
                    <a:pt x="26088" y="11843"/>
                  </a:cubicBezTo>
                  <a:cubicBezTo>
                    <a:pt x="25599" y="11314"/>
                    <a:pt x="24989" y="10785"/>
                    <a:pt x="24460" y="10338"/>
                  </a:cubicBezTo>
                  <a:cubicBezTo>
                    <a:pt x="24175" y="10093"/>
                    <a:pt x="23890" y="9890"/>
                    <a:pt x="23646" y="9727"/>
                  </a:cubicBezTo>
                  <a:cubicBezTo>
                    <a:pt x="23402" y="9564"/>
                    <a:pt x="23198" y="9442"/>
                    <a:pt x="23035" y="9361"/>
                  </a:cubicBezTo>
                  <a:cubicBezTo>
                    <a:pt x="22750" y="9239"/>
                    <a:pt x="22343" y="9157"/>
                    <a:pt x="21896" y="9117"/>
                  </a:cubicBezTo>
                  <a:cubicBezTo>
                    <a:pt x="21202" y="9015"/>
                    <a:pt x="20376" y="8964"/>
                    <a:pt x="19719" y="8938"/>
                  </a:cubicBezTo>
                  <a:lnTo>
                    <a:pt x="19719" y="8938"/>
                  </a:lnTo>
                  <a:cubicBezTo>
                    <a:pt x="19893" y="8826"/>
                    <a:pt x="20079" y="8707"/>
                    <a:pt x="20268" y="8588"/>
                  </a:cubicBezTo>
                  <a:cubicBezTo>
                    <a:pt x="20675" y="8343"/>
                    <a:pt x="21082" y="8099"/>
                    <a:pt x="21448" y="7896"/>
                  </a:cubicBezTo>
                  <a:cubicBezTo>
                    <a:pt x="21814" y="7692"/>
                    <a:pt x="22099" y="7529"/>
                    <a:pt x="22262" y="7489"/>
                  </a:cubicBezTo>
                  <a:cubicBezTo>
                    <a:pt x="22262" y="7489"/>
                    <a:pt x="22303" y="7448"/>
                    <a:pt x="22384" y="7448"/>
                  </a:cubicBezTo>
                  <a:cubicBezTo>
                    <a:pt x="22588" y="7448"/>
                    <a:pt x="22995" y="7611"/>
                    <a:pt x="23361" y="7774"/>
                  </a:cubicBezTo>
                  <a:cubicBezTo>
                    <a:pt x="23564" y="7855"/>
                    <a:pt x="23727" y="7977"/>
                    <a:pt x="23931" y="8018"/>
                  </a:cubicBezTo>
                  <a:cubicBezTo>
                    <a:pt x="24093" y="8099"/>
                    <a:pt x="24297" y="8140"/>
                    <a:pt x="24460" y="8181"/>
                  </a:cubicBezTo>
                  <a:cubicBezTo>
                    <a:pt x="24489" y="8175"/>
                    <a:pt x="24520" y="8172"/>
                    <a:pt x="24554" y="8172"/>
                  </a:cubicBezTo>
                  <a:cubicBezTo>
                    <a:pt x="24758" y="8172"/>
                    <a:pt x="25047" y="8262"/>
                    <a:pt x="25396" y="8262"/>
                  </a:cubicBezTo>
                  <a:cubicBezTo>
                    <a:pt x="25599" y="8262"/>
                    <a:pt x="25803" y="8221"/>
                    <a:pt x="26047" y="8140"/>
                  </a:cubicBezTo>
                  <a:cubicBezTo>
                    <a:pt x="26250" y="8018"/>
                    <a:pt x="26454" y="7855"/>
                    <a:pt x="26617" y="7611"/>
                  </a:cubicBezTo>
                  <a:cubicBezTo>
                    <a:pt x="26657" y="7529"/>
                    <a:pt x="26698" y="7407"/>
                    <a:pt x="26698" y="7285"/>
                  </a:cubicBezTo>
                  <a:cubicBezTo>
                    <a:pt x="26698" y="7041"/>
                    <a:pt x="26617" y="6838"/>
                    <a:pt x="26495" y="6634"/>
                  </a:cubicBezTo>
                  <a:cubicBezTo>
                    <a:pt x="26250" y="6268"/>
                    <a:pt x="25925" y="5902"/>
                    <a:pt x="25518" y="5495"/>
                  </a:cubicBezTo>
                  <a:cubicBezTo>
                    <a:pt x="24370" y="4347"/>
                    <a:pt x="22792" y="3128"/>
                    <a:pt x="22606" y="2985"/>
                  </a:cubicBezTo>
                  <a:lnTo>
                    <a:pt x="22606" y="2985"/>
                  </a:lnTo>
                  <a:cubicBezTo>
                    <a:pt x="22489" y="2847"/>
                    <a:pt x="21931" y="2197"/>
                    <a:pt x="21245" y="1547"/>
                  </a:cubicBezTo>
                  <a:cubicBezTo>
                    <a:pt x="20838" y="1140"/>
                    <a:pt x="20390" y="774"/>
                    <a:pt x="19942" y="489"/>
                  </a:cubicBezTo>
                  <a:cubicBezTo>
                    <a:pt x="19495" y="204"/>
                    <a:pt x="19047" y="0"/>
                    <a:pt x="185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35"/>
            <p:cNvSpPr/>
            <p:nvPr/>
          </p:nvSpPr>
          <p:spPr>
            <a:xfrm>
              <a:off x="4208800" y="4389225"/>
              <a:ext cx="212675" cy="101775"/>
            </a:xfrm>
            <a:custGeom>
              <a:avLst/>
              <a:gdLst/>
              <a:ahLst/>
              <a:cxnLst/>
              <a:rect l="l" t="t" r="r" b="b"/>
              <a:pathLst>
                <a:path w="8507" h="4071" extrusionOk="0">
                  <a:moveTo>
                    <a:pt x="6756" y="1"/>
                  </a:moveTo>
                  <a:cubicBezTo>
                    <a:pt x="6512" y="1"/>
                    <a:pt x="6268" y="41"/>
                    <a:pt x="6024" y="123"/>
                  </a:cubicBezTo>
                  <a:cubicBezTo>
                    <a:pt x="5617" y="367"/>
                    <a:pt x="4152" y="1181"/>
                    <a:pt x="2809" y="1954"/>
                  </a:cubicBezTo>
                  <a:cubicBezTo>
                    <a:pt x="1466" y="2727"/>
                    <a:pt x="204" y="3419"/>
                    <a:pt x="204" y="3419"/>
                  </a:cubicBezTo>
                  <a:cubicBezTo>
                    <a:pt x="41" y="3541"/>
                    <a:pt x="1" y="3745"/>
                    <a:pt x="82" y="3908"/>
                  </a:cubicBezTo>
                  <a:cubicBezTo>
                    <a:pt x="164" y="4016"/>
                    <a:pt x="281" y="4070"/>
                    <a:pt x="399" y="4070"/>
                  </a:cubicBezTo>
                  <a:cubicBezTo>
                    <a:pt x="457" y="4070"/>
                    <a:pt x="516" y="4057"/>
                    <a:pt x="571" y="4030"/>
                  </a:cubicBezTo>
                  <a:cubicBezTo>
                    <a:pt x="571" y="4030"/>
                    <a:pt x="855" y="3826"/>
                    <a:pt x="1344" y="3582"/>
                  </a:cubicBezTo>
                  <a:cubicBezTo>
                    <a:pt x="2076" y="3134"/>
                    <a:pt x="3175" y="2524"/>
                    <a:pt x="4152" y="1954"/>
                  </a:cubicBezTo>
                  <a:cubicBezTo>
                    <a:pt x="5169" y="1384"/>
                    <a:pt x="6024" y="896"/>
                    <a:pt x="6309" y="733"/>
                  </a:cubicBezTo>
                  <a:cubicBezTo>
                    <a:pt x="6431" y="693"/>
                    <a:pt x="6594" y="652"/>
                    <a:pt x="6756" y="652"/>
                  </a:cubicBezTo>
                  <a:cubicBezTo>
                    <a:pt x="7041" y="652"/>
                    <a:pt x="7326" y="733"/>
                    <a:pt x="7570" y="815"/>
                  </a:cubicBezTo>
                  <a:cubicBezTo>
                    <a:pt x="7693" y="855"/>
                    <a:pt x="7815" y="937"/>
                    <a:pt x="7855" y="937"/>
                  </a:cubicBezTo>
                  <a:lnTo>
                    <a:pt x="7937" y="977"/>
                  </a:lnTo>
                  <a:lnTo>
                    <a:pt x="7977" y="1018"/>
                  </a:lnTo>
                  <a:cubicBezTo>
                    <a:pt x="8021" y="1040"/>
                    <a:pt x="8068" y="1050"/>
                    <a:pt x="8114" y="1050"/>
                  </a:cubicBezTo>
                  <a:cubicBezTo>
                    <a:pt x="8240" y="1050"/>
                    <a:pt x="8365" y="974"/>
                    <a:pt x="8425" y="855"/>
                  </a:cubicBezTo>
                  <a:cubicBezTo>
                    <a:pt x="8506" y="693"/>
                    <a:pt x="8466" y="489"/>
                    <a:pt x="8303" y="408"/>
                  </a:cubicBezTo>
                  <a:cubicBezTo>
                    <a:pt x="8262" y="408"/>
                    <a:pt x="7570"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35"/>
            <p:cNvSpPr/>
            <p:nvPr/>
          </p:nvSpPr>
          <p:spPr>
            <a:xfrm>
              <a:off x="4107075" y="4395325"/>
              <a:ext cx="78350" cy="56000"/>
            </a:xfrm>
            <a:custGeom>
              <a:avLst/>
              <a:gdLst/>
              <a:ahLst/>
              <a:cxnLst/>
              <a:rect l="l" t="t" r="r" b="b"/>
              <a:pathLst>
                <a:path w="3134" h="2240" extrusionOk="0">
                  <a:moveTo>
                    <a:pt x="2736" y="1"/>
                  </a:moveTo>
                  <a:cubicBezTo>
                    <a:pt x="2677" y="1"/>
                    <a:pt x="2618" y="14"/>
                    <a:pt x="2564" y="42"/>
                  </a:cubicBezTo>
                  <a:lnTo>
                    <a:pt x="204" y="1629"/>
                  </a:lnTo>
                  <a:cubicBezTo>
                    <a:pt x="41" y="1710"/>
                    <a:pt x="0" y="1954"/>
                    <a:pt x="122" y="2076"/>
                  </a:cubicBezTo>
                  <a:cubicBezTo>
                    <a:pt x="176" y="2185"/>
                    <a:pt x="285" y="2239"/>
                    <a:pt x="399" y="2239"/>
                  </a:cubicBezTo>
                  <a:cubicBezTo>
                    <a:pt x="457" y="2239"/>
                    <a:pt x="516" y="2226"/>
                    <a:pt x="570" y="2199"/>
                  </a:cubicBezTo>
                  <a:lnTo>
                    <a:pt x="2930" y="611"/>
                  </a:lnTo>
                  <a:cubicBezTo>
                    <a:pt x="3093" y="530"/>
                    <a:pt x="3134" y="286"/>
                    <a:pt x="3052" y="164"/>
                  </a:cubicBezTo>
                  <a:cubicBezTo>
                    <a:pt x="2971" y="55"/>
                    <a:pt x="2853" y="1"/>
                    <a:pt x="27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35"/>
            <p:cNvSpPr/>
            <p:nvPr/>
          </p:nvSpPr>
          <p:spPr>
            <a:xfrm>
              <a:off x="3132375" y="4321475"/>
              <a:ext cx="590625" cy="357750"/>
            </a:xfrm>
            <a:custGeom>
              <a:avLst/>
              <a:gdLst/>
              <a:ahLst/>
              <a:cxnLst/>
              <a:rect l="l" t="t" r="r" b="b"/>
              <a:pathLst>
                <a:path w="23625" h="14310" extrusionOk="0">
                  <a:moveTo>
                    <a:pt x="14225" y="1"/>
                  </a:moveTo>
                  <a:cubicBezTo>
                    <a:pt x="14163" y="1"/>
                    <a:pt x="14101" y="8"/>
                    <a:pt x="14041" y="25"/>
                  </a:cubicBezTo>
                  <a:cubicBezTo>
                    <a:pt x="12983" y="269"/>
                    <a:pt x="12209" y="1042"/>
                    <a:pt x="12209" y="1042"/>
                  </a:cubicBezTo>
                  <a:cubicBezTo>
                    <a:pt x="12209" y="1042"/>
                    <a:pt x="11762" y="795"/>
                    <a:pt x="11144" y="795"/>
                  </a:cubicBezTo>
                  <a:cubicBezTo>
                    <a:pt x="10757" y="795"/>
                    <a:pt x="10303" y="892"/>
                    <a:pt x="9849" y="1205"/>
                  </a:cubicBezTo>
                  <a:cubicBezTo>
                    <a:pt x="8669" y="1978"/>
                    <a:pt x="7489" y="2222"/>
                    <a:pt x="6186" y="3280"/>
                  </a:cubicBezTo>
                  <a:cubicBezTo>
                    <a:pt x="4884" y="4339"/>
                    <a:pt x="1058" y="6821"/>
                    <a:pt x="529" y="7757"/>
                  </a:cubicBezTo>
                  <a:cubicBezTo>
                    <a:pt x="0" y="8652"/>
                    <a:pt x="7244" y="14309"/>
                    <a:pt x="7244" y="14309"/>
                  </a:cubicBezTo>
                  <a:cubicBezTo>
                    <a:pt x="7244" y="14309"/>
                    <a:pt x="15872" y="14187"/>
                    <a:pt x="17215" y="13373"/>
                  </a:cubicBezTo>
                  <a:cubicBezTo>
                    <a:pt x="18517" y="12600"/>
                    <a:pt x="21651" y="10362"/>
                    <a:pt x="21814" y="9466"/>
                  </a:cubicBezTo>
                  <a:cubicBezTo>
                    <a:pt x="21903" y="8786"/>
                    <a:pt x="21497" y="8320"/>
                    <a:pt x="20768" y="8320"/>
                  </a:cubicBezTo>
                  <a:cubicBezTo>
                    <a:pt x="20494" y="8320"/>
                    <a:pt x="20175" y="8386"/>
                    <a:pt x="19820" y="8530"/>
                  </a:cubicBezTo>
                  <a:cubicBezTo>
                    <a:pt x="18517" y="9059"/>
                    <a:pt x="15099" y="10362"/>
                    <a:pt x="14570" y="10362"/>
                  </a:cubicBezTo>
                  <a:cubicBezTo>
                    <a:pt x="14041" y="10362"/>
                    <a:pt x="11802" y="9589"/>
                    <a:pt x="11802" y="9589"/>
                  </a:cubicBezTo>
                  <a:cubicBezTo>
                    <a:pt x="11802" y="9589"/>
                    <a:pt x="15628" y="6170"/>
                    <a:pt x="17215" y="5275"/>
                  </a:cubicBezTo>
                  <a:cubicBezTo>
                    <a:pt x="17887" y="4868"/>
                    <a:pt x="18589" y="4715"/>
                    <a:pt x="19245" y="4715"/>
                  </a:cubicBezTo>
                  <a:cubicBezTo>
                    <a:pt x="20100" y="4715"/>
                    <a:pt x="20877" y="4975"/>
                    <a:pt x="21407" y="5275"/>
                  </a:cubicBezTo>
                  <a:cubicBezTo>
                    <a:pt x="21515" y="5334"/>
                    <a:pt x="21632" y="5361"/>
                    <a:pt x="21752" y="5361"/>
                  </a:cubicBezTo>
                  <a:cubicBezTo>
                    <a:pt x="22618" y="5361"/>
                    <a:pt x="23624" y="3945"/>
                    <a:pt x="22587" y="3158"/>
                  </a:cubicBezTo>
                  <a:cubicBezTo>
                    <a:pt x="21503" y="2298"/>
                    <a:pt x="19971" y="1679"/>
                    <a:pt x="18719" y="1679"/>
                  </a:cubicBezTo>
                  <a:cubicBezTo>
                    <a:pt x="18609" y="1679"/>
                    <a:pt x="18501" y="1683"/>
                    <a:pt x="18395" y="1693"/>
                  </a:cubicBezTo>
                  <a:cubicBezTo>
                    <a:pt x="17052" y="1856"/>
                    <a:pt x="16564" y="2100"/>
                    <a:pt x="16564" y="2100"/>
                  </a:cubicBezTo>
                  <a:cubicBezTo>
                    <a:pt x="16564" y="2100"/>
                    <a:pt x="15261" y="1"/>
                    <a:pt x="142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35"/>
            <p:cNvSpPr/>
            <p:nvPr/>
          </p:nvSpPr>
          <p:spPr>
            <a:xfrm>
              <a:off x="3136450" y="4312925"/>
              <a:ext cx="579950" cy="374425"/>
            </a:xfrm>
            <a:custGeom>
              <a:avLst/>
              <a:gdLst/>
              <a:ahLst/>
              <a:cxnLst/>
              <a:rect l="l" t="t" r="r" b="b"/>
              <a:pathLst>
                <a:path w="23198" h="14977" extrusionOk="0">
                  <a:moveTo>
                    <a:pt x="14041" y="652"/>
                  </a:moveTo>
                  <a:cubicBezTo>
                    <a:pt x="14203" y="652"/>
                    <a:pt x="14407" y="733"/>
                    <a:pt x="14651" y="936"/>
                  </a:cubicBezTo>
                  <a:cubicBezTo>
                    <a:pt x="15017" y="1181"/>
                    <a:pt x="15384" y="1628"/>
                    <a:pt x="15628" y="1995"/>
                  </a:cubicBezTo>
                  <a:cubicBezTo>
                    <a:pt x="15791" y="2157"/>
                    <a:pt x="15913" y="2320"/>
                    <a:pt x="15953" y="2442"/>
                  </a:cubicBezTo>
                  <a:lnTo>
                    <a:pt x="16075" y="2564"/>
                  </a:lnTo>
                  <a:lnTo>
                    <a:pt x="16075" y="2605"/>
                  </a:lnTo>
                  <a:cubicBezTo>
                    <a:pt x="16165" y="2724"/>
                    <a:pt x="16276" y="2800"/>
                    <a:pt x="16393" y="2800"/>
                  </a:cubicBezTo>
                  <a:cubicBezTo>
                    <a:pt x="16436" y="2800"/>
                    <a:pt x="16479" y="2790"/>
                    <a:pt x="16523" y="2768"/>
                  </a:cubicBezTo>
                  <a:cubicBezTo>
                    <a:pt x="16564" y="2727"/>
                    <a:pt x="17052" y="2524"/>
                    <a:pt x="18232" y="2402"/>
                  </a:cubicBezTo>
                  <a:cubicBezTo>
                    <a:pt x="18354" y="2361"/>
                    <a:pt x="18477" y="2361"/>
                    <a:pt x="18558" y="2361"/>
                  </a:cubicBezTo>
                  <a:cubicBezTo>
                    <a:pt x="19697" y="2361"/>
                    <a:pt x="21203" y="2971"/>
                    <a:pt x="22221" y="3785"/>
                  </a:cubicBezTo>
                  <a:cubicBezTo>
                    <a:pt x="22465" y="3948"/>
                    <a:pt x="22506" y="4152"/>
                    <a:pt x="22506" y="4355"/>
                  </a:cubicBezTo>
                  <a:cubicBezTo>
                    <a:pt x="22546" y="4558"/>
                    <a:pt x="22424" y="4843"/>
                    <a:pt x="22221" y="5047"/>
                  </a:cubicBezTo>
                  <a:cubicBezTo>
                    <a:pt x="22017" y="5250"/>
                    <a:pt x="21773" y="5372"/>
                    <a:pt x="21610" y="5372"/>
                  </a:cubicBezTo>
                  <a:cubicBezTo>
                    <a:pt x="21529" y="5372"/>
                    <a:pt x="21488" y="5332"/>
                    <a:pt x="21407" y="5291"/>
                  </a:cubicBezTo>
                  <a:cubicBezTo>
                    <a:pt x="20837" y="4965"/>
                    <a:pt x="20023" y="4721"/>
                    <a:pt x="19087" y="4721"/>
                  </a:cubicBezTo>
                  <a:cubicBezTo>
                    <a:pt x="18395" y="4721"/>
                    <a:pt x="17622" y="4884"/>
                    <a:pt x="16849" y="5291"/>
                  </a:cubicBezTo>
                  <a:cubicBezTo>
                    <a:pt x="16035" y="5779"/>
                    <a:pt x="14692" y="6878"/>
                    <a:pt x="13552" y="7855"/>
                  </a:cubicBezTo>
                  <a:cubicBezTo>
                    <a:pt x="12372" y="8832"/>
                    <a:pt x="11436" y="9686"/>
                    <a:pt x="11436" y="9686"/>
                  </a:cubicBezTo>
                  <a:cubicBezTo>
                    <a:pt x="11355" y="9768"/>
                    <a:pt x="11314" y="9890"/>
                    <a:pt x="11314" y="10012"/>
                  </a:cubicBezTo>
                  <a:cubicBezTo>
                    <a:pt x="11355" y="10093"/>
                    <a:pt x="11436" y="10215"/>
                    <a:pt x="11558" y="10256"/>
                  </a:cubicBezTo>
                  <a:cubicBezTo>
                    <a:pt x="11558" y="10256"/>
                    <a:pt x="12087" y="10460"/>
                    <a:pt x="12738" y="10663"/>
                  </a:cubicBezTo>
                  <a:cubicBezTo>
                    <a:pt x="13064" y="10744"/>
                    <a:pt x="13389" y="10826"/>
                    <a:pt x="13674" y="10907"/>
                  </a:cubicBezTo>
                  <a:cubicBezTo>
                    <a:pt x="13959" y="10989"/>
                    <a:pt x="14203" y="11070"/>
                    <a:pt x="14407" y="11070"/>
                  </a:cubicBezTo>
                  <a:cubicBezTo>
                    <a:pt x="14529" y="11070"/>
                    <a:pt x="14651" y="11029"/>
                    <a:pt x="14814" y="10989"/>
                  </a:cubicBezTo>
                  <a:cubicBezTo>
                    <a:pt x="15343" y="10867"/>
                    <a:pt x="16320" y="10500"/>
                    <a:pt x="17256" y="10175"/>
                  </a:cubicBezTo>
                  <a:cubicBezTo>
                    <a:pt x="18232" y="9808"/>
                    <a:pt x="19209" y="9442"/>
                    <a:pt x="19779" y="9198"/>
                  </a:cubicBezTo>
                  <a:cubicBezTo>
                    <a:pt x="20104" y="9076"/>
                    <a:pt x="20389" y="8994"/>
                    <a:pt x="20593" y="8994"/>
                  </a:cubicBezTo>
                  <a:cubicBezTo>
                    <a:pt x="20878" y="8994"/>
                    <a:pt x="21040" y="9076"/>
                    <a:pt x="21163" y="9157"/>
                  </a:cubicBezTo>
                  <a:cubicBezTo>
                    <a:pt x="21244" y="9279"/>
                    <a:pt x="21285" y="9401"/>
                    <a:pt x="21325" y="9605"/>
                  </a:cubicBezTo>
                  <a:lnTo>
                    <a:pt x="21285" y="9768"/>
                  </a:lnTo>
                  <a:cubicBezTo>
                    <a:pt x="21285" y="9768"/>
                    <a:pt x="21244" y="9890"/>
                    <a:pt x="21163" y="10012"/>
                  </a:cubicBezTo>
                  <a:cubicBezTo>
                    <a:pt x="20878" y="10460"/>
                    <a:pt x="20064" y="11192"/>
                    <a:pt x="19209" y="11843"/>
                  </a:cubicBezTo>
                  <a:cubicBezTo>
                    <a:pt x="18354" y="12494"/>
                    <a:pt x="17418" y="13105"/>
                    <a:pt x="16849" y="13430"/>
                  </a:cubicBezTo>
                  <a:cubicBezTo>
                    <a:pt x="16767" y="13512"/>
                    <a:pt x="16523" y="13593"/>
                    <a:pt x="16157" y="13675"/>
                  </a:cubicBezTo>
                  <a:cubicBezTo>
                    <a:pt x="14936" y="13919"/>
                    <a:pt x="12657" y="14082"/>
                    <a:pt x="10663" y="14204"/>
                  </a:cubicBezTo>
                  <a:cubicBezTo>
                    <a:pt x="9686" y="14244"/>
                    <a:pt x="8791" y="14285"/>
                    <a:pt x="8139" y="14285"/>
                  </a:cubicBezTo>
                  <a:cubicBezTo>
                    <a:pt x="7739" y="14310"/>
                    <a:pt x="7416" y="14320"/>
                    <a:pt x="7226" y="14323"/>
                  </a:cubicBezTo>
                  <a:lnTo>
                    <a:pt x="7226" y="14323"/>
                  </a:lnTo>
                  <a:cubicBezTo>
                    <a:pt x="7086" y="14220"/>
                    <a:pt x="6707" y="13937"/>
                    <a:pt x="6227" y="13553"/>
                  </a:cubicBezTo>
                  <a:cubicBezTo>
                    <a:pt x="5291" y="12779"/>
                    <a:pt x="3866" y="11599"/>
                    <a:pt x="2686" y="10541"/>
                  </a:cubicBezTo>
                  <a:cubicBezTo>
                    <a:pt x="2116" y="9971"/>
                    <a:pt x="1587" y="9442"/>
                    <a:pt x="1221" y="9035"/>
                  </a:cubicBezTo>
                  <a:cubicBezTo>
                    <a:pt x="1017" y="8791"/>
                    <a:pt x="895" y="8628"/>
                    <a:pt x="814" y="8465"/>
                  </a:cubicBezTo>
                  <a:cubicBezTo>
                    <a:pt x="733" y="8384"/>
                    <a:pt x="733" y="8343"/>
                    <a:pt x="692" y="8262"/>
                  </a:cubicBezTo>
                  <a:lnTo>
                    <a:pt x="692" y="8221"/>
                  </a:lnTo>
                  <a:lnTo>
                    <a:pt x="674" y="8221"/>
                  </a:lnTo>
                  <a:cubicBezTo>
                    <a:pt x="784" y="8048"/>
                    <a:pt x="1093" y="7745"/>
                    <a:pt x="1506" y="7407"/>
                  </a:cubicBezTo>
                  <a:cubicBezTo>
                    <a:pt x="2157" y="6838"/>
                    <a:pt x="3093" y="6186"/>
                    <a:pt x="3988" y="5535"/>
                  </a:cubicBezTo>
                  <a:cubicBezTo>
                    <a:pt x="4884" y="4884"/>
                    <a:pt x="5698" y="4314"/>
                    <a:pt x="6227" y="3907"/>
                  </a:cubicBezTo>
                  <a:cubicBezTo>
                    <a:pt x="7488" y="2890"/>
                    <a:pt x="8628" y="2646"/>
                    <a:pt x="9889" y="1791"/>
                  </a:cubicBezTo>
                  <a:cubicBezTo>
                    <a:pt x="10256" y="1547"/>
                    <a:pt x="10622" y="1465"/>
                    <a:pt x="10948" y="1465"/>
                  </a:cubicBezTo>
                  <a:cubicBezTo>
                    <a:pt x="11232" y="1465"/>
                    <a:pt x="11477" y="1547"/>
                    <a:pt x="11639" y="1588"/>
                  </a:cubicBezTo>
                  <a:cubicBezTo>
                    <a:pt x="11721" y="1628"/>
                    <a:pt x="11802" y="1628"/>
                    <a:pt x="11843" y="1669"/>
                  </a:cubicBezTo>
                  <a:lnTo>
                    <a:pt x="11884" y="1669"/>
                  </a:lnTo>
                  <a:lnTo>
                    <a:pt x="11884" y="1710"/>
                  </a:lnTo>
                  <a:cubicBezTo>
                    <a:pt x="11928" y="1725"/>
                    <a:pt x="11978" y="1734"/>
                    <a:pt x="12030" y="1734"/>
                  </a:cubicBezTo>
                  <a:cubicBezTo>
                    <a:pt x="12119" y="1734"/>
                    <a:pt x="12213" y="1706"/>
                    <a:pt x="12291" y="1628"/>
                  </a:cubicBezTo>
                  <a:cubicBezTo>
                    <a:pt x="12372" y="1547"/>
                    <a:pt x="13105" y="896"/>
                    <a:pt x="13959" y="692"/>
                  </a:cubicBezTo>
                  <a:lnTo>
                    <a:pt x="14041" y="652"/>
                  </a:lnTo>
                  <a:close/>
                  <a:moveTo>
                    <a:pt x="13796" y="0"/>
                  </a:moveTo>
                  <a:cubicBezTo>
                    <a:pt x="12945" y="244"/>
                    <a:pt x="12275" y="760"/>
                    <a:pt x="11974" y="1005"/>
                  </a:cubicBezTo>
                  <a:lnTo>
                    <a:pt x="11974" y="1005"/>
                  </a:lnTo>
                  <a:cubicBezTo>
                    <a:pt x="11756" y="922"/>
                    <a:pt x="11398" y="814"/>
                    <a:pt x="10948" y="814"/>
                  </a:cubicBezTo>
                  <a:cubicBezTo>
                    <a:pt x="10500" y="814"/>
                    <a:pt x="10012" y="896"/>
                    <a:pt x="9482" y="1262"/>
                  </a:cubicBezTo>
                  <a:cubicBezTo>
                    <a:pt x="8384" y="1995"/>
                    <a:pt x="7163" y="2279"/>
                    <a:pt x="5820" y="3378"/>
                  </a:cubicBezTo>
                  <a:cubicBezTo>
                    <a:pt x="5169" y="3867"/>
                    <a:pt x="3866" y="4762"/>
                    <a:pt x="2686" y="5617"/>
                  </a:cubicBezTo>
                  <a:cubicBezTo>
                    <a:pt x="2116" y="6064"/>
                    <a:pt x="1547" y="6512"/>
                    <a:pt x="1058" y="6878"/>
                  </a:cubicBezTo>
                  <a:cubicBezTo>
                    <a:pt x="610" y="7285"/>
                    <a:pt x="244" y="7611"/>
                    <a:pt x="81" y="7936"/>
                  </a:cubicBezTo>
                  <a:cubicBezTo>
                    <a:pt x="41" y="8018"/>
                    <a:pt x="0" y="8099"/>
                    <a:pt x="0" y="8221"/>
                  </a:cubicBezTo>
                  <a:cubicBezTo>
                    <a:pt x="0" y="8343"/>
                    <a:pt x="41" y="8506"/>
                    <a:pt x="122" y="8628"/>
                  </a:cubicBezTo>
                  <a:cubicBezTo>
                    <a:pt x="326" y="9076"/>
                    <a:pt x="855" y="9686"/>
                    <a:pt x="1547" y="10337"/>
                  </a:cubicBezTo>
                  <a:cubicBezTo>
                    <a:pt x="3541" y="12332"/>
                    <a:pt x="6837" y="14896"/>
                    <a:pt x="6837" y="14936"/>
                  </a:cubicBezTo>
                  <a:cubicBezTo>
                    <a:pt x="6919" y="14977"/>
                    <a:pt x="7000" y="14977"/>
                    <a:pt x="7081" y="14977"/>
                  </a:cubicBezTo>
                  <a:cubicBezTo>
                    <a:pt x="7081" y="14977"/>
                    <a:pt x="9238" y="14977"/>
                    <a:pt x="11558" y="14814"/>
                  </a:cubicBezTo>
                  <a:cubicBezTo>
                    <a:pt x="12738" y="14773"/>
                    <a:pt x="13959" y="14651"/>
                    <a:pt x="14977" y="14529"/>
                  </a:cubicBezTo>
                  <a:cubicBezTo>
                    <a:pt x="15465" y="14489"/>
                    <a:pt x="15913" y="14407"/>
                    <a:pt x="16320" y="14326"/>
                  </a:cubicBezTo>
                  <a:cubicBezTo>
                    <a:pt x="16686" y="14244"/>
                    <a:pt x="16971" y="14163"/>
                    <a:pt x="17215" y="14041"/>
                  </a:cubicBezTo>
                  <a:cubicBezTo>
                    <a:pt x="17866" y="13634"/>
                    <a:pt x="19006" y="12861"/>
                    <a:pt x="19982" y="12087"/>
                  </a:cubicBezTo>
                  <a:cubicBezTo>
                    <a:pt x="20471" y="11680"/>
                    <a:pt x="20918" y="11274"/>
                    <a:pt x="21285" y="10907"/>
                  </a:cubicBezTo>
                  <a:cubicBezTo>
                    <a:pt x="21447" y="10744"/>
                    <a:pt x="21610" y="10541"/>
                    <a:pt x="21732" y="10378"/>
                  </a:cubicBezTo>
                  <a:cubicBezTo>
                    <a:pt x="21854" y="10215"/>
                    <a:pt x="21936" y="10053"/>
                    <a:pt x="21976" y="9849"/>
                  </a:cubicBezTo>
                  <a:cubicBezTo>
                    <a:pt x="21976" y="9768"/>
                    <a:pt x="21976" y="9686"/>
                    <a:pt x="21976" y="9605"/>
                  </a:cubicBezTo>
                  <a:cubicBezTo>
                    <a:pt x="21976" y="9239"/>
                    <a:pt x="21854" y="8913"/>
                    <a:pt x="21610" y="8669"/>
                  </a:cubicBezTo>
                  <a:cubicBezTo>
                    <a:pt x="21366" y="8425"/>
                    <a:pt x="21000" y="8343"/>
                    <a:pt x="20593" y="8343"/>
                  </a:cubicBezTo>
                  <a:cubicBezTo>
                    <a:pt x="20267" y="8343"/>
                    <a:pt x="19942" y="8425"/>
                    <a:pt x="19535" y="8547"/>
                  </a:cubicBezTo>
                  <a:cubicBezTo>
                    <a:pt x="18883" y="8832"/>
                    <a:pt x="17703" y="9279"/>
                    <a:pt x="16645" y="9686"/>
                  </a:cubicBezTo>
                  <a:cubicBezTo>
                    <a:pt x="16075" y="9890"/>
                    <a:pt x="15587" y="10053"/>
                    <a:pt x="15180" y="10175"/>
                  </a:cubicBezTo>
                  <a:cubicBezTo>
                    <a:pt x="14977" y="10256"/>
                    <a:pt x="14773" y="10297"/>
                    <a:pt x="14651" y="10337"/>
                  </a:cubicBezTo>
                  <a:cubicBezTo>
                    <a:pt x="14529" y="10378"/>
                    <a:pt x="14407" y="10378"/>
                    <a:pt x="14407" y="10378"/>
                  </a:cubicBezTo>
                  <a:cubicBezTo>
                    <a:pt x="14366" y="10378"/>
                    <a:pt x="14122" y="10337"/>
                    <a:pt x="13837" y="10256"/>
                  </a:cubicBezTo>
                  <a:cubicBezTo>
                    <a:pt x="13430" y="10175"/>
                    <a:pt x="12901" y="10012"/>
                    <a:pt x="12494" y="9849"/>
                  </a:cubicBezTo>
                  <a:cubicBezTo>
                    <a:pt x="12435" y="9831"/>
                    <a:pt x="12378" y="9814"/>
                    <a:pt x="12323" y="9796"/>
                  </a:cubicBezTo>
                  <a:lnTo>
                    <a:pt x="12323" y="9796"/>
                  </a:lnTo>
                  <a:cubicBezTo>
                    <a:pt x="12376" y="9750"/>
                    <a:pt x="12434" y="9699"/>
                    <a:pt x="12494" y="9646"/>
                  </a:cubicBezTo>
                  <a:cubicBezTo>
                    <a:pt x="13064" y="9117"/>
                    <a:pt x="13959" y="8384"/>
                    <a:pt x="14854" y="7651"/>
                  </a:cubicBezTo>
                  <a:cubicBezTo>
                    <a:pt x="15750" y="6919"/>
                    <a:pt x="16645" y="6227"/>
                    <a:pt x="17215" y="5901"/>
                  </a:cubicBezTo>
                  <a:cubicBezTo>
                    <a:pt x="17825" y="5535"/>
                    <a:pt x="18477" y="5372"/>
                    <a:pt x="19087" y="5372"/>
                  </a:cubicBezTo>
                  <a:cubicBezTo>
                    <a:pt x="19860" y="5372"/>
                    <a:pt x="20593" y="5617"/>
                    <a:pt x="21081" y="5901"/>
                  </a:cubicBezTo>
                  <a:cubicBezTo>
                    <a:pt x="21244" y="5983"/>
                    <a:pt x="21447" y="6024"/>
                    <a:pt x="21610" y="6024"/>
                  </a:cubicBezTo>
                  <a:cubicBezTo>
                    <a:pt x="22058" y="6024"/>
                    <a:pt x="22424" y="5820"/>
                    <a:pt x="22709" y="5495"/>
                  </a:cubicBezTo>
                  <a:cubicBezTo>
                    <a:pt x="22994" y="5210"/>
                    <a:pt x="23197" y="4803"/>
                    <a:pt x="23197" y="4355"/>
                  </a:cubicBezTo>
                  <a:cubicBezTo>
                    <a:pt x="23197" y="3948"/>
                    <a:pt x="23035" y="3541"/>
                    <a:pt x="22628" y="3215"/>
                  </a:cubicBezTo>
                  <a:cubicBezTo>
                    <a:pt x="21488" y="2361"/>
                    <a:pt x="19942" y="1710"/>
                    <a:pt x="18558" y="1710"/>
                  </a:cubicBezTo>
                  <a:lnTo>
                    <a:pt x="18192" y="1710"/>
                  </a:lnTo>
                  <a:cubicBezTo>
                    <a:pt x="17337" y="1787"/>
                    <a:pt x="16796" y="1931"/>
                    <a:pt x="16504" y="2036"/>
                  </a:cubicBezTo>
                  <a:lnTo>
                    <a:pt x="16504" y="2036"/>
                  </a:lnTo>
                  <a:cubicBezTo>
                    <a:pt x="16359" y="1821"/>
                    <a:pt x="16137" y="1493"/>
                    <a:pt x="15872" y="1181"/>
                  </a:cubicBezTo>
                  <a:cubicBezTo>
                    <a:pt x="15628" y="896"/>
                    <a:pt x="15343" y="611"/>
                    <a:pt x="15058" y="367"/>
                  </a:cubicBezTo>
                  <a:cubicBezTo>
                    <a:pt x="14773" y="163"/>
                    <a:pt x="14448" y="0"/>
                    <a:pt x="140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35"/>
            <p:cNvSpPr/>
            <p:nvPr/>
          </p:nvSpPr>
          <p:spPr>
            <a:xfrm>
              <a:off x="3444725" y="4365825"/>
              <a:ext cx="110925" cy="69225"/>
            </a:xfrm>
            <a:custGeom>
              <a:avLst/>
              <a:gdLst/>
              <a:ahLst/>
              <a:cxnLst/>
              <a:rect l="l" t="t" r="r" b="b"/>
              <a:pathLst>
                <a:path w="4437" h="2769" extrusionOk="0">
                  <a:moveTo>
                    <a:pt x="4038" y="1"/>
                  </a:moveTo>
                  <a:cubicBezTo>
                    <a:pt x="3980" y="1"/>
                    <a:pt x="3921" y="14"/>
                    <a:pt x="3866" y="41"/>
                  </a:cubicBezTo>
                  <a:lnTo>
                    <a:pt x="204" y="2158"/>
                  </a:lnTo>
                  <a:cubicBezTo>
                    <a:pt x="41" y="2239"/>
                    <a:pt x="0" y="2442"/>
                    <a:pt x="82" y="2605"/>
                  </a:cubicBezTo>
                  <a:cubicBezTo>
                    <a:pt x="136" y="2714"/>
                    <a:pt x="244" y="2768"/>
                    <a:pt x="359" y="2768"/>
                  </a:cubicBezTo>
                  <a:cubicBezTo>
                    <a:pt x="416" y="2768"/>
                    <a:pt x="475" y="2754"/>
                    <a:pt x="529" y="2727"/>
                  </a:cubicBezTo>
                  <a:lnTo>
                    <a:pt x="4233" y="611"/>
                  </a:lnTo>
                  <a:cubicBezTo>
                    <a:pt x="4396" y="530"/>
                    <a:pt x="4436" y="326"/>
                    <a:pt x="4355" y="163"/>
                  </a:cubicBezTo>
                  <a:cubicBezTo>
                    <a:pt x="4273" y="55"/>
                    <a:pt x="4156" y="1"/>
                    <a:pt x="40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35"/>
            <p:cNvSpPr/>
            <p:nvPr/>
          </p:nvSpPr>
          <p:spPr>
            <a:xfrm>
              <a:off x="3362300" y="4339625"/>
              <a:ext cx="85500" cy="62600"/>
            </a:xfrm>
            <a:custGeom>
              <a:avLst/>
              <a:gdLst/>
              <a:ahLst/>
              <a:cxnLst/>
              <a:rect l="l" t="t" r="r" b="b"/>
              <a:pathLst>
                <a:path w="3420" h="2504" extrusionOk="0">
                  <a:moveTo>
                    <a:pt x="3013" y="1"/>
                  </a:moveTo>
                  <a:cubicBezTo>
                    <a:pt x="2944" y="1"/>
                    <a:pt x="2873" y="24"/>
                    <a:pt x="2809" y="72"/>
                  </a:cubicBezTo>
                  <a:lnTo>
                    <a:pt x="204" y="1903"/>
                  </a:lnTo>
                  <a:cubicBezTo>
                    <a:pt x="41" y="1985"/>
                    <a:pt x="1" y="2188"/>
                    <a:pt x="123" y="2351"/>
                  </a:cubicBezTo>
                  <a:cubicBezTo>
                    <a:pt x="172" y="2450"/>
                    <a:pt x="281" y="2503"/>
                    <a:pt x="387" y="2503"/>
                  </a:cubicBezTo>
                  <a:cubicBezTo>
                    <a:pt x="455" y="2503"/>
                    <a:pt x="522" y="2481"/>
                    <a:pt x="571" y="2432"/>
                  </a:cubicBezTo>
                  <a:lnTo>
                    <a:pt x="3216" y="601"/>
                  </a:lnTo>
                  <a:cubicBezTo>
                    <a:pt x="3379" y="520"/>
                    <a:pt x="3419" y="275"/>
                    <a:pt x="3297" y="153"/>
                  </a:cubicBezTo>
                  <a:cubicBezTo>
                    <a:pt x="3223" y="55"/>
                    <a:pt x="3120" y="1"/>
                    <a:pt x="30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35"/>
            <p:cNvSpPr/>
            <p:nvPr/>
          </p:nvSpPr>
          <p:spPr>
            <a:xfrm>
              <a:off x="2535150" y="3264975"/>
              <a:ext cx="1519025" cy="2054400"/>
            </a:xfrm>
            <a:custGeom>
              <a:avLst/>
              <a:gdLst/>
              <a:ahLst/>
              <a:cxnLst/>
              <a:rect l="l" t="t" r="r" b="b"/>
              <a:pathLst>
                <a:path w="60761" h="82176" extrusionOk="0">
                  <a:moveTo>
                    <a:pt x="12494" y="0"/>
                  </a:moveTo>
                  <a:lnTo>
                    <a:pt x="6064" y="11680"/>
                  </a:lnTo>
                  <a:cubicBezTo>
                    <a:pt x="6064" y="11680"/>
                    <a:pt x="2360" y="16686"/>
                    <a:pt x="1180" y="20593"/>
                  </a:cubicBezTo>
                  <a:cubicBezTo>
                    <a:pt x="0" y="24541"/>
                    <a:pt x="1465" y="30198"/>
                    <a:pt x="1831" y="31500"/>
                  </a:cubicBezTo>
                  <a:cubicBezTo>
                    <a:pt x="2238" y="32802"/>
                    <a:pt x="23238" y="74151"/>
                    <a:pt x="25476" y="78220"/>
                  </a:cubicBezTo>
                  <a:cubicBezTo>
                    <a:pt x="27137" y="81239"/>
                    <a:pt x="28931" y="82175"/>
                    <a:pt x="30495" y="82175"/>
                  </a:cubicBezTo>
                  <a:cubicBezTo>
                    <a:pt x="31039" y="82175"/>
                    <a:pt x="31556" y="82062"/>
                    <a:pt x="32029" y="81883"/>
                  </a:cubicBezTo>
                  <a:cubicBezTo>
                    <a:pt x="33860" y="81232"/>
                    <a:pt x="54982" y="66133"/>
                    <a:pt x="55796" y="65360"/>
                  </a:cubicBezTo>
                  <a:cubicBezTo>
                    <a:pt x="56569" y="64587"/>
                    <a:pt x="60110" y="61575"/>
                    <a:pt x="60110" y="61575"/>
                  </a:cubicBezTo>
                  <a:cubicBezTo>
                    <a:pt x="60110" y="61575"/>
                    <a:pt x="60761" y="57343"/>
                    <a:pt x="57871" y="55145"/>
                  </a:cubicBezTo>
                  <a:cubicBezTo>
                    <a:pt x="56465" y="54056"/>
                    <a:pt x="55406" y="53776"/>
                    <a:pt x="54689" y="53776"/>
                  </a:cubicBezTo>
                  <a:cubicBezTo>
                    <a:pt x="53933" y="53776"/>
                    <a:pt x="53557" y="54087"/>
                    <a:pt x="53557" y="54087"/>
                  </a:cubicBezTo>
                  <a:lnTo>
                    <a:pt x="35203" y="59052"/>
                  </a:lnTo>
                  <a:cubicBezTo>
                    <a:pt x="35203" y="59052"/>
                    <a:pt x="24825" y="23360"/>
                    <a:pt x="23645" y="16523"/>
                  </a:cubicBezTo>
                  <a:cubicBezTo>
                    <a:pt x="22465" y="9727"/>
                    <a:pt x="24296" y="10093"/>
                    <a:pt x="20633" y="6430"/>
                  </a:cubicBezTo>
                  <a:cubicBezTo>
                    <a:pt x="16930" y="2768"/>
                    <a:pt x="12494" y="0"/>
                    <a:pt x="124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35"/>
            <p:cNvSpPr/>
            <p:nvPr/>
          </p:nvSpPr>
          <p:spPr>
            <a:xfrm>
              <a:off x="2553450" y="3316850"/>
              <a:ext cx="1490550" cy="2002325"/>
            </a:xfrm>
            <a:custGeom>
              <a:avLst/>
              <a:gdLst/>
              <a:ahLst/>
              <a:cxnLst/>
              <a:rect l="l" t="t" r="r" b="b"/>
              <a:pathLst>
                <a:path w="59622" h="80093" extrusionOk="0">
                  <a:moveTo>
                    <a:pt x="10623" y="1"/>
                  </a:moveTo>
                  <a:lnTo>
                    <a:pt x="5332" y="9605"/>
                  </a:lnTo>
                  <a:cubicBezTo>
                    <a:pt x="5332" y="9605"/>
                    <a:pt x="1628" y="14611"/>
                    <a:pt x="448" y="18518"/>
                  </a:cubicBezTo>
                  <a:cubicBezTo>
                    <a:pt x="123" y="19658"/>
                    <a:pt x="1" y="20878"/>
                    <a:pt x="1" y="22099"/>
                  </a:cubicBezTo>
                  <a:cubicBezTo>
                    <a:pt x="1" y="25314"/>
                    <a:pt x="815" y="28489"/>
                    <a:pt x="1099" y="29425"/>
                  </a:cubicBezTo>
                  <a:cubicBezTo>
                    <a:pt x="1222" y="29750"/>
                    <a:pt x="2442" y="32233"/>
                    <a:pt x="4274" y="35936"/>
                  </a:cubicBezTo>
                  <a:cubicBezTo>
                    <a:pt x="4477" y="36303"/>
                    <a:pt x="4640" y="36710"/>
                    <a:pt x="4844" y="37076"/>
                  </a:cubicBezTo>
                  <a:cubicBezTo>
                    <a:pt x="5088" y="37524"/>
                    <a:pt x="5291" y="38012"/>
                    <a:pt x="5535" y="38460"/>
                  </a:cubicBezTo>
                  <a:cubicBezTo>
                    <a:pt x="5576" y="38582"/>
                    <a:pt x="5658" y="38663"/>
                    <a:pt x="5698" y="38785"/>
                  </a:cubicBezTo>
                  <a:cubicBezTo>
                    <a:pt x="7977" y="43384"/>
                    <a:pt x="10907" y="49082"/>
                    <a:pt x="13716" y="54698"/>
                  </a:cubicBezTo>
                  <a:lnTo>
                    <a:pt x="13878" y="54576"/>
                  </a:lnTo>
                  <a:cubicBezTo>
                    <a:pt x="13878" y="54576"/>
                    <a:pt x="14163" y="55308"/>
                    <a:pt x="14652" y="56489"/>
                  </a:cubicBezTo>
                  <a:cubicBezTo>
                    <a:pt x="19291" y="65645"/>
                    <a:pt x="23605" y="74029"/>
                    <a:pt x="24663" y="76023"/>
                  </a:cubicBezTo>
                  <a:cubicBezTo>
                    <a:pt x="26006" y="77855"/>
                    <a:pt x="27308" y="79279"/>
                    <a:pt x="28448" y="79889"/>
                  </a:cubicBezTo>
                  <a:cubicBezTo>
                    <a:pt x="28936" y="80052"/>
                    <a:pt x="29343" y="80093"/>
                    <a:pt x="29791" y="80093"/>
                  </a:cubicBezTo>
                  <a:cubicBezTo>
                    <a:pt x="29994" y="80093"/>
                    <a:pt x="30198" y="80093"/>
                    <a:pt x="30361" y="80052"/>
                  </a:cubicBezTo>
                  <a:cubicBezTo>
                    <a:pt x="30401" y="80052"/>
                    <a:pt x="30442" y="80052"/>
                    <a:pt x="30442" y="80012"/>
                  </a:cubicBezTo>
                  <a:cubicBezTo>
                    <a:pt x="35814" y="76634"/>
                    <a:pt x="54372" y="63977"/>
                    <a:pt x="55064" y="63285"/>
                  </a:cubicBezTo>
                  <a:cubicBezTo>
                    <a:pt x="55308" y="63041"/>
                    <a:pt x="55878" y="62512"/>
                    <a:pt x="56529" y="61942"/>
                  </a:cubicBezTo>
                  <a:cubicBezTo>
                    <a:pt x="56773" y="61738"/>
                    <a:pt x="57058" y="61494"/>
                    <a:pt x="57302" y="61250"/>
                  </a:cubicBezTo>
                  <a:cubicBezTo>
                    <a:pt x="57750" y="60884"/>
                    <a:pt x="58157" y="60558"/>
                    <a:pt x="58482" y="60273"/>
                  </a:cubicBezTo>
                  <a:cubicBezTo>
                    <a:pt x="58849" y="59948"/>
                    <a:pt x="59133" y="59704"/>
                    <a:pt x="59296" y="59582"/>
                  </a:cubicBezTo>
                  <a:cubicBezTo>
                    <a:pt x="59337" y="59500"/>
                    <a:pt x="59378" y="59500"/>
                    <a:pt x="59378" y="59500"/>
                  </a:cubicBezTo>
                  <a:cubicBezTo>
                    <a:pt x="59378" y="59459"/>
                    <a:pt x="59622" y="58035"/>
                    <a:pt x="59215" y="56407"/>
                  </a:cubicBezTo>
                  <a:cubicBezTo>
                    <a:pt x="51849" y="59337"/>
                    <a:pt x="36709" y="65401"/>
                    <a:pt x="35814" y="66297"/>
                  </a:cubicBezTo>
                  <a:cubicBezTo>
                    <a:pt x="35570" y="66541"/>
                    <a:pt x="35407" y="66622"/>
                    <a:pt x="35285" y="66622"/>
                  </a:cubicBezTo>
                  <a:cubicBezTo>
                    <a:pt x="34837" y="66622"/>
                    <a:pt x="35244" y="64954"/>
                    <a:pt x="35244" y="63081"/>
                  </a:cubicBezTo>
                  <a:cubicBezTo>
                    <a:pt x="35244" y="62715"/>
                    <a:pt x="35163" y="62552"/>
                    <a:pt x="35000" y="62552"/>
                  </a:cubicBezTo>
                  <a:cubicBezTo>
                    <a:pt x="34227" y="62552"/>
                    <a:pt x="31622" y="67395"/>
                    <a:pt x="31134" y="68616"/>
                  </a:cubicBezTo>
                  <a:cubicBezTo>
                    <a:pt x="31052" y="68779"/>
                    <a:pt x="30971" y="68861"/>
                    <a:pt x="30890" y="68861"/>
                  </a:cubicBezTo>
                  <a:cubicBezTo>
                    <a:pt x="30239" y="68861"/>
                    <a:pt x="29180" y="64221"/>
                    <a:pt x="28773" y="62186"/>
                  </a:cubicBezTo>
                  <a:cubicBezTo>
                    <a:pt x="28366" y="59907"/>
                    <a:pt x="21489" y="42285"/>
                    <a:pt x="19413" y="34105"/>
                  </a:cubicBezTo>
                  <a:cubicBezTo>
                    <a:pt x="17378" y="25884"/>
                    <a:pt x="13756" y="6105"/>
                    <a:pt x="11518" y="1629"/>
                  </a:cubicBezTo>
                  <a:cubicBezTo>
                    <a:pt x="11274" y="1100"/>
                    <a:pt x="10948" y="571"/>
                    <a:pt x="10623"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35"/>
            <p:cNvSpPr/>
            <p:nvPr/>
          </p:nvSpPr>
          <p:spPr>
            <a:xfrm>
              <a:off x="2545325" y="3256325"/>
              <a:ext cx="1502750" cy="2072025"/>
            </a:xfrm>
            <a:custGeom>
              <a:avLst/>
              <a:gdLst/>
              <a:ahLst/>
              <a:cxnLst/>
              <a:rect l="l" t="t" r="r" b="b"/>
              <a:pathLst>
                <a:path w="60110" h="82881" extrusionOk="0">
                  <a:moveTo>
                    <a:pt x="12072" y="1"/>
                  </a:moveTo>
                  <a:cubicBezTo>
                    <a:pt x="11960" y="1"/>
                    <a:pt x="11855" y="63"/>
                    <a:pt x="11802" y="143"/>
                  </a:cubicBezTo>
                  <a:cubicBezTo>
                    <a:pt x="11680" y="306"/>
                    <a:pt x="11721" y="509"/>
                    <a:pt x="11884" y="631"/>
                  </a:cubicBezTo>
                  <a:cubicBezTo>
                    <a:pt x="11884" y="631"/>
                    <a:pt x="11965" y="672"/>
                    <a:pt x="12087" y="753"/>
                  </a:cubicBezTo>
                  <a:cubicBezTo>
                    <a:pt x="12982" y="1323"/>
                    <a:pt x="16767" y="3846"/>
                    <a:pt x="19982" y="7021"/>
                  </a:cubicBezTo>
                  <a:cubicBezTo>
                    <a:pt x="20878" y="7916"/>
                    <a:pt x="21447" y="8567"/>
                    <a:pt x="21773" y="9137"/>
                  </a:cubicBezTo>
                  <a:cubicBezTo>
                    <a:pt x="22017" y="9544"/>
                    <a:pt x="22180" y="9910"/>
                    <a:pt x="22261" y="10276"/>
                  </a:cubicBezTo>
                  <a:cubicBezTo>
                    <a:pt x="22506" y="11457"/>
                    <a:pt x="22221" y="13084"/>
                    <a:pt x="22912" y="16951"/>
                  </a:cubicBezTo>
                  <a:cubicBezTo>
                    <a:pt x="23197" y="18660"/>
                    <a:pt x="24052" y="22201"/>
                    <a:pt x="25192" y="26515"/>
                  </a:cubicBezTo>
                  <a:cubicBezTo>
                    <a:pt x="28610" y="39416"/>
                    <a:pt x="34470" y="59520"/>
                    <a:pt x="34470" y="59520"/>
                  </a:cubicBezTo>
                  <a:cubicBezTo>
                    <a:pt x="34502" y="59647"/>
                    <a:pt x="34608" y="59749"/>
                    <a:pt x="34750" y="59749"/>
                  </a:cubicBezTo>
                  <a:cubicBezTo>
                    <a:pt x="34790" y="59749"/>
                    <a:pt x="34833" y="59741"/>
                    <a:pt x="34877" y="59723"/>
                  </a:cubicBezTo>
                  <a:lnTo>
                    <a:pt x="53232" y="54758"/>
                  </a:lnTo>
                  <a:lnTo>
                    <a:pt x="53354" y="54677"/>
                  </a:lnTo>
                  <a:cubicBezTo>
                    <a:pt x="53395" y="54677"/>
                    <a:pt x="53720" y="54433"/>
                    <a:pt x="54290" y="54433"/>
                  </a:cubicBezTo>
                  <a:cubicBezTo>
                    <a:pt x="54941" y="54433"/>
                    <a:pt x="55918" y="54677"/>
                    <a:pt x="57261" y="55735"/>
                  </a:cubicBezTo>
                  <a:cubicBezTo>
                    <a:pt x="58197" y="56468"/>
                    <a:pt x="58726" y="57404"/>
                    <a:pt x="59051" y="58340"/>
                  </a:cubicBezTo>
                  <a:cubicBezTo>
                    <a:pt x="59377" y="59276"/>
                    <a:pt x="59418" y="60212"/>
                    <a:pt x="59418" y="60863"/>
                  </a:cubicBezTo>
                  <a:cubicBezTo>
                    <a:pt x="59418" y="61148"/>
                    <a:pt x="59418" y="61433"/>
                    <a:pt x="59418" y="61596"/>
                  </a:cubicBezTo>
                  <a:cubicBezTo>
                    <a:pt x="59418" y="61642"/>
                    <a:pt x="59404" y="61689"/>
                    <a:pt x="59393" y="61728"/>
                  </a:cubicBezTo>
                  <a:lnTo>
                    <a:pt x="59393" y="61728"/>
                  </a:lnTo>
                  <a:cubicBezTo>
                    <a:pt x="59128" y="61957"/>
                    <a:pt x="58403" y="62585"/>
                    <a:pt x="57627" y="63264"/>
                  </a:cubicBezTo>
                  <a:cubicBezTo>
                    <a:pt x="56650" y="64119"/>
                    <a:pt x="55552" y="65055"/>
                    <a:pt x="55145" y="65462"/>
                  </a:cubicBezTo>
                  <a:cubicBezTo>
                    <a:pt x="55104" y="65502"/>
                    <a:pt x="54982" y="65584"/>
                    <a:pt x="54778" y="65747"/>
                  </a:cubicBezTo>
                  <a:cubicBezTo>
                    <a:pt x="53313" y="66886"/>
                    <a:pt x="47901" y="70793"/>
                    <a:pt x="42651" y="74497"/>
                  </a:cubicBezTo>
                  <a:cubicBezTo>
                    <a:pt x="40005" y="76328"/>
                    <a:pt x="37441" y="78119"/>
                    <a:pt x="35406" y="79502"/>
                  </a:cubicBezTo>
                  <a:cubicBezTo>
                    <a:pt x="34389" y="80194"/>
                    <a:pt x="33494" y="80764"/>
                    <a:pt x="32843" y="81171"/>
                  </a:cubicBezTo>
                  <a:cubicBezTo>
                    <a:pt x="32476" y="81374"/>
                    <a:pt x="32191" y="81578"/>
                    <a:pt x="31988" y="81700"/>
                  </a:cubicBezTo>
                  <a:cubicBezTo>
                    <a:pt x="31744" y="81822"/>
                    <a:pt x="31581" y="81903"/>
                    <a:pt x="31500" y="81944"/>
                  </a:cubicBezTo>
                  <a:cubicBezTo>
                    <a:pt x="31093" y="82066"/>
                    <a:pt x="30604" y="82188"/>
                    <a:pt x="30116" y="82188"/>
                  </a:cubicBezTo>
                  <a:cubicBezTo>
                    <a:pt x="29383" y="82188"/>
                    <a:pt x="28610" y="81985"/>
                    <a:pt x="27796" y="81415"/>
                  </a:cubicBezTo>
                  <a:cubicBezTo>
                    <a:pt x="27023" y="80845"/>
                    <a:pt x="26168" y="79909"/>
                    <a:pt x="25354" y="78404"/>
                  </a:cubicBezTo>
                  <a:cubicBezTo>
                    <a:pt x="24255" y="76369"/>
                    <a:pt x="18436" y="65014"/>
                    <a:pt x="12860" y="54026"/>
                  </a:cubicBezTo>
                  <a:cubicBezTo>
                    <a:pt x="10093" y="48532"/>
                    <a:pt x="7366" y="43119"/>
                    <a:pt x="5291" y="38968"/>
                  </a:cubicBezTo>
                  <a:cubicBezTo>
                    <a:pt x="4273" y="36933"/>
                    <a:pt x="3378" y="35183"/>
                    <a:pt x="2767" y="33921"/>
                  </a:cubicBezTo>
                  <a:cubicBezTo>
                    <a:pt x="2483" y="33270"/>
                    <a:pt x="2238" y="32782"/>
                    <a:pt x="2035" y="32416"/>
                  </a:cubicBezTo>
                  <a:cubicBezTo>
                    <a:pt x="1953" y="32212"/>
                    <a:pt x="1913" y="32049"/>
                    <a:pt x="1831" y="31968"/>
                  </a:cubicBezTo>
                  <a:cubicBezTo>
                    <a:pt x="1791" y="31846"/>
                    <a:pt x="1750" y="31765"/>
                    <a:pt x="1750" y="31765"/>
                  </a:cubicBezTo>
                  <a:cubicBezTo>
                    <a:pt x="1506" y="30828"/>
                    <a:pt x="651" y="27654"/>
                    <a:pt x="651" y="24520"/>
                  </a:cubicBezTo>
                  <a:cubicBezTo>
                    <a:pt x="651" y="23299"/>
                    <a:pt x="773" y="22119"/>
                    <a:pt x="1099" y="21061"/>
                  </a:cubicBezTo>
                  <a:cubicBezTo>
                    <a:pt x="1669" y="19148"/>
                    <a:pt x="2890" y="16910"/>
                    <a:pt x="3948" y="15201"/>
                  </a:cubicBezTo>
                  <a:cubicBezTo>
                    <a:pt x="4477" y="14346"/>
                    <a:pt x="4965" y="13573"/>
                    <a:pt x="5331" y="13044"/>
                  </a:cubicBezTo>
                  <a:cubicBezTo>
                    <a:pt x="5494" y="12800"/>
                    <a:pt x="5657" y="12596"/>
                    <a:pt x="5779" y="12433"/>
                  </a:cubicBezTo>
                  <a:cubicBezTo>
                    <a:pt x="5860" y="12311"/>
                    <a:pt x="5901" y="12230"/>
                    <a:pt x="5901" y="12230"/>
                  </a:cubicBezTo>
                  <a:cubicBezTo>
                    <a:pt x="6023" y="12067"/>
                    <a:pt x="5983" y="11864"/>
                    <a:pt x="5860" y="11741"/>
                  </a:cubicBezTo>
                  <a:cubicBezTo>
                    <a:pt x="5793" y="11708"/>
                    <a:pt x="5719" y="11688"/>
                    <a:pt x="5646" y="11688"/>
                  </a:cubicBezTo>
                  <a:cubicBezTo>
                    <a:pt x="5543" y="11688"/>
                    <a:pt x="5444" y="11728"/>
                    <a:pt x="5372" y="11823"/>
                  </a:cubicBezTo>
                  <a:cubicBezTo>
                    <a:pt x="5372" y="11823"/>
                    <a:pt x="1669" y="16829"/>
                    <a:pt x="448" y="20858"/>
                  </a:cubicBezTo>
                  <a:cubicBezTo>
                    <a:pt x="122" y="21997"/>
                    <a:pt x="0" y="23259"/>
                    <a:pt x="0" y="24520"/>
                  </a:cubicBezTo>
                  <a:cubicBezTo>
                    <a:pt x="0" y="27776"/>
                    <a:pt x="814" y="30991"/>
                    <a:pt x="1099" y="31927"/>
                  </a:cubicBezTo>
                  <a:cubicBezTo>
                    <a:pt x="1140" y="32009"/>
                    <a:pt x="1180" y="32090"/>
                    <a:pt x="1221" y="32212"/>
                  </a:cubicBezTo>
                  <a:cubicBezTo>
                    <a:pt x="1628" y="33148"/>
                    <a:pt x="3174" y="36241"/>
                    <a:pt x="5291" y="40474"/>
                  </a:cubicBezTo>
                  <a:cubicBezTo>
                    <a:pt x="11599" y="53131"/>
                    <a:pt x="23157" y="75758"/>
                    <a:pt x="24785" y="78729"/>
                  </a:cubicBezTo>
                  <a:cubicBezTo>
                    <a:pt x="25598" y="80276"/>
                    <a:pt x="26494" y="81293"/>
                    <a:pt x="27430" y="81944"/>
                  </a:cubicBezTo>
                  <a:cubicBezTo>
                    <a:pt x="28325" y="82595"/>
                    <a:pt x="29261" y="82880"/>
                    <a:pt x="30116" y="82880"/>
                  </a:cubicBezTo>
                  <a:cubicBezTo>
                    <a:pt x="30686" y="82880"/>
                    <a:pt x="31255" y="82758"/>
                    <a:pt x="31744" y="82555"/>
                  </a:cubicBezTo>
                  <a:cubicBezTo>
                    <a:pt x="31907" y="82514"/>
                    <a:pt x="32110" y="82392"/>
                    <a:pt x="32354" y="82270"/>
                  </a:cubicBezTo>
                  <a:cubicBezTo>
                    <a:pt x="33331" y="81700"/>
                    <a:pt x="35203" y="80438"/>
                    <a:pt x="37523" y="78892"/>
                  </a:cubicBezTo>
                  <a:cubicBezTo>
                    <a:pt x="40982" y="76531"/>
                    <a:pt x="45337" y="73438"/>
                    <a:pt x="48918" y="70875"/>
                  </a:cubicBezTo>
                  <a:cubicBezTo>
                    <a:pt x="50709" y="69572"/>
                    <a:pt x="52296" y="68433"/>
                    <a:pt x="53517" y="67578"/>
                  </a:cubicBezTo>
                  <a:cubicBezTo>
                    <a:pt x="54086" y="67130"/>
                    <a:pt x="54575" y="66764"/>
                    <a:pt x="54941" y="66520"/>
                  </a:cubicBezTo>
                  <a:cubicBezTo>
                    <a:pt x="55104" y="66357"/>
                    <a:pt x="55267" y="66235"/>
                    <a:pt x="55389" y="66154"/>
                  </a:cubicBezTo>
                  <a:cubicBezTo>
                    <a:pt x="55470" y="66072"/>
                    <a:pt x="55552" y="65991"/>
                    <a:pt x="55633" y="65950"/>
                  </a:cubicBezTo>
                  <a:cubicBezTo>
                    <a:pt x="55999" y="65584"/>
                    <a:pt x="57098" y="64607"/>
                    <a:pt x="58075" y="63753"/>
                  </a:cubicBezTo>
                  <a:cubicBezTo>
                    <a:pt x="59051" y="62898"/>
                    <a:pt x="59947" y="62165"/>
                    <a:pt x="59947" y="62165"/>
                  </a:cubicBezTo>
                  <a:cubicBezTo>
                    <a:pt x="59988" y="62125"/>
                    <a:pt x="60028" y="62043"/>
                    <a:pt x="60028" y="61962"/>
                  </a:cubicBezTo>
                  <a:cubicBezTo>
                    <a:pt x="60069" y="61962"/>
                    <a:pt x="60110" y="61514"/>
                    <a:pt x="60110" y="60863"/>
                  </a:cubicBezTo>
                  <a:cubicBezTo>
                    <a:pt x="60110" y="60130"/>
                    <a:pt x="60028" y="59154"/>
                    <a:pt x="59703" y="58096"/>
                  </a:cubicBezTo>
                  <a:cubicBezTo>
                    <a:pt x="59336" y="57078"/>
                    <a:pt x="58726" y="56020"/>
                    <a:pt x="57708" y="55206"/>
                  </a:cubicBezTo>
                  <a:cubicBezTo>
                    <a:pt x="56243" y="54107"/>
                    <a:pt x="55104" y="53782"/>
                    <a:pt x="54290" y="53782"/>
                  </a:cubicBezTo>
                  <a:cubicBezTo>
                    <a:pt x="53490" y="53782"/>
                    <a:pt x="53047" y="54067"/>
                    <a:pt x="52960" y="54137"/>
                  </a:cubicBezTo>
                  <a:lnTo>
                    <a:pt x="52960" y="54137"/>
                  </a:lnTo>
                  <a:lnTo>
                    <a:pt x="35024" y="58978"/>
                  </a:lnTo>
                  <a:lnTo>
                    <a:pt x="35024" y="58978"/>
                  </a:lnTo>
                  <a:cubicBezTo>
                    <a:pt x="34948" y="58714"/>
                    <a:pt x="34829" y="58302"/>
                    <a:pt x="34674" y="57770"/>
                  </a:cubicBezTo>
                  <a:cubicBezTo>
                    <a:pt x="33657" y="54311"/>
                    <a:pt x="31133" y="45561"/>
                    <a:pt x="28732" y="36933"/>
                  </a:cubicBezTo>
                  <a:cubicBezTo>
                    <a:pt x="26331" y="28305"/>
                    <a:pt x="24052" y="19759"/>
                    <a:pt x="23564" y="16829"/>
                  </a:cubicBezTo>
                  <a:cubicBezTo>
                    <a:pt x="22994" y="13451"/>
                    <a:pt x="23157" y="11904"/>
                    <a:pt x="22994" y="10602"/>
                  </a:cubicBezTo>
                  <a:cubicBezTo>
                    <a:pt x="22912" y="9991"/>
                    <a:pt x="22750" y="9381"/>
                    <a:pt x="22343" y="8771"/>
                  </a:cubicBezTo>
                  <a:cubicBezTo>
                    <a:pt x="21976" y="8160"/>
                    <a:pt x="21366" y="7468"/>
                    <a:pt x="20430" y="6532"/>
                  </a:cubicBezTo>
                  <a:cubicBezTo>
                    <a:pt x="16727" y="2829"/>
                    <a:pt x="12250" y="61"/>
                    <a:pt x="12250" y="61"/>
                  </a:cubicBezTo>
                  <a:cubicBezTo>
                    <a:pt x="12193" y="19"/>
                    <a:pt x="12131" y="1"/>
                    <a:pt x="12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35"/>
            <p:cNvSpPr/>
            <p:nvPr/>
          </p:nvSpPr>
          <p:spPr>
            <a:xfrm>
              <a:off x="3802850" y="4638300"/>
              <a:ext cx="175025" cy="233225"/>
            </a:xfrm>
            <a:custGeom>
              <a:avLst/>
              <a:gdLst/>
              <a:ahLst/>
              <a:cxnLst/>
              <a:rect l="l" t="t" r="r" b="b"/>
              <a:pathLst>
                <a:path w="7001" h="9329" extrusionOk="0">
                  <a:moveTo>
                    <a:pt x="331" y="1"/>
                  </a:moveTo>
                  <a:cubicBezTo>
                    <a:pt x="164" y="1"/>
                    <a:pt x="36" y="116"/>
                    <a:pt x="1" y="293"/>
                  </a:cubicBezTo>
                  <a:cubicBezTo>
                    <a:pt x="1" y="456"/>
                    <a:pt x="123" y="619"/>
                    <a:pt x="326" y="660"/>
                  </a:cubicBezTo>
                  <a:cubicBezTo>
                    <a:pt x="448" y="700"/>
                    <a:pt x="1913" y="904"/>
                    <a:pt x="3297" y="2084"/>
                  </a:cubicBezTo>
                  <a:cubicBezTo>
                    <a:pt x="4721" y="3224"/>
                    <a:pt x="6146" y="5258"/>
                    <a:pt x="6309" y="9003"/>
                  </a:cubicBezTo>
                  <a:cubicBezTo>
                    <a:pt x="6309" y="9206"/>
                    <a:pt x="6471" y="9328"/>
                    <a:pt x="6675" y="9328"/>
                  </a:cubicBezTo>
                  <a:cubicBezTo>
                    <a:pt x="6838" y="9328"/>
                    <a:pt x="7001" y="9165"/>
                    <a:pt x="7001" y="8962"/>
                  </a:cubicBezTo>
                  <a:cubicBezTo>
                    <a:pt x="6838" y="4933"/>
                    <a:pt x="5210" y="2654"/>
                    <a:pt x="3582" y="1433"/>
                  </a:cubicBezTo>
                  <a:cubicBezTo>
                    <a:pt x="1995" y="212"/>
                    <a:pt x="448" y="8"/>
                    <a:pt x="408" y="8"/>
                  </a:cubicBezTo>
                  <a:cubicBezTo>
                    <a:pt x="381" y="3"/>
                    <a:pt x="356" y="1"/>
                    <a:pt x="3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35"/>
            <p:cNvSpPr/>
            <p:nvPr/>
          </p:nvSpPr>
          <p:spPr>
            <a:xfrm>
              <a:off x="975425" y="2808800"/>
              <a:ext cx="1312500" cy="2649775"/>
            </a:xfrm>
            <a:custGeom>
              <a:avLst/>
              <a:gdLst/>
              <a:ahLst/>
              <a:cxnLst/>
              <a:rect l="l" t="t" r="r" b="b"/>
              <a:pathLst>
                <a:path w="52500" h="105991" extrusionOk="0">
                  <a:moveTo>
                    <a:pt x="1258" y="1"/>
                  </a:moveTo>
                  <a:cubicBezTo>
                    <a:pt x="1053" y="1"/>
                    <a:pt x="936" y="15"/>
                    <a:pt x="936" y="15"/>
                  </a:cubicBezTo>
                  <a:lnTo>
                    <a:pt x="0" y="2579"/>
                  </a:lnTo>
                  <a:lnTo>
                    <a:pt x="15180" y="44009"/>
                  </a:lnTo>
                  <a:lnTo>
                    <a:pt x="49488" y="105990"/>
                  </a:lnTo>
                  <a:lnTo>
                    <a:pt x="52500" y="105990"/>
                  </a:lnTo>
                  <a:cubicBezTo>
                    <a:pt x="47860" y="97281"/>
                    <a:pt x="22140" y="49218"/>
                    <a:pt x="21244" y="47061"/>
                  </a:cubicBezTo>
                  <a:cubicBezTo>
                    <a:pt x="20308" y="44660"/>
                    <a:pt x="18843" y="44660"/>
                    <a:pt x="18355" y="43683"/>
                  </a:cubicBezTo>
                  <a:cubicBezTo>
                    <a:pt x="17907" y="42747"/>
                    <a:pt x="18518" y="38555"/>
                    <a:pt x="18355" y="35869"/>
                  </a:cubicBezTo>
                  <a:cubicBezTo>
                    <a:pt x="18233" y="33142"/>
                    <a:pt x="9401" y="7869"/>
                    <a:pt x="7000" y="3718"/>
                  </a:cubicBezTo>
                  <a:cubicBezTo>
                    <a:pt x="5059" y="304"/>
                    <a:pt x="2208" y="1"/>
                    <a:pt x="12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35"/>
            <p:cNvSpPr/>
            <p:nvPr/>
          </p:nvSpPr>
          <p:spPr>
            <a:xfrm>
              <a:off x="966275" y="2801025"/>
              <a:ext cx="1330800" cy="2666700"/>
            </a:xfrm>
            <a:custGeom>
              <a:avLst/>
              <a:gdLst/>
              <a:ahLst/>
              <a:cxnLst/>
              <a:rect l="l" t="t" r="r" b="b"/>
              <a:pathLst>
                <a:path w="53232" h="106668" extrusionOk="0">
                  <a:moveTo>
                    <a:pt x="1669" y="651"/>
                  </a:moveTo>
                  <a:cubicBezTo>
                    <a:pt x="2116" y="651"/>
                    <a:pt x="3012" y="733"/>
                    <a:pt x="4029" y="1221"/>
                  </a:cubicBezTo>
                  <a:cubicBezTo>
                    <a:pt x="5006" y="1669"/>
                    <a:pt x="6145" y="2564"/>
                    <a:pt x="7081" y="4192"/>
                  </a:cubicBezTo>
                  <a:cubicBezTo>
                    <a:pt x="7651" y="5169"/>
                    <a:pt x="8669" y="7570"/>
                    <a:pt x="9849" y="10541"/>
                  </a:cubicBezTo>
                  <a:cubicBezTo>
                    <a:pt x="11558" y="15018"/>
                    <a:pt x="13674" y="20959"/>
                    <a:pt x="15384" y="26006"/>
                  </a:cubicBezTo>
                  <a:cubicBezTo>
                    <a:pt x="16238" y="28529"/>
                    <a:pt x="16971" y="30849"/>
                    <a:pt x="17500" y="32639"/>
                  </a:cubicBezTo>
                  <a:cubicBezTo>
                    <a:pt x="17785" y="33535"/>
                    <a:pt x="17988" y="34308"/>
                    <a:pt x="18151" y="34919"/>
                  </a:cubicBezTo>
                  <a:cubicBezTo>
                    <a:pt x="18314" y="35529"/>
                    <a:pt x="18395" y="35977"/>
                    <a:pt x="18395" y="36180"/>
                  </a:cubicBezTo>
                  <a:cubicBezTo>
                    <a:pt x="18436" y="36506"/>
                    <a:pt x="18436" y="36831"/>
                    <a:pt x="18436" y="37157"/>
                  </a:cubicBezTo>
                  <a:cubicBezTo>
                    <a:pt x="18436" y="38948"/>
                    <a:pt x="18232" y="41064"/>
                    <a:pt x="18232" y="42529"/>
                  </a:cubicBezTo>
                  <a:cubicBezTo>
                    <a:pt x="18232" y="42854"/>
                    <a:pt x="18232" y="43180"/>
                    <a:pt x="18273" y="43465"/>
                  </a:cubicBezTo>
                  <a:cubicBezTo>
                    <a:pt x="18314" y="43709"/>
                    <a:pt x="18355" y="43953"/>
                    <a:pt x="18436" y="44157"/>
                  </a:cubicBezTo>
                  <a:cubicBezTo>
                    <a:pt x="18599" y="44442"/>
                    <a:pt x="18802" y="44686"/>
                    <a:pt x="19046" y="44849"/>
                  </a:cubicBezTo>
                  <a:cubicBezTo>
                    <a:pt x="19413" y="45134"/>
                    <a:pt x="19779" y="45378"/>
                    <a:pt x="20186" y="45744"/>
                  </a:cubicBezTo>
                  <a:cubicBezTo>
                    <a:pt x="20552" y="46110"/>
                    <a:pt x="20959" y="46639"/>
                    <a:pt x="21285" y="47494"/>
                  </a:cubicBezTo>
                  <a:cubicBezTo>
                    <a:pt x="21366" y="47657"/>
                    <a:pt x="21529" y="47942"/>
                    <a:pt x="21773" y="48430"/>
                  </a:cubicBezTo>
                  <a:cubicBezTo>
                    <a:pt x="25248" y="55420"/>
                    <a:pt x="47383" y="96750"/>
                    <a:pt x="52319" y="105976"/>
                  </a:cubicBezTo>
                  <a:lnTo>
                    <a:pt x="50049" y="105976"/>
                  </a:lnTo>
                  <a:lnTo>
                    <a:pt x="15872" y="44197"/>
                  </a:lnTo>
                  <a:lnTo>
                    <a:pt x="692" y="2890"/>
                  </a:lnTo>
                  <a:lnTo>
                    <a:pt x="1547" y="659"/>
                  </a:lnTo>
                  <a:lnTo>
                    <a:pt x="1547" y="659"/>
                  </a:lnTo>
                  <a:cubicBezTo>
                    <a:pt x="1584" y="654"/>
                    <a:pt x="1625" y="651"/>
                    <a:pt x="1669" y="651"/>
                  </a:cubicBezTo>
                  <a:close/>
                  <a:moveTo>
                    <a:pt x="1262" y="0"/>
                  </a:moveTo>
                  <a:cubicBezTo>
                    <a:pt x="1140" y="41"/>
                    <a:pt x="1018" y="122"/>
                    <a:pt x="977" y="204"/>
                  </a:cubicBezTo>
                  <a:lnTo>
                    <a:pt x="41" y="2768"/>
                  </a:lnTo>
                  <a:cubicBezTo>
                    <a:pt x="0" y="2849"/>
                    <a:pt x="0" y="2931"/>
                    <a:pt x="41" y="3012"/>
                  </a:cubicBezTo>
                  <a:lnTo>
                    <a:pt x="15221" y="44442"/>
                  </a:lnTo>
                  <a:lnTo>
                    <a:pt x="15262" y="44482"/>
                  </a:lnTo>
                  <a:lnTo>
                    <a:pt x="49529" y="106464"/>
                  </a:lnTo>
                  <a:cubicBezTo>
                    <a:pt x="49610" y="106586"/>
                    <a:pt x="49732" y="106668"/>
                    <a:pt x="49854" y="106668"/>
                  </a:cubicBezTo>
                  <a:lnTo>
                    <a:pt x="52866" y="106668"/>
                  </a:lnTo>
                  <a:cubicBezTo>
                    <a:pt x="52988" y="106668"/>
                    <a:pt x="53110" y="106586"/>
                    <a:pt x="53191" y="106464"/>
                  </a:cubicBezTo>
                  <a:cubicBezTo>
                    <a:pt x="53232" y="106383"/>
                    <a:pt x="53232" y="106261"/>
                    <a:pt x="53191" y="106139"/>
                  </a:cubicBezTo>
                  <a:cubicBezTo>
                    <a:pt x="50872" y="101784"/>
                    <a:pt x="43261" y="87621"/>
                    <a:pt x="36139" y="74232"/>
                  </a:cubicBezTo>
                  <a:cubicBezTo>
                    <a:pt x="32558" y="67558"/>
                    <a:pt x="29139" y="61046"/>
                    <a:pt x="26535" y="56122"/>
                  </a:cubicBezTo>
                  <a:cubicBezTo>
                    <a:pt x="25232" y="53639"/>
                    <a:pt x="24134" y="51564"/>
                    <a:pt x="23320" y="50017"/>
                  </a:cubicBezTo>
                  <a:cubicBezTo>
                    <a:pt x="22913" y="49244"/>
                    <a:pt x="22587" y="48593"/>
                    <a:pt x="22384" y="48145"/>
                  </a:cubicBezTo>
                  <a:cubicBezTo>
                    <a:pt x="22139" y="47657"/>
                    <a:pt x="21977" y="47331"/>
                    <a:pt x="21936" y="47250"/>
                  </a:cubicBezTo>
                  <a:cubicBezTo>
                    <a:pt x="21448" y="45988"/>
                    <a:pt x="20796" y="45296"/>
                    <a:pt x="20227" y="44889"/>
                  </a:cubicBezTo>
                  <a:cubicBezTo>
                    <a:pt x="19942" y="44645"/>
                    <a:pt x="19657" y="44482"/>
                    <a:pt x="19453" y="44320"/>
                  </a:cubicBezTo>
                  <a:cubicBezTo>
                    <a:pt x="19250" y="44157"/>
                    <a:pt x="19128" y="44035"/>
                    <a:pt x="19046" y="43831"/>
                  </a:cubicBezTo>
                  <a:cubicBezTo>
                    <a:pt x="19006" y="43791"/>
                    <a:pt x="18965" y="43628"/>
                    <a:pt x="18924" y="43384"/>
                  </a:cubicBezTo>
                  <a:cubicBezTo>
                    <a:pt x="18924" y="43139"/>
                    <a:pt x="18884" y="42854"/>
                    <a:pt x="18884" y="42529"/>
                  </a:cubicBezTo>
                  <a:cubicBezTo>
                    <a:pt x="18884" y="41105"/>
                    <a:pt x="19087" y="38988"/>
                    <a:pt x="19087" y="37157"/>
                  </a:cubicBezTo>
                  <a:cubicBezTo>
                    <a:pt x="19087" y="36831"/>
                    <a:pt x="19087" y="36465"/>
                    <a:pt x="19087" y="36139"/>
                  </a:cubicBezTo>
                  <a:cubicBezTo>
                    <a:pt x="19046" y="35732"/>
                    <a:pt x="18884" y="35041"/>
                    <a:pt x="18639" y="34105"/>
                  </a:cubicBezTo>
                  <a:cubicBezTo>
                    <a:pt x="17703" y="30727"/>
                    <a:pt x="15506" y="24093"/>
                    <a:pt x="13267" y="17826"/>
                  </a:cubicBezTo>
                  <a:cubicBezTo>
                    <a:pt x="12128" y="14692"/>
                    <a:pt x="11029" y="11680"/>
                    <a:pt x="10052" y="9198"/>
                  </a:cubicBezTo>
                  <a:cubicBezTo>
                    <a:pt x="9035" y="6715"/>
                    <a:pt x="8221" y="4803"/>
                    <a:pt x="7692" y="3867"/>
                  </a:cubicBezTo>
                  <a:cubicBezTo>
                    <a:pt x="6674" y="2117"/>
                    <a:pt x="5413" y="1140"/>
                    <a:pt x="4314" y="611"/>
                  </a:cubicBezTo>
                  <a:cubicBezTo>
                    <a:pt x="3175" y="82"/>
                    <a:pt x="2198" y="0"/>
                    <a:pt x="16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35"/>
            <p:cNvSpPr/>
            <p:nvPr/>
          </p:nvSpPr>
          <p:spPr>
            <a:xfrm>
              <a:off x="474850" y="2774800"/>
              <a:ext cx="1737800" cy="2683775"/>
            </a:xfrm>
            <a:custGeom>
              <a:avLst/>
              <a:gdLst/>
              <a:ahLst/>
              <a:cxnLst/>
              <a:rect l="l" t="t" r="r" b="b"/>
              <a:pathLst>
                <a:path w="69512" h="107351" extrusionOk="0">
                  <a:moveTo>
                    <a:pt x="12680" y="0"/>
                  </a:moveTo>
                  <a:cubicBezTo>
                    <a:pt x="9524" y="0"/>
                    <a:pt x="6256" y="324"/>
                    <a:pt x="4314" y="927"/>
                  </a:cubicBezTo>
                  <a:cubicBezTo>
                    <a:pt x="163" y="2189"/>
                    <a:pt x="0" y="2677"/>
                    <a:pt x="163" y="5404"/>
                  </a:cubicBezTo>
                  <a:cubicBezTo>
                    <a:pt x="326" y="8090"/>
                    <a:pt x="3663" y="33404"/>
                    <a:pt x="9931" y="47933"/>
                  </a:cubicBezTo>
                  <a:cubicBezTo>
                    <a:pt x="16239" y="62502"/>
                    <a:pt x="34186" y="103362"/>
                    <a:pt x="35692" y="107350"/>
                  </a:cubicBezTo>
                  <a:lnTo>
                    <a:pt x="69511" y="107350"/>
                  </a:lnTo>
                  <a:cubicBezTo>
                    <a:pt x="65523" y="100228"/>
                    <a:pt x="41918" y="57578"/>
                    <a:pt x="36953" y="44107"/>
                  </a:cubicBezTo>
                  <a:cubicBezTo>
                    <a:pt x="31541" y="29375"/>
                    <a:pt x="23035" y="3166"/>
                    <a:pt x="20959" y="1375"/>
                  </a:cubicBezTo>
                  <a:cubicBezTo>
                    <a:pt x="19845" y="435"/>
                    <a:pt x="16338" y="0"/>
                    <a:pt x="126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35"/>
            <p:cNvSpPr/>
            <p:nvPr/>
          </p:nvSpPr>
          <p:spPr>
            <a:xfrm>
              <a:off x="469775" y="2766425"/>
              <a:ext cx="1751000" cy="2701300"/>
            </a:xfrm>
            <a:custGeom>
              <a:avLst/>
              <a:gdLst/>
              <a:ahLst/>
              <a:cxnLst/>
              <a:rect l="l" t="t" r="r" b="b"/>
              <a:pathLst>
                <a:path w="70040" h="108052" extrusionOk="0">
                  <a:moveTo>
                    <a:pt x="12820" y="692"/>
                  </a:moveTo>
                  <a:cubicBezTo>
                    <a:pt x="14651" y="692"/>
                    <a:pt x="16442" y="774"/>
                    <a:pt x="17907" y="1018"/>
                  </a:cubicBezTo>
                  <a:cubicBezTo>
                    <a:pt x="18639" y="1140"/>
                    <a:pt x="19290" y="1262"/>
                    <a:pt x="19819" y="1425"/>
                  </a:cubicBezTo>
                  <a:cubicBezTo>
                    <a:pt x="20349" y="1588"/>
                    <a:pt x="20715" y="1791"/>
                    <a:pt x="20959" y="1995"/>
                  </a:cubicBezTo>
                  <a:cubicBezTo>
                    <a:pt x="21040" y="2035"/>
                    <a:pt x="21162" y="2239"/>
                    <a:pt x="21325" y="2524"/>
                  </a:cubicBezTo>
                  <a:cubicBezTo>
                    <a:pt x="21976" y="3541"/>
                    <a:pt x="22953" y="5861"/>
                    <a:pt x="24133" y="8954"/>
                  </a:cubicBezTo>
                  <a:cubicBezTo>
                    <a:pt x="27674" y="18152"/>
                    <a:pt x="33005" y="34186"/>
                    <a:pt x="36831" y="44564"/>
                  </a:cubicBezTo>
                  <a:cubicBezTo>
                    <a:pt x="39354" y="51320"/>
                    <a:pt x="46476" y="65360"/>
                    <a:pt x="53517" y="78587"/>
                  </a:cubicBezTo>
                  <a:cubicBezTo>
                    <a:pt x="60228" y="91267"/>
                    <a:pt x="66826" y="103237"/>
                    <a:pt x="69117" y="107360"/>
                  </a:cubicBezTo>
                  <a:lnTo>
                    <a:pt x="36104" y="107360"/>
                  </a:lnTo>
                  <a:cubicBezTo>
                    <a:pt x="35648" y="106153"/>
                    <a:pt x="34312" y="102978"/>
                    <a:pt x="32436" y="98651"/>
                  </a:cubicBezTo>
                  <a:cubicBezTo>
                    <a:pt x="26453" y="84773"/>
                    <a:pt x="15180" y="59093"/>
                    <a:pt x="10459" y="48145"/>
                  </a:cubicBezTo>
                  <a:cubicBezTo>
                    <a:pt x="7325" y="40901"/>
                    <a:pt x="4924" y="30971"/>
                    <a:pt x="3296" y="22506"/>
                  </a:cubicBezTo>
                  <a:cubicBezTo>
                    <a:pt x="2483" y="18274"/>
                    <a:pt x="1872" y="14407"/>
                    <a:pt x="1424" y="11437"/>
                  </a:cubicBezTo>
                  <a:cubicBezTo>
                    <a:pt x="977" y="8466"/>
                    <a:pt x="773" y="6349"/>
                    <a:pt x="733" y="5698"/>
                  </a:cubicBezTo>
                  <a:cubicBezTo>
                    <a:pt x="692" y="5332"/>
                    <a:pt x="692" y="5006"/>
                    <a:pt x="692" y="4721"/>
                  </a:cubicBezTo>
                  <a:cubicBezTo>
                    <a:pt x="692" y="4274"/>
                    <a:pt x="733" y="3908"/>
                    <a:pt x="814" y="3663"/>
                  </a:cubicBezTo>
                  <a:cubicBezTo>
                    <a:pt x="936" y="3256"/>
                    <a:pt x="1221" y="2971"/>
                    <a:pt x="1791" y="2646"/>
                  </a:cubicBezTo>
                  <a:cubicBezTo>
                    <a:pt x="2401" y="2320"/>
                    <a:pt x="3296" y="1995"/>
                    <a:pt x="4639" y="1588"/>
                  </a:cubicBezTo>
                  <a:cubicBezTo>
                    <a:pt x="6471" y="1018"/>
                    <a:pt x="9727" y="692"/>
                    <a:pt x="12820" y="692"/>
                  </a:cubicBezTo>
                  <a:close/>
                  <a:moveTo>
                    <a:pt x="12820" y="1"/>
                  </a:moveTo>
                  <a:cubicBezTo>
                    <a:pt x="9645" y="1"/>
                    <a:pt x="6430" y="326"/>
                    <a:pt x="4436" y="937"/>
                  </a:cubicBezTo>
                  <a:cubicBezTo>
                    <a:pt x="2645" y="1466"/>
                    <a:pt x="1546" y="1873"/>
                    <a:pt x="895" y="2442"/>
                  </a:cubicBezTo>
                  <a:cubicBezTo>
                    <a:pt x="529" y="2727"/>
                    <a:pt x="285" y="3053"/>
                    <a:pt x="163" y="3419"/>
                  </a:cubicBezTo>
                  <a:cubicBezTo>
                    <a:pt x="41" y="3826"/>
                    <a:pt x="0" y="4233"/>
                    <a:pt x="0" y="4721"/>
                  </a:cubicBezTo>
                  <a:cubicBezTo>
                    <a:pt x="0" y="5006"/>
                    <a:pt x="0" y="5373"/>
                    <a:pt x="41" y="5739"/>
                  </a:cubicBezTo>
                  <a:cubicBezTo>
                    <a:pt x="81" y="6431"/>
                    <a:pt x="326" y="8547"/>
                    <a:pt x="733" y="11518"/>
                  </a:cubicBezTo>
                  <a:cubicBezTo>
                    <a:pt x="2035" y="20471"/>
                    <a:pt x="5087" y="37442"/>
                    <a:pt x="9849" y="48390"/>
                  </a:cubicBezTo>
                  <a:cubicBezTo>
                    <a:pt x="12982" y="55715"/>
                    <a:pt x="19046" y="69552"/>
                    <a:pt x="24500" y="82087"/>
                  </a:cubicBezTo>
                  <a:cubicBezTo>
                    <a:pt x="27226" y="88354"/>
                    <a:pt x="29831" y="94296"/>
                    <a:pt x="31825" y="98895"/>
                  </a:cubicBezTo>
                  <a:cubicBezTo>
                    <a:pt x="33779" y="103534"/>
                    <a:pt x="35203" y="106831"/>
                    <a:pt x="35569" y="107808"/>
                  </a:cubicBezTo>
                  <a:cubicBezTo>
                    <a:pt x="35610" y="107930"/>
                    <a:pt x="35732" y="108052"/>
                    <a:pt x="35895" y="108052"/>
                  </a:cubicBezTo>
                  <a:lnTo>
                    <a:pt x="69714" y="108052"/>
                  </a:lnTo>
                  <a:cubicBezTo>
                    <a:pt x="69795" y="108052"/>
                    <a:pt x="69918" y="107970"/>
                    <a:pt x="69999" y="107848"/>
                  </a:cubicBezTo>
                  <a:cubicBezTo>
                    <a:pt x="70040" y="107767"/>
                    <a:pt x="70040" y="107645"/>
                    <a:pt x="69999" y="107523"/>
                  </a:cubicBezTo>
                  <a:cubicBezTo>
                    <a:pt x="68005" y="103941"/>
                    <a:pt x="61127" y="91488"/>
                    <a:pt x="54086" y="78261"/>
                  </a:cubicBezTo>
                  <a:cubicBezTo>
                    <a:pt x="47087" y="65035"/>
                    <a:pt x="39965" y="50994"/>
                    <a:pt x="37482" y="44320"/>
                  </a:cubicBezTo>
                  <a:cubicBezTo>
                    <a:pt x="34755" y="36954"/>
                    <a:pt x="31296" y="26739"/>
                    <a:pt x="28244" y="18111"/>
                  </a:cubicBezTo>
                  <a:cubicBezTo>
                    <a:pt x="26697" y="13797"/>
                    <a:pt x="25273" y="9890"/>
                    <a:pt x="24093" y="6960"/>
                  </a:cubicBezTo>
                  <a:cubicBezTo>
                    <a:pt x="23523" y="5454"/>
                    <a:pt x="22994" y="4233"/>
                    <a:pt x="22546" y="3297"/>
                  </a:cubicBezTo>
                  <a:cubicBezTo>
                    <a:pt x="22302" y="2849"/>
                    <a:pt x="22099" y="2483"/>
                    <a:pt x="21936" y="2158"/>
                  </a:cubicBezTo>
                  <a:cubicBezTo>
                    <a:pt x="21732" y="1832"/>
                    <a:pt x="21569" y="1628"/>
                    <a:pt x="21407" y="1466"/>
                  </a:cubicBezTo>
                  <a:cubicBezTo>
                    <a:pt x="21040" y="1181"/>
                    <a:pt x="20593" y="977"/>
                    <a:pt x="20023" y="774"/>
                  </a:cubicBezTo>
                  <a:cubicBezTo>
                    <a:pt x="18314" y="245"/>
                    <a:pt x="15587" y="1"/>
                    <a:pt x="128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35"/>
            <p:cNvSpPr/>
            <p:nvPr/>
          </p:nvSpPr>
          <p:spPr>
            <a:xfrm>
              <a:off x="1026300" y="5458550"/>
              <a:ext cx="6114750" cy="25"/>
            </a:xfrm>
            <a:custGeom>
              <a:avLst/>
              <a:gdLst/>
              <a:ahLst/>
              <a:cxnLst/>
              <a:rect l="l" t="t" r="r" b="b"/>
              <a:pathLst>
                <a:path w="244590" h="1" extrusionOk="0">
                  <a:moveTo>
                    <a:pt x="0" y="0"/>
                  </a:moveTo>
                  <a:lnTo>
                    <a:pt x="244590"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35"/>
            <p:cNvSpPr/>
            <p:nvPr/>
          </p:nvSpPr>
          <p:spPr>
            <a:xfrm>
              <a:off x="1017150" y="5450400"/>
              <a:ext cx="6132050" cy="17325"/>
            </a:xfrm>
            <a:custGeom>
              <a:avLst/>
              <a:gdLst/>
              <a:ahLst/>
              <a:cxnLst/>
              <a:rect l="l" t="t" r="r" b="b"/>
              <a:pathLst>
                <a:path w="245282" h="693" extrusionOk="0">
                  <a:moveTo>
                    <a:pt x="366" y="1"/>
                  </a:moveTo>
                  <a:cubicBezTo>
                    <a:pt x="163" y="1"/>
                    <a:pt x="0" y="164"/>
                    <a:pt x="0" y="326"/>
                  </a:cubicBezTo>
                  <a:cubicBezTo>
                    <a:pt x="0" y="530"/>
                    <a:pt x="163" y="693"/>
                    <a:pt x="366" y="693"/>
                  </a:cubicBezTo>
                  <a:lnTo>
                    <a:pt x="244956" y="693"/>
                  </a:lnTo>
                  <a:cubicBezTo>
                    <a:pt x="245159" y="693"/>
                    <a:pt x="245281" y="530"/>
                    <a:pt x="245281" y="326"/>
                  </a:cubicBezTo>
                  <a:cubicBezTo>
                    <a:pt x="245281" y="164"/>
                    <a:pt x="245159" y="1"/>
                    <a:pt x="2449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84" name="Google Shape;1884;p35"/>
          <p:cNvSpPr txBox="1">
            <a:spLocks noGrp="1"/>
          </p:cNvSpPr>
          <p:nvPr>
            <p:ph type="ctrTitle"/>
          </p:nvPr>
        </p:nvSpPr>
        <p:spPr>
          <a:xfrm>
            <a:off x="4109735" y="1648597"/>
            <a:ext cx="5401865" cy="1792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4400" b="1" dirty="0" err="1">
                <a:solidFill>
                  <a:schemeClr val="dk2"/>
                </a:solidFill>
                <a:latin typeface="+mj-lt"/>
              </a:rPr>
              <a:t>Kiểm</a:t>
            </a:r>
            <a:r>
              <a:rPr lang="en-US" sz="4400" b="1" dirty="0">
                <a:solidFill>
                  <a:schemeClr val="dk2"/>
                </a:solidFill>
                <a:latin typeface="+mj-lt"/>
              </a:rPr>
              <a:t> </a:t>
            </a:r>
            <a:r>
              <a:rPr lang="en-US" sz="4400" b="1" dirty="0" err="1">
                <a:solidFill>
                  <a:schemeClr val="dk2"/>
                </a:solidFill>
                <a:latin typeface="+mj-lt"/>
              </a:rPr>
              <a:t>th</a:t>
            </a:r>
            <a:r>
              <a:rPr lang="en-US" sz="4400" b="1" dirty="0" err="1">
                <a:latin typeface="+mj-lt"/>
              </a:rPr>
              <a:t>ử</a:t>
            </a:r>
            <a:r>
              <a:rPr lang="en-US" sz="4400" b="1" dirty="0">
                <a:latin typeface="+mj-lt"/>
              </a:rPr>
              <a:t> website </a:t>
            </a:r>
            <a:r>
              <a:rPr lang="en-US" sz="4400" b="1" dirty="0" err="1">
                <a:latin typeface="+mj-lt"/>
              </a:rPr>
              <a:t>bằng</a:t>
            </a:r>
            <a:r>
              <a:rPr lang="en-US" sz="4400" b="1" dirty="0">
                <a:latin typeface="+mj-lt"/>
              </a:rPr>
              <a:t> selenium </a:t>
            </a:r>
            <a:endParaRPr sz="4400" b="1" dirty="0">
              <a:solidFill>
                <a:schemeClr val="dk2"/>
              </a:solidFill>
              <a:latin typeface="+mj-lt"/>
            </a:endParaRPr>
          </a:p>
        </p:txBody>
      </p:sp>
      <p:sp>
        <p:nvSpPr>
          <p:cNvPr id="1885" name="Google Shape;1885;p35"/>
          <p:cNvSpPr txBox="1">
            <a:spLocks noGrp="1"/>
          </p:cNvSpPr>
          <p:nvPr>
            <p:ph type="subTitle" idx="1"/>
          </p:nvPr>
        </p:nvSpPr>
        <p:spPr>
          <a:xfrm>
            <a:off x="4114767" y="3596566"/>
            <a:ext cx="3264300" cy="89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300" dirty="0" err="1">
                <a:solidFill>
                  <a:schemeClr val="accent1"/>
                </a:solidFill>
                <a:latin typeface="+mj-lt"/>
              </a:rPr>
              <a:t>Nhóm</a:t>
            </a:r>
            <a:r>
              <a:rPr lang="en-US" sz="2300" dirty="0">
                <a:solidFill>
                  <a:schemeClr val="accent1"/>
                </a:solidFill>
                <a:latin typeface="+mj-lt"/>
              </a:rPr>
              <a:t> 4</a:t>
            </a:r>
            <a:endParaRPr sz="2300" dirty="0">
              <a:solidFill>
                <a:schemeClr val="accent1"/>
              </a:solidFill>
              <a:latin typeface="+mj-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23"/>
        <p:cNvGrpSpPr/>
        <p:nvPr/>
      </p:nvGrpSpPr>
      <p:grpSpPr>
        <a:xfrm>
          <a:off x="0" y="0"/>
          <a:ext cx="0" cy="0"/>
          <a:chOff x="0" y="0"/>
          <a:chExt cx="0" cy="0"/>
        </a:xfrm>
      </p:grpSpPr>
      <p:sp>
        <p:nvSpPr>
          <p:cNvPr id="33" name="Google Shape;109;p17">
            <a:extLst>
              <a:ext uri="{FF2B5EF4-FFF2-40B4-BE49-F238E27FC236}">
                <a16:creationId xmlns:a16="http://schemas.microsoft.com/office/drawing/2014/main" id="{52476194-0E5C-4487-8FB3-C917715183F8}"/>
              </a:ext>
            </a:extLst>
          </p:cNvPr>
          <p:cNvSpPr/>
          <p:nvPr/>
        </p:nvSpPr>
        <p:spPr>
          <a:xfrm>
            <a:off x="4855350" y="3126688"/>
            <a:ext cx="664800" cy="665100"/>
          </a:xfrm>
          <a:prstGeom prst="rect">
            <a:avLst/>
          </a:prstGeom>
          <a:solidFill>
            <a:schemeClr val="lt1"/>
          </a:solidFill>
          <a:ln w="19050" cap="flat" cmpd="sng">
            <a:solidFill>
              <a:schemeClr val="dk1"/>
            </a:solidFill>
            <a:prstDash val="solid"/>
            <a:round/>
            <a:headEnd type="none" w="sm" len="sm"/>
            <a:tailEnd type="none" w="sm" len="sm"/>
          </a:ln>
          <a:effectLst>
            <a:outerShdw dist="38100" dir="2400000" algn="bl" rotWithShape="0">
              <a:schemeClr val="dk1"/>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sz="2000">
              <a:solidFill>
                <a:schemeClr val="dk1"/>
              </a:solidFill>
              <a:latin typeface="Fredoka"/>
              <a:ea typeface="Fredoka"/>
              <a:cs typeface="Fredoka"/>
              <a:sym typeface="Fredoka"/>
            </a:endParaRPr>
          </a:p>
        </p:txBody>
      </p:sp>
      <p:sp>
        <p:nvSpPr>
          <p:cNvPr id="34" name="Google Shape;110;p17">
            <a:extLst>
              <a:ext uri="{FF2B5EF4-FFF2-40B4-BE49-F238E27FC236}">
                <a16:creationId xmlns:a16="http://schemas.microsoft.com/office/drawing/2014/main" id="{598FA70A-DB9D-4D8B-98D1-B3473AE5BC35}"/>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1" dirty="0">
                <a:latin typeface="+mn-lt"/>
              </a:rPr>
              <a:t>Selenium WebDriver</a:t>
            </a:r>
            <a:endParaRPr b="1" dirty="0">
              <a:latin typeface="+mn-lt"/>
            </a:endParaRPr>
          </a:p>
        </p:txBody>
      </p:sp>
      <p:grpSp>
        <p:nvGrpSpPr>
          <p:cNvPr id="35" name="Google Shape;111;p17">
            <a:extLst>
              <a:ext uri="{FF2B5EF4-FFF2-40B4-BE49-F238E27FC236}">
                <a16:creationId xmlns:a16="http://schemas.microsoft.com/office/drawing/2014/main" id="{790E4569-11F4-47A3-AFE2-7DCEB84B2EC9}"/>
              </a:ext>
            </a:extLst>
          </p:cNvPr>
          <p:cNvGrpSpPr/>
          <p:nvPr/>
        </p:nvGrpSpPr>
        <p:grpSpPr>
          <a:xfrm>
            <a:off x="5578998" y="3412787"/>
            <a:ext cx="2980062" cy="1580021"/>
            <a:chOff x="5443950" y="3221158"/>
            <a:chExt cx="2980062" cy="1580021"/>
          </a:xfrm>
        </p:grpSpPr>
        <p:sp>
          <p:nvSpPr>
            <p:cNvPr id="36" name="Google Shape;112;p17">
              <a:extLst>
                <a:ext uri="{FF2B5EF4-FFF2-40B4-BE49-F238E27FC236}">
                  <a16:creationId xmlns:a16="http://schemas.microsoft.com/office/drawing/2014/main" id="{9BD1DB3E-9DA8-4CA5-B94A-5AD97A311DA1}"/>
                </a:ext>
              </a:extLst>
            </p:cNvPr>
            <p:cNvSpPr/>
            <p:nvPr/>
          </p:nvSpPr>
          <p:spPr>
            <a:xfrm>
              <a:off x="5443950" y="3628475"/>
              <a:ext cx="664800" cy="665100"/>
            </a:xfrm>
            <a:prstGeom prst="rect">
              <a:avLst/>
            </a:prstGeom>
            <a:solidFill>
              <a:schemeClr val="lt1"/>
            </a:solidFill>
            <a:ln w="19050" cap="flat" cmpd="sng">
              <a:solidFill>
                <a:schemeClr val="dk1"/>
              </a:solidFill>
              <a:prstDash val="solid"/>
              <a:round/>
              <a:headEnd type="none" w="sm" len="sm"/>
              <a:tailEnd type="none" w="sm" len="sm"/>
            </a:ln>
            <a:effectLst>
              <a:outerShdw dist="38100" dir="2400000" algn="bl" rotWithShape="0">
                <a:schemeClr val="dk1"/>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2000" b="1">
                  <a:solidFill>
                    <a:schemeClr val="dk1"/>
                  </a:solidFill>
                  <a:latin typeface="Fredoka"/>
                  <a:ea typeface="Fredoka"/>
                  <a:cs typeface="Fredoka"/>
                  <a:sym typeface="Fredoka"/>
                </a:rPr>
                <a:t>04</a:t>
              </a:r>
              <a:endParaRPr sz="2000">
                <a:solidFill>
                  <a:schemeClr val="dk1"/>
                </a:solidFill>
                <a:latin typeface="Fredoka"/>
                <a:ea typeface="Fredoka"/>
                <a:cs typeface="Fredoka"/>
                <a:sym typeface="Fredoka"/>
              </a:endParaRPr>
            </a:p>
          </p:txBody>
        </p:sp>
        <p:grpSp>
          <p:nvGrpSpPr>
            <p:cNvPr id="37" name="Google Shape;113;p17">
              <a:extLst>
                <a:ext uri="{FF2B5EF4-FFF2-40B4-BE49-F238E27FC236}">
                  <a16:creationId xmlns:a16="http://schemas.microsoft.com/office/drawing/2014/main" id="{EBEC2D16-1784-46B5-8B94-33F8C086F42B}"/>
                </a:ext>
              </a:extLst>
            </p:cNvPr>
            <p:cNvGrpSpPr/>
            <p:nvPr/>
          </p:nvGrpSpPr>
          <p:grpSpPr>
            <a:xfrm>
              <a:off x="6129176" y="3221158"/>
              <a:ext cx="2294836" cy="1580021"/>
              <a:chOff x="6129176" y="3221158"/>
              <a:chExt cx="2294836" cy="1580021"/>
            </a:xfrm>
          </p:grpSpPr>
          <p:sp>
            <p:nvSpPr>
              <p:cNvPr id="38" name="Google Shape;114;p17">
                <a:extLst>
                  <a:ext uri="{FF2B5EF4-FFF2-40B4-BE49-F238E27FC236}">
                    <a16:creationId xmlns:a16="http://schemas.microsoft.com/office/drawing/2014/main" id="{3C9AD5C7-EEB4-4BFA-A725-C5788134ED48}"/>
                  </a:ext>
                </a:extLst>
              </p:cNvPr>
              <p:cNvSpPr txBox="1"/>
              <p:nvPr/>
            </p:nvSpPr>
            <p:spPr>
              <a:xfrm>
                <a:off x="6343650" y="3221158"/>
                <a:ext cx="2080361" cy="461700"/>
              </a:xfrm>
              <a:prstGeom prst="rect">
                <a:avLst/>
              </a:prstGeom>
              <a:noFill/>
              <a:ln>
                <a:noFill/>
              </a:ln>
            </p:spPr>
            <p:txBody>
              <a:bodyPr spcFirstLastPara="1" wrap="square" lIns="91425" tIns="91425" rIns="91425" bIns="91425" anchor="b" anchorCtr="0">
                <a:noAutofit/>
              </a:bodyPr>
              <a:lstStyle/>
              <a:p>
                <a:pPr lvl="0" algn="r"/>
                <a:r>
                  <a:rPr lang="en-US" b="1" dirty="0" err="1"/>
                  <a:t>Đa</a:t>
                </a:r>
                <a:r>
                  <a:rPr lang="en-US" b="1" dirty="0"/>
                  <a:t> </a:t>
                </a:r>
                <a:r>
                  <a:rPr lang="en-US" b="1" dirty="0" err="1"/>
                  <a:t>ngôn</a:t>
                </a:r>
                <a:r>
                  <a:rPr lang="en-US" b="1" dirty="0"/>
                  <a:t> </a:t>
                </a:r>
                <a:r>
                  <a:rPr lang="en-US" b="1" dirty="0" err="1"/>
                  <a:t>ngữ</a:t>
                </a:r>
                <a:r>
                  <a:rPr lang="en-US" b="1" dirty="0"/>
                  <a:t> </a:t>
                </a:r>
                <a:r>
                  <a:rPr lang="en-US" b="1" dirty="0" err="1"/>
                  <a:t>lập</a:t>
                </a:r>
                <a:r>
                  <a:rPr lang="en-US" b="1" dirty="0"/>
                  <a:t> </a:t>
                </a:r>
                <a:r>
                  <a:rPr lang="en-US" b="1" dirty="0" err="1"/>
                  <a:t>trình</a:t>
                </a:r>
                <a:endParaRPr sz="2000" b="1" dirty="0">
                  <a:solidFill>
                    <a:schemeClr val="dk1"/>
                  </a:solidFill>
                  <a:latin typeface="Fredoka"/>
                  <a:ea typeface="Fredoka"/>
                  <a:cs typeface="Fredoka"/>
                  <a:sym typeface="Fredoka"/>
                </a:endParaRPr>
              </a:p>
            </p:txBody>
          </p:sp>
          <p:sp>
            <p:nvSpPr>
              <p:cNvPr id="39" name="Google Shape;115;p17">
                <a:extLst>
                  <a:ext uri="{FF2B5EF4-FFF2-40B4-BE49-F238E27FC236}">
                    <a16:creationId xmlns:a16="http://schemas.microsoft.com/office/drawing/2014/main" id="{64A539EB-AB0C-481B-9B55-4F4BA9038107}"/>
                  </a:ext>
                </a:extLst>
              </p:cNvPr>
              <p:cNvSpPr txBox="1"/>
              <p:nvPr/>
            </p:nvSpPr>
            <p:spPr>
              <a:xfrm>
                <a:off x="6129176" y="3628475"/>
                <a:ext cx="2294836" cy="1172704"/>
              </a:xfrm>
              <a:prstGeom prst="rect">
                <a:avLst/>
              </a:prstGeom>
              <a:noFill/>
              <a:ln>
                <a:noFill/>
              </a:ln>
            </p:spPr>
            <p:txBody>
              <a:bodyPr spcFirstLastPara="1" wrap="square" lIns="91425" tIns="91425" rIns="91425" bIns="91425" anchor="t" anchorCtr="0">
                <a:noAutofit/>
              </a:bodyPr>
              <a:lstStyle/>
              <a:p>
                <a:pPr lvl="0" algn="r"/>
                <a:r>
                  <a:rPr lang="vi-VN" dirty="0"/>
                  <a:t>Selenium WebDriver hỗ trợ nhiều ngôn ngữ lập trình như Java, Python</a:t>
                </a:r>
                <a:r>
                  <a:rPr lang="en-US" dirty="0"/>
                  <a:t>,...</a:t>
                </a:r>
                <a:endParaRPr dirty="0">
                  <a:solidFill>
                    <a:schemeClr val="dk1"/>
                  </a:solidFill>
                  <a:latin typeface="Assistant"/>
                  <a:ea typeface="Assistant"/>
                  <a:cs typeface="Assistant"/>
                  <a:sym typeface="Assistant"/>
                </a:endParaRPr>
              </a:p>
            </p:txBody>
          </p:sp>
        </p:grpSp>
      </p:grpSp>
      <p:grpSp>
        <p:nvGrpSpPr>
          <p:cNvPr id="40" name="Google Shape;116;p17">
            <a:extLst>
              <a:ext uri="{FF2B5EF4-FFF2-40B4-BE49-F238E27FC236}">
                <a16:creationId xmlns:a16="http://schemas.microsoft.com/office/drawing/2014/main" id="{295C3DA9-E095-4AAE-A7FD-4C61E4B5E938}"/>
              </a:ext>
            </a:extLst>
          </p:cNvPr>
          <p:cNvGrpSpPr/>
          <p:nvPr/>
        </p:nvGrpSpPr>
        <p:grpSpPr>
          <a:xfrm>
            <a:off x="598325" y="1234300"/>
            <a:ext cx="2930526" cy="1996500"/>
            <a:chOff x="713225" y="1410124"/>
            <a:chExt cx="2930526" cy="1996500"/>
          </a:xfrm>
        </p:grpSpPr>
        <p:grpSp>
          <p:nvGrpSpPr>
            <p:cNvPr id="41" name="Google Shape;117;p17">
              <a:extLst>
                <a:ext uri="{FF2B5EF4-FFF2-40B4-BE49-F238E27FC236}">
                  <a16:creationId xmlns:a16="http://schemas.microsoft.com/office/drawing/2014/main" id="{6790CB1F-7BEF-4B51-A198-E79F69231C88}"/>
                </a:ext>
              </a:extLst>
            </p:cNvPr>
            <p:cNvGrpSpPr/>
            <p:nvPr/>
          </p:nvGrpSpPr>
          <p:grpSpPr>
            <a:xfrm>
              <a:off x="713225" y="1410124"/>
              <a:ext cx="2293580" cy="1996500"/>
              <a:chOff x="713225" y="1410124"/>
              <a:chExt cx="2293580" cy="1996500"/>
            </a:xfrm>
          </p:grpSpPr>
          <p:sp>
            <p:nvSpPr>
              <p:cNvPr id="43" name="Google Shape;118;p17">
                <a:extLst>
                  <a:ext uri="{FF2B5EF4-FFF2-40B4-BE49-F238E27FC236}">
                    <a16:creationId xmlns:a16="http://schemas.microsoft.com/office/drawing/2014/main" id="{2B2F9EB9-A815-4229-8A08-A75449937FC2}"/>
                  </a:ext>
                </a:extLst>
              </p:cNvPr>
              <p:cNvSpPr txBox="1"/>
              <p:nvPr/>
            </p:nvSpPr>
            <p:spPr>
              <a:xfrm>
                <a:off x="713225" y="1410124"/>
                <a:ext cx="1767128" cy="461700"/>
              </a:xfrm>
              <a:prstGeom prst="rect">
                <a:avLst/>
              </a:prstGeom>
              <a:noFill/>
              <a:ln>
                <a:noFill/>
              </a:ln>
            </p:spPr>
            <p:txBody>
              <a:bodyPr spcFirstLastPara="1" wrap="square" lIns="91425" tIns="91425" rIns="91425" bIns="91425" anchor="b" anchorCtr="0">
                <a:noAutofit/>
              </a:bodyPr>
              <a:lstStyle/>
              <a:p>
                <a:pPr lvl="0"/>
                <a:r>
                  <a:rPr lang="vi-VN" b="1" dirty="0"/>
                  <a:t>Kiến trúc hướng trực tiếp</a:t>
                </a:r>
                <a:endParaRPr sz="2000" b="1" dirty="0">
                  <a:solidFill>
                    <a:schemeClr val="dk1"/>
                  </a:solidFill>
                  <a:latin typeface="Fredoka"/>
                  <a:ea typeface="Fredoka"/>
                  <a:cs typeface="Fredoka"/>
                  <a:sym typeface="Fredoka"/>
                </a:endParaRPr>
              </a:p>
            </p:txBody>
          </p:sp>
          <p:sp>
            <p:nvSpPr>
              <p:cNvPr id="44" name="Google Shape;119;p17">
                <a:extLst>
                  <a:ext uri="{FF2B5EF4-FFF2-40B4-BE49-F238E27FC236}">
                    <a16:creationId xmlns:a16="http://schemas.microsoft.com/office/drawing/2014/main" id="{F08191AB-372E-433B-895C-9B1FDD34495F}"/>
                  </a:ext>
                </a:extLst>
              </p:cNvPr>
              <p:cNvSpPr txBox="1"/>
              <p:nvPr/>
            </p:nvSpPr>
            <p:spPr>
              <a:xfrm>
                <a:off x="713225" y="1743499"/>
                <a:ext cx="2293580" cy="1663125"/>
              </a:xfrm>
              <a:prstGeom prst="rect">
                <a:avLst/>
              </a:prstGeom>
              <a:noFill/>
              <a:ln>
                <a:noFill/>
              </a:ln>
            </p:spPr>
            <p:txBody>
              <a:bodyPr spcFirstLastPara="1" wrap="square" lIns="91425" tIns="91425" rIns="91425" bIns="91425" anchor="t" anchorCtr="0">
                <a:noAutofit/>
              </a:bodyPr>
              <a:lstStyle/>
              <a:p>
                <a:pPr lvl="0"/>
                <a:r>
                  <a:rPr lang="vi-VN" dirty="0"/>
                  <a:t>Thay vì chạy qua máy chủ trung gian như Selenium RC, WebDriver tương tác trực tiếp với trình duyệt bằng cách sử dụng các API nội tại của trình duyệt</a:t>
                </a:r>
                <a:endParaRPr dirty="0">
                  <a:solidFill>
                    <a:schemeClr val="dk1"/>
                  </a:solidFill>
                  <a:latin typeface="Assistant"/>
                  <a:ea typeface="Assistant"/>
                  <a:cs typeface="Assistant"/>
                  <a:sym typeface="Assistant"/>
                </a:endParaRPr>
              </a:p>
            </p:txBody>
          </p:sp>
        </p:grpSp>
        <p:sp>
          <p:nvSpPr>
            <p:cNvPr id="42" name="Google Shape;120;p17">
              <a:extLst>
                <a:ext uri="{FF2B5EF4-FFF2-40B4-BE49-F238E27FC236}">
                  <a16:creationId xmlns:a16="http://schemas.microsoft.com/office/drawing/2014/main" id="{97E876B7-1B73-4C1A-BBA2-55BB4FEDE922}"/>
                </a:ext>
              </a:extLst>
            </p:cNvPr>
            <p:cNvSpPr/>
            <p:nvPr/>
          </p:nvSpPr>
          <p:spPr>
            <a:xfrm>
              <a:off x="2978951" y="1647655"/>
              <a:ext cx="664800" cy="665100"/>
            </a:xfrm>
            <a:prstGeom prst="rect">
              <a:avLst/>
            </a:prstGeom>
            <a:solidFill>
              <a:schemeClr val="lt1"/>
            </a:solidFill>
            <a:ln w="19050" cap="flat" cmpd="sng">
              <a:solidFill>
                <a:schemeClr val="dk1"/>
              </a:solidFill>
              <a:prstDash val="solid"/>
              <a:round/>
              <a:headEnd type="none" w="sm" len="sm"/>
              <a:tailEnd type="none" w="sm" len="sm"/>
            </a:ln>
            <a:effectLst>
              <a:outerShdw dist="38100" dir="2400000" algn="bl" rotWithShape="0">
                <a:schemeClr val="dk1"/>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chemeClr val="dk1"/>
                  </a:solidFill>
                  <a:latin typeface="Fredoka"/>
                  <a:ea typeface="Fredoka"/>
                  <a:cs typeface="Fredoka"/>
                  <a:sym typeface="Fredoka"/>
                </a:rPr>
                <a:t>01</a:t>
              </a:r>
              <a:endParaRPr sz="2000" dirty="0">
                <a:solidFill>
                  <a:schemeClr val="dk1"/>
                </a:solidFill>
                <a:latin typeface="Fredoka"/>
                <a:ea typeface="Fredoka"/>
                <a:cs typeface="Fredoka"/>
                <a:sym typeface="Fredoka"/>
              </a:endParaRPr>
            </a:p>
          </p:txBody>
        </p:sp>
      </p:grpSp>
      <p:grpSp>
        <p:nvGrpSpPr>
          <p:cNvPr id="45" name="Google Shape;121;p17">
            <a:extLst>
              <a:ext uri="{FF2B5EF4-FFF2-40B4-BE49-F238E27FC236}">
                <a16:creationId xmlns:a16="http://schemas.microsoft.com/office/drawing/2014/main" id="{85D63BB3-5B90-45E5-8660-ACB01695DB14}"/>
              </a:ext>
            </a:extLst>
          </p:cNvPr>
          <p:cNvGrpSpPr/>
          <p:nvPr/>
        </p:nvGrpSpPr>
        <p:grpSpPr>
          <a:xfrm>
            <a:off x="5501725" y="1123344"/>
            <a:ext cx="2980057" cy="1953763"/>
            <a:chOff x="5443950" y="1270942"/>
            <a:chExt cx="2980057" cy="1953763"/>
          </a:xfrm>
        </p:grpSpPr>
        <p:grpSp>
          <p:nvGrpSpPr>
            <p:cNvPr id="46" name="Google Shape;122;p17">
              <a:extLst>
                <a:ext uri="{FF2B5EF4-FFF2-40B4-BE49-F238E27FC236}">
                  <a16:creationId xmlns:a16="http://schemas.microsoft.com/office/drawing/2014/main" id="{95EF1A46-AC96-4CD6-BE2A-59231F7A24B1}"/>
                </a:ext>
              </a:extLst>
            </p:cNvPr>
            <p:cNvGrpSpPr/>
            <p:nvPr/>
          </p:nvGrpSpPr>
          <p:grpSpPr>
            <a:xfrm>
              <a:off x="6206448" y="1270942"/>
              <a:ext cx="2217559" cy="1953763"/>
              <a:chOff x="6206448" y="1270942"/>
              <a:chExt cx="2217559" cy="1953763"/>
            </a:xfrm>
          </p:grpSpPr>
          <p:sp>
            <p:nvSpPr>
              <p:cNvPr id="48" name="Google Shape;123;p17">
                <a:extLst>
                  <a:ext uri="{FF2B5EF4-FFF2-40B4-BE49-F238E27FC236}">
                    <a16:creationId xmlns:a16="http://schemas.microsoft.com/office/drawing/2014/main" id="{4D7CE03B-C95C-42CE-8D5C-3BD6E20CBCE3}"/>
                  </a:ext>
                </a:extLst>
              </p:cNvPr>
              <p:cNvSpPr txBox="1"/>
              <p:nvPr/>
            </p:nvSpPr>
            <p:spPr>
              <a:xfrm>
                <a:off x="6206448" y="1270942"/>
                <a:ext cx="2217559" cy="461700"/>
              </a:xfrm>
              <a:prstGeom prst="rect">
                <a:avLst/>
              </a:prstGeom>
              <a:noFill/>
              <a:ln>
                <a:noFill/>
              </a:ln>
            </p:spPr>
            <p:txBody>
              <a:bodyPr spcFirstLastPara="1" wrap="square" lIns="91425" tIns="91425" rIns="91425" bIns="91425" anchor="b" anchorCtr="0">
                <a:noAutofit/>
              </a:bodyPr>
              <a:lstStyle/>
              <a:p>
                <a:pPr lvl="0" algn="r"/>
                <a:r>
                  <a:rPr lang="en-US" b="1" dirty="0" err="1"/>
                  <a:t>Hỗ</a:t>
                </a:r>
                <a:r>
                  <a:rPr lang="en-US" b="1" dirty="0"/>
                  <a:t> </a:t>
                </a:r>
                <a:r>
                  <a:rPr lang="en-US" b="1" dirty="0" err="1"/>
                  <a:t>trợ</a:t>
                </a:r>
                <a:r>
                  <a:rPr lang="en-US" b="1" dirty="0"/>
                  <a:t> </a:t>
                </a:r>
                <a:r>
                  <a:rPr lang="en-US" b="1" dirty="0" err="1"/>
                  <a:t>nhiều</a:t>
                </a:r>
                <a:r>
                  <a:rPr lang="en-US" b="1" dirty="0"/>
                  <a:t> </a:t>
                </a:r>
                <a:r>
                  <a:rPr lang="en-US" b="1" dirty="0" err="1"/>
                  <a:t>trình</a:t>
                </a:r>
                <a:r>
                  <a:rPr lang="en-US" b="1" dirty="0"/>
                  <a:t> </a:t>
                </a:r>
                <a:r>
                  <a:rPr lang="en-US" b="1" dirty="0" err="1"/>
                  <a:t>duyệt</a:t>
                </a:r>
                <a:endParaRPr sz="2000" b="1" dirty="0">
                  <a:solidFill>
                    <a:schemeClr val="dk1"/>
                  </a:solidFill>
                  <a:latin typeface="Fredoka"/>
                  <a:ea typeface="Fredoka"/>
                  <a:cs typeface="Fredoka"/>
                  <a:sym typeface="Fredoka"/>
                </a:endParaRPr>
              </a:p>
            </p:txBody>
          </p:sp>
          <p:sp>
            <p:nvSpPr>
              <p:cNvPr id="49" name="Google Shape;124;p17">
                <a:extLst>
                  <a:ext uri="{FF2B5EF4-FFF2-40B4-BE49-F238E27FC236}">
                    <a16:creationId xmlns:a16="http://schemas.microsoft.com/office/drawing/2014/main" id="{D80F12EE-C9DB-42E1-BD1E-83F45AA4CA5F}"/>
                  </a:ext>
                </a:extLst>
              </p:cNvPr>
              <p:cNvSpPr txBox="1"/>
              <p:nvPr/>
            </p:nvSpPr>
            <p:spPr>
              <a:xfrm>
                <a:off x="6206448" y="1737405"/>
                <a:ext cx="2217559" cy="1487300"/>
              </a:xfrm>
              <a:prstGeom prst="rect">
                <a:avLst/>
              </a:prstGeom>
              <a:noFill/>
              <a:ln>
                <a:noFill/>
              </a:ln>
            </p:spPr>
            <p:txBody>
              <a:bodyPr spcFirstLastPara="1" wrap="square" lIns="91425" tIns="91425" rIns="91425" bIns="91425" anchor="t" anchorCtr="0">
                <a:noAutofit/>
              </a:bodyPr>
              <a:lstStyle/>
              <a:p>
                <a:pPr lvl="0" algn="r"/>
                <a:r>
                  <a:rPr lang="vi-VN" dirty="0"/>
                  <a:t>Selenium WebDriver tương thích với nhiều trình duyệt phổ biến như Google Chrome, Mozilla Firefox, Safari,</a:t>
                </a:r>
                <a:r>
                  <a:rPr lang="en-US" dirty="0"/>
                  <a:t>…</a:t>
                </a:r>
                <a:r>
                  <a:rPr lang="vi-VN" dirty="0"/>
                  <a:t> </a:t>
                </a:r>
                <a:endParaRPr lang="en-US" dirty="0">
                  <a:solidFill>
                    <a:schemeClr val="dk1"/>
                  </a:solidFill>
                  <a:latin typeface="Assistant"/>
                  <a:ea typeface="Assistant"/>
                  <a:cs typeface="Assistant"/>
                  <a:sym typeface="Assistant"/>
                </a:endParaRPr>
              </a:p>
            </p:txBody>
          </p:sp>
        </p:grpSp>
        <p:sp>
          <p:nvSpPr>
            <p:cNvPr id="47" name="Google Shape;125;p17">
              <a:extLst>
                <a:ext uri="{FF2B5EF4-FFF2-40B4-BE49-F238E27FC236}">
                  <a16:creationId xmlns:a16="http://schemas.microsoft.com/office/drawing/2014/main" id="{250AEC61-30C1-473D-8F63-591A03FFCD7E}"/>
                </a:ext>
              </a:extLst>
            </p:cNvPr>
            <p:cNvSpPr/>
            <p:nvPr/>
          </p:nvSpPr>
          <p:spPr>
            <a:xfrm>
              <a:off x="5443950" y="1644088"/>
              <a:ext cx="664800" cy="665100"/>
            </a:xfrm>
            <a:prstGeom prst="rect">
              <a:avLst/>
            </a:prstGeom>
            <a:solidFill>
              <a:schemeClr val="lt1"/>
            </a:solidFill>
            <a:ln w="19050" cap="flat" cmpd="sng">
              <a:solidFill>
                <a:schemeClr val="dk1"/>
              </a:solidFill>
              <a:prstDash val="solid"/>
              <a:round/>
              <a:headEnd type="none" w="sm" len="sm"/>
              <a:tailEnd type="none" w="sm" len="sm"/>
            </a:ln>
            <a:effectLst>
              <a:outerShdw dist="38100" dir="2400000" algn="bl" rotWithShape="0">
                <a:schemeClr val="dk1"/>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2000" b="1">
                  <a:solidFill>
                    <a:schemeClr val="dk1"/>
                  </a:solidFill>
                  <a:latin typeface="Fredoka"/>
                  <a:ea typeface="Fredoka"/>
                  <a:cs typeface="Fredoka"/>
                  <a:sym typeface="Fredoka"/>
                </a:rPr>
                <a:t>02</a:t>
              </a:r>
              <a:endParaRPr sz="2000">
                <a:solidFill>
                  <a:schemeClr val="dk1"/>
                </a:solidFill>
                <a:latin typeface="Fredoka"/>
                <a:ea typeface="Fredoka"/>
                <a:cs typeface="Fredoka"/>
                <a:sym typeface="Fredoka"/>
              </a:endParaRPr>
            </a:p>
          </p:txBody>
        </p:sp>
      </p:grpSp>
      <p:grpSp>
        <p:nvGrpSpPr>
          <p:cNvPr id="50" name="Google Shape;126;p17">
            <a:extLst>
              <a:ext uri="{FF2B5EF4-FFF2-40B4-BE49-F238E27FC236}">
                <a16:creationId xmlns:a16="http://schemas.microsoft.com/office/drawing/2014/main" id="{9B20E8B7-A812-45E3-9319-F170D0EA9A98}"/>
              </a:ext>
            </a:extLst>
          </p:cNvPr>
          <p:cNvGrpSpPr/>
          <p:nvPr/>
        </p:nvGrpSpPr>
        <p:grpSpPr>
          <a:xfrm>
            <a:off x="623015" y="3294231"/>
            <a:ext cx="2901032" cy="1362925"/>
            <a:chOff x="707193" y="3101584"/>
            <a:chExt cx="2901032" cy="1362925"/>
          </a:xfrm>
        </p:grpSpPr>
        <p:grpSp>
          <p:nvGrpSpPr>
            <p:cNvPr id="51" name="Google Shape;127;p17">
              <a:extLst>
                <a:ext uri="{FF2B5EF4-FFF2-40B4-BE49-F238E27FC236}">
                  <a16:creationId xmlns:a16="http://schemas.microsoft.com/office/drawing/2014/main" id="{3274AD80-2634-4EB6-927D-6089FDC5CF88}"/>
                </a:ext>
              </a:extLst>
            </p:cNvPr>
            <p:cNvGrpSpPr/>
            <p:nvPr/>
          </p:nvGrpSpPr>
          <p:grpSpPr>
            <a:xfrm>
              <a:off x="707193" y="3101584"/>
              <a:ext cx="1925400" cy="1362925"/>
              <a:chOff x="707193" y="3101584"/>
              <a:chExt cx="1925400" cy="1362925"/>
            </a:xfrm>
          </p:grpSpPr>
          <p:sp>
            <p:nvSpPr>
              <p:cNvPr id="53" name="Google Shape;128;p17">
                <a:extLst>
                  <a:ext uri="{FF2B5EF4-FFF2-40B4-BE49-F238E27FC236}">
                    <a16:creationId xmlns:a16="http://schemas.microsoft.com/office/drawing/2014/main" id="{17462BF0-6E07-4771-B78E-8687BF8C7E06}"/>
                  </a:ext>
                </a:extLst>
              </p:cNvPr>
              <p:cNvSpPr txBox="1"/>
              <p:nvPr/>
            </p:nvSpPr>
            <p:spPr>
              <a:xfrm>
                <a:off x="707193" y="3101584"/>
                <a:ext cx="1925400" cy="461700"/>
              </a:xfrm>
              <a:prstGeom prst="rect">
                <a:avLst/>
              </a:prstGeom>
              <a:noFill/>
              <a:ln>
                <a:noFill/>
              </a:ln>
            </p:spPr>
            <p:txBody>
              <a:bodyPr spcFirstLastPara="1" wrap="square" lIns="91425" tIns="91425" rIns="91425" bIns="91425" anchor="b" anchorCtr="0">
                <a:noAutofit/>
              </a:bodyPr>
              <a:lstStyle/>
              <a:p>
                <a:pPr lvl="0"/>
                <a:r>
                  <a:rPr lang="en-US" b="1" dirty="0" err="1"/>
                  <a:t>Đa</a:t>
                </a:r>
                <a:r>
                  <a:rPr lang="en-US" b="1" dirty="0"/>
                  <a:t> </a:t>
                </a:r>
                <a:r>
                  <a:rPr lang="en-US" b="1" dirty="0" err="1"/>
                  <a:t>nền</a:t>
                </a:r>
                <a:r>
                  <a:rPr lang="en-US" b="1" dirty="0"/>
                  <a:t> </a:t>
                </a:r>
                <a:r>
                  <a:rPr lang="en-US" b="1" dirty="0" err="1"/>
                  <a:t>tảng</a:t>
                </a:r>
                <a:endParaRPr lang="en-US" sz="2000" b="1" dirty="0">
                  <a:solidFill>
                    <a:schemeClr val="dk1"/>
                  </a:solidFill>
                  <a:ea typeface="Fredoka"/>
                  <a:cs typeface="Fredoka"/>
                  <a:sym typeface="Fredoka"/>
                </a:endParaRPr>
              </a:p>
            </p:txBody>
          </p:sp>
          <p:sp>
            <p:nvSpPr>
              <p:cNvPr id="54" name="Google Shape;129;p17">
                <a:extLst>
                  <a:ext uri="{FF2B5EF4-FFF2-40B4-BE49-F238E27FC236}">
                    <a16:creationId xmlns:a16="http://schemas.microsoft.com/office/drawing/2014/main" id="{2D73FFCE-145C-4978-A023-9D031703D077}"/>
                  </a:ext>
                </a:extLst>
              </p:cNvPr>
              <p:cNvSpPr txBox="1"/>
              <p:nvPr/>
            </p:nvSpPr>
            <p:spPr>
              <a:xfrm>
                <a:off x="707193" y="3493943"/>
                <a:ext cx="1925400" cy="970566"/>
              </a:xfrm>
              <a:prstGeom prst="rect">
                <a:avLst/>
              </a:prstGeom>
              <a:noFill/>
              <a:ln>
                <a:noFill/>
              </a:ln>
            </p:spPr>
            <p:txBody>
              <a:bodyPr spcFirstLastPara="1" wrap="square" lIns="91425" tIns="91425" rIns="91425" bIns="91425" anchor="t" anchorCtr="0">
                <a:noAutofit/>
              </a:bodyPr>
              <a:lstStyle/>
              <a:p>
                <a:pPr fontAlgn="base"/>
                <a:r>
                  <a:rPr lang="vi-VN" dirty="0"/>
                  <a:t>WebDriver chạy trên nhiều hệ điều hành, bao gồm Windows, macOS, và Linux, </a:t>
                </a:r>
              </a:p>
            </p:txBody>
          </p:sp>
        </p:grpSp>
        <p:sp>
          <p:nvSpPr>
            <p:cNvPr id="52" name="Google Shape;130;p17">
              <a:extLst>
                <a:ext uri="{FF2B5EF4-FFF2-40B4-BE49-F238E27FC236}">
                  <a16:creationId xmlns:a16="http://schemas.microsoft.com/office/drawing/2014/main" id="{205D2297-F4C6-4314-BB1C-F95974681736}"/>
                </a:ext>
              </a:extLst>
            </p:cNvPr>
            <p:cNvSpPr/>
            <p:nvPr/>
          </p:nvSpPr>
          <p:spPr>
            <a:xfrm>
              <a:off x="2943425" y="3628475"/>
              <a:ext cx="664800" cy="665100"/>
            </a:xfrm>
            <a:prstGeom prst="rect">
              <a:avLst/>
            </a:prstGeom>
            <a:solidFill>
              <a:schemeClr val="lt1"/>
            </a:solidFill>
            <a:ln w="19050" cap="flat" cmpd="sng">
              <a:solidFill>
                <a:schemeClr val="dk1"/>
              </a:solidFill>
              <a:prstDash val="solid"/>
              <a:round/>
              <a:headEnd type="none" w="sm" len="sm"/>
              <a:tailEnd type="none" w="sm" len="sm"/>
            </a:ln>
            <a:effectLst>
              <a:outerShdw dist="38100" dir="2400000" algn="bl" rotWithShape="0">
                <a:schemeClr val="dk1"/>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chemeClr val="dk1"/>
                  </a:solidFill>
                  <a:latin typeface="Fredoka"/>
                  <a:ea typeface="Fredoka"/>
                  <a:cs typeface="Fredoka"/>
                  <a:sym typeface="Fredoka"/>
                </a:rPr>
                <a:t>03</a:t>
              </a:r>
              <a:endParaRPr sz="2000" dirty="0">
                <a:solidFill>
                  <a:schemeClr val="dk1"/>
                </a:solidFill>
                <a:latin typeface="Fredoka"/>
                <a:ea typeface="Fredoka"/>
                <a:cs typeface="Fredoka"/>
                <a:sym typeface="Fredoka"/>
              </a:endParaRPr>
            </a:p>
          </p:txBody>
        </p:sp>
      </p:grpSp>
      <p:sp>
        <p:nvSpPr>
          <p:cNvPr id="55" name="Google Shape;131;p17">
            <a:extLst>
              <a:ext uri="{FF2B5EF4-FFF2-40B4-BE49-F238E27FC236}">
                <a16:creationId xmlns:a16="http://schemas.microsoft.com/office/drawing/2014/main" id="{B4AF4983-8321-429A-965D-6720FC1B374B}"/>
              </a:ext>
            </a:extLst>
          </p:cNvPr>
          <p:cNvSpPr/>
          <p:nvPr/>
        </p:nvSpPr>
        <p:spPr>
          <a:xfrm>
            <a:off x="4855350" y="2156788"/>
            <a:ext cx="664800" cy="665100"/>
          </a:xfrm>
          <a:prstGeom prst="rect">
            <a:avLst/>
          </a:prstGeom>
          <a:solidFill>
            <a:schemeClr val="lt1"/>
          </a:solidFill>
          <a:ln w="19050" cap="flat" cmpd="sng">
            <a:solidFill>
              <a:schemeClr val="dk1"/>
            </a:solidFill>
            <a:prstDash val="solid"/>
            <a:round/>
            <a:headEnd type="none" w="sm" len="sm"/>
            <a:tailEnd type="none" w="sm" len="sm"/>
          </a:ln>
          <a:effectLst>
            <a:outerShdw dist="38100" dir="2400000" algn="bl" rotWithShape="0">
              <a:schemeClr val="dk1"/>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sz="2000">
              <a:solidFill>
                <a:schemeClr val="dk1"/>
              </a:solidFill>
              <a:latin typeface="Fredoka"/>
              <a:ea typeface="Fredoka"/>
              <a:cs typeface="Fredoka"/>
              <a:sym typeface="Fredoka"/>
            </a:endParaRPr>
          </a:p>
        </p:txBody>
      </p:sp>
      <p:sp>
        <p:nvSpPr>
          <p:cNvPr id="56" name="Google Shape;132;p17">
            <a:extLst>
              <a:ext uri="{FF2B5EF4-FFF2-40B4-BE49-F238E27FC236}">
                <a16:creationId xmlns:a16="http://schemas.microsoft.com/office/drawing/2014/main" id="{08AF477D-14B9-417D-92B9-EA56B51DE743}"/>
              </a:ext>
            </a:extLst>
          </p:cNvPr>
          <p:cNvSpPr/>
          <p:nvPr/>
        </p:nvSpPr>
        <p:spPr>
          <a:xfrm>
            <a:off x="3532025" y="2156788"/>
            <a:ext cx="664800" cy="665100"/>
          </a:xfrm>
          <a:prstGeom prst="rect">
            <a:avLst/>
          </a:prstGeom>
          <a:solidFill>
            <a:schemeClr val="lt1"/>
          </a:solidFill>
          <a:ln w="19050" cap="flat" cmpd="sng">
            <a:solidFill>
              <a:schemeClr val="dk1"/>
            </a:solidFill>
            <a:prstDash val="solid"/>
            <a:round/>
            <a:headEnd type="none" w="sm" len="sm"/>
            <a:tailEnd type="none" w="sm" len="sm"/>
          </a:ln>
          <a:effectLst>
            <a:outerShdw dist="38100" dir="2400000" algn="bl" rotWithShape="0">
              <a:schemeClr val="dk1"/>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sz="2000">
              <a:solidFill>
                <a:schemeClr val="dk1"/>
              </a:solidFill>
              <a:latin typeface="Fredoka"/>
              <a:ea typeface="Fredoka"/>
              <a:cs typeface="Fredoka"/>
              <a:sym typeface="Fredoka"/>
            </a:endParaRPr>
          </a:p>
        </p:txBody>
      </p:sp>
      <p:sp>
        <p:nvSpPr>
          <p:cNvPr id="57" name="Google Shape;133;p17">
            <a:extLst>
              <a:ext uri="{FF2B5EF4-FFF2-40B4-BE49-F238E27FC236}">
                <a16:creationId xmlns:a16="http://schemas.microsoft.com/office/drawing/2014/main" id="{3FFE357A-92B4-4D27-8FA8-4DBD791BCC8E}"/>
              </a:ext>
            </a:extLst>
          </p:cNvPr>
          <p:cNvSpPr/>
          <p:nvPr/>
        </p:nvSpPr>
        <p:spPr>
          <a:xfrm>
            <a:off x="3735438" y="2273825"/>
            <a:ext cx="251700" cy="251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ssistant"/>
              <a:ea typeface="Assistant"/>
              <a:cs typeface="Assistant"/>
              <a:sym typeface="Assistant"/>
            </a:endParaRPr>
          </a:p>
        </p:txBody>
      </p:sp>
      <p:grpSp>
        <p:nvGrpSpPr>
          <p:cNvPr id="58" name="Google Shape;134;p17">
            <a:extLst>
              <a:ext uri="{FF2B5EF4-FFF2-40B4-BE49-F238E27FC236}">
                <a16:creationId xmlns:a16="http://schemas.microsoft.com/office/drawing/2014/main" id="{506ACDF1-4AF9-4ADC-9C53-413C1B1A1921}"/>
              </a:ext>
            </a:extLst>
          </p:cNvPr>
          <p:cNvGrpSpPr/>
          <p:nvPr/>
        </p:nvGrpSpPr>
        <p:grpSpPr>
          <a:xfrm>
            <a:off x="3664913" y="2293025"/>
            <a:ext cx="392725" cy="392650"/>
            <a:chOff x="3451688" y="2015475"/>
            <a:chExt cx="392725" cy="392650"/>
          </a:xfrm>
        </p:grpSpPr>
        <p:sp>
          <p:nvSpPr>
            <p:cNvPr id="59" name="Google Shape;135;p17">
              <a:extLst>
                <a:ext uri="{FF2B5EF4-FFF2-40B4-BE49-F238E27FC236}">
                  <a16:creationId xmlns:a16="http://schemas.microsoft.com/office/drawing/2014/main" id="{2AEBD80B-2EC6-42EE-A672-E80ACAF1F106}"/>
                </a:ext>
              </a:extLst>
            </p:cNvPr>
            <p:cNvSpPr/>
            <p:nvPr/>
          </p:nvSpPr>
          <p:spPr>
            <a:xfrm>
              <a:off x="3634838" y="2118750"/>
              <a:ext cx="28225" cy="37125"/>
            </a:xfrm>
            <a:custGeom>
              <a:avLst/>
              <a:gdLst/>
              <a:ahLst/>
              <a:cxnLst/>
              <a:rect l="l" t="t" r="r" b="b"/>
              <a:pathLst>
                <a:path w="1129" h="1485" extrusionOk="0">
                  <a:moveTo>
                    <a:pt x="639" y="1"/>
                  </a:moveTo>
                  <a:cubicBezTo>
                    <a:pt x="514" y="1"/>
                    <a:pt x="396" y="78"/>
                    <a:pt x="352" y="202"/>
                  </a:cubicBezTo>
                  <a:lnTo>
                    <a:pt x="33" y="1074"/>
                  </a:lnTo>
                  <a:cubicBezTo>
                    <a:pt x="0" y="1168"/>
                    <a:pt x="13" y="1273"/>
                    <a:pt x="70" y="1354"/>
                  </a:cubicBezTo>
                  <a:cubicBezTo>
                    <a:pt x="129" y="1437"/>
                    <a:pt x="223" y="1485"/>
                    <a:pt x="322" y="1485"/>
                  </a:cubicBezTo>
                  <a:lnTo>
                    <a:pt x="821" y="1485"/>
                  </a:lnTo>
                  <a:cubicBezTo>
                    <a:pt x="991" y="1485"/>
                    <a:pt x="1129" y="1349"/>
                    <a:pt x="1129" y="1179"/>
                  </a:cubicBezTo>
                  <a:cubicBezTo>
                    <a:pt x="1129" y="1010"/>
                    <a:pt x="991" y="872"/>
                    <a:pt x="821" y="872"/>
                  </a:cubicBezTo>
                  <a:lnTo>
                    <a:pt x="760" y="872"/>
                  </a:lnTo>
                  <a:lnTo>
                    <a:pt x="928" y="412"/>
                  </a:lnTo>
                  <a:cubicBezTo>
                    <a:pt x="985" y="253"/>
                    <a:pt x="904" y="77"/>
                    <a:pt x="744" y="20"/>
                  </a:cubicBezTo>
                  <a:cubicBezTo>
                    <a:pt x="709" y="7"/>
                    <a:pt x="674" y="1"/>
                    <a:pt x="6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36;p17">
              <a:extLst>
                <a:ext uri="{FF2B5EF4-FFF2-40B4-BE49-F238E27FC236}">
                  <a16:creationId xmlns:a16="http://schemas.microsoft.com/office/drawing/2014/main" id="{2EE20D8B-19ED-42C8-8995-8528986A8042}"/>
                </a:ext>
              </a:extLst>
            </p:cNvPr>
            <p:cNvSpPr/>
            <p:nvPr/>
          </p:nvSpPr>
          <p:spPr>
            <a:xfrm>
              <a:off x="3619363" y="2229850"/>
              <a:ext cx="61975" cy="56150"/>
            </a:xfrm>
            <a:custGeom>
              <a:avLst/>
              <a:gdLst/>
              <a:ahLst/>
              <a:cxnLst/>
              <a:rect l="l" t="t" r="r" b="b"/>
              <a:pathLst>
                <a:path w="2479" h="2246" extrusionOk="0">
                  <a:moveTo>
                    <a:pt x="1240" y="613"/>
                  </a:moveTo>
                  <a:cubicBezTo>
                    <a:pt x="1584" y="613"/>
                    <a:pt x="1864" y="842"/>
                    <a:pt x="1864" y="1123"/>
                  </a:cubicBezTo>
                  <a:cubicBezTo>
                    <a:pt x="1864" y="1403"/>
                    <a:pt x="1584" y="1631"/>
                    <a:pt x="1240" y="1631"/>
                  </a:cubicBezTo>
                  <a:cubicBezTo>
                    <a:pt x="895" y="1631"/>
                    <a:pt x="616" y="1403"/>
                    <a:pt x="616" y="1123"/>
                  </a:cubicBezTo>
                  <a:cubicBezTo>
                    <a:pt x="616" y="842"/>
                    <a:pt x="895" y="613"/>
                    <a:pt x="1240" y="613"/>
                  </a:cubicBezTo>
                  <a:close/>
                  <a:moveTo>
                    <a:pt x="1240" y="0"/>
                  </a:moveTo>
                  <a:cubicBezTo>
                    <a:pt x="557" y="0"/>
                    <a:pt x="1" y="505"/>
                    <a:pt x="1" y="1123"/>
                  </a:cubicBezTo>
                  <a:cubicBezTo>
                    <a:pt x="1" y="1742"/>
                    <a:pt x="557" y="2246"/>
                    <a:pt x="1240" y="2246"/>
                  </a:cubicBezTo>
                  <a:cubicBezTo>
                    <a:pt x="1922" y="2246"/>
                    <a:pt x="2478" y="1742"/>
                    <a:pt x="2478" y="1123"/>
                  </a:cubicBezTo>
                  <a:cubicBezTo>
                    <a:pt x="2478" y="505"/>
                    <a:pt x="1922" y="0"/>
                    <a:pt x="12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37;p17">
              <a:extLst>
                <a:ext uri="{FF2B5EF4-FFF2-40B4-BE49-F238E27FC236}">
                  <a16:creationId xmlns:a16="http://schemas.microsoft.com/office/drawing/2014/main" id="{F31D5685-9A62-452B-8838-55BD7668B10C}"/>
                </a:ext>
              </a:extLst>
            </p:cNvPr>
            <p:cNvSpPr/>
            <p:nvPr/>
          </p:nvSpPr>
          <p:spPr>
            <a:xfrm>
              <a:off x="3451688" y="2015475"/>
              <a:ext cx="392725" cy="392650"/>
            </a:xfrm>
            <a:custGeom>
              <a:avLst/>
              <a:gdLst/>
              <a:ahLst/>
              <a:cxnLst/>
              <a:rect l="l" t="t" r="r" b="b"/>
              <a:pathLst>
                <a:path w="15709" h="15706" extrusionOk="0">
                  <a:moveTo>
                    <a:pt x="7959" y="613"/>
                  </a:moveTo>
                  <a:cubicBezTo>
                    <a:pt x="8696" y="613"/>
                    <a:pt x="9334" y="872"/>
                    <a:pt x="9859" y="1384"/>
                  </a:cubicBezTo>
                  <a:cubicBezTo>
                    <a:pt x="10332" y="1846"/>
                    <a:pt x="10625" y="2428"/>
                    <a:pt x="10787" y="2836"/>
                  </a:cubicBezTo>
                  <a:cubicBezTo>
                    <a:pt x="10820" y="2919"/>
                    <a:pt x="10801" y="3013"/>
                    <a:pt x="10744" y="3079"/>
                  </a:cubicBezTo>
                  <a:cubicBezTo>
                    <a:pt x="10687" y="3142"/>
                    <a:pt x="10615" y="3159"/>
                    <a:pt x="10534" y="3159"/>
                  </a:cubicBezTo>
                  <a:lnTo>
                    <a:pt x="9677" y="3159"/>
                  </a:lnTo>
                  <a:cubicBezTo>
                    <a:pt x="9323" y="3159"/>
                    <a:pt x="9172" y="2720"/>
                    <a:pt x="9115" y="2457"/>
                  </a:cubicBezTo>
                  <a:cubicBezTo>
                    <a:pt x="9077" y="2292"/>
                    <a:pt x="8931" y="2170"/>
                    <a:pt x="8762" y="2165"/>
                  </a:cubicBezTo>
                  <a:cubicBezTo>
                    <a:pt x="8757" y="2164"/>
                    <a:pt x="8753" y="2164"/>
                    <a:pt x="8749" y="2164"/>
                  </a:cubicBezTo>
                  <a:cubicBezTo>
                    <a:pt x="8593" y="2164"/>
                    <a:pt x="8473" y="2259"/>
                    <a:pt x="8401" y="2391"/>
                  </a:cubicBezTo>
                  <a:cubicBezTo>
                    <a:pt x="8182" y="2801"/>
                    <a:pt x="7737" y="3052"/>
                    <a:pt x="7275" y="3052"/>
                  </a:cubicBezTo>
                  <a:lnTo>
                    <a:pt x="5318" y="3052"/>
                  </a:lnTo>
                  <a:cubicBezTo>
                    <a:pt x="5162" y="3052"/>
                    <a:pt x="5042" y="2892"/>
                    <a:pt x="5094" y="2741"/>
                  </a:cubicBezTo>
                  <a:cubicBezTo>
                    <a:pt x="5318" y="2074"/>
                    <a:pt x="5661" y="1554"/>
                    <a:pt x="6111" y="1196"/>
                  </a:cubicBezTo>
                  <a:cubicBezTo>
                    <a:pt x="6601" y="810"/>
                    <a:pt x="7223" y="613"/>
                    <a:pt x="7959" y="613"/>
                  </a:cubicBezTo>
                  <a:close/>
                  <a:moveTo>
                    <a:pt x="8672" y="3061"/>
                  </a:moveTo>
                  <a:cubicBezTo>
                    <a:pt x="8887" y="3519"/>
                    <a:pt x="9239" y="3773"/>
                    <a:pt x="9677" y="3773"/>
                  </a:cubicBezTo>
                  <a:lnTo>
                    <a:pt x="10238" y="3773"/>
                  </a:lnTo>
                  <a:lnTo>
                    <a:pt x="10238" y="4594"/>
                  </a:lnTo>
                  <a:cubicBezTo>
                    <a:pt x="10238" y="5198"/>
                    <a:pt x="10008" y="5785"/>
                    <a:pt x="9599" y="6227"/>
                  </a:cubicBezTo>
                  <a:lnTo>
                    <a:pt x="6189" y="6227"/>
                  </a:lnTo>
                  <a:cubicBezTo>
                    <a:pt x="5788" y="5794"/>
                    <a:pt x="5567" y="5235"/>
                    <a:pt x="5567" y="4638"/>
                  </a:cubicBezTo>
                  <a:lnTo>
                    <a:pt x="5567" y="3716"/>
                  </a:lnTo>
                  <a:cubicBezTo>
                    <a:pt x="5567" y="3700"/>
                    <a:pt x="5567" y="3683"/>
                    <a:pt x="5567" y="3665"/>
                  </a:cubicBezTo>
                  <a:lnTo>
                    <a:pt x="7275" y="3665"/>
                  </a:lnTo>
                  <a:cubicBezTo>
                    <a:pt x="7573" y="3665"/>
                    <a:pt x="7858" y="3598"/>
                    <a:pt x="8114" y="3473"/>
                  </a:cubicBezTo>
                  <a:cubicBezTo>
                    <a:pt x="8324" y="3372"/>
                    <a:pt x="8513" y="3232"/>
                    <a:pt x="8672" y="3061"/>
                  </a:cubicBezTo>
                  <a:close/>
                  <a:moveTo>
                    <a:pt x="12666" y="6840"/>
                  </a:moveTo>
                  <a:cubicBezTo>
                    <a:pt x="12706" y="6840"/>
                    <a:pt x="12741" y="6871"/>
                    <a:pt x="12745" y="6912"/>
                  </a:cubicBezTo>
                  <a:lnTo>
                    <a:pt x="12366" y="11949"/>
                  </a:lnTo>
                  <a:cubicBezTo>
                    <a:pt x="12362" y="12001"/>
                    <a:pt x="12344" y="12052"/>
                    <a:pt x="12281" y="12052"/>
                  </a:cubicBezTo>
                  <a:lnTo>
                    <a:pt x="3426" y="12052"/>
                  </a:lnTo>
                  <a:cubicBezTo>
                    <a:pt x="3384" y="12052"/>
                    <a:pt x="3349" y="12016"/>
                    <a:pt x="3349" y="11973"/>
                  </a:cubicBezTo>
                  <a:cubicBezTo>
                    <a:pt x="3349" y="11966"/>
                    <a:pt x="3349" y="11958"/>
                    <a:pt x="3347" y="11949"/>
                  </a:cubicBezTo>
                  <a:lnTo>
                    <a:pt x="2968" y="6912"/>
                  </a:lnTo>
                  <a:cubicBezTo>
                    <a:pt x="2971" y="6871"/>
                    <a:pt x="3006" y="6840"/>
                    <a:pt x="3047" y="6840"/>
                  </a:cubicBezTo>
                  <a:close/>
                  <a:moveTo>
                    <a:pt x="2570" y="9790"/>
                  </a:moveTo>
                  <a:lnTo>
                    <a:pt x="2734" y="11986"/>
                  </a:lnTo>
                  <a:cubicBezTo>
                    <a:pt x="2736" y="12062"/>
                    <a:pt x="2751" y="12135"/>
                    <a:pt x="2774" y="12207"/>
                  </a:cubicBezTo>
                  <a:cubicBezTo>
                    <a:pt x="2749" y="12251"/>
                    <a:pt x="2734" y="12303"/>
                    <a:pt x="2734" y="12358"/>
                  </a:cubicBezTo>
                  <a:lnTo>
                    <a:pt x="2734" y="13050"/>
                  </a:lnTo>
                  <a:cubicBezTo>
                    <a:pt x="2734" y="13201"/>
                    <a:pt x="2767" y="13346"/>
                    <a:pt x="2826" y="13477"/>
                  </a:cubicBezTo>
                  <a:lnTo>
                    <a:pt x="2751" y="13477"/>
                  </a:lnTo>
                  <a:cubicBezTo>
                    <a:pt x="2145" y="13477"/>
                    <a:pt x="1653" y="12986"/>
                    <a:pt x="1653" y="12382"/>
                  </a:cubicBezTo>
                  <a:lnTo>
                    <a:pt x="1653" y="11798"/>
                  </a:lnTo>
                  <a:cubicBezTo>
                    <a:pt x="1653" y="11487"/>
                    <a:pt x="1733" y="11001"/>
                    <a:pt x="2104" y="10462"/>
                  </a:cubicBezTo>
                  <a:lnTo>
                    <a:pt x="2570" y="9790"/>
                  </a:lnTo>
                  <a:close/>
                  <a:moveTo>
                    <a:pt x="12360" y="12665"/>
                  </a:moveTo>
                  <a:lnTo>
                    <a:pt x="12360" y="13050"/>
                  </a:lnTo>
                  <a:cubicBezTo>
                    <a:pt x="12360" y="13286"/>
                    <a:pt x="12169" y="13477"/>
                    <a:pt x="11933" y="13477"/>
                  </a:cubicBezTo>
                  <a:lnTo>
                    <a:pt x="3776" y="13477"/>
                  </a:lnTo>
                  <a:cubicBezTo>
                    <a:pt x="3540" y="13477"/>
                    <a:pt x="3349" y="13286"/>
                    <a:pt x="3349" y="13050"/>
                  </a:cubicBezTo>
                  <a:lnTo>
                    <a:pt x="3349" y="12665"/>
                  </a:lnTo>
                  <a:close/>
                  <a:moveTo>
                    <a:pt x="13143" y="9792"/>
                  </a:moveTo>
                  <a:lnTo>
                    <a:pt x="13603" y="10460"/>
                  </a:lnTo>
                  <a:cubicBezTo>
                    <a:pt x="13976" y="11001"/>
                    <a:pt x="14056" y="11487"/>
                    <a:pt x="14056" y="11798"/>
                  </a:cubicBezTo>
                  <a:lnTo>
                    <a:pt x="14056" y="12382"/>
                  </a:lnTo>
                  <a:cubicBezTo>
                    <a:pt x="14056" y="12986"/>
                    <a:pt x="13564" y="13477"/>
                    <a:pt x="12959" y="13477"/>
                  </a:cubicBezTo>
                  <a:lnTo>
                    <a:pt x="12883" y="13477"/>
                  </a:lnTo>
                  <a:cubicBezTo>
                    <a:pt x="12942" y="13346"/>
                    <a:pt x="12975" y="13201"/>
                    <a:pt x="12975" y="13050"/>
                  </a:cubicBezTo>
                  <a:lnTo>
                    <a:pt x="12975" y="12358"/>
                  </a:lnTo>
                  <a:cubicBezTo>
                    <a:pt x="12975" y="12305"/>
                    <a:pt x="12960" y="12255"/>
                    <a:pt x="12936" y="12211"/>
                  </a:cubicBezTo>
                  <a:cubicBezTo>
                    <a:pt x="12962" y="12139"/>
                    <a:pt x="12977" y="12062"/>
                    <a:pt x="12979" y="11986"/>
                  </a:cubicBezTo>
                  <a:lnTo>
                    <a:pt x="13143" y="9792"/>
                  </a:lnTo>
                  <a:close/>
                  <a:moveTo>
                    <a:pt x="7959" y="0"/>
                  </a:moveTo>
                  <a:cubicBezTo>
                    <a:pt x="7081" y="0"/>
                    <a:pt x="6332" y="241"/>
                    <a:pt x="5730" y="716"/>
                  </a:cubicBezTo>
                  <a:cubicBezTo>
                    <a:pt x="5186" y="1149"/>
                    <a:pt x="4775" y="1763"/>
                    <a:pt x="4512" y="2546"/>
                  </a:cubicBezTo>
                  <a:cubicBezTo>
                    <a:pt x="4376" y="2951"/>
                    <a:pt x="4571" y="3401"/>
                    <a:pt x="4956" y="3584"/>
                  </a:cubicBezTo>
                  <a:cubicBezTo>
                    <a:pt x="4954" y="3628"/>
                    <a:pt x="4952" y="3672"/>
                    <a:pt x="4952" y="3716"/>
                  </a:cubicBezTo>
                  <a:lnTo>
                    <a:pt x="4952" y="4638"/>
                  </a:lnTo>
                  <a:cubicBezTo>
                    <a:pt x="4952" y="5211"/>
                    <a:pt x="5114" y="5757"/>
                    <a:pt x="5416" y="6227"/>
                  </a:cubicBezTo>
                  <a:lnTo>
                    <a:pt x="3047" y="6227"/>
                  </a:lnTo>
                  <a:cubicBezTo>
                    <a:pt x="2666" y="6227"/>
                    <a:pt x="2355" y="6538"/>
                    <a:pt x="2355" y="6919"/>
                  </a:cubicBezTo>
                  <a:cubicBezTo>
                    <a:pt x="2355" y="6926"/>
                    <a:pt x="2355" y="6934"/>
                    <a:pt x="2355" y="6941"/>
                  </a:cubicBezTo>
                  <a:lnTo>
                    <a:pt x="2496" y="8817"/>
                  </a:lnTo>
                  <a:lnTo>
                    <a:pt x="1600" y="10112"/>
                  </a:lnTo>
                  <a:cubicBezTo>
                    <a:pt x="1234" y="10644"/>
                    <a:pt x="1041" y="11226"/>
                    <a:pt x="1041" y="11798"/>
                  </a:cubicBezTo>
                  <a:lnTo>
                    <a:pt x="1041" y="12382"/>
                  </a:lnTo>
                  <a:cubicBezTo>
                    <a:pt x="1041" y="12798"/>
                    <a:pt x="1192" y="13181"/>
                    <a:pt x="1440" y="13477"/>
                  </a:cubicBezTo>
                  <a:lnTo>
                    <a:pt x="1116" y="13477"/>
                  </a:lnTo>
                  <a:cubicBezTo>
                    <a:pt x="501" y="13477"/>
                    <a:pt x="1" y="13978"/>
                    <a:pt x="1" y="14592"/>
                  </a:cubicBezTo>
                  <a:cubicBezTo>
                    <a:pt x="1" y="15207"/>
                    <a:pt x="501" y="15706"/>
                    <a:pt x="1116" y="15706"/>
                  </a:cubicBezTo>
                  <a:lnTo>
                    <a:pt x="6489" y="15706"/>
                  </a:lnTo>
                  <a:cubicBezTo>
                    <a:pt x="6658" y="15706"/>
                    <a:pt x="6796" y="15570"/>
                    <a:pt x="6796" y="15400"/>
                  </a:cubicBezTo>
                  <a:cubicBezTo>
                    <a:pt x="6796" y="15231"/>
                    <a:pt x="6658" y="15093"/>
                    <a:pt x="6489" y="15093"/>
                  </a:cubicBezTo>
                  <a:lnTo>
                    <a:pt x="1116" y="15093"/>
                  </a:lnTo>
                  <a:cubicBezTo>
                    <a:pt x="840" y="15093"/>
                    <a:pt x="615" y="14869"/>
                    <a:pt x="615" y="14592"/>
                  </a:cubicBezTo>
                  <a:cubicBezTo>
                    <a:pt x="615" y="14314"/>
                    <a:pt x="840" y="14090"/>
                    <a:pt x="1116" y="14090"/>
                  </a:cubicBezTo>
                  <a:lnTo>
                    <a:pt x="14593" y="14090"/>
                  </a:lnTo>
                  <a:cubicBezTo>
                    <a:pt x="14869" y="14090"/>
                    <a:pt x="15094" y="14314"/>
                    <a:pt x="15094" y="14592"/>
                  </a:cubicBezTo>
                  <a:cubicBezTo>
                    <a:pt x="15094" y="14869"/>
                    <a:pt x="14869" y="15093"/>
                    <a:pt x="14593" y="15093"/>
                  </a:cubicBezTo>
                  <a:lnTo>
                    <a:pt x="9189" y="15093"/>
                  </a:lnTo>
                  <a:cubicBezTo>
                    <a:pt x="9020" y="15093"/>
                    <a:pt x="8882" y="15231"/>
                    <a:pt x="8882" y="15400"/>
                  </a:cubicBezTo>
                  <a:cubicBezTo>
                    <a:pt x="8882" y="15570"/>
                    <a:pt x="9020" y="15706"/>
                    <a:pt x="9189" y="15706"/>
                  </a:cubicBezTo>
                  <a:lnTo>
                    <a:pt x="14593" y="15706"/>
                  </a:lnTo>
                  <a:cubicBezTo>
                    <a:pt x="15208" y="15706"/>
                    <a:pt x="15708" y="15207"/>
                    <a:pt x="15708" y="14592"/>
                  </a:cubicBezTo>
                  <a:cubicBezTo>
                    <a:pt x="15708" y="13978"/>
                    <a:pt x="15208" y="13477"/>
                    <a:pt x="14593" y="13477"/>
                  </a:cubicBezTo>
                  <a:lnTo>
                    <a:pt x="14269" y="13477"/>
                  </a:lnTo>
                  <a:cubicBezTo>
                    <a:pt x="14518" y="13179"/>
                    <a:pt x="14668" y="12798"/>
                    <a:pt x="14668" y="12382"/>
                  </a:cubicBezTo>
                  <a:lnTo>
                    <a:pt x="14668" y="11798"/>
                  </a:lnTo>
                  <a:cubicBezTo>
                    <a:pt x="14668" y="11226"/>
                    <a:pt x="14475" y="10644"/>
                    <a:pt x="14109" y="10112"/>
                  </a:cubicBezTo>
                  <a:lnTo>
                    <a:pt x="13216" y="8818"/>
                  </a:lnTo>
                  <a:lnTo>
                    <a:pt x="13358" y="6941"/>
                  </a:lnTo>
                  <a:cubicBezTo>
                    <a:pt x="13358" y="6934"/>
                    <a:pt x="13358" y="6926"/>
                    <a:pt x="13358" y="6919"/>
                  </a:cubicBezTo>
                  <a:cubicBezTo>
                    <a:pt x="13358" y="6538"/>
                    <a:pt x="13049" y="6227"/>
                    <a:pt x="12666" y="6227"/>
                  </a:cubicBezTo>
                  <a:lnTo>
                    <a:pt x="10372" y="6227"/>
                  </a:lnTo>
                  <a:cubicBezTo>
                    <a:pt x="10682" y="5743"/>
                    <a:pt x="10853" y="5174"/>
                    <a:pt x="10853" y="4594"/>
                  </a:cubicBezTo>
                  <a:lnTo>
                    <a:pt x="10853" y="3724"/>
                  </a:lnTo>
                  <a:cubicBezTo>
                    <a:pt x="11020" y="3663"/>
                    <a:pt x="11168" y="3551"/>
                    <a:pt x="11271" y="3400"/>
                  </a:cubicBezTo>
                  <a:cubicBezTo>
                    <a:pt x="11429" y="3166"/>
                    <a:pt x="11460" y="2871"/>
                    <a:pt x="11357" y="2610"/>
                  </a:cubicBezTo>
                  <a:cubicBezTo>
                    <a:pt x="11171" y="2146"/>
                    <a:pt x="10836" y="1482"/>
                    <a:pt x="10288" y="944"/>
                  </a:cubicBezTo>
                  <a:cubicBezTo>
                    <a:pt x="9645" y="318"/>
                    <a:pt x="8861" y="0"/>
                    <a:pt x="79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38;p17">
              <a:extLst>
                <a:ext uri="{FF2B5EF4-FFF2-40B4-BE49-F238E27FC236}">
                  <a16:creationId xmlns:a16="http://schemas.microsoft.com/office/drawing/2014/main" id="{5BB76841-F16A-4B57-91D3-1F9D86A85C35}"/>
                </a:ext>
              </a:extLst>
            </p:cNvPr>
            <p:cNvSpPr/>
            <p:nvPr/>
          </p:nvSpPr>
          <p:spPr>
            <a:xfrm>
              <a:off x="3639338" y="2392800"/>
              <a:ext cx="17425" cy="15325"/>
            </a:xfrm>
            <a:custGeom>
              <a:avLst/>
              <a:gdLst/>
              <a:ahLst/>
              <a:cxnLst/>
              <a:rect l="l" t="t" r="r" b="b"/>
              <a:pathLst>
                <a:path w="697" h="613" extrusionOk="0">
                  <a:moveTo>
                    <a:pt x="346" y="1"/>
                  </a:moveTo>
                  <a:cubicBezTo>
                    <a:pt x="308" y="1"/>
                    <a:pt x="268" y="8"/>
                    <a:pt x="231" y="24"/>
                  </a:cubicBezTo>
                  <a:cubicBezTo>
                    <a:pt x="76" y="88"/>
                    <a:pt x="1" y="269"/>
                    <a:pt x="65" y="423"/>
                  </a:cubicBezTo>
                  <a:cubicBezTo>
                    <a:pt x="114" y="540"/>
                    <a:pt x="230" y="612"/>
                    <a:pt x="351" y="612"/>
                  </a:cubicBezTo>
                  <a:cubicBezTo>
                    <a:pt x="390" y="612"/>
                    <a:pt x="429" y="605"/>
                    <a:pt x="466" y="589"/>
                  </a:cubicBezTo>
                  <a:cubicBezTo>
                    <a:pt x="619" y="526"/>
                    <a:pt x="696" y="344"/>
                    <a:pt x="632" y="190"/>
                  </a:cubicBezTo>
                  <a:cubicBezTo>
                    <a:pt x="583" y="73"/>
                    <a:pt x="467" y="1"/>
                    <a:pt x="3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 name="Google Shape;139;p17">
            <a:extLst>
              <a:ext uri="{FF2B5EF4-FFF2-40B4-BE49-F238E27FC236}">
                <a16:creationId xmlns:a16="http://schemas.microsoft.com/office/drawing/2014/main" id="{36AD381C-4150-4657-86AE-AA85122FC7CB}"/>
              </a:ext>
            </a:extLst>
          </p:cNvPr>
          <p:cNvSpPr/>
          <p:nvPr/>
        </p:nvSpPr>
        <p:spPr>
          <a:xfrm>
            <a:off x="5210750" y="2229100"/>
            <a:ext cx="251700" cy="25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ssistant"/>
              <a:ea typeface="Assistant"/>
              <a:cs typeface="Assistant"/>
              <a:sym typeface="Assistant"/>
            </a:endParaRPr>
          </a:p>
        </p:txBody>
      </p:sp>
      <p:grpSp>
        <p:nvGrpSpPr>
          <p:cNvPr id="64" name="Google Shape;140;p17">
            <a:extLst>
              <a:ext uri="{FF2B5EF4-FFF2-40B4-BE49-F238E27FC236}">
                <a16:creationId xmlns:a16="http://schemas.microsoft.com/office/drawing/2014/main" id="{3B198870-F07B-4624-9CC3-E89F6BEAAF27}"/>
              </a:ext>
            </a:extLst>
          </p:cNvPr>
          <p:cNvGrpSpPr/>
          <p:nvPr/>
        </p:nvGrpSpPr>
        <p:grpSpPr>
          <a:xfrm>
            <a:off x="4991413" y="2346763"/>
            <a:ext cx="392675" cy="285175"/>
            <a:chOff x="2085488" y="3977425"/>
            <a:chExt cx="392675" cy="285175"/>
          </a:xfrm>
        </p:grpSpPr>
        <p:sp>
          <p:nvSpPr>
            <p:cNvPr id="65" name="Google Shape;141;p17">
              <a:extLst>
                <a:ext uri="{FF2B5EF4-FFF2-40B4-BE49-F238E27FC236}">
                  <a16:creationId xmlns:a16="http://schemas.microsoft.com/office/drawing/2014/main" id="{981EE5B7-EC76-4E78-A1B4-911619CC8F9A}"/>
                </a:ext>
              </a:extLst>
            </p:cNvPr>
            <p:cNvSpPr/>
            <p:nvPr/>
          </p:nvSpPr>
          <p:spPr>
            <a:xfrm>
              <a:off x="2085488" y="3977425"/>
              <a:ext cx="392675" cy="285175"/>
            </a:xfrm>
            <a:custGeom>
              <a:avLst/>
              <a:gdLst/>
              <a:ahLst/>
              <a:cxnLst/>
              <a:rect l="l" t="t" r="r" b="b"/>
              <a:pathLst>
                <a:path w="15707" h="11407" extrusionOk="0">
                  <a:moveTo>
                    <a:pt x="5740" y="9969"/>
                  </a:moveTo>
                  <a:lnTo>
                    <a:pt x="5740" y="10365"/>
                  </a:lnTo>
                  <a:cubicBezTo>
                    <a:pt x="5740" y="10518"/>
                    <a:pt x="5773" y="10661"/>
                    <a:pt x="5832" y="10792"/>
                  </a:cubicBezTo>
                  <a:lnTo>
                    <a:pt x="947" y="10792"/>
                  </a:lnTo>
                  <a:cubicBezTo>
                    <a:pt x="763" y="10792"/>
                    <a:pt x="614" y="10643"/>
                    <a:pt x="614" y="10459"/>
                  </a:cubicBezTo>
                  <a:lnTo>
                    <a:pt x="614" y="9969"/>
                  </a:lnTo>
                  <a:close/>
                  <a:moveTo>
                    <a:pt x="9355" y="9969"/>
                  </a:moveTo>
                  <a:lnTo>
                    <a:pt x="9355" y="10365"/>
                  </a:lnTo>
                  <a:cubicBezTo>
                    <a:pt x="9355" y="10600"/>
                    <a:pt x="9163" y="10792"/>
                    <a:pt x="8928" y="10792"/>
                  </a:cubicBezTo>
                  <a:lnTo>
                    <a:pt x="6780" y="10792"/>
                  </a:lnTo>
                  <a:cubicBezTo>
                    <a:pt x="6544" y="10792"/>
                    <a:pt x="6353" y="10600"/>
                    <a:pt x="6353" y="10365"/>
                  </a:cubicBezTo>
                  <a:lnTo>
                    <a:pt x="6353" y="9969"/>
                  </a:lnTo>
                  <a:close/>
                  <a:moveTo>
                    <a:pt x="15094" y="9969"/>
                  </a:moveTo>
                  <a:lnTo>
                    <a:pt x="15094" y="10459"/>
                  </a:lnTo>
                  <a:cubicBezTo>
                    <a:pt x="15094" y="10643"/>
                    <a:pt x="14943" y="10792"/>
                    <a:pt x="14759" y="10792"/>
                  </a:cubicBezTo>
                  <a:lnTo>
                    <a:pt x="9876" y="10792"/>
                  </a:lnTo>
                  <a:cubicBezTo>
                    <a:pt x="9935" y="10661"/>
                    <a:pt x="9968" y="10518"/>
                    <a:pt x="9968" y="10365"/>
                  </a:cubicBezTo>
                  <a:lnTo>
                    <a:pt x="9968" y="9969"/>
                  </a:lnTo>
                  <a:close/>
                  <a:moveTo>
                    <a:pt x="1790" y="0"/>
                  </a:moveTo>
                  <a:cubicBezTo>
                    <a:pt x="1214" y="0"/>
                    <a:pt x="744" y="470"/>
                    <a:pt x="744" y="1048"/>
                  </a:cubicBezTo>
                  <a:lnTo>
                    <a:pt x="744" y="8924"/>
                  </a:lnTo>
                  <a:cubicBezTo>
                    <a:pt x="744" y="9078"/>
                    <a:pt x="777" y="9224"/>
                    <a:pt x="838" y="9356"/>
                  </a:cubicBezTo>
                  <a:lnTo>
                    <a:pt x="306" y="9356"/>
                  </a:lnTo>
                  <a:cubicBezTo>
                    <a:pt x="137" y="9356"/>
                    <a:pt x="1" y="9494"/>
                    <a:pt x="1" y="9664"/>
                  </a:cubicBezTo>
                  <a:lnTo>
                    <a:pt x="1" y="10459"/>
                  </a:lnTo>
                  <a:cubicBezTo>
                    <a:pt x="1" y="10981"/>
                    <a:pt x="426" y="11407"/>
                    <a:pt x="947" y="11407"/>
                  </a:cubicBezTo>
                  <a:lnTo>
                    <a:pt x="14759" y="11407"/>
                  </a:lnTo>
                  <a:cubicBezTo>
                    <a:pt x="15282" y="11407"/>
                    <a:pt x="15707" y="10981"/>
                    <a:pt x="15707" y="10459"/>
                  </a:cubicBezTo>
                  <a:lnTo>
                    <a:pt x="15707" y="9664"/>
                  </a:lnTo>
                  <a:cubicBezTo>
                    <a:pt x="15707" y="9494"/>
                    <a:pt x="15569" y="9356"/>
                    <a:pt x="15399" y="9356"/>
                  </a:cubicBezTo>
                  <a:lnTo>
                    <a:pt x="14869" y="9356"/>
                  </a:lnTo>
                  <a:cubicBezTo>
                    <a:pt x="14928" y="9224"/>
                    <a:pt x="14963" y="9078"/>
                    <a:pt x="14963" y="8924"/>
                  </a:cubicBezTo>
                  <a:lnTo>
                    <a:pt x="14963" y="1048"/>
                  </a:lnTo>
                  <a:cubicBezTo>
                    <a:pt x="14963" y="470"/>
                    <a:pt x="14494" y="0"/>
                    <a:pt x="13916" y="0"/>
                  </a:cubicBezTo>
                  <a:lnTo>
                    <a:pt x="9211" y="0"/>
                  </a:lnTo>
                  <a:cubicBezTo>
                    <a:pt x="9042" y="0"/>
                    <a:pt x="8904" y="138"/>
                    <a:pt x="8904" y="308"/>
                  </a:cubicBezTo>
                  <a:cubicBezTo>
                    <a:pt x="8904" y="477"/>
                    <a:pt x="9042" y="613"/>
                    <a:pt x="9211" y="613"/>
                  </a:cubicBezTo>
                  <a:lnTo>
                    <a:pt x="13916" y="613"/>
                  </a:lnTo>
                  <a:cubicBezTo>
                    <a:pt x="14155" y="613"/>
                    <a:pt x="14348" y="808"/>
                    <a:pt x="14348" y="1048"/>
                  </a:cubicBezTo>
                  <a:lnTo>
                    <a:pt x="14348" y="8924"/>
                  </a:lnTo>
                  <a:cubicBezTo>
                    <a:pt x="14348" y="9161"/>
                    <a:pt x="14155" y="9356"/>
                    <a:pt x="13918" y="9356"/>
                  </a:cubicBezTo>
                  <a:lnTo>
                    <a:pt x="1790" y="9356"/>
                  </a:lnTo>
                  <a:cubicBezTo>
                    <a:pt x="1551" y="9356"/>
                    <a:pt x="1357" y="9161"/>
                    <a:pt x="1357" y="8924"/>
                  </a:cubicBezTo>
                  <a:lnTo>
                    <a:pt x="1357" y="1048"/>
                  </a:lnTo>
                  <a:cubicBezTo>
                    <a:pt x="1357" y="808"/>
                    <a:pt x="1552" y="613"/>
                    <a:pt x="1790" y="613"/>
                  </a:cubicBezTo>
                  <a:lnTo>
                    <a:pt x="6513" y="613"/>
                  </a:lnTo>
                  <a:cubicBezTo>
                    <a:pt x="6682" y="613"/>
                    <a:pt x="6818" y="477"/>
                    <a:pt x="6818" y="308"/>
                  </a:cubicBezTo>
                  <a:cubicBezTo>
                    <a:pt x="6818" y="138"/>
                    <a:pt x="6682" y="0"/>
                    <a:pt x="65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42;p17">
              <a:extLst>
                <a:ext uri="{FF2B5EF4-FFF2-40B4-BE49-F238E27FC236}">
                  <a16:creationId xmlns:a16="http://schemas.microsoft.com/office/drawing/2014/main" id="{10BB6AFA-4987-4164-B5C9-8C2D8F6779CD}"/>
                </a:ext>
              </a:extLst>
            </p:cNvPr>
            <p:cNvSpPr/>
            <p:nvPr/>
          </p:nvSpPr>
          <p:spPr>
            <a:xfrm>
              <a:off x="2138313" y="4009850"/>
              <a:ext cx="287025" cy="184375"/>
            </a:xfrm>
            <a:custGeom>
              <a:avLst/>
              <a:gdLst/>
              <a:ahLst/>
              <a:cxnLst/>
              <a:rect l="l" t="t" r="r" b="b"/>
              <a:pathLst>
                <a:path w="11481" h="7375" extrusionOk="0">
                  <a:moveTo>
                    <a:pt x="10868" y="616"/>
                  </a:moveTo>
                  <a:lnTo>
                    <a:pt x="10868" y="6762"/>
                  </a:lnTo>
                  <a:lnTo>
                    <a:pt x="614" y="6762"/>
                  </a:lnTo>
                  <a:lnTo>
                    <a:pt x="614" y="616"/>
                  </a:lnTo>
                  <a:close/>
                  <a:moveTo>
                    <a:pt x="308" y="1"/>
                  </a:moveTo>
                  <a:cubicBezTo>
                    <a:pt x="137" y="1"/>
                    <a:pt x="1" y="139"/>
                    <a:pt x="1" y="308"/>
                  </a:cubicBezTo>
                  <a:lnTo>
                    <a:pt x="1" y="7069"/>
                  </a:lnTo>
                  <a:cubicBezTo>
                    <a:pt x="1" y="7238"/>
                    <a:pt x="137" y="7374"/>
                    <a:pt x="308" y="7374"/>
                  </a:cubicBezTo>
                  <a:lnTo>
                    <a:pt x="11173" y="7374"/>
                  </a:lnTo>
                  <a:cubicBezTo>
                    <a:pt x="11343" y="7374"/>
                    <a:pt x="11481" y="7238"/>
                    <a:pt x="11481" y="7069"/>
                  </a:cubicBezTo>
                  <a:lnTo>
                    <a:pt x="11481" y="308"/>
                  </a:lnTo>
                  <a:cubicBezTo>
                    <a:pt x="11481" y="139"/>
                    <a:pt x="11343" y="1"/>
                    <a:pt x="111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43;p17">
              <a:extLst>
                <a:ext uri="{FF2B5EF4-FFF2-40B4-BE49-F238E27FC236}">
                  <a16:creationId xmlns:a16="http://schemas.microsoft.com/office/drawing/2014/main" id="{DE1D08E8-E9D2-4000-BAC3-7B88FF29AB9B}"/>
                </a:ext>
              </a:extLst>
            </p:cNvPr>
            <p:cNvSpPr/>
            <p:nvPr/>
          </p:nvSpPr>
          <p:spPr>
            <a:xfrm>
              <a:off x="2176363" y="4056425"/>
              <a:ext cx="94225" cy="94225"/>
            </a:xfrm>
            <a:custGeom>
              <a:avLst/>
              <a:gdLst/>
              <a:ahLst/>
              <a:cxnLst/>
              <a:rect l="l" t="t" r="r" b="b"/>
              <a:pathLst>
                <a:path w="3769" h="3769" extrusionOk="0">
                  <a:moveTo>
                    <a:pt x="3156" y="612"/>
                  </a:moveTo>
                  <a:lnTo>
                    <a:pt x="3156" y="3155"/>
                  </a:lnTo>
                  <a:lnTo>
                    <a:pt x="614" y="3155"/>
                  </a:lnTo>
                  <a:lnTo>
                    <a:pt x="612" y="614"/>
                  </a:lnTo>
                  <a:lnTo>
                    <a:pt x="3156" y="612"/>
                  </a:lnTo>
                  <a:close/>
                  <a:moveTo>
                    <a:pt x="612" y="1"/>
                  </a:moveTo>
                  <a:cubicBezTo>
                    <a:pt x="275" y="1"/>
                    <a:pt x="1" y="275"/>
                    <a:pt x="1" y="612"/>
                  </a:cubicBezTo>
                  <a:lnTo>
                    <a:pt x="1" y="3155"/>
                  </a:lnTo>
                  <a:cubicBezTo>
                    <a:pt x="1" y="3494"/>
                    <a:pt x="275" y="3768"/>
                    <a:pt x="612" y="3768"/>
                  </a:cubicBezTo>
                  <a:lnTo>
                    <a:pt x="3156" y="3768"/>
                  </a:lnTo>
                  <a:cubicBezTo>
                    <a:pt x="3494" y="3768"/>
                    <a:pt x="3769" y="3494"/>
                    <a:pt x="3769" y="3155"/>
                  </a:cubicBezTo>
                  <a:lnTo>
                    <a:pt x="3769" y="612"/>
                  </a:lnTo>
                  <a:cubicBezTo>
                    <a:pt x="3769" y="275"/>
                    <a:pt x="3494" y="1"/>
                    <a:pt x="31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44;p17">
              <a:extLst>
                <a:ext uri="{FF2B5EF4-FFF2-40B4-BE49-F238E27FC236}">
                  <a16:creationId xmlns:a16="http://schemas.microsoft.com/office/drawing/2014/main" id="{CACE8CE9-114E-415C-BB96-A3136307C83F}"/>
                </a:ext>
              </a:extLst>
            </p:cNvPr>
            <p:cNvSpPr/>
            <p:nvPr/>
          </p:nvSpPr>
          <p:spPr>
            <a:xfrm>
              <a:off x="2292838" y="4056425"/>
              <a:ext cx="94275" cy="94225"/>
            </a:xfrm>
            <a:custGeom>
              <a:avLst/>
              <a:gdLst/>
              <a:ahLst/>
              <a:cxnLst/>
              <a:rect l="l" t="t" r="r" b="b"/>
              <a:pathLst>
                <a:path w="3771" h="3769" extrusionOk="0">
                  <a:moveTo>
                    <a:pt x="3157" y="612"/>
                  </a:moveTo>
                  <a:lnTo>
                    <a:pt x="3157" y="3155"/>
                  </a:lnTo>
                  <a:lnTo>
                    <a:pt x="615" y="3155"/>
                  </a:lnTo>
                  <a:lnTo>
                    <a:pt x="613" y="614"/>
                  </a:lnTo>
                  <a:lnTo>
                    <a:pt x="3157" y="612"/>
                  </a:lnTo>
                  <a:close/>
                  <a:moveTo>
                    <a:pt x="613" y="1"/>
                  </a:moveTo>
                  <a:cubicBezTo>
                    <a:pt x="277" y="1"/>
                    <a:pt x="1" y="275"/>
                    <a:pt x="1" y="612"/>
                  </a:cubicBezTo>
                  <a:lnTo>
                    <a:pt x="1" y="3155"/>
                  </a:lnTo>
                  <a:cubicBezTo>
                    <a:pt x="1" y="3494"/>
                    <a:pt x="277" y="3768"/>
                    <a:pt x="613" y="3768"/>
                  </a:cubicBezTo>
                  <a:lnTo>
                    <a:pt x="3157" y="3768"/>
                  </a:lnTo>
                  <a:cubicBezTo>
                    <a:pt x="3496" y="3768"/>
                    <a:pt x="3770" y="3494"/>
                    <a:pt x="3770" y="3155"/>
                  </a:cubicBezTo>
                  <a:lnTo>
                    <a:pt x="3770" y="612"/>
                  </a:lnTo>
                  <a:cubicBezTo>
                    <a:pt x="3770" y="275"/>
                    <a:pt x="3496" y="1"/>
                    <a:pt x="31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45;p17">
              <a:extLst>
                <a:ext uri="{FF2B5EF4-FFF2-40B4-BE49-F238E27FC236}">
                  <a16:creationId xmlns:a16="http://schemas.microsoft.com/office/drawing/2014/main" id="{2C4CC128-FD14-4A43-BBEA-118F9B8D407C}"/>
                </a:ext>
              </a:extLst>
            </p:cNvPr>
            <p:cNvSpPr/>
            <p:nvPr/>
          </p:nvSpPr>
          <p:spPr>
            <a:xfrm>
              <a:off x="2200938" y="4086025"/>
              <a:ext cx="44950" cy="33750"/>
            </a:xfrm>
            <a:custGeom>
              <a:avLst/>
              <a:gdLst/>
              <a:ahLst/>
              <a:cxnLst/>
              <a:rect l="l" t="t" r="r" b="b"/>
              <a:pathLst>
                <a:path w="1798" h="1350" extrusionOk="0">
                  <a:moveTo>
                    <a:pt x="1461" y="1"/>
                  </a:moveTo>
                  <a:cubicBezTo>
                    <a:pt x="1383" y="1"/>
                    <a:pt x="1305" y="31"/>
                    <a:pt x="1245" y="90"/>
                  </a:cubicBezTo>
                  <a:lnTo>
                    <a:pt x="724" y="609"/>
                  </a:lnTo>
                  <a:lnTo>
                    <a:pt x="555" y="438"/>
                  </a:lnTo>
                  <a:cubicBezTo>
                    <a:pt x="494" y="378"/>
                    <a:pt x="415" y="348"/>
                    <a:pt x="337" y="348"/>
                  </a:cubicBezTo>
                  <a:cubicBezTo>
                    <a:pt x="259" y="348"/>
                    <a:pt x="180" y="378"/>
                    <a:pt x="120" y="438"/>
                  </a:cubicBezTo>
                  <a:cubicBezTo>
                    <a:pt x="1" y="558"/>
                    <a:pt x="1" y="753"/>
                    <a:pt x="120" y="873"/>
                  </a:cubicBezTo>
                  <a:lnTo>
                    <a:pt x="509" y="1261"/>
                  </a:lnTo>
                  <a:cubicBezTo>
                    <a:pt x="568" y="1320"/>
                    <a:pt x="646" y="1349"/>
                    <a:pt x="725" y="1349"/>
                  </a:cubicBezTo>
                  <a:cubicBezTo>
                    <a:pt x="804" y="1349"/>
                    <a:pt x="883" y="1320"/>
                    <a:pt x="941" y="1261"/>
                  </a:cubicBezTo>
                  <a:lnTo>
                    <a:pt x="1678" y="525"/>
                  </a:lnTo>
                  <a:cubicBezTo>
                    <a:pt x="1797" y="403"/>
                    <a:pt x="1797" y="210"/>
                    <a:pt x="1678" y="90"/>
                  </a:cubicBezTo>
                  <a:cubicBezTo>
                    <a:pt x="1618" y="31"/>
                    <a:pt x="1540" y="1"/>
                    <a:pt x="14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46;p17">
              <a:extLst>
                <a:ext uri="{FF2B5EF4-FFF2-40B4-BE49-F238E27FC236}">
                  <a16:creationId xmlns:a16="http://schemas.microsoft.com/office/drawing/2014/main" id="{B7D6BCEF-F892-4852-BC28-219485C0E7F1}"/>
                </a:ext>
              </a:extLst>
            </p:cNvPr>
            <p:cNvSpPr/>
            <p:nvPr/>
          </p:nvSpPr>
          <p:spPr>
            <a:xfrm>
              <a:off x="2319488" y="4083350"/>
              <a:ext cx="40975" cy="39450"/>
            </a:xfrm>
            <a:custGeom>
              <a:avLst/>
              <a:gdLst/>
              <a:ahLst/>
              <a:cxnLst/>
              <a:rect l="l" t="t" r="r" b="b"/>
              <a:pathLst>
                <a:path w="1639" h="1578" extrusionOk="0">
                  <a:moveTo>
                    <a:pt x="337" y="1"/>
                  </a:moveTo>
                  <a:cubicBezTo>
                    <a:pt x="258" y="1"/>
                    <a:pt x="180" y="31"/>
                    <a:pt x="120" y="91"/>
                  </a:cubicBezTo>
                  <a:cubicBezTo>
                    <a:pt x="0" y="210"/>
                    <a:pt x="0" y="405"/>
                    <a:pt x="120" y="525"/>
                  </a:cubicBezTo>
                  <a:lnTo>
                    <a:pt x="385" y="790"/>
                  </a:lnTo>
                  <a:lnTo>
                    <a:pt x="120" y="1057"/>
                  </a:lnTo>
                  <a:cubicBezTo>
                    <a:pt x="0" y="1177"/>
                    <a:pt x="0" y="1370"/>
                    <a:pt x="120" y="1489"/>
                  </a:cubicBezTo>
                  <a:cubicBezTo>
                    <a:pt x="179" y="1548"/>
                    <a:pt x="258" y="1578"/>
                    <a:pt x="337" y="1578"/>
                  </a:cubicBezTo>
                  <a:cubicBezTo>
                    <a:pt x="416" y="1578"/>
                    <a:pt x="495" y="1548"/>
                    <a:pt x="554" y="1489"/>
                  </a:cubicBezTo>
                  <a:lnTo>
                    <a:pt x="819" y="1224"/>
                  </a:lnTo>
                  <a:lnTo>
                    <a:pt x="1084" y="1489"/>
                  </a:lnTo>
                  <a:cubicBezTo>
                    <a:pt x="1144" y="1548"/>
                    <a:pt x="1223" y="1578"/>
                    <a:pt x="1302" y="1578"/>
                  </a:cubicBezTo>
                  <a:cubicBezTo>
                    <a:pt x="1381" y="1578"/>
                    <a:pt x="1460" y="1548"/>
                    <a:pt x="1519" y="1489"/>
                  </a:cubicBezTo>
                  <a:cubicBezTo>
                    <a:pt x="1638" y="1370"/>
                    <a:pt x="1638" y="1177"/>
                    <a:pt x="1519" y="1057"/>
                  </a:cubicBezTo>
                  <a:lnTo>
                    <a:pt x="1254" y="790"/>
                  </a:lnTo>
                  <a:lnTo>
                    <a:pt x="1519" y="525"/>
                  </a:lnTo>
                  <a:cubicBezTo>
                    <a:pt x="1638" y="405"/>
                    <a:pt x="1638" y="210"/>
                    <a:pt x="1519" y="91"/>
                  </a:cubicBezTo>
                  <a:cubicBezTo>
                    <a:pt x="1459" y="31"/>
                    <a:pt x="1381" y="1"/>
                    <a:pt x="1302" y="1"/>
                  </a:cubicBezTo>
                  <a:cubicBezTo>
                    <a:pt x="1224" y="1"/>
                    <a:pt x="1145" y="31"/>
                    <a:pt x="1084" y="91"/>
                  </a:cubicBezTo>
                  <a:lnTo>
                    <a:pt x="819" y="357"/>
                  </a:lnTo>
                  <a:lnTo>
                    <a:pt x="554" y="91"/>
                  </a:lnTo>
                  <a:cubicBezTo>
                    <a:pt x="494" y="31"/>
                    <a:pt x="416" y="1"/>
                    <a:pt x="3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47;p17">
              <a:extLst>
                <a:ext uri="{FF2B5EF4-FFF2-40B4-BE49-F238E27FC236}">
                  <a16:creationId xmlns:a16="http://schemas.microsoft.com/office/drawing/2014/main" id="{16EF0044-2D32-4301-BD41-EFCB8AC8D6E5}"/>
                </a:ext>
              </a:extLst>
            </p:cNvPr>
            <p:cNvSpPr/>
            <p:nvPr/>
          </p:nvSpPr>
          <p:spPr>
            <a:xfrm>
              <a:off x="2274063" y="3977450"/>
              <a:ext cx="17375" cy="15325"/>
            </a:xfrm>
            <a:custGeom>
              <a:avLst/>
              <a:gdLst/>
              <a:ahLst/>
              <a:cxnLst/>
              <a:rect l="l" t="t" r="r" b="b"/>
              <a:pathLst>
                <a:path w="695" h="613" extrusionOk="0">
                  <a:moveTo>
                    <a:pt x="346" y="0"/>
                  </a:moveTo>
                  <a:cubicBezTo>
                    <a:pt x="307" y="0"/>
                    <a:pt x="268" y="8"/>
                    <a:pt x="231" y="23"/>
                  </a:cubicBezTo>
                  <a:cubicBezTo>
                    <a:pt x="76" y="88"/>
                    <a:pt x="1" y="270"/>
                    <a:pt x="65" y="424"/>
                  </a:cubicBezTo>
                  <a:cubicBezTo>
                    <a:pt x="114" y="541"/>
                    <a:pt x="230" y="612"/>
                    <a:pt x="351" y="612"/>
                  </a:cubicBezTo>
                  <a:cubicBezTo>
                    <a:pt x="389" y="612"/>
                    <a:pt x="427" y="605"/>
                    <a:pt x="464" y="590"/>
                  </a:cubicBezTo>
                  <a:cubicBezTo>
                    <a:pt x="619" y="526"/>
                    <a:pt x="695" y="343"/>
                    <a:pt x="632" y="189"/>
                  </a:cubicBezTo>
                  <a:cubicBezTo>
                    <a:pt x="583" y="72"/>
                    <a:pt x="467" y="0"/>
                    <a:pt x="3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 name="Google Shape;148;p17">
            <a:extLst>
              <a:ext uri="{FF2B5EF4-FFF2-40B4-BE49-F238E27FC236}">
                <a16:creationId xmlns:a16="http://schemas.microsoft.com/office/drawing/2014/main" id="{7036CC97-9BD0-43FE-89B2-0A145405CB33}"/>
              </a:ext>
            </a:extLst>
          </p:cNvPr>
          <p:cNvSpPr/>
          <p:nvPr/>
        </p:nvSpPr>
        <p:spPr>
          <a:xfrm>
            <a:off x="5061900" y="3230800"/>
            <a:ext cx="251700" cy="251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ssistant"/>
              <a:ea typeface="Assistant"/>
              <a:cs typeface="Assistant"/>
              <a:sym typeface="Assistant"/>
            </a:endParaRPr>
          </a:p>
        </p:txBody>
      </p:sp>
      <p:grpSp>
        <p:nvGrpSpPr>
          <p:cNvPr id="73" name="Google Shape;149;p17">
            <a:extLst>
              <a:ext uri="{FF2B5EF4-FFF2-40B4-BE49-F238E27FC236}">
                <a16:creationId xmlns:a16="http://schemas.microsoft.com/office/drawing/2014/main" id="{FF1B865C-C638-4864-A9E3-9CD18E09C9CE}"/>
              </a:ext>
            </a:extLst>
          </p:cNvPr>
          <p:cNvGrpSpPr/>
          <p:nvPr/>
        </p:nvGrpSpPr>
        <p:grpSpPr>
          <a:xfrm>
            <a:off x="5009138" y="3262913"/>
            <a:ext cx="357225" cy="392675"/>
            <a:chOff x="5388488" y="1344475"/>
            <a:chExt cx="357225" cy="392675"/>
          </a:xfrm>
        </p:grpSpPr>
        <p:sp>
          <p:nvSpPr>
            <p:cNvPr id="74" name="Google Shape;150;p17">
              <a:extLst>
                <a:ext uri="{FF2B5EF4-FFF2-40B4-BE49-F238E27FC236}">
                  <a16:creationId xmlns:a16="http://schemas.microsoft.com/office/drawing/2014/main" id="{63EC4FEC-FE1E-4E8D-B59B-6153A1C2367A}"/>
                </a:ext>
              </a:extLst>
            </p:cNvPr>
            <p:cNvSpPr/>
            <p:nvPr/>
          </p:nvSpPr>
          <p:spPr>
            <a:xfrm>
              <a:off x="5388488" y="1344475"/>
              <a:ext cx="357225" cy="392675"/>
            </a:xfrm>
            <a:custGeom>
              <a:avLst/>
              <a:gdLst/>
              <a:ahLst/>
              <a:cxnLst/>
              <a:rect l="l" t="t" r="r" b="b"/>
              <a:pathLst>
                <a:path w="14289" h="15707" extrusionOk="0">
                  <a:moveTo>
                    <a:pt x="5325" y="1035"/>
                  </a:moveTo>
                  <a:lnTo>
                    <a:pt x="5325" y="1848"/>
                  </a:lnTo>
                  <a:lnTo>
                    <a:pt x="4489" y="1848"/>
                  </a:lnTo>
                  <a:lnTo>
                    <a:pt x="5325" y="1035"/>
                  </a:lnTo>
                  <a:close/>
                  <a:moveTo>
                    <a:pt x="10245" y="613"/>
                  </a:moveTo>
                  <a:lnTo>
                    <a:pt x="10245" y="9310"/>
                  </a:lnTo>
                  <a:lnTo>
                    <a:pt x="4044" y="9310"/>
                  </a:lnTo>
                  <a:lnTo>
                    <a:pt x="4044" y="2463"/>
                  </a:lnTo>
                  <a:lnTo>
                    <a:pt x="5631" y="2463"/>
                  </a:lnTo>
                  <a:cubicBezTo>
                    <a:pt x="5800" y="2463"/>
                    <a:pt x="5938" y="2325"/>
                    <a:pt x="5938" y="2156"/>
                  </a:cubicBezTo>
                  <a:lnTo>
                    <a:pt x="5938" y="613"/>
                  </a:lnTo>
                  <a:close/>
                  <a:moveTo>
                    <a:pt x="3429" y="2463"/>
                  </a:moveTo>
                  <a:lnTo>
                    <a:pt x="3429" y="3205"/>
                  </a:lnTo>
                  <a:lnTo>
                    <a:pt x="1662" y="3205"/>
                  </a:lnTo>
                  <a:cubicBezTo>
                    <a:pt x="1493" y="3205"/>
                    <a:pt x="1355" y="3343"/>
                    <a:pt x="1355" y="3512"/>
                  </a:cubicBezTo>
                  <a:lnTo>
                    <a:pt x="1355" y="11246"/>
                  </a:lnTo>
                  <a:lnTo>
                    <a:pt x="613" y="11246"/>
                  </a:lnTo>
                  <a:lnTo>
                    <a:pt x="613" y="3146"/>
                  </a:lnTo>
                  <a:cubicBezTo>
                    <a:pt x="613" y="2800"/>
                    <a:pt x="898" y="2494"/>
                    <a:pt x="1248" y="2463"/>
                  </a:cubicBezTo>
                  <a:close/>
                  <a:moveTo>
                    <a:pt x="13035" y="2463"/>
                  </a:moveTo>
                  <a:cubicBezTo>
                    <a:pt x="13370" y="2502"/>
                    <a:pt x="13674" y="2803"/>
                    <a:pt x="13674" y="3146"/>
                  </a:cubicBezTo>
                  <a:lnTo>
                    <a:pt x="13674" y="11246"/>
                  </a:lnTo>
                  <a:lnTo>
                    <a:pt x="12932" y="11246"/>
                  </a:lnTo>
                  <a:lnTo>
                    <a:pt x="12932" y="3512"/>
                  </a:lnTo>
                  <a:cubicBezTo>
                    <a:pt x="12932" y="3343"/>
                    <a:pt x="12796" y="3205"/>
                    <a:pt x="12625" y="3205"/>
                  </a:cubicBezTo>
                  <a:lnTo>
                    <a:pt x="10858" y="3205"/>
                  </a:lnTo>
                  <a:lnTo>
                    <a:pt x="10858" y="2463"/>
                  </a:lnTo>
                  <a:close/>
                  <a:moveTo>
                    <a:pt x="12319" y="3818"/>
                  </a:moveTo>
                  <a:lnTo>
                    <a:pt x="12319" y="11246"/>
                  </a:lnTo>
                  <a:lnTo>
                    <a:pt x="8515" y="11246"/>
                  </a:lnTo>
                  <a:cubicBezTo>
                    <a:pt x="8345" y="11246"/>
                    <a:pt x="8207" y="11384"/>
                    <a:pt x="8207" y="11554"/>
                  </a:cubicBezTo>
                  <a:cubicBezTo>
                    <a:pt x="8207" y="11723"/>
                    <a:pt x="8345" y="11859"/>
                    <a:pt x="8515" y="11859"/>
                  </a:cubicBezTo>
                  <a:lnTo>
                    <a:pt x="13674" y="11859"/>
                  </a:lnTo>
                  <a:lnTo>
                    <a:pt x="13674" y="12099"/>
                  </a:lnTo>
                  <a:cubicBezTo>
                    <a:pt x="13674" y="12443"/>
                    <a:pt x="13396" y="12721"/>
                    <a:pt x="13052" y="12721"/>
                  </a:cubicBezTo>
                  <a:lnTo>
                    <a:pt x="1237" y="12721"/>
                  </a:lnTo>
                  <a:cubicBezTo>
                    <a:pt x="893" y="12721"/>
                    <a:pt x="613" y="12443"/>
                    <a:pt x="613" y="12099"/>
                  </a:cubicBezTo>
                  <a:lnTo>
                    <a:pt x="613" y="11859"/>
                  </a:lnTo>
                  <a:lnTo>
                    <a:pt x="5816" y="11859"/>
                  </a:lnTo>
                  <a:cubicBezTo>
                    <a:pt x="5986" y="11859"/>
                    <a:pt x="6122" y="11723"/>
                    <a:pt x="6122" y="11554"/>
                  </a:cubicBezTo>
                  <a:cubicBezTo>
                    <a:pt x="6122" y="11511"/>
                    <a:pt x="6115" y="11471"/>
                    <a:pt x="6098" y="11434"/>
                  </a:cubicBezTo>
                  <a:cubicBezTo>
                    <a:pt x="6052" y="11324"/>
                    <a:pt x="5943" y="11246"/>
                    <a:pt x="5816" y="11246"/>
                  </a:cubicBezTo>
                  <a:lnTo>
                    <a:pt x="1970" y="11246"/>
                  </a:lnTo>
                  <a:lnTo>
                    <a:pt x="1970" y="3818"/>
                  </a:lnTo>
                  <a:lnTo>
                    <a:pt x="3429" y="3818"/>
                  </a:lnTo>
                  <a:lnTo>
                    <a:pt x="3429" y="9617"/>
                  </a:lnTo>
                  <a:cubicBezTo>
                    <a:pt x="3429" y="9787"/>
                    <a:pt x="3567" y="9925"/>
                    <a:pt x="3737" y="9925"/>
                  </a:cubicBezTo>
                  <a:lnTo>
                    <a:pt x="10552" y="9925"/>
                  </a:lnTo>
                  <a:cubicBezTo>
                    <a:pt x="10722" y="9925"/>
                    <a:pt x="10858" y="9787"/>
                    <a:pt x="10858" y="9617"/>
                  </a:cubicBezTo>
                  <a:lnTo>
                    <a:pt x="10858" y="3818"/>
                  </a:lnTo>
                  <a:close/>
                  <a:moveTo>
                    <a:pt x="8237" y="13335"/>
                  </a:moveTo>
                  <a:lnTo>
                    <a:pt x="8590" y="15093"/>
                  </a:lnTo>
                  <a:lnTo>
                    <a:pt x="5583" y="15093"/>
                  </a:lnTo>
                  <a:lnTo>
                    <a:pt x="5967" y="13335"/>
                  </a:lnTo>
                  <a:close/>
                  <a:moveTo>
                    <a:pt x="5631" y="0"/>
                  </a:moveTo>
                  <a:cubicBezTo>
                    <a:pt x="5551" y="0"/>
                    <a:pt x="5474" y="31"/>
                    <a:pt x="5417" y="87"/>
                  </a:cubicBezTo>
                  <a:lnTo>
                    <a:pt x="3611" y="1848"/>
                  </a:lnTo>
                  <a:lnTo>
                    <a:pt x="1235" y="1848"/>
                  </a:lnTo>
                  <a:cubicBezTo>
                    <a:pt x="1228" y="1848"/>
                    <a:pt x="1220" y="1848"/>
                    <a:pt x="1213" y="1850"/>
                  </a:cubicBezTo>
                  <a:cubicBezTo>
                    <a:pt x="532" y="1902"/>
                    <a:pt x="0" y="2470"/>
                    <a:pt x="0" y="3146"/>
                  </a:cubicBezTo>
                  <a:lnTo>
                    <a:pt x="0" y="12099"/>
                  </a:lnTo>
                  <a:cubicBezTo>
                    <a:pt x="0" y="12780"/>
                    <a:pt x="554" y="13335"/>
                    <a:pt x="1237" y="13335"/>
                  </a:cubicBezTo>
                  <a:lnTo>
                    <a:pt x="5340" y="13335"/>
                  </a:lnTo>
                  <a:lnTo>
                    <a:pt x="4955" y="15093"/>
                  </a:lnTo>
                  <a:lnTo>
                    <a:pt x="4029" y="15093"/>
                  </a:lnTo>
                  <a:cubicBezTo>
                    <a:pt x="3860" y="15093"/>
                    <a:pt x="3722" y="15229"/>
                    <a:pt x="3722" y="15399"/>
                  </a:cubicBezTo>
                  <a:cubicBezTo>
                    <a:pt x="3722" y="15568"/>
                    <a:pt x="3860" y="15706"/>
                    <a:pt x="4029" y="15706"/>
                  </a:cubicBezTo>
                  <a:lnTo>
                    <a:pt x="10138" y="15706"/>
                  </a:lnTo>
                  <a:cubicBezTo>
                    <a:pt x="10308" y="15706"/>
                    <a:pt x="10444" y="15568"/>
                    <a:pt x="10444" y="15399"/>
                  </a:cubicBezTo>
                  <a:cubicBezTo>
                    <a:pt x="10444" y="15229"/>
                    <a:pt x="10308" y="15093"/>
                    <a:pt x="10138" y="15093"/>
                  </a:cubicBezTo>
                  <a:lnTo>
                    <a:pt x="9216" y="15093"/>
                  </a:lnTo>
                  <a:lnTo>
                    <a:pt x="8863" y="13335"/>
                  </a:lnTo>
                  <a:lnTo>
                    <a:pt x="13052" y="13335"/>
                  </a:lnTo>
                  <a:cubicBezTo>
                    <a:pt x="13733" y="13335"/>
                    <a:pt x="14289" y="12780"/>
                    <a:pt x="14289" y="12099"/>
                  </a:cubicBezTo>
                  <a:lnTo>
                    <a:pt x="14289" y="3146"/>
                  </a:lnTo>
                  <a:cubicBezTo>
                    <a:pt x="14289" y="2513"/>
                    <a:pt x="13713" y="1848"/>
                    <a:pt x="13052" y="1848"/>
                  </a:cubicBezTo>
                  <a:lnTo>
                    <a:pt x="10858" y="1848"/>
                  </a:lnTo>
                  <a:lnTo>
                    <a:pt x="10858" y="306"/>
                  </a:lnTo>
                  <a:cubicBezTo>
                    <a:pt x="10858" y="136"/>
                    <a:pt x="10722" y="0"/>
                    <a:pt x="105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51;p17">
              <a:extLst>
                <a:ext uri="{FF2B5EF4-FFF2-40B4-BE49-F238E27FC236}">
                  <a16:creationId xmlns:a16="http://schemas.microsoft.com/office/drawing/2014/main" id="{0880C858-FCB6-4923-88C9-DF00DCCAD547}"/>
                </a:ext>
              </a:extLst>
            </p:cNvPr>
            <p:cNvSpPr/>
            <p:nvPr/>
          </p:nvSpPr>
          <p:spPr>
            <a:xfrm>
              <a:off x="5529288" y="1521125"/>
              <a:ext cx="75625" cy="15350"/>
            </a:xfrm>
            <a:custGeom>
              <a:avLst/>
              <a:gdLst/>
              <a:ahLst/>
              <a:cxnLst/>
              <a:rect l="l" t="t" r="r" b="b"/>
              <a:pathLst>
                <a:path w="3025" h="614" extrusionOk="0">
                  <a:moveTo>
                    <a:pt x="308" y="0"/>
                  </a:moveTo>
                  <a:cubicBezTo>
                    <a:pt x="138" y="0"/>
                    <a:pt x="0" y="137"/>
                    <a:pt x="0" y="306"/>
                  </a:cubicBezTo>
                  <a:cubicBezTo>
                    <a:pt x="0" y="475"/>
                    <a:pt x="138" y="613"/>
                    <a:pt x="308" y="613"/>
                  </a:cubicBezTo>
                  <a:lnTo>
                    <a:pt x="2717" y="613"/>
                  </a:lnTo>
                  <a:cubicBezTo>
                    <a:pt x="2886" y="613"/>
                    <a:pt x="3025" y="475"/>
                    <a:pt x="3025" y="306"/>
                  </a:cubicBezTo>
                  <a:cubicBezTo>
                    <a:pt x="3025" y="137"/>
                    <a:pt x="2886" y="0"/>
                    <a:pt x="27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52;p17">
              <a:extLst>
                <a:ext uri="{FF2B5EF4-FFF2-40B4-BE49-F238E27FC236}">
                  <a16:creationId xmlns:a16="http://schemas.microsoft.com/office/drawing/2014/main" id="{3ED92BBA-0C09-464F-9AF2-DB739E964DB8}"/>
                </a:ext>
              </a:extLst>
            </p:cNvPr>
            <p:cNvSpPr/>
            <p:nvPr/>
          </p:nvSpPr>
          <p:spPr>
            <a:xfrm>
              <a:off x="5530563" y="1420550"/>
              <a:ext cx="73625" cy="86000"/>
            </a:xfrm>
            <a:custGeom>
              <a:avLst/>
              <a:gdLst/>
              <a:ahLst/>
              <a:cxnLst/>
              <a:rect l="l" t="t" r="r" b="b"/>
              <a:pathLst>
                <a:path w="2945" h="3440" extrusionOk="0">
                  <a:moveTo>
                    <a:pt x="1470" y="0"/>
                  </a:moveTo>
                  <a:cubicBezTo>
                    <a:pt x="1452" y="0"/>
                    <a:pt x="1433" y="2"/>
                    <a:pt x="1415" y="5"/>
                  </a:cubicBezTo>
                  <a:cubicBezTo>
                    <a:pt x="1356" y="16"/>
                    <a:pt x="1300" y="46"/>
                    <a:pt x="1260" y="86"/>
                  </a:cubicBezTo>
                  <a:lnTo>
                    <a:pt x="126" y="1191"/>
                  </a:lnTo>
                  <a:cubicBezTo>
                    <a:pt x="5" y="1308"/>
                    <a:pt x="1" y="1504"/>
                    <a:pt x="119" y="1625"/>
                  </a:cubicBezTo>
                  <a:cubicBezTo>
                    <a:pt x="179" y="1687"/>
                    <a:pt x="259" y="1717"/>
                    <a:pt x="339" y="1717"/>
                  </a:cubicBezTo>
                  <a:cubicBezTo>
                    <a:pt x="416" y="1717"/>
                    <a:pt x="493" y="1688"/>
                    <a:pt x="553" y="1631"/>
                  </a:cubicBezTo>
                  <a:lnTo>
                    <a:pt x="1166" y="1034"/>
                  </a:lnTo>
                  <a:lnTo>
                    <a:pt x="1166" y="3134"/>
                  </a:lnTo>
                  <a:cubicBezTo>
                    <a:pt x="1166" y="3304"/>
                    <a:pt x="1304" y="3440"/>
                    <a:pt x="1473" y="3440"/>
                  </a:cubicBezTo>
                  <a:cubicBezTo>
                    <a:pt x="1643" y="3440"/>
                    <a:pt x="1779" y="3304"/>
                    <a:pt x="1779" y="3134"/>
                  </a:cubicBezTo>
                  <a:lnTo>
                    <a:pt x="1779" y="1034"/>
                  </a:lnTo>
                  <a:lnTo>
                    <a:pt x="2394" y="1631"/>
                  </a:lnTo>
                  <a:cubicBezTo>
                    <a:pt x="2453" y="1688"/>
                    <a:pt x="2530" y="1717"/>
                    <a:pt x="2607" y="1717"/>
                  </a:cubicBezTo>
                  <a:cubicBezTo>
                    <a:pt x="2686" y="1717"/>
                    <a:pt x="2767" y="1686"/>
                    <a:pt x="2826" y="1625"/>
                  </a:cubicBezTo>
                  <a:cubicBezTo>
                    <a:pt x="2944" y="1504"/>
                    <a:pt x="2942" y="1308"/>
                    <a:pt x="2821" y="1191"/>
                  </a:cubicBezTo>
                  <a:lnTo>
                    <a:pt x="1687" y="86"/>
                  </a:lnTo>
                  <a:cubicBezTo>
                    <a:pt x="1629" y="31"/>
                    <a:pt x="1550" y="0"/>
                    <a:pt x="14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53;p17">
              <a:extLst>
                <a:ext uri="{FF2B5EF4-FFF2-40B4-BE49-F238E27FC236}">
                  <a16:creationId xmlns:a16="http://schemas.microsoft.com/office/drawing/2014/main" id="{CBE728E6-9F5C-49E4-8E86-31473FA8D59B}"/>
                </a:ext>
              </a:extLst>
            </p:cNvPr>
            <p:cNvSpPr/>
            <p:nvPr/>
          </p:nvSpPr>
          <p:spPr>
            <a:xfrm>
              <a:off x="5559113" y="1625650"/>
              <a:ext cx="17125" cy="15300"/>
            </a:xfrm>
            <a:custGeom>
              <a:avLst/>
              <a:gdLst/>
              <a:ahLst/>
              <a:cxnLst/>
              <a:rect l="l" t="t" r="r" b="b"/>
              <a:pathLst>
                <a:path w="685" h="612" extrusionOk="0">
                  <a:moveTo>
                    <a:pt x="349" y="0"/>
                  </a:moveTo>
                  <a:cubicBezTo>
                    <a:pt x="340" y="0"/>
                    <a:pt x="332" y="0"/>
                    <a:pt x="324" y="1"/>
                  </a:cubicBezTo>
                  <a:cubicBezTo>
                    <a:pt x="190" y="10"/>
                    <a:pt x="77" y="108"/>
                    <a:pt x="48" y="239"/>
                  </a:cubicBezTo>
                  <a:cubicBezTo>
                    <a:pt x="0" y="443"/>
                    <a:pt x="170" y="611"/>
                    <a:pt x="353" y="611"/>
                  </a:cubicBezTo>
                  <a:cubicBezTo>
                    <a:pt x="410" y="611"/>
                    <a:pt x="469" y="595"/>
                    <a:pt x="523" y="557"/>
                  </a:cubicBezTo>
                  <a:cubicBezTo>
                    <a:pt x="639" y="476"/>
                    <a:pt x="685" y="320"/>
                    <a:pt x="630" y="189"/>
                  </a:cubicBezTo>
                  <a:cubicBezTo>
                    <a:pt x="583" y="75"/>
                    <a:pt x="469" y="0"/>
                    <a:pt x="3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 name="Google Shape;154;p17">
            <a:extLst>
              <a:ext uri="{FF2B5EF4-FFF2-40B4-BE49-F238E27FC236}">
                <a16:creationId xmlns:a16="http://schemas.microsoft.com/office/drawing/2014/main" id="{A50329F0-CBA8-4156-B9B8-42F4802C3D76}"/>
              </a:ext>
            </a:extLst>
          </p:cNvPr>
          <p:cNvSpPr/>
          <p:nvPr/>
        </p:nvSpPr>
        <p:spPr>
          <a:xfrm>
            <a:off x="3532025" y="3126688"/>
            <a:ext cx="664800" cy="665100"/>
          </a:xfrm>
          <a:prstGeom prst="rect">
            <a:avLst/>
          </a:prstGeom>
          <a:solidFill>
            <a:schemeClr val="lt1"/>
          </a:solidFill>
          <a:ln w="19050" cap="flat" cmpd="sng">
            <a:solidFill>
              <a:schemeClr val="dk1"/>
            </a:solidFill>
            <a:prstDash val="solid"/>
            <a:round/>
            <a:headEnd type="none" w="sm" len="sm"/>
            <a:tailEnd type="none" w="sm" len="sm"/>
          </a:ln>
          <a:effectLst>
            <a:outerShdw dist="38100" dir="2400000" algn="bl" rotWithShape="0">
              <a:schemeClr val="dk1"/>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sz="2000">
              <a:solidFill>
                <a:schemeClr val="dk1"/>
              </a:solidFill>
              <a:latin typeface="Fredoka"/>
              <a:ea typeface="Fredoka"/>
              <a:cs typeface="Fredoka"/>
              <a:sym typeface="Fredoka"/>
            </a:endParaRPr>
          </a:p>
        </p:txBody>
      </p:sp>
      <p:sp>
        <p:nvSpPr>
          <p:cNvPr id="79" name="Google Shape;155;p17">
            <a:extLst>
              <a:ext uri="{FF2B5EF4-FFF2-40B4-BE49-F238E27FC236}">
                <a16:creationId xmlns:a16="http://schemas.microsoft.com/office/drawing/2014/main" id="{84C194FE-700C-481E-98D6-78884D58925F}"/>
              </a:ext>
            </a:extLst>
          </p:cNvPr>
          <p:cNvSpPr/>
          <p:nvPr/>
        </p:nvSpPr>
        <p:spPr>
          <a:xfrm>
            <a:off x="3801275" y="3230800"/>
            <a:ext cx="251700" cy="25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ssistant"/>
              <a:ea typeface="Assistant"/>
              <a:cs typeface="Assistant"/>
              <a:sym typeface="Assistant"/>
            </a:endParaRPr>
          </a:p>
        </p:txBody>
      </p:sp>
      <p:grpSp>
        <p:nvGrpSpPr>
          <p:cNvPr id="80" name="Google Shape;156;p17">
            <a:extLst>
              <a:ext uri="{FF2B5EF4-FFF2-40B4-BE49-F238E27FC236}">
                <a16:creationId xmlns:a16="http://schemas.microsoft.com/office/drawing/2014/main" id="{15102DBE-D326-4FAB-A69F-44D6AB06924B}"/>
              </a:ext>
            </a:extLst>
          </p:cNvPr>
          <p:cNvGrpSpPr/>
          <p:nvPr/>
        </p:nvGrpSpPr>
        <p:grpSpPr>
          <a:xfrm>
            <a:off x="3669575" y="3262900"/>
            <a:ext cx="383400" cy="392700"/>
            <a:chOff x="2736188" y="2694475"/>
            <a:chExt cx="383400" cy="392700"/>
          </a:xfrm>
        </p:grpSpPr>
        <p:sp>
          <p:nvSpPr>
            <p:cNvPr id="81" name="Google Shape;157;p17">
              <a:extLst>
                <a:ext uri="{FF2B5EF4-FFF2-40B4-BE49-F238E27FC236}">
                  <a16:creationId xmlns:a16="http://schemas.microsoft.com/office/drawing/2014/main" id="{43627D1A-80A5-40BB-8038-6E516F32F468}"/>
                </a:ext>
              </a:extLst>
            </p:cNvPr>
            <p:cNvSpPr/>
            <p:nvPr/>
          </p:nvSpPr>
          <p:spPr>
            <a:xfrm>
              <a:off x="2848613" y="3039300"/>
              <a:ext cx="39875" cy="15350"/>
            </a:xfrm>
            <a:custGeom>
              <a:avLst/>
              <a:gdLst/>
              <a:ahLst/>
              <a:cxnLst/>
              <a:rect l="l" t="t" r="r" b="b"/>
              <a:pathLst>
                <a:path w="1595" h="614" extrusionOk="0">
                  <a:moveTo>
                    <a:pt x="308" y="1"/>
                  </a:moveTo>
                  <a:cubicBezTo>
                    <a:pt x="139" y="1"/>
                    <a:pt x="1" y="139"/>
                    <a:pt x="1" y="308"/>
                  </a:cubicBezTo>
                  <a:cubicBezTo>
                    <a:pt x="1" y="477"/>
                    <a:pt x="139" y="614"/>
                    <a:pt x="308" y="614"/>
                  </a:cubicBezTo>
                  <a:lnTo>
                    <a:pt x="1289" y="614"/>
                  </a:lnTo>
                  <a:cubicBezTo>
                    <a:pt x="1458" y="614"/>
                    <a:pt x="1594" y="477"/>
                    <a:pt x="1594" y="308"/>
                  </a:cubicBezTo>
                  <a:cubicBezTo>
                    <a:pt x="1594" y="139"/>
                    <a:pt x="1458" y="1"/>
                    <a:pt x="12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158;p17">
              <a:extLst>
                <a:ext uri="{FF2B5EF4-FFF2-40B4-BE49-F238E27FC236}">
                  <a16:creationId xmlns:a16="http://schemas.microsoft.com/office/drawing/2014/main" id="{BE260DAC-FA6D-4045-B953-95BDB4D1A9D9}"/>
                </a:ext>
              </a:extLst>
            </p:cNvPr>
            <p:cNvSpPr/>
            <p:nvPr/>
          </p:nvSpPr>
          <p:spPr>
            <a:xfrm>
              <a:off x="2737213" y="2694475"/>
              <a:ext cx="382375" cy="392700"/>
            </a:xfrm>
            <a:custGeom>
              <a:avLst/>
              <a:gdLst/>
              <a:ahLst/>
              <a:cxnLst/>
              <a:rect l="l" t="t" r="r" b="b"/>
              <a:pathLst>
                <a:path w="15295" h="15708" extrusionOk="0">
                  <a:moveTo>
                    <a:pt x="13568" y="615"/>
                  </a:moveTo>
                  <a:cubicBezTo>
                    <a:pt x="14182" y="615"/>
                    <a:pt x="14681" y="1114"/>
                    <a:pt x="14681" y="1728"/>
                  </a:cubicBezTo>
                  <a:lnTo>
                    <a:pt x="14681" y="6742"/>
                  </a:lnTo>
                  <a:cubicBezTo>
                    <a:pt x="14681" y="7355"/>
                    <a:pt x="14182" y="7856"/>
                    <a:pt x="13568" y="7856"/>
                  </a:cubicBezTo>
                  <a:lnTo>
                    <a:pt x="8743" y="7856"/>
                  </a:lnTo>
                  <a:cubicBezTo>
                    <a:pt x="8668" y="7856"/>
                    <a:pt x="8592" y="7883"/>
                    <a:pt x="8537" y="7933"/>
                  </a:cubicBezTo>
                  <a:lnTo>
                    <a:pt x="7464" y="8899"/>
                  </a:lnTo>
                  <a:lnTo>
                    <a:pt x="7464" y="8161"/>
                  </a:lnTo>
                  <a:cubicBezTo>
                    <a:pt x="7464" y="7992"/>
                    <a:pt x="7326" y="7856"/>
                    <a:pt x="7157" y="7856"/>
                  </a:cubicBezTo>
                  <a:lnTo>
                    <a:pt x="6614" y="7856"/>
                  </a:lnTo>
                  <a:cubicBezTo>
                    <a:pt x="6006" y="7856"/>
                    <a:pt x="5500" y="7348"/>
                    <a:pt x="5500" y="6742"/>
                  </a:cubicBezTo>
                  <a:lnTo>
                    <a:pt x="5500" y="1728"/>
                  </a:lnTo>
                  <a:cubicBezTo>
                    <a:pt x="5500" y="1114"/>
                    <a:pt x="5999" y="615"/>
                    <a:pt x="6614" y="615"/>
                  </a:cubicBezTo>
                  <a:close/>
                  <a:moveTo>
                    <a:pt x="4885" y="3836"/>
                  </a:moveTo>
                  <a:lnTo>
                    <a:pt x="4885" y="6742"/>
                  </a:lnTo>
                  <a:cubicBezTo>
                    <a:pt x="4885" y="7683"/>
                    <a:pt x="5673" y="8469"/>
                    <a:pt x="6614" y="8469"/>
                  </a:cubicBezTo>
                  <a:lnTo>
                    <a:pt x="6849" y="8469"/>
                  </a:lnTo>
                  <a:lnTo>
                    <a:pt x="6849" y="9588"/>
                  </a:lnTo>
                  <a:cubicBezTo>
                    <a:pt x="6849" y="9770"/>
                    <a:pt x="7004" y="9893"/>
                    <a:pt x="7163" y="9893"/>
                  </a:cubicBezTo>
                  <a:cubicBezTo>
                    <a:pt x="7232" y="9893"/>
                    <a:pt x="7303" y="9869"/>
                    <a:pt x="7361" y="9816"/>
                  </a:cubicBezTo>
                  <a:lnTo>
                    <a:pt x="8436" y="8850"/>
                  </a:lnTo>
                  <a:lnTo>
                    <a:pt x="8436" y="12386"/>
                  </a:lnTo>
                  <a:lnTo>
                    <a:pt x="1981" y="12386"/>
                  </a:lnTo>
                  <a:lnTo>
                    <a:pt x="1981" y="3836"/>
                  </a:lnTo>
                  <a:close/>
                  <a:moveTo>
                    <a:pt x="6614" y="0"/>
                  </a:moveTo>
                  <a:cubicBezTo>
                    <a:pt x="5660" y="0"/>
                    <a:pt x="4885" y="775"/>
                    <a:pt x="4885" y="1728"/>
                  </a:cubicBezTo>
                  <a:lnTo>
                    <a:pt x="4885" y="1887"/>
                  </a:lnTo>
                  <a:lnTo>
                    <a:pt x="1217" y="1887"/>
                  </a:lnTo>
                  <a:cubicBezTo>
                    <a:pt x="545" y="1887"/>
                    <a:pt x="0" y="2432"/>
                    <a:pt x="0" y="3103"/>
                  </a:cubicBezTo>
                  <a:lnTo>
                    <a:pt x="0" y="7696"/>
                  </a:lnTo>
                  <a:cubicBezTo>
                    <a:pt x="0" y="7865"/>
                    <a:pt x="138" y="8001"/>
                    <a:pt x="308" y="8001"/>
                  </a:cubicBezTo>
                  <a:cubicBezTo>
                    <a:pt x="477" y="8001"/>
                    <a:pt x="613" y="7865"/>
                    <a:pt x="613" y="7696"/>
                  </a:cubicBezTo>
                  <a:lnTo>
                    <a:pt x="613" y="3103"/>
                  </a:lnTo>
                  <a:cubicBezTo>
                    <a:pt x="613" y="2770"/>
                    <a:pt x="884" y="2500"/>
                    <a:pt x="1217" y="2500"/>
                  </a:cubicBezTo>
                  <a:lnTo>
                    <a:pt x="4885" y="2500"/>
                  </a:lnTo>
                  <a:lnTo>
                    <a:pt x="4885" y="3221"/>
                  </a:lnTo>
                  <a:lnTo>
                    <a:pt x="1674" y="3221"/>
                  </a:lnTo>
                  <a:cubicBezTo>
                    <a:pt x="1504" y="3221"/>
                    <a:pt x="1366" y="3359"/>
                    <a:pt x="1366" y="3529"/>
                  </a:cubicBezTo>
                  <a:lnTo>
                    <a:pt x="1366" y="12693"/>
                  </a:lnTo>
                  <a:cubicBezTo>
                    <a:pt x="1366" y="12862"/>
                    <a:pt x="1504" y="12999"/>
                    <a:pt x="1674" y="12999"/>
                  </a:cubicBezTo>
                  <a:lnTo>
                    <a:pt x="8743" y="12999"/>
                  </a:lnTo>
                  <a:cubicBezTo>
                    <a:pt x="8913" y="12999"/>
                    <a:pt x="9049" y="12862"/>
                    <a:pt x="9049" y="12693"/>
                  </a:cubicBezTo>
                  <a:lnTo>
                    <a:pt x="9049" y="8469"/>
                  </a:lnTo>
                  <a:lnTo>
                    <a:pt x="9772" y="8469"/>
                  </a:lnTo>
                  <a:lnTo>
                    <a:pt x="9772" y="14491"/>
                  </a:lnTo>
                  <a:cubicBezTo>
                    <a:pt x="9772" y="14823"/>
                    <a:pt x="9502" y="15093"/>
                    <a:pt x="9168" y="15093"/>
                  </a:cubicBezTo>
                  <a:lnTo>
                    <a:pt x="1217" y="15093"/>
                  </a:lnTo>
                  <a:cubicBezTo>
                    <a:pt x="884" y="15093"/>
                    <a:pt x="613" y="14823"/>
                    <a:pt x="613" y="14491"/>
                  </a:cubicBezTo>
                  <a:lnTo>
                    <a:pt x="613" y="10394"/>
                  </a:lnTo>
                  <a:cubicBezTo>
                    <a:pt x="613" y="10225"/>
                    <a:pt x="477" y="10087"/>
                    <a:pt x="308" y="10087"/>
                  </a:cubicBezTo>
                  <a:cubicBezTo>
                    <a:pt x="138" y="10087"/>
                    <a:pt x="0" y="10225"/>
                    <a:pt x="0" y="10394"/>
                  </a:cubicBezTo>
                  <a:lnTo>
                    <a:pt x="0" y="14491"/>
                  </a:lnTo>
                  <a:cubicBezTo>
                    <a:pt x="0" y="15161"/>
                    <a:pt x="545" y="15708"/>
                    <a:pt x="1217" y="15708"/>
                  </a:cubicBezTo>
                  <a:lnTo>
                    <a:pt x="9168" y="15708"/>
                  </a:lnTo>
                  <a:cubicBezTo>
                    <a:pt x="9838" y="15708"/>
                    <a:pt x="10385" y="15161"/>
                    <a:pt x="10385" y="14491"/>
                  </a:cubicBezTo>
                  <a:lnTo>
                    <a:pt x="10385" y="8469"/>
                  </a:lnTo>
                  <a:lnTo>
                    <a:pt x="13568" y="8469"/>
                  </a:lnTo>
                  <a:cubicBezTo>
                    <a:pt x="14519" y="8469"/>
                    <a:pt x="15294" y="7694"/>
                    <a:pt x="15294" y="6742"/>
                  </a:cubicBezTo>
                  <a:lnTo>
                    <a:pt x="15294" y="1728"/>
                  </a:lnTo>
                  <a:cubicBezTo>
                    <a:pt x="15294" y="775"/>
                    <a:pt x="14519" y="0"/>
                    <a:pt x="13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159;p17">
              <a:extLst>
                <a:ext uri="{FF2B5EF4-FFF2-40B4-BE49-F238E27FC236}">
                  <a16:creationId xmlns:a16="http://schemas.microsoft.com/office/drawing/2014/main" id="{2222DD3C-0FE9-44C9-8404-351BA9132994}"/>
                </a:ext>
              </a:extLst>
            </p:cNvPr>
            <p:cNvSpPr/>
            <p:nvPr/>
          </p:nvSpPr>
          <p:spPr>
            <a:xfrm>
              <a:off x="2809788" y="2822800"/>
              <a:ext cx="36400" cy="15400"/>
            </a:xfrm>
            <a:custGeom>
              <a:avLst/>
              <a:gdLst/>
              <a:ahLst/>
              <a:cxnLst/>
              <a:rect l="l" t="t" r="r" b="b"/>
              <a:pathLst>
                <a:path w="1456" h="616" extrusionOk="0">
                  <a:moveTo>
                    <a:pt x="307" y="1"/>
                  </a:moveTo>
                  <a:cubicBezTo>
                    <a:pt x="138" y="1"/>
                    <a:pt x="0" y="139"/>
                    <a:pt x="0" y="308"/>
                  </a:cubicBezTo>
                  <a:cubicBezTo>
                    <a:pt x="0" y="477"/>
                    <a:pt x="138" y="615"/>
                    <a:pt x="307" y="615"/>
                  </a:cubicBezTo>
                  <a:lnTo>
                    <a:pt x="1149" y="615"/>
                  </a:lnTo>
                  <a:cubicBezTo>
                    <a:pt x="1318" y="615"/>
                    <a:pt x="1456" y="477"/>
                    <a:pt x="1456" y="308"/>
                  </a:cubicBezTo>
                  <a:cubicBezTo>
                    <a:pt x="1456" y="139"/>
                    <a:pt x="1318" y="1"/>
                    <a:pt x="11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160;p17">
              <a:extLst>
                <a:ext uri="{FF2B5EF4-FFF2-40B4-BE49-F238E27FC236}">
                  <a16:creationId xmlns:a16="http://schemas.microsoft.com/office/drawing/2014/main" id="{60B0732B-7C30-4AD5-B0A4-ECB03CAFC31D}"/>
                </a:ext>
              </a:extLst>
            </p:cNvPr>
            <p:cNvSpPr/>
            <p:nvPr/>
          </p:nvSpPr>
          <p:spPr>
            <a:xfrm>
              <a:off x="2809788" y="2868400"/>
              <a:ext cx="36400" cy="15400"/>
            </a:xfrm>
            <a:custGeom>
              <a:avLst/>
              <a:gdLst/>
              <a:ahLst/>
              <a:cxnLst/>
              <a:rect l="l" t="t" r="r" b="b"/>
              <a:pathLst>
                <a:path w="1456" h="616" extrusionOk="0">
                  <a:moveTo>
                    <a:pt x="307" y="1"/>
                  </a:moveTo>
                  <a:cubicBezTo>
                    <a:pt x="138" y="1"/>
                    <a:pt x="0" y="139"/>
                    <a:pt x="0" y="308"/>
                  </a:cubicBezTo>
                  <a:cubicBezTo>
                    <a:pt x="0" y="477"/>
                    <a:pt x="138" y="615"/>
                    <a:pt x="307" y="615"/>
                  </a:cubicBezTo>
                  <a:lnTo>
                    <a:pt x="1149" y="615"/>
                  </a:lnTo>
                  <a:cubicBezTo>
                    <a:pt x="1318" y="615"/>
                    <a:pt x="1456" y="477"/>
                    <a:pt x="1456" y="308"/>
                  </a:cubicBezTo>
                  <a:cubicBezTo>
                    <a:pt x="1456" y="139"/>
                    <a:pt x="1318" y="1"/>
                    <a:pt x="11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161;p17">
              <a:extLst>
                <a:ext uri="{FF2B5EF4-FFF2-40B4-BE49-F238E27FC236}">
                  <a16:creationId xmlns:a16="http://schemas.microsoft.com/office/drawing/2014/main" id="{B5216C50-810A-4C47-BF86-DC383D33C19D}"/>
                </a:ext>
              </a:extLst>
            </p:cNvPr>
            <p:cNvSpPr/>
            <p:nvPr/>
          </p:nvSpPr>
          <p:spPr>
            <a:xfrm>
              <a:off x="2809788" y="2914050"/>
              <a:ext cx="74100" cy="15350"/>
            </a:xfrm>
            <a:custGeom>
              <a:avLst/>
              <a:gdLst/>
              <a:ahLst/>
              <a:cxnLst/>
              <a:rect l="l" t="t" r="r" b="b"/>
              <a:pathLst>
                <a:path w="2964" h="614" extrusionOk="0">
                  <a:moveTo>
                    <a:pt x="307" y="1"/>
                  </a:moveTo>
                  <a:cubicBezTo>
                    <a:pt x="138" y="1"/>
                    <a:pt x="0" y="137"/>
                    <a:pt x="0" y="306"/>
                  </a:cubicBezTo>
                  <a:cubicBezTo>
                    <a:pt x="0" y="475"/>
                    <a:pt x="138" y="613"/>
                    <a:pt x="307" y="613"/>
                  </a:cubicBezTo>
                  <a:lnTo>
                    <a:pt x="2658" y="613"/>
                  </a:lnTo>
                  <a:cubicBezTo>
                    <a:pt x="2827" y="613"/>
                    <a:pt x="2963" y="475"/>
                    <a:pt x="2963" y="306"/>
                  </a:cubicBezTo>
                  <a:cubicBezTo>
                    <a:pt x="2963" y="137"/>
                    <a:pt x="2827" y="1"/>
                    <a:pt x="26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162;p17">
              <a:extLst>
                <a:ext uri="{FF2B5EF4-FFF2-40B4-BE49-F238E27FC236}">
                  <a16:creationId xmlns:a16="http://schemas.microsoft.com/office/drawing/2014/main" id="{9172BE57-E89B-482B-B84C-34C9BF9A63B8}"/>
                </a:ext>
              </a:extLst>
            </p:cNvPr>
            <p:cNvSpPr/>
            <p:nvPr/>
          </p:nvSpPr>
          <p:spPr>
            <a:xfrm>
              <a:off x="2809788" y="2959650"/>
              <a:ext cx="117125" cy="15350"/>
            </a:xfrm>
            <a:custGeom>
              <a:avLst/>
              <a:gdLst/>
              <a:ahLst/>
              <a:cxnLst/>
              <a:rect l="l" t="t" r="r" b="b"/>
              <a:pathLst>
                <a:path w="4685" h="614" extrusionOk="0">
                  <a:moveTo>
                    <a:pt x="307" y="1"/>
                  </a:moveTo>
                  <a:cubicBezTo>
                    <a:pt x="138" y="1"/>
                    <a:pt x="0" y="137"/>
                    <a:pt x="0" y="306"/>
                  </a:cubicBezTo>
                  <a:cubicBezTo>
                    <a:pt x="0" y="477"/>
                    <a:pt x="138" y="614"/>
                    <a:pt x="307" y="614"/>
                  </a:cubicBezTo>
                  <a:lnTo>
                    <a:pt x="4377" y="614"/>
                  </a:lnTo>
                  <a:cubicBezTo>
                    <a:pt x="4546" y="614"/>
                    <a:pt x="4684" y="477"/>
                    <a:pt x="4684" y="306"/>
                  </a:cubicBezTo>
                  <a:cubicBezTo>
                    <a:pt x="4684" y="137"/>
                    <a:pt x="4546" y="1"/>
                    <a:pt x="43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63;p17">
              <a:extLst>
                <a:ext uri="{FF2B5EF4-FFF2-40B4-BE49-F238E27FC236}">
                  <a16:creationId xmlns:a16="http://schemas.microsoft.com/office/drawing/2014/main" id="{43FBE819-76D4-4DAB-AC14-00C3B33595CE}"/>
                </a:ext>
              </a:extLst>
            </p:cNvPr>
            <p:cNvSpPr/>
            <p:nvPr/>
          </p:nvSpPr>
          <p:spPr>
            <a:xfrm>
              <a:off x="2736188" y="2911950"/>
              <a:ext cx="17375" cy="15300"/>
            </a:xfrm>
            <a:custGeom>
              <a:avLst/>
              <a:gdLst/>
              <a:ahLst/>
              <a:cxnLst/>
              <a:rect l="l" t="t" r="r" b="b"/>
              <a:pathLst>
                <a:path w="695" h="612" extrusionOk="0">
                  <a:moveTo>
                    <a:pt x="347" y="1"/>
                  </a:moveTo>
                  <a:cubicBezTo>
                    <a:pt x="289" y="1"/>
                    <a:pt x="229" y="17"/>
                    <a:pt x="178" y="51"/>
                  </a:cubicBezTo>
                  <a:cubicBezTo>
                    <a:pt x="40" y="143"/>
                    <a:pt x="1" y="339"/>
                    <a:pt x="93" y="477"/>
                  </a:cubicBezTo>
                  <a:cubicBezTo>
                    <a:pt x="151" y="565"/>
                    <a:pt x="250" y="612"/>
                    <a:pt x="349" y="612"/>
                  </a:cubicBezTo>
                  <a:cubicBezTo>
                    <a:pt x="408" y="612"/>
                    <a:pt x="467" y="595"/>
                    <a:pt x="518" y="561"/>
                  </a:cubicBezTo>
                  <a:cubicBezTo>
                    <a:pt x="658" y="469"/>
                    <a:pt x="695" y="274"/>
                    <a:pt x="603" y="136"/>
                  </a:cubicBezTo>
                  <a:cubicBezTo>
                    <a:pt x="545" y="48"/>
                    <a:pt x="447" y="1"/>
                    <a:pt x="3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64;p17">
              <a:extLst>
                <a:ext uri="{FF2B5EF4-FFF2-40B4-BE49-F238E27FC236}">
                  <a16:creationId xmlns:a16="http://schemas.microsoft.com/office/drawing/2014/main" id="{E6B683FF-3EEC-48AF-A00B-CF63E425F620}"/>
                </a:ext>
              </a:extLst>
            </p:cNvPr>
            <p:cNvSpPr/>
            <p:nvPr/>
          </p:nvSpPr>
          <p:spPr>
            <a:xfrm>
              <a:off x="2894438" y="2727600"/>
              <a:ext cx="190725" cy="141700"/>
            </a:xfrm>
            <a:custGeom>
              <a:avLst/>
              <a:gdLst/>
              <a:ahLst/>
              <a:cxnLst/>
              <a:rect l="l" t="t" r="r" b="b"/>
              <a:pathLst>
                <a:path w="7629" h="5668" extrusionOk="0">
                  <a:moveTo>
                    <a:pt x="3016" y="615"/>
                  </a:moveTo>
                  <a:cubicBezTo>
                    <a:pt x="3168" y="615"/>
                    <a:pt x="3314" y="681"/>
                    <a:pt x="3415" y="797"/>
                  </a:cubicBezTo>
                  <a:lnTo>
                    <a:pt x="3500" y="893"/>
                  </a:lnTo>
                  <a:lnTo>
                    <a:pt x="3500" y="3936"/>
                  </a:lnTo>
                  <a:cubicBezTo>
                    <a:pt x="3349" y="3866"/>
                    <a:pt x="3183" y="3829"/>
                    <a:pt x="3016" y="3829"/>
                  </a:cubicBezTo>
                  <a:lnTo>
                    <a:pt x="1847" y="3829"/>
                  </a:lnTo>
                  <a:lnTo>
                    <a:pt x="1847" y="1118"/>
                  </a:lnTo>
                  <a:cubicBezTo>
                    <a:pt x="1847" y="1116"/>
                    <a:pt x="1847" y="1116"/>
                    <a:pt x="1847" y="1116"/>
                  </a:cubicBezTo>
                  <a:lnTo>
                    <a:pt x="1847" y="615"/>
                  </a:lnTo>
                  <a:close/>
                  <a:moveTo>
                    <a:pt x="5764" y="615"/>
                  </a:moveTo>
                  <a:lnTo>
                    <a:pt x="5764" y="3829"/>
                  </a:lnTo>
                  <a:lnTo>
                    <a:pt x="4597" y="3829"/>
                  </a:lnTo>
                  <a:cubicBezTo>
                    <a:pt x="4429" y="3829"/>
                    <a:pt x="4264" y="3866"/>
                    <a:pt x="4113" y="3936"/>
                  </a:cubicBezTo>
                  <a:lnTo>
                    <a:pt x="4113" y="893"/>
                  </a:lnTo>
                  <a:lnTo>
                    <a:pt x="4197" y="797"/>
                  </a:lnTo>
                  <a:cubicBezTo>
                    <a:pt x="4297" y="681"/>
                    <a:pt x="4442" y="615"/>
                    <a:pt x="4597" y="615"/>
                  </a:cubicBezTo>
                  <a:close/>
                  <a:moveTo>
                    <a:pt x="1234" y="1423"/>
                  </a:moveTo>
                  <a:lnTo>
                    <a:pt x="1234" y="4136"/>
                  </a:lnTo>
                  <a:cubicBezTo>
                    <a:pt x="1234" y="4306"/>
                    <a:pt x="1372" y="4442"/>
                    <a:pt x="1541" y="4442"/>
                  </a:cubicBezTo>
                  <a:lnTo>
                    <a:pt x="3016" y="4442"/>
                  </a:lnTo>
                  <a:cubicBezTo>
                    <a:pt x="3168" y="4442"/>
                    <a:pt x="3314" y="4508"/>
                    <a:pt x="3415" y="4624"/>
                  </a:cubicBezTo>
                  <a:lnTo>
                    <a:pt x="3500" y="4722"/>
                  </a:lnTo>
                  <a:lnTo>
                    <a:pt x="3500" y="5055"/>
                  </a:lnTo>
                  <a:lnTo>
                    <a:pt x="616" y="5055"/>
                  </a:lnTo>
                  <a:lnTo>
                    <a:pt x="616" y="1423"/>
                  </a:lnTo>
                  <a:close/>
                  <a:moveTo>
                    <a:pt x="7014" y="1423"/>
                  </a:moveTo>
                  <a:lnTo>
                    <a:pt x="7014" y="5055"/>
                  </a:lnTo>
                  <a:lnTo>
                    <a:pt x="4113" y="5055"/>
                  </a:lnTo>
                  <a:lnTo>
                    <a:pt x="4113" y="4722"/>
                  </a:lnTo>
                  <a:lnTo>
                    <a:pt x="4197" y="4624"/>
                  </a:lnTo>
                  <a:cubicBezTo>
                    <a:pt x="4297" y="4508"/>
                    <a:pt x="4442" y="4442"/>
                    <a:pt x="4597" y="4442"/>
                  </a:cubicBezTo>
                  <a:lnTo>
                    <a:pt x="6071" y="4442"/>
                  </a:lnTo>
                  <a:cubicBezTo>
                    <a:pt x="6239" y="4442"/>
                    <a:pt x="6379" y="4304"/>
                    <a:pt x="6379" y="4136"/>
                  </a:cubicBezTo>
                  <a:lnTo>
                    <a:pt x="6379" y="1423"/>
                  </a:lnTo>
                  <a:close/>
                  <a:moveTo>
                    <a:pt x="1541" y="0"/>
                  </a:moveTo>
                  <a:cubicBezTo>
                    <a:pt x="1372" y="0"/>
                    <a:pt x="1234" y="138"/>
                    <a:pt x="1234" y="308"/>
                  </a:cubicBezTo>
                  <a:lnTo>
                    <a:pt x="1234" y="810"/>
                  </a:lnTo>
                  <a:lnTo>
                    <a:pt x="308" y="810"/>
                  </a:lnTo>
                  <a:cubicBezTo>
                    <a:pt x="139" y="810"/>
                    <a:pt x="1" y="948"/>
                    <a:pt x="1" y="1118"/>
                  </a:cubicBezTo>
                  <a:lnTo>
                    <a:pt x="1" y="5362"/>
                  </a:lnTo>
                  <a:cubicBezTo>
                    <a:pt x="1" y="5531"/>
                    <a:pt x="139" y="5668"/>
                    <a:pt x="308" y="5668"/>
                  </a:cubicBezTo>
                  <a:lnTo>
                    <a:pt x="7321" y="5668"/>
                  </a:lnTo>
                  <a:cubicBezTo>
                    <a:pt x="7490" y="5668"/>
                    <a:pt x="7628" y="5531"/>
                    <a:pt x="7628" y="5362"/>
                  </a:cubicBezTo>
                  <a:lnTo>
                    <a:pt x="7628" y="1118"/>
                  </a:lnTo>
                  <a:cubicBezTo>
                    <a:pt x="7628" y="948"/>
                    <a:pt x="7490" y="810"/>
                    <a:pt x="7321" y="810"/>
                  </a:cubicBezTo>
                  <a:lnTo>
                    <a:pt x="6379" y="810"/>
                  </a:lnTo>
                  <a:lnTo>
                    <a:pt x="6379" y="308"/>
                  </a:lnTo>
                  <a:cubicBezTo>
                    <a:pt x="6379" y="138"/>
                    <a:pt x="6240" y="0"/>
                    <a:pt x="6071" y="0"/>
                  </a:cubicBezTo>
                  <a:lnTo>
                    <a:pt x="4597" y="0"/>
                  </a:lnTo>
                  <a:cubicBezTo>
                    <a:pt x="4300" y="0"/>
                    <a:pt x="4017" y="116"/>
                    <a:pt x="3805" y="319"/>
                  </a:cubicBezTo>
                  <a:cubicBezTo>
                    <a:pt x="3594" y="116"/>
                    <a:pt x="3312" y="0"/>
                    <a:pt x="30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54"/>
        <p:cNvGrpSpPr/>
        <p:nvPr/>
      </p:nvGrpSpPr>
      <p:grpSpPr>
        <a:xfrm>
          <a:off x="0" y="0"/>
          <a:ext cx="0" cy="0"/>
          <a:chOff x="0" y="0"/>
          <a:chExt cx="0" cy="0"/>
        </a:xfrm>
      </p:grpSpPr>
      <p:sp>
        <p:nvSpPr>
          <p:cNvPr id="2155" name="Google Shape;2155;p38"/>
          <p:cNvSpPr txBox="1">
            <a:spLocks noGrp="1"/>
          </p:cNvSpPr>
          <p:nvPr>
            <p:ph type="title"/>
          </p:nvPr>
        </p:nvSpPr>
        <p:spPr>
          <a:xfrm>
            <a:off x="2855400" y="2290476"/>
            <a:ext cx="3200400" cy="1412177"/>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000" b="1" dirty="0" err="1">
                <a:latin typeface="+mj-lt"/>
              </a:rPr>
              <a:t>Xây</a:t>
            </a:r>
            <a:r>
              <a:rPr lang="en-US" sz="4000" b="1" dirty="0">
                <a:latin typeface="+mj-lt"/>
              </a:rPr>
              <a:t> </a:t>
            </a:r>
            <a:r>
              <a:rPr lang="en-US" sz="4000" b="1" dirty="0" err="1">
                <a:latin typeface="+mj-lt"/>
              </a:rPr>
              <a:t>dựng</a:t>
            </a:r>
            <a:r>
              <a:rPr lang="en-US" sz="4000" b="1" dirty="0">
                <a:latin typeface="+mj-lt"/>
              </a:rPr>
              <a:t> Test Case</a:t>
            </a:r>
            <a:endParaRPr sz="4000" b="1" dirty="0">
              <a:latin typeface="+mj-lt"/>
            </a:endParaRPr>
          </a:p>
        </p:txBody>
      </p:sp>
      <p:sp>
        <p:nvSpPr>
          <p:cNvPr id="2156" name="Google Shape;2156;p38"/>
          <p:cNvSpPr txBox="1">
            <a:spLocks noGrp="1"/>
          </p:cNvSpPr>
          <p:nvPr>
            <p:ph type="title" idx="2"/>
          </p:nvPr>
        </p:nvSpPr>
        <p:spPr>
          <a:xfrm>
            <a:off x="2971800" y="1161288"/>
            <a:ext cx="2967600" cy="106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8000" b="1" dirty="0">
                <a:latin typeface="+mj-lt"/>
              </a:rPr>
              <a:t>03</a:t>
            </a:r>
            <a:endParaRPr sz="8000" b="1" dirty="0">
              <a:latin typeface="+mj-lt"/>
            </a:endParaRPr>
          </a:p>
        </p:txBody>
      </p:sp>
    </p:spTree>
    <p:extLst>
      <p:ext uri="{BB962C8B-B14F-4D97-AF65-F5344CB8AC3E}">
        <p14:creationId xmlns:p14="http://schemas.microsoft.com/office/powerpoint/2010/main" val="20589734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25" name="Google Shape;325;p33"/>
          <p:cNvSpPr/>
          <p:nvPr/>
        </p:nvSpPr>
        <p:spPr>
          <a:xfrm rot="5126449">
            <a:off x="387937" y="628575"/>
            <a:ext cx="294815" cy="196071"/>
          </a:xfrm>
          <a:custGeom>
            <a:avLst/>
            <a:gdLst/>
            <a:ahLst/>
            <a:cxnLst/>
            <a:rect l="l" t="t" r="r" b="b"/>
            <a:pathLst>
              <a:path w="5514" h="3667" extrusionOk="0">
                <a:moveTo>
                  <a:pt x="2468" y="1883"/>
                </a:moveTo>
                <a:cubicBezTo>
                  <a:pt x="2694" y="1932"/>
                  <a:pt x="2790" y="2112"/>
                  <a:pt x="2917" y="2270"/>
                </a:cubicBezTo>
                <a:cubicBezTo>
                  <a:pt x="2972" y="2338"/>
                  <a:pt x="3059" y="2391"/>
                  <a:pt x="3056" y="2486"/>
                </a:cubicBezTo>
                <a:cubicBezTo>
                  <a:pt x="3056" y="2555"/>
                  <a:pt x="3022" y="2623"/>
                  <a:pt x="2994" y="2716"/>
                </a:cubicBezTo>
                <a:cubicBezTo>
                  <a:pt x="2952" y="2716"/>
                  <a:pt x="2903" y="2718"/>
                  <a:pt x="2852" y="2718"/>
                </a:cubicBezTo>
                <a:cubicBezTo>
                  <a:pt x="2814" y="2718"/>
                  <a:pt x="2774" y="2716"/>
                  <a:pt x="2734" y="2712"/>
                </a:cubicBezTo>
                <a:cubicBezTo>
                  <a:pt x="2706" y="2709"/>
                  <a:pt x="2681" y="2663"/>
                  <a:pt x="2657" y="2632"/>
                </a:cubicBezTo>
                <a:cubicBezTo>
                  <a:pt x="2623" y="2592"/>
                  <a:pt x="2582" y="2548"/>
                  <a:pt x="2551" y="2505"/>
                </a:cubicBezTo>
                <a:cubicBezTo>
                  <a:pt x="2514" y="2449"/>
                  <a:pt x="2452" y="2394"/>
                  <a:pt x="2449" y="2338"/>
                </a:cubicBezTo>
                <a:cubicBezTo>
                  <a:pt x="2440" y="2189"/>
                  <a:pt x="2459" y="2041"/>
                  <a:pt x="2468" y="1883"/>
                </a:cubicBezTo>
                <a:close/>
                <a:moveTo>
                  <a:pt x="4212" y="4"/>
                </a:moveTo>
                <a:cubicBezTo>
                  <a:pt x="4163" y="4"/>
                  <a:pt x="4116" y="7"/>
                  <a:pt x="4071" y="13"/>
                </a:cubicBezTo>
                <a:cubicBezTo>
                  <a:pt x="3845" y="38"/>
                  <a:pt x="3588" y="1"/>
                  <a:pt x="3384" y="162"/>
                </a:cubicBezTo>
                <a:cubicBezTo>
                  <a:pt x="3350" y="187"/>
                  <a:pt x="3291" y="177"/>
                  <a:pt x="3242" y="187"/>
                </a:cubicBezTo>
                <a:cubicBezTo>
                  <a:pt x="3217" y="190"/>
                  <a:pt x="3177" y="184"/>
                  <a:pt x="3164" y="199"/>
                </a:cubicBezTo>
                <a:cubicBezTo>
                  <a:pt x="3084" y="286"/>
                  <a:pt x="2951" y="286"/>
                  <a:pt x="2883" y="413"/>
                </a:cubicBezTo>
                <a:cubicBezTo>
                  <a:pt x="2811" y="549"/>
                  <a:pt x="2592" y="555"/>
                  <a:pt x="2533" y="728"/>
                </a:cubicBezTo>
                <a:cubicBezTo>
                  <a:pt x="2533" y="735"/>
                  <a:pt x="2517" y="731"/>
                  <a:pt x="2514" y="738"/>
                </a:cubicBezTo>
                <a:cubicBezTo>
                  <a:pt x="2471" y="793"/>
                  <a:pt x="2428" y="849"/>
                  <a:pt x="2394" y="908"/>
                </a:cubicBezTo>
                <a:cubicBezTo>
                  <a:pt x="2369" y="948"/>
                  <a:pt x="2366" y="1029"/>
                  <a:pt x="2338" y="1038"/>
                </a:cubicBezTo>
                <a:cubicBezTo>
                  <a:pt x="2202" y="1075"/>
                  <a:pt x="2214" y="1177"/>
                  <a:pt x="2217" y="1310"/>
                </a:cubicBezTo>
                <a:cubicBezTo>
                  <a:pt x="2152" y="1310"/>
                  <a:pt x="2088" y="1309"/>
                  <a:pt x="2024" y="1309"/>
                </a:cubicBezTo>
                <a:cubicBezTo>
                  <a:pt x="1960" y="1309"/>
                  <a:pt x="1897" y="1310"/>
                  <a:pt x="1833" y="1313"/>
                </a:cubicBezTo>
                <a:cubicBezTo>
                  <a:pt x="1740" y="1316"/>
                  <a:pt x="1644" y="1326"/>
                  <a:pt x="1558" y="1351"/>
                </a:cubicBezTo>
                <a:cubicBezTo>
                  <a:pt x="1400" y="1397"/>
                  <a:pt x="1245" y="1456"/>
                  <a:pt x="1090" y="1518"/>
                </a:cubicBezTo>
                <a:cubicBezTo>
                  <a:pt x="1044" y="1536"/>
                  <a:pt x="998" y="1564"/>
                  <a:pt x="960" y="1601"/>
                </a:cubicBezTo>
                <a:cubicBezTo>
                  <a:pt x="852" y="1703"/>
                  <a:pt x="747" y="1812"/>
                  <a:pt x="642" y="1920"/>
                </a:cubicBezTo>
                <a:cubicBezTo>
                  <a:pt x="577" y="1988"/>
                  <a:pt x="502" y="2053"/>
                  <a:pt x="450" y="2131"/>
                </a:cubicBezTo>
                <a:cubicBezTo>
                  <a:pt x="403" y="2199"/>
                  <a:pt x="403" y="2322"/>
                  <a:pt x="347" y="2350"/>
                </a:cubicBezTo>
                <a:cubicBezTo>
                  <a:pt x="199" y="2421"/>
                  <a:pt x="267" y="2598"/>
                  <a:pt x="152" y="2682"/>
                </a:cubicBezTo>
                <a:cubicBezTo>
                  <a:pt x="128" y="2697"/>
                  <a:pt x="165" y="2787"/>
                  <a:pt x="140" y="2821"/>
                </a:cubicBezTo>
                <a:cubicBezTo>
                  <a:pt x="91" y="2892"/>
                  <a:pt x="66" y="2960"/>
                  <a:pt x="91" y="3044"/>
                </a:cubicBezTo>
                <a:cubicBezTo>
                  <a:pt x="97" y="3068"/>
                  <a:pt x="87" y="3106"/>
                  <a:pt x="72" y="3121"/>
                </a:cubicBezTo>
                <a:cubicBezTo>
                  <a:pt x="1" y="3202"/>
                  <a:pt x="4" y="3279"/>
                  <a:pt x="57" y="3369"/>
                </a:cubicBezTo>
                <a:cubicBezTo>
                  <a:pt x="72" y="3393"/>
                  <a:pt x="78" y="3431"/>
                  <a:pt x="81" y="3462"/>
                </a:cubicBezTo>
                <a:cubicBezTo>
                  <a:pt x="84" y="3587"/>
                  <a:pt x="151" y="3666"/>
                  <a:pt x="252" y="3666"/>
                </a:cubicBezTo>
                <a:cubicBezTo>
                  <a:pt x="256" y="3666"/>
                  <a:pt x="260" y="3666"/>
                  <a:pt x="264" y="3666"/>
                </a:cubicBezTo>
                <a:cubicBezTo>
                  <a:pt x="385" y="3660"/>
                  <a:pt x="465" y="3561"/>
                  <a:pt x="465" y="3437"/>
                </a:cubicBezTo>
                <a:cubicBezTo>
                  <a:pt x="462" y="3350"/>
                  <a:pt x="468" y="3257"/>
                  <a:pt x="487" y="3171"/>
                </a:cubicBezTo>
                <a:cubicBezTo>
                  <a:pt x="502" y="3090"/>
                  <a:pt x="555" y="3016"/>
                  <a:pt x="558" y="2938"/>
                </a:cubicBezTo>
                <a:cubicBezTo>
                  <a:pt x="561" y="2774"/>
                  <a:pt x="682" y="2678"/>
                  <a:pt x="744" y="2548"/>
                </a:cubicBezTo>
                <a:cubicBezTo>
                  <a:pt x="759" y="2521"/>
                  <a:pt x="772" y="2490"/>
                  <a:pt x="784" y="2459"/>
                </a:cubicBezTo>
                <a:cubicBezTo>
                  <a:pt x="812" y="2397"/>
                  <a:pt x="827" y="2329"/>
                  <a:pt x="868" y="2276"/>
                </a:cubicBezTo>
                <a:cubicBezTo>
                  <a:pt x="939" y="2189"/>
                  <a:pt x="1022" y="2112"/>
                  <a:pt x="1106" y="2035"/>
                </a:cubicBezTo>
                <a:cubicBezTo>
                  <a:pt x="1140" y="2001"/>
                  <a:pt x="1177" y="1963"/>
                  <a:pt x="1217" y="1945"/>
                </a:cubicBezTo>
                <a:cubicBezTo>
                  <a:pt x="1345" y="1891"/>
                  <a:pt x="1458" y="1796"/>
                  <a:pt x="1603" y="1796"/>
                </a:cubicBezTo>
                <a:cubicBezTo>
                  <a:pt x="1610" y="1796"/>
                  <a:pt x="1616" y="1796"/>
                  <a:pt x="1623" y="1796"/>
                </a:cubicBezTo>
                <a:cubicBezTo>
                  <a:pt x="1624" y="1796"/>
                  <a:pt x="1626" y="1797"/>
                  <a:pt x="1627" y="1797"/>
                </a:cubicBezTo>
                <a:cubicBezTo>
                  <a:pt x="1644" y="1797"/>
                  <a:pt x="1661" y="1780"/>
                  <a:pt x="1672" y="1765"/>
                </a:cubicBezTo>
                <a:cubicBezTo>
                  <a:pt x="1711" y="1717"/>
                  <a:pt x="1752" y="1703"/>
                  <a:pt x="1795" y="1703"/>
                </a:cubicBezTo>
                <a:cubicBezTo>
                  <a:pt x="1859" y="1703"/>
                  <a:pt x="1925" y="1734"/>
                  <a:pt x="1988" y="1734"/>
                </a:cubicBezTo>
                <a:cubicBezTo>
                  <a:pt x="2003" y="1734"/>
                  <a:pt x="2017" y="1732"/>
                  <a:pt x="2031" y="1728"/>
                </a:cubicBezTo>
                <a:cubicBezTo>
                  <a:pt x="2038" y="1728"/>
                  <a:pt x="2068" y="1771"/>
                  <a:pt x="2065" y="1784"/>
                </a:cubicBezTo>
                <a:cubicBezTo>
                  <a:pt x="2025" y="1895"/>
                  <a:pt x="2013" y="1997"/>
                  <a:pt x="2019" y="2118"/>
                </a:cubicBezTo>
                <a:cubicBezTo>
                  <a:pt x="2025" y="2211"/>
                  <a:pt x="2000" y="2310"/>
                  <a:pt x="2050" y="2394"/>
                </a:cubicBezTo>
                <a:cubicBezTo>
                  <a:pt x="2149" y="2561"/>
                  <a:pt x="2099" y="2812"/>
                  <a:pt x="2335" y="2904"/>
                </a:cubicBezTo>
                <a:cubicBezTo>
                  <a:pt x="2344" y="2907"/>
                  <a:pt x="2344" y="2935"/>
                  <a:pt x="2353" y="2945"/>
                </a:cubicBezTo>
                <a:cubicBezTo>
                  <a:pt x="2384" y="2985"/>
                  <a:pt x="2415" y="3031"/>
                  <a:pt x="2455" y="3059"/>
                </a:cubicBezTo>
                <a:cubicBezTo>
                  <a:pt x="2502" y="3087"/>
                  <a:pt x="2561" y="3106"/>
                  <a:pt x="2616" y="3112"/>
                </a:cubicBezTo>
                <a:cubicBezTo>
                  <a:pt x="2720" y="3126"/>
                  <a:pt x="2830" y="3151"/>
                  <a:pt x="2934" y="3151"/>
                </a:cubicBezTo>
                <a:cubicBezTo>
                  <a:pt x="2966" y="3151"/>
                  <a:pt x="2997" y="3149"/>
                  <a:pt x="3028" y="3143"/>
                </a:cubicBezTo>
                <a:cubicBezTo>
                  <a:pt x="3155" y="3118"/>
                  <a:pt x="3273" y="3031"/>
                  <a:pt x="3384" y="2957"/>
                </a:cubicBezTo>
                <a:cubicBezTo>
                  <a:pt x="3474" y="2901"/>
                  <a:pt x="3434" y="2799"/>
                  <a:pt x="3440" y="2716"/>
                </a:cubicBezTo>
                <a:cubicBezTo>
                  <a:pt x="3443" y="2688"/>
                  <a:pt x="3458" y="2660"/>
                  <a:pt x="3458" y="2632"/>
                </a:cubicBezTo>
                <a:cubicBezTo>
                  <a:pt x="3458" y="2517"/>
                  <a:pt x="3480" y="2394"/>
                  <a:pt x="3446" y="2288"/>
                </a:cubicBezTo>
                <a:cubicBezTo>
                  <a:pt x="3415" y="2180"/>
                  <a:pt x="3334" y="2087"/>
                  <a:pt x="3263" y="1997"/>
                </a:cubicBezTo>
                <a:cubicBezTo>
                  <a:pt x="3081" y="1753"/>
                  <a:pt x="2827" y="1592"/>
                  <a:pt x="2570" y="1440"/>
                </a:cubicBezTo>
                <a:cubicBezTo>
                  <a:pt x="2573" y="1434"/>
                  <a:pt x="2576" y="1428"/>
                  <a:pt x="2576" y="1425"/>
                </a:cubicBezTo>
                <a:cubicBezTo>
                  <a:pt x="2598" y="1251"/>
                  <a:pt x="2814" y="1190"/>
                  <a:pt x="2821" y="1001"/>
                </a:cubicBezTo>
                <a:cubicBezTo>
                  <a:pt x="2821" y="979"/>
                  <a:pt x="2879" y="954"/>
                  <a:pt x="2914" y="936"/>
                </a:cubicBezTo>
                <a:cubicBezTo>
                  <a:pt x="2954" y="911"/>
                  <a:pt x="3003" y="899"/>
                  <a:pt x="3037" y="868"/>
                </a:cubicBezTo>
                <a:cubicBezTo>
                  <a:pt x="3112" y="800"/>
                  <a:pt x="3170" y="716"/>
                  <a:pt x="3245" y="648"/>
                </a:cubicBezTo>
                <a:cubicBezTo>
                  <a:pt x="3273" y="620"/>
                  <a:pt x="3319" y="591"/>
                  <a:pt x="3355" y="591"/>
                </a:cubicBezTo>
                <a:cubicBezTo>
                  <a:pt x="3359" y="591"/>
                  <a:pt x="3362" y="592"/>
                  <a:pt x="3365" y="592"/>
                </a:cubicBezTo>
                <a:cubicBezTo>
                  <a:pt x="3382" y="595"/>
                  <a:pt x="3397" y="596"/>
                  <a:pt x="3412" y="596"/>
                </a:cubicBezTo>
                <a:cubicBezTo>
                  <a:pt x="3510" y="596"/>
                  <a:pt x="3577" y="546"/>
                  <a:pt x="3622" y="484"/>
                </a:cubicBezTo>
                <a:cubicBezTo>
                  <a:pt x="3680" y="484"/>
                  <a:pt x="3734" y="493"/>
                  <a:pt x="3781" y="493"/>
                </a:cubicBezTo>
                <a:cubicBezTo>
                  <a:pt x="3810" y="493"/>
                  <a:pt x="3836" y="490"/>
                  <a:pt x="3858" y="478"/>
                </a:cubicBezTo>
                <a:cubicBezTo>
                  <a:pt x="3917" y="446"/>
                  <a:pt x="3971" y="430"/>
                  <a:pt x="4025" y="430"/>
                </a:cubicBezTo>
                <a:cubicBezTo>
                  <a:pt x="4081" y="430"/>
                  <a:pt x="4136" y="447"/>
                  <a:pt x="4195" y="484"/>
                </a:cubicBezTo>
                <a:cubicBezTo>
                  <a:pt x="4232" y="505"/>
                  <a:pt x="4288" y="499"/>
                  <a:pt x="4334" y="509"/>
                </a:cubicBezTo>
                <a:cubicBezTo>
                  <a:pt x="4402" y="518"/>
                  <a:pt x="4470" y="527"/>
                  <a:pt x="4539" y="543"/>
                </a:cubicBezTo>
                <a:cubicBezTo>
                  <a:pt x="4573" y="549"/>
                  <a:pt x="4604" y="580"/>
                  <a:pt x="4635" y="580"/>
                </a:cubicBezTo>
                <a:cubicBezTo>
                  <a:pt x="4637" y="580"/>
                  <a:pt x="4639" y="580"/>
                  <a:pt x="4642" y="580"/>
                </a:cubicBezTo>
                <a:cubicBezTo>
                  <a:pt x="4824" y="580"/>
                  <a:pt x="4958" y="696"/>
                  <a:pt x="5065" y="806"/>
                </a:cubicBezTo>
                <a:cubicBezTo>
                  <a:pt x="5125" y="864"/>
                  <a:pt x="5180" y="886"/>
                  <a:pt x="5237" y="886"/>
                </a:cubicBezTo>
                <a:cubicBezTo>
                  <a:pt x="5262" y="886"/>
                  <a:pt x="5287" y="881"/>
                  <a:pt x="5312" y="874"/>
                </a:cubicBezTo>
                <a:cubicBezTo>
                  <a:pt x="5492" y="815"/>
                  <a:pt x="5514" y="651"/>
                  <a:pt x="5371" y="530"/>
                </a:cubicBezTo>
                <a:cubicBezTo>
                  <a:pt x="5353" y="515"/>
                  <a:pt x="5346" y="490"/>
                  <a:pt x="5334" y="468"/>
                </a:cubicBezTo>
                <a:cubicBezTo>
                  <a:pt x="5292" y="392"/>
                  <a:pt x="5119" y="302"/>
                  <a:pt x="5021" y="302"/>
                </a:cubicBezTo>
                <a:cubicBezTo>
                  <a:pt x="5012" y="302"/>
                  <a:pt x="5004" y="303"/>
                  <a:pt x="4997" y="304"/>
                </a:cubicBezTo>
                <a:cubicBezTo>
                  <a:pt x="5015" y="286"/>
                  <a:pt x="5034" y="264"/>
                  <a:pt x="5052" y="245"/>
                </a:cubicBezTo>
                <a:cubicBezTo>
                  <a:pt x="4997" y="221"/>
                  <a:pt x="4944" y="180"/>
                  <a:pt x="4885" y="171"/>
                </a:cubicBezTo>
                <a:cubicBezTo>
                  <a:pt x="4786" y="156"/>
                  <a:pt x="4700" y="125"/>
                  <a:pt x="4604" y="81"/>
                </a:cubicBezTo>
                <a:cubicBezTo>
                  <a:pt x="4486" y="27"/>
                  <a:pt x="4344" y="4"/>
                  <a:pt x="4212" y="4"/>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 name="Group 52">
            <a:extLst>
              <a:ext uri="{FF2B5EF4-FFF2-40B4-BE49-F238E27FC236}">
                <a16:creationId xmlns:a16="http://schemas.microsoft.com/office/drawing/2014/main" id="{04F48238-9F64-37ED-095E-D4C416054333}"/>
              </a:ext>
            </a:extLst>
          </p:cNvPr>
          <p:cNvGrpSpPr/>
          <p:nvPr/>
        </p:nvGrpSpPr>
        <p:grpSpPr>
          <a:xfrm>
            <a:off x="425901" y="1508972"/>
            <a:ext cx="3830727" cy="2562784"/>
            <a:chOff x="4833722" y="1157329"/>
            <a:chExt cx="3774934" cy="2761105"/>
          </a:xfrm>
        </p:grpSpPr>
        <p:sp>
          <p:nvSpPr>
            <p:cNvPr id="32" name="Rectangle 31">
              <a:extLst>
                <a:ext uri="{FF2B5EF4-FFF2-40B4-BE49-F238E27FC236}">
                  <a16:creationId xmlns:a16="http://schemas.microsoft.com/office/drawing/2014/main" id="{1EBE7677-FB3E-57E9-D519-FD6367BFF6C2}"/>
                </a:ext>
              </a:extLst>
            </p:cNvPr>
            <p:cNvSpPr/>
            <p:nvPr/>
          </p:nvSpPr>
          <p:spPr>
            <a:xfrm>
              <a:off x="4833722" y="1157329"/>
              <a:ext cx="3774934" cy="2761105"/>
            </a:xfrm>
            <a:custGeom>
              <a:avLst/>
              <a:gdLst>
                <a:gd name="connsiteX0" fmla="*/ 0 w 3774934"/>
                <a:gd name="connsiteY0" fmla="*/ 0 h 2761105"/>
                <a:gd name="connsiteX1" fmla="*/ 3774934 w 3774934"/>
                <a:gd name="connsiteY1" fmla="*/ 0 h 2761105"/>
                <a:gd name="connsiteX2" fmla="*/ 3774934 w 3774934"/>
                <a:gd name="connsiteY2" fmla="*/ 2761105 h 2761105"/>
                <a:gd name="connsiteX3" fmla="*/ 0 w 3774934"/>
                <a:gd name="connsiteY3" fmla="*/ 2761105 h 2761105"/>
                <a:gd name="connsiteX4" fmla="*/ 0 w 3774934"/>
                <a:gd name="connsiteY4" fmla="*/ 0 h 2761105"/>
                <a:gd name="connsiteX0" fmla="*/ 0 w 3774934"/>
                <a:gd name="connsiteY0" fmla="*/ 0 h 2761105"/>
                <a:gd name="connsiteX1" fmla="*/ 3774934 w 3774934"/>
                <a:gd name="connsiteY1" fmla="*/ 0 h 2761105"/>
                <a:gd name="connsiteX2" fmla="*/ 3774934 w 3774934"/>
                <a:gd name="connsiteY2" fmla="*/ 2761105 h 2761105"/>
                <a:gd name="connsiteX3" fmla="*/ 0 w 3774934"/>
                <a:gd name="connsiteY3" fmla="*/ 2761105 h 2761105"/>
                <a:gd name="connsiteX4" fmla="*/ 0 w 3774934"/>
                <a:gd name="connsiteY4" fmla="*/ 0 h 2761105"/>
                <a:gd name="connsiteX0" fmla="*/ 0 w 3774934"/>
                <a:gd name="connsiteY0" fmla="*/ 0 h 2761105"/>
                <a:gd name="connsiteX1" fmla="*/ 3774934 w 3774934"/>
                <a:gd name="connsiteY1" fmla="*/ 0 h 2761105"/>
                <a:gd name="connsiteX2" fmla="*/ 3774934 w 3774934"/>
                <a:gd name="connsiteY2" fmla="*/ 2761105 h 2761105"/>
                <a:gd name="connsiteX3" fmla="*/ 0 w 3774934"/>
                <a:gd name="connsiteY3" fmla="*/ 2761105 h 2761105"/>
                <a:gd name="connsiteX4" fmla="*/ 0 w 3774934"/>
                <a:gd name="connsiteY4" fmla="*/ 0 h 27611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74934" h="2761105" fill="none" extrusionOk="0">
                  <a:moveTo>
                    <a:pt x="0" y="0"/>
                  </a:moveTo>
                  <a:cubicBezTo>
                    <a:pt x="782997" y="-26009"/>
                    <a:pt x="2982460" y="-274228"/>
                    <a:pt x="3774934" y="0"/>
                  </a:cubicBezTo>
                  <a:cubicBezTo>
                    <a:pt x="3767029" y="1186395"/>
                    <a:pt x="3661201" y="1458508"/>
                    <a:pt x="3774934" y="2761105"/>
                  </a:cubicBezTo>
                  <a:cubicBezTo>
                    <a:pt x="3235673" y="2627390"/>
                    <a:pt x="531499" y="2990420"/>
                    <a:pt x="0" y="2761105"/>
                  </a:cubicBezTo>
                  <a:cubicBezTo>
                    <a:pt x="64437" y="2038073"/>
                    <a:pt x="199608" y="728160"/>
                    <a:pt x="0" y="0"/>
                  </a:cubicBezTo>
                  <a:close/>
                </a:path>
                <a:path w="3774934" h="2761105" stroke="0" extrusionOk="0">
                  <a:moveTo>
                    <a:pt x="0" y="0"/>
                  </a:moveTo>
                  <a:cubicBezTo>
                    <a:pt x="1003427" y="110619"/>
                    <a:pt x="2625342" y="231795"/>
                    <a:pt x="3774934" y="0"/>
                  </a:cubicBezTo>
                  <a:cubicBezTo>
                    <a:pt x="3677296" y="1078642"/>
                    <a:pt x="3867674" y="1654394"/>
                    <a:pt x="3774934" y="2761105"/>
                  </a:cubicBezTo>
                  <a:cubicBezTo>
                    <a:pt x="2359645" y="3088010"/>
                    <a:pt x="1453791" y="2734503"/>
                    <a:pt x="0" y="2761105"/>
                  </a:cubicBezTo>
                  <a:cubicBezTo>
                    <a:pt x="79623" y="1383903"/>
                    <a:pt x="-137227" y="907184"/>
                    <a:pt x="0" y="0"/>
                  </a:cubicBezTo>
                  <a:close/>
                </a:path>
                <a:path w="3774934" h="2761105" fill="none" stroke="0" extrusionOk="0">
                  <a:moveTo>
                    <a:pt x="0" y="0"/>
                  </a:moveTo>
                  <a:cubicBezTo>
                    <a:pt x="401916" y="-53166"/>
                    <a:pt x="2727766" y="-4402"/>
                    <a:pt x="3774934" y="0"/>
                  </a:cubicBezTo>
                  <a:cubicBezTo>
                    <a:pt x="3858356" y="1204154"/>
                    <a:pt x="3679043" y="1400046"/>
                    <a:pt x="3774934" y="2761105"/>
                  </a:cubicBezTo>
                  <a:cubicBezTo>
                    <a:pt x="3197730" y="2675402"/>
                    <a:pt x="590768" y="2892779"/>
                    <a:pt x="0" y="2761105"/>
                  </a:cubicBezTo>
                  <a:cubicBezTo>
                    <a:pt x="-154673" y="2068086"/>
                    <a:pt x="237874" y="800360"/>
                    <a:pt x="0" y="0"/>
                  </a:cubicBezTo>
                  <a:close/>
                </a:path>
                <a:path w="3774934" h="2761105" fill="none" stroke="0" extrusionOk="0">
                  <a:moveTo>
                    <a:pt x="0" y="0"/>
                  </a:moveTo>
                  <a:cubicBezTo>
                    <a:pt x="544601" y="-99769"/>
                    <a:pt x="2899647" y="-165604"/>
                    <a:pt x="3774934" y="0"/>
                  </a:cubicBezTo>
                  <a:cubicBezTo>
                    <a:pt x="3854189" y="1201760"/>
                    <a:pt x="3673360" y="1437242"/>
                    <a:pt x="3774934" y="2761105"/>
                  </a:cubicBezTo>
                  <a:cubicBezTo>
                    <a:pt x="3182496" y="2719133"/>
                    <a:pt x="536257" y="3067777"/>
                    <a:pt x="0" y="2761105"/>
                  </a:cubicBezTo>
                  <a:cubicBezTo>
                    <a:pt x="-29472" y="1986255"/>
                    <a:pt x="253337" y="765257"/>
                    <a:pt x="0" y="0"/>
                  </a:cubicBezTo>
                  <a:close/>
                </a:path>
              </a:pathLst>
            </a:custGeom>
            <a:pattFill prst="dotGrid">
              <a:fgClr>
                <a:schemeClr val="accent3">
                  <a:lumMod val="60000"/>
                  <a:lumOff val="40000"/>
                </a:schemeClr>
              </a:fgClr>
              <a:bgClr>
                <a:schemeClr val="bg1"/>
              </a:bgClr>
            </a:pattFill>
            <a:ln w="76200" cap="rnd" cmpd="sng">
              <a:solidFill>
                <a:schemeClr val="accent1">
                  <a:lumMod val="60000"/>
                  <a:lumOff val="40000"/>
                </a:schemeClr>
              </a:solidFill>
              <a:prstDash val="solid"/>
              <a:miter lim="800000"/>
              <a:extLst>
                <a:ext uri="{C807C97D-BFC1-408E-A445-0C87EB9F89A2}">
                  <ask:lineSketchStyleProps xmlns:ask="http://schemas.microsoft.com/office/drawing/2018/sketchyshapes" sd="1219033472">
                    <a:custGeom>
                      <a:avLst/>
                      <a:gdLst>
                        <a:gd name="connsiteX0" fmla="*/ 0 w 3830727"/>
                        <a:gd name="connsiteY0" fmla="*/ 0 h 2562784"/>
                        <a:gd name="connsiteX1" fmla="*/ 3830727 w 3830727"/>
                        <a:gd name="connsiteY1" fmla="*/ 0 h 2562784"/>
                        <a:gd name="connsiteX2" fmla="*/ 3830727 w 3830727"/>
                        <a:gd name="connsiteY2" fmla="*/ 2562784 h 2562784"/>
                        <a:gd name="connsiteX3" fmla="*/ 0 w 3830727"/>
                        <a:gd name="connsiteY3" fmla="*/ 2562784 h 2562784"/>
                        <a:gd name="connsiteX4" fmla="*/ 0 w 3830727"/>
                        <a:gd name="connsiteY4" fmla="*/ 0 h 2562784"/>
                        <a:gd name="connsiteX0" fmla="*/ 0 w 3830727"/>
                        <a:gd name="connsiteY0" fmla="*/ 0 h 2562784"/>
                        <a:gd name="connsiteX1" fmla="*/ 3830727 w 3830727"/>
                        <a:gd name="connsiteY1" fmla="*/ 0 h 2562784"/>
                        <a:gd name="connsiteX2" fmla="*/ 3830727 w 3830727"/>
                        <a:gd name="connsiteY2" fmla="*/ 2562784 h 2562784"/>
                        <a:gd name="connsiteX3" fmla="*/ 0 w 3830727"/>
                        <a:gd name="connsiteY3" fmla="*/ 2562784 h 2562784"/>
                        <a:gd name="connsiteX4" fmla="*/ 0 w 3830727"/>
                        <a:gd name="connsiteY4" fmla="*/ 0 h 25627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30727" h="2562784" fill="none" extrusionOk="0">
                          <a:moveTo>
                            <a:pt x="0" y="0"/>
                          </a:moveTo>
                          <a:cubicBezTo>
                            <a:pt x="645286" y="-40339"/>
                            <a:pt x="2979777" y="-166504"/>
                            <a:pt x="3830727" y="0"/>
                          </a:cubicBezTo>
                          <a:cubicBezTo>
                            <a:pt x="3875484" y="1108574"/>
                            <a:pt x="3738605" y="1333692"/>
                            <a:pt x="3830727" y="2562784"/>
                          </a:cubicBezTo>
                          <a:cubicBezTo>
                            <a:pt x="3287339" y="2472195"/>
                            <a:pt x="564777" y="2743313"/>
                            <a:pt x="0" y="2562784"/>
                          </a:cubicBezTo>
                          <a:cubicBezTo>
                            <a:pt x="30446" y="1873792"/>
                            <a:pt x="153717" y="665118"/>
                            <a:pt x="0" y="0"/>
                          </a:cubicBezTo>
                          <a:close/>
                        </a:path>
                        <a:path w="3830727" h="2562784" stroke="0" extrusionOk="0">
                          <a:moveTo>
                            <a:pt x="0" y="0"/>
                          </a:moveTo>
                          <a:cubicBezTo>
                            <a:pt x="1039064" y="105752"/>
                            <a:pt x="2612693" y="176660"/>
                            <a:pt x="3830727" y="0"/>
                          </a:cubicBezTo>
                          <a:cubicBezTo>
                            <a:pt x="3710225" y="972002"/>
                            <a:pt x="3922634" y="1514686"/>
                            <a:pt x="3830727" y="2562784"/>
                          </a:cubicBezTo>
                          <a:cubicBezTo>
                            <a:pt x="2319037" y="2759863"/>
                            <a:pt x="1400016" y="2453770"/>
                            <a:pt x="0" y="2562784"/>
                          </a:cubicBezTo>
                          <a:cubicBezTo>
                            <a:pt x="6291" y="1344172"/>
                            <a:pt x="-147358" y="876888"/>
                            <a:pt x="0" y="0"/>
                          </a:cubicBezTo>
                          <a:close/>
                        </a:path>
                        <a:path w="3830727" h="2562784" fill="none" stroke="0" extrusionOk="0">
                          <a:moveTo>
                            <a:pt x="0" y="0"/>
                          </a:moveTo>
                          <a:cubicBezTo>
                            <a:pt x="556185" y="-71626"/>
                            <a:pt x="2809748" y="22210"/>
                            <a:pt x="3830727" y="0"/>
                          </a:cubicBezTo>
                          <a:cubicBezTo>
                            <a:pt x="3937540" y="1119103"/>
                            <a:pt x="3742734" y="1316852"/>
                            <a:pt x="3830727" y="2562784"/>
                          </a:cubicBezTo>
                          <a:cubicBezTo>
                            <a:pt x="3237900" y="2570989"/>
                            <a:pt x="633645" y="2666765"/>
                            <a:pt x="0" y="2562784"/>
                          </a:cubicBezTo>
                          <a:cubicBezTo>
                            <a:pt x="-88612" y="1807767"/>
                            <a:pt x="168890" y="693598"/>
                            <a:pt x="0" y="0"/>
                          </a:cubicBezTo>
                          <a:close/>
                        </a:path>
                      </a:pathLst>
                    </a:custGeom>
                    <ask:type>
                      <ask:lineSketchCurve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FC3E8837-29DE-88C9-AC0F-C94005642327}"/>
                </a:ext>
              </a:extLst>
            </p:cNvPr>
            <p:cNvSpPr txBox="1"/>
            <p:nvPr/>
          </p:nvSpPr>
          <p:spPr>
            <a:xfrm>
              <a:off x="5060845" y="1267278"/>
              <a:ext cx="3320687" cy="404598"/>
            </a:xfrm>
            <a:custGeom>
              <a:avLst/>
              <a:gdLst>
                <a:gd name="connsiteX0" fmla="*/ 0 w 3320687"/>
                <a:gd name="connsiteY0" fmla="*/ 0 h 404598"/>
                <a:gd name="connsiteX1" fmla="*/ 520240 w 3320687"/>
                <a:gd name="connsiteY1" fmla="*/ 0 h 404598"/>
                <a:gd name="connsiteX2" fmla="*/ 1007274 w 3320687"/>
                <a:gd name="connsiteY2" fmla="*/ 0 h 404598"/>
                <a:gd name="connsiteX3" fmla="*/ 1593929 w 3320687"/>
                <a:gd name="connsiteY3" fmla="*/ 0 h 404598"/>
                <a:gd name="connsiteX4" fmla="*/ 2147377 w 3320687"/>
                <a:gd name="connsiteY4" fmla="*/ 0 h 404598"/>
                <a:gd name="connsiteX5" fmla="*/ 2700824 w 3320687"/>
                <a:gd name="connsiteY5" fmla="*/ 0 h 404598"/>
                <a:gd name="connsiteX6" fmla="*/ 3320687 w 3320687"/>
                <a:gd name="connsiteY6" fmla="*/ 0 h 404598"/>
                <a:gd name="connsiteX7" fmla="*/ 3320687 w 3320687"/>
                <a:gd name="connsiteY7" fmla="*/ 105194 h 404598"/>
                <a:gd name="connsiteX8" fmla="*/ 3320687 w 3320687"/>
                <a:gd name="connsiteY8" fmla="*/ 198252 h 404598"/>
                <a:gd name="connsiteX9" fmla="*/ 3320687 w 3320687"/>
                <a:gd name="connsiteY9" fmla="*/ 303447 h 404598"/>
                <a:gd name="connsiteX10" fmla="*/ 3320687 w 3320687"/>
                <a:gd name="connsiteY10" fmla="*/ 404598 h 404598"/>
                <a:gd name="connsiteX11" fmla="*/ 2734031 w 3320687"/>
                <a:gd name="connsiteY11" fmla="*/ 404598 h 404598"/>
                <a:gd name="connsiteX12" fmla="*/ 2147377 w 3320687"/>
                <a:gd name="connsiteY12" fmla="*/ 404598 h 404598"/>
                <a:gd name="connsiteX13" fmla="*/ 1527515 w 3320687"/>
                <a:gd name="connsiteY13" fmla="*/ 404598 h 404598"/>
                <a:gd name="connsiteX14" fmla="*/ 1007274 w 3320687"/>
                <a:gd name="connsiteY14" fmla="*/ 404598 h 404598"/>
                <a:gd name="connsiteX15" fmla="*/ 483492 w 3320687"/>
                <a:gd name="connsiteY15" fmla="*/ 404598 h 404598"/>
                <a:gd name="connsiteX16" fmla="*/ 0 w 3320687"/>
                <a:gd name="connsiteY16" fmla="*/ 404598 h 404598"/>
                <a:gd name="connsiteX17" fmla="*/ 0 w 3320687"/>
                <a:gd name="connsiteY17" fmla="*/ 311539 h 404598"/>
                <a:gd name="connsiteX18" fmla="*/ 0 w 3320687"/>
                <a:gd name="connsiteY18" fmla="*/ 210390 h 404598"/>
                <a:gd name="connsiteX19" fmla="*/ 0 w 3320687"/>
                <a:gd name="connsiteY19" fmla="*/ 105194 h 404598"/>
                <a:gd name="connsiteX20" fmla="*/ 0 w 3320687"/>
                <a:gd name="connsiteY20" fmla="*/ 0 h 404598"/>
                <a:gd name="connsiteX0" fmla="*/ 0 w 3320687"/>
                <a:gd name="connsiteY0" fmla="*/ 0 h 404598"/>
                <a:gd name="connsiteX1" fmla="*/ 520240 w 3320687"/>
                <a:gd name="connsiteY1" fmla="*/ 0 h 404598"/>
                <a:gd name="connsiteX2" fmla="*/ 974067 w 3320687"/>
                <a:gd name="connsiteY2" fmla="*/ 0 h 404598"/>
                <a:gd name="connsiteX3" fmla="*/ 1593929 w 3320687"/>
                <a:gd name="connsiteY3" fmla="*/ 0 h 404598"/>
                <a:gd name="connsiteX4" fmla="*/ 2114170 w 3320687"/>
                <a:gd name="connsiteY4" fmla="*/ 0 h 404598"/>
                <a:gd name="connsiteX5" fmla="*/ 2634411 w 3320687"/>
                <a:gd name="connsiteY5" fmla="*/ 0 h 404598"/>
                <a:gd name="connsiteX6" fmla="*/ 3320687 w 3320687"/>
                <a:gd name="connsiteY6" fmla="*/ 0 h 404598"/>
                <a:gd name="connsiteX7" fmla="*/ 3320687 w 3320687"/>
                <a:gd name="connsiteY7" fmla="*/ 93056 h 404598"/>
                <a:gd name="connsiteX8" fmla="*/ 3320687 w 3320687"/>
                <a:gd name="connsiteY8" fmla="*/ 194206 h 404598"/>
                <a:gd name="connsiteX9" fmla="*/ 3320687 w 3320687"/>
                <a:gd name="connsiteY9" fmla="*/ 287264 h 404598"/>
                <a:gd name="connsiteX10" fmla="*/ 3320687 w 3320687"/>
                <a:gd name="connsiteY10" fmla="*/ 404598 h 404598"/>
                <a:gd name="connsiteX11" fmla="*/ 2767238 w 3320687"/>
                <a:gd name="connsiteY11" fmla="*/ 404598 h 404598"/>
                <a:gd name="connsiteX12" fmla="*/ 2246997 w 3320687"/>
                <a:gd name="connsiteY12" fmla="*/ 404598 h 404598"/>
                <a:gd name="connsiteX13" fmla="*/ 1627136 w 3320687"/>
                <a:gd name="connsiteY13" fmla="*/ 404598 h 404598"/>
                <a:gd name="connsiteX14" fmla="*/ 1007274 w 3320687"/>
                <a:gd name="connsiteY14" fmla="*/ 404598 h 404598"/>
                <a:gd name="connsiteX15" fmla="*/ 520240 w 3320687"/>
                <a:gd name="connsiteY15" fmla="*/ 404598 h 404598"/>
                <a:gd name="connsiteX16" fmla="*/ 0 w 3320687"/>
                <a:gd name="connsiteY16" fmla="*/ 404598 h 404598"/>
                <a:gd name="connsiteX17" fmla="*/ 0 w 3320687"/>
                <a:gd name="connsiteY17" fmla="*/ 295356 h 404598"/>
                <a:gd name="connsiteX18" fmla="*/ 0 w 3320687"/>
                <a:gd name="connsiteY18" fmla="*/ 206344 h 404598"/>
                <a:gd name="connsiteX19" fmla="*/ 0 w 3320687"/>
                <a:gd name="connsiteY19" fmla="*/ 113287 h 404598"/>
                <a:gd name="connsiteX20" fmla="*/ 0 w 3320687"/>
                <a:gd name="connsiteY20" fmla="*/ 0 h 404598"/>
                <a:gd name="connsiteX0" fmla="*/ 0 w 3320687"/>
                <a:gd name="connsiteY0" fmla="*/ 0 h 404598"/>
                <a:gd name="connsiteX1" fmla="*/ 520240 w 3320687"/>
                <a:gd name="connsiteY1" fmla="*/ 0 h 404598"/>
                <a:gd name="connsiteX2" fmla="*/ 1007274 w 3320687"/>
                <a:gd name="connsiteY2" fmla="*/ 0 h 404598"/>
                <a:gd name="connsiteX3" fmla="*/ 1593929 w 3320687"/>
                <a:gd name="connsiteY3" fmla="*/ 0 h 404598"/>
                <a:gd name="connsiteX4" fmla="*/ 2147377 w 3320687"/>
                <a:gd name="connsiteY4" fmla="*/ 0 h 404598"/>
                <a:gd name="connsiteX5" fmla="*/ 2700824 w 3320687"/>
                <a:gd name="connsiteY5" fmla="*/ 0 h 404598"/>
                <a:gd name="connsiteX6" fmla="*/ 3320687 w 3320687"/>
                <a:gd name="connsiteY6" fmla="*/ 0 h 404598"/>
                <a:gd name="connsiteX7" fmla="*/ 3320687 w 3320687"/>
                <a:gd name="connsiteY7" fmla="*/ 105194 h 404598"/>
                <a:gd name="connsiteX8" fmla="*/ 3320687 w 3320687"/>
                <a:gd name="connsiteY8" fmla="*/ 198252 h 404598"/>
                <a:gd name="connsiteX9" fmla="*/ 3320687 w 3320687"/>
                <a:gd name="connsiteY9" fmla="*/ 303447 h 404598"/>
                <a:gd name="connsiteX10" fmla="*/ 3320687 w 3320687"/>
                <a:gd name="connsiteY10" fmla="*/ 404598 h 404598"/>
                <a:gd name="connsiteX11" fmla="*/ 2734031 w 3320687"/>
                <a:gd name="connsiteY11" fmla="*/ 404598 h 404598"/>
                <a:gd name="connsiteX12" fmla="*/ 2147377 w 3320687"/>
                <a:gd name="connsiteY12" fmla="*/ 404598 h 404598"/>
                <a:gd name="connsiteX13" fmla="*/ 1527515 w 3320687"/>
                <a:gd name="connsiteY13" fmla="*/ 404598 h 404598"/>
                <a:gd name="connsiteX14" fmla="*/ 1007274 w 3320687"/>
                <a:gd name="connsiteY14" fmla="*/ 404598 h 404598"/>
                <a:gd name="connsiteX15" fmla="*/ 513710 w 3320687"/>
                <a:gd name="connsiteY15" fmla="*/ 404598 h 404598"/>
                <a:gd name="connsiteX16" fmla="*/ 0 w 3320687"/>
                <a:gd name="connsiteY16" fmla="*/ 404598 h 404598"/>
                <a:gd name="connsiteX17" fmla="*/ 0 w 3320687"/>
                <a:gd name="connsiteY17" fmla="*/ 311539 h 404598"/>
                <a:gd name="connsiteX18" fmla="*/ 0 w 3320687"/>
                <a:gd name="connsiteY18" fmla="*/ 210390 h 404598"/>
                <a:gd name="connsiteX19" fmla="*/ 0 w 3320687"/>
                <a:gd name="connsiteY19" fmla="*/ 105194 h 404598"/>
                <a:gd name="connsiteX20" fmla="*/ 0 w 3320687"/>
                <a:gd name="connsiteY20" fmla="*/ 0 h 404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320687" h="404598" fill="none" extrusionOk="0">
                  <a:moveTo>
                    <a:pt x="0" y="0"/>
                  </a:moveTo>
                  <a:cubicBezTo>
                    <a:pt x="223630" y="26621"/>
                    <a:pt x="291801" y="47122"/>
                    <a:pt x="520240" y="0"/>
                  </a:cubicBezTo>
                  <a:cubicBezTo>
                    <a:pt x="724543" y="7316"/>
                    <a:pt x="812403" y="-258"/>
                    <a:pt x="1007274" y="0"/>
                  </a:cubicBezTo>
                  <a:cubicBezTo>
                    <a:pt x="1235510" y="-10124"/>
                    <a:pt x="1459482" y="-27153"/>
                    <a:pt x="1593929" y="0"/>
                  </a:cubicBezTo>
                  <a:cubicBezTo>
                    <a:pt x="1839009" y="-59557"/>
                    <a:pt x="2010482" y="7129"/>
                    <a:pt x="2147377" y="0"/>
                  </a:cubicBezTo>
                  <a:cubicBezTo>
                    <a:pt x="2261459" y="20538"/>
                    <a:pt x="2570241" y="-12689"/>
                    <a:pt x="2700824" y="0"/>
                  </a:cubicBezTo>
                  <a:cubicBezTo>
                    <a:pt x="2868786" y="-55823"/>
                    <a:pt x="3053964" y="-24079"/>
                    <a:pt x="3320687" y="0"/>
                  </a:cubicBezTo>
                  <a:cubicBezTo>
                    <a:pt x="3337992" y="30244"/>
                    <a:pt x="3256394" y="70411"/>
                    <a:pt x="3320687" y="105194"/>
                  </a:cubicBezTo>
                  <a:cubicBezTo>
                    <a:pt x="3386834" y="136783"/>
                    <a:pt x="3313762" y="176337"/>
                    <a:pt x="3320687" y="198252"/>
                  </a:cubicBezTo>
                  <a:cubicBezTo>
                    <a:pt x="3337177" y="222682"/>
                    <a:pt x="3255071" y="282538"/>
                    <a:pt x="3320687" y="303447"/>
                  </a:cubicBezTo>
                  <a:cubicBezTo>
                    <a:pt x="3397399" y="336628"/>
                    <a:pt x="3297251" y="357240"/>
                    <a:pt x="3320687" y="404598"/>
                  </a:cubicBezTo>
                  <a:cubicBezTo>
                    <a:pt x="3035118" y="468718"/>
                    <a:pt x="2854494" y="338191"/>
                    <a:pt x="2734031" y="404598"/>
                  </a:cubicBezTo>
                  <a:cubicBezTo>
                    <a:pt x="2680446" y="483859"/>
                    <a:pt x="2387727" y="375501"/>
                    <a:pt x="2147377" y="404598"/>
                  </a:cubicBezTo>
                  <a:cubicBezTo>
                    <a:pt x="1880672" y="444331"/>
                    <a:pt x="1815950" y="400166"/>
                    <a:pt x="1527515" y="404598"/>
                  </a:cubicBezTo>
                  <a:cubicBezTo>
                    <a:pt x="1260278" y="411501"/>
                    <a:pt x="1247072" y="400716"/>
                    <a:pt x="1007274" y="404598"/>
                  </a:cubicBezTo>
                  <a:cubicBezTo>
                    <a:pt x="784012" y="462354"/>
                    <a:pt x="733738" y="418633"/>
                    <a:pt x="483492" y="404598"/>
                  </a:cubicBezTo>
                  <a:cubicBezTo>
                    <a:pt x="218049" y="388922"/>
                    <a:pt x="151637" y="389690"/>
                    <a:pt x="0" y="404598"/>
                  </a:cubicBezTo>
                  <a:cubicBezTo>
                    <a:pt x="-53836" y="384260"/>
                    <a:pt x="19196" y="333014"/>
                    <a:pt x="0" y="311539"/>
                  </a:cubicBezTo>
                  <a:cubicBezTo>
                    <a:pt x="-11943" y="297093"/>
                    <a:pt x="41251" y="223572"/>
                    <a:pt x="0" y="210390"/>
                  </a:cubicBezTo>
                  <a:cubicBezTo>
                    <a:pt x="-56652" y="178578"/>
                    <a:pt x="71851" y="123968"/>
                    <a:pt x="0" y="105194"/>
                  </a:cubicBezTo>
                  <a:cubicBezTo>
                    <a:pt x="-67992" y="45499"/>
                    <a:pt x="28633" y="26202"/>
                    <a:pt x="0" y="0"/>
                  </a:cubicBezTo>
                  <a:close/>
                </a:path>
                <a:path w="3320687" h="404598" stroke="0" extrusionOk="0">
                  <a:moveTo>
                    <a:pt x="0" y="0"/>
                  </a:moveTo>
                  <a:cubicBezTo>
                    <a:pt x="159603" y="-58664"/>
                    <a:pt x="342896" y="58717"/>
                    <a:pt x="520240" y="0"/>
                  </a:cubicBezTo>
                  <a:cubicBezTo>
                    <a:pt x="769598" y="-32273"/>
                    <a:pt x="900695" y="6005"/>
                    <a:pt x="974067" y="0"/>
                  </a:cubicBezTo>
                  <a:cubicBezTo>
                    <a:pt x="1060014" y="24056"/>
                    <a:pt x="1331013" y="-49650"/>
                    <a:pt x="1593929" y="0"/>
                  </a:cubicBezTo>
                  <a:cubicBezTo>
                    <a:pt x="1808148" y="56370"/>
                    <a:pt x="1983959" y="25114"/>
                    <a:pt x="2114170" y="0"/>
                  </a:cubicBezTo>
                  <a:cubicBezTo>
                    <a:pt x="2272493" y="15366"/>
                    <a:pt x="2409223" y="-5365"/>
                    <a:pt x="2634411" y="0"/>
                  </a:cubicBezTo>
                  <a:cubicBezTo>
                    <a:pt x="2848134" y="-39320"/>
                    <a:pt x="2994693" y="-39247"/>
                    <a:pt x="3320687" y="0"/>
                  </a:cubicBezTo>
                  <a:cubicBezTo>
                    <a:pt x="3350548" y="47708"/>
                    <a:pt x="3268101" y="78607"/>
                    <a:pt x="3320687" y="93056"/>
                  </a:cubicBezTo>
                  <a:cubicBezTo>
                    <a:pt x="3368610" y="106325"/>
                    <a:pt x="3311949" y="144741"/>
                    <a:pt x="3320687" y="194206"/>
                  </a:cubicBezTo>
                  <a:cubicBezTo>
                    <a:pt x="3325397" y="245438"/>
                    <a:pt x="3297108" y="244285"/>
                    <a:pt x="3320687" y="287264"/>
                  </a:cubicBezTo>
                  <a:cubicBezTo>
                    <a:pt x="3349275" y="321950"/>
                    <a:pt x="3307562" y="358553"/>
                    <a:pt x="3320687" y="404598"/>
                  </a:cubicBezTo>
                  <a:cubicBezTo>
                    <a:pt x="3174970" y="432207"/>
                    <a:pt x="2896567" y="410795"/>
                    <a:pt x="2767238" y="404598"/>
                  </a:cubicBezTo>
                  <a:cubicBezTo>
                    <a:pt x="2564714" y="420828"/>
                    <a:pt x="2403791" y="424634"/>
                    <a:pt x="2246997" y="404598"/>
                  </a:cubicBezTo>
                  <a:cubicBezTo>
                    <a:pt x="2034889" y="396389"/>
                    <a:pt x="1896227" y="339991"/>
                    <a:pt x="1627136" y="404598"/>
                  </a:cubicBezTo>
                  <a:cubicBezTo>
                    <a:pt x="1352989" y="406468"/>
                    <a:pt x="1279637" y="387165"/>
                    <a:pt x="1007274" y="404598"/>
                  </a:cubicBezTo>
                  <a:cubicBezTo>
                    <a:pt x="733121" y="402420"/>
                    <a:pt x="654123" y="412024"/>
                    <a:pt x="520240" y="404598"/>
                  </a:cubicBezTo>
                  <a:cubicBezTo>
                    <a:pt x="381481" y="434013"/>
                    <a:pt x="127307" y="393895"/>
                    <a:pt x="0" y="404598"/>
                  </a:cubicBezTo>
                  <a:cubicBezTo>
                    <a:pt x="-52897" y="350767"/>
                    <a:pt x="40807" y="317824"/>
                    <a:pt x="0" y="295356"/>
                  </a:cubicBezTo>
                  <a:cubicBezTo>
                    <a:pt x="-33365" y="256095"/>
                    <a:pt x="13003" y="235883"/>
                    <a:pt x="0" y="206344"/>
                  </a:cubicBezTo>
                  <a:cubicBezTo>
                    <a:pt x="-11830" y="179952"/>
                    <a:pt x="37527" y="129671"/>
                    <a:pt x="0" y="113287"/>
                  </a:cubicBezTo>
                  <a:cubicBezTo>
                    <a:pt x="-36258" y="63389"/>
                    <a:pt x="40867" y="41372"/>
                    <a:pt x="0" y="0"/>
                  </a:cubicBezTo>
                  <a:close/>
                </a:path>
                <a:path w="3320687" h="404598" fill="none" stroke="0" extrusionOk="0">
                  <a:moveTo>
                    <a:pt x="0" y="0"/>
                  </a:moveTo>
                  <a:cubicBezTo>
                    <a:pt x="225248" y="-8715"/>
                    <a:pt x="279435" y="18075"/>
                    <a:pt x="520240" y="0"/>
                  </a:cubicBezTo>
                  <a:cubicBezTo>
                    <a:pt x="754066" y="-9602"/>
                    <a:pt x="792512" y="5516"/>
                    <a:pt x="1007274" y="0"/>
                  </a:cubicBezTo>
                  <a:cubicBezTo>
                    <a:pt x="1196869" y="7892"/>
                    <a:pt x="1401880" y="57184"/>
                    <a:pt x="1593929" y="0"/>
                  </a:cubicBezTo>
                  <a:cubicBezTo>
                    <a:pt x="1689348" y="-39363"/>
                    <a:pt x="2015678" y="9316"/>
                    <a:pt x="2147377" y="0"/>
                  </a:cubicBezTo>
                  <a:cubicBezTo>
                    <a:pt x="2283446" y="30257"/>
                    <a:pt x="2597625" y="-4662"/>
                    <a:pt x="2700824" y="0"/>
                  </a:cubicBezTo>
                  <a:cubicBezTo>
                    <a:pt x="2751493" y="-26904"/>
                    <a:pt x="3044043" y="55547"/>
                    <a:pt x="3320687" y="0"/>
                  </a:cubicBezTo>
                  <a:cubicBezTo>
                    <a:pt x="3335930" y="27478"/>
                    <a:pt x="3260953" y="93674"/>
                    <a:pt x="3320687" y="105194"/>
                  </a:cubicBezTo>
                  <a:cubicBezTo>
                    <a:pt x="3396334" y="145003"/>
                    <a:pt x="3314994" y="170764"/>
                    <a:pt x="3320687" y="198252"/>
                  </a:cubicBezTo>
                  <a:cubicBezTo>
                    <a:pt x="3341294" y="229261"/>
                    <a:pt x="3264230" y="285260"/>
                    <a:pt x="3320687" y="303447"/>
                  </a:cubicBezTo>
                  <a:cubicBezTo>
                    <a:pt x="3391756" y="338812"/>
                    <a:pt x="3297987" y="366660"/>
                    <a:pt x="3320687" y="404598"/>
                  </a:cubicBezTo>
                  <a:cubicBezTo>
                    <a:pt x="3134156" y="423823"/>
                    <a:pt x="2891127" y="453630"/>
                    <a:pt x="2734031" y="404598"/>
                  </a:cubicBezTo>
                  <a:cubicBezTo>
                    <a:pt x="2620437" y="426394"/>
                    <a:pt x="2365160" y="378676"/>
                    <a:pt x="2147377" y="404598"/>
                  </a:cubicBezTo>
                  <a:cubicBezTo>
                    <a:pt x="1875042" y="432153"/>
                    <a:pt x="1780582" y="402913"/>
                    <a:pt x="1527515" y="404598"/>
                  </a:cubicBezTo>
                  <a:cubicBezTo>
                    <a:pt x="1263138" y="411108"/>
                    <a:pt x="1244185" y="396704"/>
                    <a:pt x="1007274" y="404598"/>
                  </a:cubicBezTo>
                  <a:cubicBezTo>
                    <a:pt x="883124" y="480906"/>
                    <a:pt x="700232" y="364323"/>
                    <a:pt x="513710" y="404598"/>
                  </a:cubicBezTo>
                  <a:cubicBezTo>
                    <a:pt x="351447" y="438691"/>
                    <a:pt x="87894" y="340553"/>
                    <a:pt x="0" y="404598"/>
                  </a:cubicBezTo>
                  <a:cubicBezTo>
                    <a:pt x="-53938" y="387635"/>
                    <a:pt x="6118" y="331899"/>
                    <a:pt x="0" y="311539"/>
                  </a:cubicBezTo>
                  <a:cubicBezTo>
                    <a:pt x="-12232" y="283851"/>
                    <a:pt x="35052" y="232094"/>
                    <a:pt x="0" y="210390"/>
                  </a:cubicBezTo>
                  <a:cubicBezTo>
                    <a:pt x="-32514" y="188027"/>
                    <a:pt x="62622" y="160372"/>
                    <a:pt x="0" y="105194"/>
                  </a:cubicBezTo>
                  <a:cubicBezTo>
                    <a:pt x="-60400" y="38019"/>
                    <a:pt x="22948" y="45384"/>
                    <a:pt x="0" y="0"/>
                  </a:cubicBezTo>
                  <a:close/>
                </a:path>
                <a:path w="3320687" h="404598" fill="none" stroke="0" extrusionOk="0">
                  <a:moveTo>
                    <a:pt x="0" y="0"/>
                  </a:moveTo>
                  <a:cubicBezTo>
                    <a:pt x="214527" y="1694"/>
                    <a:pt x="299713" y="28020"/>
                    <a:pt x="520240" y="0"/>
                  </a:cubicBezTo>
                  <a:cubicBezTo>
                    <a:pt x="733974" y="10359"/>
                    <a:pt x="785862" y="-4044"/>
                    <a:pt x="1007274" y="0"/>
                  </a:cubicBezTo>
                  <a:cubicBezTo>
                    <a:pt x="1214244" y="28526"/>
                    <a:pt x="1434465" y="-2103"/>
                    <a:pt x="1593929" y="0"/>
                  </a:cubicBezTo>
                  <a:cubicBezTo>
                    <a:pt x="1768166" y="-63369"/>
                    <a:pt x="1964428" y="42314"/>
                    <a:pt x="2147377" y="0"/>
                  </a:cubicBezTo>
                  <a:cubicBezTo>
                    <a:pt x="2280495" y="-2696"/>
                    <a:pt x="2567672" y="-18904"/>
                    <a:pt x="2700824" y="0"/>
                  </a:cubicBezTo>
                  <a:cubicBezTo>
                    <a:pt x="2862581" y="-59436"/>
                    <a:pt x="3044262" y="-25655"/>
                    <a:pt x="3320687" y="0"/>
                  </a:cubicBezTo>
                  <a:cubicBezTo>
                    <a:pt x="3336319" y="38756"/>
                    <a:pt x="3254364" y="70982"/>
                    <a:pt x="3320687" y="105194"/>
                  </a:cubicBezTo>
                  <a:cubicBezTo>
                    <a:pt x="3383636" y="135438"/>
                    <a:pt x="3317032" y="178550"/>
                    <a:pt x="3320687" y="198252"/>
                  </a:cubicBezTo>
                  <a:cubicBezTo>
                    <a:pt x="3310382" y="220194"/>
                    <a:pt x="3252457" y="269396"/>
                    <a:pt x="3320687" y="303447"/>
                  </a:cubicBezTo>
                  <a:cubicBezTo>
                    <a:pt x="3398545" y="335314"/>
                    <a:pt x="3299030" y="345094"/>
                    <a:pt x="3320687" y="404598"/>
                  </a:cubicBezTo>
                  <a:cubicBezTo>
                    <a:pt x="3112849" y="470972"/>
                    <a:pt x="3012364" y="355020"/>
                    <a:pt x="2734031" y="404598"/>
                  </a:cubicBezTo>
                  <a:cubicBezTo>
                    <a:pt x="2644748" y="437416"/>
                    <a:pt x="2398491" y="421478"/>
                    <a:pt x="2147377" y="404598"/>
                  </a:cubicBezTo>
                  <a:cubicBezTo>
                    <a:pt x="1875805" y="412630"/>
                    <a:pt x="1753932" y="391194"/>
                    <a:pt x="1527515" y="404598"/>
                  </a:cubicBezTo>
                  <a:cubicBezTo>
                    <a:pt x="1258083" y="407728"/>
                    <a:pt x="1248345" y="400201"/>
                    <a:pt x="1007274" y="404598"/>
                  </a:cubicBezTo>
                  <a:cubicBezTo>
                    <a:pt x="773907" y="468733"/>
                    <a:pt x="721142" y="422076"/>
                    <a:pt x="483492" y="404598"/>
                  </a:cubicBezTo>
                  <a:cubicBezTo>
                    <a:pt x="240556" y="412196"/>
                    <a:pt x="144015" y="418520"/>
                    <a:pt x="0" y="404598"/>
                  </a:cubicBezTo>
                  <a:cubicBezTo>
                    <a:pt x="-51854" y="375951"/>
                    <a:pt x="11155" y="337243"/>
                    <a:pt x="0" y="311539"/>
                  </a:cubicBezTo>
                  <a:cubicBezTo>
                    <a:pt x="-14780" y="294467"/>
                    <a:pt x="43753" y="236774"/>
                    <a:pt x="0" y="210390"/>
                  </a:cubicBezTo>
                  <a:cubicBezTo>
                    <a:pt x="-78108" y="207304"/>
                    <a:pt x="67523" y="135362"/>
                    <a:pt x="0" y="105194"/>
                  </a:cubicBezTo>
                  <a:cubicBezTo>
                    <a:pt x="-68436" y="45284"/>
                    <a:pt x="27975" y="41409"/>
                    <a:pt x="0" y="0"/>
                  </a:cubicBezTo>
                  <a:close/>
                </a:path>
              </a:pathLst>
            </a:custGeom>
            <a:solidFill>
              <a:srgbClr val="FFFFFF"/>
            </a:solidFill>
            <a:ln>
              <a:solidFill>
                <a:srgbClr val="FFFFFF"/>
              </a:solidFill>
              <a:extLst>
                <a:ext uri="{C807C97D-BFC1-408E-A445-0C87EB9F89A2}">
                  <ask:lineSketchStyleProps xmlns:ask="http://schemas.microsoft.com/office/drawing/2018/sketchyshapes" sd="1219033472">
                    <a:custGeom>
                      <a:avLst/>
                      <a:gdLst>
                        <a:gd name="connsiteX0" fmla="*/ 0 w 3369766"/>
                        <a:gd name="connsiteY0" fmla="*/ 0 h 375537"/>
                        <a:gd name="connsiteX1" fmla="*/ 527930 w 3369766"/>
                        <a:gd name="connsiteY1" fmla="*/ 0 h 375537"/>
                        <a:gd name="connsiteX2" fmla="*/ 1022162 w 3369766"/>
                        <a:gd name="connsiteY2" fmla="*/ 0 h 375537"/>
                        <a:gd name="connsiteX3" fmla="*/ 1617487 w 3369766"/>
                        <a:gd name="connsiteY3" fmla="*/ 0 h 375537"/>
                        <a:gd name="connsiteX4" fmla="*/ 2179115 w 3369766"/>
                        <a:gd name="connsiteY4" fmla="*/ 0 h 375537"/>
                        <a:gd name="connsiteX5" fmla="*/ 2740742 w 3369766"/>
                        <a:gd name="connsiteY5" fmla="*/ 0 h 375537"/>
                        <a:gd name="connsiteX6" fmla="*/ 3369766 w 3369766"/>
                        <a:gd name="connsiteY6" fmla="*/ 0 h 375537"/>
                        <a:gd name="connsiteX7" fmla="*/ 3369766 w 3369766"/>
                        <a:gd name="connsiteY7" fmla="*/ 97639 h 375537"/>
                        <a:gd name="connsiteX8" fmla="*/ 3369766 w 3369766"/>
                        <a:gd name="connsiteY8" fmla="*/ 184013 h 375537"/>
                        <a:gd name="connsiteX9" fmla="*/ 3369766 w 3369766"/>
                        <a:gd name="connsiteY9" fmla="*/ 281652 h 375537"/>
                        <a:gd name="connsiteX10" fmla="*/ 3369766 w 3369766"/>
                        <a:gd name="connsiteY10" fmla="*/ 375537 h 375537"/>
                        <a:gd name="connsiteX11" fmla="*/ 2774440 w 3369766"/>
                        <a:gd name="connsiteY11" fmla="*/ 375537 h 375537"/>
                        <a:gd name="connsiteX12" fmla="*/ 2179115 w 3369766"/>
                        <a:gd name="connsiteY12" fmla="*/ 375537 h 375537"/>
                        <a:gd name="connsiteX13" fmla="*/ 1550092 w 3369766"/>
                        <a:gd name="connsiteY13" fmla="*/ 375537 h 375537"/>
                        <a:gd name="connsiteX14" fmla="*/ 1022162 w 3369766"/>
                        <a:gd name="connsiteY14" fmla="*/ 375537 h 375537"/>
                        <a:gd name="connsiteX15" fmla="*/ 490638 w 3369766"/>
                        <a:gd name="connsiteY15" fmla="*/ 375537 h 375537"/>
                        <a:gd name="connsiteX16" fmla="*/ 0 w 3369766"/>
                        <a:gd name="connsiteY16" fmla="*/ 375537 h 375537"/>
                        <a:gd name="connsiteX17" fmla="*/ 0 w 3369766"/>
                        <a:gd name="connsiteY17" fmla="*/ 289163 h 375537"/>
                        <a:gd name="connsiteX18" fmla="*/ 0 w 3369766"/>
                        <a:gd name="connsiteY18" fmla="*/ 195279 h 375537"/>
                        <a:gd name="connsiteX19" fmla="*/ 0 w 3369766"/>
                        <a:gd name="connsiteY19" fmla="*/ 97639 h 375537"/>
                        <a:gd name="connsiteX20" fmla="*/ 0 w 3369766"/>
                        <a:gd name="connsiteY20" fmla="*/ 0 h 375537"/>
                        <a:gd name="connsiteX0" fmla="*/ 0 w 3369766"/>
                        <a:gd name="connsiteY0" fmla="*/ 0 h 375537"/>
                        <a:gd name="connsiteX1" fmla="*/ 527930 w 3369766"/>
                        <a:gd name="connsiteY1" fmla="*/ 0 h 375537"/>
                        <a:gd name="connsiteX2" fmla="*/ 988464 w 3369766"/>
                        <a:gd name="connsiteY2" fmla="*/ 0 h 375537"/>
                        <a:gd name="connsiteX3" fmla="*/ 1617487 w 3369766"/>
                        <a:gd name="connsiteY3" fmla="*/ 0 h 375537"/>
                        <a:gd name="connsiteX4" fmla="*/ 2145417 w 3369766"/>
                        <a:gd name="connsiteY4" fmla="*/ 0 h 375537"/>
                        <a:gd name="connsiteX5" fmla="*/ 2673348 w 3369766"/>
                        <a:gd name="connsiteY5" fmla="*/ 0 h 375537"/>
                        <a:gd name="connsiteX6" fmla="*/ 3369766 w 3369766"/>
                        <a:gd name="connsiteY6" fmla="*/ 0 h 375537"/>
                        <a:gd name="connsiteX7" fmla="*/ 3369766 w 3369766"/>
                        <a:gd name="connsiteY7" fmla="*/ 86373 h 375537"/>
                        <a:gd name="connsiteX8" fmla="*/ 3369766 w 3369766"/>
                        <a:gd name="connsiteY8" fmla="*/ 180257 h 375537"/>
                        <a:gd name="connsiteX9" fmla="*/ 3369766 w 3369766"/>
                        <a:gd name="connsiteY9" fmla="*/ 266631 h 375537"/>
                        <a:gd name="connsiteX10" fmla="*/ 3369766 w 3369766"/>
                        <a:gd name="connsiteY10" fmla="*/ 375537 h 375537"/>
                        <a:gd name="connsiteX11" fmla="*/ 2808138 w 3369766"/>
                        <a:gd name="connsiteY11" fmla="*/ 375537 h 375537"/>
                        <a:gd name="connsiteX12" fmla="*/ 2280208 w 3369766"/>
                        <a:gd name="connsiteY12" fmla="*/ 375537 h 375537"/>
                        <a:gd name="connsiteX13" fmla="*/ 1651185 w 3369766"/>
                        <a:gd name="connsiteY13" fmla="*/ 375537 h 375537"/>
                        <a:gd name="connsiteX14" fmla="*/ 1022162 w 3369766"/>
                        <a:gd name="connsiteY14" fmla="*/ 375537 h 375537"/>
                        <a:gd name="connsiteX15" fmla="*/ 527930 w 3369766"/>
                        <a:gd name="connsiteY15" fmla="*/ 375537 h 375537"/>
                        <a:gd name="connsiteX16" fmla="*/ 0 w 3369766"/>
                        <a:gd name="connsiteY16" fmla="*/ 375537 h 375537"/>
                        <a:gd name="connsiteX17" fmla="*/ 0 w 3369766"/>
                        <a:gd name="connsiteY17" fmla="*/ 274142 h 375537"/>
                        <a:gd name="connsiteX18" fmla="*/ 0 w 3369766"/>
                        <a:gd name="connsiteY18" fmla="*/ 191523 h 375537"/>
                        <a:gd name="connsiteX19" fmla="*/ 0 w 3369766"/>
                        <a:gd name="connsiteY19" fmla="*/ 105150 h 375537"/>
                        <a:gd name="connsiteX20" fmla="*/ 0 w 3369766"/>
                        <a:gd name="connsiteY20" fmla="*/ 0 h 375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369766" h="375537" fill="none" extrusionOk="0">
                          <a:moveTo>
                            <a:pt x="0" y="0"/>
                          </a:moveTo>
                          <a:cubicBezTo>
                            <a:pt x="232325" y="9825"/>
                            <a:pt x="306144" y="25321"/>
                            <a:pt x="527930" y="0"/>
                          </a:cubicBezTo>
                          <a:cubicBezTo>
                            <a:pt x="736214" y="7958"/>
                            <a:pt x="810796" y="-4140"/>
                            <a:pt x="1022162" y="0"/>
                          </a:cubicBezTo>
                          <a:cubicBezTo>
                            <a:pt x="1254606" y="6456"/>
                            <a:pt x="1462393" y="-35955"/>
                            <a:pt x="1617487" y="0"/>
                          </a:cubicBezTo>
                          <a:cubicBezTo>
                            <a:pt x="1787861" y="1380"/>
                            <a:pt x="2040423" y="1543"/>
                            <a:pt x="2179115" y="0"/>
                          </a:cubicBezTo>
                          <a:cubicBezTo>
                            <a:pt x="2312704" y="2563"/>
                            <a:pt x="2609874" y="-14996"/>
                            <a:pt x="2740742" y="0"/>
                          </a:cubicBezTo>
                          <a:cubicBezTo>
                            <a:pt x="2879062" y="-16722"/>
                            <a:pt x="3093426" y="-27163"/>
                            <a:pt x="3369766" y="0"/>
                          </a:cubicBezTo>
                          <a:cubicBezTo>
                            <a:pt x="3375807" y="34372"/>
                            <a:pt x="3304915" y="62174"/>
                            <a:pt x="3369766" y="97639"/>
                          </a:cubicBezTo>
                          <a:cubicBezTo>
                            <a:pt x="3436457" y="128693"/>
                            <a:pt x="3365747" y="163761"/>
                            <a:pt x="3369766" y="184013"/>
                          </a:cubicBezTo>
                          <a:cubicBezTo>
                            <a:pt x="3382257" y="205579"/>
                            <a:pt x="3294862" y="264259"/>
                            <a:pt x="3369766" y="281652"/>
                          </a:cubicBezTo>
                          <a:cubicBezTo>
                            <a:pt x="3448105" y="309327"/>
                            <a:pt x="3343079" y="324565"/>
                            <a:pt x="3369766" y="375537"/>
                          </a:cubicBezTo>
                          <a:cubicBezTo>
                            <a:pt x="3216491" y="376458"/>
                            <a:pt x="2909540" y="378083"/>
                            <a:pt x="2774440" y="375537"/>
                          </a:cubicBezTo>
                          <a:cubicBezTo>
                            <a:pt x="2681853" y="414532"/>
                            <a:pt x="2455287" y="387999"/>
                            <a:pt x="2179115" y="375537"/>
                          </a:cubicBezTo>
                          <a:cubicBezTo>
                            <a:pt x="1925561" y="396897"/>
                            <a:pt x="1812568" y="365220"/>
                            <a:pt x="1550092" y="375537"/>
                          </a:cubicBezTo>
                          <a:cubicBezTo>
                            <a:pt x="1278676" y="382168"/>
                            <a:pt x="1266611" y="373743"/>
                            <a:pt x="1022162" y="375537"/>
                          </a:cubicBezTo>
                          <a:cubicBezTo>
                            <a:pt x="799672" y="427414"/>
                            <a:pt x="743429" y="372742"/>
                            <a:pt x="490638" y="375537"/>
                          </a:cubicBezTo>
                          <a:cubicBezTo>
                            <a:pt x="237847" y="378332"/>
                            <a:pt x="147064" y="368444"/>
                            <a:pt x="0" y="375537"/>
                          </a:cubicBezTo>
                          <a:cubicBezTo>
                            <a:pt x="-58603" y="352194"/>
                            <a:pt x="14556" y="308323"/>
                            <a:pt x="0" y="289163"/>
                          </a:cubicBezTo>
                          <a:cubicBezTo>
                            <a:pt x="-3102" y="272737"/>
                            <a:pt x="42120" y="215638"/>
                            <a:pt x="0" y="195279"/>
                          </a:cubicBezTo>
                          <a:cubicBezTo>
                            <a:pt x="-59333" y="182802"/>
                            <a:pt x="68007" y="128331"/>
                            <a:pt x="0" y="97639"/>
                          </a:cubicBezTo>
                          <a:cubicBezTo>
                            <a:pt x="-67571" y="42129"/>
                            <a:pt x="22436" y="33748"/>
                            <a:pt x="0" y="0"/>
                          </a:cubicBezTo>
                          <a:close/>
                        </a:path>
                        <a:path w="3369766" h="375537" stroke="0" extrusionOk="0">
                          <a:moveTo>
                            <a:pt x="0" y="0"/>
                          </a:moveTo>
                          <a:cubicBezTo>
                            <a:pt x="197474" y="-901"/>
                            <a:pt x="289742" y="242"/>
                            <a:pt x="527930" y="0"/>
                          </a:cubicBezTo>
                          <a:cubicBezTo>
                            <a:pt x="778883" y="-12975"/>
                            <a:pt x="911404" y="492"/>
                            <a:pt x="988464" y="0"/>
                          </a:cubicBezTo>
                          <a:cubicBezTo>
                            <a:pt x="1089911" y="-30901"/>
                            <a:pt x="1402847" y="-58633"/>
                            <a:pt x="1617487" y="0"/>
                          </a:cubicBezTo>
                          <a:cubicBezTo>
                            <a:pt x="1840744" y="36100"/>
                            <a:pt x="1992833" y="-9641"/>
                            <a:pt x="2145417" y="0"/>
                          </a:cubicBezTo>
                          <a:cubicBezTo>
                            <a:pt x="2289464" y="-215"/>
                            <a:pt x="2418807" y="14592"/>
                            <a:pt x="2673348" y="0"/>
                          </a:cubicBezTo>
                          <a:cubicBezTo>
                            <a:pt x="2888963" y="-2713"/>
                            <a:pt x="3048864" y="-19659"/>
                            <a:pt x="3369766" y="0"/>
                          </a:cubicBezTo>
                          <a:cubicBezTo>
                            <a:pt x="3396495" y="37925"/>
                            <a:pt x="3315026" y="73316"/>
                            <a:pt x="3369766" y="86373"/>
                          </a:cubicBezTo>
                          <a:cubicBezTo>
                            <a:pt x="3418068" y="99869"/>
                            <a:pt x="3351898" y="142870"/>
                            <a:pt x="3369766" y="180257"/>
                          </a:cubicBezTo>
                          <a:cubicBezTo>
                            <a:pt x="3378142" y="216722"/>
                            <a:pt x="3335587" y="233391"/>
                            <a:pt x="3369766" y="266631"/>
                          </a:cubicBezTo>
                          <a:cubicBezTo>
                            <a:pt x="3387514" y="297239"/>
                            <a:pt x="3353671" y="328904"/>
                            <a:pt x="3369766" y="375537"/>
                          </a:cubicBezTo>
                          <a:cubicBezTo>
                            <a:pt x="3211341" y="400707"/>
                            <a:pt x="2924767" y="378592"/>
                            <a:pt x="2808138" y="375537"/>
                          </a:cubicBezTo>
                          <a:cubicBezTo>
                            <a:pt x="2644434" y="395209"/>
                            <a:pt x="2444054" y="392675"/>
                            <a:pt x="2280208" y="375537"/>
                          </a:cubicBezTo>
                          <a:cubicBezTo>
                            <a:pt x="2110910" y="376802"/>
                            <a:pt x="1911886" y="313309"/>
                            <a:pt x="1651185" y="375537"/>
                          </a:cubicBezTo>
                          <a:cubicBezTo>
                            <a:pt x="1392845" y="374970"/>
                            <a:pt x="1302406" y="365030"/>
                            <a:pt x="1022162" y="375537"/>
                          </a:cubicBezTo>
                          <a:cubicBezTo>
                            <a:pt x="756957" y="374309"/>
                            <a:pt x="673342" y="366969"/>
                            <a:pt x="527930" y="375537"/>
                          </a:cubicBezTo>
                          <a:cubicBezTo>
                            <a:pt x="395477" y="401030"/>
                            <a:pt x="156042" y="342552"/>
                            <a:pt x="0" y="375537"/>
                          </a:cubicBezTo>
                          <a:cubicBezTo>
                            <a:pt x="-60778" y="331095"/>
                            <a:pt x="31368" y="298338"/>
                            <a:pt x="0" y="274142"/>
                          </a:cubicBezTo>
                          <a:cubicBezTo>
                            <a:pt x="-34375" y="236656"/>
                            <a:pt x="14051" y="220064"/>
                            <a:pt x="0" y="191523"/>
                          </a:cubicBezTo>
                          <a:cubicBezTo>
                            <a:pt x="-12270" y="169899"/>
                            <a:pt x="33334" y="131479"/>
                            <a:pt x="0" y="105150"/>
                          </a:cubicBezTo>
                          <a:cubicBezTo>
                            <a:pt x="-22410" y="65380"/>
                            <a:pt x="53588" y="45933"/>
                            <a:pt x="0" y="0"/>
                          </a:cubicBezTo>
                          <a:close/>
                        </a:path>
                        <a:path w="3369766" h="375537" fill="none" stroke="0" extrusionOk="0">
                          <a:moveTo>
                            <a:pt x="0" y="0"/>
                          </a:moveTo>
                          <a:cubicBezTo>
                            <a:pt x="207325" y="-9666"/>
                            <a:pt x="294292" y="13625"/>
                            <a:pt x="527930" y="0"/>
                          </a:cubicBezTo>
                          <a:cubicBezTo>
                            <a:pt x="761043" y="-3216"/>
                            <a:pt x="812594" y="1550"/>
                            <a:pt x="1022162" y="0"/>
                          </a:cubicBezTo>
                          <a:cubicBezTo>
                            <a:pt x="1221755" y="5891"/>
                            <a:pt x="1456573" y="53944"/>
                            <a:pt x="1617487" y="0"/>
                          </a:cubicBezTo>
                          <a:cubicBezTo>
                            <a:pt x="1746375" y="-22767"/>
                            <a:pt x="2061236" y="8648"/>
                            <a:pt x="2179115" y="0"/>
                          </a:cubicBezTo>
                          <a:cubicBezTo>
                            <a:pt x="2323819" y="546"/>
                            <a:pt x="2630554" y="-22682"/>
                            <a:pt x="2740742" y="0"/>
                          </a:cubicBezTo>
                          <a:cubicBezTo>
                            <a:pt x="2831282" y="-11245"/>
                            <a:pt x="3039998" y="36136"/>
                            <a:pt x="3369766" y="0"/>
                          </a:cubicBezTo>
                          <a:cubicBezTo>
                            <a:pt x="3390056" y="21736"/>
                            <a:pt x="3285618" y="85740"/>
                            <a:pt x="3369766" y="97639"/>
                          </a:cubicBezTo>
                          <a:cubicBezTo>
                            <a:pt x="3447917" y="128208"/>
                            <a:pt x="3365542" y="161168"/>
                            <a:pt x="3369766" y="184013"/>
                          </a:cubicBezTo>
                          <a:cubicBezTo>
                            <a:pt x="3372552" y="206690"/>
                            <a:pt x="3305533" y="262463"/>
                            <a:pt x="3369766" y="281652"/>
                          </a:cubicBezTo>
                          <a:cubicBezTo>
                            <a:pt x="3449883" y="318877"/>
                            <a:pt x="3346290" y="342994"/>
                            <a:pt x="3369766" y="375537"/>
                          </a:cubicBezTo>
                          <a:cubicBezTo>
                            <a:pt x="3219366" y="384916"/>
                            <a:pt x="2918689" y="391294"/>
                            <a:pt x="2774440" y="375537"/>
                          </a:cubicBezTo>
                          <a:cubicBezTo>
                            <a:pt x="2668259" y="367964"/>
                            <a:pt x="2451812" y="348096"/>
                            <a:pt x="2179115" y="375537"/>
                          </a:cubicBezTo>
                          <a:cubicBezTo>
                            <a:pt x="1892756" y="385272"/>
                            <a:pt x="1813256" y="369184"/>
                            <a:pt x="1550092" y="375537"/>
                          </a:cubicBezTo>
                          <a:cubicBezTo>
                            <a:pt x="1280828" y="378546"/>
                            <a:pt x="1261807" y="368236"/>
                            <a:pt x="1022162" y="375537"/>
                          </a:cubicBezTo>
                          <a:cubicBezTo>
                            <a:pt x="909478" y="432415"/>
                            <a:pt x="685618" y="365221"/>
                            <a:pt x="521303" y="375537"/>
                          </a:cubicBezTo>
                          <a:cubicBezTo>
                            <a:pt x="356988" y="385853"/>
                            <a:pt x="111184" y="328635"/>
                            <a:pt x="0" y="375537"/>
                          </a:cubicBezTo>
                          <a:cubicBezTo>
                            <a:pt x="-55282" y="361649"/>
                            <a:pt x="11023" y="312819"/>
                            <a:pt x="0" y="289163"/>
                          </a:cubicBezTo>
                          <a:cubicBezTo>
                            <a:pt x="-11659" y="267885"/>
                            <a:pt x="36466" y="215276"/>
                            <a:pt x="0" y="195279"/>
                          </a:cubicBezTo>
                          <a:cubicBezTo>
                            <a:pt x="-38090" y="177561"/>
                            <a:pt x="55781" y="150785"/>
                            <a:pt x="0" y="97639"/>
                          </a:cubicBezTo>
                          <a:cubicBezTo>
                            <a:pt x="-66325" y="38932"/>
                            <a:pt x="15801" y="35985"/>
                            <a:pt x="0" y="0"/>
                          </a:cubicBezTo>
                          <a:close/>
                        </a:path>
                      </a:pathLst>
                    </a:custGeom>
                    <ask:type>
                      <ask:lineSketchScribble/>
                    </ask:type>
                  </ask:lineSketchStyleProps>
                </a:ext>
              </a:extLst>
            </a:ln>
          </p:spPr>
          <p:txBody>
            <a:bodyPr wrap="square">
              <a:spAutoFit/>
            </a:bodyPr>
            <a:lstStyle/>
            <a:p>
              <a:pPr marR="0" lvl="0" algn="ctr">
                <a:lnSpc>
                  <a:spcPct val="125000"/>
                </a:lnSpc>
                <a:spcBef>
                  <a:spcPts val="0"/>
                </a:spcBef>
                <a:spcAft>
                  <a:spcPts val="0"/>
                </a:spcAft>
              </a:pPr>
              <a:r>
                <a:rPr lang="en-US" sz="1800" b="1" dirty="0" err="1">
                  <a:solidFill>
                    <a:schemeClr val="tx1"/>
                  </a:solidFill>
                  <a:latin typeface="+mn-lt"/>
                  <a:ea typeface="Calibri" panose="020F0502020204030204" pitchFamily="34" charset="0"/>
                  <a:cs typeface="Times New Roman" panose="02020603050405020304" pitchFamily="18" charset="0"/>
                </a:rPr>
                <a:t>Mô</a:t>
              </a:r>
              <a:r>
                <a:rPr lang="en-US" sz="1800" b="1" dirty="0">
                  <a:solidFill>
                    <a:schemeClr val="tx1"/>
                  </a:solidFill>
                  <a:latin typeface="+mn-lt"/>
                  <a:ea typeface="Calibri" panose="020F0502020204030204" pitchFamily="34" charset="0"/>
                  <a:cs typeface="Times New Roman" panose="02020603050405020304" pitchFamily="18" charset="0"/>
                </a:rPr>
                <a:t> </a:t>
              </a:r>
              <a:r>
                <a:rPr lang="en-US" sz="1800" b="1" dirty="0" err="1">
                  <a:solidFill>
                    <a:schemeClr val="tx1"/>
                  </a:solidFill>
                  <a:latin typeface="+mn-lt"/>
                  <a:ea typeface="Calibri" panose="020F0502020204030204" pitchFamily="34" charset="0"/>
                  <a:cs typeface="Times New Roman" panose="02020603050405020304" pitchFamily="18" charset="0"/>
                </a:rPr>
                <a:t>tả</a:t>
              </a:r>
              <a:r>
                <a:rPr lang="en-US" sz="1800" b="1" dirty="0">
                  <a:solidFill>
                    <a:schemeClr val="tx1"/>
                  </a:solidFill>
                  <a:latin typeface="+mn-lt"/>
                  <a:ea typeface="Calibri" panose="020F0502020204030204" pitchFamily="34" charset="0"/>
                  <a:cs typeface="Times New Roman" panose="02020603050405020304" pitchFamily="18" charset="0"/>
                </a:rPr>
                <a:t> </a:t>
              </a:r>
              <a:r>
                <a:rPr lang="en-US" sz="1800" b="1" dirty="0" err="1">
                  <a:solidFill>
                    <a:schemeClr val="tx1"/>
                  </a:solidFill>
                  <a:latin typeface="+mn-lt"/>
                  <a:ea typeface="Calibri" panose="020F0502020204030204" pitchFamily="34" charset="0"/>
                  <a:cs typeface="Times New Roman" panose="02020603050405020304" pitchFamily="18" charset="0"/>
                </a:rPr>
                <a:t>chức</a:t>
              </a:r>
              <a:r>
                <a:rPr lang="en-US" sz="1800" b="1" dirty="0">
                  <a:solidFill>
                    <a:schemeClr val="tx1"/>
                  </a:solidFill>
                  <a:latin typeface="+mn-lt"/>
                  <a:ea typeface="Calibri" panose="020F0502020204030204" pitchFamily="34" charset="0"/>
                  <a:cs typeface="Times New Roman" panose="02020603050405020304" pitchFamily="18" charset="0"/>
                </a:rPr>
                <a:t> </a:t>
              </a:r>
              <a:r>
                <a:rPr lang="en-US" sz="1800" b="1" dirty="0" err="1">
                  <a:solidFill>
                    <a:schemeClr val="tx1"/>
                  </a:solidFill>
                  <a:latin typeface="+mn-lt"/>
                  <a:ea typeface="Calibri" panose="020F0502020204030204" pitchFamily="34" charset="0"/>
                  <a:cs typeface="Times New Roman" panose="02020603050405020304" pitchFamily="18" charset="0"/>
                </a:rPr>
                <a:t>năng</a:t>
              </a:r>
              <a:endParaRPr lang="en-US" sz="1800" b="1" dirty="0">
                <a:solidFill>
                  <a:schemeClr val="tx1"/>
                </a:solidFill>
                <a:effectLst/>
                <a:latin typeface="+mn-lt"/>
                <a:ea typeface="Calibri" panose="020F0502020204030204" pitchFamily="34" charset="0"/>
                <a:cs typeface="Times New Roman" panose="02020603050405020304" pitchFamily="18" charset="0"/>
              </a:endParaRPr>
            </a:p>
          </p:txBody>
        </p:sp>
      </p:grpSp>
      <p:sp>
        <p:nvSpPr>
          <p:cNvPr id="62" name="Google Shape;583;p40">
            <a:extLst>
              <a:ext uri="{FF2B5EF4-FFF2-40B4-BE49-F238E27FC236}">
                <a16:creationId xmlns:a16="http://schemas.microsoft.com/office/drawing/2014/main" id="{1862DBC6-B1F2-EF34-DCFB-EE0C0412D114}"/>
              </a:ext>
            </a:extLst>
          </p:cNvPr>
          <p:cNvSpPr txBox="1">
            <a:spLocks/>
          </p:cNvSpPr>
          <p:nvPr/>
        </p:nvSpPr>
        <p:spPr>
          <a:xfrm>
            <a:off x="668408" y="-4632961"/>
            <a:ext cx="4696783" cy="59148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Fredoka"/>
              <a:buNone/>
              <a:defRPr sz="3000" b="1" i="0" u="none" strike="noStrike" cap="none">
                <a:solidFill>
                  <a:schemeClr val="dk1"/>
                </a:solidFill>
                <a:latin typeface="Fredoka"/>
                <a:ea typeface="Fredoka"/>
                <a:cs typeface="Fredoka"/>
                <a:sym typeface="Fredoka"/>
              </a:defRPr>
            </a:lvl1pPr>
            <a:lvl2pPr marR="0" lvl="1" algn="ctr" rtl="0">
              <a:lnSpc>
                <a:spcPct val="100000"/>
              </a:lnSpc>
              <a:spcBef>
                <a:spcPts val="0"/>
              </a:spcBef>
              <a:spcAft>
                <a:spcPts val="0"/>
              </a:spcAft>
              <a:buClr>
                <a:schemeClr val="dk1"/>
              </a:buClr>
              <a:buSzPts val="3000"/>
              <a:buFont typeface="Fredoka"/>
              <a:buNone/>
              <a:defRPr sz="3000" b="1" i="0" u="none" strike="noStrike" cap="none">
                <a:solidFill>
                  <a:schemeClr val="dk1"/>
                </a:solidFill>
                <a:latin typeface="Fredoka"/>
                <a:ea typeface="Fredoka"/>
                <a:cs typeface="Fredoka"/>
                <a:sym typeface="Fredoka"/>
              </a:defRPr>
            </a:lvl2pPr>
            <a:lvl3pPr marR="0" lvl="2" algn="ctr" rtl="0">
              <a:lnSpc>
                <a:spcPct val="100000"/>
              </a:lnSpc>
              <a:spcBef>
                <a:spcPts val="0"/>
              </a:spcBef>
              <a:spcAft>
                <a:spcPts val="0"/>
              </a:spcAft>
              <a:buClr>
                <a:schemeClr val="dk1"/>
              </a:buClr>
              <a:buSzPts val="3000"/>
              <a:buFont typeface="Fredoka"/>
              <a:buNone/>
              <a:defRPr sz="3000" b="1" i="0" u="none" strike="noStrike" cap="none">
                <a:solidFill>
                  <a:schemeClr val="dk1"/>
                </a:solidFill>
                <a:latin typeface="Fredoka"/>
                <a:ea typeface="Fredoka"/>
                <a:cs typeface="Fredoka"/>
                <a:sym typeface="Fredoka"/>
              </a:defRPr>
            </a:lvl3pPr>
            <a:lvl4pPr marR="0" lvl="3" algn="ctr" rtl="0">
              <a:lnSpc>
                <a:spcPct val="100000"/>
              </a:lnSpc>
              <a:spcBef>
                <a:spcPts val="0"/>
              </a:spcBef>
              <a:spcAft>
                <a:spcPts val="0"/>
              </a:spcAft>
              <a:buClr>
                <a:schemeClr val="dk1"/>
              </a:buClr>
              <a:buSzPts val="3000"/>
              <a:buFont typeface="Fredoka"/>
              <a:buNone/>
              <a:defRPr sz="3000" b="1" i="0" u="none" strike="noStrike" cap="none">
                <a:solidFill>
                  <a:schemeClr val="dk1"/>
                </a:solidFill>
                <a:latin typeface="Fredoka"/>
                <a:ea typeface="Fredoka"/>
                <a:cs typeface="Fredoka"/>
                <a:sym typeface="Fredoka"/>
              </a:defRPr>
            </a:lvl4pPr>
            <a:lvl5pPr marR="0" lvl="4" algn="ctr" rtl="0">
              <a:lnSpc>
                <a:spcPct val="100000"/>
              </a:lnSpc>
              <a:spcBef>
                <a:spcPts val="0"/>
              </a:spcBef>
              <a:spcAft>
                <a:spcPts val="0"/>
              </a:spcAft>
              <a:buClr>
                <a:schemeClr val="dk1"/>
              </a:buClr>
              <a:buSzPts val="3000"/>
              <a:buFont typeface="Fredoka"/>
              <a:buNone/>
              <a:defRPr sz="3000" b="1" i="0" u="none" strike="noStrike" cap="none">
                <a:solidFill>
                  <a:schemeClr val="dk1"/>
                </a:solidFill>
                <a:latin typeface="Fredoka"/>
                <a:ea typeface="Fredoka"/>
                <a:cs typeface="Fredoka"/>
                <a:sym typeface="Fredoka"/>
              </a:defRPr>
            </a:lvl5pPr>
            <a:lvl6pPr marR="0" lvl="5" algn="ctr" rtl="0">
              <a:lnSpc>
                <a:spcPct val="100000"/>
              </a:lnSpc>
              <a:spcBef>
                <a:spcPts val="0"/>
              </a:spcBef>
              <a:spcAft>
                <a:spcPts val="0"/>
              </a:spcAft>
              <a:buClr>
                <a:schemeClr val="dk1"/>
              </a:buClr>
              <a:buSzPts val="3000"/>
              <a:buFont typeface="Fredoka"/>
              <a:buNone/>
              <a:defRPr sz="3000" b="1" i="0" u="none" strike="noStrike" cap="none">
                <a:solidFill>
                  <a:schemeClr val="dk1"/>
                </a:solidFill>
                <a:latin typeface="Fredoka"/>
                <a:ea typeface="Fredoka"/>
                <a:cs typeface="Fredoka"/>
                <a:sym typeface="Fredoka"/>
              </a:defRPr>
            </a:lvl6pPr>
            <a:lvl7pPr marR="0" lvl="6" algn="ctr" rtl="0">
              <a:lnSpc>
                <a:spcPct val="100000"/>
              </a:lnSpc>
              <a:spcBef>
                <a:spcPts val="0"/>
              </a:spcBef>
              <a:spcAft>
                <a:spcPts val="0"/>
              </a:spcAft>
              <a:buClr>
                <a:schemeClr val="dk1"/>
              </a:buClr>
              <a:buSzPts val="3000"/>
              <a:buFont typeface="Fredoka"/>
              <a:buNone/>
              <a:defRPr sz="3000" b="1" i="0" u="none" strike="noStrike" cap="none">
                <a:solidFill>
                  <a:schemeClr val="dk1"/>
                </a:solidFill>
                <a:latin typeface="Fredoka"/>
                <a:ea typeface="Fredoka"/>
                <a:cs typeface="Fredoka"/>
                <a:sym typeface="Fredoka"/>
              </a:defRPr>
            </a:lvl7pPr>
            <a:lvl8pPr marR="0" lvl="7" algn="ctr" rtl="0">
              <a:lnSpc>
                <a:spcPct val="100000"/>
              </a:lnSpc>
              <a:spcBef>
                <a:spcPts val="0"/>
              </a:spcBef>
              <a:spcAft>
                <a:spcPts val="0"/>
              </a:spcAft>
              <a:buClr>
                <a:schemeClr val="dk1"/>
              </a:buClr>
              <a:buSzPts val="3000"/>
              <a:buFont typeface="Fredoka"/>
              <a:buNone/>
              <a:defRPr sz="3000" b="1" i="0" u="none" strike="noStrike" cap="none">
                <a:solidFill>
                  <a:schemeClr val="dk1"/>
                </a:solidFill>
                <a:latin typeface="Fredoka"/>
                <a:ea typeface="Fredoka"/>
                <a:cs typeface="Fredoka"/>
                <a:sym typeface="Fredoka"/>
              </a:defRPr>
            </a:lvl8pPr>
            <a:lvl9pPr marR="0" lvl="8" algn="ctr" rtl="0">
              <a:lnSpc>
                <a:spcPct val="100000"/>
              </a:lnSpc>
              <a:spcBef>
                <a:spcPts val="0"/>
              </a:spcBef>
              <a:spcAft>
                <a:spcPts val="0"/>
              </a:spcAft>
              <a:buClr>
                <a:schemeClr val="dk1"/>
              </a:buClr>
              <a:buSzPts val="3000"/>
              <a:buFont typeface="Fredoka"/>
              <a:buNone/>
              <a:defRPr sz="3000" b="1" i="0" u="none" strike="noStrike" cap="none">
                <a:solidFill>
                  <a:schemeClr val="dk1"/>
                </a:solidFill>
                <a:latin typeface="Fredoka"/>
                <a:ea typeface="Fredoka"/>
                <a:cs typeface="Fredoka"/>
                <a:sym typeface="Fredoka"/>
              </a:defRPr>
            </a:lvl9pPr>
          </a:lstStyle>
          <a:p>
            <a:r>
              <a:rPr lang="fr-FR">
                <a:latin typeface="Bahnschrift" panose="020B0502040204020203" pitchFamily="34" charset="0"/>
              </a:rPr>
              <a:t>1.2. SỰ RA ĐỜI CỦA VUE</a:t>
            </a:r>
            <a:endParaRPr lang="fr-FR" dirty="0">
              <a:latin typeface="Bahnschrift" panose="020B0502040204020203" pitchFamily="34" charset="0"/>
            </a:endParaRPr>
          </a:p>
        </p:txBody>
      </p:sp>
      <p:grpSp>
        <p:nvGrpSpPr>
          <p:cNvPr id="63" name="Group 62">
            <a:extLst>
              <a:ext uri="{FF2B5EF4-FFF2-40B4-BE49-F238E27FC236}">
                <a16:creationId xmlns:a16="http://schemas.microsoft.com/office/drawing/2014/main" id="{23209956-762A-C647-DDBE-3367EB7A8552}"/>
              </a:ext>
            </a:extLst>
          </p:cNvPr>
          <p:cNvGrpSpPr/>
          <p:nvPr/>
        </p:nvGrpSpPr>
        <p:grpSpPr>
          <a:xfrm>
            <a:off x="547260" y="-3930876"/>
            <a:ext cx="288389" cy="228403"/>
            <a:chOff x="6163714" y="813988"/>
            <a:chExt cx="288389" cy="228403"/>
          </a:xfrm>
        </p:grpSpPr>
        <p:sp>
          <p:nvSpPr>
            <p:cNvPr id="256" name="Google Shape;587;p40">
              <a:extLst>
                <a:ext uri="{FF2B5EF4-FFF2-40B4-BE49-F238E27FC236}">
                  <a16:creationId xmlns:a16="http://schemas.microsoft.com/office/drawing/2014/main" id="{B03515B8-C9B9-5714-1D27-59D0B4B79CAA}"/>
                </a:ext>
              </a:extLst>
            </p:cNvPr>
            <p:cNvSpPr/>
            <p:nvPr/>
          </p:nvSpPr>
          <p:spPr>
            <a:xfrm>
              <a:off x="6234740" y="835474"/>
              <a:ext cx="93704" cy="104730"/>
            </a:xfrm>
            <a:custGeom>
              <a:avLst/>
              <a:gdLst/>
              <a:ahLst/>
              <a:cxnLst/>
              <a:rect l="l" t="t" r="r" b="b"/>
              <a:pathLst>
                <a:path w="1759" h="1991" extrusionOk="0">
                  <a:moveTo>
                    <a:pt x="266" y="0"/>
                  </a:moveTo>
                  <a:cubicBezTo>
                    <a:pt x="164" y="0"/>
                    <a:pt x="1" y="219"/>
                    <a:pt x="31" y="295"/>
                  </a:cubicBezTo>
                  <a:cubicBezTo>
                    <a:pt x="40" y="319"/>
                    <a:pt x="56" y="347"/>
                    <a:pt x="77" y="353"/>
                  </a:cubicBezTo>
                  <a:cubicBezTo>
                    <a:pt x="257" y="412"/>
                    <a:pt x="232" y="663"/>
                    <a:pt x="418" y="716"/>
                  </a:cubicBezTo>
                  <a:cubicBezTo>
                    <a:pt x="430" y="719"/>
                    <a:pt x="424" y="765"/>
                    <a:pt x="436" y="781"/>
                  </a:cubicBezTo>
                  <a:cubicBezTo>
                    <a:pt x="523" y="892"/>
                    <a:pt x="591" y="1034"/>
                    <a:pt x="706" y="1096"/>
                  </a:cubicBezTo>
                  <a:cubicBezTo>
                    <a:pt x="802" y="1152"/>
                    <a:pt x="836" y="1220"/>
                    <a:pt x="882" y="1301"/>
                  </a:cubicBezTo>
                  <a:cubicBezTo>
                    <a:pt x="935" y="1390"/>
                    <a:pt x="1003" y="1474"/>
                    <a:pt x="1071" y="1551"/>
                  </a:cubicBezTo>
                  <a:cubicBezTo>
                    <a:pt x="1124" y="1616"/>
                    <a:pt x="1223" y="1663"/>
                    <a:pt x="1244" y="1731"/>
                  </a:cubicBezTo>
                  <a:cubicBezTo>
                    <a:pt x="1291" y="1889"/>
                    <a:pt x="1359" y="1969"/>
                    <a:pt x="1538" y="1988"/>
                  </a:cubicBezTo>
                  <a:cubicBezTo>
                    <a:pt x="1553" y="1990"/>
                    <a:pt x="1567" y="1991"/>
                    <a:pt x="1580" y="1991"/>
                  </a:cubicBezTo>
                  <a:cubicBezTo>
                    <a:pt x="1671" y="1991"/>
                    <a:pt x="1712" y="1944"/>
                    <a:pt x="1740" y="1873"/>
                  </a:cubicBezTo>
                  <a:cubicBezTo>
                    <a:pt x="1758" y="1830"/>
                    <a:pt x="1724" y="1762"/>
                    <a:pt x="1712" y="1706"/>
                  </a:cubicBezTo>
                  <a:cubicBezTo>
                    <a:pt x="1706" y="1675"/>
                    <a:pt x="1696" y="1644"/>
                    <a:pt x="1684" y="1619"/>
                  </a:cubicBezTo>
                  <a:cubicBezTo>
                    <a:pt x="1647" y="1554"/>
                    <a:pt x="1613" y="1489"/>
                    <a:pt x="1566" y="1434"/>
                  </a:cubicBezTo>
                  <a:cubicBezTo>
                    <a:pt x="1483" y="1341"/>
                    <a:pt x="1384" y="1260"/>
                    <a:pt x="1303" y="1164"/>
                  </a:cubicBezTo>
                  <a:cubicBezTo>
                    <a:pt x="1266" y="1121"/>
                    <a:pt x="1275" y="1028"/>
                    <a:pt x="1238" y="1006"/>
                  </a:cubicBezTo>
                  <a:cubicBezTo>
                    <a:pt x="1093" y="923"/>
                    <a:pt x="1046" y="759"/>
                    <a:pt x="932" y="654"/>
                  </a:cubicBezTo>
                  <a:cubicBezTo>
                    <a:pt x="898" y="623"/>
                    <a:pt x="864" y="586"/>
                    <a:pt x="833" y="551"/>
                  </a:cubicBezTo>
                  <a:cubicBezTo>
                    <a:pt x="802" y="517"/>
                    <a:pt x="780" y="456"/>
                    <a:pt x="746" y="446"/>
                  </a:cubicBezTo>
                  <a:cubicBezTo>
                    <a:pt x="628" y="415"/>
                    <a:pt x="591" y="313"/>
                    <a:pt x="563" y="226"/>
                  </a:cubicBezTo>
                  <a:cubicBezTo>
                    <a:pt x="514" y="66"/>
                    <a:pt x="359" y="72"/>
                    <a:pt x="272" y="1"/>
                  </a:cubicBezTo>
                  <a:cubicBezTo>
                    <a:pt x="270" y="0"/>
                    <a:pt x="268" y="0"/>
                    <a:pt x="2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588;p40">
              <a:extLst>
                <a:ext uri="{FF2B5EF4-FFF2-40B4-BE49-F238E27FC236}">
                  <a16:creationId xmlns:a16="http://schemas.microsoft.com/office/drawing/2014/main" id="{67F9D888-2558-7B95-E7AC-3A70F4BDDB70}"/>
                </a:ext>
              </a:extLst>
            </p:cNvPr>
            <p:cNvSpPr/>
            <p:nvPr/>
          </p:nvSpPr>
          <p:spPr>
            <a:xfrm rot="19424750">
              <a:off x="6163714" y="937660"/>
              <a:ext cx="93704" cy="104731"/>
            </a:xfrm>
            <a:custGeom>
              <a:avLst/>
              <a:gdLst/>
              <a:ahLst/>
              <a:cxnLst/>
              <a:rect l="l" t="t" r="r" b="b"/>
              <a:pathLst>
                <a:path w="1759" h="1991" extrusionOk="0">
                  <a:moveTo>
                    <a:pt x="266" y="0"/>
                  </a:moveTo>
                  <a:cubicBezTo>
                    <a:pt x="164" y="0"/>
                    <a:pt x="1" y="219"/>
                    <a:pt x="31" y="295"/>
                  </a:cubicBezTo>
                  <a:cubicBezTo>
                    <a:pt x="40" y="319"/>
                    <a:pt x="56" y="347"/>
                    <a:pt x="77" y="353"/>
                  </a:cubicBezTo>
                  <a:cubicBezTo>
                    <a:pt x="257" y="412"/>
                    <a:pt x="232" y="663"/>
                    <a:pt x="418" y="716"/>
                  </a:cubicBezTo>
                  <a:cubicBezTo>
                    <a:pt x="430" y="719"/>
                    <a:pt x="424" y="765"/>
                    <a:pt x="436" y="781"/>
                  </a:cubicBezTo>
                  <a:cubicBezTo>
                    <a:pt x="523" y="892"/>
                    <a:pt x="591" y="1034"/>
                    <a:pt x="706" y="1096"/>
                  </a:cubicBezTo>
                  <a:cubicBezTo>
                    <a:pt x="802" y="1152"/>
                    <a:pt x="836" y="1220"/>
                    <a:pt x="882" y="1301"/>
                  </a:cubicBezTo>
                  <a:cubicBezTo>
                    <a:pt x="935" y="1390"/>
                    <a:pt x="1003" y="1474"/>
                    <a:pt x="1071" y="1551"/>
                  </a:cubicBezTo>
                  <a:cubicBezTo>
                    <a:pt x="1124" y="1616"/>
                    <a:pt x="1223" y="1663"/>
                    <a:pt x="1244" y="1731"/>
                  </a:cubicBezTo>
                  <a:cubicBezTo>
                    <a:pt x="1291" y="1889"/>
                    <a:pt x="1359" y="1969"/>
                    <a:pt x="1538" y="1988"/>
                  </a:cubicBezTo>
                  <a:cubicBezTo>
                    <a:pt x="1553" y="1990"/>
                    <a:pt x="1567" y="1991"/>
                    <a:pt x="1580" y="1991"/>
                  </a:cubicBezTo>
                  <a:cubicBezTo>
                    <a:pt x="1671" y="1991"/>
                    <a:pt x="1712" y="1944"/>
                    <a:pt x="1740" y="1873"/>
                  </a:cubicBezTo>
                  <a:cubicBezTo>
                    <a:pt x="1758" y="1830"/>
                    <a:pt x="1724" y="1762"/>
                    <a:pt x="1712" y="1706"/>
                  </a:cubicBezTo>
                  <a:cubicBezTo>
                    <a:pt x="1706" y="1675"/>
                    <a:pt x="1696" y="1644"/>
                    <a:pt x="1684" y="1619"/>
                  </a:cubicBezTo>
                  <a:cubicBezTo>
                    <a:pt x="1647" y="1554"/>
                    <a:pt x="1613" y="1489"/>
                    <a:pt x="1566" y="1434"/>
                  </a:cubicBezTo>
                  <a:cubicBezTo>
                    <a:pt x="1483" y="1341"/>
                    <a:pt x="1384" y="1260"/>
                    <a:pt x="1303" y="1164"/>
                  </a:cubicBezTo>
                  <a:cubicBezTo>
                    <a:pt x="1266" y="1121"/>
                    <a:pt x="1275" y="1028"/>
                    <a:pt x="1238" y="1006"/>
                  </a:cubicBezTo>
                  <a:cubicBezTo>
                    <a:pt x="1093" y="923"/>
                    <a:pt x="1046" y="759"/>
                    <a:pt x="932" y="654"/>
                  </a:cubicBezTo>
                  <a:cubicBezTo>
                    <a:pt x="898" y="623"/>
                    <a:pt x="864" y="586"/>
                    <a:pt x="833" y="551"/>
                  </a:cubicBezTo>
                  <a:cubicBezTo>
                    <a:pt x="802" y="517"/>
                    <a:pt x="780" y="456"/>
                    <a:pt x="746" y="446"/>
                  </a:cubicBezTo>
                  <a:cubicBezTo>
                    <a:pt x="628" y="415"/>
                    <a:pt x="591" y="313"/>
                    <a:pt x="563" y="226"/>
                  </a:cubicBezTo>
                  <a:cubicBezTo>
                    <a:pt x="514" y="66"/>
                    <a:pt x="359" y="72"/>
                    <a:pt x="272" y="1"/>
                  </a:cubicBezTo>
                  <a:cubicBezTo>
                    <a:pt x="270" y="0"/>
                    <a:pt x="268" y="0"/>
                    <a:pt x="2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589;p40">
              <a:extLst>
                <a:ext uri="{FF2B5EF4-FFF2-40B4-BE49-F238E27FC236}">
                  <a16:creationId xmlns:a16="http://schemas.microsoft.com/office/drawing/2014/main" id="{962EB529-BD41-C85C-724C-4E43E0A58C97}"/>
                </a:ext>
              </a:extLst>
            </p:cNvPr>
            <p:cNvSpPr/>
            <p:nvPr/>
          </p:nvSpPr>
          <p:spPr>
            <a:xfrm rot="2700000">
              <a:off x="6352809" y="807228"/>
              <a:ext cx="92533" cy="106054"/>
            </a:xfrm>
            <a:custGeom>
              <a:avLst/>
              <a:gdLst/>
              <a:ahLst/>
              <a:cxnLst/>
              <a:rect l="l" t="t" r="r" b="b"/>
              <a:pathLst>
                <a:path w="1759" h="1991" extrusionOk="0">
                  <a:moveTo>
                    <a:pt x="266" y="0"/>
                  </a:moveTo>
                  <a:cubicBezTo>
                    <a:pt x="164" y="0"/>
                    <a:pt x="1" y="219"/>
                    <a:pt x="31" y="295"/>
                  </a:cubicBezTo>
                  <a:cubicBezTo>
                    <a:pt x="40" y="319"/>
                    <a:pt x="56" y="347"/>
                    <a:pt x="77" y="353"/>
                  </a:cubicBezTo>
                  <a:cubicBezTo>
                    <a:pt x="257" y="412"/>
                    <a:pt x="232" y="663"/>
                    <a:pt x="418" y="716"/>
                  </a:cubicBezTo>
                  <a:cubicBezTo>
                    <a:pt x="430" y="719"/>
                    <a:pt x="424" y="765"/>
                    <a:pt x="436" y="781"/>
                  </a:cubicBezTo>
                  <a:cubicBezTo>
                    <a:pt x="523" y="892"/>
                    <a:pt x="591" y="1034"/>
                    <a:pt x="706" y="1096"/>
                  </a:cubicBezTo>
                  <a:cubicBezTo>
                    <a:pt x="802" y="1152"/>
                    <a:pt x="836" y="1220"/>
                    <a:pt x="882" y="1301"/>
                  </a:cubicBezTo>
                  <a:cubicBezTo>
                    <a:pt x="935" y="1390"/>
                    <a:pt x="1003" y="1474"/>
                    <a:pt x="1071" y="1551"/>
                  </a:cubicBezTo>
                  <a:cubicBezTo>
                    <a:pt x="1124" y="1616"/>
                    <a:pt x="1223" y="1663"/>
                    <a:pt x="1244" y="1731"/>
                  </a:cubicBezTo>
                  <a:cubicBezTo>
                    <a:pt x="1291" y="1889"/>
                    <a:pt x="1359" y="1969"/>
                    <a:pt x="1538" y="1988"/>
                  </a:cubicBezTo>
                  <a:cubicBezTo>
                    <a:pt x="1553" y="1990"/>
                    <a:pt x="1567" y="1991"/>
                    <a:pt x="1580" y="1991"/>
                  </a:cubicBezTo>
                  <a:cubicBezTo>
                    <a:pt x="1671" y="1991"/>
                    <a:pt x="1712" y="1944"/>
                    <a:pt x="1740" y="1873"/>
                  </a:cubicBezTo>
                  <a:cubicBezTo>
                    <a:pt x="1758" y="1830"/>
                    <a:pt x="1724" y="1762"/>
                    <a:pt x="1712" y="1706"/>
                  </a:cubicBezTo>
                  <a:cubicBezTo>
                    <a:pt x="1706" y="1675"/>
                    <a:pt x="1696" y="1644"/>
                    <a:pt x="1684" y="1619"/>
                  </a:cubicBezTo>
                  <a:cubicBezTo>
                    <a:pt x="1647" y="1554"/>
                    <a:pt x="1613" y="1489"/>
                    <a:pt x="1566" y="1434"/>
                  </a:cubicBezTo>
                  <a:cubicBezTo>
                    <a:pt x="1483" y="1341"/>
                    <a:pt x="1384" y="1260"/>
                    <a:pt x="1303" y="1164"/>
                  </a:cubicBezTo>
                  <a:cubicBezTo>
                    <a:pt x="1266" y="1121"/>
                    <a:pt x="1275" y="1028"/>
                    <a:pt x="1238" y="1006"/>
                  </a:cubicBezTo>
                  <a:cubicBezTo>
                    <a:pt x="1093" y="923"/>
                    <a:pt x="1046" y="759"/>
                    <a:pt x="932" y="654"/>
                  </a:cubicBezTo>
                  <a:cubicBezTo>
                    <a:pt x="898" y="623"/>
                    <a:pt x="864" y="586"/>
                    <a:pt x="833" y="551"/>
                  </a:cubicBezTo>
                  <a:cubicBezTo>
                    <a:pt x="802" y="517"/>
                    <a:pt x="780" y="456"/>
                    <a:pt x="746" y="446"/>
                  </a:cubicBezTo>
                  <a:cubicBezTo>
                    <a:pt x="628" y="415"/>
                    <a:pt x="591" y="313"/>
                    <a:pt x="563" y="226"/>
                  </a:cubicBezTo>
                  <a:cubicBezTo>
                    <a:pt x="514" y="66"/>
                    <a:pt x="359" y="72"/>
                    <a:pt x="272" y="1"/>
                  </a:cubicBezTo>
                  <a:cubicBezTo>
                    <a:pt x="270" y="0"/>
                    <a:pt x="268" y="0"/>
                    <a:pt x="2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59" name="Google Shape;590;p40">
            <a:extLst>
              <a:ext uri="{FF2B5EF4-FFF2-40B4-BE49-F238E27FC236}">
                <a16:creationId xmlns:a16="http://schemas.microsoft.com/office/drawing/2014/main" id="{E0FD23EF-E832-7B89-D8C0-E0861503DDE9}"/>
              </a:ext>
            </a:extLst>
          </p:cNvPr>
          <p:cNvSpPr/>
          <p:nvPr/>
        </p:nvSpPr>
        <p:spPr>
          <a:xfrm>
            <a:off x="2138205" y="-2678719"/>
            <a:ext cx="504355" cy="492437"/>
          </a:xfrm>
          <a:custGeom>
            <a:avLst/>
            <a:gdLst/>
            <a:ahLst/>
            <a:cxnLst/>
            <a:rect l="l" t="t" r="r" b="b"/>
            <a:pathLst>
              <a:path w="6383" h="6311" extrusionOk="0">
                <a:moveTo>
                  <a:pt x="3330" y="1"/>
                </a:moveTo>
                <a:cubicBezTo>
                  <a:pt x="3310" y="1"/>
                  <a:pt x="3286" y="8"/>
                  <a:pt x="3275" y="20"/>
                </a:cubicBezTo>
                <a:cubicBezTo>
                  <a:pt x="3244" y="54"/>
                  <a:pt x="3210" y="66"/>
                  <a:pt x="3176" y="66"/>
                </a:cubicBezTo>
                <a:cubicBezTo>
                  <a:pt x="3135" y="66"/>
                  <a:pt x="3095" y="49"/>
                  <a:pt x="3061" y="36"/>
                </a:cubicBezTo>
                <a:cubicBezTo>
                  <a:pt x="3007" y="15"/>
                  <a:pt x="2954" y="7"/>
                  <a:pt x="2902" y="7"/>
                </a:cubicBezTo>
                <a:cubicBezTo>
                  <a:pt x="2800" y="7"/>
                  <a:pt x="2702" y="37"/>
                  <a:pt x="2603" y="58"/>
                </a:cubicBezTo>
                <a:cubicBezTo>
                  <a:pt x="2511" y="75"/>
                  <a:pt x="2421" y="148"/>
                  <a:pt x="2335" y="148"/>
                </a:cubicBezTo>
                <a:cubicBezTo>
                  <a:pt x="2331" y="148"/>
                  <a:pt x="2328" y="148"/>
                  <a:pt x="2325" y="147"/>
                </a:cubicBezTo>
                <a:cubicBezTo>
                  <a:pt x="2315" y="147"/>
                  <a:pt x="2305" y="146"/>
                  <a:pt x="2296" y="146"/>
                </a:cubicBezTo>
                <a:cubicBezTo>
                  <a:pt x="2153" y="146"/>
                  <a:pt x="2048" y="211"/>
                  <a:pt x="1935" y="280"/>
                </a:cubicBezTo>
                <a:cubicBezTo>
                  <a:pt x="1771" y="379"/>
                  <a:pt x="1603" y="472"/>
                  <a:pt x="1439" y="568"/>
                </a:cubicBezTo>
                <a:cubicBezTo>
                  <a:pt x="1387" y="599"/>
                  <a:pt x="1340" y="658"/>
                  <a:pt x="1288" y="664"/>
                </a:cubicBezTo>
                <a:cubicBezTo>
                  <a:pt x="1170" y="680"/>
                  <a:pt x="1093" y="751"/>
                  <a:pt x="1049" y="838"/>
                </a:cubicBezTo>
                <a:cubicBezTo>
                  <a:pt x="997" y="943"/>
                  <a:pt x="926" y="1005"/>
                  <a:pt x="830" y="1067"/>
                </a:cubicBezTo>
                <a:cubicBezTo>
                  <a:pt x="771" y="1104"/>
                  <a:pt x="740" y="1184"/>
                  <a:pt x="700" y="1246"/>
                </a:cubicBezTo>
                <a:cubicBezTo>
                  <a:pt x="687" y="1268"/>
                  <a:pt x="684" y="1305"/>
                  <a:pt x="669" y="1314"/>
                </a:cubicBezTo>
                <a:cubicBezTo>
                  <a:pt x="557" y="1376"/>
                  <a:pt x="526" y="1491"/>
                  <a:pt x="467" y="1593"/>
                </a:cubicBezTo>
                <a:cubicBezTo>
                  <a:pt x="402" y="1707"/>
                  <a:pt x="328" y="1803"/>
                  <a:pt x="303" y="1946"/>
                </a:cubicBezTo>
                <a:cubicBezTo>
                  <a:pt x="275" y="2091"/>
                  <a:pt x="164" y="2221"/>
                  <a:pt x="124" y="2367"/>
                </a:cubicBezTo>
                <a:cubicBezTo>
                  <a:pt x="71" y="2549"/>
                  <a:pt x="25" y="2744"/>
                  <a:pt x="37" y="2933"/>
                </a:cubicBezTo>
                <a:cubicBezTo>
                  <a:pt x="43" y="3038"/>
                  <a:pt x="43" y="3125"/>
                  <a:pt x="0" y="3218"/>
                </a:cubicBezTo>
                <a:lnTo>
                  <a:pt x="0" y="3366"/>
                </a:lnTo>
                <a:cubicBezTo>
                  <a:pt x="31" y="3465"/>
                  <a:pt x="96" y="3565"/>
                  <a:pt x="87" y="3660"/>
                </a:cubicBezTo>
                <a:cubicBezTo>
                  <a:pt x="71" y="3790"/>
                  <a:pt x="93" y="3896"/>
                  <a:pt x="176" y="3992"/>
                </a:cubicBezTo>
                <a:cubicBezTo>
                  <a:pt x="195" y="4013"/>
                  <a:pt x="204" y="4060"/>
                  <a:pt x="195" y="4085"/>
                </a:cubicBezTo>
                <a:cubicBezTo>
                  <a:pt x="152" y="4177"/>
                  <a:pt x="195" y="4236"/>
                  <a:pt x="251" y="4304"/>
                </a:cubicBezTo>
                <a:cubicBezTo>
                  <a:pt x="279" y="4335"/>
                  <a:pt x="279" y="4388"/>
                  <a:pt x="297" y="4428"/>
                </a:cubicBezTo>
                <a:cubicBezTo>
                  <a:pt x="353" y="4558"/>
                  <a:pt x="409" y="4688"/>
                  <a:pt x="477" y="4815"/>
                </a:cubicBezTo>
                <a:cubicBezTo>
                  <a:pt x="511" y="4880"/>
                  <a:pt x="570" y="4930"/>
                  <a:pt x="613" y="4991"/>
                </a:cubicBezTo>
                <a:cubicBezTo>
                  <a:pt x="644" y="5038"/>
                  <a:pt x="656" y="5103"/>
                  <a:pt x="693" y="5140"/>
                </a:cubicBezTo>
                <a:cubicBezTo>
                  <a:pt x="808" y="5255"/>
                  <a:pt x="932" y="5357"/>
                  <a:pt x="1049" y="5465"/>
                </a:cubicBezTo>
                <a:cubicBezTo>
                  <a:pt x="1077" y="5490"/>
                  <a:pt x="1114" y="5511"/>
                  <a:pt x="1130" y="5542"/>
                </a:cubicBezTo>
                <a:cubicBezTo>
                  <a:pt x="1192" y="5672"/>
                  <a:pt x="1322" y="5719"/>
                  <a:pt x="1430" y="5793"/>
                </a:cubicBezTo>
                <a:cubicBezTo>
                  <a:pt x="1483" y="5830"/>
                  <a:pt x="1545" y="5864"/>
                  <a:pt x="1606" y="5892"/>
                </a:cubicBezTo>
                <a:cubicBezTo>
                  <a:pt x="1681" y="5926"/>
                  <a:pt x="1767" y="5945"/>
                  <a:pt x="1842" y="5979"/>
                </a:cubicBezTo>
                <a:cubicBezTo>
                  <a:pt x="1935" y="6022"/>
                  <a:pt x="2015" y="6090"/>
                  <a:pt x="2108" y="6127"/>
                </a:cubicBezTo>
                <a:cubicBezTo>
                  <a:pt x="2226" y="6171"/>
                  <a:pt x="2346" y="6202"/>
                  <a:pt x="2467" y="6227"/>
                </a:cubicBezTo>
                <a:cubicBezTo>
                  <a:pt x="2582" y="6251"/>
                  <a:pt x="2699" y="6270"/>
                  <a:pt x="2817" y="6282"/>
                </a:cubicBezTo>
                <a:cubicBezTo>
                  <a:pt x="2937" y="6295"/>
                  <a:pt x="3058" y="6298"/>
                  <a:pt x="3179" y="6307"/>
                </a:cubicBezTo>
                <a:cubicBezTo>
                  <a:pt x="3185" y="6307"/>
                  <a:pt x="3191" y="6298"/>
                  <a:pt x="3201" y="6298"/>
                </a:cubicBezTo>
                <a:cubicBezTo>
                  <a:pt x="3245" y="6294"/>
                  <a:pt x="3295" y="6281"/>
                  <a:pt x="3339" y="6281"/>
                </a:cubicBezTo>
                <a:cubicBezTo>
                  <a:pt x="3359" y="6281"/>
                  <a:pt x="3379" y="6284"/>
                  <a:pt x="3396" y="6292"/>
                </a:cubicBezTo>
                <a:cubicBezTo>
                  <a:pt x="3423" y="6305"/>
                  <a:pt x="3448" y="6310"/>
                  <a:pt x="3471" y="6310"/>
                </a:cubicBezTo>
                <a:cubicBezTo>
                  <a:pt x="3507" y="6310"/>
                  <a:pt x="3539" y="6297"/>
                  <a:pt x="3575" y="6282"/>
                </a:cubicBezTo>
                <a:cubicBezTo>
                  <a:pt x="3631" y="6261"/>
                  <a:pt x="3687" y="6236"/>
                  <a:pt x="3745" y="6220"/>
                </a:cubicBezTo>
                <a:cubicBezTo>
                  <a:pt x="3813" y="6202"/>
                  <a:pt x="3885" y="6196"/>
                  <a:pt x="3953" y="6183"/>
                </a:cubicBezTo>
                <a:cubicBezTo>
                  <a:pt x="4114" y="6162"/>
                  <a:pt x="4262" y="6127"/>
                  <a:pt x="4402" y="6022"/>
                </a:cubicBezTo>
                <a:cubicBezTo>
                  <a:pt x="4535" y="5920"/>
                  <a:pt x="4711" y="5874"/>
                  <a:pt x="4857" y="5784"/>
                </a:cubicBezTo>
                <a:cubicBezTo>
                  <a:pt x="4999" y="5694"/>
                  <a:pt x="5129" y="5583"/>
                  <a:pt x="5253" y="5471"/>
                </a:cubicBezTo>
                <a:cubicBezTo>
                  <a:pt x="5460" y="5282"/>
                  <a:pt x="5683" y="5106"/>
                  <a:pt x="5798" y="4837"/>
                </a:cubicBezTo>
                <a:cubicBezTo>
                  <a:pt x="5804" y="4821"/>
                  <a:pt x="5825" y="4818"/>
                  <a:pt x="5832" y="4803"/>
                </a:cubicBezTo>
                <a:cubicBezTo>
                  <a:pt x="5909" y="4682"/>
                  <a:pt x="6027" y="4567"/>
                  <a:pt x="6048" y="4437"/>
                </a:cubicBezTo>
                <a:cubicBezTo>
                  <a:pt x="6070" y="4307"/>
                  <a:pt x="6126" y="4190"/>
                  <a:pt x="6172" y="4078"/>
                </a:cubicBezTo>
                <a:cubicBezTo>
                  <a:pt x="6228" y="3939"/>
                  <a:pt x="6240" y="3797"/>
                  <a:pt x="6253" y="3657"/>
                </a:cubicBezTo>
                <a:cubicBezTo>
                  <a:pt x="6268" y="3515"/>
                  <a:pt x="6383" y="3376"/>
                  <a:pt x="6287" y="3221"/>
                </a:cubicBezTo>
                <a:cubicBezTo>
                  <a:pt x="6280" y="3209"/>
                  <a:pt x="6308" y="3178"/>
                  <a:pt x="6315" y="3156"/>
                </a:cubicBezTo>
                <a:cubicBezTo>
                  <a:pt x="6321" y="3128"/>
                  <a:pt x="6327" y="3100"/>
                  <a:pt x="6321" y="3075"/>
                </a:cubicBezTo>
                <a:cubicBezTo>
                  <a:pt x="6293" y="2921"/>
                  <a:pt x="6259" y="2769"/>
                  <a:pt x="6237" y="2614"/>
                </a:cubicBezTo>
                <a:cubicBezTo>
                  <a:pt x="6228" y="2552"/>
                  <a:pt x="6271" y="2484"/>
                  <a:pt x="6256" y="2429"/>
                </a:cubicBezTo>
                <a:cubicBezTo>
                  <a:pt x="6215" y="2280"/>
                  <a:pt x="6185" y="2122"/>
                  <a:pt x="6101" y="1998"/>
                </a:cubicBezTo>
                <a:cubicBezTo>
                  <a:pt x="6045" y="1915"/>
                  <a:pt x="6005" y="1844"/>
                  <a:pt x="6008" y="1748"/>
                </a:cubicBezTo>
                <a:cubicBezTo>
                  <a:pt x="6008" y="1732"/>
                  <a:pt x="5983" y="1717"/>
                  <a:pt x="5971" y="1701"/>
                </a:cubicBezTo>
                <a:cubicBezTo>
                  <a:pt x="5887" y="1599"/>
                  <a:pt x="5807" y="1494"/>
                  <a:pt x="5720" y="1395"/>
                </a:cubicBezTo>
                <a:cubicBezTo>
                  <a:pt x="5599" y="1255"/>
                  <a:pt x="5572" y="1039"/>
                  <a:pt x="5367" y="964"/>
                </a:cubicBezTo>
                <a:cubicBezTo>
                  <a:pt x="5352" y="958"/>
                  <a:pt x="5346" y="924"/>
                  <a:pt x="5333" y="903"/>
                </a:cubicBezTo>
                <a:cubicBezTo>
                  <a:pt x="5279" y="814"/>
                  <a:pt x="5233" y="713"/>
                  <a:pt x="5123" y="713"/>
                </a:cubicBezTo>
                <a:cubicBezTo>
                  <a:pt x="5107" y="713"/>
                  <a:pt x="5089" y="715"/>
                  <a:pt x="5070" y="720"/>
                </a:cubicBezTo>
                <a:cubicBezTo>
                  <a:pt x="5049" y="670"/>
                  <a:pt x="5039" y="618"/>
                  <a:pt x="5008" y="599"/>
                </a:cubicBezTo>
                <a:cubicBezTo>
                  <a:pt x="4919" y="540"/>
                  <a:pt x="4823" y="494"/>
                  <a:pt x="4727" y="448"/>
                </a:cubicBezTo>
                <a:cubicBezTo>
                  <a:pt x="4671" y="420"/>
                  <a:pt x="4609" y="398"/>
                  <a:pt x="4550" y="373"/>
                </a:cubicBezTo>
                <a:cubicBezTo>
                  <a:pt x="4358" y="286"/>
                  <a:pt x="4186" y="147"/>
                  <a:pt x="3965" y="147"/>
                </a:cubicBezTo>
                <a:cubicBezTo>
                  <a:pt x="3958" y="147"/>
                  <a:pt x="3951" y="147"/>
                  <a:pt x="3943" y="147"/>
                </a:cubicBezTo>
                <a:cubicBezTo>
                  <a:pt x="3940" y="148"/>
                  <a:pt x="3936" y="148"/>
                  <a:pt x="3933" y="148"/>
                </a:cubicBezTo>
                <a:cubicBezTo>
                  <a:pt x="3907" y="148"/>
                  <a:pt x="3879" y="139"/>
                  <a:pt x="3863" y="123"/>
                </a:cubicBezTo>
                <a:cubicBezTo>
                  <a:pt x="3784" y="41"/>
                  <a:pt x="3688" y="37"/>
                  <a:pt x="3591" y="37"/>
                </a:cubicBezTo>
                <a:cubicBezTo>
                  <a:pt x="3578" y="37"/>
                  <a:pt x="3566" y="37"/>
                  <a:pt x="3553" y="37"/>
                </a:cubicBezTo>
                <a:cubicBezTo>
                  <a:pt x="3485" y="37"/>
                  <a:pt x="3417" y="35"/>
                  <a:pt x="3355" y="5"/>
                </a:cubicBezTo>
                <a:cubicBezTo>
                  <a:pt x="3349" y="2"/>
                  <a:pt x="3340" y="1"/>
                  <a:pt x="33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62" name="Picture Placeholder 11">
            <a:extLst>
              <a:ext uri="{FF2B5EF4-FFF2-40B4-BE49-F238E27FC236}">
                <a16:creationId xmlns:a16="http://schemas.microsoft.com/office/drawing/2014/main" id="{DAA0EBFA-8583-CB0E-58E4-5B2404331439}"/>
              </a:ext>
            </a:extLst>
          </p:cNvPr>
          <p:cNvPicPr>
            <a:picLocks noChangeAspect="1"/>
          </p:cNvPicPr>
          <p:nvPr/>
        </p:nvPicPr>
        <p:blipFill>
          <a:blip r:embed="rId3"/>
          <a:srcRect l="11624" r="11624"/>
          <a:stretch>
            <a:fillRect/>
          </a:stretch>
        </p:blipFill>
        <p:spPr>
          <a:xfrm>
            <a:off x="1073636" y="-3814397"/>
            <a:ext cx="1250222" cy="1628115"/>
          </a:xfrm>
          <a:prstGeom prst="rect">
            <a:avLst/>
          </a:prstGeom>
          <a:noFill/>
          <a:ln>
            <a:noFill/>
          </a:ln>
        </p:spPr>
      </p:pic>
      <p:grpSp>
        <p:nvGrpSpPr>
          <p:cNvPr id="263" name="Group 262">
            <a:extLst>
              <a:ext uri="{FF2B5EF4-FFF2-40B4-BE49-F238E27FC236}">
                <a16:creationId xmlns:a16="http://schemas.microsoft.com/office/drawing/2014/main" id="{F34A0593-EA3F-213B-7805-278CFCCC09FE}"/>
              </a:ext>
            </a:extLst>
          </p:cNvPr>
          <p:cNvGrpSpPr/>
          <p:nvPr/>
        </p:nvGrpSpPr>
        <p:grpSpPr>
          <a:xfrm>
            <a:off x="3109948" y="-4041480"/>
            <a:ext cx="4890362" cy="1603141"/>
            <a:chOff x="933256" y="2277788"/>
            <a:chExt cx="4739263" cy="1596487"/>
          </a:xfrm>
        </p:grpSpPr>
        <p:grpSp>
          <p:nvGrpSpPr>
            <p:cNvPr id="264" name="Google Shape;228;p19">
              <a:extLst>
                <a:ext uri="{FF2B5EF4-FFF2-40B4-BE49-F238E27FC236}">
                  <a16:creationId xmlns:a16="http://schemas.microsoft.com/office/drawing/2014/main" id="{E6ADDD2B-3C3A-403C-5886-BFDB0C7F8D02}"/>
                </a:ext>
              </a:extLst>
            </p:cNvPr>
            <p:cNvGrpSpPr/>
            <p:nvPr/>
          </p:nvGrpSpPr>
          <p:grpSpPr>
            <a:xfrm>
              <a:off x="933256" y="2974229"/>
              <a:ext cx="2362207" cy="900046"/>
              <a:chOff x="571493" y="2974229"/>
              <a:chExt cx="2362207" cy="900046"/>
            </a:xfrm>
          </p:grpSpPr>
          <p:sp>
            <p:nvSpPr>
              <p:cNvPr id="269" name="Google Shape;230;p19">
                <a:extLst>
                  <a:ext uri="{FF2B5EF4-FFF2-40B4-BE49-F238E27FC236}">
                    <a16:creationId xmlns:a16="http://schemas.microsoft.com/office/drawing/2014/main" id="{A50C0E5F-2573-ECCF-F325-68CE5F2940B2}"/>
                  </a:ext>
                </a:extLst>
              </p:cNvPr>
              <p:cNvSpPr/>
              <p:nvPr/>
            </p:nvSpPr>
            <p:spPr>
              <a:xfrm>
                <a:off x="723900" y="3315375"/>
                <a:ext cx="2209800" cy="558900"/>
              </a:xfrm>
              <a:prstGeom prst="rect">
                <a:avLst/>
              </a:prstGeom>
              <a:solidFill>
                <a:schemeClr val="accent2"/>
              </a:solidFill>
              <a:ln w="19050" cap="flat" cmpd="sng">
                <a:solidFill>
                  <a:schemeClr val="dk1"/>
                </a:solidFill>
                <a:prstDash val="solid"/>
                <a:round/>
                <a:headEnd type="none" w="sm" len="sm"/>
                <a:tailEnd type="none" w="sm" len="sm"/>
              </a:ln>
              <a:effectLst>
                <a:outerShdw dist="38100" dir="2400000" algn="bl" rotWithShape="0">
                  <a:schemeClr val="dk1"/>
                </a:outerShdw>
              </a:effectLst>
            </p:spPr>
            <p:txBody>
              <a:bodyPr spcFirstLastPara="1" wrap="square" lIns="91425" tIns="91425" rIns="91425" bIns="91425" anchor="ctr" anchorCtr="0">
                <a:noAutofit/>
              </a:bodyPr>
              <a:lstStyle/>
              <a:p>
                <a:pPr marL="0" lvl="0" indent="0" algn="ctr" rtl="0">
                  <a:lnSpc>
                    <a:spcPct val="100000"/>
                  </a:lnSpc>
                  <a:spcBef>
                    <a:spcPts val="0"/>
                  </a:spcBef>
                  <a:spcAft>
                    <a:spcPts val="0"/>
                  </a:spcAft>
                  <a:buClr>
                    <a:srgbClr val="000000"/>
                  </a:buClr>
                  <a:buSzPts val="1100"/>
                  <a:buFont typeface="Arial"/>
                  <a:buNone/>
                </a:pPr>
                <a:r>
                  <a:rPr lang="en-US" sz="2000" b="1" dirty="0">
                    <a:solidFill>
                      <a:schemeClr val="dk1"/>
                    </a:solidFill>
                    <a:latin typeface="Bahnschrift" panose="020B0502040204020203" pitchFamily="34" charset="0"/>
                    <a:ea typeface="Calibri" panose="020F0502020204030204" pitchFamily="34" charset="0"/>
                    <a:cs typeface="Fredoka" panose="020B0604020202020204" charset="-79"/>
                    <a:sym typeface="Fredoka"/>
                  </a:rPr>
                  <a:t>Vue.js </a:t>
                </a:r>
                <a:r>
                  <a:rPr lang="en-US" sz="2000" b="1" dirty="0" err="1">
                    <a:solidFill>
                      <a:schemeClr val="dk1"/>
                    </a:solidFill>
                    <a:latin typeface="Bahnschrift" panose="020B0502040204020203" pitchFamily="34" charset="0"/>
                    <a:ea typeface="Calibri" panose="020F0502020204030204" pitchFamily="34" charset="0"/>
                    <a:cs typeface="Fredoka" panose="020B0604020202020204" charset="-79"/>
                    <a:sym typeface="Fredoka"/>
                  </a:rPr>
                  <a:t>ra</a:t>
                </a:r>
                <a:r>
                  <a:rPr lang="en-US" sz="2000" b="1" dirty="0">
                    <a:solidFill>
                      <a:schemeClr val="dk1"/>
                    </a:solidFill>
                    <a:latin typeface="Bahnschrift" panose="020B0502040204020203" pitchFamily="34" charset="0"/>
                    <a:ea typeface="Calibri" panose="020F0502020204030204" pitchFamily="34" charset="0"/>
                    <a:cs typeface="Fredoka" panose="020B0604020202020204" charset="-79"/>
                    <a:sym typeface="Fredoka"/>
                  </a:rPr>
                  <a:t> </a:t>
                </a:r>
                <a:r>
                  <a:rPr lang="en-US" sz="2000" b="1" dirty="0" err="1">
                    <a:solidFill>
                      <a:schemeClr val="dk1"/>
                    </a:solidFill>
                    <a:latin typeface="Bahnschrift" panose="020B0502040204020203" pitchFamily="34" charset="0"/>
                    <a:ea typeface="Calibri" panose="020F0502020204030204" pitchFamily="34" charset="0"/>
                    <a:cs typeface="Fredoka" panose="020B0604020202020204" charset="-79"/>
                    <a:sym typeface="Fredoka"/>
                  </a:rPr>
                  <a:t>đời</a:t>
                </a:r>
                <a:endParaRPr sz="2400" b="1" dirty="0">
                  <a:solidFill>
                    <a:schemeClr val="dk1"/>
                  </a:solidFill>
                  <a:latin typeface="Bahnschrift" panose="020B0502040204020203" pitchFamily="34" charset="0"/>
                  <a:ea typeface="Fredoka"/>
                  <a:cs typeface="Fredoka" panose="020B0604020202020204" charset="-79"/>
                  <a:sym typeface="Fredoka"/>
                </a:endParaRPr>
              </a:p>
            </p:txBody>
          </p:sp>
          <p:sp>
            <p:nvSpPr>
              <p:cNvPr id="270" name="Google Shape;231;p19">
                <a:extLst>
                  <a:ext uri="{FF2B5EF4-FFF2-40B4-BE49-F238E27FC236}">
                    <a16:creationId xmlns:a16="http://schemas.microsoft.com/office/drawing/2014/main" id="{FAE6DBFE-CD08-81D7-28FE-AB14707892AB}"/>
                  </a:ext>
                </a:extLst>
              </p:cNvPr>
              <p:cNvSpPr/>
              <p:nvPr/>
            </p:nvSpPr>
            <p:spPr>
              <a:xfrm>
                <a:off x="571493" y="2974229"/>
                <a:ext cx="1156731" cy="417333"/>
              </a:xfrm>
              <a:prstGeom prst="rect">
                <a:avLst/>
              </a:prstGeom>
              <a:solidFill>
                <a:schemeClr val="lt1"/>
              </a:solidFill>
              <a:ln w="19050" cap="flat" cmpd="sng">
                <a:solidFill>
                  <a:schemeClr val="dk1"/>
                </a:solidFill>
                <a:prstDash val="solid"/>
                <a:round/>
                <a:headEnd type="none" w="sm" len="sm"/>
                <a:tailEnd type="none" w="sm" len="sm"/>
              </a:ln>
              <a:effectLst>
                <a:outerShdw dist="38100" dir="2400000" algn="bl" rotWithShape="0">
                  <a:schemeClr val="dk1"/>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chemeClr val="dk1"/>
                    </a:solidFill>
                    <a:latin typeface="Fredoka"/>
                    <a:ea typeface="Fredoka"/>
                    <a:cs typeface="Fredoka"/>
                    <a:sym typeface="Fredoka"/>
                  </a:rPr>
                  <a:t>2014</a:t>
                </a:r>
                <a:endParaRPr sz="2000" dirty="0">
                  <a:solidFill>
                    <a:schemeClr val="dk1"/>
                  </a:solidFill>
                  <a:latin typeface="Fredoka"/>
                  <a:ea typeface="Fredoka"/>
                  <a:cs typeface="Fredoka"/>
                  <a:sym typeface="Fredoka"/>
                </a:endParaRPr>
              </a:p>
            </p:txBody>
          </p:sp>
        </p:grpSp>
        <p:grpSp>
          <p:nvGrpSpPr>
            <p:cNvPr id="265" name="Google Shape;232;p19">
              <a:extLst>
                <a:ext uri="{FF2B5EF4-FFF2-40B4-BE49-F238E27FC236}">
                  <a16:creationId xmlns:a16="http://schemas.microsoft.com/office/drawing/2014/main" id="{8BF46027-CA27-FA82-D4AD-BC9DA67D0005}"/>
                </a:ext>
              </a:extLst>
            </p:cNvPr>
            <p:cNvGrpSpPr/>
            <p:nvPr/>
          </p:nvGrpSpPr>
          <p:grpSpPr>
            <a:xfrm>
              <a:off x="3605592" y="2277788"/>
              <a:ext cx="2066927" cy="1298402"/>
              <a:chOff x="3314692" y="1558913"/>
              <a:chExt cx="2066927" cy="1298402"/>
            </a:xfrm>
          </p:grpSpPr>
          <p:sp>
            <p:nvSpPr>
              <p:cNvPr id="267" name="Google Shape;234;p19">
                <a:extLst>
                  <a:ext uri="{FF2B5EF4-FFF2-40B4-BE49-F238E27FC236}">
                    <a16:creationId xmlns:a16="http://schemas.microsoft.com/office/drawing/2014/main" id="{7E6B1959-83C1-A9FC-046E-5EFAC75A052C}"/>
                  </a:ext>
                </a:extLst>
              </p:cNvPr>
              <p:cNvSpPr/>
              <p:nvPr/>
            </p:nvSpPr>
            <p:spPr>
              <a:xfrm>
                <a:off x="3467100" y="1877625"/>
                <a:ext cx="1914519" cy="979690"/>
              </a:xfrm>
              <a:prstGeom prst="rect">
                <a:avLst/>
              </a:prstGeom>
              <a:solidFill>
                <a:schemeClr val="accent3"/>
              </a:solidFill>
              <a:ln w="19050" cap="flat" cmpd="sng">
                <a:solidFill>
                  <a:schemeClr val="dk1"/>
                </a:solidFill>
                <a:prstDash val="solid"/>
                <a:round/>
                <a:headEnd type="none" w="sm" len="sm"/>
                <a:tailEnd type="none" w="sm" len="sm"/>
              </a:ln>
              <a:effectLst>
                <a:outerShdw dist="38100" dir="2400000" algn="bl" rotWithShape="0">
                  <a:schemeClr val="dk1"/>
                </a:outerShdw>
              </a:effectLst>
            </p:spPr>
            <p:txBody>
              <a:bodyPr spcFirstLastPara="1" wrap="square" lIns="91425" tIns="91425" rIns="91425" bIns="91425" anchor="ctr" anchorCtr="0">
                <a:noAutofit/>
              </a:bodyPr>
              <a:lstStyle/>
              <a:p>
                <a:pPr marL="0" lvl="0" indent="0" algn="ctr" rtl="0">
                  <a:lnSpc>
                    <a:spcPct val="100000"/>
                  </a:lnSpc>
                  <a:spcBef>
                    <a:spcPts val="0"/>
                  </a:spcBef>
                  <a:spcAft>
                    <a:spcPts val="0"/>
                  </a:spcAft>
                  <a:buClr>
                    <a:srgbClr val="000000"/>
                  </a:buClr>
                  <a:buSzPts val="1100"/>
                  <a:buFont typeface="Arial"/>
                  <a:buNone/>
                </a:pPr>
                <a:r>
                  <a:rPr lang="en" sz="2000" b="1" dirty="0">
                    <a:solidFill>
                      <a:schemeClr val="dk1"/>
                    </a:solidFill>
                    <a:latin typeface="Bahnschrift" panose="020B0502040204020203" pitchFamily="34" charset="0"/>
                    <a:ea typeface="Fredoka"/>
                    <a:cs typeface="Fredoka"/>
                    <a:sym typeface="Fredoka"/>
                  </a:rPr>
                  <a:t>Áp dụng Virtual DOM</a:t>
                </a:r>
                <a:endParaRPr sz="2000" b="1" dirty="0">
                  <a:solidFill>
                    <a:schemeClr val="dk1"/>
                  </a:solidFill>
                  <a:latin typeface="Bahnschrift" panose="020B0502040204020203" pitchFamily="34" charset="0"/>
                  <a:ea typeface="Fredoka"/>
                  <a:cs typeface="Fredoka"/>
                  <a:sym typeface="Fredoka"/>
                </a:endParaRPr>
              </a:p>
            </p:txBody>
          </p:sp>
          <p:sp>
            <p:nvSpPr>
              <p:cNvPr id="268" name="Google Shape;235;p19">
                <a:extLst>
                  <a:ext uri="{FF2B5EF4-FFF2-40B4-BE49-F238E27FC236}">
                    <a16:creationId xmlns:a16="http://schemas.microsoft.com/office/drawing/2014/main" id="{1559D4AA-E45A-F950-DCAD-B713B9C8FE0C}"/>
                  </a:ext>
                </a:extLst>
              </p:cNvPr>
              <p:cNvSpPr/>
              <p:nvPr/>
            </p:nvSpPr>
            <p:spPr>
              <a:xfrm>
                <a:off x="3314692" y="1558913"/>
                <a:ext cx="881645" cy="394899"/>
              </a:xfrm>
              <a:prstGeom prst="rect">
                <a:avLst/>
              </a:prstGeom>
              <a:solidFill>
                <a:schemeClr val="lt1"/>
              </a:solidFill>
              <a:ln w="19050" cap="flat" cmpd="sng">
                <a:solidFill>
                  <a:schemeClr val="dk1"/>
                </a:solidFill>
                <a:prstDash val="solid"/>
                <a:round/>
                <a:headEnd type="none" w="sm" len="sm"/>
                <a:tailEnd type="none" w="sm" len="sm"/>
              </a:ln>
              <a:effectLst>
                <a:outerShdw dist="38100" dir="2400000" algn="bl" rotWithShape="0">
                  <a:schemeClr val="dk1"/>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chemeClr val="dk1"/>
                    </a:solidFill>
                    <a:latin typeface="Fredoka"/>
                    <a:ea typeface="Fredoka"/>
                    <a:cs typeface="Fredoka"/>
                    <a:sym typeface="Fredoka"/>
                  </a:rPr>
                  <a:t>2015</a:t>
                </a:r>
                <a:endParaRPr sz="2000" dirty="0">
                  <a:solidFill>
                    <a:schemeClr val="dk1"/>
                  </a:solidFill>
                  <a:latin typeface="Fredoka"/>
                  <a:ea typeface="Fredoka"/>
                  <a:cs typeface="Fredoka"/>
                  <a:sym typeface="Fredoka"/>
                </a:endParaRPr>
              </a:p>
            </p:txBody>
          </p:sp>
        </p:grpSp>
        <p:cxnSp>
          <p:nvCxnSpPr>
            <p:cNvPr id="266" name="Google Shape;240;p19">
              <a:extLst>
                <a:ext uri="{FF2B5EF4-FFF2-40B4-BE49-F238E27FC236}">
                  <a16:creationId xmlns:a16="http://schemas.microsoft.com/office/drawing/2014/main" id="{6E744F12-2E49-F240-33C6-CBB4B50BB1B2}"/>
                </a:ext>
              </a:extLst>
            </p:cNvPr>
            <p:cNvCxnSpPr>
              <a:cxnSpLocks/>
              <a:stCxn id="270" idx="3"/>
              <a:endCxn id="268" idx="1"/>
            </p:cNvCxnSpPr>
            <p:nvPr/>
          </p:nvCxnSpPr>
          <p:spPr>
            <a:xfrm flipV="1">
              <a:off x="2089987" y="2475238"/>
              <a:ext cx="1515605" cy="707658"/>
            </a:xfrm>
            <a:prstGeom prst="bentConnector3">
              <a:avLst>
                <a:gd name="adj1" fmla="val 50000"/>
              </a:avLst>
            </a:prstGeom>
            <a:noFill/>
            <a:ln w="19050" cap="flat" cmpd="sng">
              <a:solidFill>
                <a:srgbClr val="151515"/>
              </a:solidFill>
              <a:prstDash val="solid"/>
              <a:round/>
              <a:headEnd type="none" w="med" len="med"/>
              <a:tailEnd type="triangle" w="med" len="med"/>
            </a:ln>
          </p:spPr>
        </p:cxnSp>
      </p:grpSp>
      <p:sp>
        <p:nvSpPr>
          <p:cNvPr id="274" name="Google Shape;220;p29">
            <a:extLst>
              <a:ext uri="{FF2B5EF4-FFF2-40B4-BE49-F238E27FC236}">
                <a16:creationId xmlns:a16="http://schemas.microsoft.com/office/drawing/2014/main" id="{3DEE8ADD-78A1-C4F1-963B-01B8F8F0544A}"/>
              </a:ext>
            </a:extLst>
          </p:cNvPr>
          <p:cNvSpPr/>
          <p:nvPr/>
        </p:nvSpPr>
        <p:spPr>
          <a:xfrm>
            <a:off x="8300104" y="4577523"/>
            <a:ext cx="444401" cy="295551"/>
          </a:xfrm>
          <a:custGeom>
            <a:avLst/>
            <a:gdLst/>
            <a:ahLst/>
            <a:cxnLst/>
            <a:rect l="l" t="t" r="r" b="b"/>
            <a:pathLst>
              <a:path w="5514" h="3667" extrusionOk="0">
                <a:moveTo>
                  <a:pt x="2468" y="1883"/>
                </a:moveTo>
                <a:cubicBezTo>
                  <a:pt x="2694" y="1932"/>
                  <a:pt x="2790" y="2112"/>
                  <a:pt x="2917" y="2270"/>
                </a:cubicBezTo>
                <a:cubicBezTo>
                  <a:pt x="2972" y="2338"/>
                  <a:pt x="3059" y="2391"/>
                  <a:pt x="3056" y="2486"/>
                </a:cubicBezTo>
                <a:cubicBezTo>
                  <a:pt x="3056" y="2555"/>
                  <a:pt x="3022" y="2623"/>
                  <a:pt x="2994" y="2716"/>
                </a:cubicBezTo>
                <a:cubicBezTo>
                  <a:pt x="2952" y="2716"/>
                  <a:pt x="2903" y="2718"/>
                  <a:pt x="2852" y="2718"/>
                </a:cubicBezTo>
                <a:cubicBezTo>
                  <a:pt x="2814" y="2718"/>
                  <a:pt x="2774" y="2716"/>
                  <a:pt x="2734" y="2712"/>
                </a:cubicBezTo>
                <a:cubicBezTo>
                  <a:pt x="2706" y="2709"/>
                  <a:pt x="2681" y="2663"/>
                  <a:pt x="2657" y="2632"/>
                </a:cubicBezTo>
                <a:cubicBezTo>
                  <a:pt x="2623" y="2592"/>
                  <a:pt x="2582" y="2548"/>
                  <a:pt x="2551" y="2505"/>
                </a:cubicBezTo>
                <a:cubicBezTo>
                  <a:pt x="2514" y="2449"/>
                  <a:pt x="2452" y="2394"/>
                  <a:pt x="2449" y="2338"/>
                </a:cubicBezTo>
                <a:cubicBezTo>
                  <a:pt x="2440" y="2189"/>
                  <a:pt x="2459" y="2041"/>
                  <a:pt x="2468" y="1883"/>
                </a:cubicBezTo>
                <a:close/>
                <a:moveTo>
                  <a:pt x="4212" y="4"/>
                </a:moveTo>
                <a:cubicBezTo>
                  <a:pt x="4163" y="4"/>
                  <a:pt x="4116" y="7"/>
                  <a:pt x="4071" y="13"/>
                </a:cubicBezTo>
                <a:cubicBezTo>
                  <a:pt x="3845" y="38"/>
                  <a:pt x="3588" y="1"/>
                  <a:pt x="3384" y="162"/>
                </a:cubicBezTo>
                <a:cubicBezTo>
                  <a:pt x="3350" y="187"/>
                  <a:pt x="3291" y="177"/>
                  <a:pt x="3242" y="187"/>
                </a:cubicBezTo>
                <a:cubicBezTo>
                  <a:pt x="3217" y="190"/>
                  <a:pt x="3177" y="184"/>
                  <a:pt x="3164" y="199"/>
                </a:cubicBezTo>
                <a:cubicBezTo>
                  <a:pt x="3084" y="286"/>
                  <a:pt x="2951" y="286"/>
                  <a:pt x="2883" y="413"/>
                </a:cubicBezTo>
                <a:cubicBezTo>
                  <a:pt x="2811" y="549"/>
                  <a:pt x="2592" y="555"/>
                  <a:pt x="2533" y="728"/>
                </a:cubicBezTo>
                <a:cubicBezTo>
                  <a:pt x="2533" y="735"/>
                  <a:pt x="2517" y="731"/>
                  <a:pt x="2514" y="738"/>
                </a:cubicBezTo>
                <a:cubicBezTo>
                  <a:pt x="2471" y="793"/>
                  <a:pt x="2428" y="849"/>
                  <a:pt x="2394" y="908"/>
                </a:cubicBezTo>
                <a:cubicBezTo>
                  <a:pt x="2369" y="948"/>
                  <a:pt x="2366" y="1029"/>
                  <a:pt x="2338" y="1038"/>
                </a:cubicBezTo>
                <a:cubicBezTo>
                  <a:pt x="2202" y="1075"/>
                  <a:pt x="2214" y="1177"/>
                  <a:pt x="2217" y="1310"/>
                </a:cubicBezTo>
                <a:cubicBezTo>
                  <a:pt x="2152" y="1310"/>
                  <a:pt x="2088" y="1309"/>
                  <a:pt x="2024" y="1309"/>
                </a:cubicBezTo>
                <a:cubicBezTo>
                  <a:pt x="1960" y="1309"/>
                  <a:pt x="1897" y="1310"/>
                  <a:pt x="1833" y="1313"/>
                </a:cubicBezTo>
                <a:cubicBezTo>
                  <a:pt x="1740" y="1316"/>
                  <a:pt x="1644" y="1326"/>
                  <a:pt x="1558" y="1351"/>
                </a:cubicBezTo>
                <a:cubicBezTo>
                  <a:pt x="1400" y="1397"/>
                  <a:pt x="1245" y="1456"/>
                  <a:pt x="1090" y="1518"/>
                </a:cubicBezTo>
                <a:cubicBezTo>
                  <a:pt x="1044" y="1536"/>
                  <a:pt x="998" y="1564"/>
                  <a:pt x="960" y="1601"/>
                </a:cubicBezTo>
                <a:cubicBezTo>
                  <a:pt x="852" y="1703"/>
                  <a:pt x="747" y="1812"/>
                  <a:pt x="642" y="1920"/>
                </a:cubicBezTo>
                <a:cubicBezTo>
                  <a:pt x="577" y="1988"/>
                  <a:pt x="502" y="2053"/>
                  <a:pt x="450" y="2131"/>
                </a:cubicBezTo>
                <a:cubicBezTo>
                  <a:pt x="403" y="2199"/>
                  <a:pt x="403" y="2322"/>
                  <a:pt x="347" y="2350"/>
                </a:cubicBezTo>
                <a:cubicBezTo>
                  <a:pt x="199" y="2421"/>
                  <a:pt x="267" y="2598"/>
                  <a:pt x="152" y="2682"/>
                </a:cubicBezTo>
                <a:cubicBezTo>
                  <a:pt x="128" y="2697"/>
                  <a:pt x="165" y="2787"/>
                  <a:pt x="140" y="2821"/>
                </a:cubicBezTo>
                <a:cubicBezTo>
                  <a:pt x="91" y="2892"/>
                  <a:pt x="66" y="2960"/>
                  <a:pt x="91" y="3044"/>
                </a:cubicBezTo>
                <a:cubicBezTo>
                  <a:pt x="97" y="3068"/>
                  <a:pt x="87" y="3106"/>
                  <a:pt x="72" y="3121"/>
                </a:cubicBezTo>
                <a:cubicBezTo>
                  <a:pt x="1" y="3202"/>
                  <a:pt x="4" y="3279"/>
                  <a:pt x="57" y="3369"/>
                </a:cubicBezTo>
                <a:cubicBezTo>
                  <a:pt x="72" y="3393"/>
                  <a:pt x="78" y="3431"/>
                  <a:pt x="81" y="3462"/>
                </a:cubicBezTo>
                <a:cubicBezTo>
                  <a:pt x="84" y="3587"/>
                  <a:pt x="151" y="3666"/>
                  <a:pt x="252" y="3666"/>
                </a:cubicBezTo>
                <a:cubicBezTo>
                  <a:pt x="256" y="3666"/>
                  <a:pt x="260" y="3666"/>
                  <a:pt x="264" y="3666"/>
                </a:cubicBezTo>
                <a:cubicBezTo>
                  <a:pt x="385" y="3660"/>
                  <a:pt x="465" y="3561"/>
                  <a:pt x="465" y="3437"/>
                </a:cubicBezTo>
                <a:cubicBezTo>
                  <a:pt x="462" y="3350"/>
                  <a:pt x="468" y="3257"/>
                  <a:pt x="487" y="3171"/>
                </a:cubicBezTo>
                <a:cubicBezTo>
                  <a:pt x="502" y="3090"/>
                  <a:pt x="555" y="3016"/>
                  <a:pt x="558" y="2938"/>
                </a:cubicBezTo>
                <a:cubicBezTo>
                  <a:pt x="561" y="2774"/>
                  <a:pt x="682" y="2678"/>
                  <a:pt x="744" y="2548"/>
                </a:cubicBezTo>
                <a:cubicBezTo>
                  <a:pt x="759" y="2521"/>
                  <a:pt x="772" y="2490"/>
                  <a:pt x="784" y="2459"/>
                </a:cubicBezTo>
                <a:cubicBezTo>
                  <a:pt x="812" y="2397"/>
                  <a:pt x="827" y="2329"/>
                  <a:pt x="868" y="2276"/>
                </a:cubicBezTo>
                <a:cubicBezTo>
                  <a:pt x="939" y="2189"/>
                  <a:pt x="1022" y="2112"/>
                  <a:pt x="1106" y="2035"/>
                </a:cubicBezTo>
                <a:cubicBezTo>
                  <a:pt x="1140" y="2001"/>
                  <a:pt x="1177" y="1963"/>
                  <a:pt x="1217" y="1945"/>
                </a:cubicBezTo>
                <a:cubicBezTo>
                  <a:pt x="1345" y="1891"/>
                  <a:pt x="1458" y="1796"/>
                  <a:pt x="1603" y="1796"/>
                </a:cubicBezTo>
                <a:cubicBezTo>
                  <a:pt x="1610" y="1796"/>
                  <a:pt x="1616" y="1796"/>
                  <a:pt x="1623" y="1796"/>
                </a:cubicBezTo>
                <a:cubicBezTo>
                  <a:pt x="1624" y="1796"/>
                  <a:pt x="1626" y="1797"/>
                  <a:pt x="1627" y="1797"/>
                </a:cubicBezTo>
                <a:cubicBezTo>
                  <a:pt x="1644" y="1797"/>
                  <a:pt x="1661" y="1780"/>
                  <a:pt x="1672" y="1765"/>
                </a:cubicBezTo>
                <a:cubicBezTo>
                  <a:pt x="1711" y="1717"/>
                  <a:pt x="1752" y="1703"/>
                  <a:pt x="1795" y="1703"/>
                </a:cubicBezTo>
                <a:cubicBezTo>
                  <a:pt x="1859" y="1703"/>
                  <a:pt x="1925" y="1734"/>
                  <a:pt x="1988" y="1734"/>
                </a:cubicBezTo>
                <a:cubicBezTo>
                  <a:pt x="2003" y="1734"/>
                  <a:pt x="2017" y="1732"/>
                  <a:pt x="2031" y="1728"/>
                </a:cubicBezTo>
                <a:cubicBezTo>
                  <a:pt x="2038" y="1728"/>
                  <a:pt x="2068" y="1771"/>
                  <a:pt x="2065" y="1784"/>
                </a:cubicBezTo>
                <a:cubicBezTo>
                  <a:pt x="2025" y="1895"/>
                  <a:pt x="2013" y="1997"/>
                  <a:pt x="2019" y="2118"/>
                </a:cubicBezTo>
                <a:cubicBezTo>
                  <a:pt x="2025" y="2211"/>
                  <a:pt x="2000" y="2310"/>
                  <a:pt x="2050" y="2394"/>
                </a:cubicBezTo>
                <a:cubicBezTo>
                  <a:pt x="2149" y="2561"/>
                  <a:pt x="2099" y="2812"/>
                  <a:pt x="2335" y="2904"/>
                </a:cubicBezTo>
                <a:cubicBezTo>
                  <a:pt x="2344" y="2907"/>
                  <a:pt x="2344" y="2935"/>
                  <a:pt x="2353" y="2945"/>
                </a:cubicBezTo>
                <a:cubicBezTo>
                  <a:pt x="2384" y="2985"/>
                  <a:pt x="2415" y="3031"/>
                  <a:pt x="2455" y="3059"/>
                </a:cubicBezTo>
                <a:cubicBezTo>
                  <a:pt x="2502" y="3087"/>
                  <a:pt x="2561" y="3106"/>
                  <a:pt x="2616" y="3112"/>
                </a:cubicBezTo>
                <a:cubicBezTo>
                  <a:pt x="2720" y="3126"/>
                  <a:pt x="2830" y="3151"/>
                  <a:pt x="2934" y="3151"/>
                </a:cubicBezTo>
                <a:cubicBezTo>
                  <a:pt x="2966" y="3151"/>
                  <a:pt x="2997" y="3149"/>
                  <a:pt x="3028" y="3143"/>
                </a:cubicBezTo>
                <a:cubicBezTo>
                  <a:pt x="3155" y="3118"/>
                  <a:pt x="3273" y="3031"/>
                  <a:pt x="3384" y="2957"/>
                </a:cubicBezTo>
                <a:cubicBezTo>
                  <a:pt x="3474" y="2901"/>
                  <a:pt x="3434" y="2799"/>
                  <a:pt x="3440" y="2716"/>
                </a:cubicBezTo>
                <a:cubicBezTo>
                  <a:pt x="3443" y="2688"/>
                  <a:pt x="3458" y="2660"/>
                  <a:pt x="3458" y="2632"/>
                </a:cubicBezTo>
                <a:cubicBezTo>
                  <a:pt x="3458" y="2517"/>
                  <a:pt x="3480" y="2394"/>
                  <a:pt x="3446" y="2288"/>
                </a:cubicBezTo>
                <a:cubicBezTo>
                  <a:pt x="3415" y="2180"/>
                  <a:pt x="3334" y="2087"/>
                  <a:pt x="3263" y="1997"/>
                </a:cubicBezTo>
                <a:cubicBezTo>
                  <a:pt x="3081" y="1753"/>
                  <a:pt x="2827" y="1592"/>
                  <a:pt x="2570" y="1440"/>
                </a:cubicBezTo>
                <a:cubicBezTo>
                  <a:pt x="2573" y="1434"/>
                  <a:pt x="2576" y="1428"/>
                  <a:pt x="2576" y="1425"/>
                </a:cubicBezTo>
                <a:cubicBezTo>
                  <a:pt x="2598" y="1251"/>
                  <a:pt x="2814" y="1190"/>
                  <a:pt x="2821" y="1001"/>
                </a:cubicBezTo>
                <a:cubicBezTo>
                  <a:pt x="2821" y="979"/>
                  <a:pt x="2879" y="954"/>
                  <a:pt x="2914" y="936"/>
                </a:cubicBezTo>
                <a:cubicBezTo>
                  <a:pt x="2954" y="911"/>
                  <a:pt x="3003" y="899"/>
                  <a:pt x="3037" y="868"/>
                </a:cubicBezTo>
                <a:cubicBezTo>
                  <a:pt x="3112" y="800"/>
                  <a:pt x="3170" y="716"/>
                  <a:pt x="3245" y="648"/>
                </a:cubicBezTo>
                <a:cubicBezTo>
                  <a:pt x="3273" y="620"/>
                  <a:pt x="3319" y="591"/>
                  <a:pt x="3355" y="591"/>
                </a:cubicBezTo>
                <a:cubicBezTo>
                  <a:pt x="3359" y="591"/>
                  <a:pt x="3362" y="592"/>
                  <a:pt x="3365" y="592"/>
                </a:cubicBezTo>
                <a:cubicBezTo>
                  <a:pt x="3382" y="595"/>
                  <a:pt x="3397" y="596"/>
                  <a:pt x="3412" y="596"/>
                </a:cubicBezTo>
                <a:cubicBezTo>
                  <a:pt x="3510" y="596"/>
                  <a:pt x="3577" y="546"/>
                  <a:pt x="3622" y="484"/>
                </a:cubicBezTo>
                <a:cubicBezTo>
                  <a:pt x="3680" y="484"/>
                  <a:pt x="3734" y="493"/>
                  <a:pt x="3781" y="493"/>
                </a:cubicBezTo>
                <a:cubicBezTo>
                  <a:pt x="3810" y="493"/>
                  <a:pt x="3836" y="490"/>
                  <a:pt x="3858" y="478"/>
                </a:cubicBezTo>
                <a:cubicBezTo>
                  <a:pt x="3917" y="446"/>
                  <a:pt x="3971" y="430"/>
                  <a:pt x="4025" y="430"/>
                </a:cubicBezTo>
                <a:cubicBezTo>
                  <a:pt x="4081" y="430"/>
                  <a:pt x="4136" y="447"/>
                  <a:pt x="4195" y="484"/>
                </a:cubicBezTo>
                <a:cubicBezTo>
                  <a:pt x="4232" y="505"/>
                  <a:pt x="4288" y="499"/>
                  <a:pt x="4334" y="509"/>
                </a:cubicBezTo>
                <a:cubicBezTo>
                  <a:pt x="4402" y="518"/>
                  <a:pt x="4470" y="527"/>
                  <a:pt x="4539" y="543"/>
                </a:cubicBezTo>
                <a:cubicBezTo>
                  <a:pt x="4573" y="549"/>
                  <a:pt x="4604" y="580"/>
                  <a:pt x="4635" y="580"/>
                </a:cubicBezTo>
                <a:cubicBezTo>
                  <a:pt x="4637" y="580"/>
                  <a:pt x="4639" y="580"/>
                  <a:pt x="4642" y="580"/>
                </a:cubicBezTo>
                <a:cubicBezTo>
                  <a:pt x="4824" y="580"/>
                  <a:pt x="4958" y="696"/>
                  <a:pt x="5065" y="806"/>
                </a:cubicBezTo>
                <a:cubicBezTo>
                  <a:pt x="5125" y="864"/>
                  <a:pt x="5180" y="886"/>
                  <a:pt x="5237" y="886"/>
                </a:cubicBezTo>
                <a:cubicBezTo>
                  <a:pt x="5262" y="886"/>
                  <a:pt x="5287" y="881"/>
                  <a:pt x="5312" y="874"/>
                </a:cubicBezTo>
                <a:cubicBezTo>
                  <a:pt x="5492" y="815"/>
                  <a:pt x="5514" y="651"/>
                  <a:pt x="5371" y="530"/>
                </a:cubicBezTo>
                <a:cubicBezTo>
                  <a:pt x="5353" y="515"/>
                  <a:pt x="5346" y="490"/>
                  <a:pt x="5334" y="468"/>
                </a:cubicBezTo>
                <a:cubicBezTo>
                  <a:pt x="5292" y="392"/>
                  <a:pt x="5119" y="302"/>
                  <a:pt x="5021" y="302"/>
                </a:cubicBezTo>
                <a:cubicBezTo>
                  <a:pt x="5012" y="302"/>
                  <a:pt x="5004" y="303"/>
                  <a:pt x="4997" y="304"/>
                </a:cubicBezTo>
                <a:cubicBezTo>
                  <a:pt x="5015" y="286"/>
                  <a:pt x="5034" y="264"/>
                  <a:pt x="5052" y="245"/>
                </a:cubicBezTo>
                <a:cubicBezTo>
                  <a:pt x="4997" y="221"/>
                  <a:pt x="4944" y="180"/>
                  <a:pt x="4885" y="171"/>
                </a:cubicBezTo>
                <a:cubicBezTo>
                  <a:pt x="4786" y="156"/>
                  <a:pt x="4700" y="125"/>
                  <a:pt x="4604" y="81"/>
                </a:cubicBezTo>
                <a:cubicBezTo>
                  <a:pt x="4486" y="27"/>
                  <a:pt x="4344" y="4"/>
                  <a:pt x="4212" y="4"/>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TextBox 3">
            <a:extLst>
              <a:ext uri="{FF2B5EF4-FFF2-40B4-BE49-F238E27FC236}">
                <a16:creationId xmlns:a16="http://schemas.microsoft.com/office/drawing/2014/main" id="{9AE07289-A080-4F4B-8841-312C418B0652}"/>
              </a:ext>
            </a:extLst>
          </p:cNvPr>
          <p:cNvSpPr txBox="1"/>
          <p:nvPr/>
        </p:nvSpPr>
        <p:spPr>
          <a:xfrm>
            <a:off x="600017" y="2089235"/>
            <a:ext cx="3579077" cy="1600438"/>
          </a:xfrm>
          <a:prstGeom prst="rect">
            <a:avLst/>
          </a:prstGeom>
          <a:noFill/>
        </p:spPr>
        <p:txBody>
          <a:bodyPr wrap="square" rtlCol="0">
            <a:spAutoFit/>
          </a:bodyPr>
          <a:lstStyle/>
          <a:p>
            <a:r>
              <a:rPr lang="vi-VN" dirty="0"/>
              <a:t>Tại màn hình Login có 2 field: “Email” và “Password”. </a:t>
            </a:r>
            <a:endParaRPr lang="en-US" dirty="0"/>
          </a:p>
          <a:p>
            <a:r>
              <a:rPr lang="vi-VN" dirty="0"/>
              <a:t>Chỉ login thành công nếu nhập đúng cả 2 field “Email” và “Password”. Các trường hợp còn lại được hệ thống hiển thị thông báo “Provided email or password is incorrect”  </a:t>
            </a:r>
            <a:endParaRPr lang="vi-VN" sz="1600" dirty="0"/>
          </a:p>
        </p:txBody>
      </p:sp>
      <p:pic>
        <p:nvPicPr>
          <p:cNvPr id="2" name="Picture 1">
            <a:extLst>
              <a:ext uri="{FF2B5EF4-FFF2-40B4-BE49-F238E27FC236}">
                <a16:creationId xmlns:a16="http://schemas.microsoft.com/office/drawing/2014/main" id="{CDB66AD2-BA96-455E-84D0-131C033AB00D}"/>
              </a:ext>
            </a:extLst>
          </p:cNvPr>
          <p:cNvPicPr>
            <a:picLocks noChangeAspect="1"/>
          </p:cNvPicPr>
          <p:nvPr/>
        </p:nvPicPr>
        <p:blipFill>
          <a:blip r:embed="rId4"/>
          <a:stretch>
            <a:fillRect/>
          </a:stretch>
        </p:blipFill>
        <p:spPr>
          <a:xfrm>
            <a:off x="4477674" y="836542"/>
            <a:ext cx="4365222" cy="4149006"/>
          </a:xfrm>
          <a:prstGeom prst="rect">
            <a:avLst/>
          </a:prstGeom>
        </p:spPr>
      </p:pic>
      <p:sp>
        <p:nvSpPr>
          <p:cNvPr id="3" name="TextBox 2">
            <a:extLst>
              <a:ext uri="{FF2B5EF4-FFF2-40B4-BE49-F238E27FC236}">
                <a16:creationId xmlns:a16="http://schemas.microsoft.com/office/drawing/2014/main" id="{6EC13C61-AB59-424B-8A7D-92472EF3522A}"/>
              </a:ext>
            </a:extLst>
          </p:cNvPr>
          <p:cNvSpPr txBox="1"/>
          <p:nvPr/>
        </p:nvSpPr>
        <p:spPr>
          <a:xfrm>
            <a:off x="415158" y="142651"/>
            <a:ext cx="5389579" cy="523220"/>
          </a:xfrm>
          <a:prstGeom prst="rect">
            <a:avLst/>
          </a:prstGeom>
          <a:noFill/>
        </p:spPr>
        <p:txBody>
          <a:bodyPr wrap="square" rtlCol="0">
            <a:spAutoFit/>
          </a:bodyPr>
          <a:lstStyle/>
          <a:p>
            <a:r>
              <a:rPr lang="en-US" sz="2800" b="1" dirty="0" err="1"/>
              <a:t>Chức</a:t>
            </a:r>
            <a:r>
              <a:rPr lang="en-US" sz="2800" b="1" dirty="0"/>
              <a:t> </a:t>
            </a:r>
            <a:r>
              <a:rPr lang="en-US" sz="2800" b="1" dirty="0" err="1"/>
              <a:t>năng</a:t>
            </a:r>
            <a:r>
              <a:rPr lang="en-US" sz="2800" b="1" dirty="0"/>
              <a:t> </a:t>
            </a:r>
            <a:r>
              <a:rPr lang="en-US" sz="2800" b="1" dirty="0" err="1"/>
              <a:t>đăng</a:t>
            </a:r>
            <a:r>
              <a:rPr lang="en-US" sz="2800" b="1" dirty="0"/>
              <a:t> </a:t>
            </a:r>
            <a:r>
              <a:rPr lang="en-US" sz="2800" b="1" dirty="0" err="1"/>
              <a:t>nhập</a:t>
            </a:r>
            <a:endParaRPr lang="en-US" sz="2800" b="1" dirty="0"/>
          </a:p>
        </p:txBody>
      </p:sp>
    </p:spTree>
    <p:extLst>
      <p:ext uri="{BB962C8B-B14F-4D97-AF65-F5344CB8AC3E}">
        <p14:creationId xmlns:p14="http://schemas.microsoft.com/office/powerpoint/2010/main" val="41582034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25"/>
        <p:cNvGrpSpPr/>
        <p:nvPr/>
      </p:nvGrpSpPr>
      <p:grpSpPr>
        <a:xfrm>
          <a:off x="0" y="0"/>
          <a:ext cx="0" cy="0"/>
          <a:chOff x="0" y="0"/>
          <a:chExt cx="0" cy="0"/>
        </a:xfrm>
      </p:grpSpPr>
      <p:sp>
        <p:nvSpPr>
          <p:cNvPr id="1126" name="Google Shape;1126;p46"/>
          <p:cNvSpPr txBox="1">
            <a:spLocks noGrp="1"/>
          </p:cNvSpPr>
          <p:nvPr>
            <p:ph type="title"/>
          </p:nvPr>
        </p:nvSpPr>
        <p:spPr>
          <a:xfrm>
            <a:off x="720000" y="25794"/>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1" dirty="0" err="1">
                <a:latin typeface="+mn-lt"/>
              </a:rPr>
              <a:t>Xây</a:t>
            </a:r>
            <a:r>
              <a:rPr lang="en-US" b="1" dirty="0">
                <a:latin typeface="+mn-lt"/>
              </a:rPr>
              <a:t> </a:t>
            </a:r>
            <a:r>
              <a:rPr lang="en-US" b="1" dirty="0" err="1">
                <a:latin typeface="+mn-lt"/>
              </a:rPr>
              <a:t>dựng</a:t>
            </a:r>
            <a:r>
              <a:rPr lang="en-US" b="1" dirty="0">
                <a:latin typeface="+mn-lt"/>
              </a:rPr>
              <a:t> test case</a:t>
            </a:r>
            <a:endParaRPr b="1" dirty="0">
              <a:latin typeface="+mn-lt"/>
            </a:endParaRPr>
          </a:p>
        </p:txBody>
      </p:sp>
      <p:grpSp>
        <p:nvGrpSpPr>
          <p:cNvPr id="1127" name="Google Shape;1127;p46"/>
          <p:cNvGrpSpPr/>
          <p:nvPr/>
        </p:nvGrpSpPr>
        <p:grpSpPr>
          <a:xfrm>
            <a:off x="2517561" y="1078415"/>
            <a:ext cx="1827020" cy="1179494"/>
            <a:chOff x="1016225" y="3078722"/>
            <a:chExt cx="1677600" cy="1179494"/>
          </a:xfrm>
        </p:grpSpPr>
        <p:sp>
          <p:nvSpPr>
            <p:cNvPr id="1129" name="Google Shape;1129;p46"/>
            <p:cNvSpPr/>
            <p:nvPr/>
          </p:nvSpPr>
          <p:spPr>
            <a:xfrm>
              <a:off x="1016225" y="3078722"/>
              <a:ext cx="1677600" cy="372515"/>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None/>
              </a:pPr>
              <a:r>
                <a:rPr lang="en-US" sz="1800" b="1" dirty="0" err="1">
                  <a:solidFill>
                    <a:schemeClr val="dk1"/>
                  </a:solidFill>
                  <a:latin typeface="+mn-lt"/>
                  <a:ea typeface="Fredoka"/>
                  <a:cs typeface="Fredoka"/>
                  <a:sym typeface="Fredoka"/>
                </a:rPr>
                <a:t>Đầu</a:t>
              </a:r>
              <a:r>
                <a:rPr lang="en-US" sz="1800" b="1" dirty="0">
                  <a:solidFill>
                    <a:schemeClr val="dk1"/>
                  </a:solidFill>
                  <a:latin typeface="+mn-lt"/>
                  <a:ea typeface="Fredoka"/>
                  <a:cs typeface="Fredoka"/>
                  <a:sym typeface="Fredoka"/>
                </a:rPr>
                <a:t> </a:t>
              </a:r>
              <a:r>
                <a:rPr lang="en-US" sz="1800" b="1" dirty="0" err="1">
                  <a:solidFill>
                    <a:schemeClr val="dk1"/>
                  </a:solidFill>
                  <a:latin typeface="+mn-lt"/>
                  <a:ea typeface="Fredoka"/>
                  <a:cs typeface="Fredoka"/>
                  <a:sym typeface="Fredoka"/>
                </a:rPr>
                <a:t>vào</a:t>
              </a:r>
              <a:endParaRPr sz="1800" b="1" dirty="0">
                <a:solidFill>
                  <a:schemeClr val="dk1"/>
                </a:solidFill>
                <a:latin typeface="+mn-lt"/>
                <a:ea typeface="Fredoka"/>
                <a:cs typeface="Fredoka"/>
                <a:sym typeface="Fredoka"/>
              </a:endParaRPr>
            </a:p>
          </p:txBody>
        </p:sp>
        <p:sp>
          <p:nvSpPr>
            <p:cNvPr id="1130" name="Google Shape;1130;p46"/>
            <p:cNvSpPr txBox="1"/>
            <p:nvPr/>
          </p:nvSpPr>
          <p:spPr>
            <a:xfrm>
              <a:off x="1016225" y="3356716"/>
              <a:ext cx="1677600" cy="901500"/>
            </a:xfrm>
            <a:prstGeom prst="rect">
              <a:avLst/>
            </a:prstGeom>
            <a:noFill/>
            <a:ln>
              <a:noFill/>
            </a:ln>
          </p:spPr>
          <p:txBody>
            <a:bodyPr spcFirstLastPara="1" wrap="square" lIns="91425" tIns="91425" rIns="91425" bIns="91425" anchor="t" anchorCtr="0">
              <a:noAutofit/>
            </a:bodyPr>
            <a:lstStyle/>
            <a:p>
              <a:pPr marL="285750" indent="-285750">
                <a:buFont typeface="Arial" panose="020B0604020202020204" pitchFamily="34" charset="0"/>
                <a:buChar char="•"/>
              </a:pPr>
              <a:r>
                <a:rPr lang="en-US" dirty="0">
                  <a:latin typeface="+mn-lt"/>
                </a:rPr>
                <a:t>Email: T- F</a:t>
              </a:r>
            </a:p>
            <a:p>
              <a:pPr marL="285750" indent="-285750">
                <a:buFont typeface="Arial" panose="020B0604020202020204" pitchFamily="34" charset="0"/>
                <a:buChar char="•"/>
              </a:pPr>
              <a:r>
                <a:rPr lang="en-US" dirty="0">
                  <a:latin typeface="+mn-lt"/>
                </a:rPr>
                <a:t>Password : T - F </a:t>
              </a:r>
            </a:p>
            <a:p>
              <a:br>
                <a:rPr lang="en-US" dirty="0">
                  <a:latin typeface="+mn-lt"/>
                </a:rPr>
              </a:br>
              <a:endParaRPr dirty="0">
                <a:solidFill>
                  <a:schemeClr val="dk1"/>
                </a:solidFill>
                <a:latin typeface="+mn-lt"/>
                <a:ea typeface="Assistant"/>
                <a:cs typeface="Assistant"/>
                <a:sym typeface="Assistant"/>
              </a:endParaRPr>
            </a:p>
          </p:txBody>
        </p:sp>
      </p:grpSp>
      <p:grpSp>
        <p:nvGrpSpPr>
          <p:cNvPr id="1131" name="Google Shape;1131;p46"/>
          <p:cNvGrpSpPr/>
          <p:nvPr/>
        </p:nvGrpSpPr>
        <p:grpSpPr>
          <a:xfrm>
            <a:off x="4624499" y="1073539"/>
            <a:ext cx="1689468" cy="1137109"/>
            <a:chOff x="3721345" y="3078710"/>
            <a:chExt cx="1689468" cy="1137109"/>
          </a:xfrm>
        </p:grpSpPr>
        <p:sp>
          <p:nvSpPr>
            <p:cNvPr id="1133" name="Google Shape;1133;p46"/>
            <p:cNvSpPr/>
            <p:nvPr/>
          </p:nvSpPr>
          <p:spPr>
            <a:xfrm>
              <a:off x="3733213" y="3078710"/>
              <a:ext cx="1677600" cy="377391"/>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None/>
              </a:pPr>
              <a:r>
                <a:rPr lang="en-US" sz="1800" b="1" dirty="0" err="1">
                  <a:solidFill>
                    <a:schemeClr val="dk1"/>
                  </a:solidFill>
                  <a:latin typeface="+mn-lt"/>
                  <a:ea typeface="Fredoka"/>
                  <a:cs typeface="Fredoka"/>
                  <a:sym typeface="Fredoka"/>
                </a:rPr>
                <a:t>Đầu</a:t>
              </a:r>
              <a:r>
                <a:rPr lang="en-US" sz="1800" b="1" dirty="0">
                  <a:solidFill>
                    <a:schemeClr val="dk1"/>
                  </a:solidFill>
                  <a:latin typeface="+mn-lt"/>
                  <a:ea typeface="Fredoka"/>
                  <a:cs typeface="Fredoka"/>
                  <a:sym typeface="Fredoka"/>
                </a:rPr>
                <a:t> ra</a:t>
              </a:r>
              <a:endParaRPr sz="1800" b="1" dirty="0">
                <a:solidFill>
                  <a:schemeClr val="dk1"/>
                </a:solidFill>
                <a:latin typeface="+mn-lt"/>
                <a:ea typeface="Fredoka"/>
                <a:cs typeface="Fredoka"/>
                <a:sym typeface="Fredoka"/>
              </a:endParaRPr>
            </a:p>
          </p:txBody>
        </p:sp>
        <p:sp>
          <p:nvSpPr>
            <p:cNvPr id="1134" name="Google Shape;1134;p46"/>
            <p:cNvSpPr txBox="1"/>
            <p:nvPr/>
          </p:nvSpPr>
          <p:spPr>
            <a:xfrm>
              <a:off x="3721345" y="3314319"/>
              <a:ext cx="1677600" cy="901500"/>
            </a:xfrm>
            <a:prstGeom prst="rect">
              <a:avLst/>
            </a:prstGeom>
            <a:noFill/>
            <a:ln>
              <a:noFill/>
            </a:ln>
          </p:spPr>
          <p:txBody>
            <a:bodyPr spcFirstLastPara="1" wrap="square" lIns="91425" tIns="91425" rIns="91425" bIns="91425" anchor="t" anchorCtr="0">
              <a:noAutofit/>
            </a:bodyPr>
            <a:lstStyle/>
            <a:p>
              <a:pPr lvl="0"/>
              <a:r>
                <a:rPr lang="en-US" dirty="0" err="1">
                  <a:latin typeface="+mn-lt"/>
                </a:rPr>
                <a:t>Đăng</a:t>
              </a:r>
              <a:r>
                <a:rPr lang="en-US" dirty="0">
                  <a:latin typeface="+mn-lt"/>
                </a:rPr>
                <a:t> </a:t>
              </a:r>
              <a:r>
                <a:rPr lang="en-US" dirty="0" err="1">
                  <a:latin typeface="+mn-lt"/>
                </a:rPr>
                <a:t>nhập</a:t>
              </a:r>
              <a:r>
                <a:rPr lang="en-US" dirty="0">
                  <a:latin typeface="+mn-lt"/>
                </a:rPr>
                <a:t> </a:t>
              </a:r>
              <a:r>
                <a:rPr lang="en-US" dirty="0" err="1">
                  <a:latin typeface="+mn-lt"/>
                </a:rPr>
                <a:t>thành</a:t>
              </a:r>
              <a:r>
                <a:rPr lang="en-US" dirty="0">
                  <a:latin typeface="+mn-lt"/>
                </a:rPr>
                <a:t> </a:t>
              </a:r>
              <a:r>
                <a:rPr lang="en-US" dirty="0" err="1">
                  <a:latin typeface="+mn-lt"/>
                </a:rPr>
                <a:t>công</a:t>
              </a:r>
              <a:r>
                <a:rPr lang="en-US" dirty="0">
                  <a:latin typeface="+mn-lt"/>
                </a:rPr>
                <a:t> </a:t>
              </a:r>
              <a:r>
                <a:rPr lang="en-US" dirty="0" err="1">
                  <a:latin typeface="+mn-lt"/>
                </a:rPr>
                <a:t>hoặc</a:t>
              </a:r>
              <a:r>
                <a:rPr lang="en-US" dirty="0">
                  <a:latin typeface="+mn-lt"/>
                </a:rPr>
                <a:t> </a:t>
              </a:r>
              <a:r>
                <a:rPr lang="en-US" dirty="0" err="1">
                  <a:latin typeface="+mn-lt"/>
                </a:rPr>
                <a:t>thất</a:t>
              </a:r>
              <a:r>
                <a:rPr lang="en-US" dirty="0">
                  <a:latin typeface="+mn-lt"/>
                </a:rPr>
                <a:t> </a:t>
              </a:r>
              <a:r>
                <a:rPr lang="en-US" dirty="0" err="1">
                  <a:latin typeface="+mn-lt"/>
                </a:rPr>
                <a:t>bại</a:t>
              </a:r>
              <a:r>
                <a:rPr lang="en-US" dirty="0">
                  <a:latin typeface="+mn-lt"/>
                </a:rPr>
                <a:t>.</a:t>
              </a:r>
              <a:endParaRPr dirty="0">
                <a:solidFill>
                  <a:schemeClr val="dk1"/>
                </a:solidFill>
                <a:latin typeface="+mn-lt"/>
                <a:ea typeface="Assistant"/>
                <a:cs typeface="Assistant"/>
                <a:sym typeface="Assistant"/>
              </a:endParaRPr>
            </a:p>
          </p:txBody>
        </p:sp>
      </p:grpSp>
      <p:grpSp>
        <p:nvGrpSpPr>
          <p:cNvPr id="1145" name="Google Shape;1145;p46"/>
          <p:cNvGrpSpPr/>
          <p:nvPr/>
        </p:nvGrpSpPr>
        <p:grpSpPr>
          <a:xfrm>
            <a:off x="4690494" y="701035"/>
            <a:ext cx="1578075" cy="233400"/>
            <a:chOff x="3832725" y="1390713"/>
            <a:chExt cx="1578075" cy="233400"/>
          </a:xfrm>
        </p:grpSpPr>
        <p:sp>
          <p:nvSpPr>
            <p:cNvPr id="1146" name="Google Shape;1146;p46"/>
            <p:cNvSpPr/>
            <p:nvPr/>
          </p:nvSpPr>
          <p:spPr>
            <a:xfrm>
              <a:off x="3832725" y="1390713"/>
              <a:ext cx="233400" cy="233400"/>
            </a:xfrm>
            <a:prstGeom prst="ellipse">
              <a:avLst/>
            </a:prstGeom>
            <a:solidFill>
              <a:schemeClr val="accent1"/>
            </a:solidFill>
            <a:ln w="19050" cap="flat" cmpd="sng">
              <a:solidFill>
                <a:schemeClr val="dk1"/>
              </a:solidFill>
              <a:prstDash val="solid"/>
              <a:round/>
              <a:headEnd type="none" w="sm" len="sm"/>
              <a:tailEnd type="none" w="sm" len="sm"/>
            </a:ln>
            <a:effectLst>
              <a:outerShdw dist="38100" dir="2400000" algn="bl" rotWithShape="0">
                <a:schemeClr val="dk1"/>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147" name="Google Shape;1147;p46"/>
            <p:cNvSpPr/>
            <p:nvPr/>
          </p:nvSpPr>
          <p:spPr>
            <a:xfrm>
              <a:off x="4168894" y="1390713"/>
              <a:ext cx="233400" cy="233400"/>
            </a:xfrm>
            <a:prstGeom prst="ellipse">
              <a:avLst/>
            </a:prstGeom>
            <a:solidFill>
              <a:schemeClr val="accent1"/>
            </a:solidFill>
            <a:ln w="19050" cap="flat" cmpd="sng">
              <a:solidFill>
                <a:schemeClr val="dk1"/>
              </a:solidFill>
              <a:prstDash val="solid"/>
              <a:round/>
              <a:headEnd type="none" w="sm" len="sm"/>
              <a:tailEnd type="none" w="sm" len="sm"/>
            </a:ln>
            <a:effectLst>
              <a:outerShdw dist="38100" dir="2400000" algn="bl" rotWithShape="0">
                <a:schemeClr val="dk1"/>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148" name="Google Shape;1148;p46"/>
            <p:cNvSpPr/>
            <p:nvPr/>
          </p:nvSpPr>
          <p:spPr>
            <a:xfrm>
              <a:off x="4505063" y="1390713"/>
              <a:ext cx="233400" cy="233400"/>
            </a:xfrm>
            <a:prstGeom prst="ellipse">
              <a:avLst/>
            </a:prstGeom>
            <a:solidFill>
              <a:schemeClr val="accent1"/>
            </a:solidFill>
            <a:ln w="19050" cap="flat" cmpd="sng">
              <a:solidFill>
                <a:schemeClr val="dk1"/>
              </a:solidFill>
              <a:prstDash val="solid"/>
              <a:round/>
              <a:headEnd type="none" w="sm" len="sm"/>
              <a:tailEnd type="none" w="sm" len="sm"/>
            </a:ln>
            <a:effectLst>
              <a:outerShdw dist="38100" dir="2400000" algn="bl" rotWithShape="0">
                <a:schemeClr val="dk1"/>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149" name="Google Shape;1149;p46"/>
            <p:cNvSpPr/>
            <p:nvPr/>
          </p:nvSpPr>
          <p:spPr>
            <a:xfrm>
              <a:off x="4841231" y="1390713"/>
              <a:ext cx="233400" cy="233400"/>
            </a:xfrm>
            <a:prstGeom prst="ellipse">
              <a:avLst/>
            </a:prstGeom>
            <a:solidFill>
              <a:schemeClr val="accent1"/>
            </a:solidFill>
            <a:ln w="19050" cap="flat" cmpd="sng">
              <a:solidFill>
                <a:schemeClr val="dk1"/>
              </a:solidFill>
              <a:prstDash val="solid"/>
              <a:round/>
              <a:headEnd type="none" w="sm" len="sm"/>
              <a:tailEnd type="none" w="sm" len="sm"/>
            </a:ln>
            <a:effectLst>
              <a:outerShdw dist="38100" dir="2400000" algn="bl" rotWithShape="0">
                <a:schemeClr val="dk1"/>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150" name="Google Shape;1150;p46"/>
            <p:cNvSpPr/>
            <p:nvPr/>
          </p:nvSpPr>
          <p:spPr>
            <a:xfrm>
              <a:off x="5177400" y="1390713"/>
              <a:ext cx="233400" cy="233400"/>
            </a:xfrm>
            <a:prstGeom prst="ellipse">
              <a:avLst/>
            </a:prstGeom>
            <a:solidFill>
              <a:schemeClr val="lt1"/>
            </a:solidFill>
            <a:ln w="19050" cap="flat" cmpd="sng">
              <a:solidFill>
                <a:schemeClr val="dk1"/>
              </a:solidFill>
              <a:prstDash val="solid"/>
              <a:round/>
              <a:headEnd type="none" w="sm" len="sm"/>
              <a:tailEnd type="none" w="sm" len="sm"/>
            </a:ln>
            <a:effectLst>
              <a:outerShdw dist="38100" dir="2400000" algn="bl" rotWithShape="0">
                <a:schemeClr val="dk1"/>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cxnSp>
        <p:nvCxnSpPr>
          <p:cNvPr id="1169" name="Google Shape;1169;p46"/>
          <p:cNvCxnSpPr>
            <a:cxnSpLocks/>
          </p:cNvCxnSpPr>
          <p:nvPr/>
        </p:nvCxnSpPr>
        <p:spPr>
          <a:xfrm>
            <a:off x="4414616" y="817735"/>
            <a:ext cx="0" cy="1210168"/>
          </a:xfrm>
          <a:prstGeom prst="straightConnector1">
            <a:avLst/>
          </a:prstGeom>
          <a:noFill/>
          <a:ln w="19050" cap="flat" cmpd="sng">
            <a:solidFill>
              <a:srgbClr val="151515"/>
            </a:solidFill>
            <a:prstDash val="solid"/>
            <a:round/>
            <a:headEnd type="none" w="med" len="med"/>
            <a:tailEnd type="none" w="med" len="med"/>
          </a:ln>
        </p:spPr>
      </p:cxnSp>
      <p:cxnSp>
        <p:nvCxnSpPr>
          <p:cNvPr id="1170" name="Google Shape;1170;p46"/>
          <p:cNvCxnSpPr>
            <a:cxnSpLocks/>
          </p:cNvCxnSpPr>
          <p:nvPr/>
        </p:nvCxnSpPr>
        <p:spPr>
          <a:xfrm>
            <a:off x="6523849" y="812872"/>
            <a:ext cx="0" cy="1215031"/>
          </a:xfrm>
          <a:prstGeom prst="straightConnector1">
            <a:avLst/>
          </a:prstGeom>
          <a:noFill/>
          <a:ln w="19050" cap="flat" cmpd="sng">
            <a:solidFill>
              <a:srgbClr val="151515"/>
            </a:solidFill>
            <a:prstDash val="solid"/>
            <a:round/>
            <a:headEnd type="none" w="med" len="med"/>
            <a:tailEnd type="none" w="med" len="med"/>
          </a:ln>
        </p:spPr>
      </p:cxnSp>
      <p:grpSp>
        <p:nvGrpSpPr>
          <p:cNvPr id="66" name="Google Shape;1145;p46">
            <a:extLst>
              <a:ext uri="{FF2B5EF4-FFF2-40B4-BE49-F238E27FC236}">
                <a16:creationId xmlns:a16="http://schemas.microsoft.com/office/drawing/2014/main" id="{4ADEFF1E-7A13-4444-A3DA-E60FEB75341E}"/>
              </a:ext>
            </a:extLst>
          </p:cNvPr>
          <p:cNvGrpSpPr/>
          <p:nvPr/>
        </p:nvGrpSpPr>
        <p:grpSpPr>
          <a:xfrm>
            <a:off x="2642033" y="701035"/>
            <a:ext cx="1578075" cy="233400"/>
            <a:chOff x="3832725" y="1390713"/>
            <a:chExt cx="1578075" cy="233400"/>
          </a:xfrm>
        </p:grpSpPr>
        <p:sp>
          <p:nvSpPr>
            <p:cNvPr id="67" name="Google Shape;1146;p46">
              <a:extLst>
                <a:ext uri="{FF2B5EF4-FFF2-40B4-BE49-F238E27FC236}">
                  <a16:creationId xmlns:a16="http://schemas.microsoft.com/office/drawing/2014/main" id="{7C1A50EA-26DE-4EB7-B995-CA407A37DA3B}"/>
                </a:ext>
              </a:extLst>
            </p:cNvPr>
            <p:cNvSpPr/>
            <p:nvPr/>
          </p:nvSpPr>
          <p:spPr>
            <a:xfrm>
              <a:off x="3832725" y="1390713"/>
              <a:ext cx="233400" cy="233400"/>
            </a:xfrm>
            <a:prstGeom prst="ellipse">
              <a:avLst/>
            </a:prstGeom>
            <a:solidFill>
              <a:schemeClr val="accent1"/>
            </a:solidFill>
            <a:ln w="19050" cap="flat" cmpd="sng">
              <a:solidFill>
                <a:schemeClr val="dk1"/>
              </a:solidFill>
              <a:prstDash val="solid"/>
              <a:round/>
              <a:headEnd type="none" w="sm" len="sm"/>
              <a:tailEnd type="none" w="sm" len="sm"/>
            </a:ln>
            <a:effectLst>
              <a:outerShdw dist="38100" dir="2400000" algn="bl" rotWithShape="0">
                <a:schemeClr val="dk1"/>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8" name="Google Shape;1147;p46">
              <a:extLst>
                <a:ext uri="{FF2B5EF4-FFF2-40B4-BE49-F238E27FC236}">
                  <a16:creationId xmlns:a16="http://schemas.microsoft.com/office/drawing/2014/main" id="{DB62B926-9D56-4924-86CD-954B1AAD08A4}"/>
                </a:ext>
              </a:extLst>
            </p:cNvPr>
            <p:cNvSpPr/>
            <p:nvPr/>
          </p:nvSpPr>
          <p:spPr>
            <a:xfrm>
              <a:off x="4168894" y="1390713"/>
              <a:ext cx="233400" cy="233400"/>
            </a:xfrm>
            <a:prstGeom prst="ellipse">
              <a:avLst/>
            </a:prstGeom>
            <a:solidFill>
              <a:schemeClr val="accent1"/>
            </a:solidFill>
            <a:ln w="19050" cap="flat" cmpd="sng">
              <a:solidFill>
                <a:schemeClr val="dk1"/>
              </a:solidFill>
              <a:prstDash val="solid"/>
              <a:round/>
              <a:headEnd type="none" w="sm" len="sm"/>
              <a:tailEnd type="none" w="sm" len="sm"/>
            </a:ln>
            <a:effectLst>
              <a:outerShdw dist="38100" dir="2400000" algn="bl" rotWithShape="0">
                <a:schemeClr val="dk1"/>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9" name="Google Shape;1148;p46">
              <a:extLst>
                <a:ext uri="{FF2B5EF4-FFF2-40B4-BE49-F238E27FC236}">
                  <a16:creationId xmlns:a16="http://schemas.microsoft.com/office/drawing/2014/main" id="{ED1DC72C-AB51-4495-A783-56C0746E308D}"/>
                </a:ext>
              </a:extLst>
            </p:cNvPr>
            <p:cNvSpPr/>
            <p:nvPr/>
          </p:nvSpPr>
          <p:spPr>
            <a:xfrm>
              <a:off x="4505063" y="1390713"/>
              <a:ext cx="233400" cy="233400"/>
            </a:xfrm>
            <a:prstGeom prst="ellipse">
              <a:avLst/>
            </a:prstGeom>
            <a:solidFill>
              <a:schemeClr val="accent1"/>
            </a:solidFill>
            <a:ln w="19050" cap="flat" cmpd="sng">
              <a:solidFill>
                <a:schemeClr val="dk1"/>
              </a:solidFill>
              <a:prstDash val="solid"/>
              <a:round/>
              <a:headEnd type="none" w="sm" len="sm"/>
              <a:tailEnd type="none" w="sm" len="sm"/>
            </a:ln>
            <a:effectLst>
              <a:outerShdw dist="38100" dir="2400000" algn="bl" rotWithShape="0">
                <a:schemeClr val="dk1"/>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70" name="Google Shape;1149;p46">
              <a:extLst>
                <a:ext uri="{FF2B5EF4-FFF2-40B4-BE49-F238E27FC236}">
                  <a16:creationId xmlns:a16="http://schemas.microsoft.com/office/drawing/2014/main" id="{AE2B6C86-2B09-4515-8699-B4FF10191285}"/>
                </a:ext>
              </a:extLst>
            </p:cNvPr>
            <p:cNvSpPr/>
            <p:nvPr/>
          </p:nvSpPr>
          <p:spPr>
            <a:xfrm>
              <a:off x="4841231" y="1390713"/>
              <a:ext cx="233400" cy="233400"/>
            </a:xfrm>
            <a:prstGeom prst="ellipse">
              <a:avLst/>
            </a:prstGeom>
            <a:solidFill>
              <a:schemeClr val="accent1"/>
            </a:solidFill>
            <a:ln w="19050" cap="flat" cmpd="sng">
              <a:solidFill>
                <a:schemeClr val="dk1"/>
              </a:solidFill>
              <a:prstDash val="solid"/>
              <a:round/>
              <a:headEnd type="none" w="sm" len="sm"/>
              <a:tailEnd type="none" w="sm" len="sm"/>
            </a:ln>
            <a:effectLst>
              <a:outerShdw dist="38100" dir="2400000" algn="bl" rotWithShape="0">
                <a:schemeClr val="dk1"/>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71" name="Google Shape;1150;p46">
              <a:extLst>
                <a:ext uri="{FF2B5EF4-FFF2-40B4-BE49-F238E27FC236}">
                  <a16:creationId xmlns:a16="http://schemas.microsoft.com/office/drawing/2014/main" id="{B3E436C6-1980-4DAB-A3BA-1E066D0603E8}"/>
                </a:ext>
              </a:extLst>
            </p:cNvPr>
            <p:cNvSpPr/>
            <p:nvPr/>
          </p:nvSpPr>
          <p:spPr>
            <a:xfrm>
              <a:off x="5177400" y="1390713"/>
              <a:ext cx="233400" cy="233400"/>
            </a:xfrm>
            <a:prstGeom prst="ellipse">
              <a:avLst/>
            </a:prstGeom>
            <a:solidFill>
              <a:schemeClr val="lt1"/>
            </a:solidFill>
            <a:ln w="19050" cap="flat" cmpd="sng">
              <a:solidFill>
                <a:schemeClr val="dk1"/>
              </a:solidFill>
              <a:prstDash val="solid"/>
              <a:round/>
              <a:headEnd type="none" w="sm" len="sm"/>
              <a:tailEnd type="none" w="sm" len="sm"/>
            </a:ln>
            <a:effectLst>
              <a:outerShdw dist="38100" dir="2400000" algn="bl" rotWithShape="0">
                <a:schemeClr val="dk1"/>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pic>
        <p:nvPicPr>
          <p:cNvPr id="16" name="Picture 15">
            <a:extLst>
              <a:ext uri="{FF2B5EF4-FFF2-40B4-BE49-F238E27FC236}">
                <a16:creationId xmlns:a16="http://schemas.microsoft.com/office/drawing/2014/main" id="{0A8485F9-DE89-473B-B2F4-93646FE8F74C}"/>
              </a:ext>
            </a:extLst>
          </p:cNvPr>
          <p:cNvPicPr>
            <a:picLocks noChangeAspect="1"/>
          </p:cNvPicPr>
          <p:nvPr/>
        </p:nvPicPr>
        <p:blipFill>
          <a:blip r:embed="rId3"/>
          <a:stretch>
            <a:fillRect/>
          </a:stretch>
        </p:blipFill>
        <p:spPr>
          <a:xfrm>
            <a:off x="1352004" y="2158765"/>
            <a:ext cx="6439992" cy="2896198"/>
          </a:xfrm>
          <a:prstGeom prst="rect">
            <a:avLst/>
          </a:prstGeom>
        </p:spPr>
      </p:pic>
      <p:cxnSp>
        <p:nvCxnSpPr>
          <p:cNvPr id="96" name="Google Shape;1170;p46">
            <a:extLst>
              <a:ext uri="{FF2B5EF4-FFF2-40B4-BE49-F238E27FC236}">
                <a16:creationId xmlns:a16="http://schemas.microsoft.com/office/drawing/2014/main" id="{BE086C28-C9BD-49FC-90FA-D5A6BA570F59}"/>
              </a:ext>
            </a:extLst>
          </p:cNvPr>
          <p:cNvCxnSpPr>
            <a:cxnSpLocks/>
          </p:cNvCxnSpPr>
          <p:nvPr/>
        </p:nvCxnSpPr>
        <p:spPr>
          <a:xfrm>
            <a:off x="2406591" y="785459"/>
            <a:ext cx="0" cy="1215031"/>
          </a:xfrm>
          <a:prstGeom prst="straightConnector1">
            <a:avLst/>
          </a:prstGeom>
          <a:noFill/>
          <a:ln w="19050" cap="flat" cmpd="sng">
            <a:solidFill>
              <a:srgbClr val="151515"/>
            </a:solidFill>
            <a:prstDash val="solid"/>
            <a:round/>
            <a:headEnd type="none" w="med" len="med"/>
            <a:tailEnd type="none" w="med" len="med"/>
          </a:ln>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33"/>
          <p:cNvSpPr txBox="1">
            <a:spLocks noGrp="1"/>
          </p:cNvSpPr>
          <p:nvPr>
            <p:ph type="title"/>
          </p:nvPr>
        </p:nvSpPr>
        <p:spPr>
          <a:xfrm>
            <a:off x="258210" y="107526"/>
            <a:ext cx="7704000" cy="736830"/>
          </a:xfrm>
          <a:prstGeom prst="rect">
            <a:avLst/>
          </a:prstGeom>
        </p:spPr>
        <p:txBody>
          <a:bodyPr spcFirstLastPara="1" wrap="square" lIns="91425" tIns="91425" rIns="91425" bIns="91425" anchor="t" anchorCtr="0">
            <a:noAutofit/>
          </a:bodyPr>
          <a:lstStyle/>
          <a:p>
            <a:pPr marL="457200" marR="0" lvl="1" algn="just">
              <a:lnSpc>
                <a:spcPct val="125000"/>
              </a:lnSpc>
              <a:spcBef>
                <a:spcPts val="600"/>
              </a:spcBef>
              <a:spcAft>
                <a:spcPts val="600"/>
              </a:spcAft>
            </a:pPr>
            <a:r>
              <a:rPr lang="en-US" sz="2800" b="1" dirty="0" err="1">
                <a:effectLst/>
                <a:latin typeface="+mn-lt"/>
                <a:ea typeface="Calibri" panose="020F0502020204030204" pitchFamily="34" charset="0"/>
                <a:cs typeface="Times New Roman" panose="02020603050405020304" pitchFamily="18" charset="0"/>
              </a:rPr>
              <a:t>Ch</a:t>
            </a:r>
            <a:r>
              <a:rPr lang="en-US" b="1" dirty="0" err="1">
                <a:latin typeface="+mn-lt"/>
                <a:ea typeface="Calibri" panose="020F0502020204030204" pitchFamily="34" charset="0"/>
                <a:cs typeface="Times New Roman" panose="02020603050405020304" pitchFamily="18" charset="0"/>
              </a:rPr>
              <a:t>ức</a:t>
            </a:r>
            <a:r>
              <a:rPr lang="en-US" b="1" dirty="0">
                <a:latin typeface="+mn-lt"/>
                <a:ea typeface="Calibri" panose="020F0502020204030204" pitchFamily="34" charset="0"/>
                <a:cs typeface="Times New Roman" panose="02020603050405020304" pitchFamily="18" charset="0"/>
              </a:rPr>
              <a:t> </a:t>
            </a:r>
            <a:r>
              <a:rPr lang="en-US" b="1" dirty="0" err="1">
                <a:latin typeface="+mn-lt"/>
                <a:ea typeface="Calibri" panose="020F0502020204030204" pitchFamily="34" charset="0"/>
                <a:cs typeface="Times New Roman" panose="02020603050405020304" pitchFamily="18" charset="0"/>
              </a:rPr>
              <a:t>năng</a:t>
            </a:r>
            <a:r>
              <a:rPr lang="en-US" b="1" dirty="0">
                <a:latin typeface="+mn-lt"/>
                <a:ea typeface="Calibri" panose="020F0502020204030204" pitchFamily="34" charset="0"/>
                <a:cs typeface="Times New Roman" panose="02020603050405020304" pitchFamily="18" charset="0"/>
              </a:rPr>
              <a:t> </a:t>
            </a:r>
            <a:r>
              <a:rPr lang="en-US" b="1" dirty="0" err="1">
                <a:latin typeface="+mn-lt"/>
                <a:ea typeface="Calibri" panose="020F0502020204030204" pitchFamily="34" charset="0"/>
                <a:cs typeface="Times New Roman" panose="02020603050405020304" pitchFamily="18" charset="0"/>
              </a:rPr>
              <a:t>đăng</a:t>
            </a:r>
            <a:r>
              <a:rPr lang="en-US" b="1" dirty="0">
                <a:latin typeface="+mn-lt"/>
                <a:ea typeface="Calibri" panose="020F0502020204030204" pitchFamily="34" charset="0"/>
                <a:cs typeface="Times New Roman" panose="02020603050405020304" pitchFamily="18" charset="0"/>
              </a:rPr>
              <a:t> </a:t>
            </a:r>
            <a:r>
              <a:rPr lang="en-US" b="1" dirty="0" err="1">
                <a:latin typeface="+mn-lt"/>
                <a:ea typeface="Calibri" panose="020F0502020204030204" pitchFamily="34" charset="0"/>
                <a:cs typeface="Times New Roman" panose="02020603050405020304" pitchFamily="18" charset="0"/>
              </a:rPr>
              <a:t>ký</a:t>
            </a:r>
            <a:endParaRPr lang="en-US" sz="2800" b="1" dirty="0">
              <a:effectLst/>
              <a:latin typeface="+mn-lt"/>
              <a:ea typeface="Calibri" panose="020F0502020204030204" pitchFamily="34" charset="0"/>
              <a:cs typeface="Times New Roman" panose="02020603050405020304" pitchFamily="18" charset="0"/>
            </a:endParaRPr>
          </a:p>
        </p:txBody>
      </p:sp>
      <p:sp>
        <p:nvSpPr>
          <p:cNvPr id="325" name="Google Shape;325;p33"/>
          <p:cNvSpPr/>
          <p:nvPr/>
        </p:nvSpPr>
        <p:spPr>
          <a:xfrm rot="5126449">
            <a:off x="387937" y="628575"/>
            <a:ext cx="294815" cy="196071"/>
          </a:xfrm>
          <a:custGeom>
            <a:avLst/>
            <a:gdLst/>
            <a:ahLst/>
            <a:cxnLst/>
            <a:rect l="l" t="t" r="r" b="b"/>
            <a:pathLst>
              <a:path w="5514" h="3667" extrusionOk="0">
                <a:moveTo>
                  <a:pt x="2468" y="1883"/>
                </a:moveTo>
                <a:cubicBezTo>
                  <a:pt x="2694" y="1932"/>
                  <a:pt x="2790" y="2112"/>
                  <a:pt x="2917" y="2270"/>
                </a:cubicBezTo>
                <a:cubicBezTo>
                  <a:pt x="2972" y="2338"/>
                  <a:pt x="3059" y="2391"/>
                  <a:pt x="3056" y="2486"/>
                </a:cubicBezTo>
                <a:cubicBezTo>
                  <a:pt x="3056" y="2555"/>
                  <a:pt x="3022" y="2623"/>
                  <a:pt x="2994" y="2716"/>
                </a:cubicBezTo>
                <a:cubicBezTo>
                  <a:pt x="2952" y="2716"/>
                  <a:pt x="2903" y="2718"/>
                  <a:pt x="2852" y="2718"/>
                </a:cubicBezTo>
                <a:cubicBezTo>
                  <a:pt x="2814" y="2718"/>
                  <a:pt x="2774" y="2716"/>
                  <a:pt x="2734" y="2712"/>
                </a:cubicBezTo>
                <a:cubicBezTo>
                  <a:pt x="2706" y="2709"/>
                  <a:pt x="2681" y="2663"/>
                  <a:pt x="2657" y="2632"/>
                </a:cubicBezTo>
                <a:cubicBezTo>
                  <a:pt x="2623" y="2592"/>
                  <a:pt x="2582" y="2548"/>
                  <a:pt x="2551" y="2505"/>
                </a:cubicBezTo>
                <a:cubicBezTo>
                  <a:pt x="2514" y="2449"/>
                  <a:pt x="2452" y="2394"/>
                  <a:pt x="2449" y="2338"/>
                </a:cubicBezTo>
                <a:cubicBezTo>
                  <a:pt x="2440" y="2189"/>
                  <a:pt x="2459" y="2041"/>
                  <a:pt x="2468" y="1883"/>
                </a:cubicBezTo>
                <a:close/>
                <a:moveTo>
                  <a:pt x="4212" y="4"/>
                </a:moveTo>
                <a:cubicBezTo>
                  <a:pt x="4163" y="4"/>
                  <a:pt x="4116" y="7"/>
                  <a:pt x="4071" y="13"/>
                </a:cubicBezTo>
                <a:cubicBezTo>
                  <a:pt x="3845" y="38"/>
                  <a:pt x="3588" y="1"/>
                  <a:pt x="3384" y="162"/>
                </a:cubicBezTo>
                <a:cubicBezTo>
                  <a:pt x="3350" y="187"/>
                  <a:pt x="3291" y="177"/>
                  <a:pt x="3242" y="187"/>
                </a:cubicBezTo>
                <a:cubicBezTo>
                  <a:pt x="3217" y="190"/>
                  <a:pt x="3177" y="184"/>
                  <a:pt x="3164" y="199"/>
                </a:cubicBezTo>
                <a:cubicBezTo>
                  <a:pt x="3084" y="286"/>
                  <a:pt x="2951" y="286"/>
                  <a:pt x="2883" y="413"/>
                </a:cubicBezTo>
                <a:cubicBezTo>
                  <a:pt x="2811" y="549"/>
                  <a:pt x="2592" y="555"/>
                  <a:pt x="2533" y="728"/>
                </a:cubicBezTo>
                <a:cubicBezTo>
                  <a:pt x="2533" y="735"/>
                  <a:pt x="2517" y="731"/>
                  <a:pt x="2514" y="738"/>
                </a:cubicBezTo>
                <a:cubicBezTo>
                  <a:pt x="2471" y="793"/>
                  <a:pt x="2428" y="849"/>
                  <a:pt x="2394" y="908"/>
                </a:cubicBezTo>
                <a:cubicBezTo>
                  <a:pt x="2369" y="948"/>
                  <a:pt x="2366" y="1029"/>
                  <a:pt x="2338" y="1038"/>
                </a:cubicBezTo>
                <a:cubicBezTo>
                  <a:pt x="2202" y="1075"/>
                  <a:pt x="2214" y="1177"/>
                  <a:pt x="2217" y="1310"/>
                </a:cubicBezTo>
                <a:cubicBezTo>
                  <a:pt x="2152" y="1310"/>
                  <a:pt x="2088" y="1309"/>
                  <a:pt x="2024" y="1309"/>
                </a:cubicBezTo>
                <a:cubicBezTo>
                  <a:pt x="1960" y="1309"/>
                  <a:pt x="1897" y="1310"/>
                  <a:pt x="1833" y="1313"/>
                </a:cubicBezTo>
                <a:cubicBezTo>
                  <a:pt x="1740" y="1316"/>
                  <a:pt x="1644" y="1326"/>
                  <a:pt x="1558" y="1351"/>
                </a:cubicBezTo>
                <a:cubicBezTo>
                  <a:pt x="1400" y="1397"/>
                  <a:pt x="1245" y="1456"/>
                  <a:pt x="1090" y="1518"/>
                </a:cubicBezTo>
                <a:cubicBezTo>
                  <a:pt x="1044" y="1536"/>
                  <a:pt x="998" y="1564"/>
                  <a:pt x="960" y="1601"/>
                </a:cubicBezTo>
                <a:cubicBezTo>
                  <a:pt x="852" y="1703"/>
                  <a:pt x="747" y="1812"/>
                  <a:pt x="642" y="1920"/>
                </a:cubicBezTo>
                <a:cubicBezTo>
                  <a:pt x="577" y="1988"/>
                  <a:pt x="502" y="2053"/>
                  <a:pt x="450" y="2131"/>
                </a:cubicBezTo>
                <a:cubicBezTo>
                  <a:pt x="403" y="2199"/>
                  <a:pt x="403" y="2322"/>
                  <a:pt x="347" y="2350"/>
                </a:cubicBezTo>
                <a:cubicBezTo>
                  <a:pt x="199" y="2421"/>
                  <a:pt x="267" y="2598"/>
                  <a:pt x="152" y="2682"/>
                </a:cubicBezTo>
                <a:cubicBezTo>
                  <a:pt x="128" y="2697"/>
                  <a:pt x="165" y="2787"/>
                  <a:pt x="140" y="2821"/>
                </a:cubicBezTo>
                <a:cubicBezTo>
                  <a:pt x="91" y="2892"/>
                  <a:pt x="66" y="2960"/>
                  <a:pt x="91" y="3044"/>
                </a:cubicBezTo>
                <a:cubicBezTo>
                  <a:pt x="97" y="3068"/>
                  <a:pt x="87" y="3106"/>
                  <a:pt x="72" y="3121"/>
                </a:cubicBezTo>
                <a:cubicBezTo>
                  <a:pt x="1" y="3202"/>
                  <a:pt x="4" y="3279"/>
                  <a:pt x="57" y="3369"/>
                </a:cubicBezTo>
                <a:cubicBezTo>
                  <a:pt x="72" y="3393"/>
                  <a:pt x="78" y="3431"/>
                  <a:pt x="81" y="3462"/>
                </a:cubicBezTo>
                <a:cubicBezTo>
                  <a:pt x="84" y="3587"/>
                  <a:pt x="151" y="3666"/>
                  <a:pt x="252" y="3666"/>
                </a:cubicBezTo>
                <a:cubicBezTo>
                  <a:pt x="256" y="3666"/>
                  <a:pt x="260" y="3666"/>
                  <a:pt x="264" y="3666"/>
                </a:cubicBezTo>
                <a:cubicBezTo>
                  <a:pt x="385" y="3660"/>
                  <a:pt x="465" y="3561"/>
                  <a:pt x="465" y="3437"/>
                </a:cubicBezTo>
                <a:cubicBezTo>
                  <a:pt x="462" y="3350"/>
                  <a:pt x="468" y="3257"/>
                  <a:pt x="487" y="3171"/>
                </a:cubicBezTo>
                <a:cubicBezTo>
                  <a:pt x="502" y="3090"/>
                  <a:pt x="555" y="3016"/>
                  <a:pt x="558" y="2938"/>
                </a:cubicBezTo>
                <a:cubicBezTo>
                  <a:pt x="561" y="2774"/>
                  <a:pt x="682" y="2678"/>
                  <a:pt x="744" y="2548"/>
                </a:cubicBezTo>
                <a:cubicBezTo>
                  <a:pt x="759" y="2521"/>
                  <a:pt x="772" y="2490"/>
                  <a:pt x="784" y="2459"/>
                </a:cubicBezTo>
                <a:cubicBezTo>
                  <a:pt x="812" y="2397"/>
                  <a:pt x="827" y="2329"/>
                  <a:pt x="868" y="2276"/>
                </a:cubicBezTo>
                <a:cubicBezTo>
                  <a:pt x="939" y="2189"/>
                  <a:pt x="1022" y="2112"/>
                  <a:pt x="1106" y="2035"/>
                </a:cubicBezTo>
                <a:cubicBezTo>
                  <a:pt x="1140" y="2001"/>
                  <a:pt x="1177" y="1963"/>
                  <a:pt x="1217" y="1945"/>
                </a:cubicBezTo>
                <a:cubicBezTo>
                  <a:pt x="1345" y="1891"/>
                  <a:pt x="1458" y="1796"/>
                  <a:pt x="1603" y="1796"/>
                </a:cubicBezTo>
                <a:cubicBezTo>
                  <a:pt x="1610" y="1796"/>
                  <a:pt x="1616" y="1796"/>
                  <a:pt x="1623" y="1796"/>
                </a:cubicBezTo>
                <a:cubicBezTo>
                  <a:pt x="1624" y="1796"/>
                  <a:pt x="1626" y="1797"/>
                  <a:pt x="1627" y="1797"/>
                </a:cubicBezTo>
                <a:cubicBezTo>
                  <a:pt x="1644" y="1797"/>
                  <a:pt x="1661" y="1780"/>
                  <a:pt x="1672" y="1765"/>
                </a:cubicBezTo>
                <a:cubicBezTo>
                  <a:pt x="1711" y="1717"/>
                  <a:pt x="1752" y="1703"/>
                  <a:pt x="1795" y="1703"/>
                </a:cubicBezTo>
                <a:cubicBezTo>
                  <a:pt x="1859" y="1703"/>
                  <a:pt x="1925" y="1734"/>
                  <a:pt x="1988" y="1734"/>
                </a:cubicBezTo>
                <a:cubicBezTo>
                  <a:pt x="2003" y="1734"/>
                  <a:pt x="2017" y="1732"/>
                  <a:pt x="2031" y="1728"/>
                </a:cubicBezTo>
                <a:cubicBezTo>
                  <a:pt x="2038" y="1728"/>
                  <a:pt x="2068" y="1771"/>
                  <a:pt x="2065" y="1784"/>
                </a:cubicBezTo>
                <a:cubicBezTo>
                  <a:pt x="2025" y="1895"/>
                  <a:pt x="2013" y="1997"/>
                  <a:pt x="2019" y="2118"/>
                </a:cubicBezTo>
                <a:cubicBezTo>
                  <a:pt x="2025" y="2211"/>
                  <a:pt x="2000" y="2310"/>
                  <a:pt x="2050" y="2394"/>
                </a:cubicBezTo>
                <a:cubicBezTo>
                  <a:pt x="2149" y="2561"/>
                  <a:pt x="2099" y="2812"/>
                  <a:pt x="2335" y="2904"/>
                </a:cubicBezTo>
                <a:cubicBezTo>
                  <a:pt x="2344" y="2907"/>
                  <a:pt x="2344" y="2935"/>
                  <a:pt x="2353" y="2945"/>
                </a:cubicBezTo>
                <a:cubicBezTo>
                  <a:pt x="2384" y="2985"/>
                  <a:pt x="2415" y="3031"/>
                  <a:pt x="2455" y="3059"/>
                </a:cubicBezTo>
                <a:cubicBezTo>
                  <a:pt x="2502" y="3087"/>
                  <a:pt x="2561" y="3106"/>
                  <a:pt x="2616" y="3112"/>
                </a:cubicBezTo>
                <a:cubicBezTo>
                  <a:pt x="2720" y="3126"/>
                  <a:pt x="2830" y="3151"/>
                  <a:pt x="2934" y="3151"/>
                </a:cubicBezTo>
                <a:cubicBezTo>
                  <a:pt x="2966" y="3151"/>
                  <a:pt x="2997" y="3149"/>
                  <a:pt x="3028" y="3143"/>
                </a:cubicBezTo>
                <a:cubicBezTo>
                  <a:pt x="3155" y="3118"/>
                  <a:pt x="3273" y="3031"/>
                  <a:pt x="3384" y="2957"/>
                </a:cubicBezTo>
                <a:cubicBezTo>
                  <a:pt x="3474" y="2901"/>
                  <a:pt x="3434" y="2799"/>
                  <a:pt x="3440" y="2716"/>
                </a:cubicBezTo>
                <a:cubicBezTo>
                  <a:pt x="3443" y="2688"/>
                  <a:pt x="3458" y="2660"/>
                  <a:pt x="3458" y="2632"/>
                </a:cubicBezTo>
                <a:cubicBezTo>
                  <a:pt x="3458" y="2517"/>
                  <a:pt x="3480" y="2394"/>
                  <a:pt x="3446" y="2288"/>
                </a:cubicBezTo>
                <a:cubicBezTo>
                  <a:pt x="3415" y="2180"/>
                  <a:pt x="3334" y="2087"/>
                  <a:pt x="3263" y="1997"/>
                </a:cubicBezTo>
                <a:cubicBezTo>
                  <a:pt x="3081" y="1753"/>
                  <a:pt x="2827" y="1592"/>
                  <a:pt x="2570" y="1440"/>
                </a:cubicBezTo>
                <a:cubicBezTo>
                  <a:pt x="2573" y="1434"/>
                  <a:pt x="2576" y="1428"/>
                  <a:pt x="2576" y="1425"/>
                </a:cubicBezTo>
                <a:cubicBezTo>
                  <a:pt x="2598" y="1251"/>
                  <a:pt x="2814" y="1190"/>
                  <a:pt x="2821" y="1001"/>
                </a:cubicBezTo>
                <a:cubicBezTo>
                  <a:pt x="2821" y="979"/>
                  <a:pt x="2879" y="954"/>
                  <a:pt x="2914" y="936"/>
                </a:cubicBezTo>
                <a:cubicBezTo>
                  <a:pt x="2954" y="911"/>
                  <a:pt x="3003" y="899"/>
                  <a:pt x="3037" y="868"/>
                </a:cubicBezTo>
                <a:cubicBezTo>
                  <a:pt x="3112" y="800"/>
                  <a:pt x="3170" y="716"/>
                  <a:pt x="3245" y="648"/>
                </a:cubicBezTo>
                <a:cubicBezTo>
                  <a:pt x="3273" y="620"/>
                  <a:pt x="3319" y="591"/>
                  <a:pt x="3355" y="591"/>
                </a:cubicBezTo>
                <a:cubicBezTo>
                  <a:pt x="3359" y="591"/>
                  <a:pt x="3362" y="592"/>
                  <a:pt x="3365" y="592"/>
                </a:cubicBezTo>
                <a:cubicBezTo>
                  <a:pt x="3382" y="595"/>
                  <a:pt x="3397" y="596"/>
                  <a:pt x="3412" y="596"/>
                </a:cubicBezTo>
                <a:cubicBezTo>
                  <a:pt x="3510" y="596"/>
                  <a:pt x="3577" y="546"/>
                  <a:pt x="3622" y="484"/>
                </a:cubicBezTo>
                <a:cubicBezTo>
                  <a:pt x="3680" y="484"/>
                  <a:pt x="3734" y="493"/>
                  <a:pt x="3781" y="493"/>
                </a:cubicBezTo>
                <a:cubicBezTo>
                  <a:pt x="3810" y="493"/>
                  <a:pt x="3836" y="490"/>
                  <a:pt x="3858" y="478"/>
                </a:cubicBezTo>
                <a:cubicBezTo>
                  <a:pt x="3917" y="446"/>
                  <a:pt x="3971" y="430"/>
                  <a:pt x="4025" y="430"/>
                </a:cubicBezTo>
                <a:cubicBezTo>
                  <a:pt x="4081" y="430"/>
                  <a:pt x="4136" y="447"/>
                  <a:pt x="4195" y="484"/>
                </a:cubicBezTo>
                <a:cubicBezTo>
                  <a:pt x="4232" y="505"/>
                  <a:pt x="4288" y="499"/>
                  <a:pt x="4334" y="509"/>
                </a:cubicBezTo>
                <a:cubicBezTo>
                  <a:pt x="4402" y="518"/>
                  <a:pt x="4470" y="527"/>
                  <a:pt x="4539" y="543"/>
                </a:cubicBezTo>
                <a:cubicBezTo>
                  <a:pt x="4573" y="549"/>
                  <a:pt x="4604" y="580"/>
                  <a:pt x="4635" y="580"/>
                </a:cubicBezTo>
                <a:cubicBezTo>
                  <a:pt x="4637" y="580"/>
                  <a:pt x="4639" y="580"/>
                  <a:pt x="4642" y="580"/>
                </a:cubicBezTo>
                <a:cubicBezTo>
                  <a:pt x="4824" y="580"/>
                  <a:pt x="4958" y="696"/>
                  <a:pt x="5065" y="806"/>
                </a:cubicBezTo>
                <a:cubicBezTo>
                  <a:pt x="5125" y="864"/>
                  <a:pt x="5180" y="886"/>
                  <a:pt x="5237" y="886"/>
                </a:cubicBezTo>
                <a:cubicBezTo>
                  <a:pt x="5262" y="886"/>
                  <a:pt x="5287" y="881"/>
                  <a:pt x="5312" y="874"/>
                </a:cubicBezTo>
                <a:cubicBezTo>
                  <a:pt x="5492" y="815"/>
                  <a:pt x="5514" y="651"/>
                  <a:pt x="5371" y="530"/>
                </a:cubicBezTo>
                <a:cubicBezTo>
                  <a:pt x="5353" y="515"/>
                  <a:pt x="5346" y="490"/>
                  <a:pt x="5334" y="468"/>
                </a:cubicBezTo>
                <a:cubicBezTo>
                  <a:pt x="5292" y="392"/>
                  <a:pt x="5119" y="302"/>
                  <a:pt x="5021" y="302"/>
                </a:cubicBezTo>
                <a:cubicBezTo>
                  <a:pt x="5012" y="302"/>
                  <a:pt x="5004" y="303"/>
                  <a:pt x="4997" y="304"/>
                </a:cubicBezTo>
                <a:cubicBezTo>
                  <a:pt x="5015" y="286"/>
                  <a:pt x="5034" y="264"/>
                  <a:pt x="5052" y="245"/>
                </a:cubicBezTo>
                <a:cubicBezTo>
                  <a:pt x="4997" y="221"/>
                  <a:pt x="4944" y="180"/>
                  <a:pt x="4885" y="171"/>
                </a:cubicBezTo>
                <a:cubicBezTo>
                  <a:pt x="4786" y="156"/>
                  <a:pt x="4700" y="125"/>
                  <a:pt x="4604" y="81"/>
                </a:cubicBezTo>
                <a:cubicBezTo>
                  <a:pt x="4486" y="27"/>
                  <a:pt x="4344" y="4"/>
                  <a:pt x="4212" y="4"/>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 name="Group 52">
            <a:extLst>
              <a:ext uri="{FF2B5EF4-FFF2-40B4-BE49-F238E27FC236}">
                <a16:creationId xmlns:a16="http://schemas.microsoft.com/office/drawing/2014/main" id="{04F48238-9F64-37ED-095E-D4C416054333}"/>
              </a:ext>
            </a:extLst>
          </p:cNvPr>
          <p:cNvGrpSpPr/>
          <p:nvPr/>
        </p:nvGrpSpPr>
        <p:grpSpPr>
          <a:xfrm>
            <a:off x="366797" y="1280336"/>
            <a:ext cx="4205203" cy="3173686"/>
            <a:chOff x="4833722" y="1157329"/>
            <a:chExt cx="3774934" cy="2761105"/>
          </a:xfrm>
        </p:grpSpPr>
        <p:sp>
          <p:nvSpPr>
            <p:cNvPr id="32" name="Rectangle 31">
              <a:extLst>
                <a:ext uri="{FF2B5EF4-FFF2-40B4-BE49-F238E27FC236}">
                  <a16:creationId xmlns:a16="http://schemas.microsoft.com/office/drawing/2014/main" id="{1EBE7677-FB3E-57E9-D519-FD6367BFF6C2}"/>
                </a:ext>
              </a:extLst>
            </p:cNvPr>
            <p:cNvSpPr/>
            <p:nvPr/>
          </p:nvSpPr>
          <p:spPr>
            <a:xfrm>
              <a:off x="4833722" y="1157329"/>
              <a:ext cx="3774934" cy="2761105"/>
            </a:xfrm>
            <a:custGeom>
              <a:avLst/>
              <a:gdLst>
                <a:gd name="connsiteX0" fmla="*/ 0 w 3774934"/>
                <a:gd name="connsiteY0" fmla="*/ 0 h 2761105"/>
                <a:gd name="connsiteX1" fmla="*/ 3774934 w 3774934"/>
                <a:gd name="connsiteY1" fmla="*/ 0 h 2761105"/>
                <a:gd name="connsiteX2" fmla="*/ 3774934 w 3774934"/>
                <a:gd name="connsiteY2" fmla="*/ 2761105 h 2761105"/>
                <a:gd name="connsiteX3" fmla="*/ 0 w 3774934"/>
                <a:gd name="connsiteY3" fmla="*/ 2761105 h 2761105"/>
                <a:gd name="connsiteX4" fmla="*/ 0 w 3774934"/>
                <a:gd name="connsiteY4" fmla="*/ 0 h 2761105"/>
                <a:gd name="connsiteX0" fmla="*/ 0 w 3774934"/>
                <a:gd name="connsiteY0" fmla="*/ 0 h 2761105"/>
                <a:gd name="connsiteX1" fmla="*/ 3774934 w 3774934"/>
                <a:gd name="connsiteY1" fmla="*/ 0 h 2761105"/>
                <a:gd name="connsiteX2" fmla="*/ 3774934 w 3774934"/>
                <a:gd name="connsiteY2" fmla="*/ 2761105 h 2761105"/>
                <a:gd name="connsiteX3" fmla="*/ 0 w 3774934"/>
                <a:gd name="connsiteY3" fmla="*/ 2761105 h 2761105"/>
                <a:gd name="connsiteX4" fmla="*/ 0 w 3774934"/>
                <a:gd name="connsiteY4" fmla="*/ 0 h 2761105"/>
                <a:gd name="connsiteX0" fmla="*/ 0 w 3774934"/>
                <a:gd name="connsiteY0" fmla="*/ 0 h 2761105"/>
                <a:gd name="connsiteX1" fmla="*/ 3774934 w 3774934"/>
                <a:gd name="connsiteY1" fmla="*/ 0 h 2761105"/>
                <a:gd name="connsiteX2" fmla="*/ 3774934 w 3774934"/>
                <a:gd name="connsiteY2" fmla="*/ 2761105 h 2761105"/>
                <a:gd name="connsiteX3" fmla="*/ 0 w 3774934"/>
                <a:gd name="connsiteY3" fmla="*/ 2761105 h 2761105"/>
                <a:gd name="connsiteX4" fmla="*/ 0 w 3774934"/>
                <a:gd name="connsiteY4" fmla="*/ 0 h 27611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74934" h="2761105" fill="none" extrusionOk="0">
                  <a:moveTo>
                    <a:pt x="0" y="0"/>
                  </a:moveTo>
                  <a:cubicBezTo>
                    <a:pt x="695954" y="-36947"/>
                    <a:pt x="2931714" y="-153079"/>
                    <a:pt x="3774934" y="0"/>
                  </a:cubicBezTo>
                  <a:cubicBezTo>
                    <a:pt x="3826819" y="1196216"/>
                    <a:pt x="3636776" y="1478768"/>
                    <a:pt x="3774934" y="2761105"/>
                  </a:cubicBezTo>
                  <a:cubicBezTo>
                    <a:pt x="3230285" y="2582218"/>
                    <a:pt x="574134" y="2919793"/>
                    <a:pt x="0" y="2761105"/>
                  </a:cubicBezTo>
                  <a:cubicBezTo>
                    <a:pt x="-9241" y="1992878"/>
                    <a:pt x="233589" y="733898"/>
                    <a:pt x="0" y="0"/>
                  </a:cubicBezTo>
                  <a:close/>
                </a:path>
                <a:path w="3774934" h="2761105" stroke="0" extrusionOk="0">
                  <a:moveTo>
                    <a:pt x="0" y="0"/>
                  </a:moveTo>
                  <a:cubicBezTo>
                    <a:pt x="778948" y="75783"/>
                    <a:pt x="2644880" y="238673"/>
                    <a:pt x="3774934" y="0"/>
                  </a:cubicBezTo>
                  <a:cubicBezTo>
                    <a:pt x="3650174" y="1036119"/>
                    <a:pt x="3866526" y="1636566"/>
                    <a:pt x="3774934" y="2761105"/>
                  </a:cubicBezTo>
                  <a:cubicBezTo>
                    <a:pt x="2359916" y="3079835"/>
                    <a:pt x="1423925" y="2694143"/>
                    <a:pt x="0" y="2761105"/>
                  </a:cubicBezTo>
                  <a:cubicBezTo>
                    <a:pt x="50997" y="1411932"/>
                    <a:pt x="-112236" y="795957"/>
                    <a:pt x="0" y="0"/>
                  </a:cubicBezTo>
                  <a:close/>
                </a:path>
                <a:path w="3774934" h="2761105" fill="none" stroke="0" extrusionOk="0">
                  <a:moveTo>
                    <a:pt x="0" y="0"/>
                  </a:moveTo>
                  <a:cubicBezTo>
                    <a:pt x="259580" y="-112142"/>
                    <a:pt x="2692371" y="-83841"/>
                    <a:pt x="3774934" y="0"/>
                  </a:cubicBezTo>
                  <a:cubicBezTo>
                    <a:pt x="3878370" y="1205810"/>
                    <a:pt x="3638622" y="1396660"/>
                    <a:pt x="3774934" y="2761105"/>
                  </a:cubicBezTo>
                  <a:cubicBezTo>
                    <a:pt x="3218487" y="2654007"/>
                    <a:pt x="581967" y="2968492"/>
                    <a:pt x="0" y="2761105"/>
                  </a:cubicBezTo>
                  <a:cubicBezTo>
                    <a:pt x="-167701" y="1945852"/>
                    <a:pt x="141068" y="734809"/>
                    <a:pt x="0" y="0"/>
                  </a:cubicBezTo>
                  <a:close/>
                </a:path>
                <a:path w="3774934" h="2761105" fill="none" stroke="0" extrusionOk="0">
                  <a:moveTo>
                    <a:pt x="0" y="0"/>
                  </a:moveTo>
                  <a:cubicBezTo>
                    <a:pt x="565668" y="-76945"/>
                    <a:pt x="2790479" y="-55603"/>
                    <a:pt x="3774934" y="0"/>
                  </a:cubicBezTo>
                  <a:cubicBezTo>
                    <a:pt x="3902440" y="1210596"/>
                    <a:pt x="3621545" y="1455611"/>
                    <a:pt x="3774934" y="2761105"/>
                  </a:cubicBezTo>
                  <a:cubicBezTo>
                    <a:pt x="3218493" y="2668575"/>
                    <a:pt x="565969" y="3000352"/>
                    <a:pt x="0" y="2761105"/>
                  </a:cubicBezTo>
                  <a:cubicBezTo>
                    <a:pt x="-94475" y="1946140"/>
                    <a:pt x="158749" y="723981"/>
                    <a:pt x="0" y="0"/>
                  </a:cubicBezTo>
                  <a:close/>
                </a:path>
              </a:pathLst>
            </a:custGeom>
            <a:pattFill prst="dotGrid">
              <a:fgClr>
                <a:schemeClr val="accent3">
                  <a:lumMod val="60000"/>
                  <a:lumOff val="40000"/>
                </a:schemeClr>
              </a:fgClr>
              <a:bgClr>
                <a:schemeClr val="bg1"/>
              </a:bgClr>
            </a:pattFill>
            <a:ln w="76200" cap="rnd" cmpd="sng">
              <a:solidFill>
                <a:schemeClr val="accent1">
                  <a:lumMod val="60000"/>
                  <a:lumOff val="40000"/>
                </a:schemeClr>
              </a:solidFill>
              <a:prstDash val="solid"/>
              <a:miter lim="800000"/>
              <a:extLst>
                <a:ext uri="{C807C97D-BFC1-408E-A445-0C87EB9F89A2}">
                  <ask:lineSketchStyleProps xmlns:ask="http://schemas.microsoft.com/office/drawing/2018/sketchyshapes" sd="1219033472">
                    <a:custGeom>
                      <a:avLst/>
                      <a:gdLst>
                        <a:gd name="connsiteX0" fmla="*/ 0 w 4205203"/>
                        <a:gd name="connsiteY0" fmla="*/ 0 h 3173686"/>
                        <a:gd name="connsiteX1" fmla="*/ 4205203 w 4205203"/>
                        <a:gd name="connsiteY1" fmla="*/ 0 h 3173686"/>
                        <a:gd name="connsiteX2" fmla="*/ 4205203 w 4205203"/>
                        <a:gd name="connsiteY2" fmla="*/ 3173686 h 3173686"/>
                        <a:gd name="connsiteX3" fmla="*/ 0 w 4205203"/>
                        <a:gd name="connsiteY3" fmla="*/ 3173686 h 3173686"/>
                        <a:gd name="connsiteX4" fmla="*/ 0 w 4205203"/>
                        <a:gd name="connsiteY4" fmla="*/ 0 h 3173686"/>
                        <a:gd name="connsiteX0" fmla="*/ 0 w 4205203"/>
                        <a:gd name="connsiteY0" fmla="*/ 0 h 3173686"/>
                        <a:gd name="connsiteX1" fmla="*/ 4205203 w 4205203"/>
                        <a:gd name="connsiteY1" fmla="*/ 0 h 3173686"/>
                        <a:gd name="connsiteX2" fmla="*/ 4205203 w 4205203"/>
                        <a:gd name="connsiteY2" fmla="*/ 3173686 h 3173686"/>
                        <a:gd name="connsiteX3" fmla="*/ 0 w 4205203"/>
                        <a:gd name="connsiteY3" fmla="*/ 3173686 h 3173686"/>
                        <a:gd name="connsiteX4" fmla="*/ 0 w 4205203"/>
                        <a:gd name="connsiteY4" fmla="*/ 0 h 3173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05203" h="3173686" fill="none" extrusionOk="0">
                          <a:moveTo>
                            <a:pt x="0" y="0"/>
                          </a:moveTo>
                          <a:cubicBezTo>
                            <a:pt x="685021" y="-53516"/>
                            <a:pt x="3236434" y="-113439"/>
                            <a:pt x="4205203" y="0"/>
                          </a:cubicBezTo>
                          <a:cubicBezTo>
                            <a:pt x="4292901" y="1379686"/>
                            <a:pt x="4080250" y="1671611"/>
                            <a:pt x="4205203" y="3173686"/>
                          </a:cubicBezTo>
                          <a:cubicBezTo>
                            <a:pt x="3606406" y="3046104"/>
                            <a:pt x="649114" y="3342408"/>
                            <a:pt x="0" y="3173686"/>
                          </a:cubicBezTo>
                          <a:cubicBezTo>
                            <a:pt x="-19513" y="2285341"/>
                            <a:pt x="138937" y="813475"/>
                            <a:pt x="0" y="0"/>
                          </a:cubicBezTo>
                          <a:close/>
                        </a:path>
                        <a:path w="4205203" h="3173686" stroke="0" extrusionOk="0">
                          <a:moveTo>
                            <a:pt x="0" y="0"/>
                          </a:moveTo>
                          <a:cubicBezTo>
                            <a:pt x="931317" y="97719"/>
                            <a:pt x="2897359" y="233001"/>
                            <a:pt x="4205203" y="0"/>
                          </a:cubicBezTo>
                          <a:cubicBezTo>
                            <a:pt x="4061760" y="1184086"/>
                            <a:pt x="4301593" y="1820818"/>
                            <a:pt x="4205203" y="3173686"/>
                          </a:cubicBezTo>
                          <a:cubicBezTo>
                            <a:pt x="2540236" y="3399124"/>
                            <a:pt x="1515204" y="3006953"/>
                            <a:pt x="0" y="3173686"/>
                          </a:cubicBezTo>
                          <a:cubicBezTo>
                            <a:pt x="10813" y="1664466"/>
                            <a:pt x="-145816" y="1015786"/>
                            <a:pt x="0" y="0"/>
                          </a:cubicBezTo>
                          <a:close/>
                        </a:path>
                        <a:path w="4205203" h="3173686" fill="none" stroke="0" extrusionOk="0">
                          <a:moveTo>
                            <a:pt x="0" y="0"/>
                          </a:moveTo>
                          <a:cubicBezTo>
                            <a:pt x="485583" y="-162178"/>
                            <a:pt x="3137930" y="2364"/>
                            <a:pt x="4205203" y="0"/>
                          </a:cubicBezTo>
                          <a:cubicBezTo>
                            <a:pt x="4328287" y="1386566"/>
                            <a:pt x="4066043" y="1632045"/>
                            <a:pt x="4205203" y="3173686"/>
                          </a:cubicBezTo>
                          <a:cubicBezTo>
                            <a:pt x="3577966" y="3153409"/>
                            <a:pt x="678384" y="3393939"/>
                            <a:pt x="0" y="3173686"/>
                          </a:cubicBezTo>
                          <a:cubicBezTo>
                            <a:pt x="-168795" y="2203367"/>
                            <a:pt x="135681" y="828150"/>
                            <a:pt x="0" y="0"/>
                          </a:cubicBezTo>
                          <a:close/>
                        </a:path>
                      </a:pathLst>
                    </a:custGeom>
                    <ask:type>
                      <ask:lineSketchCurve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FC3E8837-29DE-88C9-AC0F-C94005642327}"/>
                </a:ext>
              </a:extLst>
            </p:cNvPr>
            <p:cNvSpPr txBox="1"/>
            <p:nvPr/>
          </p:nvSpPr>
          <p:spPr>
            <a:xfrm>
              <a:off x="5060845" y="1267278"/>
              <a:ext cx="3320687" cy="404598"/>
            </a:xfrm>
            <a:custGeom>
              <a:avLst/>
              <a:gdLst>
                <a:gd name="connsiteX0" fmla="*/ 0 w 3320687"/>
                <a:gd name="connsiteY0" fmla="*/ 0 h 404598"/>
                <a:gd name="connsiteX1" fmla="*/ 520240 w 3320687"/>
                <a:gd name="connsiteY1" fmla="*/ 0 h 404598"/>
                <a:gd name="connsiteX2" fmla="*/ 1007274 w 3320687"/>
                <a:gd name="connsiteY2" fmla="*/ 0 h 404598"/>
                <a:gd name="connsiteX3" fmla="*/ 1593929 w 3320687"/>
                <a:gd name="connsiteY3" fmla="*/ 0 h 404598"/>
                <a:gd name="connsiteX4" fmla="*/ 2147377 w 3320687"/>
                <a:gd name="connsiteY4" fmla="*/ 0 h 404598"/>
                <a:gd name="connsiteX5" fmla="*/ 2700824 w 3320687"/>
                <a:gd name="connsiteY5" fmla="*/ 0 h 404598"/>
                <a:gd name="connsiteX6" fmla="*/ 3320687 w 3320687"/>
                <a:gd name="connsiteY6" fmla="*/ 0 h 404598"/>
                <a:gd name="connsiteX7" fmla="*/ 3320687 w 3320687"/>
                <a:gd name="connsiteY7" fmla="*/ 105195 h 404598"/>
                <a:gd name="connsiteX8" fmla="*/ 3320687 w 3320687"/>
                <a:gd name="connsiteY8" fmla="*/ 198253 h 404598"/>
                <a:gd name="connsiteX9" fmla="*/ 3320687 w 3320687"/>
                <a:gd name="connsiteY9" fmla="*/ 303448 h 404598"/>
                <a:gd name="connsiteX10" fmla="*/ 3320687 w 3320687"/>
                <a:gd name="connsiteY10" fmla="*/ 404598 h 404598"/>
                <a:gd name="connsiteX11" fmla="*/ 2734031 w 3320687"/>
                <a:gd name="connsiteY11" fmla="*/ 404598 h 404598"/>
                <a:gd name="connsiteX12" fmla="*/ 2147377 w 3320687"/>
                <a:gd name="connsiteY12" fmla="*/ 404598 h 404598"/>
                <a:gd name="connsiteX13" fmla="*/ 1527515 w 3320687"/>
                <a:gd name="connsiteY13" fmla="*/ 404598 h 404598"/>
                <a:gd name="connsiteX14" fmla="*/ 1007274 w 3320687"/>
                <a:gd name="connsiteY14" fmla="*/ 404598 h 404598"/>
                <a:gd name="connsiteX15" fmla="*/ 0 w 3320687"/>
                <a:gd name="connsiteY15" fmla="*/ 404598 h 404598"/>
                <a:gd name="connsiteX16" fmla="*/ 0 w 3320687"/>
                <a:gd name="connsiteY16" fmla="*/ 311540 h 404598"/>
                <a:gd name="connsiteX17" fmla="*/ 0 w 3320687"/>
                <a:gd name="connsiteY17" fmla="*/ 210390 h 404598"/>
                <a:gd name="connsiteX18" fmla="*/ 0 w 3320687"/>
                <a:gd name="connsiteY18" fmla="*/ 105195 h 404598"/>
                <a:gd name="connsiteX19" fmla="*/ 0 w 3320687"/>
                <a:gd name="connsiteY19" fmla="*/ 0 h 404598"/>
                <a:gd name="connsiteX0" fmla="*/ 0 w 3320687"/>
                <a:gd name="connsiteY0" fmla="*/ 0 h 404598"/>
                <a:gd name="connsiteX1" fmla="*/ 520240 w 3320687"/>
                <a:gd name="connsiteY1" fmla="*/ 0 h 404598"/>
                <a:gd name="connsiteX2" fmla="*/ 974067 w 3320687"/>
                <a:gd name="connsiteY2" fmla="*/ 0 h 404598"/>
                <a:gd name="connsiteX3" fmla="*/ 1593929 w 3320687"/>
                <a:gd name="connsiteY3" fmla="*/ 0 h 404598"/>
                <a:gd name="connsiteX4" fmla="*/ 2114170 w 3320687"/>
                <a:gd name="connsiteY4" fmla="*/ 0 h 404598"/>
                <a:gd name="connsiteX5" fmla="*/ 2634411 w 3320687"/>
                <a:gd name="connsiteY5" fmla="*/ 0 h 404598"/>
                <a:gd name="connsiteX6" fmla="*/ 3320687 w 3320687"/>
                <a:gd name="connsiteY6" fmla="*/ 0 h 404598"/>
                <a:gd name="connsiteX7" fmla="*/ 3320687 w 3320687"/>
                <a:gd name="connsiteY7" fmla="*/ 93056 h 404598"/>
                <a:gd name="connsiteX8" fmla="*/ 3320687 w 3320687"/>
                <a:gd name="connsiteY8" fmla="*/ 194206 h 404598"/>
                <a:gd name="connsiteX9" fmla="*/ 3320687 w 3320687"/>
                <a:gd name="connsiteY9" fmla="*/ 287264 h 404598"/>
                <a:gd name="connsiteX10" fmla="*/ 3320687 w 3320687"/>
                <a:gd name="connsiteY10" fmla="*/ 404598 h 404598"/>
                <a:gd name="connsiteX11" fmla="*/ 2767238 w 3320687"/>
                <a:gd name="connsiteY11" fmla="*/ 404598 h 404598"/>
                <a:gd name="connsiteX12" fmla="*/ 2246997 w 3320687"/>
                <a:gd name="connsiteY12" fmla="*/ 404598 h 404598"/>
                <a:gd name="connsiteX13" fmla="*/ 1627136 w 3320687"/>
                <a:gd name="connsiteY13" fmla="*/ 404598 h 404598"/>
                <a:gd name="connsiteX14" fmla="*/ 1007274 w 3320687"/>
                <a:gd name="connsiteY14" fmla="*/ 404598 h 404598"/>
                <a:gd name="connsiteX15" fmla="*/ 520240 w 3320687"/>
                <a:gd name="connsiteY15" fmla="*/ 404598 h 404598"/>
                <a:gd name="connsiteX16" fmla="*/ 0 w 3320687"/>
                <a:gd name="connsiteY16" fmla="*/ 404598 h 404598"/>
                <a:gd name="connsiteX17" fmla="*/ 0 w 3320687"/>
                <a:gd name="connsiteY17" fmla="*/ 295356 h 404598"/>
                <a:gd name="connsiteX18" fmla="*/ 0 w 3320687"/>
                <a:gd name="connsiteY18" fmla="*/ 206344 h 404598"/>
                <a:gd name="connsiteX19" fmla="*/ 0 w 3320687"/>
                <a:gd name="connsiteY19" fmla="*/ 113287 h 404598"/>
                <a:gd name="connsiteX20" fmla="*/ 0 w 3320687"/>
                <a:gd name="connsiteY20" fmla="*/ 0 h 404598"/>
                <a:gd name="connsiteX0" fmla="*/ 0 w 3320687"/>
                <a:gd name="connsiteY0" fmla="*/ 0 h 404598"/>
                <a:gd name="connsiteX1" fmla="*/ 520240 w 3320687"/>
                <a:gd name="connsiteY1" fmla="*/ 0 h 404598"/>
                <a:gd name="connsiteX2" fmla="*/ 1007274 w 3320687"/>
                <a:gd name="connsiteY2" fmla="*/ 0 h 404598"/>
                <a:gd name="connsiteX3" fmla="*/ 1593929 w 3320687"/>
                <a:gd name="connsiteY3" fmla="*/ 0 h 404598"/>
                <a:gd name="connsiteX4" fmla="*/ 2147377 w 3320687"/>
                <a:gd name="connsiteY4" fmla="*/ 0 h 404598"/>
                <a:gd name="connsiteX5" fmla="*/ 2700824 w 3320687"/>
                <a:gd name="connsiteY5" fmla="*/ 0 h 404598"/>
                <a:gd name="connsiteX6" fmla="*/ 3320687 w 3320687"/>
                <a:gd name="connsiteY6" fmla="*/ 0 h 404598"/>
                <a:gd name="connsiteX7" fmla="*/ 3320687 w 3320687"/>
                <a:gd name="connsiteY7" fmla="*/ 105195 h 404598"/>
                <a:gd name="connsiteX8" fmla="*/ 3320687 w 3320687"/>
                <a:gd name="connsiteY8" fmla="*/ 198253 h 404598"/>
                <a:gd name="connsiteX9" fmla="*/ 3320687 w 3320687"/>
                <a:gd name="connsiteY9" fmla="*/ 303448 h 404598"/>
                <a:gd name="connsiteX10" fmla="*/ 3320687 w 3320687"/>
                <a:gd name="connsiteY10" fmla="*/ 404598 h 404598"/>
                <a:gd name="connsiteX11" fmla="*/ 2734031 w 3320687"/>
                <a:gd name="connsiteY11" fmla="*/ 404598 h 404598"/>
                <a:gd name="connsiteX12" fmla="*/ 2147377 w 3320687"/>
                <a:gd name="connsiteY12" fmla="*/ 404598 h 404598"/>
                <a:gd name="connsiteX13" fmla="*/ 1527515 w 3320687"/>
                <a:gd name="connsiteY13" fmla="*/ 404598 h 404598"/>
                <a:gd name="connsiteX14" fmla="*/ 1007274 w 3320687"/>
                <a:gd name="connsiteY14" fmla="*/ 404598 h 404598"/>
                <a:gd name="connsiteX15" fmla="*/ 0 w 3320687"/>
                <a:gd name="connsiteY15" fmla="*/ 404598 h 404598"/>
                <a:gd name="connsiteX16" fmla="*/ 0 w 3320687"/>
                <a:gd name="connsiteY16" fmla="*/ 311540 h 404598"/>
                <a:gd name="connsiteX17" fmla="*/ 0 w 3320687"/>
                <a:gd name="connsiteY17" fmla="*/ 210390 h 404598"/>
                <a:gd name="connsiteX18" fmla="*/ 0 w 3320687"/>
                <a:gd name="connsiteY18" fmla="*/ 105195 h 404598"/>
                <a:gd name="connsiteX19" fmla="*/ 0 w 3320687"/>
                <a:gd name="connsiteY19" fmla="*/ 0 h 404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320687" h="404598" fill="none" extrusionOk="0">
                  <a:moveTo>
                    <a:pt x="0" y="0"/>
                  </a:moveTo>
                  <a:cubicBezTo>
                    <a:pt x="217898" y="-35068"/>
                    <a:pt x="287336" y="6272"/>
                    <a:pt x="520240" y="0"/>
                  </a:cubicBezTo>
                  <a:cubicBezTo>
                    <a:pt x="746037" y="3690"/>
                    <a:pt x="797458" y="18595"/>
                    <a:pt x="1007274" y="0"/>
                  </a:cubicBezTo>
                  <a:cubicBezTo>
                    <a:pt x="1203524" y="14091"/>
                    <a:pt x="1429682" y="-7298"/>
                    <a:pt x="1593929" y="0"/>
                  </a:cubicBezTo>
                  <a:cubicBezTo>
                    <a:pt x="1801521" y="7134"/>
                    <a:pt x="2012187" y="-51181"/>
                    <a:pt x="2147377" y="0"/>
                  </a:cubicBezTo>
                  <a:cubicBezTo>
                    <a:pt x="2329200" y="29917"/>
                    <a:pt x="2514802" y="20349"/>
                    <a:pt x="2700824" y="0"/>
                  </a:cubicBezTo>
                  <a:cubicBezTo>
                    <a:pt x="2808898" y="36990"/>
                    <a:pt x="3018325" y="-42146"/>
                    <a:pt x="3320687" y="0"/>
                  </a:cubicBezTo>
                  <a:cubicBezTo>
                    <a:pt x="3362003" y="29390"/>
                    <a:pt x="3259170" y="57795"/>
                    <a:pt x="3320687" y="105195"/>
                  </a:cubicBezTo>
                  <a:cubicBezTo>
                    <a:pt x="3381203" y="130681"/>
                    <a:pt x="3324514" y="164931"/>
                    <a:pt x="3320687" y="198253"/>
                  </a:cubicBezTo>
                  <a:cubicBezTo>
                    <a:pt x="3292838" y="241197"/>
                    <a:pt x="3252306" y="283819"/>
                    <a:pt x="3320687" y="303448"/>
                  </a:cubicBezTo>
                  <a:cubicBezTo>
                    <a:pt x="3411108" y="327827"/>
                    <a:pt x="3294390" y="364510"/>
                    <a:pt x="3320687" y="404598"/>
                  </a:cubicBezTo>
                  <a:cubicBezTo>
                    <a:pt x="3193318" y="412836"/>
                    <a:pt x="2844091" y="355171"/>
                    <a:pt x="2734031" y="404598"/>
                  </a:cubicBezTo>
                  <a:cubicBezTo>
                    <a:pt x="2664005" y="415357"/>
                    <a:pt x="2479949" y="467044"/>
                    <a:pt x="2147377" y="404598"/>
                  </a:cubicBezTo>
                  <a:cubicBezTo>
                    <a:pt x="1890540" y="419058"/>
                    <a:pt x="1800741" y="423752"/>
                    <a:pt x="1527515" y="404598"/>
                  </a:cubicBezTo>
                  <a:cubicBezTo>
                    <a:pt x="1270148" y="414355"/>
                    <a:pt x="1241169" y="395945"/>
                    <a:pt x="1007274" y="404598"/>
                  </a:cubicBezTo>
                  <a:cubicBezTo>
                    <a:pt x="718706" y="456061"/>
                    <a:pt x="546990" y="419568"/>
                    <a:pt x="0" y="404598"/>
                  </a:cubicBezTo>
                  <a:cubicBezTo>
                    <a:pt x="-49495" y="378807"/>
                    <a:pt x="4033" y="328272"/>
                    <a:pt x="0" y="311540"/>
                  </a:cubicBezTo>
                  <a:cubicBezTo>
                    <a:pt x="-28739" y="293939"/>
                    <a:pt x="40021" y="252843"/>
                    <a:pt x="0" y="210390"/>
                  </a:cubicBezTo>
                  <a:cubicBezTo>
                    <a:pt x="-59619" y="165257"/>
                    <a:pt x="93159" y="127765"/>
                    <a:pt x="0" y="105195"/>
                  </a:cubicBezTo>
                  <a:cubicBezTo>
                    <a:pt x="-57672" y="66875"/>
                    <a:pt x="38110" y="41974"/>
                    <a:pt x="0" y="0"/>
                  </a:cubicBezTo>
                  <a:close/>
                </a:path>
                <a:path w="3320687" h="404598" stroke="0" extrusionOk="0">
                  <a:moveTo>
                    <a:pt x="0" y="0"/>
                  </a:moveTo>
                  <a:cubicBezTo>
                    <a:pt x="196766" y="474"/>
                    <a:pt x="281412" y="-16709"/>
                    <a:pt x="520240" y="0"/>
                  </a:cubicBezTo>
                  <a:cubicBezTo>
                    <a:pt x="761993" y="-41789"/>
                    <a:pt x="891357" y="-26437"/>
                    <a:pt x="974067" y="0"/>
                  </a:cubicBezTo>
                  <a:cubicBezTo>
                    <a:pt x="994199" y="3551"/>
                    <a:pt x="1416676" y="-73424"/>
                    <a:pt x="1593929" y="0"/>
                  </a:cubicBezTo>
                  <a:cubicBezTo>
                    <a:pt x="1849088" y="-25541"/>
                    <a:pt x="2035725" y="-2105"/>
                    <a:pt x="2114170" y="0"/>
                  </a:cubicBezTo>
                  <a:cubicBezTo>
                    <a:pt x="2266956" y="-53693"/>
                    <a:pt x="2418769" y="-30649"/>
                    <a:pt x="2634411" y="0"/>
                  </a:cubicBezTo>
                  <a:cubicBezTo>
                    <a:pt x="2852908" y="29552"/>
                    <a:pt x="2980890" y="-13220"/>
                    <a:pt x="3320687" y="0"/>
                  </a:cubicBezTo>
                  <a:cubicBezTo>
                    <a:pt x="3371922" y="48252"/>
                    <a:pt x="3245573" y="78725"/>
                    <a:pt x="3320687" y="93056"/>
                  </a:cubicBezTo>
                  <a:cubicBezTo>
                    <a:pt x="3356047" y="119562"/>
                    <a:pt x="3299382" y="139918"/>
                    <a:pt x="3320687" y="194206"/>
                  </a:cubicBezTo>
                  <a:cubicBezTo>
                    <a:pt x="3333540" y="237799"/>
                    <a:pt x="3296522" y="255968"/>
                    <a:pt x="3320687" y="287264"/>
                  </a:cubicBezTo>
                  <a:cubicBezTo>
                    <a:pt x="3332380" y="317768"/>
                    <a:pt x="3308405" y="366966"/>
                    <a:pt x="3320687" y="404598"/>
                  </a:cubicBezTo>
                  <a:cubicBezTo>
                    <a:pt x="3148347" y="412553"/>
                    <a:pt x="2851816" y="409375"/>
                    <a:pt x="2767238" y="404598"/>
                  </a:cubicBezTo>
                  <a:cubicBezTo>
                    <a:pt x="2604617" y="366217"/>
                    <a:pt x="2404037" y="363563"/>
                    <a:pt x="2246997" y="404598"/>
                  </a:cubicBezTo>
                  <a:cubicBezTo>
                    <a:pt x="2028585" y="500337"/>
                    <a:pt x="1849813" y="485125"/>
                    <a:pt x="1627136" y="404598"/>
                  </a:cubicBezTo>
                  <a:cubicBezTo>
                    <a:pt x="1335760" y="420866"/>
                    <a:pt x="1293087" y="434030"/>
                    <a:pt x="1007274" y="404598"/>
                  </a:cubicBezTo>
                  <a:cubicBezTo>
                    <a:pt x="708132" y="406914"/>
                    <a:pt x="653953" y="376459"/>
                    <a:pt x="520240" y="404598"/>
                  </a:cubicBezTo>
                  <a:cubicBezTo>
                    <a:pt x="404493" y="370288"/>
                    <a:pt x="146964" y="375939"/>
                    <a:pt x="0" y="404598"/>
                  </a:cubicBezTo>
                  <a:cubicBezTo>
                    <a:pt x="-58748" y="351477"/>
                    <a:pt x="51314" y="319827"/>
                    <a:pt x="0" y="295356"/>
                  </a:cubicBezTo>
                  <a:cubicBezTo>
                    <a:pt x="-29498" y="268522"/>
                    <a:pt x="18361" y="226130"/>
                    <a:pt x="0" y="206344"/>
                  </a:cubicBezTo>
                  <a:cubicBezTo>
                    <a:pt x="-4050" y="180052"/>
                    <a:pt x="25671" y="131387"/>
                    <a:pt x="0" y="113287"/>
                  </a:cubicBezTo>
                  <a:cubicBezTo>
                    <a:pt x="-46443" y="84690"/>
                    <a:pt x="53503" y="57768"/>
                    <a:pt x="0" y="0"/>
                  </a:cubicBezTo>
                  <a:close/>
                </a:path>
                <a:path w="3320687" h="404598" fill="none" stroke="0" extrusionOk="0">
                  <a:moveTo>
                    <a:pt x="0" y="0"/>
                  </a:moveTo>
                  <a:cubicBezTo>
                    <a:pt x="197176" y="-1987"/>
                    <a:pt x="310011" y="6803"/>
                    <a:pt x="520240" y="0"/>
                  </a:cubicBezTo>
                  <a:cubicBezTo>
                    <a:pt x="755857" y="-9389"/>
                    <a:pt x="796817" y="3866"/>
                    <a:pt x="1007274" y="0"/>
                  </a:cubicBezTo>
                  <a:cubicBezTo>
                    <a:pt x="1197783" y="1414"/>
                    <a:pt x="1459748" y="32507"/>
                    <a:pt x="1593929" y="0"/>
                  </a:cubicBezTo>
                  <a:cubicBezTo>
                    <a:pt x="1730164" y="-19466"/>
                    <a:pt x="2033211" y="33813"/>
                    <a:pt x="2147377" y="0"/>
                  </a:cubicBezTo>
                  <a:cubicBezTo>
                    <a:pt x="2416038" y="-18070"/>
                    <a:pt x="2458872" y="51509"/>
                    <a:pt x="2700824" y="0"/>
                  </a:cubicBezTo>
                  <a:cubicBezTo>
                    <a:pt x="2720358" y="764"/>
                    <a:pt x="2946680" y="15371"/>
                    <a:pt x="3320687" y="0"/>
                  </a:cubicBezTo>
                  <a:cubicBezTo>
                    <a:pt x="3323366" y="20073"/>
                    <a:pt x="3231857" y="79780"/>
                    <a:pt x="3320687" y="105195"/>
                  </a:cubicBezTo>
                  <a:cubicBezTo>
                    <a:pt x="3397631" y="140639"/>
                    <a:pt x="3322570" y="179137"/>
                    <a:pt x="3320687" y="198253"/>
                  </a:cubicBezTo>
                  <a:cubicBezTo>
                    <a:pt x="3298436" y="217521"/>
                    <a:pt x="3259696" y="282789"/>
                    <a:pt x="3320687" y="303448"/>
                  </a:cubicBezTo>
                  <a:cubicBezTo>
                    <a:pt x="3390729" y="337481"/>
                    <a:pt x="3300090" y="368098"/>
                    <a:pt x="3320687" y="404598"/>
                  </a:cubicBezTo>
                  <a:cubicBezTo>
                    <a:pt x="3164824" y="442121"/>
                    <a:pt x="2846608" y="372686"/>
                    <a:pt x="2734031" y="404598"/>
                  </a:cubicBezTo>
                  <a:cubicBezTo>
                    <a:pt x="2700876" y="405783"/>
                    <a:pt x="2475026" y="384077"/>
                    <a:pt x="2147377" y="404598"/>
                  </a:cubicBezTo>
                  <a:cubicBezTo>
                    <a:pt x="1855231" y="412987"/>
                    <a:pt x="1782836" y="373295"/>
                    <a:pt x="1527515" y="404598"/>
                  </a:cubicBezTo>
                  <a:cubicBezTo>
                    <a:pt x="1257221" y="408107"/>
                    <a:pt x="1244557" y="399715"/>
                    <a:pt x="1007274" y="404598"/>
                  </a:cubicBezTo>
                  <a:cubicBezTo>
                    <a:pt x="756136" y="438997"/>
                    <a:pt x="400945" y="429459"/>
                    <a:pt x="0" y="404598"/>
                  </a:cubicBezTo>
                  <a:cubicBezTo>
                    <a:pt x="-52335" y="391407"/>
                    <a:pt x="10789" y="342710"/>
                    <a:pt x="0" y="311540"/>
                  </a:cubicBezTo>
                  <a:cubicBezTo>
                    <a:pt x="-7111" y="302795"/>
                    <a:pt x="52256" y="228357"/>
                    <a:pt x="0" y="210390"/>
                  </a:cubicBezTo>
                  <a:cubicBezTo>
                    <a:pt x="-53869" y="211207"/>
                    <a:pt x="63521" y="141533"/>
                    <a:pt x="0" y="105195"/>
                  </a:cubicBezTo>
                  <a:cubicBezTo>
                    <a:pt x="-66301" y="62096"/>
                    <a:pt x="-132" y="39480"/>
                    <a:pt x="0" y="0"/>
                  </a:cubicBezTo>
                  <a:close/>
                </a:path>
                <a:path w="3320687" h="404598" fill="none" stroke="0" extrusionOk="0">
                  <a:moveTo>
                    <a:pt x="0" y="0"/>
                  </a:moveTo>
                  <a:cubicBezTo>
                    <a:pt x="206109" y="-30692"/>
                    <a:pt x="288970" y="12686"/>
                    <a:pt x="520240" y="0"/>
                  </a:cubicBezTo>
                  <a:cubicBezTo>
                    <a:pt x="750642" y="3549"/>
                    <a:pt x="791895" y="8072"/>
                    <a:pt x="1007274" y="0"/>
                  </a:cubicBezTo>
                  <a:cubicBezTo>
                    <a:pt x="1178904" y="31942"/>
                    <a:pt x="1426632" y="45346"/>
                    <a:pt x="1593929" y="0"/>
                  </a:cubicBezTo>
                  <a:cubicBezTo>
                    <a:pt x="1742994" y="-19439"/>
                    <a:pt x="2021636" y="-15079"/>
                    <a:pt x="2147377" y="0"/>
                  </a:cubicBezTo>
                  <a:cubicBezTo>
                    <a:pt x="2305710" y="11332"/>
                    <a:pt x="2558332" y="-2591"/>
                    <a:pt x="2700824" y="0"/>
                  </a:cubicBezTo>
                  <a:cubicBezTo>
                    <a:pt x="2772337" y="18319"/>
                    <a:pt x="3010059" y="6097"/>
                    <a:pt x="3320687" y="0"/>
                  </a:cubicBezTo>
                  <a:cubicBezTo>
                    <a:pt x="3349721" y="18155"/>
                    <a:pt x="3238983" y="88310"/>
                    <a:pt x="3320687" y="105195"/>
                  </a:cubicBezTo>
                  <a:cubicBezTo>
                    <a:pt x="3387419" y="133245"/>
                    <a:pt x="3321751" y="168530"/>
                    <a:pt x="3320687" y="198253"/>
                  </a:cubicBezTo>
                  <a:cubicBezTo>
                    <a:pt x="3288028" y="228679"/>
                    <a:pt x="3258968" y="286520"/>
                    <a:pt x="3320687" y="303448"/>
                  </a:cubicBezTo>
                  <a:cubicBezTo>
                    <a:pt x="3407563" y="331080"/>
                    <a:pt x="3295611" y="373292"/>
                    <a:pt x="3320687" y="404598"/>
                  </a:cubicBezTo>
                  <a:cubicBezTo>
                    <a:pt x="3192788" y="415618"/>
                    <a:pt x="2852304" y="374749"/>
                    <a:pt x="2734031" y="404598"/>
                  </a:cubicBezTo>
                  <a:cubicBezTo>
                    <a:pt x="2667381" y="383183"/>
                    <a:pt x="2451464" y="371907"/>
                    <a:pt x="2147377" y="404598"/>
                  </a:cubicBezTo>
                  <a:cubicBezTo>
                    <a:pt x="1864670" y="417538"/>
                    <a:pt x="1773969" y="392065"/>
                    <a:pt x="1527515" y="404598"/>
                  </a:cubicBezTo>
                  <a:cubicBezTo>
                    <a:pt x="1260354" y="411141"/>
                    <a:pt x="1242906" y="397743"/>
                    <a:pt x="1007274" y="404598"/>
                  </a:cubicBezTo>
                  <a:cubicBezTo>
                    <a:pt x="749713" y="384725"/>
                    <a:pt x="465828" y="441216"/>
                    <a:pt x="0" y="404598"/>
                  </a:cubicBezTo>
                  <a:cubicBezTo>
                    <a:pt x="-53018" y="383147"/>
                    <a:pt x="9585" y="335461"/>
                    <a:pt x="0" y="311540"/>
                  </a:cubicBezTo>
                  <a:cubicBezTo>
                    <a:pt x="-21597" y="295245"/>
                    <a:pt x="43284" y="238591"/>
                    <a:pt x="0" y="210390"/>
                  </a:cubicBezTo>
                  <a:cubicBezTo>
                    <a:pt x="-54525" y="190787"/>
                    <a:pt x="54303" y="146483"/>
                    <a:pt x="0" y="105195"/>
                  </a:cubicBezTo>
                  <a:cubicBezTo>
                    <a:pt x="-55505" y="72307"/>
                    <a:pt x="24309" y="42164"/>
                    <a:pt x="0" y="0"/>
                  </a:cubicBezTo>
                  <a:close/>
                </a:path>
              </a:pathLst>
            </a:custGeom>
            <a:solidFill>
              <a:srgbClr val="FFFFFF"/>
            </a:solidFill>
            <a:ln>
              <a:solidFill>
                <a:srgbClr val="FFFFFF"/>
              </a:solidFill>
              <a:extLst>
                <a:ext uri="{C807C97D-BFC1-408E-A445-0C87EB9F89A2}">
                  <ask:lineSketchStyleProps xmlns:ask="http://schemas.microsoft.com/office/drawing/2018/sketchyshapes" sd="1219033472">
                    <a:custGeom>
                      <a:avLst/>
                      <a:gdLst>
                        <a:gd name="connsiteX0" fmla="*/ 0 w 3699181"/>
                        <a:gd name="connsiteY0" fmla="*/ 0 h 465055"/>
                        <a:gd name="connsiteX1" fmla="*/ 579538 w 3699181"/>
                        <a:gd name="connsiteY1" fmla="*/ 0 h 465055"/>
                        <a:gd name="connsiteX2" fmla="*/ 1122084 w 3699181"/>
                        <a:gd name="connsiteY2" fmla="*/ 0 h 465055"/>
                        <a:gd name="connsiteX3" fmla="*/ 1775607 w 3699181"/>
                        <a:gd name="connsiteY3" fmla="*/ 0 h 465055"/>
                        <a:gd name="connsiteX4" fmla="*/ 2392137 w 3699181"/>
                        <a:gd name="connsiteY4" fmla="*/ 0 h 465055"/>
                        <a:gd name="connsiteX5" fmla="*/ 3008666 w 3699181"/>
                        <a:gd name="connsiteY5" fmla="*/ 0 h 465055"/>
                        <a:gd name="connsiteX6" fmla="*/ 3699181 w 3699181"/>
                        <a:gd name="connsiteY6" fmla="*/ 0 h 465055"/>
                        <a:gd name="connsiteX7" fmla="*/ 3699181 w 3699181"/>
                        <a:gd name="connsiteY7" fmla="*/ 120914 h 465055"/>
                        <a:gd name="connsiteX8" fmla="*/ 3699181 w 3699181"/>
                        <a:gd name="connsiteY8" fmla="*/ 227877 h 465055"/>
                        <a:gd name="connsiteX9" fmla="*/ 3699181 w 3699181"/>
                        <a:gd name="connsiteY9" fmla="*/ 348791 h 465055"/>
                        <a:gd name="connsiteX10" fmla="*/ 3699181 w 3699181"/>
                        <a:gd name="connsiteY10" fmla="*/ 465055 h 465055"/>
                        <a:gd name="connsiteX11" fmla="*/ 3045658 w 3699181"/>
                        <a:gd name="connsiteY11" fmla="*/ 465055 h 465055"/>
                        <a:gd name="connsiteX12" fmla="*/ 2392137 w 3699181"/>
                        <a:gd name="connsiteY12" fmla="*/ 465055 h 465055"/>
                        <a:gd name="connsiteX13" fmla="*/ 1701623 w 3699181"/>
                        <a:gd name="connsiteY13" fmla="*/ 465055 h 465055"/>
                        <a:gd name="connsiteX14" fmla="*/ 1122084 w 3699181"/>
                        <a:gd name="connsiteY14" fmla="*/ 465055 h 465055"/>
                        <a:gd name="connsiteX15" fmla="*/ 0 w 3699181"/>
                        <a:gd name="connsiteY15" fmla="*/ 465055 h 465055"/>
                        <a:gd name="connsiteX16" fmla="*/ 0 w 3699181"/>
                        <a:gd name="connsiteY16" fmla="*/ 358092 h 465055"/>
                        <a:gd name="connsiteX17" fmla="*/ 0 w 3699181"/>
                        <a:gd name="connsiteY17" fmla="*/ 241828 h 465055"/>
                        <a:gd name="connsiteX18" fmla="*/ 0 w 3699181"/>
                        <a:gd name="connsiteY18" fmla="*/ 120914 h 465055"/>
                        <a:gd name="connsiteX19" fmla="*/ 0 w 3699181"/>
                        <a:gd name="connsiteY19" fmla="*/ 0 h 465055"/>
                        <a:gd name="connsiteX0" fmla="*/ 0 w 3699181"/>
                        <a:gd name="connsiteY0" fmla="*/ 0 h 465055"/>
                        <a:gd name="connsiteX1" fmla="*/ 579538 w 3699181"/>
                        <a:gd name="connsiteY1" fmla="*/ 0 h 465055"/>
                        <a:gd name="connsiteX2" fmla="*/ 1085092 w 3699181"/>
                        <a:gd name="connsiteY2" fmla="*/ 0 h 465055"/>
                        <a:gd name="connsiteX3" fmla="*/ 1775607 w 3699181"/>
                        <a:gd name="connsiteY3" fmla="*/ 0 h 465055"/>
                        <a:gd name="connsiteX4" fmla="*/ 2355145 w 3699181"/>
                        <a:gd name="connsiteY4" fmla="*/ 0 h 465055"/>
                        <a:gd name="connsiteX5" fmla="*/ 2934683 w 3699181"/>
                        <a:gd name="connsiteY5" fmla="*/ 0 h 465055"/>
                        <a:gd name="connsiteX6" fmla="*/ 3699181 w 3699181"/>
                        <a:gd name="connsiteY6" fmla="*/ 0 h 465055"/>
                        <a:gd name="connsiteX7" fmla="*/ 3699181 w 3699181"/>
                        <a:gd name="connsiteY7" fmla="*/ 106962 h 465055"/>
                        <a:gd name="connsiteX8" fmla="*/ 3699181 w 3699181"/>
                        <a:gd name="connsiteY8" fmla="*/ 223226 h 465055"/>
                        <a:gd name="connsiteX9" fmla="*/ 3699181 w 3699181"/>
                        <a:gd name="connsiteY9" fmla="*/ 330189 h 465055"/>
                        <a:gd name="connsiteX10" fmla="*/ 3699181 w 3699181"/>
                        <a:gd name="connsiteY10" fmla="*/ 465055 h 465055"/>
                        <a:gd name="connsiteX11" fmla="*/ 3082650 w 3699181"/>
                        <a:gd name="connsiteY11" fmla="*/ 465055 h 465055"/>
                        <a:gd name="connsiteX12" fmla="*/ 2503112 w 3699181"/>
                        <a:gd name="connsiteY12" fmla="*/ 465055 h 465055"/>
                        <a:gd name="connsiteX13" fmla="*/ 1812599 w 3699181"/>
                        <a:gd name="connsiteY13" fmla="*/ 465055 h 465055"/>
                        <a:gd name="connsiteX14" fmla="*/ 1122084 w 3699181"/>
                        <a:gd name="connsiteY14" fmla="*/ 465055 h 465055"/>
                        <a:gd name="connsiteX15" fmla="*/ 579538 w 3699181"/>
                        <a:gd name="connsiteY15" fmla="*/ 465055 h 465055"/>
                        <a:gd name="connsiteX16" fmla="*/ 0 w 3699181"/>
                        <a:gd name="connsiteY16" fmla="*/ 465055 h 465055"/>
                        <a:gd name="connsiteX17" fmla="*/ 0 w 3699181"/>
                        <a:gd name="connsiteY17" fmla="*/ 339490 h 465055"/>
                        <a:gd name="connsiteX18" fmla="*/ 0 w 3699181"/>
                        <a:gd name="connsiteY18" fmla="*/ 237177 h 465055"/>
                        <a:gd name="connsiteX19" fmla="*/ 0 w 3699181"/>
                        <a:gd name="connsiteY19" fmla="*/ 130215 h 465055"/>
                        <a:gd name="connsiteX20" fmla="*/ 0 w 3699181"/>
                        <a:gd name="connsiteY20" fmla="*/ 0 h 465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699181" h="465055" fill="none" extrusionOk="0">
                          <a:moveTo>
                            <a:pt x="0" y="0"/>
                          </a:moveTo>
                          <a:cubicBezTo>
                            <a:pt x="240686" y="-28222"/>
                            <a:pt x="338211" y="8268"/>
                            <a:pt x="579538" y="0"/>
                          </a:cubicBezTo>
                          <a:cubicBezTo>
                            <a:pt x="829170" y="2552"/>
                            <a:pt x="892343" y="8944"/>
                            <a:pt x="1122084" y="0"/>
                          </a:cubicBezTo>
                          <a:cubicBezTo>
                            <a:pt x="1347393" y="2340"/>
                            <a:pt x="1598455" y="-425"/>
                            <a:pt x="1775607" y="0"/>
                          </a:cubicBezTo>
                          <a:cubicBezTo>
                            <a:pt x="1980902" y="-191"/>
                            <a:pt x="2243274" y="-21665"/>
                            <a:pt x="2392137" y="0"/>
                          </a:cubicBezTo>
                          <a:cubicBezTo>
                            <a:pt x="2560269" y="12017"/>
                            <a:pt x="2841822" y="14247"/>
                            <a:pt x="3008666" y="0"/>
                          </a:cubicBezTo>
                          <a:cubicBezTo>
                            <a:pt x="3133511" y="28196"/>
                            <a:pt x="3373375" y="-12640"/>
                            <a:pt x="3699181" y="0"/>
                          </a:cubicBezTo>
                          <a:cubicBezTo>
                            <a:pt x="3733741" y="42670"/>
                            <a:pt x="3622740" y="80606"/>
                            <a:pt x="3699181" y="120914"/>
                          </a:cubicBezTo>
                          <a:cubicBezTo>
                            <a:pt x="3772380" y="152497"/>
                            <a:pt x="3699564" y="193514"/>
                            <a:pt x="3699181" y="227877"/>
                          </a:cubicBezTo>
                          <a:cubicBezTo>
                            <a:pt x="3686260" y="266765"/>
                            <a:pt x="3621388" y="321705"/>
                            <a:pt x="3699181" y="348791"/>
                          </a:cubicBezTo>
                          <a:cubicBezTo>
                            <a:pt x="3794276" y="377966"/>
                            <a:pt x="3670192" y="417798"/>
                            <a:pt x="3699181" y="465055"/>
                          </a:cubicBezTo>
                          <a:cubicBezTo>
                            <a:pt x="3554098" y="473578"/>
                            <a:pt x="3173472" y="425766"/>
                            <a:pt x="3045658" y="465055"/>
                          </a:cubicBezTo>
                          <a:cubicBezTo>
                            <a:pt x="2931778" y="476245"/>
                            <a:pt x="2718149" y="489290"/>
                            <a:pt x="2392137" y="465055"/>
                          </a:cubicBezTo>
                          <a:cubicBezTo>
                            <a:pt x="2100297" y="476016"/>
                            <a:pt x="1997599" y="465909"/>
                            <a:pt x="1701623" y="465055"/>
                          </a:cubicBezTo>
                          <a:cubicBezTo>
                            <a:pt x="1411866" y="473152"/>
                            <a:pt x="1385407" y="458928"/>
                            <a:pt x="1122084" y="465055"/>
                          </a:cubicBezTo>
                          <a:cubicBezTo>
                            <a:pt x="831562" y="492521"/>
                            <a:pt x="573860" y="474046"/>
                            <a:pt x="0" y="465055"/>
                          </a:cubicBezTo>
                          <a:cubicBezTo>
                            <a:pt x="-58166" y="438749"/>
                            <a:pt x="7765" y="383354"/>
                            <a:pt x="0" y="358092"/>
                          </a:cubicBezTo>
                          <a:cubicBezTo>
                            <a:pt x="-23837" y="333941"/>
                            <a:pt x="43703" y="277006"/>
                            <a:pt x="0" y="241828"/>
                          </a:cubicBezTo>
                          <a:cubicBezTo>
                            <a:pt x="-52705" y="206135"/>
                            <a:pt x="85753" y="166982"/>
                            <a:pt x="0" y="120914"/>
                          </a:cubicBezTo>
                          <a:cubicBezTo>
                            <a:pt x="-65938" y="74721"/>
                            <a:pt x="31155" y="46248"/>
                            <a:pt x="0" y="0"/>
                          </a:cubicBezTo>
                          <a:close/>
                        </a:path>
                        <a:path w="3699181" h="465055" stroke="0" extrusionOk="0">
                          <a:moveTo>
                            <a:pt x="0" y="0"/>
                          </a:moveTo>
                          <a:cubicBezTo>
                            <a:pt x="221449" y="-306"/>
                            <a:pt x="313927" y="-3634"/>
                            <a:pt x="579538" y="0"/>
                          </a:cubicBezTo>
                          <a:cubicBezTo>
                            <a:pt x="847288" y="-31783"/>
                            <a:pt x="991129" y="-24817"/>
                            <a:pt x="1085092" y="0"/>
                          </a:cubicBezTo>
                          <a:cubicBezTo>
                            <a:pt x="1112948" y="3644"/>
                            <a:pt x="1546237" y="-33127"/>
                            <a:pt x="1775607" y="0"/>
                          </a:cubicBezTo>
                          <a:cubicBezTo>
                            <a:pt x="2045994" y="-18108"/>
                            <a:pt x="2241109" y="-284"/>
                            <a:pt x="2355145" y="0"/>
                          </a:cubicBezTo>
                          <a:cubicBezTo>
                            <a:pt x="2518926" y="-36073"/>
                            <a:pt x="2693037" y="-29701"/>
                            <a:pt x="2934683" y="0"/>
                          </a:cubicBezTo>
                          <a:cubicBezTo>
                            <a:pt x="3180382" y="22195"/>
                            <a:pt x="3337321" y="3233"/>
                            <a:pt x="3699181" y="0"/>
                          </a:cubicBezTo>
                          <a:cubicBezTo>
                            <a:pt x="3744184" y="45433"/>
                            <a:pt x="3627245" y="87103"/>
                            <a:pt x="3699181" y="106962"/>
                          </a:cubicBezTo>
                          <a:cubicBezTo>
                            <a:pt x="3744323" y="135346"/>
                            <a:pt x="3675599" y="168583"/>
                            <a:pt x="3699181" y="223226"/>
                          </a:cubicBezTo>
                          <a:cubicBezTo>
                            <a:pt x="3716920" y="272024"/>
                            <a:pt x="3672592" y="289060"/>
                            <a:pt x="3699181" y="330189"/>
                          </a:cubicBezTo>
                          <a:cubicBezTo>
                            <a:pt x="3716768" y="369375"/>
                            <a:pt x="3683694" y="421632"/>
                            <a:pt x="3699181" y="465055"/>
                          </a:cubicBezTo>
                          <a:cubicBezTo>
                            <a:pt x="3520622" y="475522"/>
                            <a:pt x="3184700" y="467007"/>
                            <a:pt x="3082650" y="465055"/>
                          </a:cubicBezTo>
                          <a:cubicBezTo>
                            <a:pt x="2916855" y="439401"/>
                            <a:pt x="2676899" y="432947"/>
                            <a:pt x="2503112" y="465055"/>
                          </a:cubicBezTo>
                          <a:cubicBezTo>
                            <a:pt x="2293056" y="525270"/>
                            <a:pt x="2079537" y="508983"/>
                            <a:pt x="1812599" y="465055"/>
                          </a:cubicBezTo>
                          <a:cubicBezTo>
                            <a:pt x="1509601" y="478402"/>
                            <a:pt x="1434373" y="481620"/>
                            <a:pt x="1122084" y="465055"/>
                          </a:cubicBezTo>
                          <a:cubicBezTo>
                            <a:pt x="810378" y="471573"/>
                            <a:pt x="729333" y="455176"/>
                            <a:pt x="579538" y="465055"/>
                          </a:cubicBezTo>
                          <a:cubicBezTo>
                            <a:pt x="443582" y="439477"/>
                            <a:pt x="150497" y="446300"/>
                            <a:pt x="0" y="465055"/>
                          </a:cubicBezTo>
                          <a:cubicBezTo>
                            <a:pt x="-66656" y="404858"/>
                            <a:pt x="44545" y="378630"/>
                            <a:pt x="0" y="339490"/>
                          </a:cubicBezTo>
                          <a:cubicBezTo>
                            <a:pt x="-33938" y="302367"/>
                            <a:pt x="17847" y="262440"/>
                            <a:pt x="0" y="237177"/>
                          </a:cubicBezTo>
                          <a:cubicBezTo>
                            <a:pt x="-10566" y="206573"/>
                            <a:pt x="29248" y="159347"/>
                            <a:pt x="0" y="130215"/>
                          </a:cubicBezTo>
                          <a:cubicBezTo>
                            <a:pt x="-42098" y="96253"/>
                            <a:pt x="49095" y="53189"/>
                            <a:pt x="0" y="0"/>
                          </a:cubicBezTo>
                          <a:close/>
                        </a:path>
                        <a:path w="3699181" h="465055" fill="none" stroke="0" extrusionOk="0">
                          <a:moveTo>
                            <a:pt x="0" y="0"/>
                          </a:moveTo>
                          <a:cubicBezTo>
                            <a:pt x="224079" y="-13416"/>
                            <a:pt x="325325" y="15075"/>
                            <a:pt x="579538" y="0"/>
                          </a:cubicBezTo>
                          <a:cubicBezTo>
                            <a:pt x="839152" y="-3716"/>
                            <a:pt x="882722" y="2205"/>
                            <a:pt x="1122084" y="0"/>
                          </a:cubicBezTo>
                          <a:cubicBezTo>
                            <a:pt x="1316656" y="30218"/>
                            <a:pt x="1601634" y="45796"/>
                            <a:pt x="1775607" y="0"/>
                          </a:cubicBezTo>
                          <a:cubicBezTo>
                            <a:pt x="1922819" y="-23214"/>
                            <a:pt x="2262736" y="9586"/>
                            <a:pt x="2392137" y="0"/>
                          </a:cubicBezTo>
                          <a:cubicBezTo>
                            <a:pt x="2556908" y="1211"/>
                            <a:pt x="2878058" y="-4187"/>
                            <a:pt x="3008666" y="0"/>
                          </a:cubicBezTo>
                          <a:cubicBezTo>
                            <a:pt x="3099105" y="-14572"/>
                            <a:pt x="3358408" y="19851"/>
                            <a:pt x="3699181" y="0"/>
                          </a:cubicBezTo>
                          <a:cubicBezTo>
                            <a:pt x="3721769" y="32571"/>
                            <a:pt x="3615634" y="91703"/>
                            <a:pt x="3699181" y="120914"/>
                          </a:cubicBezTo>
                          <a:cubicBezTo>
                            <a:pt x="3785533" y="158666"/>
                            <a:pt x="3699947" y="200858"/>
                            <a:pt x="3699181" y="227877"/>
                          </a:cubicBezTo>
                          <a:cubicBezTo>
                            <a:pt x="3680725" y="252530"/>
                            <a:pt x="3628815" y="324186"/>
                            <a:pt x="3699181" y="348791"/>
                          </a:cubicBezTo>
                          <a:cubicBezTo>
                            <a:pt x="3781158" y="384425"/>
                            <a:pt x="3673393" y="422937"/>
                            <a:pt x="3699181" y="465055"/>
                          </a:cubicBezTo>
                          <a:cubicBezTo>
                            <a:pt x="3532360" y="472820"/>
                            <a:pt x="3188466" y="462127"/>
                            <a:pt x="3045658" y="465055"/>
                          </a:cubicBezTo>
                          <a:cubicBezTo>
                            <a:pt x="2946433" y="442750"/>
                            <a:pt x="2694866" y="418109"/>
                            <a:pt x="2392137" y="465055"/>
                          </a:cubicBezTo>
                          <a:cubicBezTo>
                            <a:pt x="2071554" y="477717"/>
                            <a:pt x="1982655" y="452221"/>
                            <a:pt x="1701623" y="465055"/>
                          </a:cubicBezTo>
                          <a:cubicBezTo>
                            <a:pt x="1402687" y="468557"/>
                            <a:pt x="1385450" y="457312"/>
                            <a:pt x="1122084" y="465055"/>
                          </a:cubicBezTo>
                          <a:cubicBezTo>
                            <a:pt x="857490" y="452269"/>
                            <a:pt x="460692" y="492595"/>
                            <a:pt x="0" y="465055"/>
                          </a:cubicBezTo>
                          <a:cubicBezTo>
                            <a:pt x="-61808" y="443625"/>
                            <a:pt x="14819" y="391541"/>
                            <a:pt x="0" y="358092"/>
                          </a:cubicBezTo>
                          <a:cubicBezTo>
                            <a:pt x="-10991" y="337311"/>
                            <a:pt x="49044" y="262827"/>
                            <a:pt x="0" y="241828"/>
                          </a:cubicBezTo>
                          <a:cubicBezTo>
                            <a:pt x="-56352" y="238442"/>
                            <a:pt x="57086" y="179409"/>
                            <a:pt x="0" y="120914"/>
                          </a:cubicBezTo>
                          <a:cubicBezTo>
                            <a:pt x="-73782" y="66111"/>
                            <a:pt x="10231" y="52057"/>
                            <a:pt x="0" y="0"/>
                          </a:cubicBezTo>
                          <a:close/>
                        </a:path>
                      </a:pathLst>
                    </a:custGeom>
                    <ask:type>
                      <ask:lineSketchScribble/>
                    </ask:type>
                  </ask:lineSketchStyleProps>
                </a:ext>
              </a:extLst>
            </a:ln>
          </p:spPr>
          <p:txBody>
            <a:bodyPr wrap="square">
              <a:spAutoFit/>
            </a:bodyPr>
            <a:lstStyle/>
            <a:p>
              <a:pPr marR="0" lvl="0" algn="ctr">
                <a:lnSpc>
                  <a:spcPct val="125000"/>
                </a:lnSpc>
                <a:spcBef>
                  <a:spcPts val="0"/>
                </a:spcBef>
                <a:spcAft>
                  <a:spcPts val="0"/>
                </a:spcAft>
              </a:pPr>
              <a:r>
                <a:rPr lang="en-US" sz="1800" b="1" dirty="0" err="1">
                  <a:solidFill>
                    <a:schemeClr val="tx1"/>
                  </a:solidFill>
                  <a:latin typeface="+mn-lt"/>
                  <a:ea typeface="Calibri" panose="020F0502020204030204" pitchFamily="34" charset="0"/>
                  <a:cs typeface="Times New Roman" panose="02020603050405020304" pitchFamily="18" charset="0"/>
                </a:rPr>
                <a:t>Mô</a:t>
              </a:r>
              <a:r>
                <a:rPr lang="en-US" sz="1800" b="1" dirty="0">
                  <a:solidFill>
                    <a:schemeClr val="tx1"/>
                  </a:solidFill>
                  <a:latin typeface="+mn-lt"/>
                  <a:ea typeface="Calibri" panose="020F0502020204030204" pitchFamily="34" charset="0"/>
                  <a:cs typeface="Times New Roman" panose="02020603050405020304" pitchFamily="18" charset="0"/>
                </a:rPr>
                <a:t> </a:t>
              </a:r>
              <a:r>
                <a:rPr lang="en-US" sz="1800" b="1" dirty="0" err="1">
                  <a:solidFill>
                    <a:schemeClr val="tx1"/>
                  </a:solidFill>
                  <a:latin typeface="+mn-lt"/>
                  <a:ea typeface="Calibri" panose="020F0502020204030204" pitchFamily="34" charset="0"/>
                  <a:cs typeface="Times New Roman" panose="02020603050405020304" pitchFamily="18" charset="0"/>
                </a:rPr>
                <a:t>tả</a:t>
              </a:r>
              <a:r>
                <a:rPr lang="en-US" sz="1800" b="1" dirty="0">
                  <a:solidFill>
                    <a:schemeClr val="tx1"/>
                  </a:solidFill>
                  <a:latin typeface="+mn-lt"/>
                  <a:ea typeface="Calibri" panose="020F0502020204030204" pitchFamily="34" charset="0"/>
                  <a:cs typeface="Times New Roman" panose="02020603050405020304" pitchFamily="18" charset="0"/>
                </a:rPr>
                <a:t> </a:t>
              </a:r>
              <a:r>
                <a:rPr lang="en-US" sz="1800" b="1" dirty="0" err="1">
                  <a:solidFill>
                    <a:schemeClr val="tx1"/>
                  </a:solidFill>
                  <a:latin typeface="+mn-lt"/>
                  <a:ea typeface="Calibri" panose="020F0502020204030204" pitchFamily="34" charset="0"/>
                  <a:cs typeface="Times New Roman" panose="02020603050405020304" pitchFamily="18" charset="0"/>
                </a:rPr>
                <a:t>chức</a:t>
              </a:r>
              <a:r>
                <a:rPr lang="en-US" sz="1800" b="1" dirty="0">
                  <a:solidFill>
                    <a:schemeClr val="tx1"/>
                  </a:solidFill>
                  <a:latin typeface="+mn-lt"/>
                  <a:ea typeface="Calibri" panose="020F0502020204030204" pitchFamily="34" charset="0"/>
                  <a:cs typeface="Times New Roman" panose="02020603050405020304" pitchFamily="18" charset="0"/>
                </a:rPr>
                <a:t> </a:t>
              </a:r>
              <a:r>
                <a:rPr lang="en-US" sz="1800" b="1" dirty="0" err="1">
                  <a:solidFill>
                    <a:schemeClr val="tx1"/>
                  </a:solidFill>
                  <a:latin typeface="+mn-lt"/>
                  <a:ea typeface="Calibri" panose="020F0502020204030204" pitchFamily="34" charset="0"/>
                  <a:cs typeface="Times New Roman" panose="02020603050405020304" pitchFamily="18" charset="0"/>
                </a:rPr>
                <a:t>năng</a:t>
              </a:r>
              <a:endParaRPr lang="en-US" sz="1800" b="1" dirty="0">
                <a:solidFill>
                  <a:schemeClr val="tx1"/>
                </a:solidFill>
                <a:effectLst/>
                <a:latin typeface="+mn-lt"/>
                <a:ea typeface="Calibri" panose="020F0502020204030204" pitchFamily="34" charset="0"/>
                <a:cs typeface="Times New Roman" panose="02020603050405020304" pitchFamily="18" charset="0"/>
              </a:endParaRPr>
            </a:p>
          </p:txBody>
        </p:sp>
      </p:grpSp>
      <p:sp>
        <p:nvSpPr>
          <p:cNvPr id="62" name="Google Shape;583;p40">
            <a:extLst>
              <a:ext uri="{FF2B5EF4-FFF2-40B4-BE49-F238E27FC236}">
                <a16:creationId xmlns:a16="http://schemas.microsoft.com/office/drawing/2014/main" id="{1862DBC6-B1F2-EF34-DCFB-EE0C0412D114}"/>
              </a:ext>
            </a:extLst>
          </p:cNvPr>
          <p:cNvSpPr txBox="1">
            <a:spLocks/>
          </p:cNvSpPr>
          <p:nvPr/>
        </p:nvSpPr>
        <p:spPr>
          <a:xfrm>
            <a:off x="668408" y="-4632961"/>
            <a:ext cx="4696783" cy="59148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Fredoka"/>
              <a:buNone/>
              <a:defRPr sz="3000" b="1" i="0" u="none" strike="noStrike" cap="none">
                <a:solidFill>
                  <a:schemeClr val="dk1"/>
                </a:solidFill>
                <a:latin typeface="Fredoka"/>
                <a:ea typeface="Fredoka"/>
                <a:cs typeface="Fredoka"/>
                <a:sym typeface="Fredoka"/>
              </a:defRPr>
            </a:lvl1pPr>
            <a:lvl2pPr marR="0" lvl="1" algn="ctr" rtl="0">
              <a:lnSpc>
                <a:spcPct val="100000"/>
              </a:lnSpc>
              <a:spcBef>
                <a:spcPts val="0"/>
              </a:spcBef>
              <a:spcAft>
                <a:spcPts val="0"/>
              </a:spcAft>
              <a:buClr>
                <a:schemeClr val="dk1"/>
              </a:buClr>
              <a:buSzPts val="3000"/>
              <a:buFont typeface="Fredoka"/>
              <a:buNone/>
              <a:defRPr sz="3000" b="1" i="0" u="none" strike="noStrike" cap="none">
                <a:solidFill>
                  <a:schemeClr val="dk1"/>
                </a:solidFill>
                <a:latin typeface="Fredoka"/>
                <a:ea typeface="Fredoka"/>
                <a:cs typeface="Fredoka"/>
                <a:sym typeface="Fredoka"/>
              </a:defRPr>
            </a:lvl2pPr>
            <a:lvl3pPr marR="0" lvl="2" algn="ctr" rtl="0">
              <a:lnSpc>
                <a:spcPct val="100000"/>
              </a:lnSpc>
              <a:spcBef>
                <a:spcPts val="0"/>
              </a:spcBef>
              <a:spcAft>
                <a:spcPts val="0"/>
              </a:spcAft>
              <a:buClr>
                <a:schemeClr val="dk1"/>
              </a:buClr>
              <a:buSzPts val="3000"/>
              <a:buFont typeface="Fredoka"/>
              <a:buNone/>
              <a:defRPr sz="3000" b="1" i="0" u="none" strike="noStrike" cap="none">
                <a:solidFill>
                  <a:schemeClr val="dk1"/>
                </a:solidFill>
                <a:latin typeface="Fredoka"/>
                <a:ea typeface="Fredoka"/>
                <a:cs typeface="Fredoka"/>
                <a:sym typeface="Fredoka"/>
              </a:defRPr>
            </a:lvl3pPr>
            <a:lvl4pPr marR="0" lvl="3" algn="ctr" rtl="0">
              <a:lnSpc>
                <a:spcPct val="100000"/>
              </a:lnSpc>
              <a:spcBef>
                <a:spcPts val="0"/>
              </a:spcBef>
              <a:spcAft>
                <a:spcPts val="0"/>
              </a:spcAft>
              <a:buClr>
                <a:schemeClr val="dk1"/>
              </a:buClr>
              <a:buSzPts val="3000"/>
              <a:buFont typeface="Fredoka"/>
              <a:buNone/>
              <a:defRPr sz="3000" b="1" i="0" u="none" strike="noStrike" cap="none">
                <a:solidFill>
                  <a:schemeClr val="dk1"/>
                </a:solidFill>
                <a:latin typeface="Fredoka"/>
                <a:ea typeface="Fredoka"/>
                <a:cs typeface="Fredoka"/>
                <a:sym typeface="Fredoka"/>
              </a:defRPr>
            </a:lvl4pPr>
            <a:lvl5pPr marR="0" lvl="4" algn="ctr" rtl="0">
              <a:lnSpc>
                <a:spcPct val="100000"/>
              </a:lnSpc>
              <a:spcBef>
                <a:spcPts val="0"/>
              </a:spcBef>
              <a:spcAft>
                <a:spcPts val="0"/>
              </a:spcAft>
              <a:buClr>
                <a:schemeClr val="dk1"/>
              </a:buClr>
              <a:buSzPts val="3000"/>
              <a:buFont typeface="Fredoka"/>
              <a:buNone/>
              <a:defRPr sz="3000" b="1" i="0" u="none" strike="noStrike" cap="none">
                <a:solidFill>
                  <a:schemeClr val="dk1"/>
                </a:solidFill>
                <a:latin typeface="Fredoka"/>
                <a:ea typeface="Fredoka"/>
                <a:cs typeface="Fredoka"/>
                <a:sym typeface="Fredoka"/>
              </a:defRPr>
            </a:lvl5pPr>
            <a:lvl6pPr marR="0" lvl="5" algn="ctr" rtl="0">
              <a:lnSpc>
                <a:spcPct val="100000"/>
              </a:lnSpc>
              <a:spcBef>
                <a:spcPts val="0"/>
              </a:spcBef>
              <a:spcAft>
                <a:spcPts val="0"/>
              </a:spcAft>
              <a:buClr>
                <a:schemeClr val="dk1"/>
              </a:buClr>
              <a:buSzPts val="3000"/>
              <a:buFont typeface="Fredoka"/>
              <a:buNone/>
              <a:defRPr sz="3000" b="1" i="0" u="none" strike="noStrike" cap="none">
                <a:solidFill>
                  <a:schemeClr val="dk1"/>
                </a:solidFill>
                <a:latin typeface="Fredoka"/>
                <a:ea typeface="Fredoka"/>
                <a:cs typeface="Fredoka"/>
                <a:sym typeface="Fredoka"/>
              </a:defRPr>
            </a:lvl6pPr>
            <a:lvl7pPr marR="0" lvl="6" algn="ctr" rtl="0">
              <a:lnSpc>
                <a:spcPct val="100000"/>
              </a:lnSpc>
              <a:spcBef>
                <a:spcPts val="0"/>
              </a:spcBef>
              <a:spcAft>
                <a:spcPts val="0"/>
              </a:spcAft>
              <a:buClr>
                <a:schemeClr val="dk1"/>
              </a:buClr>
              <a:buSzPts val="3000"/>
              <a:buFont typeface="Fredoka"/>
              <a:buNone/>
              <a:defRPr sz="3000" b="1" i="0" u="none" strike="noStrike" cap="none">
                <a:solidFill>
                  <a:schemeClr val="dk1"/>
                </a:solidFill>
                <a:latin typeface="Fredoka"/>
                <a:ea typeface="Fredoka"/>
                <a:cs typeface="Fredoka"/>
                <a:sym typeface="Fredoka"/>
              </a:defRPr>
            </a:lvl7pPr>
            <a:lvl8pPr marR="0" lvl="7" algn="ctr" rtl="0">
              <a:lnSpc>
                <a:spcPct val="100000"/>
              </a:lnSpc>
              <a:spcBef>
                <a:spcPts val="0"/>
              </a:spcBef>
              <a:spcAft>
                <a:spcPts val="0"/>
              </a:spcAft>
              <a:buClr>
                <a:schemeClr val="dk1"/>
              </a:buClr>
              <a:buSzPts val="3000"/>
              <a:buFont typeface="Fredoka"/>
              <a:buNone/>
              <a:defRPr sz="3000" b="1" i="0" u="none" strike="noStrike" cap="none">
                <a:solidFill>
                  <a:schemeClr val="dk1"/>
                </a:solidFill>
                <a:latin typeface="Fredoka"/>
                <a:ea typeface="Fredoka"/>
                <a:cs typeface="Fredoka"/>
                <a:sym typeface="Fredoka"/>
              </a:defRPr>
            </a:lvl8pPr>
            <a:lvl9pPr marR="0" lvl="8" algn="ctr" rtl="0">
              <a:lnSpc>
                <a:spcPct val="100000"/>
              </a:lnSpc>
              <a:spcBef>
                <a:spcPts val="0"/>
              </a:spcBef>
              <a:spcAft>
                <a:spcPts val="0"/>
              </a:spcAft>
              <a:buClr>
                <a:schemeClr val="dk1"/>
              </a:buClr>
              <a:buSzPts val="3000"/>
              <a:buFont typeface="Fredoka"/>
              <a:buNone/>
              <a:defRPr sz="3000" b="1" i="0" u="none" strike="noStrike" cap="none">
                <a:solidFill>
                  <a:schemeClr val="dk1"/>
                </a:solidFill>
                <a:latin typeface="Fredoka"/>
                <a:ea typeface="Fredoka"/>
                <a:cs typeface="Fredoka"/>
                <a:sym typeface="Fredoka"/>
              </a:defRPr>
            </a:lvl9pPr>
          </a:lstStyle>
          <a:p>
            <a:r>
              <a:rPr lang="fr-FR">
                <a:latin typeface="Bahnschrift" panose="020B0502040204020203" pitchFamily="34" charset="0"/>
              </a:rPr>
              <a:t>1.2. SỰ RA ĐỜI CỦA VUE</a:t>
            </a:r>
            <a:endParaRPr lang="fr-FR" dirty="0">
              <a:latin typeface="Bahnschrift" panose="020B0502040204020203" pitchFamily="34" charset="0"/>
            </a:endParaRPr>
          </a:p>
        </p:txBody>
      </p:sp>
      <p:grpSp>
        <p:nvGrpSpPr>
          <p:cNvPr id="63" name="Group 62">
            <a:extLst>
              <a:ext uri="{FF2B5EF4-FFF2-40B4-BE49-F238E27FC236}">
                <a16:creationId xmlns:a16="http://schemas.microsoft.com/office/drawing/2014/main" id="{23209956-762A-C647-DDBE-3367EB7A8552}"/>
              </a:ext>
            </a:extLst>
          </p:cNvPr>
          <p:cNvGrpSpPr/>
          <p:nvPr/>
        </p:nvGrpSpPr>
        <p:grpSpPr>
          <a:xfrm>
            <a:off x="547260" y="-3930876"/>
            <a:ext cx="288389" cy="228403"/>
            <a:chOff x="6163714" y="813988"/>
            <a:chExt cx="288389" cy="228403"/>
          </a:xfrm>
        </p:grpSpPr>
        <p:sp>
          <p:nvSpPr>
            <p:cNvPr id="256" name="Google Shape;587;p40">
              <a:extLst>
                <a:ext uri="{FF2B5EF4-FFF2-40B4-BE49-F238E27FC236}">
                  <a16:creationId xmlns:a16="http://schemas.microsoft.com/office/drawing/2014/main" id="{B03515B8-C9B9-5714-1D27-59D0B4B79CAA}"/>
                </a:ext>
              </a:extLst>
            </p:cNvPr>
            <p:cNvSpPr/>
            <p:nvPr/>
          </p:nvSpPr>
          <p:spPr>
            <a:xfrm>
              <a:off x="6234740" y="835474"/>
              <a:ext cx="93704" cy="104730"/>
            </a:xfrm>
            <a:custGeom>
              <a:avLst/>
              <a:gdLst/>
              <a:ahLst/>
              <a:cxnLst/>
              <a:rect l="l" t="t" r="r" b="b"/>
              <a:pathLst>
                <a:path w="1759" h="1991" extrusionOk="0">
                  <a:moveTo>
                    <a:pt x="266" y="0"/>
                  </a:moveTo>
                  <a:cubicBezTo>
                    <a:pt x="164" y="0"/>
                    <a:pt x="1" y="219"/>
                    <a:pt x="31" y="295"/>
                  </a:cubicBezTo>
                  <a:cubicBezTo>
                    <a:pt x="40" y="319"/>
                    <a:pt x="56" y="347"/>
                    <a:pt x="77" y="353"/>
                  </a:cubicBezTo>
                  <a:cubicBezTo>
                    <a:pt x="257" y="412"/>
                    <a:pt x="232" y="663"/>
                    <a:pt x="418" y="716"/>
                  </a:cubicBezTo>
                  <a:cubicBezTo>
                    <a:pt x="430" y="719"/>
                    <a:pt x="424" y="765"/>
                    <a:pt x="436" y="781"/>
                  </a:cubicBezTo>
                  <a:cubicBezTo>
                    <a:pt x="523" y="892"/>
                    <a:pt x="591" y="1034"/>
                    <a:pt x="706" y="1096"/>
                  </a:cubicBezTo>
                  <a:cubicBezTo>
                    <a:pt x="802" y="1152"/>
                    <a:pt x="836" y="1220"/>
                    <a:pt x="882" y="1301"/>
                  </a:cubicBezTo>
                  <a:cubicBezTo>
                    <a:pt x="935" y="1390"/>
                    <a:pt x="1003" y="1474"/>
                    <a:pt x="1071" y="1551"/>
                  </a:cubicBezTo>
                  <a:cubicBezTo>
                    <a:pt x="1124" y="1616"/>
                    <a:pt x="1223" y="1663"/>
                    <a:pt x="1244" y="1731"/>
                  </a:cubicBezTo>
                  <a:cubicBezTo>
                    <a:pt x="1291" y="1889"/>
                    <a:pt x="1359" y="1969"/>
                    <a:pt x="1538" y="1988"/>
                  </a:cubicBezTo>
                  <a:cubicBezTo>
                    <a:pt x="1553" y="1990"/>
                    <a:pt x="1567" y="1991"/>
                    <a:pt x="1580" y="1991"/>
                  </a:cubicBezTo>
                  <a:cubicBezTo>
                    <a:pt x="1671" y="1991"/>
                    <a:pt x="1712" y="1944"/>
                    <a:pt x="1740" y="1873"/>
                  </a:cubicBezTo>
                  <a:cubicBezTo>
                    <a:pt x="1758" y="1830"/>
                    <a:pt x="1724" y="1762"/>
                    <a:pt x="1712" y="1706"/>
                  </a:cubicBezTo>
                  <a:cubicBezTo>
                    <a:pt x="1706" y="1675"/>
                    <a:pt x="1696" y="1644"/>
                    <a:pt x="1684" y="1619"/>
                  </a:cubicBezTo>
                  <a:cubicBezTo>
                    <a:pt x="1647" y="1554"/>
                    <a:pt x="1613" y="1489"/>
                    <a:pt x="1566" y="1434"/>
                  </a:cubicBezTo>
                  <a:cubicBezTo>
                    <a:pt x="1483" y="1341"/>
                    <a:pt x="1384" y="1260"/>
                    <a:pt x="1303" y="1164"/>
                  </a:cubicBezTo>
                  <a:cubicBezTo>
                    <a:pt x="1266" y="1121"/>
                    <a:pt x="1275" y="1028"/>
                    <a:pt x="1238" y="1006"/>
                  </a:cubicBezTo>
                  <a:cubicBezTo>
                    <a:pt x="1093" y="923"/>
                    <a:pt x="1046" y="759"/>
                    <a:pt x="932" y="654"/>
                  </a:cubicBezTo>
                  <a:cubicBezTo>
                    <a:pt x="898" y="623"/>
                    <a:pt x="864" y="586"/>
                    <a:pt x="833" y="551"/>
                  </a:cubicBezTo>
                  <a:cubicBezTo>
                    <a:pt x="802" y="517"/>
                    <a:pt x="780" y="456"/>
                    <a:pt x="746" y="446"/>
                  </a:cubicBezTo>
                  <a:cubicBezTo>
                    <a:pt x="628" y="415"/>
                    <a:pt x="591" y="313"/>
                    <a:pt x="563" y="226"/>
                  </a:cubicBezTo>
                  <a:cubicBezTo>
                    <a:pt x="514" y="66"/>
                    <a:pt x="359" y="72"/>
                    <a:pt x="272" y="1"/>
                  </a:cubicBezTo>
                  <a:cubicBezTo>
                    <a:pt x="270" y="0"/>
                    <a:pt x="268" y="0"/>
                    <a:pt x="2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588;p40">
              <a:extLst>
                <a:ext uri="{FF2B5EF4-FFF2-40B4-BE49-F238E27FC236}">
                  <a16:creationId xmlns:a16="http://schemas.microsoft.com/office/drawing/2014/main" id="{67F9D888-2558-7B95-E7AC-3A70F4BDDB70}"/>
                </a:ext>
              </a:extLst>
            </p:cNvPr>
            <p:cNvSpPr/>
            <p:nvPr/>
          </p:nvSpPr>
          <p:spPr>
            <a:xfrm rot="19424750">
              <a:off x="6163714" y="937660"/>
              <a:ext cx="93704" cy="104731"/>
            </a:xfrm>
            <a:custGeom>
              <a:avLst/>
              <a:gdLst/>
              <a:ahLst/>
              <a:cxnLst/>
              <a:rect l="l" t="t" r="r" b="b"/>
              <a:pathLst>
                <a:path w="1759" h="1991" extrusionOk="0">
                  <a:moveTo>
                    <a:pt x="266" y="0"/>
                  </a:moveTo>
                  <a:cubicBezTo>
                    <a:pt x="164" y="0"/>
                    <a:pt x="1" y="219"/>
                    <a:pt x="31" y="295"/>
                  </a:cubicBezTo>
                  <a:cubicBezTo>
                    <a:pt x="40" y="319"/>
                    <a:pt x="56" y="347"/>
                    <a:pt x="77" y="353"/>
                  </a:cubicBezTo>
                  <a:cubicBezTo>
                    <a:pt x="257" y="412"/>
                    <a:pt x="232" y="663"/>
                    <a:pt x="418" y="716"/>
                  </a:cubicBezTo>
                  <a:cubicBezTo>
                    <a:pt x="430" y="719"/>
                    <a:pt x="424" y="765"/>
                    <a:pt x="436" y="781"/>
                  </a:cubicBezTo>
                  <a:cubicBezTo>
                    <a:pt x="523" y="892"/>
                    <a:pt x="591" y="1034"/>
                    <a:pt x="706" y="1096"/>
                  </a:cubicBezTo>
                  <a:cubicBezTo>
                    <a:pt x="802" y="1152"/>
                    <a:pt x="836" y="1220"/>
                    <a:pt x="882" y="1301"/>
                  </a:cubicBezTo>
                  <a:cubicBezTo>
                    <a:pt x="935" y="1390"/>
                    <a:pt x="1003" y="1474"/>
                    <a:pt x="1071" y="1551"/>
                  </a:cubicBezTo>
                  <a:cubicBezTo>
                    <a:pt x="1124" y="1616"/>
                    <a:pt x="1223" y="1663"/>
                    <a:pt x="1244" y="1731"/>
                  </a:cubicBezTo>
                  <a:cubicBezTo>
                    <a:pt x="1291" y="1889"/>
                    <a:pt x="1359" y="1969"/>
                    <a:pt x="1538" y="1988"/>
                  </a:cubicBezTo>
                  <a:cubicBezTo>
                    <a:pt x="1553" y="1990"/>
                    <a:pt x="1567" y="1991"/>
                    <a:pt x="1580" y="1991"/>
                  </a:cubicBezTo>
                  <a:cubicBezTo>
                    <a:pt x="1671" y="1991"/>
                    <a:pt x="1712" y="1944"/>
                    <a:pt x="1740" y="1873"/>
                  </a:cubicBezTo>
                  <a:cubicBezTo>
                    <a:pt x="1758" y="1830"/>
                    <a:pt x="1724" y="1762"/>
                    <a:pt x="1712" y="1706"/>
                  </a:cubicBezTo>
                  <a:cubicBezTo>
                    <a:pt x="1706" y="1675"/>
                    <a:pt x="1696" y="1644"/>
                    <a:pt x="1684" y="1619"/>
                  </a:cubicBezTo>
                  <a:cubicBezTo>
                    <a:pt x="1647" y="1554"/>
                    <a:pt x="1613" y="1489"/>
                    <a:pt x="1566" y="1434"/>
                  </a:cubicBezTo>
                  <a:cubicBezTo>
                    <a:pt x="1483" y="1341"/>
                    <a:pt x="1384" y="1260"/>
                    <a:pt x="1303" y="1164"/>
                  </a:cubicBezTo>
                  <a:cubicBezTo>
                    <a:pt x="1266" y="1121"/>
                    <a:pt x="1275" y="1028"/>
                    <a:pt x="1238" y="1006"/>
                  </a:cubicBezTo>
                  <a:cubicBezTo>
                    <a:pt x="1093" y="923"/>
                    <a:pt x="1046" y="759"/>
                    <a:pt x="932" y="654"/>
                  </a:cubicBezTo>
                  <a:cubicBezTo>
                    <a:pt x="898" y="623"/>
                    <a:pt x="864" y="586"/>
                    <a:pt x="833" y="551"/>
                  </a:cubicBezTo>
                  <a:cubicBezTo>
                    <a:pt x="802" y="517"/>
                    <a:pt x="780" y="456"/>
                    <a:pt x="746" y="446"/>
                  </a:cubicBezTo>
                  <a:cubicBezTo>
                    <a:pt x="628" y="415"/>
                    <a:pt x="591" y="313"/>
                    <a:pt x="563" y="226"/>
                  </a:cubicBezTo>
                  <a:cubicBezTo>
                    <a:pt x="514" y="66"/>
                    <a:pt x="359" y="72"/>
                    <a:pt x="272" y="1"/>
                  </a:cubicBezTo>
                  <a:cubicBezTo>
                    <a:pt x="270" y="0"/>
                    <a:pt x="268" y="0"/>
                    <a:pt x="2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589;p40">
              <a:extLst>
                <a:ext uri="{FF2B5EF4-FFF2-40B4-BE49-F238E27FC236}">
                  <a16:creationId xmlns:a16="http://schemas.microsoft.com/office/drawing/2014/main" id="{962EB529-BD41-C85C-724C-4E43E0A58C97}"/>
                </a:ext>
              </a:extLst>
            </p:cNvPr>
            <p:cNvSpPr/>
            <p:nvPr/>
          </p:nvSpPr>
          <p:spPr>
            <a:xfrm rot="2700000">
              <a:off x="6352809" y="807228"/>
              <a:ext cx="92533" cy="106054"/>
            </a:xfrm>
            <a:custGeom>
              <a:avLst/>
              <a:gdLst/>
              <a:ahLst/>
              <a:cxnLst/>
              <a:rect l="l" t="t" r="r" b="b"/>
              <a:pathLst>
                <a:path w="1759" h="1991" extrusionOk="0">
                  <a:moveTo>
                    <a:pt x="266" y="0"/>
                  </a:moveTo>
                  <a:cubicBezTo>
                    <a:pt x="164" y="0"/>
                    <a:pt x="1" y="219"/>
                    <a:pt x="31" y="295"/>
                  </a:cubicBezTo>
                  <a:cubicBezTo>
                    <a:pt x="40" y="319"/>
                    <a:pt x="56" y="347"/>
                    <a:pt x="77" y="353"/>
                  </a:cubicBezTo>
                  <a:cubicBezTo>
                    <a:pt x="257" y="412"/>
                    <a:pt x="232" y="663"/>
                    <a:pt x="418" y="716"/>
                  </a:cubicBezTo>
                  <a:cubicBezTo>
                    <a:pt x="430" y="719"/>
                    <a:pt x="424" y="765"/>
                    <a:pt x="436" y="781"/>
                  </a:cubicBezTo>
                  <a:cubicBezTo>
                    <a:pt x="523" y="892"/>
                    <a:pt x="591" y="1034"/>
                    <a:pt x="706" y="1096"/>
                  </a:cubicBezTo>
                  <a:cubicBezTo>
                    <a:pt x="802" y="1152"/>
                    <a:pt x="836" y="1220"/>
                    <a:pt x="882" y="1301"/>
                  </a:cubicBezTo>
                  <a:cubicBezTo>
                    <a:pt x="935" y="1390"/>
                    <a:pt x="1003" y="1474"/>
                    <a:pt x="1071" y="1551"/>
                  </a:cubicBezTo>
                  <a:cubicBezTo>
                    <a:pt x="1124" y="1616"/>
                    <a:pt x="1223" y="1663"/>
                    <a:pt x="1244" y="1731"/>
                  </a:cubicBezTo>
                  <a:cubicBezTo>
                    <a:pt x="1291" y="1889"/>
                    <a:pt x="1359" y="1969"/>
                    <a:pt x="1538" y="1988"/>
                  </a:cubicBezTo>
                  <a:cubicBezTo>
                    <a:pt x="1553" y="1990"/>
                    <a:pt x="1567" y="1991"/>
                    <a:pt x="1580" y="1991"/>
                  </a:cubicBezTo>
                  <a:cubicBezTo>
                    <a:pt x="1671" y="1991"/>
                    <a:pt x="1712" y="1944"/>
                    <a:pt x="1740" y="1873"/>
                  </a:cubicBezTo>
                  <a:cubicBezTo>
                    <a:pt x="1758" y="1830"/>
                    <a:pt x="1724" y="1762"/>
                    <a:pt x="1712" y="1706"/>
                  </a:cubicBezTo>
                  <a:cubicBezTo>
                    <a:pt x="1706" y="1675"/>
                    <a:pt x="1696" y="1644"/>
                    <a:pt x="1684" y="1619"/>
                  </a:cubicBezTo>
                  <a:cubicBezTo>
                    <a:pt x="1647" y="1554"/>
                    <a:pt x="1613" y="1489"/>
                    <a:pt x="1566" y="1434"/>
                  </a:cubicBezTo>
                  <a:cubicBezTo>
                    <a:pt x="1483" y="1341"/>
                    <a:pt x="1384" y="1260"/>
                    <a:pt x="1303" y="1164"/>
                  </a:cubicBezTo>
                  <a:cubicBezTo>
                    <a:pt x="1266" y="1121"/>
                    <a:pt x="1275" y="1028"/>
                    <a:pt x="1238" y="1006"/>
                  </a:cubicBezTo>
                  <a:cubicBezTo>
                    <a:pt x="1093" y="923"/>
                    <a:pt x="1046" y="759"/>
                    <a:pt x="932" y="654"/>
                  </a:cubicBezTo>
                  <a:cubicBezTo>
                    <a:pt x="898" y="623"/>
                    <a:pt x="864" y="586"/>
                    <a:pt x="833" y="551"/>
                  </a:cubicBezTo>
                  <a:cubicBezTo>
                    <a:pt x="802" y="517"/>
                    <a:pt x="780" y="456"/>
                    <a:pt x="746" y="446"/>
                  </a:cubicBezTo>
                  <a:cubicBezTo>
                    <a:pt x="628" y="415"/>
                    <a:pt x="591" y="313"/>
                    <a:pt x="563" y="226"/>
                  </a:cubicBezTo>
                  <a:cubicBezTo>
                    <a:pt x="514" y="66"/>
                    <a:pt x="359" y="72"/>
                    <a:pt x="272" y="1"/>
                  </a:cubicBezTo>
                  <a:cubicBezTo>
                    <a:pt x="270" y="0"/>
                    <a:pt x="268" y="0"/>
                    <a:pt x="2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59" name="Google Shape;590;p40">
            <a:extLst>
              <a:ext uri="{FF2B5EF4-FFF2-40B4-BE49-F238E27FC236}">
                <a16:creationId xmlns:a16="http://schemas.microsoft.com/office/drawing/2014/main" id="{E0FD23EF-E832-7B89-D8C0-E0861503DDE9}"/>
              </a:ext>
            </a:extLst>
          </p:cNvPr>
          <p:cNvSpPr/>
          <p:nvPr/>
        </p:nvSpPr>
        <p:spPr>
          <a:xfrm>
            <a:off x="2138205" y="-2678719"/>
            <a:ext cx="504355" cy="492437"/>
          </a:xfrm>
          <a:custGeom>
            <a:avLst/>
            <a:gdLst/>
            <a:ahLst/>
            <a:cxnLst/>
            <a:rect l="l" t="t" r="r" b="b"/>
            <a:pathLst>
              <a:path w="6383" h="6311" extrusionOk="0">
                <a:moveTo>
                  <a:pt x="3330" y="1"/>
                </a:moveTo>
                <a:cubicBezTo>
                  <a:pt x="3310" y="1"/>
                  <a:pt x="3286" y="8"/>
                  <a:pt x="3275" y="20"/>
                </a:cubicBezTo>
                <a:cubicBezTo>
                  <a:pt x="3244" y="54"/>
                  <a:pt x="3210" y="66"/>
                  <a:pt x="3176" y="66"/>
                </a:cubicBezTo>
                <a:cubicBezTo>
                  <a:pt x="3135" y="66"/>
                  <a:pt x="3095" y="49"/>
                  <a:pt x="3061" y="36"/>
                </a:cubicBezTo>
                <a:cubicBezTo>
                  <a:pt x="3007" y="15"/>
                  <a:pt x="2954" y="7"/>
                  <a:pt x="2902" y="7"/>
                </a:cubicBezTo>
                <a:cubicBezTo>
                  <a:pt x="2800" y="7"/>
                  <a:pt x="2702" y="37"/>
                  <a:pt x="2603" y="58"/>
                </a:cubicBezTo>
                <a:cubicBezTo>
                  <a:pt x="2511" y="75"/>
                  <a:pt x="2421" y="148"/>
                  <a:pt x="2335" y="148"/>
                </a:cubicBezTo>
                <a:cubicBezTo>
                  <a:pt x="2331" y="148"/>
                  <a:pt x="2328" y="148"/>
                  <a:pt x="2325" y="147"/>
                </a:cubicBezTo>
                <a:cubicBezTo>
                  <a:pt x="2315" y="147"/>
                  <a:pt x="2305" y="146"/>
                  <a:pt x="2296" y="146"/>
                </a:cubicBezTo>
                <a:cubicBezTo>
                  <a:pt x="2153" y="146"/>
                  <a:pt x="2048" y="211"/>
                  <a:pt x="1935" y="280"/>
                </a:cubicBezTo>
                <a:cubicBezTo>
                  <a:pt x="1771" y="379"/>
                  <a:pt x="1603" y="472"/>
                  <a:pt x="1439" y="568"/>
                </a:cubicBezTo>
                <a:cubicBezTo>
                  <a:pt x="1387" y="599"/>
                  <a:pt x="1340" y="658"/>
                  <a:pt x="1288" y="664"/>
                </a:cubicBezTo>
                <a:cubicBezTo>
                  <a:pt x="1170" y="680"/>
                  <a:pt x="1093" y="751"/>
                  <a:pt x="1049" y="838"/>
                </a:cubicBezTo>
                <a:cubicBezTo>
                  <a:pt x="997" y="943"/>
                  <a:pt x="926" y="1005"/>
                  <a:pt x="830" y="1067"/>
                </a:cubicBezTo>
                <a:cubicBezTo>
                  <a:pt x="771" y="1104"/>
                  <a:pt x="740" y="1184"/>
                  <a:pt x="700" y="1246"/>
                </a:cubicBezTo>
                <a:cubicBezTo>
                  <a:pt x="687" y="1268"/>
                  <a:pt x="684" y="1305"/>
                  <a:pt x="669" y="1314"/>
                </a:cubicBezTo>
                <a:cubicBezTo>
                  <a:pt x="557" y="1376"/>
                  <a:pt x="526" y="1491"/>
                  <a:pt x="467" y="1593"/>
                </a:cubicBezTo>
                <a:cubicBezTo>
                  <a:pt x="402" y="1707"/>
                  <a:pt x="328" y="1803"/>
                  <a:pt x="303" y="1946"/>
                </a:cubicBezTo>
                <a:cubicBezTo>
                  <a:pt x="275" y="2091"/>
                  <a:pt x="164" y="2221"/>
                  <a:pt x="124" y="2367"/>
                </a:cubicBezTo>
                <a:cubicBezTo>
                  <a:pt x="71" y="2549"/>
                  <a:pt x="25" y="2744"/>
                  <a:pt x="37" y="2933"/>
                </a:cubicBezTo>
                <a:cubicBezTo>
                  <a:pt x="43" y="3038"/>
                  <a:pt x="43" y="3125"/>
                  <a:pt x="0" y="3218"/>
                </a:cubicBezTo>
                <a:lnTo>
                  <a:pt x="0" y="3366"/>
                </a:lnTo>
                <a:cubicBezTo>
                  <a:pt x="31" y="3465"/>
                  <a:pt x="96" y="3565"/>
                  <a:pt x="87" y="3660"/>
                </a:cubicBezTo>
                <a:cubicBezTo>
                  <a:pt x="71" y="3790"/>
                  <a:pt x="93" y="3896"/>
                  <a:pt x="176" y="3992"/>
                </a:cubicBezTo>
                <a:cubicBezTo>
                  <a:pt x="195" y="4013"/>
                  <a:pt x="204" y="4060"/>
                  <a:pt x="195" y="4085"/>
                </a:cubicBezTo>
                <a:cubicBezTo>
                  <a:pt x="152" y="4177"/>
                  <a:pt x="195" y="4236"/>
                  <a:pt x="251" y="4304"/>
                </a:cubicBezTo>
                <a:cubicBezTo>
                  <a:pt x="279" y="4335"/>
                  <a:pt x="279" y="4388"/>
                  <a:pt x="297" y="4428"/>
                </a:cubicBezTo>
                <a:cubicBezTo>
                  <a:pt x="353" y="4558"/>
                  <a:pt x="409" y="4688"/>
                  <a:pt x="477" y="4815"/>
                </a:cubicBezTo>
                <a:cubicBezTo>
                  <a:pt x="511" y="4880"/>
                  <a:pt x="570" y="4930"/>
                  <a:pt x="613" y="4991"/>
                </a:cubicBezTo>
                <a:cubicBezTo>
                  <a:pt x="644" y="5038"/>
                  <a:pt x="656" y="5103"/>
                  <a:pt x="693" y="5140"/>
                </a:cubicBezTo>
                <a:cubicBezTo>
                  <a:pt x="808" y="5255"/>
                  <a:pt x="932" y="5357"/>
                  <a:pt x="1049" y="5465"/>
                </a:cubicBezTo>
                <a:cubicBezTo>
                  <a:pt x="1077" y="5490"/>
                  <a:pt x="1114" y="5511"/>
                  <a:pt x="1130" y="5542"/>
                </a:cubicBezTo>
                <a:cubicBezTo>
                  <a:pt x="1192" y="5672"/>
                  <a:pt x="1322" y="5719"/>
                  <a:pt x="1430" y="5793"/>
                </a:cubicBezTo>
                <a:cubicBezTo>
                  <a:pt x="1483" y="5830"/>
                  <a:pt x="1545" y="5864"/>
                  <a:pt x="1606" y="5892"/>
                </a:cubicBezTo>
                <a:cubicBezTo>
                  <a:pt x="1681" y="5926"/>
                  <a:pt x="1767" y="5945"/>
                  <a:pt x="1842" y="5979"/>
                </a:cubicBezTo>
                <a:cubicBezTo>
                  <a:pt x="1935" y="6022"/>
                  <a:pt x="2015" y="6090"/>
                  <a:pt x="2108" y="6127"/>
                </a:cubicBezTo>
                <a:cubicBezTo>
                  <a:pt x="2226" y="6171"/>
                  <a:pt x="2346" y="6202"/>
                  <a:pt x="2467" y="6227"/>
                </a:cubicBezTo>
                <a:cubicBezTo>
                  <a:pt x="2582" y="6251"/>
                  <a:pt x="2699" y="6270"/>
                  <a:pt x="2817" y="6282"/>
                </a:cubicBezTo>
                <a:cubicBezTo>
                  <a:pt x="2937" y="6295"/>
                  <a:pt x="3058" y="6298"/>
                  <a:pt x="3179" y="6307"/>
                </a:cubicBezTo>
                <a:cubicBezTo>
                  <a:pt x="3185" y="6307"/>
                  <a:pt x="3191" y="6298"/>
                  <a:pt x="3201" y="6298"/>
                </a:cubicBezTo>
                <a:cubicBezTo>
                  <a:pt x="3245" y="6294"/>
                  <a:pt x="3295" y="6281"/>
                  <a:pt x="3339" y="6281"/>
                </a:cubicBezTo>
                <a:cubicBezTo>
                  <a:pt x="3359" y="6281"/>
                  <a:pt x="3379" y="6284"/>
                  <a:pt x="3396" y="6292"/>
                </a:cubicBezTo>
                <a:cubicBezTo>
                  <a:pt x="3423" y="6305"/>
                  <a:pt x="3448" y="6310"/>
                  <a:pt x="3471" y="6310"/>
                </a:cubicBezTo>
                <a:cubicBezTo>
                  <a:pt x="3507" y="6310"/>
                  <a:pt x="3539" y="6297"/>
                  <a:pt x="3575" y="6282"/>
                </a:cubicBezTo>
                <a:cubicBezTo>
                  <a:pt x="3631" y="6261"/>
                  <a:pt x="3687" y="6236"/>
                  <a:pt x="3745" y="6220"/>
                </a:cubicBezTo>
                <a:cubicBezTo>
                  <a:pt x="3813" y="6202"/>
                  <a:pt x="3885" y="6196"/>
                  <a:pt x="3953" y="6183"/>
                </a:cubicBezTo>
                <a:cubicBezTo>
                  <a:pt x="4114" y="6162"/>
                  <a:pt x="4262" y="6127"/>
                  <a:pt x="4402" y="6022"/>
                </a:cubicBezTo>
                <a:cubicBezTo>
                  <a:pt x="4535" y="5920"/>
                  <a:pt x="4711" y="5874"/>
                  <a:pt x="4857" y="5784"/>
                </a:cubicBezTo>
                <a:cubicBezTo>
                  <a:pt x="4999" y="5694"/>
                  <a:pt x="5129" y="5583"/>
                  <a:pt x="5253" y="5471"/>
                </a:cubicBezTo>
                <a:cubicBezTo>
                  <a:pt x="5460" y="5282"/>
                  <a:pt x="5683" y="5106"/>
                  <a:pt x="5798" y="4837"/>
                </a:cubicBezTo>
                <a:cubicBezTo>
                  <a:pt x="5804" y="4821"/>
                  <a:pt x="5825" y="4818"/>
                  <a:pt x="5832" y="4803"/>
                </a:cubicBezTo>
                <a:cubicBezTo>
                  <a:pt x="5909" y="4682"/>
                  <a:pt x="6027" y="4567"/>
                  <a:pt x="6048" y="4437"/>
                </a:cubicBezTo>
                <a:cubicBezTo>
                  <a:pt x="6070" y="4307"/>
                  <a:pt x="6126" y="4190"/>
                  <a:pt x="6172" y="4078"/>
                </a:cubicBezTo>
                <a:cubicBezTo>
                  <a:pt x="6228" y="3939"/>
                  <a:pt x="6240" y="3797"/>
                  <a:pt x="6253" y="3657"/>
                </a:cubicBezTo>
                <a:cubicBezTo>
                  <a:pt x="6268" y="3515"/>
                  <a:pt x="6383" y="3376"/>
                  <a:pt x="6287" y="3221"/>
                </a:cubicBezTo>
                <a:cubicBezTo>
                  <a:pt x="6280" y="3209"/>
                  <a:pt x="6308" y="3178"/>
                  <a:pt x="6315" y="3156"/>
                </a:cubicBezTo>
                <a:cubicBezTo>
                  <a:pt x="6321" y="3128"/>
                  <a:pt x="6327" y="3100"/>
                  <a:pt x="6321" y="3075"/>
                </a:cubicBezTo>
                <a:cubicBezTo>
                  <a:pt x="6293" y="2921"/>
                  <a:pt x="6259" y="2769"/>
                  <a:pt x="6237" y="2614"/>
                </a:cubicBezTo>
                <a:cubicBezTo>
                  <a:pt x="6228" y="2552"/>
                  <a:pt x="6271" y="2484"/>
                  <a:pt x="6256" y="2429"/>
                </a:cubicBezTo>
                <a:cubicBezTo>
                  <a:pt x="6215" y="2280"/>
                  <a:pt x="6185" y="2122"/>
                  <a:pt x="6101" y="1998"/>
                </a:cubicBezTo>
                <a:cubicBezTo>
                  <a:pt x="6045" y="1915"/>
                  <a:pt x="6005" y="1844"/>
                  <a:pt x="6008" y="1748"/>
                </a:cubicBezTo>
                <a:cubicBezTo>
                  <a:pt x="6008" y="1732"/>
                  <a:pt x="5983" y="1717"/>
                  <a:pt x="5971" y="1701"/>
                </a:cubicBezTo>
                <a:cubicBezTo>
                  <a:pt x="5887" y="1599"/>
                  <a:pt x="5807" y="1494"/>
                  <a:pt x="5720" y="1395"/>
                </a:cubicBezTo>
                <a:cubicBezTo>
                  <a:pt x="5599" y="1255"/>
                  <a:pt x="5572" y="1039"/>
                  <a:pt x="5367" y="964"/>
                </a:cubicBezTo>
                <a:cubicBezTo>
                  <a:pt x="5352" y="958"/>
                  <a:pt x="5346" y="924"/>
                  <a:pt x="5333" y="903"/>
                </a:cubicBezTo>
                <a:cubicBezTo>
                  <a:pt x="5279" y="814"/>
                  <a:pt x="5233" y="713"/>
                  <a:pt x="5123" y="713"/>
                </a:cubicBezTo>
                <a:cubicBezTo>
                  <a:pt x="5107" y="713"/>
                  <a:pt x="5089" y="715"/>
                  <a:pt x="5070" y="720"/>
                </a:cubicBezTo>
                <a:cubicBezTo>
                  <a:pt x="5049" y="670"/>
                  <a:pt x="5039" y="618"/>
                  <a:pt x="5008" y="599"/>
                </a:cubicBezTo>
                <a:cubicBezTo>
                  <a:pt x="4919" y="540"/>
                  <a:pt x="4823" y="494"/>
                  <a:pt x="4727" y="448"/>
                </a:cubicBezTo>
                <a:cubicBezTo>
                  <a:pt x="4671" y="420"/>
                  <a:pt x="4609" y="398"/>
                  <a:pt x="4550" y="373"/>
                </a:cubicBezTo>
                <a:cubicBezTo>
                  <a:pt x="4358" y="286"/>
                  <a:pt x="4186" y="147"/>
                  <a:pt x="3965" y="147"/>
                </a:cubicBezTo>
                <a:cubicBezTo>
                  <a:pt x="3958" y="147"/>
                  <a:pt x="3951" y="147"/>
                  <a:pt x="3943" y="147"/>
                </a:cubicBezTo>
                <a:cubicBezTo>
                  <a:pt x="3940" y="148"/>
                  <a:pt x="3936" y="148"/>
                  <a:pt x="3933" y="148"/>
                </a:cubicBezTo>
                <a:cubicBezTo>
                  <a:pt x="3907" y="148"/>
                  <a:pt x="3879" y="139"/>
                  <a:pt x="3863" y="123"/>
                </a:cubicBezTo>
                <a:cubicBezTo>
                  <a:pt x="3784" y="41"/>
                  <a:pt x="3688" y="37"/>
                  <a:pt x="3591" y="37"/>
                </a:cubicBezTo>
                <a:cubicBezTo>
                  <a:pt x="3578" y="37"/>
                  <a:pt x="3566" y="37"/>
                  <a:pt x="3553" y="37"/>
                </a:cubicBezTo>
                <a:cubicBezTo>
                  <a:pt x="3485" y="37"/>
                  <a:pt x="3417" y="35"/>
                  <a:pt x="3355" y="5"/>
                </a:cubicBezTo>
                <a:cubicBezTo>
                  <a:pt x="3349" y="2"/>
                  <a:pt x="3340" y="1"/>
                  <a:pt x="33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62" name="Picture Placeholder 11">
            <a:extLst>
              <a:ext uri="{FF2B5EF4-FFF2-40B4-BE49-F238E27FC236}">
                <a16:creationId xmlns:a16="http://schemas.microsoft.com/office/drawing/2014/main" id="{DAA0EBFA-8583-CB0E-58E4-5B2404331439}"/>
              </a:ext>
            </a:extLst>
          </p:cNvPr>
          <p:cNvPicPr>
            <a:picLocks noChangeAspect="1"/>
          </p:cNvPicPr>
          <p:nvPr/>
        </p:nvPicPr>
        <p:blipFill>
          <a:blip r:embed="rId3"/>
          <a:srcRect l="11624" r="11624"/>
          <a:stretch>
            <a:fillRect/>
          </a:stretch>
        </p:blipFill>
        <p:spPr>
          <a:xfrm>
            <a:off x="1073636" y="-3814397"/>
            <a:ext cx="1250222" cy="1628115"/>
          </a:xfrm>
          <a:prstGeom prst="rect">
            <a:avLst/>
          </a:prstGeom>
          <a:noFill/>
          <a:ln>
            <a:noFill/>
          </a:ln>
        </p:spPr>
      </p:pic>
      <p:grpSp>
        <p:nvGrpSpPr>
          <p:cNvPr id="263" name="Group 262">
            <a:extLst>
              <a:ext uri="{FF2B5EF4-FFF2-40B4-BE49-F238E27FC236}">
                <a16:creationId xmlns:a16="http://schemas.microsoft.com/office/drawing/2014/main" id="{F34A0593-EA3F-213B-7805-278CFCCC09FE}"/>
              </a:ext>
            </a:extLst>
          </p:cNvPr>
          <p:cNvGrpSpPr/>
          <p:nvPr/>
        </p:nvGrpSpPr>
        <p:grpSpPr>
          <a:xfrm>
            <a:off x="3109948" y="-4041480"/>
            <a:ext cx="4890362" cy="1603141"/>
            <a:chOff x="933256" y="2277788"/>
            <a:chExt cx="4739263" cy="1596487"/>
          </a:xfrm>
        </p:grpSpPr>
        <p:grpSp>
          <p:nvGrpSpPr>
            <p:cNvPr id="264" name="Google Shape;228;p19">
              <a:extLst>
                <a:ext uri="{FF2B5EF4-FFF2-40B4-BE49-F238E27FC236}">
                  <a16:creationId xmlns:a16="http://schemas.microsoft.com/office/drawing/2014/main" id="{E6ADDD2B-3C3A-403C-5886-BFDB0C7F8D02}"/>
                </a:ext>
              </a:extLst>
            </p:cNvPr>
            <p:cNvGrpSpPr/>
            <p:nvPr/>
          </p:nvGrpSpPr>
          <p:grpSpPr>
            <a:xfrm>
              <a:off x="933256" y="2974229"/>
              <a:ext cx="2362207" cy="900046"/>
              <a:chOff x="571493" y="2974229"/>
              <a:chExt cx="2362207" cy="900046"/>
            </a:xfrm>
          </p:grpSpPr>
          <p:sp>
            <p:nvSpPr>
              <p:cNvPr id="269" name="Google Shape;230;p19">
                <a:extLst>
                  <a:ext uri="{FF2B5EF4-FFF2-40B4-BE49-F238E27FC236}">
                    <a16:creationId xmlns:a16="http://schemas.microsoft.com/office/drawing/2014/main" id="{A50C0E5F-2573-ECCF-F325-68CE5F2940B2}"/>
                  </a:ext>
                </a:extLst>
              </p:cNvPr>
              <p:cNvSpPr/>
              <p:nvPr/>
            </p:nvSpPr>
            <p:spPr>
              <a:xfrm>
                <a:off x="723900" y="3315375"/>
                <a:ext cx="2209800" cy="558900"/>
              </a:xfrm>
              <a:prstGeom prst="rect">
                <a:avLst/>
              </a:prstGeom>
              <a:solidFill>
                <a:schemeClr val="accent2"/>
              </a:solidFill>
              <a:ln w="19050" cap="flat" cmpd="sng">
                <a:solidFill>
                  <a:schemeClr val="dk1"/>
                </a:solidFill>
                <a:prstDash val="solid"/>
                <a:round/>
                <a:headEnd type="none" w="sm" len="sm"/>
                <a:tailEnd type="none" w="sm" len="sm"/>
              </a:ln>
              <a:effectLst>
                <a:outerShdw dist="38100" dir="2400000" algn="bl" rotWithShape="0">
                  <a:schemeClr val="dk1"/>
                </a:outerShdw>
              </a:effectLst>
            </p:spPr>
            <p:txBody>
              <a:bodyPr spcFirstLastPara="1" wrap="square" lIns="91425" tIns="91425" rIns="91425" bIns="91425" anchor="ctr" anchorCtr="0">
                <a:noAutofit/>
              </a:bodyPr>
              <a:lstStyle/>
              <a:p>
                <a:pPr marL="0" lvl="0" indent="0" algn="ctr" rtl="0">
                  <a:lnSpc>
                    <a:spcPct val="100000"/>
                  </a:lnSpc>
                  <a:spcBef>
                    <a:spcPts val="0"/>
                  </a:spcBef>
                  <a:spcAft>
                    <a:spcPts val="0"/>
                  </a:spcAft>
                  <a:buClr>
                    <a:srgbClr val="000000"/>
                  </a:buClr>
                  <a:buSzPts val="1100"/>
                  <a:buFont typeface="Arial"/>
                  <a:buNone/>
                </a:pPr>
                <a:r>
                  <a:rPr lang="en-US" sz="2000" b="1" dirty="0">
                    <a:solidFill>
                      <a:schemeClr val="dk1"/>
                    </a:solidFill>
                    <a:latin typeface="Bahnschrift" panose="020B0502040204020203" pitchFamily="34" charset="0"/>
                    <a:ea typeface="Calibri" panose="020F0502020204030204" pitchFamily="34" charset="0"/>
                    <a:cs typeface="Fredoka" panose="020B0604020202020204" charset="-79"/>
                    <a:sym typeface="Fredoka"/>
                  </a:rPr>
                  <a:t>Vue.js </a:t>
                </a:r>
                <a:r>
                  <a:rPr lang="en-US" sz="2000" b="1" dirty="0" err="1">
                    <a:solidFill>
                      <a:schemeClr val="dk1"/>
                    </a:solidFill>
                    <a:latin typeface="Bahnschrift" panose="020B0502040204020203" pitchFamily="34" charset="0"/>
                    <a:ea typeface="Calibri" panose="020F0502020204030204" pitchFamily="34" charset="0"/>
                    <a:cs typeface="Fredoka" panose="020B0604020202020204" charset="-79"/>
                    <a:sym typeface="Fredoka"/>
                  </a:rPr>
                  <a:t>ra</a:t>
                </a:r>
                <a:r>
                  <a:rPr lang="en-US" sz="2000" b="1" dirty="0">
                    <a:solidFill>
                      <a:schemeClr val="dk1"/>
                    </a:solidFill>
                    <a:latin typeface="Bahnschrift" panose="020B0502040204020203" pitchFamily="34" charset="0"/>
                    <a:ea typeface="Calibri" panose="020F0502020204030204" pitchFamily="34" charset="0"/>
                    <a:cs typeface="Fredoka" panose="020B0604020202020204" charset="-79"/>
                    <a:sym typeface="Fredoka"/>
                  </a:rPr>
                  <a:t> </a:t>
                </a:r>
                <a:r>
                  <a:rPr lang="en-US" sz="2000" b="1" dirty="0" err="1">
                    <a:solidFill>
                      <a:schemeClr val="dk1"/>
                    </a:solidFill>
                    <a:latin typeface="Bahnschrift" panose="020B0502040204020203" pitchFamily="34" charset="0"/>
                    <a:ea typeface="Calibri" panose="020F0502020204030204" pitchFamily="34" charset="0"/>
                    <a:cs typeface="Fredoka" panose="020B0604020202020204" charset="-79"/>
                    <a:sym typeface="Fredoka"/>
                  </a:rPr>
                  <a:t>đời</a:t>
                </a:r>
                <a:endParaRPr sz="2400" b="1" dirty="0">
                  <a:solidFill>
                    <a:schemeClr val="dk1"/>
                  </a:solidFill>
                  <a:latin typeface="Bahnschrift" panose="020B0502040204020203" pitchFamily="34" charset="0"/>
                  <a:ea typeface="Fredoka"/>
                  <a:cs typeface="Fredoka" panose="020B0604020202020204" charset="-79"/>
                  <a:sym typeface="Fredoka"/>
                </a:endParaRPr>
              </a:p>
            </p:txBody>
          </p:sp>
          <p:sp>
            <p:nvSpPr>
              <p:cNvPr id="270" name="Google Shape;231;p19">
                <a:extLst>
                  <a:ext uri="{FF2B5EF4-FFF2-40B4-BE49-F238E27FC236}">
                    <a16:creationId xmlns:a16="http://schemas.microsoft.com/office/drawing/2014/main" id="{FAE6DBFE-CD08-81D7-28FE-AB14707892AB}"/>
                  </a:ext>
                </a:extLst>
              </p:cNvPr>
              <p:cNvSpPr/>
              <p:nvPr/>
            </p:nvSpPr>
            <p:spPr>
              <a:xfrm>
                <a:off x="571493" y="2974229"/>
                <a:ext cx="1156731" cy="417333"/>
              </a:xfrm>
              <a:prstGeom prst="rect">
                <a:avLst/>
              </a:prstGeom>
              <a:solidFill>
                <a:schemeClr val="lt1"/>
              </a:solidFill>
              <a:ln w="19050" cap="flat" cmpd="sng">
                <a:solidFill>
                  <a:schemeClr val="dk1"/>
                </a:solidFill>
                <a:prstDash val="solid"/>
                <a:round/>
                <a:headEnd type="none" w="sm" len="sm"/>
                <a:tailEnd type="none" w="sm" len="sm"/>
              </a:ln>
              <a:effectLst>
                <a:outerShdw dist="38100" dir="2400000" algn="bl" rotWithShape="0">
                  <a:schemeClr val="dk1"/>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chemeClr val="dk1"/>
                    </a:solidFill>
                    <a:latin typeface="Fredoka"/>
                    <a:ea typeface="Fredoka"/>
                    <a:cs typeface="Fredoka"/>
                    <a:sym typeface="Fredoka"/>
                  </a:rPr>
                  <a:t>2014</a:t>
                </a:r>
                <a:endParaRPr sz="2000" dirty="0">
                  <a:solidFill>
                    <a:schemeClr val="dk1"/>
                  </a:solidFill>
                  <a:latin typeface="Fredoka"/>
                  <a:ea typeface="Fredoka"/>
                  <a:cs typeface="Fredoka"/>
                  <a:sym typeface="Fredoka"/>
                </a:endParaRPr>
              </a:p>
            </p:txBody>
          </p:sp>
        </p:grpSp>
        <p:grpSp>
          <p:nvGrpSpPr>
            <p:cNvPr id="265" name="Google Shape;232;p19">
              <a:extLst>
                <a:ext uri="{FF2B5EF4-FFF2-40B4-BE49-F238E27FC236}">
                  <a16:creationId xmlns:a16="http://schemas.microsoft.com/office/drawing/2014/main" id="{8BF46027-CA27-FA82-D4AD-BC9DA67D0005}"/>
                </a:ext>
              </a:extLst>
            </p:cNvPr>
            <p:cNvGrpSpPr/>
            <p:nvPr/>
          </p:nvGrpSpPr>
          <p:grpSpPr>
            <a:xfrm>
              <a:off x="3605592" y="2277788"/>
              <a:ext cx="2066927" cy="1298402"/>
              <a:chOff x="3314692" y="1558913"/>
              <a:chExt cx="2066927" cy="1298402"/>
            </a:xfrm>
          </p:grpSpPr>
          <p:sp>
            <p:nvSpPr>
              <p:cNvPr id="267" name="Google Shape;234;p19">
                <a:extLst>
                  <a:ext uri="{FF2B5EF4-FFF2-40B4-BE49-F238E27FC236}">
                    <a16:creationId xmlns:a16="http://schemas.microsoft.com/office/drawing/2014/main" id="{7E6B1959-83C1-A9FC-046E-5EFAC75A052C}"/>
                  </a:ext>
                </a:extLst>
              </p:cNvPr>
              <p:cNvSpPr/>
              <p:nvPr/>
            </p:nvSpPr>
            <p:spPr>
              <a:xfrm>
                <a:off x="3467100" y="1877625"/>
                <a:ext cx="1914519" cy="979690"/>
              </a:xfrm>
              <a:prstGeom prst="rect">
                <a:avLst/>
              </a:prstGeom>
              <a:solidFill>
                <a:schemeClr val="accent3"/>
              </a:solidFill>
              <a:ln w="19050" cap="flat" cmpd="sng">
                <a:solidFill>
                  <a:schemeClr val="dk1"/>
                </a:solidFill>
                <a:prstDash val="solid"/>
                <a:round/>
                <a:headEnd type="none" w="sm" len="sm"/>
                <a:tailEnd type="none" w="sm" len="sm"/>
              </a:ln>
              <a:effectLst>
                <a:outerShdw dist="38100" dir="2400000" algn="bl" rotWithShape="0">
                  <a:schemeClr val="dk1"/>
                </a:outerShdw>
              </a:effectLst>
            </p:spPr>
            <p:txBody>
              <a:bodyPr spcFirstLastPara="1" wrap="square" lIns="91425" tIns="91425" rIns="91425" bIns="91425" anchor="ctr" anchorCtr="0">
                <a:noAutofit/>
              </a:bodyPr>
              <a:lstStyle/>
              <a:p>
                <a:pPr marL="0" lvl="0" indent="0" algn="ctr" rtl="0">
                  <a:lnSpc>
                    <a:spcPct val="100000"/>
                  </a:lnSpc>
                  <a:spcBef>
                    <a:spcPts val="0"/>
                  </a:spcBef>
                  <a:spcAft>
                    <a:spcPts val="0"/>
                  </a:spcAft>
                  <a:buClr>
                    <a:srgbClr val="000000"/>
                  </a:buClr>
                  <a:buSzPts val="1100"/>
                  <a:buFont typeface="Arial"/>
                  <a:buNone/>
                </a:pPr>
                <a:r>
                  <a:rPr lang="en" sz="2000" b="1" dirty="0">
                    <a:solidFill>
                      <a:schemeClr val="dk1"/>
                    </a:solidFill>
                    <a:latin typeface="Bahnschrift" panose="020B0502040204020203" pitchFamily="34" charset="0"/>
                    <a:ea typeface="Fredoka"/>
                    <a:cs typeface="Fredoka"/>
                    <a:sym typeface="Fredoka"/>
                  </a:rPr>
                  <a:t>Áp dụng Virtual DOM</a:t>
                </a:r>
                <a:endParaRPr sz="2000" b="1" dirty="0">
                  <a:solidFill>
                    <a:schemeClr val="dk1"/>
                  </a:solidFill>
                  <a:latin typeface="Bahnschrift" panose="020B0502040204020203" pitchFamily="34" charset="0"/>
                  <a:ea typeface="Fredoka"/>
                  <a:cs typeface="Fredoka"/>
                  <a:sym typeface="Fredoka"/>
                </a:endParaRPr>
              </a:p>
            </p:txBody>
          </p:sp>
          <p:sp>
            <p:nvSpPr>
              <p:cNvPr id="268" name="Google Shape;235;p19">
                <a:extLst>
                  <a:ext uri="{FF2B5EF4-FFF2-40B4-BE49-F238E27FC236}">
                    <a16:creationId xmlns:a16="http://schemas.microsoft.com/office/drawing/2014/main" id="{1559D4AA-E45A-F950-DCAD-B713B9C8FE0C}"/>
                  </a:ext>
                </a:extLst>
              </p:cNvPr>
              <p:cNvSpPr/>
              <p:nvPr/>
            </p:nvSpPr>
            <p:spPr>
              <a:xfrm>
                <a:off x="3314692" y="1558913"/>
                <a:ext cx="881645" cy="394899"/>
              </a:xfrm>
              <a:prstGeom prst="rect">
                <a:avLst/>
              </a:prstGeom>
              <a:solidFill>
                <a:schemeClr val="lt1"/>
              </a:solidFill>
              <a:ln w="19050" cap="flat" cmpd="sng">
                <a:solidFill>
                  <a:schemeClr val="dk1"/>
                </a:solidFill>
                <a:prstDash val="solid"/>
                <a:round/>
                <a:headEnd type="none" w="sm" len="sm"/>
                <a:tailEnd type="none" w="sm" len="sm"/>
              </a:ln>
              <a:effectLst>
                <a:outerShdw dist="38100" dir="2400000" algn="bl" rotWithShape="0">
                  <a:schemeClr val="dk1"/>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chemeClr val="dk1"/>
                    </a:solidFill>
                    <a:latin typeface="Fredoka"/>
                    <a:ea typeface="Fredoka"/>
                    <a:cs typeface="Fredoka"/>
                    <a:sym typeface="Fredoka"/>
                  </a:rPr>
                  <a:t>2015</a:t>
                </a:r>
                <a:endParaRPr sz="2000" dirty="0">
                  <a:solidFill>
                    <a:schemeClr val="dk1"/>
                  </a:solidFill>
                  <a:latin typeface="Fredoka"/>
                  <a:ea typeface="Fredoka"/>
                  <a:cs typeface="Fredoka"/>
                  <a:sym typeface="Fredoka"/>
                </a:endParaRPr>
              </a:p>
            </p:txBody>
          </p:sp>
        </p:grpSp>
        <p:cxnSp>
          <p:nvCxnSpPr>
            <p:cNvPr id="266" name="Google Shape;240;p19">
              <a:extLst>
                <a:ext uri="{FF2B5EF4-FFF2-40B4-BE49-F238E27FC236}">
                  <a16:creationId xmlns:a16="http://schemas.microsoft.com/office/drawing/2014/main" id="{6E744F12-2E49-F240-33C6-CBB4B50BB1B2}"/>
                </a:ext>
              </a:extLst>
            </p:cNvPr>
            <p:cNvCxnSpPr>
              <a:cxnSpLocks/>
              <a:stCxn id="270" idx="3"/>
              <a:endCxn id="268" idx="1"/>
            </p:cNvCxnSpPr>
            <p:nvPr/>
          </p:nvCxnSpPr>
          <p:spPr>
            <a:xfrm flipV="1">
              <a:off x="2089987" y="2475238"/>
              <a:ext cx="1515605" cy="707658"/>
            </a:xfrm>
            <a:prstGeom prst="bentConnector3">
              <a:avLst>
                <a:gd name="adj1" fmla="val 50000"/>
              </a:avLst>
            </a:prstGeom>
            <a:noFill/>
            <a:ln w="19050" cap="flat" cmpd="sng">
              <a:solidFill>
                <a:srgbClr val="151515"/>
              </a:solidFill>
              <a:prstDash val="solid"/>
              <a:round/>
              <a:headEnd type="none" w="med" len="med"/>
              <a:tailEnd type="triangle" w="med" len="med"/>
            </a:ln>
          </p:spPr>
        </p:cxnSp>
      </p:grpSp>
      <p:sp>
        <p:nvSpPr>
          <p:cNvPr id="274" name="Google Shape;220;p29">
            <a:extLst>
              <a:ext uri="{FF2B5EF4-FFF2-40B4-BE49-F238E27FC236}">
                <a16:creationId xmlns:a16="http://schemas.microsoft.com/office/drawing/2014/main" id="{3DEE8ADD-78A1-C4F1-963B-01B8F8F0544A}"/>
              </a:ext>
            </a:extLst>
          </p:cNvPr>
          <p:cNvSpPr/>
          <p:nvPr/>
        </p:nvSpPr>
        <p:spPr>
          <a:xfrm>
            <a:off x="8300104" y="4577523"/>
            <a:ext cx="444401" cy="295551"/>
          </a:xfrm>
          <a:custGeom>
            <a:avLst/>
            <a:gdLst/>
            <a:ahLst/>
            <a:cxnLst/>
            <a:rect l="l" t="t" r="r" b="b"/>
            <a:pathLst>
              <a:path w="5514" h="3667" extrusionOk="0">
                <a:moveTo>
                  <a:pt x="2468" y="1883"/>
                </a:moveTo>
                <a:cubicBezTo>
                  <a:pt x="2694" y="1932"/>
                  <a:pt x="2790" y="2112"/>
                  <a:pt x="2917" y="2270"/>
                </a:cubicBezTo>
                <a:cubicBezTo>
                  <a:pt x="2972" y="2338"/>
                  <a:pt x="3059" y="2391"/>
                  <a:pt x="3056" y="2486"/>
                </a:cubicBezTo>
                <a:cubicBezTo>
                  <a:pt x="3056" y="2555"/>
                  <a:pt x="3022" y="2623"/>
                  <a:pt x="2994" y="2716"/>
                </a:cubicBezTo>
                <a:cubicBezTo>
                  <a:pt x="2952" y="2716"/>
                  <a:pt x="2903" y="2718"/>
                  <a:pt x="2852" y="2718"/>
                </a:cubicBezTo>
                <a:cubicBezTo>
                  <a:pt x="2814" y="2718"/>
                  <a:pt x="2774" y="2716"/>
                  <a:pt x="2734" y="2712"/>
                </a:cubicBezTo>
                <a:cubicBezTo>
                  <a:pt x="2706" y="2709"/>
                  <a:pt x="2681" y="2663"/>
                  <a:pt x="2657" y="2632"/>
                </a:cubicBezTo>
                <a:cubicBezTo>
                  <a:pt x="2623" y="2592"/>
                  <a:pt x="2582" y="2548"/>
                  <a:pt x="2551" y="2505"/>
                </a:cubicBezTo>
                <a:cubicBezTo>
                  <a:pt x="2514" y="2449"/>
                  <a:pt x="2452" y="2394"/>
                  <a:pt x="2449" y="2338"/>
                </a:cubicBezTo>
                <a:cubicBezTo>
                  <a:pt x="2440" y="2189"/>
                  <a:pt x="2459" y="2041"/>
                  <a:pt x="2468" y="1883"/>
                </a:cubicBezTo>
                <a:close/>
                <a:moveTo>
                  <a:pt x="4212" y="4"/>
                </a:moveTo>
                <a:cubicBezTo>
                  <a:pt x="4163" y="4"/>
                  <a:pt x="4116" y="7"/>
                  <a:pt x="4071" y="13"/>
                </a:cubicBezTo>
                <a:cubicBezTo>
                  <a:pt x="3845" y="38"/>
                  <a:pt x="3588" y="1"/>
                  <a:pt x="3384" y="162"/>
                </a:cubicBezTo>
                <a:cubicBezTo>
                  <a:pt x="3350" y="187"/>
                  <a:pt x="3291" y="177"/>
                  <a:pt x="3242" y="187"/>
                </a:cubicBezTo>
                <a:cubicBezTo>
                  <a:pt x="3217" y="190"/>
                  <a:pt x="3177" y="184"/>
                  <a:pt x="3164" y="199"/>
                </a:cubicBezTo>
                <a:cubicBezTo>
                  <a:pt x="3084" y="286"/>
                  <a:pt x="2951" y="286"/>
                  <a:pt x="2883" y="413"/>
                </a:cubicBezTo>
                <a:cubicBezTo>
                  <a:pt x="2811" y="549"/>
                  <a:pt x="2592" y="555"/>
                  <a:pt x="2533" y="728"/>
                </a:cubicBezTo>
                <a:cubicBezTo>
                  <a:pt x="2533" y="735"/>
                  <a:pt x="2517" y="731"/>
                  <a:pt x="2514" y="738"/>
                </a:cubicBezTo>
                <a:cubicBezTo>
                  <a:pt x="2471" y="793"/>
                  <a:pt x="2428" y="849"/>
                  <a:pt x="2394" y="908"/>
                </a:cubicBezTo>
                <a:cubicBezTo>
                  <a:pt x="2369" y="948"/>
                  <a:pt x="2366" y="1029"/>
                  <a:pt x="2338" y="1038"/>
                </a:cubicBezTo>
                <a:cubicBezTo>
                  <a:pt x="2202" y="1075"/>
                  <a:pt x="2214" y="1177"/>
                  <a:pt x="2217" y="1310"/>
                </a:cubicBezTo>
                <a:cubicBezTo>
                  <a:pt x="2152" y="1310"/>
                  <a:pt x="2088" y="1309"/>
                  <a:pt x="2024" y="1309"/>
                </a:cubicBezTo>
                <a:cubicBezTo>
                  <a:pt x="1960" y="1309"/>
                  <a:pt x="1897" y="1310"/>
                  <a:pt x="1833" y="1313"/>
                </a:cubicBezTo>
                <a:cubicBezTo>
                  <a:pt x="1740" y="1316"/>
                  <a:pt x="1644" y="1326"/>
                  <a:pt x="1558" y="1351"/>
                </a:cubicBezTo>
                <a:cubicBezTo>
                  <a:pt x="1400" y="1397"/>
                  <a:pt x="1245" y="1456"/>
                  <a:pt x="1090" y="1518"/>
                </a:cubicBezTo>
                <a:cubicBezTo>
                  <a:pt x="1044" y="1536"/>
                  <a:pt x="998" y="1564"/>
                  <a:pt x="960" y="1601"/>
                </a:cubicBezTo>
                <a:cubicBezTo>
                  <a:pt x="852" y="1703"/>
                  <a:pt x="747" y="1812"/>
                  <a:pt x="642" y="1920"/>
                </a:cubicBezTo>
                <a:cubicBezTo>
                  <a:pt x="577" y="1988"/>
                  <a:pt x="502" y="2053"/>
                  <a:pt x="450" y="2131"/>
                </a:cubicBezTo>
                <a:cubicBezTo>
                  <a:pt x="403" y="2199"/>
                  <a:pt x="403" y="2322"/>
                  <a:pt x="347" y="2350"/>
                </a:cubicBezTo>
                <a:cubicBezTo>
                  <a:pt x="199" y="2421"/>
                  <a:pt x="267" y="2598"/>
                  <a:pt x="152" y="2682"/>
                </a:cubicBezTo>
                <a:cubicBezTo>
                  <a:pt x="128" y="2697"/>
                  <a:pt x="165" y="2787"/>
                  <a:pt x="140" y="2821"/>
                </a:cubicBezTo>
                <a:cubicBezTo>
                  <a:pt x="91" y="2892"/>
                  <a:pt x="66" y="2960"/>
                  <a:pt x="91" y="3044"/>
                </a:cubicBezTo>
                <a:cubicBezTo>
                  <a:pt x="97" y="3068"/>
                  <a:pt x="87" y="3106"/>
                  <a:pt x="72" y="3121"/>
                </a:cubicBezTo>
                <a:cubicBezTo>
                  <a:pt x="1" y="3202"/>
                  <a:pt x="4" y="3279"/>
                  <a:pt x="57" y="3369"/>
                </a:cubicBezTo>
                <a:cubicBezTo>
                  <a:pt x="72" y="3393"/>
                  <a:pt x="78" y="3431"/>
                  <a:pt x="81" y="3462"/>
                </a:cubicBezTo>
                <a:cubicBezTo>
                  <a:pt x="84" y="3587"/>
                  <a:pt x="151" y="3666"/>
                  <a:pt x="252" y="3666"/>
                </a:cubicBezTo>
                <a:cubicBezTo>
                  <a:pt x="256" y="3666"/>
                  <a:pt x="260" y="3666"/>
                  <a:pt x="264" y="3666"/>
                </a:cubicBezTo>
                <a:cubicBezTo>
                  <a:pt x="385" y="3660"/>
                  <a:pt x="465" y="3561"/>
                  <a:pt x="465" y="3437"/>
                </a:cubicBezTo>
                <a:cubicBezTo>
                  <a:pt x="462" y="3350"/>
                  <a:pt x="468" y="3257"/>
                  <a:pt x="487" y="3171"/>
                </a:cubicBezTo>
                <a:cubicBezTo>
                  <a:pt x="502" y="3090"/>
                  <a:pt x="555" y="3016"/>
                  <a:pt x="558" y="2938"/>
                </a:cubicBezTo>
                <a:cubicBezTo>
                  <a:pt x="561" y="2774"/>
                  <a:pt x="682" y="2678"/>
                  <a:pt x="744" y="2548"/>
                </a:cubicBezTo>
                <a:cubicBezTo>
                  <a:pt x="759" y="2521"/>
                  <a:pt x="772" y="2490"/>
                  <a:pt x="784" y="2459"/>
                </a:cubicBezTo>
                <a:cubicBezTo>
                  <a:pt x="812" y="2397"/>
                  <a:pt x="827" y="2329"/>
                  <a:pt x="868" y="2276"/>
                </a:cubicBezTo>
                <a:cubicBezTo>
                  <a:pt x="939" y="2189"/>
                  <a:pt x="1022" y="2112"/>
                  <a:pt x="1106" y="2035"/>
                </a:cubicBezTo>
                <a:cubicBezTo>
                  <a:pt x="1140" y="2001"/>
                  <a:pt x="1177" y="1963"/>
                  <a:pt x="1217" y="1945"/>
                </a:cubicBezTo>
                <a:cubicBezTo>
                  <a:pt x="1345" y="1891"/>
                  <a:pt x="1458" y="1796"/>
                  <a:pt x="1603" y="1796"/>
                </a:cubicBezTo>
                <a:cubicBezTo>
                  <a:pt x="1610" y="1796"/>
                  <a:pt x="1616" y="1796"/>
                  <a:pt x="1623" y="1796"/>
                </a:cubicBezTo>
                <a:cubicBezTo>
                  <a:pt x="1624" y="1796"/>
                  <a:pt x="1626" y="1797"/>
                  <a:pt x="1627" y="1797"/>
                </a:cubicBezTo>
                <a:cubicBezTo>
                  <a:pt x="1644" y="1797"/>
                  <a:pt x="1661" y="1780"/>
                  <a:pt x="1672" y="1765"/>
                </a:cubicBezTo>
                <a:cubicBezTo>
                  <a:pt x="1711" y="1717"/>
                  <a:pt x="1752" y="1703"/>
                  <a:pt x="1795" y="1703"/>
                </a:cubicBezTo>
                <a:cubicBezTo>
                  <a:pt x="1859" y="1703"/>
                  <a:pt x="1925" y="1734"/>
                  <a:pt x="1988" y="1734"/>
                </a:cubicBezTo>
                <a:cubicBezTo>
                  <a:pt x="2003" y="1734"/>
                  <a:pt x="2017" y="1732"/>
                  <a:pt x="2031" y="1728"/>
                </a:cubicBezTo>
                <a:cubicBezTo>
                  <a:pt x="2038" y="1728"/>
                  <a:pt x="2068" y="1771"/>
                  <a:pt x="2065" y="1784"/>
                </a:cubicBezTo>
                <a:cubicBezTo>
                  <a:pt x="2025" y="1895"/>
                  <a:pt x="2013" y="1997"/>
                  <a:pt x="2019" y="2118"/>
                </a:cubicBezTo>
                <a:cubicBezTo>
                  <a:pt x="2025" y="2211"/>
                  <a:pt x="2000" y="2310"/>
                  <a:pt x="2050" y="2394"/>
                </a:cubicBezTo>
                <a:cubicBezTo>
                  <a:pt x="2149" y="2561"/>
                  <a:pt x="2099" y="2812"/>
                  <a:pt x="2335" y="2904"/>
                </a:cubicBezTo>
                <a:cubicBezTo>
                  <a:pt x="2344" y="2907"/>
                  <a:pt x="2344" y="2935"/>
                  <a:pt x="2353" y="2945"/>
                </a:cubicBezTo>
                <a:cubicBezTo>
                  <a:pt x="2384" y="2985"/>
                  <a:pt x="2415" y="3031"/>
                  <a:pt x="2455" y="3059"/>
                </a:cubicBezTo>
                <a:cubicBezTo>
                  <a:pt x="2502" y="3087"/>
                  <a:pt x="2561" y="3106"/>
                  <a:pt x="2616" y="3112"/>
                </a:cubicBezTo>
                <a:cubicBezTo>
                  <a:pt x="2720" y="3126"/>
                  <a:pt x="2830" y="3151"/>
                  <a:pt x="2934" y="3151"/>
                </a:cubicBezTo>
                <a:cubicBezTo>
                  <a:pt x="2966" y="3151"/>
                  <a:pt x="2997" y="3149"/>
                  <a:pt x="3028" y="3143"/>
                </a:cubicBezTo>
                <a:cubicBezTo>
                  <a:pt x="3155" y="3118"/>
                  <a:pt x="3273" y="3031"/>
                  <a:pt x="3384" y="2957"/>
                </a:cubicBezTo>
                <a:cubicBezTo>
                  <a:pt x="3474" y="2901"/>
                  <a:pt x="3434" y="2799"/>
                  <a:pt x="3440" y="2716"/>
                </a:cubicBezTo>
                <a:cubicBezTo>
                  <a:pt x="3443" y="2688"/>
                  <a:pt x="3458" y="2660"/>
                  <a:pt x="3458" y="2632"/>
                </a:cubicBezTo>
                <a:cubicBezTo>
                  <a:pt x="3458" y="2517"/>
                  <a:pt x="3480" y="2394"/>
                  <a:pt x="3446" y="2288"/>
                </a:cubicBezTo>
                <a:cubicBezTo>
                  <a:pt x="3415" y="2180"/>
                  <a:pt x="3334" y="2087"/>
                  <a:pt x="3263" y="1997"/>
                </a:cubicBezTo>
                <a:cubicBezTo>
                  <a:pt x="3081" y="1753"/>
                  <a:pt x="2827" y="1592"/>
                  <a:pt x="2570" y="1440"/>
                </a:cubicBezTo>
                <a:cubicBezTo>
                  <a:pt x="2573" y="1434"/>
                  <a:pt x="2576" y="1428"/>
                  <a:pt x="2576" y="1425"/>
                </a:cubicBezTo>
                <a:cubicBezTo>
                  <a:pt x="2598" y="1251"/>
                  <a:pt x="2814" y="1190"/>
                  <a:pt x="2821" y="1001"/>
                </a:cubicBezTo>
                <a:cubicBezTo>
                  <a:pt x="2821" y="979"/>
                  <a:pt x="2879" y="954"/>
                  <a:pt x="2914" y="936"/>
                </a:cubicBezTo>
                <a:cubicBezTo>
                  <a:pt x="2954" y="911"/>
                  <a:pt x="3003" y="899"/>
                  <a:pt x="3037" y="868"/>
                </a:cubicBezTo>
                <a:cubicBezTo>
                  <a:pt x="3112" y="800"/>
                  <a:pt x="3170" y="716"/>
                  <a:pt x="3245" y="648"/>
                </a:cubicBezTo>
                <a:cubicBezTo>
                  <a:pt x="3273" y="620"/>
                  <a:pt x="3319" y="591"/>
                  <a:pt x="3355" y="591"/>
                </a:cubicBezTo>
                <a:cubicBezTo>
                  <a:pt x="3359" y="591"/>
                  <a:pt x="3362" y="592"/>
                  <a:pt x="3365" y="592"/>
                </a:cubicBezTo>
                <a:cubicBezTo>
                  <a:pt x="3382" y="595"/>
                  <a:pt x="3397" y="596"/>
                  <a:pt x="3412" y="596"/>
                </a:cubicBezTo>
                <a:cubicBezTo>
                  <a:pt x="3510" y="596"/>
                  <a:pt x="3577" y="546"/>
                  <a:pt x="3622" y="484"/>
                </a:cubicBezTo>
                <a:cubicBezTo>
                  <a:pt x="3680" y="484"/>
                  <a:pt x="3734" y="493"/>
                  <a:pt x="3781" y="493"/>
                </a:cubicBezTo>
                <a:cubicBezTo>
                  <a:pt x="3810" y="493"/>
                  <a:pt x="3836" y="490"/>
                  <a:pt x="3858" y="478"/>
                </a:cubicBezTo>
                <a:cubicBezTo>
                  <a:pt x="3917" y="446"/>
                  <a:pt x="3971" y="430"/>
                  <a:pt x="4025" y="430"/>
                </a:cubicBezTo>
                <a:cubicBezTo>
                  <a:pt x="4081" y="430"/>
                  <a:pt x="4136" y="447"/>
                  <a:pt x="4195" y="484"/>
                </a:cubicBezTo>
                <a:cubicBezTo>
                  <a:pt x="4232" y="505"/>
                  <a:pt x="4288" y="499"/>
                  <a:pt x="4334" y="509"/>
                </a:cubicBezTo>
                <a:cubicBezTo>
                  <a:pt x="4402" y="518"/>
                  <a:pt x="4470" y="527"/>
                  <a:pt x="4539" y="543"/>
                </a:cubicBezTo>
                <a:cubicBezTo>
                  <a:pt x="4573" y="549"/>
                  <a:pt x="4604" y="580"/>
                  <a:pt x="4635" y="580"/>
                </a:cubicBezTo>
                <a:cubicBezTo>
                  <a:pt x="4637" y="580"/>
                  <a:pt x="4639" y="580"/>
                  <a:pt x="4642" y="580"/>
                </a:cubicBezTo>
                <a:cubicBezTo>
                  <a:pt x="4824" y="580"/>
                  <a:pt x="4958" y="696"/>
                  <a:pt x="5065" y="806"/>
                </a:cubicBezTo>
                <a:cubicBezTo>
                  <a:pt x="5125" y="864"/>
                  <a:pt x="5180" y="886"/>
                  <a:pt x="5237" y="886"/>
                </a:cubicBezTo>
                <a:cubicBezTo>
                  <a:pt x="5262" y="886"/>
                  <a:pt x="5287" y="881"/>
                  <a:pt x="5312" y="874"/>
                </a:cubicBezTo>
                <a:cubicBezTo>
                  <a:pt x="5492" y="815"/>
                  <a:pt x="5514" y="651"/>
                  <a:pt x="5371" y="530"/>
                </a:cubicBezTo>
                <a:cubicBezTo>
                  <a:pt x="5353" y="515"/>
                  <a:pt x="5346" y="490"/>
                  <a:pt x="5334" y="468"/>
                </a:cubicBezTo>
                <a:cubicBezTo>
                  <a:pt x="5292" y="392"/>
                  <a:pt x="5119" y="302"/>
                  <a:pt x="5021" y="302"/>
                </a:cubicBezTo>
                <a:cubicBezTo>
                  <a:pt x="5012" y="302"/>
                  <a:pt x="5004" y="303"/>
                  <a:pt x="4997" y="304"/>
                </a:cubicBezTo>
                <a:cubicBezTo>
                  <a:pt x="5015" y="286"/>
                  <a:pt x="5034" y="264"/>
                  <a:pt x="5052" y="245"/>
                </a:cubicBezTo>
                <a:cubicBezTo>
                  <a:pt x="4997" y="221"/>
                  <a:pt x="4944" y="180"/>
                  <a:pt x="4885" y="171"/>
                </a:cubicBezTo>
                <a:cubicBezTo>
                  <a:pt x="4786" y="156"/>
                  <a:pt x="4700" y="125"/>
                  <a:pt x="4604" y="81"/>
                </a:cubicBezTo>
                <a:cubicBezTo>
                  <a:pt x="4486" y="27"/>
                  <a:pt x="4344" y="4"/>
                  <a:pt x="4212" y="4"/>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TextBox 3">
            <a:extLst>
              <a:ext uri="{FF2B5EF4-FFF2-40B4-BE49-F238E27FC236}">
                <a16:creationId xmlns:a16="http://schemas.microsoft.com/office/drawing/2014/main" id="{9AE07289-A080-4F4B-8841-312C418B0652}"/>
              </a:ext>
            </a:extLst>
          </p:cNvPr>
          <p:cNvSpPr txBox="1"/>
          <p:nvPr/>
        </p:nvSpPr>
        <p:spPr>
          <a:xfrm>
            <a:off x="593920" y="1888969"/>
            <a:ext cx="3883754" cy="2800767"/>
          </a:xfrm>
          <a:prstGeom prst="rect">
            <a:avLst/>
          </a:prstGeom>
          <a:noFill/>
        </p:spPr>
        <p:txBody>
          <a:bodyPr wrap="square" rtlCol="0">
            <a:spAutoFit/>
          </a:bodyPr>
          <a:lstStyle/>
          <a:p>
            <a:r>
              <a:rPr lang="en-US" sz="1600" dirty="0" err="1"/>
              <a:t>Chức</a:t>
            </a:r>
            <a:r>
              <a:rPr lang="en-US" sz="1600" dirty="0"/>
              <a:t> </a:t>
            </a:r>
            <a:r>
              <a:rPr lang="en-US" sz="1600" dirty="0" err="1"/>
              <a:t>năng</a:t>
            </a:r>
            <a:r>
              <a:rPr lang="en-US" sz="1600" dirty="0"/>
              <a:t> </a:t>
            </a:r>
            <a:r>
              <a:rPr lang="en-US" sz="1600" dirty="0" err="1"/>
              <a:t>thêmm</a:t>
            </a:r>
            <a:r>
              <a:rPr lang="en-US" sz="1600" dirty="0"/>
              <a:t> </a:t>
            </a:r>
            <a:r>
              <a:rPr lang="en-US" sz="1600" dirty="0" err="1"/>
              <a:t>mới</a:t>
            </a:r>
            <a:r>
              <a:rPr lang="en-US" sz="1600" dirty="0"/>
              <a:t> </a:t>
            </a:r>
            <a:r>
              <a:rPr lang="en-US" sz="1600" dirty="0" err="1"/>
              <a:t>tài</a:t>
            </a:r>
            <a:r>
              <a:rPr lang="en-US" sz="1600" dirty="0"/>
              <a:t> </a:t>
            </a:r>
            <a:r>
              <a:rPr lang="en-US" sz="1600" dirty="0" err="1"/>
              <a:t>khoản</a:t>
            </a:r>
            <a:r>
              <a:rPr lang="en-US" sz="1600" dirty="0"/>
              <a:t> </a:t>
            </a:r>
            <a:r>
              <a:rPr lang="en-US" sz="1600" dirty="0" err="1"/>
              <a:t>cho</a:t>
            </a:r>
            <a:r>
              <a:rPr lang="en-US" sz="1600" dirty="0"/>
              <a:t> </a:t>
            </a:r>
            <a:r>
              <a:rPr lang="en-US" sz="1600" dirty="0" err="1"/>
              <a:t>nhân</a:t>
            </a:r>
            <a:r>
              <a:rPr lang="en-US" sz="1600" dirty="0"/>
              <a:t> </a:t>
            </a:r>
            <a:r>
              <a:rPr lang="en-US" sz="1600" dirty="0" err="1"/>
              <a:t>viên</a:t>
            </a:r>
            <a:r>
              <a:rPr lang="en-US" sz="1600" dirty="0"/>
              <a:t> </a:t>
            </a:r>
            <a:r>
              <a:rPr lang="en-US" sz="1600" dirty="0" err="1"/>
              <a:t>với</a:t>
            </a:r>
            <a:r>
              <a:rPr lang="en-US" sz="1600" dirty="0"/>
              <a:t> </a:t>
            </a:r>
            <a:r>
              <a:rPr lang="en-US" sz="1600" dirty="0" err="1"/>
              <a:t>các</a:t>
            </a:r>
            <a:r>
              <a:rPr lang="en-US" sz="1600" dirty="0"/>
              <a:t> validate </a:t>
            </a:r>
            <a:r>
              <a:rPr lang="en-US" sz="1600" dirty="0" err="1"/>
              <a:t>nh</a:t>
            </a:r>
            <a:r>
              <a:rPr lang="vi-VN" sz="1600" dirty="0"/>
              <a:t>ư</a:t>
            </a:r>
            <a:r>
              <a:rPr lang="en-US" sz="1600" dirty="0"/>
              <a:t> </a:t>
            </a:r>
            <a:r>
              <a:rPr lang="en-US" sz="1600" dirty="0" err="1"/>
              <a:t>sau</a:t>
            </a:r>
            <a:r>
              <a:rPr lang="en-US" sz="1600" dirty="0"/>
              <a:t>:</a:t>
            </a:r>
          </a:p>
          <a:p>
            <a:pPr marL="285750" indent="-285750" fontAlgn="base">
              <a:buFont typeface="Arial" panose="020B0604020202020204" pitchFamily="34" charset="0"/>
              <a:buChar char="•"/>
            </a:pPr>
            <a:r>
              <a:rPr lang="vi-VN" sz="1600" dirty="0"/>
              <a:t>Các trường bắt buộc</a:t>
            </a:r>
            <a:r>
              <a:rPr lang="en-US" sz="1600" dirty="0"/>
              <a:t> full name, email, password,..</a:t>
            </a:r>
            <a:r>
              <a:rPr lang="vi-VN" sz="1600" dirty="0"/>
              <a:t> không được bỏ trống</a:t>
            </a:r>
          </a:p>
          <a:p>
            <a:pPr marL="285750" indent="-285750" fontAlgn="base">
              <a:buFont typeface="Arial" panose="020B0604020202020204" pitchFamily="34" charset="0"/>
              <a:buChar char="•"/>
            </a:pPr>
            <a:r>
              <a:rPr lang="vi-VN" sz="1600" dirty="0"/>
              <a:t>Password: Tối thiểu 8 ký</a:t>
            </a:r>
            <a:r>
              <a:rPr lang="en-US" sz="1600" dirty="0"/>
              <a:t> </a:t>
            </a:r>
            <a:r>
              <a:rPr lang="en-US" sz="1600" dirty="0" err="1"/>
              <a:t>tự</a:t>
            </a:r>
            <a:r>
              <a:rPr lang="en-US" sz="1600" dirty="0"/>
              <a:t> </a:t>
            </a:r>
          </a:p>
          <a:p>
            <a:pPr marL="285750" indent="-285750" fontAlgn="base">
              <a:buFont typeface="Arial" panose="020B0604020202020204" pitchFamily="34" charset="0"/>
              <a:buChar char="•"/>
            </a:pPr>
            <a:r>
              <a:rPr lang="en-US" sz="1600" dirty="0"/>
              <a:t>P</a:t>
            </a:r>
            <a:r>
              <a:rPr lang="vi-VN" sz="1600" dirty="0"/>
              <a:t>assword</a:t>
            </a:r>
            <a:r>
              <a:rPr lang="en-US" sz="1600" dirty="0"/>
              <a:t> </a:t>
            </a:r>
            <a:r>
              <a:rPr lang="vi-VN" sz="1600" dirty="0"/>
              <a:t>Confirm : </a:t>
            </a:r>
            <a:r>
              <a:rPr lang="en-US" sz="1600" dirty="0" err="1"/>
              <a:t>Trùng</a:t>
            </a:r>
            <a:r>
              <a:rPr lang="vi-VN" sz="1600" dirty="0"/>
              <a:t> với password</a:t>
            </a:r>
            <a:endParaRPr lang="en-US" sz="1600" dirty="0"/>
          </a:p>
          <a:p>
            <a:pPr marL="285750" indent="-285750" fontAlgn="base">
              <a:buFont typeface="Arial" panose="020B0604020202020204" pitchFamily="34" charset="0"/>
              <a:buChar char="•"/>
            </a:pPr>
            <a:r>
              <a:rPr lang="vi-VN" sz="1600" dirty="0"/>
              <a:t>Email phải đúng định dạng không  chứa kí tự đặc biệt và là duy nhất</a:t>
            </a:r>
          </a:p>
          <a:p>
            <a:endParaRPr lang="en-US" sz="1600" dirty="0"/>
          </a:p>
        </p:txBody>
      </p:sp>
      <p:pic>
        <p:nvPicPr>
          <p:cNvPr id="5" name="Picture 4">
            <a:extLst>
              <a:ext uri="{FF2B5EF4-FFF2-40B4-BE49-F238E27FC236}">
                <a16:creationId xmlns:a16="http://schemas.microsoft.com/office/drawing/2014/main" id="{4CB1A2C0-F72A-4BCD-94F2-3DB26E7E9DFB}"/>
              </a:ext>
            </a:extLst>
          </p:cNvPr>
          <p:cNvPicPr>
            <a:picLocks noChangeAspect="1"/>
          </p:cNvPicPr>
          <p:nvPr/>
        </p:nvPicPr>
        <p:blipFill>
          <a:blip r:embed="rId4"/>
          <a:stretch>
            <a:fillRect/>
          </a:stretch>
        </p:blipFill>
        <p:spPr>
          <a:xfrm>
            <a:off x="4745816" y="779586"/>
            <a:ext cx="4139974" cy="3884886"/>
          </a:xfrm>
          <a:prstGeom prst="rect">
            <a:avLst/>
          </a:prstGeom>
        </p:spPr>
      </p:pic>
    </p:spTree>
    <p:extLst>
      <p:ext uri="{BB962C8B-B14F-4D97-AF65-F5344CB8AC3E}">
        <p14:creationId xmlns:p14="http://schemas.microsoft.com/office/powerpoint/2010/main" val="42053309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39"/>
        <p:cNvGrpSpPr/>
        <p:nvPr/>
      </p:nvGrpSpPr>
      <p:grpSpPr>
        <a:xfrm>
          <a:off x="0" y="0"/>
          <a:ext cx="0" cy="0"/>
          <a:chOff x="0" y="0"/>
          <a:chExt cx="0" cy="0"/>
        </a:xfrm>
      </p:grpSpPr>
      <p:sp>
        <p:nvSpPr>
          <p:cNvPr id="740" name="Google Shape;740;p3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1" dirty="0" err="1">
                <a:latin typeface="+mn-lt"/>
              </a:rPr>
              <a:t>Xây</a:t>
            </a:r>
            <a:r>
              <a:rPr lang="en-US" b="1" dirty="0">
                <a:latin typeface="+mn-lt"/>
              </a:rPr>
              <a:t> </a:t>
            </a:r>
            <a:r>
              <a:rPr lang="en-US" b="1" dirty="0" err="1">
                <a:latin typeface="+mn-lt"/>
              </a:rPr>
              <a:t>dựng</a:t>
            </a:r>
            <a:r>
              <a:rPr lang="en-US" b="1" dirty="0">
                <a:latin typeface="+mn-lt"/>
              </a:rPr>
              <a:t> Test Case</a:t>
            </a:r>
            <a:endParaRPr b="1" dirty="0">
              <a:latin typeface="+mn-lt"/>
            </a:endParaRPr>
          </a:p>
        </p:txBody>
      </p:sp>
      <p:grpSp>
        <p:nvGrpSpPr>
          <p:cNvPr id="741" name="Google Shape;741;p35"/>
          <p:cNvGrpSpPr/>
          <p:nvPr/>
        </p:nvGrpSpPr>
        <p:grpSpPr>
          <a:xfrm>
            <a:off x="3629199" y="2029725"/>
            <a:ext cx="1715896" cy="1250486"/>
            <a:chOff x="3242566" y="1685017"/>
            <a:chExt cx="2489162" cy="1939901"/>
          </a:xfrm>
        </p:grpSpPr>
        <p:sp>
          <p:nvSpPr>
            <p:cNvPr id="742" name="Google Shape;742;p35"/>
            <p:cNvSpPr/>
            <p:nvPr/>
          </p:nvSpPr>
          <p:spPr>
            <a:xfrm>
              <a:off x="5230975" y="2980200"/>
              <a:ext cx="381000" cy="381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ssistant"/>
                <a:ea typeface="Assistant"/>
                <a:cs typeface="Assistant"/>
                <a:sym typeface="Assistant"/>
              </a:endParaRPr>
            </a:p>
          </p:txBody>
        </p:sp>
        <p:sp>
          <p:nvSpPr>
            <p:cNvPr id="743" name="Google Shape;743;p35"/>
            <p:cNvSpPr/>
            <p:nvPr/>
          </p:nvSpPr>
          <p:spPr>
            <a:xfrm>
              <a:off x="3242575" y="2381250"/>
              <a:ext cx="381000" cy="3810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ssistant"/>
                <a:ea typeface="Assistant"/>
                <a:cs typeface="Assistant"/>
                <a:sym typeface="Assistant"/>
              </a:endParaRPr>
            </a:p>
          </p:txBody>
        </p:sp>
        <p:grpSp>
          <p:nvGrpSpPr>
            <p:cNvPr id="744" name="Google Shape;744;p35"/>
            <p:cNvGrpSpPr/>
            <p:nvPr/>
          </p:nvGrpSpPr>
          <p:grpSpPr>
            <a:xfrm>
              <a:off x="3242566" y="1685017"/>
              <a:ext cx="2489162" cy="1939901"/>
              <a:chOff x="3242566" y="1685017"/>
              <a:chExt cx="2489162" cy="1939901"/>
            </a:xfrm>
          </p:grpSpPr>
          <p:sp>
            <p:nvSpPr>
              <p:cNvPr id="745" name="Google Shape;745;p35"/>
              <p:cNvSpPr/>
              <p:nvPr/>
            </p:nvSpPr>
            <p:spPr>
              <a:xfrm>
                <a:off x="4959350" y="2240450"/>
                <a:ext cx="381000" cy="3810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ssistant"/>
                  <a:ea typeface="Assistant"/>
                  <a:cs typeface="Assistant"/>
                  <a:sym typeface="Assistant"/>
                </a:endParaRPr>
              </a:p>
            </p:txBody>
          </p:sp>
          <p:sp>
            <p:nvSpPr>
              <p:cNvPr id="746" name="Google Shape;746;p35"/>
              <p:cNvSpPr/>
              <p:nvPr/>
            </p:nvSpPr>
            <p:spPr>
              <a:xfrm>
                <a:off x="3417200" y="2996100"/>
                <a:ext cx="381000" cy="381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ssistant"/>
                  <a:ea typeface="Assistant"/>
                  <a:cs typeface="Assistant"/>
                  <a:sym typeface="Assistant"/>
                </a:endParaRPr>
              </a:p>
            </p:txBody>
          </p:sp>
          <p:grpSp>
            <p:nvGrpSpPr>
              <p:cNvPr id="747" name="Google Shape;747;p35"/>
              <p:cNvGrpSpPr/>
              <p:nvPr/>
            </p:nvGrpSpPr>
            <p:grpSpPr>
              <a:xfrm>
                <a:off x="3242566" y="1685017"/>
                <a:ext cx="2489162" cy="1939901"/>
                <a:chOff x="5948051" y="855626"/>
                <a:chExt cx="1786779" cy="1392507"/>
              </a:xfrm>
            </p:grpSpPr>
            <p:sp>
              <p:nvSpPr>
                <p:cNvPr id="748" name="Google Shape;748;p35"/>
                <p:cNvSpPr/>
                <p:nvPr/>
              </p:nvSpPr>
              <p:spPr>
                <a:xfrm>
                  <a:off x="6343658" y="855626"/>
                  <a:ext cx="207814" cy="87259"/>
                </a:xfrm>
                <a:custGeom>
                  <a:avLst/>
                  <a:gdLst/>
                  <a:ahLst/>
                  <a:cxnLst/>
                  <a:rect l="l" t="t" r="r" b="b"/>
                  <a:pathLst>
                    <a:path w="5761" h="2419" extrusionOk="0">
                      <a:moveTo>
                        <a:pt x="2707" y="1059"/>
                      </a:moveTo>
                      <a:cubicBezTo>
                        <a:pt x="2718" y="1059"/>
                        <a:pt x="2728" y="1061"/>
                        <a:pt x="2740" y="1064"/>
                      </a:cubicBezTo>
                      <a:cubicBezTo>
                        <a:pt x="2848" y="1098"/>
                        <a:pt x="2851" y="1212"/>
                        <a:pt x="2848" y="1315"/>
                      </a:cubicBezTo>
                      <a:cubicBezTo>
                        <a:pt x="2842" y="1411"/>
                        <a:pt x="2833" y="1510"/>
                        <a:pt x="2833" y="1606"/>
                      </a:cubicBezTo>
                      <a:cubicBezTo>
                        <a:pt x="2829" y="1754"/>
                        <a:pt x="2724" y="1841"/>
                        <a:pt x="2631" y="1931"/>
                      </a:cubicBezTo>
                      <a:cubicBezTo>
                        <a:pt x="2605" y="1954"/>
                        <a:pt x="2570" y="1968"/>
                        <a:pt x="2534" y="1968"/>
                      </a:cubicBezTo>
                      <a:cubicBezTo>
                        <a:pt x="2502" y="1968"/>
                        <a:pt x="2468" y="1957"/>
                        <a:pt x="2439" y="1931"/>
                      </a:cubicBezTo>
                      <a:cubicBezTo>
                        <a:pt x="2368" y="1866"/>
                        <a:pt x="2300" y="1798"/>
                        <a:pt x="2331" y="1686"/>
                      </a:cubicBezTo>
                      <a:cubicBezTo>
                        <a:pt x="2381" y="1513"/>
                        <a:pt x="2433" y="1339"/>
                        <a:pt x="2535" y="1188"/>
                      </a:cubicBezTo>
                      <a:cubicBezTo>
                        <a:pt x="2578" y="1123"/>
                        <a:pt x="2637" y="1059"/>
                        <a:pt x="2707" y="1059"/>
                      </a:cubicBezTo>
                      <a:close/>
                      <a:moveTo>
                        <a:pt x="1720" y="0"/>
                      </a:moveTo>
                      <a:cubicBezTo>
                        <a:pt x="1606" y="0"/>
                        <a:pt x="1499" y="58"/>
                        <a:pt x="1399" y="92"/>
                      </a:cubicBezTo>
                      <a:cubicBezTo>
                        <a:pt x="1232" y="154"/>
                        <a:pt x="1071" y="256"/>
                        <a:pt x="907" y="343"/>
                      </a:cubicBezTo>
                      <a:cubicBezTo>
                        <a:pt x="852" y="371"/>
                        <a:pt x="787" y="358"/>
                        <a:pt x="734" y="395"/>
                      </a:cubicBezTo>
                      <a:cubicBezTo>
                        <a:pt x="579" y="504"/>
                        <a:pt x="471" y="658"/>
                        <a:pt x="331" y="785"/>
                      </a:cubicBezTo>
                      <a:cubicBezTo>
                        <a:pt x="167" y="940"/>
                        <a:pt x="112" y="1169"/>
                        <a:pt x="10" y="1364"/>
                      </a:cubicBezTo>
                      <a:cubicBezTo>
                        <a:pt x="0" y="1386"/>
                        <a:pt x="3" y="1414"/>
                        <a:pt x="3" y="1426"/>
                      </a:cubicBezTo>
                      <a:cubicBezTo>
                        <a:pt x="3" y="1550"/>
                        <a:pt x="144" y="1660"/>
                        <a:pt x="264" y="1660"/>
                      </a:cubicBezTo>
                      <a:cubicBezTo>
                        <a:pt x="290" y="1660"/>
                        <a:pt x="315" y="1655"/>
                        <a:pt x="338" y="1643"/>
                      </a:cubicBezTo>
                      <a:cubicBezTo>
                        <a:pt x="372" y="1627"/>
                        <a:pt x="406" y="1599"/>
                        <a:pt x="409" y="1565"/>
                      </a:cubicBezTo>
                      <a:cubicBezTo>
                        <a:pt x="427" y="1438"/>
                        <a:pt x="496" y="1342"/>
                        <a:pt x="576" y="1247"/>
                      </a:cubicBezTo>
                      <a:cubicBezTo>
                        <a:pt x="681" y="1120"/>
                        <a:pt x="722" y="931"/>
                        <a:pt x="923" y="894"/>
                      </a:cubicBezTo>
                      <a:cubicBezTo>
                        <a:pt x="932" y="891"/>
                        <a:pt x="944" y="881"/>
                        <a:pt x="951" y="872"/>
                      </a:cubicBezTo>
                      <a:cubicBezTo>
                        <a:pt x="1047" y="671"/>
                        <a:pt x="1260" y="640"/>
                        <a:pt x="1427" y="566"/>
                      </a:cubicBezTo>
                      <a:cubicBezTo>
                        <a:pt x="1572" y="502"/>
                        <a:pt x="1723" y="473"/>
                        <a:pt x="1876" y="473"/>
                      </a:cubicBezTo>
                      <a:cubicBezTo>
                        <a:pt x="2027" y="473"/>
                        <a:pt x="2179" y="501"/>
                        <a:pt x="2328" y="550"/>
                      </a:cubicBezTo>
                      <a:cubicBezTo>
                        <a:pt x="2408" y="575"/>
                        <a:pt x="2415" y="658"/>
                        <a:pt x="2378" y="730"/>
                      </a:cubicBezTo>
                      <a:cubicBezTo>
                        <a:pt x="2334" y="819"/>
                        <a:pt x="2229" y="807"/>
                        <a:pt x="2176" y="878"/>
                      </a:cubicBezTo>
                      <a:cubicBezTo>
                        <a:pt x="2099" y="980"/>
                        <a:pt x="2056" y="1101"/>
                        <a:pt x="1991" y="1206"/>
                      </a:cubicBezTo>
                      <a:cubicBezTo>
                        <a:pt x="1879" y="1383"/>
                        <a:pt x="1910" y="1562"/>
                        <a:pt x="1898" y="1751"/>
                      </a:cubicBezTo>
                      <a:cubicBezTo>
                        <a:pt x="1885" y="1934"/>
                        <a:pt x="2062" y="2042"/>
                        <a:pt x="2053" y="2218"/>
                      </a:cubicBezTo>
                      <a:cubicBezTo>
                        <a:pt x="2053" y="2243"/>
                        <a:pt x="2118" y="2290"/>
                        <a:pt x="2155" y="2293"/>
                      </a:cubicBezTo>
                      <a:cubicBezTo>
                        <a:pt x="2241" y="2305"/>
                        <a:pt x="2313" y="2348"/>
                        <a:pt x="2384" y="2389"/>
                      </a:cubicBezTo>
                      <a:cubicBezTo>
                        <a:pt x="2421" y="2409"/>
                        <a:pt x="2456" y="2418"/>
                        <a:pt x="2491" y="2418"/>
                      </a:cubicBezTo>
                      <a:cubicBezTo>
                        <a:pt x="2529" y="2418"/>
                        <a:pt x="2566" y="2408"/>
                        <a:pt x="2607" y="2392"/>
                      </a:cubicBezTo>
                      <a:cubicBezTo>
                        <a:pt x="2724" y="2345"/>
                        <a:pt x="2829" y="2277"/>
                        <a:pt x="2941" y="2222"/>
                      </a:cubicBezTo>
                      <a:cubicBezTo>
                        <a:pt x="3080" y="2150"/>
                        <a:pt x="3148" y="2054"/>
                        <a:pt x="3195" y="1918"/>
                      </a:cubicBezTo>
                      <a:cubicBezTo>
                        <a:pt x="3263" y="1723"/>
                        <a:pt x="3294" y="1522"/>
                        <a:pt x="3281" y="1321"/>
                      </a:cubicBezTo>
                      <a:cubicBezTo>
                        <a:pt x="3272" y="1185"/>
                        <a:pt x="3306" y="1042"/>
                        <a:pt x="3201" y="912"/>
                      </a:cubicBezTo>
                      <a:cubicBezTo>
                        <a:pt x="3114" y="804"/>
                        <a:pt x="3142" y="723"/>
                        <a:pt x="3235" y="702"/>
                      </a:cubicBezTo>
                      <a:cubicBezTo>
                        <a:pt x="3430" y="658"/>
                        <a:pt x="3631" y="609"/>
                        <a:pt x="3829" y="603"/>
                      </a:cubicBezTo>
                      <a:cubicBezTo>
                        <a:pt x="3870" y="601"/>
                        <a:pt x="3918" y="583"/>
                        <a:pt x="3966" y="583"/>
                      </a:cubicBezTo>
                      <a:cubicBezTo>
                        <a:pt x="3994" y="583"/>
                        <a:pt x="4022" y="589"/>
                        <a:pt x="4049" y="609"/>
                      </a:cubicBezTo>
                      <a:cubicBezTo>
                        <a:pt x="4078" y="633"/>
                        <a:pt x="4110" y="645"/>
                        <a:pt x="4143" y="645"/>
                      </a:cubicBezTo>
                      <a:cubicBezTo>
                        <a:pt x="4165" y="645"/>
                        <a:pt x="4189" y="639"/>
                        <a:pt x="4213" y="627"/>
                      </a:cubicBezTo>
                      <a:cubicBezTo>
                        <a:pt x="4230" y="620"/>
                        <a:pt x="4246" y="617"/>
                        <a:pt x="4261" y="617"/>
                      </a:cubicBezTo>
                      <a:cubicBezTo>
                        <a:pt x="4296" y="617"/>
                        <a:pt x="4328" y="635"/>
                        <a:pt x="4359" y="658"/>
                      </a:cubicBezTo>
                      <a:cubicBezTo>
                        <a:pt x="4383" y="677"/>
                        <a:pt x="4402" y="711"/>
                        <a:pt x="4439" y="714"/>
                      </a:cubicBezTo>
                      <a:cubicBezTo>
                        <a:pt x="4625" y="736"/>
                        <a:pt x="4761" y="826"/>
                        <a:pt x="4894" y="965"/>
                      </a:cubicBezTo>
                      <a:cubicBezTo>
                        <a:pt x="5009" y="1092"/>
                        <a:pt x="5092" y="1225"/>
                        <a:pt x="5185" y="1367"/>
                      </a:cubicBezTo>
                      <a:cubicBezTo>
                        <a:pt x="5247" y="1463"/>
                        <a:pt x="5182" y="1565"/>
                        <a:pt x="5231" y="1643"/>
                      </a:cubicBezTo>
                      <a:cubicBezTo>
                        <a:pt x="5306" y="1757"/>
                        <a:pt x="5300" y="1881"/>
                        <a:pt x="5318" y="2005"/>
                      </a:cubicBezTo>
                      <a:cubicBezTo>
                        <a:pt x="5327" y="2088"/>
                        <a:pt x="5368" y="2129"/>
                        <a:pt x="5454" y="2135"/>
                      </a:cubicBezTo>
                      <a:cubicBezTo>
                        <a:pt x="5455" y="2135"/>
                        <a:pt x="5456" y="2135"/>
                        <a:pt x="5457" y="2135"/>
                      </a:cubicBezTo>
                      <a:cubicBezTo>
                        <a:pt x="5566" y="2135"/>
                        <a:pt x="5761" y="1942"/>
                        <a:pt x="5755" y="1832"/>
                      </a:cubicBezTo>
                      <a:cubicBezTo>
                        <a:pt x="5755" y="1804"/>
                        <a:pt x="5742" y="1785"/>
                        <a:pt x="5727" y="1767"/>
                      </a:cubicBezTo>
                      <a:cubicBezTo>
                        <a:pt x="5711" y="1748"/>
                        <a:pt x="5686" y="1726"/>
                        <a:pt x="5696" y="1702"/>
                      </a:cubicBezTo>
                      <a:cubicBezTo>
                        <a:pt x="5745" y="1587"/>
                        <a:pt x="5643" y="1494"/>
                        <a:pt x="5652" y="1380"/>
                      </a:cubicBezTo>
                      <a:cubicBezTo>
                        <a:pt x="5659" y="1305"/>
                        <a:pt x="5612" y="1222"/>
                        <a:pt x="5569" y="1154"/>
                      </a:cubicBezTo>
                      <a:cubicBezTo>
                        <a:pt x="5464" y="987"/>
                        <a:pt x="5346" y="826"/>
                        <a:pt x="5231" y="662"/>
                      </a:cubicBezTo>
                      <a:cubicBezTo>
                        <a:pt x="5216" y="637"/>
                        <a:pt x="5200" y="603"/>
                        <a:pt x="5176" y="597"/>
                      </a:cubicBezTo>
                      <a:cubicBezTo>
                        <a:pt x="5036" y="547"/>
                        <a:pt x="4950" y="408"/>
                        <a:pt x="4795" y="377"/>
                      </a:cubicBezTo>
                      <a:cubicBezTo>
                        <a:pt x="4724" y="361"/>
                        <a:pt x="4643" y="321"/>
                        <a:pt x="4591" y="272"/>
                      </a:cubicBezTo>
                      <a:cubicBezTo>
                        <a:pt x="4486" y="174"/>
                        <a:pt x="4356" y="141"/>
                        <a:pt x="4234" y="141"/>
                      </a:cubicBezTo>
                      <a:cubicBezTo>
                        <a:pt x="4194" y="141"/>
                        <a:pt x="4154" y="145"/>
                        <a:pt x="4117" y="151"/>
                      </a:cubicBezTo>
                      <a:cubicBezTo>
                        <a:pt x="4088" y="155"/>
                        <a:pt x="4060" y="157"/>
                        <a:pt x="4031" y="157"/>
                      </a:cubicBezTo>
                      <a:cubicBezTo>
                        <a:pt x="3929" y="157"/>
                        <a:pt x="3826" y="135"/>
                        <a:pt x="3725" y="135"/>
                      </a:cubicBezTo>
                      <a:cubicBezTo>
                        <a:pt x="3641" y="135"/>
                        <a:pt x="3559" y="150"/>
                        <a:pt x="3479" y="207"/>
                      </a:cubicBezTo>
                      <a:cubicBezTo>
                        <a:pt x="3475" y="210"/>
                        <a:pt x="3470" y="211"/>
                        <a:pt x="3463" y="211"/>
                      </a:cubicBezTo>
                      <a:cubicBezTo>
                        <a:pt x="3444" y="211"/>
                        <a:pt x="3416" y="199"/>
                        <a:pt x="3394" y="199"/>
                      </a:cubicBezTo>
                      <a:cubicBezTo>
                        <a:pt x="3390" y="199"/>
                        <a:pt x="3387" y="200"/>
                        <a:pt x="3384" y="200"/>
                      </a:cubicBezTo>
                      <a:cubicBezTo>
                        <a:pt x="3269" y="225"/>
                        <a:pt x="3142" y="213"/>
                        <a:pt x="3049" y="312"/>
                      </a:cubicBezTo>
                      <a:cubicBezTo>
                        <a:pt x="3010" y="354"/>
                        <a:pt x="2955" y="375"/>
                        <a:pt x="2902" y="375"/>
                      </a:cubicBezTo>
                      <a:cubicBezTo>
                        <a:pt x="2841" y="375"/>
                        <a:pt x="2782" y="349"/>
                        <a:pt x="2746" y="296"/>
                      </a:cubicBezTo>
                      <a:cubicBezTo>
                        <a:pt x="2687" y="213"/>
                        <a:pt x="2613" y="172"/>
                        <a:pt x="2526" y="126"/>
                      </a:cubicBezTo>
                      <a:cubicBezTo>
                        <a:pt x="2455" y="89"/>
                        <a:pt x="2374" y="126"/>
                        <a:pt x="2316" y="80"/>
                      </a:cubicBezTo>
                      <a:cubicBezTo>
                        <a:pt x="2256" y="29"/>
                        <a:pt x="2194" y="11"/>
                        <a:pt x="2128" y="11"/>
                      </a:cubicBezTo>
                      <a:cubicBezTo>
                        <a:pt x="2085" y="11"/>
                        <a:pt x="2040" y="19"/>
                        <a:pt x="1994" y="30"/>
                      </a:cubicBezTo>
                      <a:cubicBezTo>
                        <a:pt x="1970" y="36"/>
                        <a:pt x="1944" y="40"/>
                        <a:pt x="1919" y="40"/>
                      </a:cubicBezTo>
                      <a:cubicBezTo>
                        <a:pt x="1893" y="40"/>
                        <a:pt x="1868" y="36"/>
                        <a:pt x="1848" y="27"/>
                      </a:cubicBezTo>
                      <a:cubicBezTo>
                        <a:pt x="1805" y="8"/>
                        <a:pt x="1762" y="0"/>
                        <a:pt x="1720" y="0"/>
                      </a:cubicBezTo>
                      <a:close/>
                    </a:path>
                  </a:pathLst>
                </a:custGeom>
                <a:solidFill>
                  <a:srgbClr val="FFCA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5"/>
                <p:cNvSpPr/>
                <p:nvPr/>
              </p:nvSpPr>
              <p:spPr>
                <a:xfrm>
                  <a:off x="6493287" y="2137715"/>
                  <a:ext cx="77159" cy="73191"/>
                </a:xfrm>
                <a:custGeom>
                  <a:avLst/>
                  <a:gdLst/>
                  <a:ahLst/>
                  <a:cxnLst/>
                  <a:rect l="l" t="t" r="r" b="b"/>
                  <a:pathLst>
                    <a:path w="2139" h="2029" extrusionOk="0">
                      <a:moveTo>
                        <a:pt x="256" y="0"/>
                      </a:moveTo>
                      <a:cubicBezTo>
                        <a:pt x="210" y="0"/>
                        <a:pt x="162" y="10"/>
                        <a:pt x="118" y="26"/>
                      </a:cubicBezTo>
                      <a:cubicBezTo>
                        <a:pt x="22" y="57"/>
                        <a:pt x="0" y="174"/>
                        <a:pt x="68" y="255"/>
                      </a:cubicBezTo>
                      <a:cubicBezTo>
                        <a:pt x="96" y="286"/>
                        <a:pt x="124" y="313"/>
                        <a:pt x="127" y="357"/>
                      </a:cubicBezTo>
                      <a:cubicBezTo>
                        <a:pt x="146" y="487"/>
                        <a:pt x="241" y="549"/>
                        <a:pt x="334" y="617"/>
                      </a:cubicBezTo>
                      <a:cubicBezTo>
                        <a:pt x="443" y="694"/>
                        <a:pt x="570" y="772"/>
                        <a:pt x="632" y="883"/>
                      </a:cubicBezTo>
                      <a:cubicBezTo>
                        <a:pt x="703" y="1016"/>
                        <a:pt x="811" y="1097"/>
                        <a:pt x="922" y="1180"/>
                      </a:cubicBezTo>
                      <a:cubicBezTo>
                        <a:pt x="1012" y="1248"/>
                        <a:pt x="1102" y="1313"/>
                        <a:pt x="1155" y="1428"/>
                      </a:cubicBezTo>
                      <a:cubicBezTo>
                        <a:pt x="1217" y="1564"/>
                        <a:pt x="1350" y="1651"/>
                        <a:pt x="1467" y="1737"/>
                      </a:cubicBezTo>
                      <a:cubicBezTo>
                        <a:pt x="1535" y="1787"/>
                        <a:pt x="1607" y="1830"/>
                        <a:pt x="1644" y="1901"/>
                      </a:cubicBezTo>
                      <a:cubicBezTo>
                        <a:pt x="1683" y="1977"/>
                        <a:pt x="1730" y="2028"/>
                        <a:pt x="1807" y="2028"/>
                      </a:cubicBezTo>
                      <a:cubicBezTo>
                        <a:pt x="1821" y="2028"/>
                        <a:pt x="1837" y="2026"/>
                        <a:pt x="1854" y="2022"/>
                      </a:cubicBezTo>
                      <a:cubicBezTo>
                        <a:pt x="1875" y="2026"/>
                        <a:pt x="1894" y="2029"/>
                        <a:pt x="1912" y="2029"/>
                      </a:cubicBezTo>
                      <a:cubicBezTo>
                        <a:pt x="1984" y="2029"/>
                        <a:pt x="2039" y="1994"/>
                        <a:pt x="2083" y="1920"/>
                      </a:cubicBezTo>
                      <a:cubicBezTo>
                        <a:pt x="2139" y="1824"/>
                        <a:pt x="2083" y="1759"/>
                        <a:pt x="2034" y="1697"/>
                      </a:cubicBezTo>
                      <a:cubicBezTo>
                        <a:pt x="1944" y="1583"/>
                        <a:pt x="1876" y="1456"/>
                        <a:pt x="1737" y="1369"/>
                      </a:cubicBezTo>
                      <a:cubicBezTo>
                        <a:pt x="1576" y="1267"/>
                        <a:pt x="1418" y="1137"/>
                        <a:pt x="1347" y="942"/>
                      </a:cubicBezTo>
                      <a:cubicBezTo>
                        <a:pt x="1334" y="905"/>
                        <a:pt x="1303" y="889"/>
                        <a:pt x="1272" y="880"/>
                      </a:cubicBezTo>
                      <a:cubicBezTo>
                        <a:pt x="1173" y="846"/>
                        <a:pt x="1114" y="768"/>
                        <a:pt x="1068" y="682"/>
                      </a:cubicBezTo>
                      <a:cubicBezTo>
                        <a:pt x="1022" y="598"/>
                        <a:pt x="963" y="533"/>
                        <a:pt x="873" y="502"/>
                      </a:cubicBezTo>
                      <a:cubicBezTo>
                        <a:pt x="836" y="487"/>
                        <a:pt x="805" y="471"/>
                        <a:pt x="789" y="434"/>
                      </a:cubicBezTo>
                      <a:cubicBezTo>
                        <a:pt x="746" y="335"/>
                        <a:pt x="644" y="286"/>
                        <a:pt x="585" y="196"/>
                      </a:cubicBezTo>
                      <a:cubicBezTo>
                        <a:pt x="545" y="134"/>
                        <a:pt x="461" y="84"/>
                        <a:pt x="390" y="38"/>
                      </a:cubicBezTo>
                      <a:cubicBezTo>
                        <a:pt x="351" y="11"/>
                        <a:pt x="304" y="0"/>
                        <a:pt x="256" y="0"/>
                      </a:cubicBezTo>
                      <a:close/>
                    </a:path>
                  </a:pathLst>
                </a:custGeom>
                <a:solidFill>
                  <a:srgbClr val="FFCA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0" name="Google Shape;750;p35"/>
                <p:cNvGrpSpPr/>
                <p:nvPr/>
              </p:nvGrpSpPr>
              <p:grpSpPr>
                <a:xfrm>
                  <a:off x="5948051" y="885350"/>
                  <a:ext cx="1786779" cy="1362783"/>
                  <a:chOff x="5948051" y="885350"/>
                  <a:chExt cx="1786779" cy="1362783"/>
                </a:xfrm>
              </p:grpSpPr>
              <p:sp>
                <p:nvSpPr>
                  <p:cNvPr id="751" name="Google Shape;751;p35"/>
                  <p:cNvSpPr/>
                  <p:nvPr/>
                </p:nvSpPr>
                <p:spPr>
                  <a:xfrm>
                    <a:off x="5948051" y="885350"/>
                    <a:ext cx="1786779" cy="1362783"/>
                  </a:xfrm>
                  <a:custGeom>
                    <a:avLst/>
                    <a:gdLst/>
                    <a:ahLst/>
                    <a:cxnLst/>
                    <a:rect l="l" t="t" r="r" b="b"/>
                    <a:pathLst>
                      <a:path w="49533" h="37779" extrusionOk="0">
                        <a:moveTo>
                          <a:pt x="23363" y="4609"/>
                        </a:moveTo>
                        <a:cubicBezTo>
                          <a:pt x="23393" y="4609"/>
                          <a:pt x="23421" y="4640"/>
                          <a:pt x="23448" y="4651"/>
                        </a:cubicBezTo>
                        <a:cubicBezTo>
                          <a:pt x="23618" y="4719"/>
                          <a:pt x="23794" y="4771"/>
                          <a:pt x="23962" y="4840"/>
                        </a:cubicBezTo>
                        <a:cubicBezTo>
                          <a:pt x="24141" y="4908"/>
                          <a:pt x="24318" y="4988"/>
                          <a:pt x="24506" y="5004"/>
                        </a:cubicBezTo>
                        <a:cubicBezTo>
                          <a:pt x="24666" y="5020"/>
                          <a:pt x="24817" y="5089"/>
                          <a:pt x="24979" y="5089"/>
                        </a:cubicBezTo>
                        <a:cubicBezTo>
                          <a:pt x="25002" y="5089"/>
                          <a:pt x="25025" y="5087"/>
                          <a:pt x="25048" y="5084"/>
                        </a:cubicBezTo>
                        <a:cubicBezTo>
                          <a:pt x="25051" y="5084"/>
                          <a:pt x="25055" y="5083"/>
                          <a:pt x="25059" y="5083"/>
                        </a:cubicBezTo>
                        <a:cubicBezTo>
                          <a:pt x="25075" y="5083"/>
                          <a:pt x="25095" y="5088"/>
                          <a:pt x="25110" y="5093"/>
                        </a:cubicBezTo>
                        <a:cubicBezTo>
                          <a:pt x="25364" y="5208"/>
                          <a:pt x="25639" y="5239"/>
                          <a:pt x="25915" y="5273"/>
                        </a:cubicBezTo>
                        <a:cubicBezTo>
                          <a:pt x="25993" y="5283"/>
                          <a:pt x="26086" y="5303"/>
                          <a:pt x="26159" y="5303"/>
                        </a:cubicBezTo>
                        <a:cubicBezTo>
                          <a:pt x="26172" y="5303"/>
                          <a:pt x="26185" y="5302"/>
                          <a:pt x="26196" y="5301"/>
                        </a:cubicBezTo>
                        <a:cubicBezTo>
                          <a:pt x="26223" y="5298"/>
                          <a:pt x="26250" y="5297"/>
                          <a:pt x="26276" y="5297"/>
                        </a:cubicBezTo>
                        <a:cubicBezTo>
                          <a:pt x="26425" y="5297"/>
                          <a:pt x="26565" y="5335"/>
                          <a:pt x="26710" y="5338"/>
                        </a:cubicBezTo>
                        <a:cubicBezTo>
                          <a:pt x="26854" y="5343"/>
                          <a:pt x="26999" y="5347"/>
                          <a:pt x="27143" y="5347"/>
                        </a:cubicBezTo>
                        <a:cubicBezTo>
                          <a:pt x="27246" y="5347"/>
                          <a:pt x="27349" y="5345"/>
                          <a:pt x="27450" y="5341"/>
                        </a:cubicBezTo>
                        <a:cubicBezTo>
                          <a:pt x="27462" y="5341"/>
                          <a:pt x="27473" y="5341"/>
                          <a:pt x="27485" y="5341"/>
                        </a:cubicBezTo>
                        <a:cubicBezTo>
                          <a:pt x="27592" y="5341"/>
                          <a:pt x="27701" y="5354"/>
                          <a:pt x="27810" y="5354"/>
                        </a:cubicBezTo>
                        <a:cubicBezTo>
                          <a:pt x="27896" y="5354"/>
                          <a:pt x="27981" y="5346"/>
                          <a:pt x="28066" y="5316"/>
                        </a:cubicBezTo>
                        <a:cubicBezTo>
                          <a:pt x="28092" y="5307"/>
                          <a:pt x="28122" y="5303"/>
                          <a:pt x="28153" y="5303"/>
                        </a:cubicBezTo>
                        <a:cubicBezTo>
                          <a:pt x="28192" y="5303"/>
                          <a:pt x="28232" y="5309"/>
                          <a:pt x="28270" y="5319"/>
                        </a:cubicBezTo>
                        <a:cubicBezTo>
                          <a:pt x="28307" y="5329"/>
                          <a:pt x="28343" y="5334"/>
                          <a:pt x="28379" y="5334"/>
                        </a:cubicBezTo>
                        <a:cubicBezTo>
                          <a:pt x="28444" y="5334"/>
                          <a:pt x="28509" y="5318"/>
                          <a:pt x="28571" y="5288"/>
                        </a:cubicBezTo>
                        <a:cubicBezTo>
                          <a:pt x="28620" y="5263"/>
                          <a:pt x="28670" y="5248"/>
                          <a:pt x="28722" y="5248"/>
                        </a:cubicBezTo>
                        <a:cubicBezTo>
                          <a:pt x="28745" y="5248"/>
                          <a:pt x="28769" y="5251"/>
                          <a:pt x="28793" y="5257"/>
                        </a:cubicBezTo>
                        <a:cubicBezTo>
                          <a:pt x="28818" y="5264"/>
                          <a:pt x="28842" y="5268"/>
                          <a:pt x="28866" y="5268"/>
                        </a:cubicBezTo>
                        <a:cubicBezTo>
                          <a:pt x="28926" y="5268"/>
                          <a:pt x="28981" y="5247"/>
                          <a:pt x="29026" y="5211"/>
                        </a:cubicBezTo>
                        <a:cubicBezTo>
                          <a:pt x="29078" y="5173"/>
                          <a:pt x="29126" y="5154"/>
                          <a:pt x="29180" y="5154"/>
                        </a:cubicBezTo>
                        <a:cubicBezTo>
                          <a:pt x="29200" y="5154"/>
                          <a:pt x="29221" y="5156"/>
                          <a:pt x="29242" y="5161"/>
                        </a:cubicBezTo>
                        <a:cubicBezTo>
                          <a:pt x="29257" y="5164"/>
                          <a:pt x="29271" y="5167"/>
                          <a:pt x="29284" y="5167"/>
                        </a:cubicBezTo>
                        <a:cubicBezTo>
                          <a:pt x="29300" y="5167"/>
                          <a:pt x="29314" y="5164"/>
                          <a:pt x="29326" y="5155"/>
                        </a:cubicBezTo>
                        <a:cubicBezTo>
                          <a:pt x="29447" y="5062"/>
                          <a:pt x="29607" y="5056"/>
                          <a:pt x="29728" y="4970"/>
                        </a:cubicBezTo>
                        <a:cubicBezTo>
                          <a:pt x="29772" y="5155"/>
                          <a:pt x="29837" y="5341"/>
                          <a:pt x="29802" y="5533"/>
                        </a:cubicBezTo>
                        <a:cubicBezTo>
                          <a:pt x="29768" y="5722"/>
                          <a:pt x="29765" y="5914"/>
                          <a:pt x="29802" y="6093"/>
                        </a:cubicBezTo>
                        <a:cubicBezTo>
                          <a:pt x="29833" y="6260"/>
                          <a:pt x="29809" y="6424"/>
                          <a:pt x="29840" y="6585"/>
                        </a:cubicBezTo>
                        <a:cubicBezTo>
                          <a:pt x="29855" y="6669"/>
                          <a:pt x="29871" y="6746"/>
                          <a:pt x="29837" y="6839"/>
                        </a:cubicBezTo>
                        <a:cubicBezTo>
                          <a:pt x="29796" y="6951"/>
                          <a:pt x="29867" y="7068"/>
                          <a:pt x="29877" y="7186"/>
                        </a:cubicBezTo>
                        <a:cubicBezTo>
                          <a:pt x="29889" y="7362"/>
                          <a:pt x="29911" y="7536"/>
                          <a:pt x="29914" y="7712"/>
                        </a:cubicBezTo>
                        <a:cubicBezTo>
                          <a:pt x="29917" y="7892"/>
                          <a:pt x="29951" y="8074"/>
                          <a:pt x="29926" y="8251"/>
                        </a:cubicBezTo>
                        <a:cubicBezTo>
                          <a:pt x="29883" y="8542"/>
                          <a:pt x="29982" y="8823"/>
                          <a:pt x="29963" y="9111"/>
                        </a:cubicBezTo>
                        <a:cubicBezTo>
                          <a:pt x="29960" y="9161"/>
                          <a:pt x="29967" y="9210"/>
                          <a:pt x="29939" y="9254"/>
                        </a:cubicBezTo>
                        <a:cubicBezTo>
                          <a:pt x="29917" y="9288"/>
                          <a:pt x="29908" y="9328"/>
                          <a:pt x="29923" y="9362"/>
                        </a:cubicBezTo>
                        <a:cubicBezTo>
                          <a:pt x="30004" y="9517"/>
                          <a:pt x="29942" y="9674"/>
                          <a:pt x="29932" y="9832"/>
                        </a:cubicBezTo>
                        <a:cubicBezTo>
                          <a:pt x="29926" y="9931"/>
                          <a:pt x="29926" y="10030"/>
                          <a:pt x="29951" y="10133"/>
                        </a:cubicBezTo>
                        <a:cubicBezTo>
                          <a:pt x="29988" y="10294"/>
                          <a:pt x="29991" y="10458"/>
                          <a:pt x="29957" y="10628"/>
                        </a:cubicBezTo>
                        <a:cubicBezTo>
                          <a:pt x="29932" y="10745"/>
                          <a:pt x="29948" y="10872"/>
                          <a:pt x="29948" y="10996"/>
                        </a:cubicBezTo>
                        <a:cubicBezTo>
                          <a:pt x="29948" y="11012"/>
                          <a:pt x="29957" y="11027"/>
                          <a:pt x="29954" y="11043"/>
                        </a:cubicBezTo>
                        <a:cubicBezTo>
                          <a:pt x="29905" y="11374"/>
                          <a:pt x="29929" y="11708"/>
                          <a:pt x="29867" y="12036"/>
                        </a:cubicBezTo>
                        <a:cubicBezTo>
                          <a:pt x="29852" y="12129"/>
                          <a:pt x="29926" y="12206"/>
                          <a:pt x="29895" y="12302"/>
                        </a:cubicBezTo>
                        <a:cubicBezTo>
                          <a:pt x="29874" y="12377"/>
                          <a:pt x="29898" y="12463"/>
                          <a:pt x="29827" y="12531"/>
                        </a:cubicBezTo>
                        <a:cubicBezTo>
                          <a:pt x="29809" y="12550"/>
                          <a:pt x="29812" y="12603"/>
                          <a:pt x="29821" y="12637"/>
                        </a:cubicBezTo>
                        <a:cubicBezTo>
                          <a:pt x="29855" y="12788"/>
                          <a:pt x="29799" y="12921"/>
                          <a:pt x="29734" y="13045"/>
                        </a:cubicBezTo>
                        <a:cubicBezTo>
                          <a:pt x="29672" y="13160"/>
                          <a:pt x="29685" y="13284"/>
                          <a:pt x="29648" y="13401"/>
                        </a:cubicBezTo>
                        <a:cubicBezTo>
                          <a:pt x="29611" y="13522"/>
                          <a:pt x="29527" y="13609"/>
                          <a:pt x="29484" y="13720"/>
                        </a:cubicBezTo>
                        <a:cubicBezTo>
                          <a:pt x="29409" y="13921"/>
                          <a:pt x="29298" y="14101"/>
                          <a:pt x="29180" y="14277"/>
                        </a:cubicBezTo>
                        <a:cubicBezTo>
                          <a:pt x="29097" y="14404"/>
                          <a:pt x="28973" y="14488"/>
                          <a:pt x="28858" y="14581"/>
                        </a:cubicBezTo>
                        <a:cubicBezTo>
                          <a:pt x="28809" y="14618"/>
                          <a:pt x="28772" y="14673"/>
                          <a:pt x="28728" y="14701"/>
                        </a:cubicBezTo>
                        <a:cubicBezTo>
                          <a:pt x="28614" y="14776"/>
                          <a:pt x="28527" y="14896"/>
                          <a:pt x="28413" y="14943"/>
                        </a:cubicBezTo>
                        <a:cubicBezTo>
                          <a:pt x="28314" y="14980"/>
                          <a:pt x="28246" y="15029"/>
                          <a:pt x="28165" y="15091"/>
                        </a:cubicBezTo>
                        <a:cubicBezTo>
                          <a:pt x="28075" y="15159"/>
                          <a:pt x="27955" y="15181"/>
                          <a:pt x="27852" y="15246"/>
                        </a:cubicBezTo>
                        <a:cubicBezTo>
                          <a:pt x="27623" y="15392"/>
                          <a:pt x="27363" y="15481"/>
                          <a:pt x="27106" y="15568"/>
                        </a:cubicBezTo>
                        <a:cubicBezTo>
                          <a:pt x="26924" y="15626"/>
                          <a:pt x="26736" y="15687"/>
                          <a:pt x="26540" y="15687"/>
                        </a:cubicBezTo>
                        <a:cubicBezTo>
                          <a:pt x="26527" y="15687"/>
                          <a:pt x="26513" y="15686"/>
                          <a:pt x="26500" y="15686"/>
                        </a:cubicBezTo>
                        <a:cubicBezTo>
                          <a:pt x="26495" y="15685"/>
                          <a:pt x="26490" y="15685"/>
                          <a:pt x="26486" y="15685"/>
                        </a:cubicBezTo>
                        <a:cubicBezTo>
                          <a:pt x="26436" y="15685"/>
                          <a:pt x="26393" y="15700"/>
                          <a:pt x="26345" y="15720"/>
                        </a:cubicBezTo>
                        <a:cubicBezTo>
                          <a:pt x="26268" y="15748"/>
                          <a:pt x="26189" y="15782"/>
                          <a:pt x="26105" y="15782"/>
                        </a:cubicBezTo>
                        <a:cubicBezTo>
                          <a:pt x="26071" y="15782"/>
                          <a:pt x="26037" y="15776"/>
                          <a:pt x="26001" y="15763"/>
                        </a:cubicBezTo>
                        <a:cubicBezTo>
                          <a:pt x="25990" y="15759"/>
                          <a:pt x="25980" y="15757"/>
                          <a:pt x="25970" y="15757"/>
                        </a:cubicBezTo>
                        <a:cubicBezTo>
                          <a:pt x="25936" y="15757"/>
                          <a:pt x="25905" y="15776"/>
                          <a:pt x="25871" y="15788"/>
                        </a:cubicBezTo>
                        <a:cubicBezTo>
                          <a:pt x="25717" y="15840"/>
                          <a:pt x="25559" y="15837"/>
                          <a:pt x="25398" y="15840"/>
                        </a:cubicBezTo>
                        <a:cubicBezTo>
                          <a:pt x="25303" y="15840"/>
                          <a:pt x="25208" y="15828"/>
                          <a:pt x="25113" y="15828"/>
                        </a:cubicBezTo>
                        <a:cubicBezTo>
                          <a:pt x="25071" y="15828"/>
                          <a:pt x="25029" y="15831"/>
                          <a:pt x="24986" y="15837"/>
                        </a:cubicBezTo>
                        <a:cubicBezTo>
                          <a:pt x="24977" y="15838"/>
                          <a:pt x="24968" y="15839"/>
                          <a:pt x="24959" y="15839"/>
                        </a:cubicBezTo>
                        <a:cubicBezTo>
                          <a:pt x="24937" y="15839"/>
                          <a:pt x="24915" y="15835"/>
                          <a:pt x="24893" y="15822"/>
                        </a:cubicBezTo>
                        <a:cubicBezTo>
                          <a:pt x="24825" y="15782"/>
                          <a:pt x="24723" y="15806"/>
                          <a:pt x="24680" y="15785"/>
                        </a:cubicBezTo>
                        <a:cubicBezTo>
                          <a:pt x="24626" y="15757"/>
                          <a:pt x="24571" y="15751"/>
                          <a:pt x="24516" y="15751"/>
                        </a:cubicBezTo>
                        <a:cubicBezTo>
                          <a:pt x="24461" y="15751"/>
                          <a:pt x="24407" y="15757"/>
                          <a:pt x="24351" y="15757"/>
                        </a:cubicBezTo>
                        <a:cubicBezTo>
                          <a:pt x="24291" y="15757"/>
                          <a:pt x="24230" y="15749"/>
                          <a:pt x="24169" y="15717"/>
                        </a:cubicBezTo>
                        <a:cubicBezTo>
                          <a:pt x="24020" y="15636"/>
                          <a:pt x="23835" y="15583"/>
                          <a:pt x="23652" y="15562"/>
                        </a:cubicBezTo>
                        <a:cubicBezTo>
                          <a:pt x="23519" y="15546"/>
                          <a:pt x="23398" y="15503"/>
                          <a:pt x="23274" y="15438"/>
                        </a:cubicBezTo>
                        <a:cubicBezTo>
                          <a:pt x="23169" y="15382"/>
                          <a:pt x="23048" y="15348"/>
                          <a:pt x="22940" y="15283"/>
                        </a:cubicBezTo>
                        <a:cubicBezTo>
                          <a:pt x="22751" y="15175"/>
                          <a:pt x="22553" y="15079"/>
                          <a:pt x="22380" y="14946"/>
                        </a:cubicBezTo>
                        <a:cubicBezTo>
                          <a:pt x="22323" y="14902"/>
                          <a:pt x="22248" y="14879"/>
                          <a:pt x="22174" y="14879"/>
                        </a:cubicBezTo>
                        <a:cubicBezTo>
                          <a:pt x="22107" y="14879"/>
                          <a:pt x="22042" y="14898"/>
                          <a:pt x="21993" y="14940"/>
                        </a:cubicBezTo>
                        <a:cubicBezTo>
                          <a:pt x="21878" y="15039"/>
                          <a:pt x="21943" y="15265"/>
                          <a:pt x="22098" y="15336"/>
                        </a:cubicBezTo>
                        <a:cubicBezTo>
                          <a:pt x="22271" y="15419"/>
                          <a:pt x="22448" y="15503"/>
                          <a:pt x="22581" y="15652"/>
                        </a:cubicBezTo>
                        <a:cubicBezTo>
                          <a:pt x="22612" y="15689"/>
                          <a:pt x="22658" y="15707"/>
                          <a:pt x="22711" y="15710"/>
                        </a:cubicBezTo>
                        <a:cubicBezTo>
                          <a:pt x="22918" y="15732"/>
                          <a:pt x="23101" y="15825"/>
                          <a:pt x="23271" y="15936"/>
                        </a:cubicBezTo>
                        <a:cubicBezTo>
                          <a:pt x="23373" y="16001"/>
                          <a:pt x="23491" y="15989"/>
                          <a:pt x="23596" y="16026"/>
                        </a:cubicBezTo>
                        <a:cubicBezTo>
                          <a:pt x="23751" y="16079"/>
                          <a:pt x="23915" y="16100"/>
                          <a:pt x="24082" y="16134"/>
                        </a:cubicBezTo>
                        <a:cubicBezTo>
                          <a:pt x="24054" y="16199"/>
                          <a:pt x="24039" y="16295"/>
                          <a:pt x="24005" y="16302"/>
                        </a:cubicBezTo>
                        <a:cubicBezTo>
                          <a:pt x="23922" y="16318"/>
                          <a:pt x="23832" y="16341"/>
                          <a:pt x="23748" y="16341"/>
                        </a:cubicBezTo>
                        <a:cubicBezTo>
                          <a:pt x="23734" y="16341"/>
                          <a:pt x="23721" y="16340"/>
                          <a:pt x="23708" y="16339"/>
                        </a:cubicBezTo>
                        <a:cubicBezTo>
                          <a:pt x="23547" y="16320"/>
                          <a:pt x="23380" y="16323"/>
                          <a:pt x="23231" y="16246"/>
                        </a:cubicBezTo>
                        <a:cubicBezTo>
                          <a:pt x="23216" y="16238"/>
                          <a:pt x="23197" y="16234"/>
                          <a:pt x="23178" y="16234"/>
                        </a:cubicBezTo>
                        <a:cubicBezTo>
                          <a:pt x="23166" y="16234"/>
                          <a:pt x="23154" y="16236"/>
                          <a:pt x="23144" y="16240"/>
                        </a:cubicBezTo>
                        <a:cubicBezTo>
                          <a:pt x="23085" y="16256"/>
                          <a:pt x="23026" y="16262"/>
                          <a:pt x="22967" y="16262"/>
                        </a:cubicBezTo>
                        <a:cubicBezTo>
                          <a:pt x="22800" y="16262"/>
                          <a:pt x="22635" y="16213"/>
                          <a:pt x="22470" y="16206"/>
                        </a:cubicBezTo>
                        <a:cubicBezTo>
                          <a:pt x="22385" y="16203"/>
                          <a:pt x="22301" y="16133"/>
                          <a:pt x="22215" y="16133"/>
                        </a:cubicBezTo>
                        <a:cubicBezTo>
                          <a:pt x="22200" y="16133"/>
                          <a:pt x="22185" y="16136"/>
                          <a:pt x="22169" y="16141"/>
                        </a:cubicBezTo>
                        <a:cubicBezTo>
                          <a:pt x="22102" y="16162"/>
                          <a:pt x="22038" y="16162"/>
                          <a:pt x="21973" y="16162"/>
                        </a:cubicBezTo>
                        <a:cubicBezTo>
                          <a:pt x="21951" y="16162"/>
                          <a:pt x="21929" y="16162"/>
                          <a:pt x="21906" y="16162"/>
                        </a:cubicBezTo>
                        <a:cubicBezTo>
                          <a:pt x="21693" y="16162"/>
                          <a:pt x="21482" y="16138"/>
                          <a:pt x="21281" y="16066"/>
                        </a:cubicBezTo>
                        <a:cubicBezTo>
                          <a:pt x="21265" y="16061"/>
                          <a:pt x="21250" y="16059"/>
                          <a:pt x="21235" y="16059"/>
                        </a:cubicBezTo>
                        <a:cubicBezTo>
                          <a:pt x="21210" y="16059"/>
                          <a:pt x="21186" y="16064"/>
                          <a:pt x="21160" y="16066"/>
                        </a:cubicBezTo>
                        <a:cubicBezTo>
                          <a:pt x="21150" y="16067"/>
                          <a:pt x="21139" y="16067"/>
                          <a:pt x="21129" y="16067"/>
                        </a:cubicBezTo>
                        <a:cubicBezTo>
                          <a:pt x="20989" y="16067"/>
                          <a:pt x="20874" y="16010"/>
                          <a:pt x="20776" y="15912"/>
                        </a:cubicBezTo>
                        <a:cubicBezTo>
                          <a:pt x="20684" y="15822"/>
                          <a:pt x="20566" y="15769"/>
                          <a:pt x="20451" y="15713"/>
                        </a:cubicBezTo>
                        <a:cubicBezTo>
                          <a:pt x="20430" y="15704"/>
                          <a:pt x="20393" y="15707"/>
                          <a:pt x="20390" y="15683"/>
                        </a:cubicBezTo>
                        <a:cubicBezTo>
                          <a:pt x="20374" y="15546"/>
                          <a:pt x="20253" y="15518"/>
                          <a:pt x="20164" y="15466"/>
                        </a:cubicBezTo>
                        <a:cubicBezTo>
                          <a:pt x="20089" y="15419"/>
                          <a:pt x="20046" y="15345"/>
                          <a:pt x="20030" y="15277"/>
                        </a:cubicBezTo>
                        <a:cubicBezTo>
                          <a:pt x="19993" y="15128"/>
                          <a:pt x="19891" y="15014"/>
                          <a:pt x="19839" y="14875"/>
                        </a:cubicBezTo>
                        <a:cubicBezTo>
                          <a:pt x="19761" y="14683"/>
                          <a:pt x="19746" y="14472"/>
                          <a:pt x="19656" y="14283"/>
                        </a:cubicBezTo>
                        <a:cubicBezTo>
                          <a:pt x="19647" y="14265"/>
                          <a:pt x="19659" y="14237"/>
                          <a:pt x="19659" y="14212"/>
                        </a:cubicBezTo>
                        <a:cubicBezTo>
                          <a:pt x="19659" y="14122"/>
                          <a:pt x="19678" y="14036"/>
                          <a:pt x="19622" y="13949"/>
                        </a:cubicBezTo>
                        <a:cubicBezTo>
                          <a:pt x="19582" y="13893"/>
                          <a:pt x="19597" y="13819"/>
                          <a:pt x="19619" y="13757"/>
                        </a:cubicBezTo>
                        <a:cubicBezTo>
                          <a:pt x="19665" y="13618"/>
                          <a:pt x="19730" y="13482"/>
                          <a:pt x="19774" y="13342"/>
                        </a:cubicBezTo>
                        <a:cubicBezTo>
                          <a:pt x="19811" y="13225"/>
                          <a:pt x="19863" y="13116"/>
                          <a:pt x="19857" y="12980"/>
                        </a:cubicBezTo>
                        <a:cubicBezTo>
                          <a:pt x="19854" y="12887"/>
                          <a:pt x="19931" y="12788"/>
                          <a:pt x="19975" y="12692"/>
                        </a:cubicBezTo>
                        <a:cubicBezTo>
                          <a:pt x="19993" y="12655"/>
                          <a:pt x="20018" y="12624"/>
                          <a:pt x="20015" y="12578"/>
                        </a:cubicBezTo>
                        <a:cubicBezTo>
                          <a:pt x="20000" y="12401"/>
                          <a:pt x="20074" y="12256"/>
                          <a:pt x="20170" y="12117"/>
                        </a:cubicBezTo>
                        <a:cubicBezTo>
                          <a:pt x="20219" y="12046"/>
                          <a:pt x="20244" y="11968"/>
                          <a:pt x="20244" y="11888"/>
                        </a:cubicBezTo>
                        <a:cubicBezTo>
                          <a:pt x="20241" y="11779"/>
                          <a:pt x="20272" y="11693"/>
                          <a:pt x="20346" y="11621"/>
                        </a:cubicBezTo>
                        <a:cubicBezTo>
                          <a:pt x="20399" y="11569"/>
                          <a:pt x="20417" y="11510"/>
                          <a:pt x="20393" y="11442"/>
                        </a:cubicBezTo>
                        <a:cubicBezTo>
                          <a:pt x="20371" y="11374"/>
                          <a:pt x="20396" y="11324"/>
                          <a:pt x="20442" y="11287"/>
                        </a:cubicBezTo>
                        <a:cubicBezTo>
                          <a:pt x="20591" y="11173"/>
                          <a:pt x="20523" y="11033"/>
                          <a:pt x="20424" y="10900"/>
                        </a:cubicBezTo>
                        <a:cubicBezTo>
                          <a:pt x="20362" y="10819"/>
                          <a:pt x="20287" y="10791"/>
                          <a:pt x="20190" y="10791"/>
                        </a:cubicBezTo>
                        <a:cubicBezTo>
                          <a:pt x="20162" y="10791"/>
                          <a:pt x="20131" y="10794"/>
                          <a:pt x="20099" y="10798"/>
                        </a:cubicBezTo>
                        <a:cubicBezTo>
                          <a:pt x="19998" y="10810"/>
                          <a:pt x="19896" y="10825"/>
                          <a:pt x="19793" y="10825"/>
                        </a:cubicBezTo>
                        <a:cubicBezTo>
                          <a:pt x="19689" y="10825"/>
                          <a:pt x="19585" y="10810"/>
                          <a:pt x="19479" y="10764"/>
                        </a:cubicBezTo>
                        <a:cubicBezTo>
                          <a:pt x="19399" y="10730"/>
                          <a:pt x="19303" y="10705"/>
                          <a:pt x="19213" y="10674"/>
                        </a:cubicBezTo>
                        <a:cubicBezTo>
                          <a:pt x="18963" y="10597"/>
                          <a:pt x="18780" y="10439"/>
                          <a:pt x="18638" y="10219"/>
                        </a:cubicBezTo>
                        <a:cubicBezTo>
                          <a:pt x="18582" y="10130"/>
                          <a:pt x="18474" y="10086"/>
                          <a:pt x="18427" y="9972"/>
                        </a:cubicBezTo>
                        <a:cubicBezTo>
                          <a:pt x="18337" y="9749"/>
                          <a:pt x="18260" y="9510"/>
                          <a:pt x="18291" y="9281"/>
                        </a:cubicBezTo>
                        <a:cubicBezTo>
                          <a:pt x="18325" y="9043"/>
                          <a:pt x="18344" y="8774"/>
                          <a:pt x="18545" y="8582"/>
                        </a:cubicBezTo>
                        <a:cubicBezTo>
                          <a:pt x="18582" y="8548"/>
                          <a:pt x="18597" y="8492"/>
                          <a:pt x="18622" y="8443"/>
                        </a:cubicBezTo>
                        <a:cubicBezTo>
                          <a:pt x="18690" y="8309"/>
                          <a:pt x="18792" y="8210"/>
                          <a:pt x="18938" y="8158"/>
                        </a:cubicBezTo>
                        <a:cubicBezTo>
                          <a:pt x="19003" y="8133"/>
                          <a:pt x="19074" y="8105"/>
                          <a:pt x="19120" y="8059"/>
                        </a:cubicBezTo>
                        <a:cubicBezTo>
                          <a:pt x="19219" y="7969"/>
                          <a:pt x="19353" y="7950"/>
                          <a:pt x="19461" y="7879"/>
                        </a:cubicBezTo>
                        <a:cubicBezTo>
                          <a:pt x="19523" y="7839"/>
                          <a:pt x="19599" y="7830"/>
                          <a:pt x="19676" y="7830"/>
                        </a:cubicBezTo>
                        <a:cubicBezTo>
                          <a:pt x="19736" y="7830"/>
                          <a:pt x="19797" y="7836"/>
                          <a:pt x="19854" y="7836"/>
                        </a:cubicBezTo>
                        <a:cubicBezTo>
                          <a:pt x="19932" y="7838"/>
                          <a:pt x="20007" y="7850"/>
                          <a:pt x="20086" y="7850"/>
                        </a:cubicBezTo>
                        <a:cubicBezTo>
                          <a:pt x="20101" y="7850"/>
                          <a:pt x="20117" y="7849"/>
                          <a:pt x="20133" y="7848"/>
                        </a:cubicBezTo>
                        <a:cubicBezTo>
                          <a:pt x="20148" y="7847"/>
                          <a:pt x="20164" y="7847"/>
                          <a:pt x="20180" y="7847"/>
                        </a:cubicBezTo>
                        <a:cubicBezTo>
                          <a:pt x="20262" y="7847"/>
                          <a:pt x="20347" y="7862"/>
                          <a:pt x="20414" y="7919"/>
                        </a:cubicBezTo>
                        <a:cubicBezTo>
                          <a:pt x="20425" y="7931"/>
                          <a:pt x="20441" y="7942"/>
                          <a:pt x="20454" y="7942"/>
                        </a:cubicBezTo>
                        <a:cubicBezTo>
                          <a:pt x="20455" y="7942"/>
                          <a:pt x="20456" y="7941"/>
                          <a:pt x="20458" y="7941"/>
                        </a:cubicBezTo>
                        <a:cubicBezTo>
                          <a:pt x="20478" y="7935"/>
                          <a:pt x="20497" y="7933"/>
                          <a:pt x="20515" y="7933"/>
                        </a:cubicBezTo>
                        <a:cubicBezTo>
                          <a:pt x="20611" y="7933"/>
                          <a:pt x="20684" y="8005"/>
                          <a:pt x="20770" y="8031"/>
                        </a:cubicBezTo>
                        <a:cubicBezTo>
                          <a:pt x="20891" y="8062"/>
                          <a:pt x="20971" y="8161"/>
                          <a:pt x="21089" y="8192"/>
                        </a:cubicBezTo>
                        <a:cubicBezTo>
                          <a:pt x="21114" y="8195"/>
                          <a:pt x="21132" y="8220"/>
                          <a:pt x="21154" y="8226"/>
                        </a:cubicBezTo>
                        <a:cubicBezTo>
                          <a:pt x="21166" y="8229"/>
                          <a:pt x="21177" y="8230"/>
                          <a:pt x="21187" y="8230"/>
                        </a:cubicBezTo>
                        <a:cubicBezTo>
                          <a:pt x="21264" y="8230"/>
                          <a:pt x="21326" y="8161"/>
                          <a:pt x="21405" y="8161"/>
                        </a:cubicBezTo>
                        <a:cubicBezTo>
                          <a:pt x="21414" y="8161"/>
                          <a:pt x="21423" y="8162"/>
                          <a:pt x="21433" y="8164"/>
                        </a:cubicBezTo>
                        <a:cubicBezTo>
                          <a:pt x="21448" y="8167"/>
                          <a:pt x="21462" y="8168"/>
                          <a:pt x="21475" y="8168"/>
                        </a:cubicBezTo>
                        <a:cubicBezTo>
                          <a:pt x="21565" y="8168"/>
                          <a:pt x="21624" y="8108"/>
                          <a:pt x="21665" y="8022"/>
                        </a:cubicBezTo>
                        <a:cubicBezTo>
                          <a:pt x="21686" y="7978"/>
                          <a:pt x="21721" y="7957"/>
                          <a:pt x="21764" y="7935"/>
                        </a:cubicBezTo>
                        <a:cubicBezTo>
                          <a:pt x="21820" y="7904"/>
                          <a:pt x="21881" y="7867"/>
                          <a:pt x="21878" y="7786"/>
                        </a:cubicBezTo>
                        <a:cubicBezTo>
                          <a:pt x="21878" y="7777"/>
                          <a:pt x="21881" y="7758"/>
                          <a:pt x="21888" y="7752"/>
                        </a:cubicBezTo>
                        <a:cubicBezTo>
                          <a:pt x="22058" y="7644"/>
                          <a:pt x="22117" y="7443"/>
                          <a:pt x="22253" y="7307"/>
                        </a:cubicBezTo>
                        <a:cubicBezTo>
                          <a:pt x="22333" y="7226"/>
                          <a:pt x="22330" y="7108"/>
                          <a:pt x="22402" y="7025"/>
                        </a:cubicBezTo>
                        <a:cubicBezTo>
                          <a:pt x="22411" y="7013"/>
                          <a:pt x="22408" y="6991"/>
                          <a:pt x="22420" y="6978"/>
                        </a:cubicBezTo>
                        <a:cubicBezTo>
                          <a:pt x="22668" y="6731"/>
                          <a:pt x="22720" y="6381"/>
                          <a:pt x="22869" y="6081"/>
                        </a:cubicBezTo>
                        <a:cubicBezTo>
                          <a:pt x="22956" y="5901"/>
                          <a:pt x="23030" y="5706"/>
                          <a:pt x="23101" y="5514"/>
                        </a:cubicBezTo>
                        <a:cubicBezTo>
                          <a:pt x="23154" y="5375"/>
                          <a:pt x="23216" y="5248"/>
                          <a:pt x="23212" y="5096"/>
                        </a:cubicBezTo>
                        <a:cubicBezTo>
                          <a:pt x="23212" y="5066"/>
                          <a:pt x="23219" y="5025"/>
                          <a:pt x="23240" y="5004"/>
                        </a:cubicBezTo>
                        <a:cubicBezTo>
                          <a:pt x="23302" y="4936"/>
                          <a:pt x="23312" y="4864"/>
                          <a:pt x="23284" y="4775"/>
                        </a:cubicBezTo>
                        <a:cubicBezTo>
                          <a:pt x="23268" y="4722"/>
                          <a:pt x="23290" y="4666"/>
                          <a:pt x="23327" y="4626"/>
                        </a:cubicBezTo>
                        <a:cubicBezTo>
                          <a:pt x="23339" y="4614"/>
                          <a:pt x="23351" y="4609"/>
                          <a:pt x="23363" y="4609"/>
                        </a:cubicBezTo>
                        <a:close/>
                        <a:moveTo>
                          <a:pt x="19672" y="16470"/>
                        </a:moveTo>
                        <a:cubicBezTo>
                          <a:pt x="19716" y="16470"/>
                          <a:pt x="19760" y="16472"/>
                          <a:pt x="19805" y="16475"/>
                        </a:cubicBezTo>
                        <a:cubicBezTo>
                          <a:pt x="19891" y="16481"/>
                          <a:pt x="19978" y="16475"/>
                          <a:pt x="20061" y="16503"/>
                        </a:cubicBezTo>
                        <a:cubicBezTo>
                          <a:pt x="20068" y="16506"/>
                          <a:pt x="20077" y="16509"/>
                          <a:pt x="20083" y="16509"/>
                        </a:cubicBezTo>
                        <a:cubicBezTo>
                          <a:pt x="20124" y="16503"/>
                          <a:pt x="20165" y="16501"/>
                          <a:pt x="20205" y="16501"/>
                        </a:cubicBezTo>
                        <a:cubicBezTo>
                          <a:pt x="20402" y="16501"/>
                          <a:pt x="20596" y="16557"/>
                          <a:pt x="20789" y="16557"/>
                        </a:cubicBezTo>
                        <a:cubicBezTo>
                          <a:pt x="20835" y="16557"/>
                          <a:pt x="20880" y="16554"/>
                          <a:pt x="20925" y="16546"/>
                        </a:cubicBezTo>
                        <a:cubicBezTo>
                          <a:pt x="20967" y="16539"/>
                          <a:pt x="21007" y="16536"/>
                          <a:pt x="21048" y="16536"/>
                        </a:cubicBezTo>
                        <a:cubicBezTo>
                          <a:pt x="21207" y="16536"/>
                          <a:pt x="21357" y="16581"/>
                          <a:pt x="21513" y="16599"/>
                        </a:cubicBezTo>
                        <a:cubicBezTo>
                          <a:pt x="21548" y="16603"/>
                          <a:pt x="21584" y="16605"/>
                          <a:pt x="21619" y="16605"/>
                        </a:cubicBezTo>
                        <a:cubicBezTo>
                          <a:pt x="21662" y="16605"/>
                          <a:pt x="21705" y="16602"/>
                          <a:pt x="21745" y="16599"/>
                        </a:cubicBezTo>
                        <a:cubicBezTo>
                          <a:pt x="21771" y="16596"/>
                          <a:pt x="21797" y="16595"/>
                          <a:pt x="21824" y="16595"/>
                        </a:cubicBezTo>
                        <a:cubicBezTo>
                          <a:pt x="21934" y="16595"/>
                          <a:pt x="22046" y="16613"/>
                          <a:pt x="22151" y="16624"/>
                        </a:cubicBezTo>
                        <a:cubicBezTo>
                          <a:pt x="22275" y="16633"/>
                          <a:pt x="22405" y="16636"/>
                          <a:pt x="22532" y="16654"/>
                        </a:cubicBezTo>
                        <a:cubicBezTo>
                          <a:pt x="22601" y="16665"/>
                          <a:pt x="22676" y="16690"/>
                          <a:pt x="22751" y="16690"/>
                        </a:cubicBezTo>
                        <a:cubicBezTo>
                          <a:pt x="22783" y="16690"/>
                          <a:pt x="22816" y="16685"/>
                          <a:pt x="22847" y="16673"/>
                        </a:cubicBezTo>
                        <a:cubicBezTo>
                          <a:pt x="22858" y="16671"/>
                          <a:pt x="22873" y="16666"/>
                          <a:pt x="22884" y="16666"/>
                        </a:cubicBezTo>
                        <a:cubicBezTo>
                          <a:pt x="22889" y="16666"/>
                          <a:pt x="22894" y="16667"/>
                          <a:pt x="22897" y="16670"/>
                        </a:cubicBezTo>
                        <a:cubicBezTo>
                          <a:pt x="22963" y="16718"/>
                          <a:pt x="23034" y="16731"/>
                          <a:pt x="23106" y="16731"/>
                        </a:cubicBezTo>
                        <a:cubicBezTo>
                          <a:pt x="23188" y="16731"/>
                          <a:pt x="23272" y="16714"/>
                          <a:pt x="23355" y="16714"/>
                        </a:cubicBezTo>
                        <a:cubicBezTo>
                          <a:pt x="23385" y="16714"/>
                          <a:pt x="23415" y="16717"/>
                          <a:pt x="23445" y="16723"/>
                        </a:cubicBezTo>
                        <a:cubicBezTo>
                          <a:pt x="23544" y="16745"/>
                          <a:pt x="23645" y="16772"/>
                          <a:pt x="23749" y="16772"/>
                        </a:cubicBezTo>
                        <a:cubicBezTo>
                          <a:pt x="23790" y="16772"/>
                          <a:pt x="23832" y="16767"/>
                          <a:pt x="23875" y="16757"/>
                        </a:cubicBezTo>
                        <a:cubicBezTo>
                          <a:pt x="23879" y="16754"/>
                          <a:pt x="23885" y="16753"/>
                          <a:pt x="23891" y="16753"/>
                        </a:cubicBezTo>
                        <a:cubicBezTo>
                          <a:pt x="23903" y="16753"/>
                          <a:pt x="23915" y="16757"/>
                          <a:pt x="23921" y="16763"/>
                        </a:cubicBezTo>
                        <a:cubicBezTo>
                          <a:pt x="23970" y="16821"/>
                          <a:pt x="24025" y="16837"/>
                          <a:pt x="24083" y="16837"/>
                        </a:cubicBezTo>
                        <a:cubicBezTo>
                          <a:pt x="24142" y="16837"/>
                          <a:pt x="24204" y="16820"/>
                          <a:pt x="24265" y="16815"/>
                        </a:cubicBezTo>
                        <a:cubicBezTo>
                          <a:pt x="24271" y="16815"/>
                          <a:pt x="24278" y="16815"/>
                          <a:pt x="24284" y="16815"/>
                        </a:cubicBezTo>
                        <a:cubicBezTo>
                          <a:pt x="24370" y="16815"/>
                          <a:pt x="24454" y="16851"/>
                          <a:pt x="24537" y="16874"/>
                        </a:cubicBezTo>
                        <a:cubicBezTo>
                          <a:pt x="24552" y="16877"/>
                          <a:pt x="24566" y="16893"/>
                          <a:pt x="24578" y="16893"/>
                        </a:cubicBezTo>
                        <a:cubicBezTo>
                          <a:pt x="24579" y="16893"/>
                          <a:pt x="24580" y="16893"/>
                          <a:pt x="24581" y="16893"/>
                        </a:cubicBezTo>
                        <a:cubicBezTo>
                          <a:pt x="24609" y="16888"/>
                          <a:pt x="24636" y="16886"/>
                          <a:pt x="24664" y="16886"/>
                        </a:cubicBezTo>
                        <a:cubicBezTo>
                          <a:pt x="24805" y="16886"/>
                          <a:pt x="24941" y="16936"/>
                          <a:pt x="25083" y="16936"/>
                        </a:cubicBezTo>
                        <a:cubicBezTo>
                          <a:pt x="25103" y="16936"/>
                          <a:pt x="25124" y="16935"/>
                          <a:pt x="25144" y="16933"/>
                        </a:cubicBezTo>
                        <a:cubicBezTo>
                          <a:pt x="25174" y="16929"/>
                          <a:pt x="25203" y="16928"/>
                          <a:pt x="25232" y="16928"/>
                        </a:cubicBezTo>
                        <a:cubicBezTo>
                          <a:pt x="25371" y="16928"/>
                          <a:pt x="25507" y="16966"/>
                          <a:pt x="25642" y="17007"/>
                        </a:cubicBezTo>
                        <a:cubicBezTo>
                          <a:pt x="25670" y="17017"/>
                          <a:pt x="25698" y="17032"/>
                          <a:pt x="25727" y="17032"/>
                        </a:cubicBezTo>
                        <a:cubicBezTo>
                          <a:pt x="25734" y="17032"/>
                          <a:pt x="25741" y="17031"/>
                          <a:pt x="25748" y="17029"/>
                        </a:cubicBezTo>
                        <a:cubicBezTo>
                          <a:pt x="25772" y="17022"/>
                          <a:pt x="25797" y="17020"/>
                          <a:pt x="25820" y="17020"/>
                        </a:cubicBezTo>
                        <a:cubicBezTo>
                          <a:pt x="25909" y="17020"/>
                          <a:pt x="25990" y="17057"/>
                          <a:pt x="26076" y="17069"/>
                        </a:cubicBezTo>
                        <a:cubicBezTo>
                          <a:pt x="26254" y="17089"/>
                          <a:pt x="26426" y="17146"/>
                          <a:pt x="26609" y="17146"/>
                        </a:cubicBezTo>
                        <a:cubicBezTo>
                          <a:pt x="26654" y="17146"/>
                          <a:pt x="26700" y="17143"/>
                          <a:pt x="26747" y="17134"/>
                        </a:cubicBezTo>
                        <a:cubicBezTo>
                          <a:pt x="26769" y="17130"/>
                          <a:pt x="26791" y="17128"/>
                          <a:pt x="26814" y="17128"/>
                        </a:cubicBezTo>
                        <a:cubicBezTo>
                          <a:pt x="26925" y="17128"/>
                          <a:pt x="27043" y="17173"/>
                          <a:pt x="27156" y="17196"/>
                        </a:cubicBezTo>
                        <a:cubicBezTo>
                          <a:pt x="27193" y="17206"/>
                          <a:pt x="27231" y="17222"/>
                          <a:pt x="27269" y="17222"/>
                        </a:cubicBezTo>
                        <a:cubicBezTo>
                          <a:pt x="27279" y="17222"/>
                          <a:pt x="27289" y="17220"/>
                          <a:pt x="27298" y="17218"/>
                        </a:cubicBezTo>
                        <a:cubicBezTo>
                          <a:pt x="27312" y="17215"/>
                          <a:pt x="27326" y="17213"/>
                          <a:pt x="27339" y="17213"/>
                        </a:cubicBezTo>
                        <a:cubicBezTo>
                          <a:pt x="27430" y="17213"/>
                          <a:pt x="27508" y="17280"/>
                          <a:pt x="27598" y="17280"/>
                        </a:cubicBezTo>
                        <a:cubicBezTo>
                          <a:pt x="27608" y="17280"/>
                          <a:pt x="27619" y="17279"/>
                          <a:pt x="27630" y="17277"/>
                        </a:cubicBezTo>
                        <a:cubicBezTo>
                          <a:pt x="27639" y="17277"/>
                          <a:pt x="27657" y="17289"/>
                          <a:pt x="27657" y="17298"/>
                        </a:cubicBezTo>
                        <a:cubicBezTo>
                          <a:pt x="27673" y="17413"/>
                          <a:pt x="27790" y="17484"/>
                          <a:pt x="27812" y="17577"/>
                        </a:cubicBezTo>
                        <a:cubicBezTo>
                          <a:pt x="27865" y="17772"/>
                          <a:pt x="27992" y="17939"/>
                          <a:pt x="28016" y="18140"/>
                        </a:cubicBezTo>
                        <a:cubicBezTo>
                          <a:pt x="28044" y="18345"/>
                          <a:pt x="28085" y="18543"/>
                          <a:pt x="28131" y="18744"/>
                        </a:cubicBezTo>
                        <a:cubicBezTo>
                          <a:pt x="28168" y="18889"/>
                          <a:pt x="28236" y="19022"/>
                          <a:pt x="28236" y="19180"/>
                        </a:cubicBezTo>
                        <a:cubicBezTo>
                          <a:pt x="28236" y="19385"/>
                          <a:pt x="28255" y="19589"/>
                          <a:pt x="28273" y="19793"/>
                        </a:cubicBezTo>
                        <a:cubicBezTo>
                          <a:pt x="28280" y="19874"/>
                          <a:pt x="28224" y="19954"/>
                          <a:pt x="28233" y="20044"/>
                        </a:cubicBezTo>
                        <a:cubicBezTo>
                          <a:pt x="28239" y="20112"/>
                          <a:pt x="28298" y="20158"/>
                          <a:pt x="28280" y="20233"/>
                        </a:cubicBezTo>
                        <a:cubicBezTo>
                          <a:pt x="28224" y="20437"/>
                          <a:pt x="28261" y="20654"/>
                          <a:pt x="28181" y="20858"/>
                        </a:cubicBezTo>
                        <a:cubicBezTo>
                          <a:pt x="28150" y="20938"/>
                          <a:pt x="28159" y="21031"/>
                          <a:pt x="28143" y="21118"/>
                        </a:cubicBezTo>
                        <a:cubicBezTo>
                          <a:pt x="28128" y="21236"/>
                          <a:pt x="28116" y="21353"/>
                          <a:pt x="28094" y="21471"/>
                        </a:cubicBezTo>
                        <a:cubicBezTo>
                          <a:pt x="28075" y="21598"/>
                          <a:pt x="28044" y="21731"/>
                          <a:pt x="28035" y="21861"/>
                        </a:cubicBezTo>
                        <a:cubicBezTo>
                          <a:pt x="28029" y="21957"/>
                          <a:pt x="28032" y="22053"/>
                          <a:pt x="27936" y="22115"/>
                        </a:cubicBezTo>
                        <a:cubicBezTo>
                          <a:pt x="27927" y="22121"/>
                          <a:pt x="27917" y="22133"/>
                          <a:pt x="27917" y="22146"/>
                        </a:cubicBezTo>
                        <a:cubicBezTo>
                          <a:pt x="27927" y="22303"/>
                          <a:pt x="27871" y="22452"/>
                          <a:pt x="27800" y="22588"/>
                        </a:cubicBezTo>
                        <a:cubicBezTo>
                          <a:pt x="27735" y="22712"/>
                          <a:pt x="27760" y="22867"/>
                          <a:pt x="27642" y="22969"/>
                        </a:cubicBezTo>
                        <a:cubicBezTo>
                          <a:pt x="27580" y="23028"/>
                          <a:pt x="27639" y="23124"/>
                          <a:pt x="27595" y="23204"/>
                        </a:cubicBezTo>
                        <a:cubicBezTo>
                          <a:pt x="27456" y="23114"/>
                          <a:pt x="27298" y="23093"/>
                          <a:pt x="27159" y="23037"/>
                        </a:cubicBezTo>
                        <a:cubicBezTo>
                          <a:pt x="26933" y="22947"/>
                          <a:pt x="26682" y="22960"/>
                          <a:pt x="26475" y="22823"/>
                        </a:cubicBezTo>
                        <a:cubicBezTo>
                          <a:pt x="26339" y="22737"/>
                          <a:pt x="26159" y="22746"/>
                          <a:pt x="26014" y="22675"/>
                        </a:cubicBezTo>
                        <a:cubicBezTo>
                          <a:pt x="25847" y="22597"/>
                          <a:pt x="25664" y="22616"/>
                          <a:pt x="25494" y="22570"/>
                        </a:cubicBezTo>
                        <a:cubicBezTo>
                          <a:pt x="25416" y="22551"/>
                          <a:pt x="25333" y="22505"/>
                          <a:pt x="25265" y="22502"/>
                        </a:cubicBezTo>
                        <a:cubicBezTo>
                          <a:pt x="25147" y="22494"/>
                          <a:pt x="25060" y="22391"/>
                          <a:pt x="24944" y="22391"/>
                        </a:cubicBezTo>
                        <a:cubicBezTo>
                          <a:pt x="24926" y="22391"/>
                          <a:pt x="24907" y="22393"/>
                          <a:pt x="24887" y="22399"/>
                        </a:cubicBezTo>
                        <a:cubicBezTo>
                          <a:pt x="24882" y="22401"/>
                          <a:pt x="24876" y="22402"/>
                          <a:pt x="24870" y="22402"/>
                        </a:cubicBezTo>
                        <a:cubicBezTo>
                          <a:pt x="24864" y="22402"/>
                          <a:pt x="24858" y="22401"/>
                          <a:pt x="24853" y="22399"/>
                        </a:cubicBezTo>
                        <a:cubicBezTo>
                          <a:pt x="24615" y="22310"/>
                          <a:pt x="24358" y="22294"/>
                          <a:pt x="24119" y="22214"/>
                        </a:cubicBezTo>
                        <a:cubicBezTo>
                          <a:pt x="24023" y="22180"/>
                          <a:pt x="23931" y="22141"/>
                          <a:pt x="23831" y="22141"/>
                        </a:cubicBezTo>
                        <a:cubicBezTo>
                          <a:pt x="23802" y="22141"/>
                          <a:pt x="23772" y="22144"/>
                          <a:pt x="23742" y="22152"/>
                        </a:cubicBezTo>
                        <a:cubicBezTo>
                          <a:pt x="23735" y="22153"/>
                          <a:pt x="23728" y="22154"/>
                          <a:pt x="23722" y="22154"/>
                        </a:cubicBezTo>
                        <a:cubicBezTo>
                          <a:pt x="23670" y="22154"/>
                          <a:pt x="23627" y="22114"/>
                          <a:pt x="23578" y="22108"/>
                        </a:cubicBezTo>
                        <a:cubicBezTo>
                          <a:pt x="23448" y="22090"/>
                          <a:pt x="23324" y="22065"/>
                          <a:pt x="23200" y="22028"/>
                        </a:cubicBezTo>
                        <a:cubicBezTo>
                          <a:pt x="23164" y="22015"/>
                          <a:pt x="23127" y="22011"/>
                          <a:pt x="23090" y="22011"/>
                        </a:cubicBezTo>
                        <a:cubicBezTo>
                          <a:pt x="23039" y="22011"/>
                          <a:pt x="22987" y="22018"/>
                          <a:pt x="22935" y="22018"/>
                        </a:cubicBezTo>
                        <a:cubicBezTo>
                          <a:pt x="22906" y="22018"/>
                          <a:pt x="22877" y="22016"/>
                          <a:pt x="22847" y="22009"/>
                        </a:cubicBezTo>
                        <a:cubicBezTo>
                          <a:pt x="22705" y="21972"/>
                          <a:pt x="22550" y="21985"/>
                          <a:pt x="22408" y="21923"/>
                        </a:cubicBezTo>
                        <a:cubicBezTo>
                          <a:pt x="22397" y="21915"/>
                          <a:pt x="22382" y="21907"/>
                          <a:pt x="22368" y="21907"/>
                        </a:cubicBezTo>
                        <a:cubicBezTo>
                          <a:pt x="22365" y="21907"/>
                          <a:pt x="22363" y="21907"/>
                          <a:pt x="22361" y="21907"/>
                        </a:cubicBezTo>
                        <a:cubicBezTo>
                          <a:pt x="22306" y="21922"/>
                          <a:pt x="22250" y="21928"/>
                          <a:pt x="22196" y="21928"/>
                        </a:cubicBezTo>
                        <a:cubicBezTo>
                          <a:pt x="22050" y="21928"/>
                          <a:pt x="21907" y="21886"/>
                          <a:pt x="21767" y="21861"/>
                        </a:cubicBezTo>
                        <a:cubicBezTo>
                          <a:pt x="21691" y="21846"/>
                          <a:pt x="21614" y="21841"/>
                          <a:pt x="21538" y="21841"/>
                        </a:cubicBezTo>
                        <a:cubicBezTo>
                          <a:pt x="21435" y="21841"/>
                          <a:pt x="21331" y="21849"/>
                          <a:pt x="21229" y="21849"/>
                        </a:cubicBezTo>
                        <a:cubicBezTo>
                          <a:pt x="21109" y="21849"/>
                          <a:pt x="20991" y="21839"/>
                          <a:pt x="20875" y="21793"/>
                        </a:cubicBezTo>
                        <a:cubicBezTo>
                          <a:pt x="20870" y="21791"/>
                          <a:pt x="20864" y="21790"/>
                          <a:pt x="20858" y="21790"/>
                        </a:cubicBezTo>
                        <a:cubicBezTo>
                          <a:pt x="20833" y="21790"/>
                          <a:pt x="20804" y="21803"/>
                          <a:pt x="20780" y="21808"/>
                        </a:cubicBezTo>
                        <a:cubicBezTo>
                          <a:pt x="20756" y="21814"/>
                          <a:pt x="20733" y="21833"/>
                          <a:pt x="20715" y="21833"/>
                        </a:cubicBezTo>
                        <a:cubicBezTo>
                          <a:pt x="20714" y="21833"/>
                          <a:pt x="20713" y="21833"/>
                          <a:pt x="20711" y="21833"/>
                        </a:cubicBezTo>
                        <a:cubicBezTo>
                          <a:pt x="20636" y="21810"/>
                          <a:pt x="20559" y="21803"/>
                          <a:pt x="20482" y="21803"/>
                        </a:cubicBezTo>
                        <a:cubicBezTo>
                          <a:pt x="20367" y="21803"/>
                          <a:pt x="20252" y="21818"/>
                          <a:pt x="20136" y="21818"/>
                        </a:cubicBezTo>
                        <a:cubicBezTo>
                          <a:pt x="20073" y="21818"/>
                          <a:pt x="20010" y="21813"/>
                          <a:pt x="19947" y="21799"/>
                        </a:cubicBezTo>
                        <a:cubicBezTo>
                          <a:pt x="19931" y="21795"/>
                          <a:pt x="19916" y="21794"/>
                          <a:pt x="19900" y="21794"/>
                        </a:cubicBezTo>
                        <a:cubicBezTo>
                          <a:pt x="19818" y="21794"/>
                          <a:pt x="19732" y="21833"/>
                          <a:pt x="19647" y="21836"/>
                        </a:cubicBezTo>
                        <a:cubicBezTo>
                          <a:pt x="19380" y="21845"/>
                          <a:pt x="19114" y="21864"/>
                          <a:pt x="18851" y="21895"/>
                        </a:cubicBezTo>
                        <a:cubicBezTo>
                          <a:pt x="18672" y="21920"/>
                          <a:pt x="18495" y="21982"/>
                          <a:pt x="18316" y="22009"/>
                        </a:cubicBezTo>
                        <a:cubicBezTo>
                          <a:pt x="18201" y="22031"/>
                          <a:pt x="18080" y="22056"/>
                          <a:pt x="17972" y="22087"/>
                        </a:cubicBezTo>
                        <a:cubicBezTo>
                          <a:pt x="17823" y="22130"/>
                          <a:pt x="17656" y="22149"/>
                          <a:pt x="17523" y="22245"/>
                        </a:cubicBezTo>
                        <a:cubicBezTo>
                          <a:pt x="17506" y="22256"/>
                          <a:pt x="17491" y="22282"/>
                          <a:pt x="17466" y="22282"/>
                        </a:cubicBezTo>
                        <a:cubicBezTo>
                          <a:pt x="17464" y="22282"/>
                          <a:pt x="17463" y="22282"/>
                          <a:pt x="17461" y="22282"/>
                        </a:cubicBezTo>
                        <a:cubicBezTo>
                          <a:pt x="17279" y="22282"/>
                          <a:pt x="17149" y="22418"/>
                          <a:pt x="16985" y="22471"/>
                        </a:cubicBezTo>
                        <a:cubicBezTo>
                          <a:pt x="16867" y="22505"/>
                          <a:pt x="16783" y="22659"/>
                          <a:pt x="16660" y="22675"/>
                        </a:cubicBezTo>
                        <a:cubicBezTo>
                          <a:pt x="16452" y="22700"/>
                          <a:pt x="16362" y="22907"/>
                          <a:pt x="16171" y="22938"/>
                        </a:cubicBezTo>
                        <a:cubicBezTo>
                          <a:pt x="16152" y="22941"/>
                          <a:pt x="16127" y="22957"/>
                          <a:pt x="16121" y="22972"/>
                        </a:cubicBezTo>
                        <a:cubicBezTo>
                          <a:pt x="16078" y="23056"/>
                          <a:pt x="16007" y="23093"/>
                          <a:pt x="15920" y="23096"/>
                        </a:cubicBezTo>
                        <a:cubicBezTo>
                          <a:pt x="15833" y="23099"/>
                          <a:pt x="15827" y="23192"/>
                          <a:pt x="15759" y="23229"/>
                        </a:cubicBezTo>
                        <a:cubicBezTo>
                          <a:pt x="15595" y="23316"/>
                          <a:pt x="15409" y="23331"/>
                          <a:pt x="15254" y="23449"/>
                        </a:cubicBezTo>
                        <a:cubicBezTo>
                          <a:pt x="15196" y="23494"/>
                          <a:pt x="15125" y="23523"/>
                          <a:pt x="15050" y="23523"/>
                        </a:cubicBezTo>
                        <a:cubicBezTo>
                          <a:pt x="14982" y="23523"/>
                          <a:pt x="14911" y="23499"/>
                          <a:pt x="14846" y="23439"/>
                        </a:cubicBezTo>
                        <a:cubicBezTo>
                          <a:pt x="14790" y="23393"/>
                          <a:pt x="14744" y="23353"/>
                          <a:pt x="14784" y="23275"/>
                        </a:cubicBezTo>
                        <a:cubicBezTo>
                          <a:pt x="14787" y="23269"/>
                          <a:pt x="14787" y="23260"/>
                          <a:pt x="14784" y="23254"/>
                        </a:cubicBezTo>
                        <a:cubicBezTo>
                          <a:pt x="14734" y="23087"/>
                          <a:pt x="14806" y="22984"/>
                          <a:pt x="14951" y="22910"/>
                        </a:cubicBezTo>
                        <a:cubicBezTo>
                          <a:pt x="15019" y="22873"/>
                          <a:pt x="15016" y="22802"/>
                          <a:pt x="15010" y="22734"/>
                        </a:cubicBezTo>
                        <a:cubicBezTo>
                          <a:pt x="15001" y="22635"/>
                          <a:pt x="15028" y="22563"/>
                          <a:pt x="15134" y="22539"/>
                        </a:cubicBezTo>
                        <a:cubicBezTo>
                          <a:pt x="15158" y="22529"/>
                          <a:pt x="15186" y="22511"/>
                          <a:pt x="15202" y="22486"/>
                        </a:cubicBezTo>
                        <a:cubicBezTo>
                          <a:pt x="15329" y="22276"/>
                          <a:pt x="15570" y="22183"/>
                          <a:pt x="15712" y="21991"/>
                        </a:cubicBezTo>
                        <a:cubicBezTo>
                          <a:pt x="15762" y="21923"/>
                          <a:pt x="15827" y="21879"/>
                          <a:pt x="15914" y="21861"/>
                        </a:cubicBezTo>
                        <a:cubicBezTo>
                          <a:pt x="16034" y="21833"/>
                          <a:pt x="16072" y="21697"/>
                          <a:pt x="16180" y="21650"/>
                        </a:cubicBezTo>
                        <a:cubicBezTo>
                          <a:pt x="16322" y="21585"/>
                          <a:pt x="16415" y="21452"/>
                          <a:pt x="16570" y="21406"/>
                        </a:cubicBezTo>
                        <a:cubicBezTo>
                          <a:pt x="16684" y="21372"/>
                          <a:pt x="16734" y="21260"/>
                          <a:pt x="16787" y="21164"/>
                        </a:cubicBezTo>
                        <a:cubicBezTo>
                          <a:pt x="16836" y="21071"/>
                          <a:pt x="16760" y="20962"/>
                          <a:pt x="16653" y="20962"/>
                        </a:cubicBezTo>
                        <a:cubicBezTo>
                          <a:pt x="16646" y="20962"/>
                          <a:pt x="16639" y="20962"/>
                          <a:pt x="16632" y="20963"/>
                        </a:cubicBezTo>
                        <a:cubicBezTo>
                          <a:pt x="16613" y="20964"/>
                          <a:pt x="16594" y="20966"/>
                          <a:pt x="16576" y="20966"/>
                        </a:cubicBezTo>
                        <a:cubicBezTo>
                          <a:pt x="16550" y="20966"/>
                          <a:pt x="16524" y="20963"/>
                          <a:pt x="16499" y="20954"/>
                        </a:cubicBezTo>
                        <a:cubicBezTo>
                          <a:pt x="16484" y="20949"/>
                          <a:pt x="16469" y="20946"/>
                          <a:pt x="16454" y="20946"/>
                        </a:cubicBezTo>
                        <a:cubicBezTo>
                          <a:pt x="16435" y="20946"/>
                          <a:pt x="16417" y="20951"/>
                          <a:pt x="16403" y="20963"/>
                        </a:cubicBezTo>
                        <a:cubicBezTo>
                          <a:pt x="16301" y="21068"/>
                          <a:pt x="16164" y="21124"/>
                          <a:pt x="16041" y="21198"/>
                        </a:cubicBezTo>
                        <a:cubicBezTo>
                          <a:pt x="15991" y="21229"/>
                          <a:pt x="15951" y="21279"/>
                          <a:pt x="15889" y="21301"/>
                        </a:cubicBezTo>
                        <a:cubicBezTo>
                          <a:pt x="15867" y="21307"/>
                          <a:pt x="15836" y="21322"/>
                          <a:pt x="15830" y="21341"/>
                        </a:cubicBezTo>
                        <a:cubicBezTo>
                          <a:pt x="15781" y="21489"/>
                          <a:pt x="15629" y="21502"/>
                          <a:pt x="15527" y="21582"/>
                        </a:cubicBezTo>
                        <a:cubicBezTo>
                          <a:pt x="15397" y="21684"/>
                          <a:pt x="15245" y="21749"/>
                          <a:pt x="15140" y="21882"/>
                        </a:cubicBezTo>
                        <a:cubicBezTo>
                          <a:pt x="14939" y="22136"/>
                          <a:pt x="14682" y="22341"/>
                          <a:pt x="14471" y="22585"/>
                        </a:cubicBezTo>
                        <a:cubicBezTo>
                          <a:pt x="14394" y="22681"/>
                          <a:pt x="14251" y="22712"/>
                          <a:pt x="14224" y="22854"/>
                        </a:cubicBezTo>
                        <a:cubicBezTo>
                          <a:pt x="14217" y="22882"/>
                          <a:pt x="14180" y="22892"/>
                          <a:pt x="14155" y="22904"/>
                        </a:cubicBezTo>
                        <a:cubicBezTo>
                          <a:pt x="14128" y="22913"/>
                          <a:pt x="14090" y="22923"/>
                          <a:pt x="14081" y="22944"/>
                        </a:cubicBezTo>
                        <a:cubicBezTo>
                          <a:pt x="14016" y="23108"/>
                          <a:pt x="13877" y="23207"/>
                          <a:pt x="13747" y="23306"/>
                        </a:cubicBezTo>
                        <a:cubicBezTo>
                          <a:pt x="13662" y="23371"/>
                          <a:pt x="13583" y="23465"/>
                          <a:pt x="13460" y="23465"/>
                        </a:cubicBezTo>
                        <a:cubicBezTo>
                          <a:pt x="13452" y="23465"/>
                          <a:pt x="13445" y="23465"/>
                          <a:pt x="13437" y="23464"/>
                        </a:cubicBezTo>
                        <a:cubicBezTo>
                          <a:pt x="13430" y="23463"/>
                          <a:pt x="13422" y="23463"/>
                          <a:pt x="13414" y="23463"/>
                        </a:cubicBezTo>
                        <a:cubicBezTo>
                          <a:pt x="13377" y="23463"/>
                          <a:pt x="13336" y="23475"/>
                          <a:pt x="13307" y="23495"/>
                        </a:cubicBezTo>
                        <a:cubicBezTo>
                          <a:pt x="13276" y="23517"/>
                          <a:pt x="13247" y="23526"/>
                          <a:pt x="13219" y="23526"/>
                        </a:cubicBezTo>
                        <a:cubicBezTo>
                          <a:pt x="13158" y="23526"/>
                          <a:pt x="13106" y="23485"/>
                          <a:pt x="13050" y="23461"/>
                        </a:cubicBezTo>
                        <a:cubicBezTo>
                          <a:pt x="13032" y="23452"/>
                          <a:pt x="13010" y="23430"/>
                          <a:pt x="13010" y="23418"/>
                        </a:cubicBezTo>
                        <a:cubicBezTo>
                          <a:pt x="13026" y="23278"/>
                          <a:pt x="12933" y="23124"/>
                          <a:pt x="13072" y="23000"/>
                        </a:cubicBezTo>
                        <a:cubicBezTo>
                          <a:pt x="13094" y="22981"/>
                          <a:pt x="13100" y="22953"/>
                          <a:pt x="13103" y="22923"/>
                        </a:cubicBezTo>
                        <a:cubicBezTo>
                          <a:pt x="13125" y="22808"/>
                          <a:pt x="13184" y="22712"/>
                          <a:pt x="13242" y="22613"/>
                        </a:cubicBezTo>
                        <a:cubicBezTo>
                          <a:pt x="13403" y="22337"/>
                          <a:pt x="13595" y="22087"/>
                          <a:pt x="13818" y="21861"/>
                        </a:cubicBezTo>
                        <a:cubicBezTo>
                          <a:pt x="13889" y="21793"/>
                          <a:pt x="13914" y="21694"/>
                          <a:pt x="13973" y="21616"/>
                        </a:cubicBezTo>
                        <a:cubicBezTo>
                          <a:pt x="14072" y="21486"/>
                          <a:pt x="14221" y="21421"/>
                          <a:pt x="14326" y="21304"/>
                        </a:cubicBezTo>
                        <a:cubicBezTo>
                          <a:pt x="14351" y="21273"/>
                          <a:pt x="14378" y="21245"/>
                          <a:pt x="14400" y="21208"/>
                        </a:cubicBezTo>
                        <a:cubicBezTo>
                          <a:pt x="14443" y="21124"/>
                          <a:pt x="14502" y="21050"/>
                          <a:pt x="14601" y="21019"/>
                        </a:cubicBezTo>
                        <a:cubicBezTo>
                          <a:pt x="14710" y="20982"/>
                          <a:pt x="14744" y="20867"/>
                          <a:pt x="14812" y="20790"/>
                        </a:cubicBezTo>
                        <a:cubicBezTo>
                          <a:pt x="14985" y="20601"/>
                          <a:pt x="15211" y="20480"/>
                          <a:pt x="15421" y="20341"/>
                        </a:cubicBezTo>
                        <a:cubicBezTo>
                          <a:pt x="15542" y="20264"/>
                          <a:pt x="15654" y="20180"/>
                          <a:pt x="15654" y="20007"/>
                        </a:cubicBezTo>
                        <a:cubicBezTo>
                          <a:pt x="15654" y="19895"/>
                          <a:pt x="15586" y="19858"/>
                          <a:pt x="15505" y="19821"/>
                        </a:cubicBezTo>
                        <a:cubicBezTo>
                          <a:pt x="15479" y="19807"/>
                          <a:pt x="15453" y="19800"/>
                          <a:pt x="15429" y="19800"/>
                        </a:cubicBezTo>
                        <a:cubicBezTo>
                          <a:pt x="15385" y="19800"/>
                          <a:pt x="15344" y="19821"/>
                          <a:pt x="15304" y="19855"/>
                        </a:cubicBezTo>
                        <a:cubicBezTo>
                          <a:pt x="15165" y="19976"/>
                          <a:pt x="15013" y="20075"/>
                          <a:pt x="14855" y="20165"/>
                        </a:cubicBezTo>
                        <a:cubicBezTo>
                          <a:pt x="14836" y="20174"/>
                          <a:pt x="14815" y="20186"/>
                          <a:pt x="14809" y="20202"/>
                        </a:cubicBezTo>
                        <a:cubicBezTo>
                          <a:pt x="14787" y="20285"/>
                          <a:pt x="14716" y="20329"/>
                          <a:pt x="14654" y="20353"/>
                        </a:cubicBezTo>
                        <a:cubicBezTo>
                          <a:pt x="14515" y="20406"/>
                          <a:pt x="14459" y="20539"/>
                          <a:pt x="14360" y="20632"/>
                        </a:cubicBezTo>
                        <a:cubicBezTo>
                          <a:pt x="14236" y="20746"/>
                          <a:pt x="14115" y="20864"/>
                          <a:pt x="13985" y="20979"/>
                        </a:cubicBezTo>
                        <a:cubicBezTo>
                          <a:pt x="13899" y="21053"/>
                          <a:pt x="13747" y="21090"/>
                          <a:pt x="13744" y="21245"/>
                        </a:cubicBezTo>
                        <a:cubicBezTo>
                          <a:pt x="13580" y="21322"/>
                          <a:pt x="13518" y="21492"/>
                          <a:pt x="13400" y="21610"/>
                        </a:cubicBezTo>
                        <a:cubicBezTo>
                          <a:pt x="13354" y="21653"/>
                          <a:pt x="13317" y="21718"/>
                          <a:pt x="13276" y="21746"/>
                        </a:cubicBezTo>
                        <a:cubicBezTo>
                          <a:pt x="13122" y="21848"/>
                          <a:pt x="13054" y="22031"/>
                          <a:pt x="12905" y="22133"/>
                        </a:cubicBezTo>
                        <a:cubicBezTo>
                          <a:pt x="12859" y="22164"/>
                          <a:pt x="12815" y="22189"/>
                          <a:pt x="12800" y="22245"/>
                        </a:cubicBezTo>
                        <a:cubicBezTo>
                          <a:pt x="12794" y="22279"/>
                          <a:pt x="12781" y="22310"/>
                          <a:pt x="12747" y="22325"/>
                        </a:cubicBezTo>
                        <a:cubicBezTo>
                          <a:pt x="12599" y="22390"/>
                          <a:pt x="12484" y="22505"/>
                          <a:pt x="12354" y="22601"/>
                        </a:cubicBezTo>
                        <a:cubicBezTo>
                          <a:pt x="12320" y="22626"/>
                          <a:pt x="12288" y="22636"/>
                          <a:pt x="12255" y="22636"/>
                        </a:cubicBezTo>
                        <a:cubicBezTo>
                          <a:pt x="12211" y="22636"/>
                          <a:pt x="12166" y="22619"/>
                          <a:pt x="12116" y="22594"/>
                        </a:cubicBezTo>
                        <a:cubicBezTo>
                          <a:pt x="11964" y="22517"/>
                          <a:pt x="11949" y="22511"/>
                          <a:pt x="11986" y="22353"/>
                        </a:cubicBezTo>
                        <a:cubicBezTo>
                          <a:pt x="11992" y="22328"/>
                          <a:pt x="11998" y="22303"/>
                          <a:pt x="11995" y="22282"/>
                        </a:cubicBezTo>
                        <a:cubicBezTo>
                          <a:pt x="11964" y="22019"/>
                          <a:pt x="12106" y="21830"/>
                          <a:pt x="12233" y="21616"/>
                        </a:cubicBezTo>
                        <a:cubicBezTo>
                          <a:pt x="12360" y="21406"/>
                          <a:pt x="12549" y="21260"/>
                          <a:pt x="12679" y="21059"/>
                        </a:cubicBezTo>
                        <a:cubicBezTo>
                          <a:pt x="12747" y="20954"/>
                          <a:pt x="12840" y="20830"/>
                          <a:pt x="12982" y="20768"/>
                        </a:cubicBezTo>
                        <a:cubicBezTo>
                          <a:pt x="13069" y="20728"/>
                          <a:pt x="13125" y="20620"/>
                          <a:pt x="13202" y="20548"/>
                        </a:cubicBezTo>
                        <a:cubicBezTo>
                          <a:pt x="13317" y="20443"/>
                          <a:pt x="13413" y="20322"/>
                          <a:pt x="13530" y="20217"/>
                        </a:cubicBezTo>
                        <a:cubicBezTo>
                          <a:pt x="13663" y="20093"/>
                          <a:pt x="13821" y="19985"/>
                          <a:pt x="13933" y="19827"/>
                        </a:cubicBezTo>
                        <a:cubicBezTo>
                          <a:pt x="14001" y="19731"/>
                          <a:pt x="14094" y="19651"/>
                          <a:pt x="14208" y="19589"/>
                        </a:cubicBezTo>
                        <a:cubicBezTo>
                          <a:pt x="14304" y="19533"/>
                          <a:pt x="14381" y="19440"/>
                          <a:pt x="14465" y="19363"/>
                        </a:cubicBezTo>
                        <a:cubicBezTo>
                          <a:pt x="14490" y="19335"/>
                          <a:pt x="14490" y="19292"/>
                          <a:pt x="14490" y="19255"/>
                        </a:cubicBezTo>
                        <a:cubicBezTo>
                          <a:pt x="14487" y="19131"/>
                          <a:pt x="14375" y="19100"/>
                          <a:pt x="14298" y="19050"/>
                        </a:cubicBezTo>
                        <a:cubicBezTo>
                          <a:pt x="14277" y="19037"/>
                          <a:pt x="14256" y="19031"/>
                          <a:pt x="14235" y="19031"/>
                        </a:cubicBezTo>
                        <a:cubicBezTo>
                          <a:pt x="14188" y="19031"/>
                          <a:pt x="14141" y="19061"/>
                          <a:pt x="14100" y="19100"/>
                        </a:cubicBezTo>
                        <a:cubicBezTo>
                          <a:pt x="13960" y="19233"/>
                          <a:pt x="13815" y="19360"/>
                          <a:pt x="13635" y="19437"/>
                        </a:cubicBezTo>
                        <a:cubicBezTo>
                          <a:pt x="13592" y="19456"/>
                          <a:pt x="13574" y="19493"/>
                          <a:pt x="13549" y="19527"/>
                        </a:cubicBezTo>
                        <a:cubicBezTo>
                          <a:pt x="13444" y="19676"/>
                          <a:pt x="13292" y="19768"/>
                          <a:pt x="13140" y="19867"/>
                        </a:cubicBezTo>
                        <a:cubicBezTo>
                          <a:pt x="13081" y="19908"/>
                          <a:pt x="13013" y="19948"/>
                          <a:pt x="13001" y="20031"/>
                        </a:cubicBezTo>
                        <a:cubicBezTo>
                          <a:pt x="12998" y="20044"/>
                          <a:pt x="12995" y="20062"/>
                          <a:pt x="12985" y="20066"/>
                        </a:cubicBezTo>
                        <a:cubicBezTo>
                          <a:pt x="12747" y="20124"/>
                          <a:pt x="12701" y="20397"/>
                          <a:pt x="12499" y="20508"/>
                        </a:cubicBezTo>
                        <a:cubicBezTo>
                          <a:pt x="12416" y="20551"/>
                          <a:pt x="12329" y="20644"/>
                          <a:pt x="12301" y="20759"/>
                        </a:cubicBezTo>
                        <a:cubicBezTo>
                          <a:pt x="12292" y="20805"/>
                          <a:pt x="12255" y="20830"/>
                          <a:pt x="12224" y="20852"/>
                        </a:cubicBezTo>
                        <a:cubicBezTo>
                          <a:pt x="12156" y="20901"/>
                          <a:pt x="12091" y="20951"/>
                          <a:pt x="12072" y="21041"/>
                        </a:cubicBezTo>
                        <a:cubicBezTo>
                          <a:pt x="12072" y="21047"/>
                          <a:pt x="12069" y="21059"/>
                          <a:pt x="12063" y="21062"/>
                        </a:cubicBezTo>
                        <a:cubicBezTo>
                          <a:pt x="11840" y="21202"/>
                          <a:pt x="11692" y="21437"/>
                          <a:pt x="11453" y="21564"/>
                        </a:cubicBezTo>
                        <a:cubicBezTo>
                          <a:pt x="11414" y="21584"/>
                          <a:pt x="11370" y="21592"/>
                          <a:pt x="11324" y="21592"/>
                        </a:cubicBezTo>
                        <a:cubicBezTo>
                          <a:pt x="11275" y="21592"/>
                          <a:pt x="11223" y="21583"/>
                          <a:pt x="11175" y="21573"/>
                        </a:cubicBezTo>
                        <a:cubicBezTo>
                          <a:pt x="11091" y="21554"/>
                          <a:pt x="11097" y="21465"/>
                          <a:pt x="11113" y="21421"/>
                        </a:cubicBezTo>
                        <a:cubicBezTo>
                          <a:pt x="11178" y="21208"/>
                          <a:pt x="11175" y="20979"/>
                          <a:pt x="11268" y="20768"/>
                        </a:cubicBezTo>
                        <a:cubicBezTo>
                          <a:pt x="11317" y="20654"/>
                          <a:pt x="11441" y="20595"/>
                          <a:pt x="11478" y="20471"/>
                        </a:cubicBezTo>
                        <a:cubicBezTo>
                          <a:pt x="11494" y="20431"/>
                          <a:pt x="11518" y="20394"/>
                          <a:pt x="11521" y="20347"/>
                        </a:cubicBezTo>
                        <a:cubicBezTo>
                          <a:pt x="11521" y="20282"/>
                          <a:pt x="11546" y="20233"/>
                          <a:pt x="11617" y="20208"/>
                        </a:cubicBezTo>
                        <a:cubicBezTo>
                          <a:pt x="11729" y="20168"/>
                          <a:pt x="11791" y="20038"/>
                          <a:pt x="11819" y="19960"/>
                        </a:cubicBezTo>
                        <a:cubicBezTo>
                          <a:pt x="11871" y="19809"/>
                          <a:pt x="11998" y="19734"/>
                          <a:pt x="12091" y="19635"/>
                        </a:cubicBezTo>
                        <a:cubicBezTo>
                          <a:pt x="12239" y="19468"/>
                          <a:pt x="12404" y="19307"/>
                          <a:pt x="12549" y="19140"/>
                        </a:cubicBezTo>
                        <a:cubicBezTo>
                          <a:pt x="12657" y="19013"/>
                          <a:pt x="12837" y="18976"/>
                          <a:pt x="12902" y="18803"/>
                        </a:cubicBezTo>
                        <a:cubicBezTo>
                          <a:pt x="12927" y="18741"/>
                          <a:pt x="13050" y="18710"/>
                          <a:pt x="13131" y="18663"/>
                        </a:cubicBezTo>
                        <a:cubicBezTo>
                          <a:pt x="13230" y="18605"/>
                          <a:pt x="13298" y="18515"/>
                          <a:pt x="13385" y="18444"/>
                        </a:cubicBezTo>
                        <a:cubicBezTo>
                          <a:pt x="13515" y="18332"/>
                          <a:pt x="13635" y="18211"/>
                          <a:pt x="13806" y="18162"/>
                        </a:cubicBezTo>
                        <a:cubicBezTo>
                          <a:pt x="13834" y="18153"/>
                          <a:pt x="13849" y="18128"/>
                          <a:pt x="13871" y="18109"/>
                        </a:cubicBezTo>
                        <a:cubicBezTo>
                          <a:pt x="13939" y="18044"/>
                          <a:pt x="14001" y="17970"/>
                          <a:pt x="14103" y="17964"/>
                        </a:cubicBezTo>
                        <a:cubicBezTo>
                          <a:pt x="14149" y="17961"/>
                          <a:pt x="14180" y="17936"/>
                          <a:pt x="14205" y="17902"/>
                        </a:cubicBezTo>
                        <a:cubicBezTo>
                          <a:pt x="14217" y="17883"/>
                          <a:pt x="14233" y="17849"/>
                          <a:pt x="14248" y="17849"/>
                        </a:cubicBezTo>
                        <a:cubicBezTo>
                          <a:pt x="14484" y="17824"/>
                          <a:pt x="14629" y="17626"/>
                          <a:pt x="14840" y="17555"/>
                        </a:cubicBezTo>
                        <a:cubicBezTo>
                          <a:pt x="15174" y="17444"/>
                          <a:pt x="15474" y="17252"/>
                          <a:pt x="15805" y="17134"/>
                        </a:cubicBezTo>
                        <a:cubicBezTo>
                          <a:pt x="16075" y="17041"/>
                          <a:pt x="16347" y="16936"/>
                          <a:pt x="16626" y="16893"/>
                        </a:cubicBezTo>
                        <a:cubicBezTo>
                          <a:pt x="16830" y="16859"/>
                          <a:pt x="17019" y="16791"/>
                          <a:pt x="17217" y="16754"/>
                        </a:cubicBezTo>
                        <a:cubicBezTo>
                          <a:pt x="17353" y="16729"/>
                          <a:pt x="17492" y="16692"/>
                          <a:pt x="17632" y="16679"/>
                        </a:cubicBezTo>
                        <a:cubicBezTo>
                          <a:pt x="17690" y="16673"/>
                          <a:pt x="17740" y="16661"/>
                          <a:pt x="17796" y="16639"/>
                        </a:cubicBezTo>
                        <a:cubicBezTo>
                          <a:pt x="17839" y="16620"/>
                          <a:pt x="17886" y="16603"/>
                          <a:pt x="17936" y="16603"/>
                        </a:cubicBezTo>
                        <a:cubicBezTo>
                          <a:pt x="17960" y="16603"/>
                          <a:pt x="17986" y="16607"/>
                          <a:pt x="18012" y="16617"/>
                        </a:cubicBezTo>
                        <a:cubicBezTo>
                          <a:pt x="18029" y="16625"/>
                          <a:pt x="18049" y="16628"/>
                          <a:pt x="18070" y="16628"/>
                        </a:cubicBezTo>
                        <a:cubicBezTo>
                          <a:pt x="18091" y="16628"/>
                          <a:pt x="18113" y="16625"/>
                          <a:pt x="18133" y="16620"/>
                        </a:cubicBezTo>
                        <a:cubicBezTo>
                          <a:pt x="18368" y="16562"/>
                          <a:pt x="18606" y="16509"/>
                          <a:pt x="18849" y="16509"/>
                        </a:cubicBezTo>
                        <a:cubicBezTo>
                          <a:pt x="18862" y="16509"/>
                          <a:pt x="18875" y="16509"/>
                          <a:pt x="18888" y="16509"/>
                        </a:cubicBezTo>
                        <a:cubicBezTo>
                          <a:pt x="18909" y="16510"/>
                          <a:pt x="18930" y="16510"/>
                          <a:pt x="18950" y="16510"/>
                        </a:cubicBezTo>
                        <a:cubicBezTo>
                          <a:pt x="19191" y="16510"/>
                          <a:pt x="19431" y="16470"/>
                          <a:pt x="19672" y="16470"/>
                        </a:cubicBezTo>
                        <a:close/>
                        <a:moveTo>
                          <a:pt x="30467" y="11009"/>
                        </a:moveTo>
                        <a:cubicBezTo>
                          <a:pt x="30488" y="11009"/>
                          <a:pt x="30516" y="11017"/>
                          <a:pt x="30555" y="11036"/>
                        </a:cubicBezTo>
                        <a:cubicBezTo>
                          <a:pt x="30643" y="11080"/>
                          <a:pt x="30740" y="11154"/>
                          <a:pt x="30858" y="11154"/>
                        </a:cubicBezTo>
                        <a:cubicBezTo>
                          <a:pt x="30883" y="11154"/>
                          <a:pt x="30910" y="11150"/>
                          <a:pt x="30938" y="11142"/>
                        </a:cubicBezTo>
                        <a:cubicBezTo>
                          <a:pt x="30945" y="11140"/>
                          <a:pt x="30953" y="11139"/>
                          <a:pt x="30960" y="11139"/>
                        </a:cubicBezTo>
                        <a:cubicBezTo>
                          <a:pt x="31004" y="11139"/>
                          <a:pt x="31057" y="11168"/>
                          <a:pt x="31096" y="11216"/>
                        </a:cubicBezTo>
                        <a:cubicBezTo>
                          <a:pt x="31136" y="11264"/>
                          <a:pt x="31193" y="11283"/>
                          <a:pt x="31253" y="11283"/>
                        </a:cubicBezTo>
                        <a:cubicBezTo>
                          <a:pt x="31281" y="11283"/>
                          <a:pt x="31310" y="11279"/>
                          <a:pt x="31338" y="11272"/>
                        </a:cubicBezTo>
                        <a:cubicBezTo>
                          <a:pt x="31358" y="11266"/>
                          <a:pt x="31379" y="11263"/>
                          <a:pt x="31399" y="11263"/>
                        </a:cubicBezTo>
                        <a:cubicBezTo>
                          <a:pt x="31425" y="11263"/>
                          <a:pt x="31449" y="11268"/>
                          <a:pt x="31468" y="11284"/>
                        </a:cubicBezTo>
                        <a:cubicBezTo>
                          <a:pt x="31629" y="11414"/>
                          <a:pt x="31833" y="11417"/>
                          <a:pt x="32022" y="11470"/>
                        </a:cubicBezTo>
                        <a:cubicBezTo>
                          <a:pt x="32146" y="11504"/>
                          <a:pt x="32254" y="11597"/>
                          <a:pt x="32387" y="11625"/>
                        </a:cubicBezTo>
                        <a:cubicBezTo>
                          <a:pt x="32591" y="11668"/>
                          <a:pt x="32786" y="11748"/>
                          <a:pt x="32975" y="11826"/>
                        </a:cubicBezTo>
                        <a:cubicBezTo>
                          <a:pt x="33139" y="11894"/>
                          <a:pt x="33316" y="11937"/>
                          <a:pt x="33474" y="12018"/>
                        </a:cubicBezTo>
                        <a:cubicBezTo>
                          <a:pt x="33771" y="12166"/>
                          <a:pt x="34068" y="12318"/>
                          <a:pt x="34393" y="12398"/>
                        </a:cubicBezTo>
                        <a:cubicBezTo>
                          <a:pt x="34427" y="12405"/>
                          <a:pt x="34445" y="12436"/>
                          <a:pt x="34470" y="12454"/>
                        </a:cubicBezTo>
                        <a:cubicBezTo>
                          <a:pt x="34546" y="12513"/>
                          <a:pt x="34621" y="12574"/>
                          <a:pt x="34722" y="12574"/>
                        </a:cubicBezTo>
                        <a:cubicBezTo>
                          <a:pt x="34732" y="12574"/>
                          <a:pt x="34744" y="12573"/>
                          <a:pt x="34755" y="12572"/>
                        </a:cubicBezTo>
                        <a:cubicBezTo>
                          <a:pt x="34765" y="12570"/>
                          <a:pt x="34774" y="12570"/>
                          <a:pt x="34784" y="12570"/>
                        </a:cubicBezTo>
                        <a:cubicBezTo>
                          <a:pt x="34870" y="12570"/>
                          <a:pt x="34953" y="12617"/>
                          <a:pt x="35003" y="12658"/>
                        </a:cubicBezTo>
                        <a:cubicBezTo>
                          <a:pt x="35114" y="12761"/>
                          <a:pt x="35247" y="12826"/>
                          <a:pt x="35374" y="12875"/>
                        </a:cubicBezTo>
                        <a:cubicBezTo>
                          <a:pt x="35501" y="12921"/>
                          <a:pt x="35597" y="13030"/>
                          <a:pt x="35742" y="13045"/>
                        </a:cubicBezTo>
                        <a:cubicBezTo>
                          <a:pt x="35854" y="13055"/>
                          <a:pt x="35947" y="13126"/>
                          <a:pt x="36027" y="13203"/>
                        </a:cubicBezTo>
                        <a:cubicBezTo>
                          <a:pt x="36077" y="13250"/>
                          <a:pt x="36139" y="13265"/>
                          <a:pt x="36197" y="13293"/>
                        </a:cubicBezTo>
                        <a:cubicBezTo>
                          <a:pt x="36448" y="13407"/>
                          <a:pt x="36702" y="13519"/>
                          <a:pt x="36919" y="13698"/>
                        </a:cubicBezTo>
                        <a:cubicBezTo>
                          <a:pt x="36925" y="13705"/>
                          <a:pt x="36925" y="13717"/>
                          <a:pt x="36931" y="13717"/>
                        </a:cubicBezTo>
                        <a:cubicBezTo>
                          <a:pt x="37086" y="13742"/>
                          <a:pt x="37176" y="13887"/>
                          <a:pt x="37330" y="13927"/>
                        </a:cubicBezTo>
                        <a:cubicBezTo>
                          <a:pt x="37482" y="13965"/>
                          <a:pt x="37634" y="14045"/>
                          <a:pt x="37736" y="14181"/>
                        </a:cubicBezTo>
                        <a:cubicBezTo>
                          <a:pt x="37758" y="14209"/>
                          <a:pt x="37782" y="14249"/>
                          <a:pt x="37819" y="14249"/>
                        </a:cubicBezTo>
                        <a:cubicBezTo>
                          <a:pt x="37996" y="14252"/>
                          <a:pt x="38107" y="14382"/>
                          <a:pt x="38228" y="14478"/>
                        </a:cubicBezTo>
                        <a:cubicBezTo>
                          <a:pt x="38321" y="14553"/>
                          <a:pt x="38423" y="14618"/>
                          <a:pt x="38513" y="14692"/>
                        </a:cubicBezTo>
                        <a:cubicBezTo>
                          <a:pt x="38603" y="14766"/>
                          <a:pt x="38723" y="14776"/>
                          <a:pt x="38816" y="14844"/>
                        </a:cubicBezTo>
                        <a:cubicBezTo>
                          <a:pt x="38856" y="14875"/>
                          <a:pt x="38906" y="14893"/>
                          <a:pt x="38924" y="14943"/>
                        </a:cubicBezTo>
                        <a:cubicBezTo>
                          <a:pt x="38943" y="14992"/>
                          <a:pt x="38996" y="15002"/>
                          <a:pt x="39030" y="15033"/>
                        </a:cubicBezTo>
                        <a:cubicBezTo>
                          <a:pt x="39154" y="15141"/>
                          <a:pt x="39352" y="15144"/>
                          <a:pt x="39429" y="15320"/>
                        </a:cubicBezTo>
                        <a:cubicBezTo>
                          <a:pt x="39463" y="15395"/>
                          <a:pt x="39559" y="15385"/>
                          <a:pt x="39621" y="15419"/>
                        </a:cubicBezTo>
                        <a:cubicBezTo>
                          <a:pt x="39769" y="15497"/>
                          <a:pt x="39869" y="15636"/>
                          <a:pt x="40011" y="15720"/>
                        </a:cubicBezTo>
                        <a:cubicBezTo>
                          <a:pt x="40249" y="15859"/>
                          <a:pt x="40426" y="16076"/>
                          <a:pt x="40639" y="16249"/>
                        </a:cubicBezTo>
                        <a:cubicBezTo>
                          <a:pt x="40754" y="16345"/>
                          <a:pt x="40871" y="16447"/>
                          <a:pt x="40961" y="16571"/>
                        </a:cubicBezTo>
                        <a:cubicBezTo>
                          <a:pt x="40964" y="16580"/>
                          <a:pt x="40967" y="16589"/>
                          <a:pt x="40974" y="16593"/>
                        </a:cubicBezTo>
                        <a:cubicBezTo>
                          <a:pt x="41138" y="16642"/>
                          <a:pt x="41212" y="16791"/>
                          <a:pt x="41326" y="16899"/>
                        </a:cubicBezTo>
                        <a:cubicBezTo>
                          <a:pt x="41503" y="17072"/>
                          <a:pt x="41741" y="17193"/>
                          <a:pt x="41881" y="17397"/>
                        </a:cubicBezTo>
                        <a:cubicBezTo>
                          <a:pt x="42048" y="17645"/>
                          <a:pt x="42298" y="17818"/>
                          <a:pt x="42435" y="18094"/>
                        </a:cubicBezTo>
                        <a:cubicBezTo>
                          <a:pt x="42490" y="18202"/>
                          <a:pt x="42580" y="18317"/>
                          <a:pt x="42667" y="18416"/>
                        </a:cubicBezTo>
                        <a:cubicBezTo>
                          <a:pt x="42744" y="18502"/>
                          <a:pt x="42797" y="18617"/>
                          <a:pt x="42905" y="18676"/>
                        </a:cubicBezTo>
                        <a:cubicBezTo>
                          <a:pt x="42914" y="18682"/>
                          <a:pt x="42927" y="18694"/>
                          <a:pt x="42930" y="18704"/>
                        </a:cubicBezTo>
                        <a:cubicBezTo>
                          <a:pt x="42945" y="18874"/>
                          <a:pt x="43075" y="18988"/>
                          <a:pt x="43143" y="19134"/>
                        </a:cubicBezTo>
                        <a:cubicBezTo>
                          <a:pt x="43181" y="19217"/>
                          <a:pt x="43236" y="19295"/>
                          <a:pt x="43289" y="19369"/>
                        </a:cubicBezTo>
                        <a:cubicBezTo>
                          <a:pt x="43357" y="19471"/>
                          <a:pt x="43348" y="19546"/>
                          <a:pt x="43242" y="19595"/>
                        </a:cubicBezTo>
                        <a:cubicBezTo>
                          <a:pt x="43143" y="19641"/>
                          <a:pt x="43054" y="19700"/>
                          <a:pt x="42933" y="19703"/>
                        </a:cubicBezTo>
                        <a:cubicBezTo>
                          <a:pt x="42812" y="19703"/>
                          <a:pt x="42738" y="19840"/>
                          <a:pt x="42620" y="19858"/>
                        </a:cubicBezTo>
                        <a:cubicBezTo>
                          <a:pt x="42441" y="19889"/>
                          <a:pt x="42311" y="20041"/>
                          <a:pt x="42128" y="20056"/>
                        </a:cubicBezTo>
                        <a:cubicBezTo>
                          <a:pt x="42122" y="20059"/>
                          <a:pt x="42113" y="20062"/>
                          <a:pt x="42106" y="20069"/>
                        </a:cubicBezTo>
                        <a:cubicBezTo>
                          <a:pt x="41989" y="20214"/>
                          <a:pt x="41806" y="20226"/>
                          <a:pt x="41645" y="20279"/>
                        </a:cubicBezTo>
                        <a:cubicBezTo>
                          <a:pt x="41602" y="20295"/>
                          <a:pt x="41568" y="20326"/>
                          <a:pt x="41537" y="20360"/>
                        </a:cubicBezTo>
                        <a:cubicBezTo>
                          <a:pt x="41510" y="20386"/>
                          <a:pt x="41482" y="20413"/>
                          <a:pt x="41443" y="20413"/>
                        </a:cubicBezTo>
                        <a:cubicBezTo>
                          <a:pt x="41432" y="20413"/>
                          <a:pt x="41420" y="20411"/>
                          <a:pt x="41407" y="20406"/>
                        </a:cubicBezTo>
                        <a:cubicBezTo>
                          <a:pt x="41398" y="20402"/>
                          <a:pt x="41389" y="20400"/>
                          <a:pt x="41380" y="20400"/>
                        </a:cubicBezTo>
                        <a:cubicBezTo>
                          <a:pt x="41348" y="20400"/>
                          <a:pt x="41320" y="20424"/>
                          <a:pt x="41295" y="20446"/>
                        </a:cubicBezTo>
                        <a:cubicBezTo>
                          <a:pt x="41203" y="20530"/>
                          <a:pt x="41094" y="20582"/>
                          <a:pt x="40983" y="20641"/>
                        </a:cubicBezTo>
                        <a:cubicBezTo>
                          <a:pt x="40951" y="20657"/>
                          <a:pt x="40922" y="20668"/>
                          <a:pt x="40890" y="20668"/>
                        </a:cubicBezTo>
                        <a:cubicBezTo>
                          <a:pt x="40878" y="20668"/>
                          <a:pt x="40866" y="20666"/>
                          <a:pt x="40853" y="20663"/>
                        </a:cubicBezTo>
                        <a:cubicBezTo>
                          <a:pt x="40843" y="20661"/>
                          <a:pt x="40834" y="20660"/>
                          <a:pt x="40824" y="20660"/>
                        </a:cubicBezTo>
                        <a:cubicBezTo>
                          <a:pt x="40777" y="20660"/>
                          <a:pt x="40734" y="20685"/>
                          <a:pt x="40710" y="20719"/>
                        </a:cubicBezTo>
                        <a:cubicBezTo>
                          <a:pt x="40645" y="20821"/>
                          <a:pt x="40543" y="20839"/>
                          <a:pt x="40441" y="20870"/>
                        </a:cubicBezTo>
                        <a:cubicBezTo>
                          <a:pt x="40385" y="20889"/>
                          <a:pt x="40324" y="20911"/>
                          <a:pt x="40280" y="20957"/>
                        </a:cubicBezTo>
                        <a:cubicBezTo>
                          <a:pt x="40244" y="20989"/>
                          <a:pt x="40207" y="21013"/>
                          <a:pt x="40163" y="21013"/>
                        </a:cubicBezTo>
                        <a:cubicBezTo>
                          <a:pt x="40147" y="21013"/>
                          <a:pt x="40131" y="21010"/>
                          <a:pt x="40113" y="21003"/>
                        </a:cubicBezTo>
                        <a:cubicBezTo>
                          <a:pt x="40106" y="21001"/>
                          <a:pt x="40098" y="20999"/>
                          <a:pt x="40090" y="20999"/>
                        </a:cubicBezTo>
                        <a:cubicBezTo>
                          <a:pt x="40081" y="20999"/>
                          <a:pt x="40072" y="21001"/>
                          <a:pt x="40067" y="21006"/>
                        </a:cubicBezTo>
                        <a:cubicBezTo>
                          <a:pt x="39958" y="21102"/>
                          <a:pt x="39794" y="21102"/>
                          <a:pt x="39704" y="21226"/>
                        </a:cubicBezTo>
                        <a:cubicBezTo>
                          <a:pt x="39692" y="21242"/>
                          <a:pt x="39670" y="21260"/>
                          <a:pt x="39655" y="21260"/>
                        </a:cubicBezTo>
                        <a:cubicBezTo>
                          <a:pt x="39647" y="21260"/>
                          <a:pt x="39640" y="21260"/>
                          <a:pt x="39633" y="21260"/>
                        </a:cubicBezTo>
                        <a:cubicBezTo>
                          <a:pt x="39418" y="21260"/>
                          <a:pt x="39281" y="21471"/>
                          <a:pt x="39065" y="21471"/>
                        </a:cubicBezTo>
                        <a:cubicBezTo>
                          <a:pt x="39064" y="21471"/>
                          <a:pt x="39062" y="21471"/>
                          <a:pt x="39061" y="21471"/>
                        </a:cubicBezTo>
                        <a:cubicBezTo>
                          <a:pt x="39039" y="21471"/>
                          <a:pt x="39008" y="21483"/>
                          <a:pt x="38993" y="21499"/>
                        </a:cubicBezTo>
                        <a:cubicBezTo>
                          <a:pt x="38856" y="21644"/>
                          <a:pt x="38677" y="21703"/>
                          <a:pt x="38485" y="21734"/>
                        </a:cubicBezTo>
                        <a:cubicBezTo>
                          <a:pt x="38438" y="21743"/>
                          <a:pt x="38420" y="21783"/>
                          <a:pt x="38386" y="21802"/>
                        </a:cubicBezTo>
                        <a:cubicBezTo>
                          <a:pt x="38253" y="21876"/>
                          <a:pt x="38117" y="21938"/>
                          <a:pt x="37968" y="21972"/>
                        </a:cubicBezTo>
                        <a:cubicBezTo>
                          <a:pt x="37906" y="21988"/>
                          <a:pt x="37844" y="22006"/>
                          <a:pt x="37798" y="22043"/>
                        </a:cubicBezTo>
                        <a:cubicBezTo>
                          <a:pt x="37665" y="22139"/>
                          <a:pt x="37504" y="22152"/>
                          <a:pt x="37361" y="22211"/>
                        </a:cubicBezTo>
                        <a:cubicBezTo>
                          <a:pt x="37241" y="22260"/>
                          <a:pt x="37104" y="22313"/>
                          <a:pt x="37095" y="22480"/>
                        </a:cubicBezTo>
                        <a:cubicBezTo>
                          <a:pt x="37092" y="22523"/>
                          <a:pt x="37064" y="22560"/>
                          <a:pt x="37042" y="22588"/>
                        </a:cubicBezTo>
                        <a:cubicBezTo>
                          <a:pt x="36875" y="22793"/>
                          <a:pt x="36854" y="23068"/>
                          <a:pt x="36693" y="23269"/>
                        </a:cubicBezTo>
                        <a:cubicBezTo>
                          <a:pt x="36606" y="23374"/>
                          <a:pt x="36510" y="23489"/>
                          <a:pt x="36492" y="23613"/>
                        </a:cubicBezTo>
                        <a:cubicBezTo>
                          <a:pt x="36476" y="23733"/>
                          <a:pt x="36423" y="23823"/>
                          <a:pt x="36352" y="23898"/>
                        </a:cubicBezTo>
                        <a:cubicBezTo>
                          <a:pt x="36275" y="23981"/>
                          <a:pt x="36204" y="24080"/>
                          <a:pt x="36191" y="24179"/>
                        </a:cubicBezTo>
                        <a:cubicBezTo>
                          <a:pt x="36167" y="24362"/>
                          <a:pt x="35996" y="24449"/>
                          <a:pt x="35956" y="24613"/>
                        </a:cubicBezTo>
                        <a:cubicBezTo>
                          <a:pt x="35916" y="24774"/>
                          <a:pt x="35854" y="24925"/>
                          <a:pt x="35758" y="25058"/>
                        </a:cubicBezTo>
                        <a:cubicBezTo>
                          <a:pt x="35687" y="25154"/>
                          <a:pt x="35671" y="25281"/>
                          <a:pt x="35572" y="25355"/>
                        </a:cubicBezTo>
                        <a:cubicBezTo>
                          <a:pt x="35544" y="25374"/>
                          <a:pt x="35544" y="25402"/>
                          <a:pt x="35551" y="25433"/>
                        </a:cubicBezTo>
                        <a:cubicBezTo>
                          <a:pt x="35562" y="25477"/>
                          <a:pt x="35529" y="25518"/>
                          <a:pt x="35499" y="25518"/>
                        </a:cubicBezTo>
                        <a:cubicBezTo>
                          <a:pt x="35496" y="25518"/>
                          <a:pt x="35492" y="25518"/>
                          <a:pt x="35489" y="25516"/>
                        </a:cubicBezTo>
                        <a:cubicBezTo>
                          <a:pt x="35411" y="25489"/>
                          <a:pt x="35334" y="25519"/>
                          <a:pt x="35253" y="25482"/>
                        </a:cubicBezTo>
                        <a:cubicBezTo>
                          <a:pt x="35170" y="25443"/>
                          <a:pt x="35078" y="25408"/>
                          <a:pt x="34982" y="25408"/>
                        </a:cubicBezTo>
                        <a:cubicBezTo>
                          <a:pt x="34943" y="25408"/>
                          <a:pt x="34903" y="25413"/>
                          <a:pt x="34863" y="25427"/>
                        </a:cubicBezTo>
                        <a:cubicBezTo>
                          <a:pt x="34832" y="25438"/>
                          <a:pt x="34798" y="25443"/>
                          <a:pt x="34765" y="25443"/>
                        </a:cubicBezTo>
                        <a:cubicBezTo>
                          <a:pt x="34718" y="25443"/>
                          <a:pt x="34672" y="25433"/>
                          <a:pt x="34637" y="25414"/>
                        </a:cubicBezTo>
                        <a:cubicBezTo>
                          <a:pt x="34470" y="25328"/>
                          <a:pt x="34281" y="25321"/>
                          <a:pt x="34108" y="25278"/>
                        </a:cubicBezTo>
                        <a:cubicBezTo>
                          <a:pt x="33990" y="25247"/>
                          <a:pt x="33871" y="25162"/>
                          <a:pt x="33739" y="25162"/>
                        </a:cubicBezTo>
                        <a:cubicBezTo>
                          <a:pt x="33702" y="25162"/>
                          <a:pt x="33665" y="25169"/>
                          <a:pt x="33625" y="25185"/>
                        </a:cubicBezTo>
                        <a:cubicBezTo>
                          <a:pt x="33619" y="25188"/>
                          <a:pt x="33613" y="25189"/>
                          <a:pt x="33606" y="25189"/>
                        </a:cubicBezTo>
                        <a:cubicBezTo>
                          <a:pt x="33578" y="25189"/>
                          <a:pt x="33553" y="25162"/>
                          <a:pt x="33532" y="25139"/>
                        </a:cubicBezTo>
                        <a:cubicBezTo>
                          <a:pt x="33492" y="25095"/>
                          <a:pt x="33439" y="25076"/>
                          <a:pt x="33385" y="25076"/>
                        </a:cubicBezTo>
                        <a:cubicBezTo>
                          <a:pt x="33377" y="25076"/>
                          <a:pt x="33370" y="25076"/>
                          <a:pt x="33362" y="25077"/>
                        </a:cubicBezTo>
                        <a:cubicBezTo>
                          <a:pt x="33349" y="25078"/>
                          <a:pt x="33335" y="25079"/>
                          <a:pt x="33322" y="25079"/>
                        </a:cubicBezTo>
                        <a:cubicBezTo>
                          <a:pt x="33257" y="25079"/>
                          <a:pt x="33194" y="25062"/>
                          <a:pt x="33130" y="25052"/>
                        </a:cubicBezTo>
                        <a:cubicBezTo>
                          <a:pt x="33006" y="25037"/>
                          <a:pt x="32904" y="24996"/>
                          <a:pt x="32802" y="24934"/>
                        </a:cubicBezTo>
                        <a:cubicBezTo>
                          <a:pt x="32771" y="24914"/>
                          <a:pt x="32733" y="24899"/>
                          <a:pt x="32694" y="24899"/>
                        </a:cubicBezTo>
                        <a:cubicBezTo>
                          <a:pt x="32678" y="24899"/>
                          <a:pt x="32663" y="24901"/>
                          <a:pt x="32647" y="24907"/>
                        </a:cubicBezTo>
                        <a:cubicBezTo>
                          <a:pt x="32624" y="24915"/>
                          <a:pt x="32601" y="24918"/>
                          <a:pt x="32579" y="24918"/>
                        </a:cubicBezTo>
                        <a:cubicBezTo>
                          <a:pt x="32541" y="24918"/>
                          <a:pt x="32504" y="24908"/>
                          <a:pt x="32471" y="24888"/>
                        </a:cubicBezTo>
                        <a:cubicBezTo>
                          <a:pt x="32232" y="24730"/>
                          <a:pt x="31932" y="24783"/>
                          <a:pt x="31681" y="24662"/>
                        </a:cubicBezTo>
                        <a:cubicBezTo>
                          <a:pt x="31384" y="24520"/>
                          <a:pt x="31047" y="24479"/>
                          <a:pt x="30756" y="24319"/>
                        </a:cubicBezTo>
                        <a:cubicBezTo>
                          <a:pt x="30644" y="24257"/>
                          <a:pt x="30521" y="24207"/>
                          <a:pt x="30378" y="24201"/>
                        </a:cubicBezTo>
                        <a:cubicBezTo>
                          <a:pt x="30248" y="24198"/>
                          <a:pt x="30121" y="24136"/>
                          <a:pt x="29994" y="24089"/>
                        </a:cubicBezTo>
                        <a:cubicBezTo>
                          <a:pt x="29849" y="24040"/>
                          <a:pt x="29722" y="23947"/>
                          <a:pt x="29567" y="23916"/>
                        </a:cubicBezTo>
                        <a:cubicBezTo>
                          <a:pt x="29378" y="23879"/>
                          <a:pt x="29230" y="23730"/>
                          <a:pt x="29035" y="23699"/>
                        </a:cubicBezTo>
                        <a:cubicBezTo>
                          <a:pt x="28837" y="23668"/>
                          <a:pt x="28663" y="23585"/>
                          <a:pt x="28481" y="23508"/>
                        </a:cubicBezTo>
                        <a:cubicBezTo>
                          <a:pt x="28385" y="23467"/>
                          <a:pt x="28264" y="23461"/>
                          <a:pt x="28156" y="23418"/>
                        </a:cubicBezTo>
                        <a:cubicBezTo>
                          <a:pt x="28103" y="23393"/>
                          <a:pt x="28080" y="23321"/>
                          <a:pt x="28017" y="23321"/>
                        </a:cubicBezTo>
                        <a:cubicBezTo>
                          <a:pt x="28009" y="23321"/>
                          <a:pt x="28001" y="23323"/>
                          <a:pt x="27992" y="23325"/>
                        </a:cubicBezTo>
                        <a:cubicBezTo>
                          <a:pt x="28054" y="23183"/>
                          <a:pt x="28106" y="23059"/>
                          <a:pt x="28159" y="22938"/>
                        </a:cubicBezTo>
                        <a:cubicBezTo>
                          <a:pt x="28252" y="22724"/>
                          <a:pt x="28286" y="22489"/>
                          <a:pt x="28403" y="22285"/>
                        </a:cubicBezTo>
                        <a:cubicBezTo>
                          <a:pt x="28456" y="22195"/>
                          <a:pt x="28419" y="22074"/>
                          <a:pt x="28465" y="21972"/>
                        </a:cubicBezTo>
                        <a:cubicBezTo>
                          <a:pt x="28484" y="21929"/>
                          <a:pt x="28478" y="21876"/>
                          <a:pt x="28512" y="21830"/>
                        </a:cubicBezTo>
                        <a:cubicBezTo>
                          <a:pt x="28543" y="21787"/>
                          <a:pt x="28555" y="21725"/>
                          <a:pt x="28527" y="21666"/>
                        </a:cubicBezTo>
                        <a:cubicBezTo>
                          <a:pt x="28512" y="21638"/>
                          <a:pt x="28499" y="21610"/>
                          <a:pt x="28521" y="21582"/>
                        </a:cubicBezTo>
                        <a:cubicBezTo>
                          <a:pt x="28657" y="21427"/>
                          <a:pt x="28564" y="21236"/>
                          <a:pt x="28614" y="21065"/>
                        </a:cubicBezTo>
                        <a:cubicBezTo>
                          <a:pt x="28620" y="21037"/>
                          <a:pt x="28608" y="21000"/>
                          <a:pt x="28620" y="20982"/>
                        </a:cubicBezTo>
                        <a:cubicBezTo>
                          <a:pt x="28725" y="20815"/>
                          <a:pt x="28694" y="20638"/>
                          <a:pt x="28682" y="20459"/>
                        </a:cubicBezTo>
                        <a:cubicBezTo>
                          <a:pt x="28673" y="20347"/>
                          <a:pt x="28731" y="20230"/>
                          <a:pt x="28710" y="20112"/>
                        </a:cubicBezTo>
                        <a:cubicBezTo>
                          <a:pt x="28685" y="19970"/>
                          <a:pt x="28781" y="19824"/>
                          <a:pt x="28697" y="19685"/>
                        </a:cubicBezTo>
                        <a:cubicBezTo>
                          <a:pt x="28691" y="19672"/>
                          <a:pt x="28688" y="19660"/>
                          <a:pt x="28691" y="19648"/>
                        </a:cubicBezTo>
                        <a:cubicBezTo>
                          <a:pt x="28753" y="19375"/>
                          <a:pt x="28583" y="19115"/>
                          <a:pt x="28639" y="18843"/>
                        </a:cubicBezTo>
                        <a:cubicBezTo>
                          <a:pt x="28651" y="18778"/>
                          <a:pt x="28571" y="18735"/>
                          <a:pt x="28571" y="18663"/>
                        </a:cubicBezTo>
                        <a:cubicBezTo>
                          <a:pt x="28571" y="18549"/>
                          <a:pt x="28555" y="18428"/>
                          <a:pt x="28530" y="18329"/>
                        </a:cubicBezTo>
                        <a:cubicBezTo>
                          <a:pt x="28502" y="18215"/>
                          <a:pt x="28493" y="18081"/>
                          <a:pt x="28422" y="17967"/>
                        </a:cubicBezTo>
                        <a:cubicBezTo>
                          <a:pt x="28372" y="17886"/>
                          <a:pt x="28369" y="17772"/>
                          <a:pt x="28357" y="17673"/>
                        </a:cubicBezTo>
                        <a:cubicBezTo>
                          <a:pt x="28351" y="17633"/>
                          <a:pt x="28338" y="17592"/>
                          <a:pt x="28314" y="17577"/>
                        </a:cubicBezTo>
                        <a:cubicBezTo>
                          <a:pt x="28218" y="17509"/>
                          <a:pt x="28236" y="17410"/>
                          <a:pt x="28215" y="17289"/>
                        </a:cubicBezTo>
                        <a:lnTo>
                          <a:pt x="28215" y="17289"/>
                        </a:lnTo>
                        <a:cubicBezTo>
                          <a:pt x="28287" y="17358"/>
                          <a:pt x="28364" y="17367"/>
                          <a:pt x="28441" y="17367"/>
                        </a:cubicBezTo>
                        <a:cubicBezTo>
                          <a:pt x="28470" y="17367"/>
                          <a:pt x="28499" y="17366"/>
                          <a:pt x="28527" y="17366"/>
                        </a:cubicBezTo>
                        <a:cubicBezTo>
                          <a:pt x="28556" y="17366"/>
                          <a:pt x="28584" y="17367"/>
                          <a:pt x="28611" y="17373"/>
                        </a:cubicBezTo>
                        <a:cubicBezTo>
                          <a:pt x="28914" y="17431"/>
                          <a:pt x="29233" y="17428"/>
                          <a:pt x="29530" y="17509"/>
                        </a:cubicBezTo>
                        <a:cubicBezTo>
                          <a:pt x="29722" y="17561"/>
                          <a:pt x="29920" y="17496"/>
                          <a:pt x="30109" y="17605"/>
                        </a:cubicBezTo>
                        <a:cubicBezTo>
                          <a:pt x="30164" y="17638"/>
                          <a:pt x="30225" y="17647"/>
                          <a:pt x="30289" y="17647"/>
                        </a:cubicBezTo>
                        <a:cubicBezTo>
                          <a:pt x="30370" y="17647"/>
                          <a:pt x="30455" y="17632"/>
                          <a:pt x="30538" y="17632"/>
                        </a:cubicBezTo>
                        <a:cubicBezTo>
                          <a:pt x="30568" y="17632"/>
                          <a:pt x="30597" y="17634"/>
                          <a:pt x="30626" y="17639"/>
                        </a:cubicBezTo>
                        <a:cubicBezTo>
                          <a:pt x="30697" y="17654"/>
                          <a:pt x="30753" y="17698"/>
                          <a:pt x="30818" y="17713"/>
                        </a:cubicBezTo>
                        <a:cubicBezTo>
                          <a:pt x="30916" y="17733"/>
                          <a:pt x="31015" y="17743"/>
                          <a:pt x="31115" y="17743"/>
                        </a:cubicBezTo>
                        <a:cubicBezTo>
                          <a:pt x="31156" y="17743"/>
                          <a:pt x="31197" y="17741"/>
                          <a:pt x="31239" y="17738"/>
                        </a:cubicBezTo>
                        <a:cubicBezTo>
                          <a:pt x="31243" y="17737"/>
                          <a:pt x="31247" y="17737"/>
                          <a:pt x="31252" y="17737"/>
                        </a:cubicBezTo>
                        <a:cubicBezTo>
                          <a:pt x="31317" y="17737"/>
                          <a:pt x="31370" y="17779"/>
                          <a:pt x="31437" y="17787"/>
                        </a:cubicBezTo>
                        <a:cubicBezTo>
                          <a:pt x="31512" y="17800"/>
                          <a:pt x="31588" y="17808"/>
                          <a:pt x="31665" y="17808"/>
                        </a:cubicBezTo>
                        <a:cubicBezTo>
                          <a:pt x="31686" y="17808"/>
                          <a:pt x="31707" y="17807"/>
                          <a:pt x="31728" y="17806"/>
                        </a:cubicBezTo>
                        <a:cubicBezTo>
                          <a:pt x="31737" y="17805"/>
                          <a:pt x="31746" y="17805"/>
                          <a:pt x="31755" y="17805"/>
                        </a:cubicBezTo>
                        <a:cubicBezTo>
                          <a:pt x="31887" y="17805"/>
                          <a:pt x="32009" y="17866"/>
                          <a:pt x="32139" y="17877"/>
                        </a:cubicBezTo>
                        <a:cubicBezTo>
                          <a:pt x="32171" y="17882"/>
                          <a:pt x="32206" y="17892"/>
                          <a:pt x="32236" y="17892"/>
                        </a:cubicBezTo>
                        <a:cubicBezTo>
                          <a:pt x="32245" y="17892"/>
                          <a:pt x="32253" y="17892"/>
                          <a:pt x="32260" y="17889"/>
                        </a:cubicBezTo>
                        <a:cubicBezTo>
                          <a:pt x="32293" y="17880"/>
                          <a:pt x="32324" y="17876"/>
                          <a:pt x="32354" y="17876"/>
                        </a:cubicBezTo>
                        <a:cubicBezTo>
                          <a:pt x="32412" y="17876"/>
                          <a:pt x="32467" y="17893"/>
                          <a:pt x="32520" y="17924"/>
                        </a:cubicBezTo>
                        <a:cubicBezTo>
                          <a:pt x="32536" y="17932"/>
                          <a:pt x="32552" y="17935"/>
                          <a:pt x="32567" y="17935"/>
                        </a:cubicBezTo>
                        <a:cubicBezTo>
                          <a:pt x="32590" y="17935"/>
                          <a:pt x="32614" y="17928"/>
                          <a:pt x="32638" y="17920"/>
                        </a:cubicBezTo>
                        <a:cubicBezTo>
                          <a:pt x="32667" y="17911"/>
                          <a:pt x="32696" y="17905"/>
                          <a:pt x="32724" y="17905"/>
                        </a:cubicBezTo>
                        <a:cubicBezTo>
                          <a:pt x="32762" y="17905"/>
                          <a:pt x="32799" y="17916"/>
                          <a:pt x="32833" y="17948"/>
                        </a:cubicBezTo>
                        <a:cubicBezTo>
                          <a:pt x="32849" y="17962"/>
                          <a:pt x="32876" y="17983"/>
                          <a:pt x="32892" y="17983"/>
                        </a:cubicBezTo>
                        <a:cubicBezTo>
                          <a:pt x="32894" y="17983"/>
                          <a:pt x="32896" y="17983"/>
                          <a:pt x="32898" y="17982"/>
                        </a:cubicBezTo>
                        <a:cubicBezTo>
                          <a:pt x="32924" y="17974"/>
                          <a:pt x="32950" y="17971"/>
                          <a:pt x="32975" y="17971"/>
                        </a:cubicBezTo>
                        <a:cubicBezTo>
                          <a:pt x="33058" y="17971"/>
                          <a:pt x="33139" y="18004"/>
                          <a:pt x="33223" y="18004"/>
                        </a:cubicBezTo>
                        <a:cubicBezTo>
                          <a:pt x="33242" y="18004"/>
                          <a:pt x="33262" y="18002"/>
                          <a:pt x="33282" y="17998"/>
                        </a:cubicBezTo>
                        <a:cubicBezTo>
                          <a:pt x="33324" y="17989"/>
                          <a:pt x="33367" y="17984"/>
                          <a:pt x="33411" y="17984"/>
                        </a:cubicBezTo>
                        <a:cubicBezTo>
                          <a:pt x="33513" y="17984"/>
                          <a:pt x="33617" y="18008"/>
                          <a:pt x="33715" y="18047"/>
                        </a:cubicBezTo>
                        <a:cubicBezTo>
                          <a:pt x="33728" y="18053"/>
                          <a:pt x="33742" y="18060"/>
                          <a:pt x="33755" y="18060"/>
                        </a:cubicBezTo>
                        <a:cubicBezTo>
                          <a:pt x="33757" y="18060"/>
                          <a:pt x="33759" y="18060"/>
                          <a:pt x="33761" y="18060"/>
                        </a:cubicBezTo>
                        <a:cubicBezTo>
                          <a:pt x="33795" y="18054"/>
                          <a:pt x="33828" y="18052"/>
                          <a:pt x="33861" y="18052"/>
                        </a:cubicBezTo>
                        <a:cubicBezTo>
                          <a:pt x="34024" y="18052"/>
                          <a:pt x="34182" y="18107"/>
                          <a:pt x="34348" y="18107"/>
                        </a:cubicBezTo>
                        <a:cubicBezTo>
                          <a:pt x="34379" y="18107"/>
                          <a:pt x="34410" y="18105"/>
                          <a:pt x="34442" y="18100"/>
                        </a:cubicBezTo>
                        <a:cubicBezTo>
                          <a:pt x="34468" y="18096"/>
                          <a:pt x="34494" y="18095"/>
                          <a:pt x="34520" y="18095"/>
                        </a:cubicBezTo>
                        <a:cubicBezTo>
                          <a:pt x="34604" y="18095"/>
                          <a:pt x="34689" y="18109"/>
                          <a:pt x="34774" y="18109"/>
                        </a:cubicBezTo>
                        <a:cubicBezTo>
                          <a:pt x="34823" y="18109"/>
                          <a:pt x="34871" y="18105"/>
                          <a:pt x="34919" y="18091"/>
                        </a:cubicBezTo>
                        <a:cubicBezTo>
                          <a:pt x="34922" y="18090"/>
                          <a:pt x="34926" y="18089"/>
                          <a:pt x="34930" y="18089"/>
                        </a:cubicBezTo>
                        <a:cubicBezTo>
                          <a:pt x="34951" y="18089"/>
                          <a:pt x="34979" y="18102"/>
                          <a:pt x="35000" y="18112"/>
                        </a:cubicBezTo>
                        <a:cubicBezTo>
                          <a:pt x="35043" y="18135"/>
                          <a:pt x="35087" y="18145"/>
                          <a:pt x="35130" y="18145"/>
                        </a:cubicBezTo>
                        <a:cubicBezTo>
                          <a:pt x="35170" y="18145"/>
                          <a:pt x="35210" y="18136"/>
                          <a:pt x="35250" y="18122"/>
                        </a:cubicBezTo>
                        <a:cubicBezTo>
                          <a:pt x="35325" y="18096"/>
                          <a:pt x="35400" y="18084"/>
                          <a:pt x="35474" y="18084"/>
                        </a:cubicBezTo>
                        <a:cubicBezTo>
                          <a:pt x="35553" y="18084"/>
                          <a:pt x="35632" y="18098"/>
                          <a:pt x="35711" y="18122"/>
                        </a:cubicBezTo>
                        <a:cubicBezTo>
                          <a:pt x="35755" y="18136"/>
                          <a:pt x="35799" y="18143"/>
                          <a:pt x="35843" y="18143"/>
                        </a:cubicBezTo>
                        <a:cubicBezTo>
                          <a:pt x="35888" y="18143"/>
                          <a:pt x="35933" y="18136"/>
                          <a:pt x="35978" y="18122"/>
                        </a:cubicBezTo>
                        <a:cubicBezTo>
                          <a:pt x="36125" y="18082"/>
                          <a:pt x="36279" y="18053"/>
                          <a:pt x="36428" y="18053"/>
                        </a:cubicBezTo>
                        <a:cubicBezTo>
                          <a:pt x="36477" y="18053"/>
                          <a:pt x="36525" y="18056"/>
                          <a:pt x="36572" y="18063"/>
                        </a:cubicBezTo>
                        <a:cubicBezTo>
                          <a:pt x="36613" y="18069"/>
                          <a:pt x="36653" y="18072"/>
                          <a:pt x="36693" y="18072"/>
                        </a:cubicBezTo>
                        <a:cubicBezTo>
                          <a:pt x="36804" y="18072"/>
                          <a:pt x="36913" y="18054"/>
                          <a:pt x="37022" y="18054"/>
                        </a:cubicBezTo>
                        <a:cubicBezTo>
                          <a:pt x="37046" y="18054"/>
                          <a:pt x="37071" y="18054"/>
                          <a:pt x="37095" y="18057"/>
                        </a:cubicBezTo>
                        <a:cubicBezTo>
                          <a:pt x="37104" y="18057"/>
                          <a:pt x="37113" y="18058"/>
                          <a:pt x="37122" y="18058"/>
                        </a:cubicBezTo>
                        <a:cubicBezTo>
                          <a:pt x="37226" y="18058"/>
                          <a:pt x="37336" y="18011"/>
                          <a:pt x="37439" y="17982"/>
                        </a:cubicBezTo>
                        <a:cubicBezTo>
                          <a:pt x="37501" y="17967"/>
                          <a:pt x="37525" y="17905"/>
                          <a:pt x="37535" y="17849"/>
                        </a:cubicBezTo>
                        <a:cubicBezTo>
                          <a:pt x="37550" y="17749"/>
                          <a:pt x="37404" y="17577"/>
                          <a:pt x="37299" y="17577"/>
                        </a:cubicBezTo>
                        <a:cubicBezTo>
                          <a:pt x="37297" y="17577"/>
                          <a:pt x="37295" y="17577"/>
                          <a:pt x="37293" y="17577"/>
                        </a:cubicBezTo>
                        <a:cubicBezTo>
                          <a:pt x="37107" y="17589"/>
                          <a:pt x="36919" y="17595"/>
                          <a:pt x="36739" y="17636"/>
                        </a:cubicBezTo>
                        <a:cubicBezTo>
                          <a:pt x="36723" y="17639"/>
                          <a:pt x="36707" y="17641"/>
                          <a:pt x="36691" y="17641"/>
                        </a:cubicBezTo>
                        <a:cubicBezTo>
                          <a:pt x="36616" y="17641"/>
                          <a:pt x="36547" y="17607"/>
                          <a:pt x="36472" y="17607"/>
                        </a:cubicBezTo>
                        <a:cubicBezTo>
                          <a:pt x="36453" y="17607"/>
                          <a:pt x="36434" y="17609"/>
                          <a:pt x="36414" y="17614"/>
                        </a:cubicBezTo>
                        <a:cubicBezTo>
                          <a:pt x="36358" y="17629"/>
                          <a:pt x="36284" y="17614"/>
                          <a:pt x="36225" y="17645"/>
                        </a:cubicBezTo>
                        <a:cubicBezTo>
                          <a:pt x="36164" y="17676"/>
                          <a:pt x="36102" y="17686"/>
                          <a:pt x="36040" y="17686"/>
                        </a:cubicBezTo>
                        <a:cubicBezTo>
                          <a:pt x="35971" y="17686"/>
                          <a:pt x="35902" y="17673"/>
                          <a:pt x="35832" y="17660"/>
                        </a:cubicBezTo>
                        <a:cubicBezTo>
                          <a:pt x="35805" y="17654"/>
                          <a:pt x="35779" y="17649"/>
                          <a:pt x="35752" y="17649"/>
                        </a:cubicBezTo>
                        <a:cubicBezTo>
                          <a:pt x="35742" y="17649"/>
                          <a:pt x="35731" y="17649"/>
                          <a:pt x="35721" y="17651"/>
                        </a:cubicBezTo>
                        <a:cubicBezTo>
                          <a:pt x="35628" y="17669"/>
                          <a:pt x="35536" y="17675"/>
                          <a:pt x="35444" y="17675"/>
                        </a:cubicBezTo>
                        <a:cubicBezTo>
                          <a:pt x="35282" y="17675"/>
                          <a:pt x="35120" y="17657"/>
                          <a:pt x="34956" y="17657"/>
                        </a:cubicBezTo>
                        <a:cubicBezTo>
                          <a:pt x="34802" y="17655"/>
                          <a:pt x="34645" y="17644"/>
                          <a:pt x="34490" y="17644"/>
                        </a:cubicBezTo>
                        <a:cubicBezTo>
                          <a:pt x="34471" y="17644"/>
                          <a:pt x="34452" y="17645"/>
                          <a:pt x="34433" y="17645"/>
                        </a:cubicBezTo>
                        <a:cubicBezTo>
                          <a:pt x="34401" y="17645"/>
                          <a:pt x="34369" y="17646"/>
                          <a:pt x="34336" y="17646"/>
                        </a:cubicBezTo>
                        <a:cubicBezTo>
                          <a:pt x="34139" y="17646"/>
                          <a:pt x="33941" y="17634"/>
                          <a:pt x="33755" y="17568"/>
                        </a:cubicBezTo>
                        <a:cubicBezTo>
                          <a:pt x="33743" y="17563"/>
                          <a:pt x="33731" y="17562"/>
                          <a:pt x="33719" y="17562"/>
                        </a:cubicBezTo>
                        <a:cubicBezTo>
                          <a:pt x="33672" y="17562"/>
                          <a:pt x="33634" y="17590"/>
                          <a:pt x="33590" y="17590"/>
                        </a:cubicBezTo>
                        <a:cubicBezTo>
                          <a:pt x="33581" y="17590"/>
                          <a:pt x="33572" y="17589"/>
                          <a:pt x="33563" y="17586"/>
                        </a:cubicBezTo>
                        <a:cubicBezTo>
                          <a:pt x="33310" y="17515"/>
                          <a:pt x="33043" y="17530"/>
                          <a:pt x="32786" y="17490"/>
                        </a:cubicBezTo>
                        <a:cubicBezTo>
                          <a:pt x="32458" y="17444"/>
                          <a:pt x="32127" y="17425"/>
                          <a:pt x="31802" y="17373"/>
                        </a:cubicBezTo>
                        <a:cubicBezTo>
                          <a:pt x="31502" y="17326"/>
                          <a:pt x="31198" y="17323"/>
                          <a:pt x="30908" y="17230"/>
                        </a:cubicBezTo>
                        <a:cubicBezTo>
                          <a:pt x="30770" y="17188"/>
                          <a:pt x="30627" y="17180"/>
                          <a:pt x="30483" y="17180"/>
                        </a:cubicBezTo>
                        <a:cubicBezTo>
                          <a:pt x="30448" y="17180"/>
                          <a:pt x="30413" y="17180"/>
                          <a:pt x="30378" y="17181"/>
                        </a:cubicBezTo>
                        <a:cubicBezTo>
                          <a:pt x="30373" y="17181"/>
                          <a:pt x="30367" y="17181"/>
                          <a:pt x="30361" y="17181"/>
                        </a:cubicBezTo>
                        <a:cubicBezTo>
                          <a:pt x="30234" y="17181"/>
                          <a:pt x="30110" y="17148"/>
                          <a:pt x="29985" y="17106"/>
                        </a:cubicBezTo>
                        <a:cubicBezTo>
                          <a:pt x="29887" y="17072"/>
                          <a:pt x="29782" y="17045"/>
                          <a:pt x="29676" y="17045"/>
                        </a:cubicBezTo>
                        <a:cubicBezTo>
                          <a:pt x="29629" y="17045"/>
                          <a:pt x="29581" y="17051"/>
                          <a:pt x="29533" y="17063"/>
                        </a:cubicBezTo>
                        <a:cubicBezTo>
                          <a:pt x="29515" y="17068"/>
                          <a:pt x="29493" y="17076"/>
                          <a:pt x="29477" y="17076"/>
                        </a:cubicBezTo>
                        <a:cubicBezTo>
                          <a:pt x="29471" y="17076"/>
                          <a:pt x="29466" y="17075"/>
                          <a:pt x="29462" y="17072"/>
                        </a:cubicBezTo>
                        <a:cubicBezTo>
                          <a:pt x="29392" y="17025"/>
                          <a:pt x="29316" y="17015"/>
                          <a:pt x="29239" y="17015"/>
                        </a:cubicBezTo>
                        <a:cubicBezTo>
                          <a:pt x="29189" y="17015"/>
                          <a:pt x="29138" y="17019"/>
                          <a:pt x="29087" y="17019"/>
                        </a:cubicBezTo>
                        <a:cubicBezTo>
                          <a:pt x="29025" y="17019"/>
                          <a:pt x="28964" y="17013"/>
                          <a:pt x="28905" y="16986"/>
                        </a:cubicBezTo>
                        <a:cubicBezTo>
                          <a:pt x="28679" y="16884"/>
                          <a:pt x="28422" y="16933"/>
                          <a:pt x="28187" y="16856"/>
                        </a:cubicBezTo>
                        <a:cubicBezTo>
                          <a:pt x="28122" y="16834"/>
                          <a:pt x="28051" y="16816"/>
                          <a:pt x="27979" y="16816"/>
                        </a:cubicBezTo>
                        <a:cubicBezTo>
                          <a:pt x="27937" y="16816"/>
                          <a:pt x="27894" y="16822"/>
                          <a:pt x="27852" y="16837"/>
                        </a:cubicBezTo>
                        <a:cubicBezTo>
                          <a:pt x="27843" y="16841"/>
                          <a:pt x="27834" y="16843"/>
                          <a:pt x="27824" y="16843"/>
                        </a:cubicBezTo>
                        <a:cubicBezTo>
                          <a:pt x="27797" y="16843"/>
                          <a:pt x="27769" y="16829"/>
                          <a:pt x="27744" y="16825"/>
                        </a:cubicBezTo>
                        <a:cubicBezTo>
                          <a:pt x="27663" y="16812"/>
                          <a:pt x="27587" y="16761"/>
                          <a:pt x="27506" y="16761"/>
                        </a:cubicBezTo>
                        <a:cubicBezTo>
                          <a:pt x="27472" y="16761"/>
                          <a:pt x="27437" y="16770"/>
                          <a:pt x="27400" y="16794"/>
                        </a:cubicBezTo>
                        <a:cubicBezTo>
                          <a:pt x="27397" y="16796"/>
                          <a:pt x="27392" y="16797"/>
                          <a:pt x="27386" y="16797"/>
                        </a:cubicBezTo>
                        <a:cubicBezTo>
                          <a:pt x="27370" y="16797"/>
                          <a:pt x="27348" y="16788"/>
                          <a:pt x="27329" y="16781"/>
                        </a:cubicBezTo>
                        <a:cubicBezTo>
                          <a:pt x="27264" y="16760"/>
                          <a:pt x="27203" y="16722"/>
                          <a:pt x="27135" y="16722"/>
                        </a:cubicBezTo>
                        <a:cubicBezTo>
                          <a:pt x="27106" y="16722"/>
                          <a:pt x="27076" y="16729"/>
                          <a:pt x="27045" y="16747"/>
                        </a:cubicBezTo>
                        <a:cubicBezTo>
                          <a:pt x="27043" y="16748"/>
                          <a:pt x="27042" y="16748"/>
                          <a:pt x="27041" y="16748"/>
                        </a:cubicBezTo>
                        <a:cubicBezTo>
                          <a:pt x="27035" y="16748"/>
                          <a:pt x="27027" y="16744"/>
                          <a:pt x="27020" y="16741"/>
                        </a:cubicBezTo>
                        <a:cubicBezTo>
                          <a:pt x="26704" y="16639"/>
                          <a:pt x="26364" y="16695"/>
                          <a:pt x="26048" y="16571"/>
                        </a:cubicBezTo>
                        <a:cubicBezTo>
                          <a:pt x="25996" y="16551"/>
                          <a:pt x="25940" y="16545"/>
                          <a:pt x="25883" y="16545"/>
                        </a:cubicBezTo>
                        <a:cubicBezTo>
                          <a:pt x="25810" y="16545"/>
                          <a:pt x="25734" y="16555"/>
                          <a:pt x="25660" y="16555"/>
                        </a:cubicBezTo>
                        <a:cubicBezTo>
                          <a:pt x="25631" y="16555"/>
                          <a:pt x="25603" y="16553"/>
                          <a:pt x="25574" y="16549"/>
                        </a:cubicBezTo>
                        <a:cubicBezTo>
                          <a:pt x="25324" y="16509"/>
                          <a:pt x="25067" y="16518"/>
                          <a:pt x="24825" y="16425"/>
                        </a:cubicBezTo>
                        <a:cubicBezTo>
                          <a:pt x="24811" y="16419"/>
                          <a:pt x="24797" y="16417"/>
                          <a:pt x="24783" y="16417"/>
                        </a:cubicBezTo>
                        <a:cubicBezTo>
                          <a:pt x="24761" y="16417"/>
                          <a:pt x="24740" y="16423"/>
                          <a:pt x="24717" y="16429"/>
                        </a:cubicBezTo>
                        <a:cubicBezTo>
                          <a:pt x="24695" y="16435"/>
                          <a:pt x="24673" y="16439"/>
                          <a:pt x="24650" y="16439"/>
                        </a:cubicBezTo>
                        <a:cubicBezTo>
                          <a:pt x="24628" y="16439"/>
                          <a:pt x="24605" y="16435"/>
                          <a:pt x="24584" y="16422"/>
                        </a:cubicBezTo>
                        <a:cubicBezTo>
                          <a:pt x="24540" y="16398"/>
                          <a:pt x="24485" y="16382"/>
                          <a:pt x="24513" y="16305"/>
                        </a:cubicBezTo>
                        <a:cubicBezTo>
                          <a:pt x="24533" y="16255"/>
                          <a:pt x="24565" y="16228"/>
                          <a:pt x="24603" y="16228"/>
                        </a:cubicBezTo>
                        <a:cubicBezTo>
                          <a:pt x="24618" y="16228"/>
                          <a:pt x="24633" y="16232"/>
                          <a:pt x="24649" y="16240"/>
                        </a:cubicBezTo>
                        <a:cubicBezTo>
                          <a:pt x="24696" y="16264"/>
                          <a:pt x="24742" y="16275"/>
                          <a:pt x="24789" y="16275"/>
                        </a:cubicBezTo>
                        <a:cubicBezTo>
                          <a:pt x="24824" y="16275"/>
                          <a:pt x="24861" y="16269"/>
                          <a:pt x="24899" y="16258"/>
                        </a:cubicBezTo>
                        <a:cubicBezTo>
                          <a:pt x="24917" y="16254"/>
                          <a:pt x="24934" y="16252"/>
                          <a:pt x="24952" y="16252"/>
                        </a:cubicBezTo>
                        <a:cubicBezTo>
                          <a:pt x="24995" y="16252"/>
                          <a:pt x="25038" y="16263"/>
                          <a:pt x="25082" y="16274"/>
                        </a:cubicBezTo>
                        <a:cubicBezTo>
                          <a:pt x="25153" y="16294"/>
                          <a:pt x="25224" y="16302"/>
                          <a:pt x="25294" y="16302"/>
                        </a:cubicBezTo>
                        <a:cubicBezTo>
                          <a:pt x="25396" y="16302"/>
                          <a:pt x="25497" y="16286"/>
                          <a:pt x="25599" y="16268"/>
                        </a:cubicBezTo>
                        <a:cubicBezTo>
                          <a:pt x="25714" y="16246"/>
                          <a:pt x="25834" y="16243"/>
                          <a:pt x="25952" y="16237"/>
                        </a:cubicBezTo>
                        <a:cubicBezTo>
                          <a:pt x="25971" y="16236"/>
                          <a:pt x="25990" y="16236"/>
                          <a:pt x="26010" y="16236"/>
                        </a:cubicBezTo>
                        <a:cubicBezTo>
                          <a:pt x="26044" y="16236"/>
                          <a:pt x="26079" y="16236"/>
                          <a:pt x="26114" y="16236"/>
                        </a:cubicBezTo>
                        <a:cubicBezTo>
                          <a:pt x="26217" y="16236"/>
                          <a:pt x="26321" y="16229"/>
                          <a:pt x="26416" y="16175"/>
                        </a:cubicBezTo>
                        <a:cubicBezTo>
                          <a:pt x="26515" y="16116"/>
                          <a:pt x="26633" y="16116"/>
                          <a:pt x="26741" y="16110"/>
                        </a:cubicBezTo>
                        <a:cubicBezTo>
                          <a:pt x="26970" y="16097"/>
                          <a:pt x="27181" y="16042"/>
                          <a:pt x="27366" y="15908"/>
                        </a:cubicBezTo>
                        <a:cubicBezTo>
                          <a:pt x="27388" y="15893"/>
                          <a:pt x="27422" y="15893"/>
                          <a:pt x="27450" y="15890"/>
                        </a:cubicBezTo>
                        <a:cubicBezTo>
                          <a:pt x="27636" y="15878"/>
                          <a:pt x="27800" y="15813"/>
                          <a:pt x="27945" y="15695"/>
                        </a:cubicBezTo>
                        <a:cubicBezTo>
                          <a:pt x="27989" y="15658"/>
                          <a:pt x="28044" y="15642"/>
                          <a:pt x="28103" y="15627"/>
                        </a:cubicBezTo>
                        <a:cubicBezTo>
                          <a:pt x="28230" y="15596"/>
                          <a:pt x="28345" y="15537"/>
                          <a:pt x="28441" y="15444"/>
                        </a:cubicBezTo>
                        <a:cubicBezTo>
                          <a:pt x="28515" y="15373"/>
                          <a:pt x="28632" y="15376"/>
                          <a:pt x="28710" y="15289"/>
                        </a:cubicBezTo>
                        <a:cubicBezTo>
                          <a:pt x="28843" y="15141"/>
                          <a:pt x="29022" y="15042"/>
                          <a:pt x="29165" y="14899"/>
                        </a:cubicBezTo>
                        <a:cubicBezTo>
                          <a:pt x="29286" y="14773"/>
                          <a:pt x="29428" y="14664"/>
                          <a:pt x="29552" y="14534"/>
                        </a:cubicBezTo>
                        <a:cubicBezTo>
                          <a:pt x="29611" y="14472"/>
                          <a:pt x="29682" y="14420"/>
                          <a:pt x="29676" y="14321"/>
                        </a:cubicBezTo>
                        <a:cubicBezTo>
                          <a:pt x="29672" y="14290"/>
                          <a:pt x="29700" y="14271"/>
                          <a:pt x="29728" y="14256"/>
                        </a:cubicBezTo>
                        <a:cubicBezTo>
                          <a:pt x="29802" y="14215"/>
                          <a:pt x="29840" y="14150"/>
                          <a:pt x="29837" y="14064"/>
                        </a:cubicBezTo>
                        <a:cubicBezTo>
                          <a:pt x="29837" y="14042"/>
                          <a:pt x="29843" y="14008"/>
                          <a:pt x="29858" y="13996"/>
                        </a:cubicBezTo>
                        <a:cubicBezTo>
                          <a:pt x="30041" y="13844"/>
                          <a:pt x="30025" y="13602"/>
                          <a:pt x="30109" y="13411"/>
                        </a:cubicBezTo>
                        <a:cubicBezTo>
                          <a:pt x="30149" y="13315"/>
                          <a:pt x="30211" y="13197"/>
                          <a:pt x="30192" y="13067"/>
                        </a:cubicBezTo>
                        <a:cubicBezTo>
                          <a:pt x="30183" y="13021"/>
                          <a:pt x="30196" y="12956"/>
                          <a:pt x="30233" y="12906"/>
                        </a:cubicBezTo>
                        <a:cubicBezTo>
                          <a:pt x="30270" y="12856"/>
                          <a:pt x="30279" y="12807"/>
                          <a:pt x="30267" y="12745"/>
                        </a:cubicBezTo>
                        <a:cubicBezTo>
                          <a:pt x="30251" y="12680"/>
                          <a:pt x="30261" y="12621"/>
                          <a:pt x="30292" y="12556"/>
                        </a:cubicBezTo>
                        <a:cubicBezTo>
                          <a:pt x="30353" y="12432"/>
                          <a:pt x="30329" y="12290"/>
                          <a:pt x="30329" y="12160"/>
                        </a:cubicBezTo>
                        <a:cubicBezTo>
                          <a:pt x="30326" y="11999"/>
                          <a:pt x="30360" y="11841"/>
                          <a:pt x="30363" y="11680"/>
                        </a:cubicBezTo>
                        <a:cubicBezTo>
                          <a:pt x="30363" y="11544"/>
                          <a:pt x="30409" y="11411"/>
                          <a:pt x="30375" y="11272"/>
                        </a:cubicBezTo>
                        <a:cubicBezTo>
                          <a:pt x="30363" y="11228"/>
                          <a:pt x="30375" y="11173"/>
                          <a:pt x="30391" y="11126"/>
                        </a:cubicBezTo>
                        <a:cubicBezTo>
                          <a:pt x="30409" y="11074"/>
                          <a:pt x="30409" y="11009"/>
                          <a:pt x="30467" y="11009"/>
                        </a:cubicBezTo>
                        <a:close/>
                        <a:moveTo>
                          <a:pt x="15437" y="11046"/>
                        </a:moveTo>
                        <a:lnTo>
                          <a:pt x="15437" y="11046"/>
                        </a:lnTo>
                        <a:cubicBezTo>
                          <a:pt x="15403" y="11108"/>
                          <a:pt x="15403" y="11160"/>
                          <a:pt x="15409" y="11225"/>
                        </a:cubicBezTo>
                        <a:cubicBezTo>
                          <a:pt x="15415" y="11343"/>
                          <a:pt x="15449" y="11464"/>
                          <a:pt x="15375" y="11575"/>
                        </a:cubicBezTo>
                        <a:cubicBezTo>
                          <a:pt x="15353" y="11606"/>
                          <a:pt x="15366" y="11646"/>
                          <a:pt x="15381" y="11680"/>
                        </a:cubicBezTo>
                        <a:cubicBezTo>
                          <a:pt x="15397" y="11714"/>
                          <a:pt x="15415" y="11748"/>
                          <a:pt x="15412" y="11789"/>
                        </a:cubicBezTo>
                        <a:cubicBezTo>
                          <a:pt x="15372" y="12058"/>
                          <a:pt x="15511" y="12287"/>
                          <a:pt x="15567" y="12538"/>
                        </a:cubicBezTo>
                        <a:cubicBezTo>
                          <a:pt x="15607" y="12717"/>
                          <a:pt x="15712" y="12850"/>
                          <a:pt x="15802" y="12993"/>
                        </a:cubicBezTo>
                        <a:cubicBezTo>
                          <a:pt x="15858" y="13082"/>
                          <a:pt x="15945" y="13175"/>
                          <a:pt x="16028" y="13259"/>
                        </a:cubicBezTo>
                        <a:cubicBezTo>
                          <a:pt x="16081" y="13312"/>
                          <a:pt x="16133" y="13358"/>
                          <a:pt x="16161" y="13432"/>
                        </a:cubicBezTo>
                        <a:cubicBezTo>
                          <a:pt x="16177" y="13466"/>
                          <a:pt x="16211" y="13510"/>
                          <a:pt x="16242" y="13522"/>
                        </a:cubicBezTo>
                        <a:cubicBezTo>
                          <a:pt x="16421" y="13575"/>
                          <a:pt x="16523" y="13732"/>
                          <a:pt x="16672" y="13819"/>
                        </a:cubicBezTo>
                        <a:cubicBezTo>
                          <a:pt x="16827" y="13912"/>
                          <a:pt x="16969" y="14011"/>
                          <a:pt x="17112" y="14119"/>
                        </a:cubicBezTo>
                        <a:cubicBezTo>
                          <a:pt x="17195" y="14181"/>
                          <a:pt x="17313" y="14160"/>
                          <a:pt x="17415" y="14191"/>
                        </a:cubicBezTo>
                        <a:cubicBezTo>
                          <a:pt x="17657" y="14259"/>
                          <a:pt x="17900" y="14353"/>
                          <a:pt x="18158" y="14353"/>
                        </a:cubicBezTo>
                        <a:cubicBezTo>
                          <a:pt x="18190" y="14353"/>
                          <a:pt x="18221" y="14351"/>
                          <a:pt x="18254" y="14348"/>
                        </a:cubicBezTo>
                        <a:cubicBezTo>
                          <a:pt x="18384" y="14333"/>
                          <a:pt x="18517" y="14342"/>
                          <a:pt x="18641" y="14293"/>
                        </a:cubicBezTo>
                        <a:cubicBezTo>
                          <a:pt x="18649" y="14290"/>
                          <a:pt x="18657" y="14283"/>
                          <a:pt x="18661" y="14283"/>
                        </a:cubicBezTo>
                        <a:cubicBezTo>
                          <a:pt x="18661" y="14283"/>
                          <a:pt x="18662" y="14283"/>
                          <a:pt x="18662" y="14283"/>
                        </a:cubicBezTo>
                        <a:cubicBezTo>
                          <a:pt x="18701" y="14298"/>
                          <a:pt x="18737" y="14304"/>
                          <a:pt x="18772" y="14304"/>
                        </a:cubicBezTo>
                        <a:cubicBezTo>
                          <a:pt x="18907" y="14304"/>
                          <a:pt x="19018" y="14211"/>
                          <a:pt x="19139" y="14157"/>
                        </a:cubicBezTo>
                        <a:cubicBezTo>
                          <a:pt x="19153" y="14151"/>
                          <a:pt x="19164" y="14148"/>
                          <a:pt x="19172" y="14148"/>
                        </a:cubicBezTo>
                        <a:cubicBezTo>
                          <a:pt x="19191" y="14148"/>
                          <a:pt x="19199" y="14162"/>
                          <a:pt x="19201" y="14194"/>
                        </a:cubicBezTo>
                        <a:cubicBezTo>
                          <a:pt x="19223" y="14392"/>
                          <a:pt x="19291" y="14581"/>
                          <a:pt x="19325" y="14776"/>
                        </a:cubicBezTo>
                        <a:cubicBezTo>
                          <a:pt x="19343" y="14872"/>
                          <a:pt x="19390" y="14955"/>
                          <a:pt x="19390" y="15060"/>
                        </a:cubicBezTo>
                        <a:cubicBezTo>
                          <a:pt x="19387" y="15156"/>
                          <a:pt x="19501" y="15203"/>
                          <a:pt x="19548" y="15286"/>
                        </a:cubicBezTo>
                        <a:cubicBezTo>
                          <a:pt x="19662" y="15506"/>
                          <a:pt x="19795" y="15713"/>
                          <a:pt x="19984" y="15878"/>
                        </a:cubicBezTo>
                        <a:cubicBezTo>
                          <a:pt x="20037" y="15924"/>
                          <a:pt x="20068" y="15986"/>
                          <a:pt x="20102" y="16079"/>
                        </a:cubicBezTo>
                        <a:cubicBezTo>
                          <a:pt x="20035" y="16030"/>
                          <a:pt x="19971" y="16014"/>
                          <a:pt x="19909" y="16014"/>
                        </a:cubicBezTo>
                        <a:cubicBezTo>
                          <a:pt x="19814" y="16014"/>
                          <a:pt x="19724" y="16050"/>
                          <a:pt x="19634" y="16057"/>
                        </a:cubicBezTo>
                        <a:cubicBezTo>
                          <a:pt x="19612" y="16058"/>
                          <a:pt x="19590" y="16060"/>
                          <a:pt x="19568" y="16060"/>
                        </a:cubicBezTo>
                        <a:cubicBezTo>
                          <a:pt x="19529" y="16060"/>
                          <a:pt x="19492" y="16055"/>
                          <a:pt x="19455" y="16035"/>
                        </a:cubicBezTo>
                        <a:cubicBezTo>
                          <a:pt x="19426" y="16021"/>
                          <a:pt x="19396" y="16013"/>
                          <a:pt x="19365" y="16013"/>
                        </a:cubicBezTo>
                        <a:cubicBezTo>
                          <a:pt x="19336" y="16013"/>
                          <a:pt x="19307" y="16020"/>
                          <a:pt x="19278" y="16035"/>
                        </a:cubicBezTo>
                        <a:cubicBezTo>
                          <a:pt x="19229" y="16062"/>
                          <a:pt x="19179" y="16074"/>
                          <a:pt x="19129" y="16074"/>
                        </a:cubicBezTo>
                        <a:cubicBezTo>
                          <a:pt x="19085" y="16074"/>
                          <a:pt x="19041" y="16065"/>
                          <a:pt x="18997" y="16048"/>
                        </a:cubicBezTo>
                        <a:cubicBezTo>
                          <a:pt x="18979" y="16041"/>
                          <a:pt x="18964" y="16029"/>
                          <a:pt x="18947" y="16029"/>
                        </a:cubicBezTo>
                        <a:cubicBezTo>
                          <a:pt x="18940" y="16029"/>
                          <a:pt x="18933" y="16031"/>
                          <a:pt x="18925" y="16035"/>
                        </a:cubicBezTo>
                        <a:cubicBezTo>
                          <a:pt x="18878" y="16062"/>
                          <a:pt x="18829" y="16069"/>
                          <a:pt x="18778" y="16069"/>
                        </a:cubicBezTo>
                        <a:cubicBezTo>
                          <a:pt x="18727" y="16069"/>
                          <a:pt x="18675" y="16062"/>
                          <a:pt x="18625" y="16062"/>
                        </a:cubicBezTo>
                        <a:cubicBezTo>
                          <a:pt x="18599" y="16062"/>
                          <a:pt x="18573" y="16064"/>
                          <a:pt x="18548" y="16069"/>
                        </a:cubicBezTo>
                        <a:cubicBezTo>
                          <a:pt x="18405" y="16107"/>
                          <a:pt x="18263" y="16144"/>
                          <a:pt x="18118" y="16159"/>
                        </a:cubicBezTo>
                        <a:cubicBezTo>
                          <a:pt x="17840" y="16194"/>
                          <a:pt x="17565" y="16265"/>
                          <a:pt x="17282" y="16265"/>
                        </a:cubicBezTo>
                        <a:cubicBezTo>
                          <a:pt x="17266" y="16265"/>
                          <a:pt x="17249" y="16265"/>
                          <a:pt x="17232" y="16264"/>
                        </a:cubicBezTo>
                        <a:cubicBezTo>
                          <a:pt x="17208" y="16264"/>
                          <a:pt x="17177" y="16264"/>
                          <a:pt x="17161" y="16277"/>
                        </a:cubicBezTo>
                        <a:cubicBezTo>
                          <a:pt x="17000" y="16413"/>
                          <a:pt x="16802" y="16382"/>
                          <a:pt x="16619" y="16419"/>
                        </a:cubicBezTo>
                        <a:cubicBezTo>
                          <a:pt x="16449" y="16453"/>
                          <a:pt x="16291" y="16534"/>
                          <a:pt x="16121" y="16583"/>
                        </a:cubicBezTo>
                        <a:cubicBezTo>
                          <a:pt x="15945" y="16636"/>
                          <a:pt x="15774" y="16704"/>
                          <a:pt x="15592" y="16738"/>
                        </a:cubicBezTo>
                        <a:cubicBezTo>
                          <a:pt x="15452" y="16766"/>
                          <a:pt x="15313" y="16822"/>
                          <a:pt x="15192" y="16908"/>
                        </a:cubicBezTo>
                        <a:cubicBezTo>
                          <a:pt x="15106" y="16970"/>
                          <a:pt x="15013" y="17044"/>
                          <a:pt x="14914" y="17063"/>
                        </a:cubicBezTo>
                        <a:cubicBezTo>
                          <a:pt x="14710" y="17103"/>
                          <a:pt x="14567" y="17280"/>
                          <a:pt x="14347" y="17286"/>
                        </a:cubicBezTo>
                        <a:cubicBezTo>
                          <a:pt x="14289" y="17289"/>
                          <a:pt x="14230" y="17339"/>
                          <a:pt x="14174" y="17373"/>
                        </a:cubicBezTo>
                        <a:cubicBezTo>
                          <a:pt x="14019" y="17469"/>
                          <a:pt x="13852" y="17546"/>
                          <a:pt x="13707" y="17651"/>
                        </a:cubicBezTo>
                        <a:cubicBezTo>
                          <a:pt x="13543" y="17769"/>
                          <a:pt x="13366" y="17871"/>
                          <a:pt x="13205" y="17998"/>
                        </a:cubicBezTo>
                        <a:cubicBezTo>
                          <a:pt x="12961" y="18196"/>
                          <a:pt x="12735" y="18425"/>
                          <a:pt x="12459" y="18586"/>
                        </a:cubicBezTo>
                        <a:cubicBezTo>
                          <a:pt x="12428" y="18605"/>
                          <a:pt x="12419" y="18635"/>
                          <a:pt x="12404" y="18663"/>
                        </a:cubicBezTo>
                        <a:cubicBezTo>
                          <a:pt x="12385" y="18694"/>
                          <a:pt x="12369" y="18747"/>
                          <a:pt x="12342" y="18753"/>
                        </a:cubicBezTo>
                        <a:cubicBezTo>
                          <a:pt x="12085" y="18818"/>
                          <a:pt x="12026" y="19087"/>
                          <a:pt x="11849" y="19236"/>
                        </a:cubicBezTo>
                        <a:cubicBezTo>
                          <a:pt x="11698" y="19366"/>
                          <a:pt x="11537" y="19511"/>
                          <a:pt x="11444" y="19697"/>
                        </a:cubicBezTo>
                        <a:cubicBezTo>
                          <a:pt x="11399" y="19788"/>
                          <a:pt x="11352" y="19828"/>
                          <a:pt x="11292" y="19828"/>
                        </a:cubicBezTo>
                        <a:cubicBezTo>
                          <a:pt x="11252" y="19828"/>
                          <a:pt x="11206" y="19810"/>
                          <a:pt x="11153" y="19778"/>
                        </a:cubicBezTo>
                        <a:cubicBezTo>
                          <a:pt x="11128" y="19762"/>
                          <a:pt x="11099" y="19759"/>
                          <a:pt x="11068" y="19759"/>
                        </a:cubicBezTo>
                        <a:cubicBezTo>
                          <a:pt x="11053" y="19759"/>
                          <a:pt x="11036" y="19760"/>
                          <a:pt x="11020" y="19760"/>
                        </a:cubicBezTo>
                        <a:cubicBezTo>
                          <a:pt x="11013" y="19760"/>
                          <a:pt x="11006" y="19759"/>
                          <a:pt x="10998" y="19759"/>
                        </a:cubicBezTo>
                        <a:cubicBezTo>
                          <a:pt x="10843" y="19759"/>
                          <a:pt x="10689" y="19747"/>
                          <a:pt x="10537" y="19737"/>
                        </a:cubicBezTo>
                        <a:cubicBezTo>
                          <a:pt x="10525" y="19737"/>
                          <a:pt x="10511" y="19735"/>
                          <a:pt x="10499" y="19735"/>
                        </a:cubicBezTo>
                        <a:cubicBezTo>
                          <a:pt x="10490" y="19735"/>
                          <a:pt x="10482" y="19737"/>
                          <a:pt x="10475" y="19741"/>
                        </a:cubicBezTo>
                        <a:cubicBezTo>
                          <a:pt x="10420" y="19772"/>
                          <a:pt x="10361" y="19779"/>
                          <a:pt x="10302" y="19779"/>
                        </a:cubicBezTo>
                        <a:cubicBezTo>
                          <a:pt x="10260" y="19779"/>
                          <a:pt x="10218" y="19776"/>
                          <a:pt x="10176" y="19776"/>
                        </a:cubicBezTo>
                        <a:cubicBezTo>
                          <a:pt x="10127" y="19776"/>
                          <a:pt x="10079" y="19780"/>
                          <a:pt x="10032" y="19799"/>
                        </a:cubicBezTo>
                        <a:cubicBezTo>
                          <a:pt x="10024" y="19803"/>
                          <a:pt x="10014" y="19805"/>
                          <a:pt x="10004" y="19805"/>
                        </a:cubicBezTo>
                        <a:cubicBezTo>
                          <a:pt x="9996" y="19805"/>
                          <a:pt x="9989" y="19804"/>
                          <a:pt x="9983" y="19799"/>
                        </a:cubicBezTo>
                        <a:cubicBezTo>
                          <a:pt x="9937" y="19772"/>
                          <a:pt x="9891" y="19762"/>
                          <a:pt x="9846" y="19762"/>
                        </a:cubicBezTo>
                        <a:cubicBezTo>
                          <a:pt x="9747" y="19762"/>
                          <a:pt x="9651" y="19806"/>
                          <a:pt x="9555" y="19806"/>
                        </a:cubicBezTo>
                        <a:cubicBezTo>
                          <a:pt x="9547" y="19806"/>
                          <a:pt x="9539" y="19806"/>
                          <a:pt x="9531" y="19806"/>
                        </a:cubicBezTo>
                        <a:cubicBezTo>
                          <a:pt x="9491" y="19803"/>
                          <a:pt x="9451" y="19802"/>
                          <a:pt x="9411" y="19802"/>
                        </a:cubicBezTo>
                        <a:cubicBezTo>
                          <a:pt x="9310" y="19802"/>
                          <a:pt x="9210" y="19809"/>
                          <a:pt x="9110" y="19818"/>
                        </a:cubicBezTo>
                        <a:cubicBezTo>
                          <a:pt x="8924" y="19836"/>
                          <a:pt x="8732" y="19852"/>
                          <a:pt x="8568" y="19954"/>
                        </a:cubicBezTo>
                        <a:cubicBezTo>
                          <a:pt x="8494" y="19997"/>
                          <a:pt x="8479" y="20078"/>
                          <a:pt x="8485" y="20158"/>
                        </a:cubicBezTo>
                        <a:cubicBezTo>
                          <a:pt x="8488" y="20245"/>
                          <a:pt x="8544" y="20291"/>
                          <a:pt x="8624" y="20310"/>
                        </a:cubicBezTo>
                        <a:cubicBezTo>
                          <a:pt x="8651" y="20317"/>
                          <a:pt x="8683" y="20332"/>
                          <a:pt x="8711" y="20332"/>
                        </a:cubicBezTo>
                        <a:cubicBezTo>
                          <a:pt x="8719" y="20332"/>
                          <a:pt x="8726" y="20331"/>
                          <a:pt x="8732" y="20329"/>
                        </a:cubicBezTo>
                        <a:cubicBezTo>
                          <a:pt x="8776" y="20311"/>
                          <a:pt x="8821" y="20306"/>
                          <a:pt x="8865" y="20306"/>
                        </a:cubicBezTo>
                        <a:cubicBezTo>
                          <a:pt x="8917" y="20306"/>
                          <a:pt x="8969" y="20313"/>
                          <a:pt x="9021" y="20313"/>
                        </a:cubicBezTo>
                        <a:cubicBezTo>
                          <a:pt x="9068" y="20313"/>
                          <a:pt x="9115" y="20308"/>
                          <a:pt x="9163" y="20288"/>
                        </a:cubicBezTo>
                        <a:cubicBezTo>
                          <a:pt x="9232" y="20259"/>
                          <a:pt x="9305" y="20252"/>
                          <a:pt x="9381" y="20252"/>
                        </a:cubicBezTo>
                        <a:cubicBezTo>
                          <a:pt x="9451" y="20252"/>
                          <a:pt x="9523" y="20258"/>
                          <a:pt x="9594" y="20258"/>
                        </a:cubicBezTo>
                        <a:cubicBezTo>
                          <a:pt x="9607" y="20258"/>
                          <a:pt x="9620" y="20258"/>
                          <a:pt x="9633" y="20257"/>
                        </a:cubicBezTo>
                        <a:cubicBezTo>
                          <a:pt x="9650" y="20257"/>
                          <a:pt x="9667" y="20256"/>
                          <a:pt x="9684" y="20256"/>
                        </a:cubicBezTo>
                        <a:cubicBezTo>
                          <a:pt x="9762" y="20256"/>
                          <a:pt x="9841" y="20263"/>
                          <a:pt x="9920" y="20263"/>
                        </a:cubicBezTo>
                        <a:cubicBezTo>
                          <a:pt x="10019" y="20263"/>
                          <a:pt x="10118" y="20252"/>
                          <a:pt x="10212" y="20202"/>
                        </a:cubicBezTo>
                        <a:cubicBezTo>
                          <a:pt x="10230" y="20192"/>
                          <a:pt x="10248" y="20189"/>
                          <a:pt x="10268" y="20189"/>
                        </a:cubicBezTo>
                        <a:cubicBezTo>
                          <a:pt x="10293" y="20189"/>
                          <a:pt x="10319" y="20195"/>
                          <a:pt x="10345" y="20202"/>
                        </a:cubicBezTo>
                        <a:cubicBezTo>
                          <a:pt x="10419" y="20222"/>
                          <a:pt x="10491" y="20236"/>
                          <a:pt x="10564" y="20236"/>
                        </a:cubicBezTo>
                        <a:cubicBezTo>
                          <a:pt x="10611" y="20236"/>
                          <a:pt x="10659" y="20231"/>
                          <a:pt x="10707" y="20217"/>
                        </a:cubicBezTo>
                        <a:cubicBezTo>
                          <a:pt x="10744" y="20208"/>
                          <a:pt x="10780" y="20204"/>
                          <a:pt x="10817" y="20204"/>
                        </a:cubicBezTo>
                        <a:cubicBezTo>
                          <a:pt x="10899" y="20204"/>
                          <a:pt x="10985" y="20221"/>
                          <a:pt x="11079" y="20223"/>
                        </a:cubicBezTo>
                        <a:cubicBezTo>
                          <a:pt x="10952" y="20344"/>
                          <a:pt x="10887" y="20490"/>
                          <a:pt x="10837" y="20635"/>
                        </a:cubicBezTo>
                        <a:cubicBezTo>
                          <a:pt x="10782" y="20796"/>
                          <a:pt x="10757" y="20966"/>
                          <a:pt x="10717" y="21130"/>
                        </a:cubicBezTo>
                        <a:cubicBezTo>
                          <a:pt x="10686" y="21245"/>
                          <a:pt x="10599" y="21341"/>
                          <a:pt x="10633" y="21480"/>
                        </a:cubicBezTo>
                        <a:cubicBezTo>
                          <a:pt x="10667" y="21622"/>
                          <a:pt x="10698" y="21749"/>
                          <a:pt x="10819" y="21852"/>
                        </a:cubicBezTo>
                        <a:cubicBezTo>
                          <a:pt x="10946" y="21963"/>
                          <a:pt x="11088" y="22028"/>
                          <a:pt x="11246" y="22071"/>
                        </a:cubicBezTo>
                        <a:cubicBezTo>
                          <a:pt x="11261" y="22076"/>
                          <a:pt x="11276" y="22078"/>
                          <a:pt x="11290" y="22078"/>
                        </a:cubicBezTo>
                        <a:cubicBezTo>
                          <a:pt x="11366" y="22078"/>
                          <a:pt x="11430" y="22025"/>
                          <a:pt x="11503" y="22009"/>
                        </a:cubicBezTo>
                        <a:cubicBezTo>
                          <a:pt x="11516" y="22006"/>
                          <a:pt x="11532" y="21997"/>
                          <a:pt x="11546" y="21997"/>
                        </a:cubicBezTo>
                        <a:cubicBezTo>
                          <a:pt x="11554" y="21997"/>
                          <a:pt x="11562" y="22000"/>
                          <a:pt x="11568" y="22009"/>
                        </a:cubicBezTo>
                        <a:cubicBezTo>
                          <a:pt x="11577" y="22022"/>
                          <a:pt x="11577" y="22056"/>
                          <a:pt x="11568" y="22068"/>
                        </a:cubicBezTo>
                        <a:cubicBezTo>
                          <a:pt x="11463" y="22198"/>
                          <a:pt x="11549" y="22347"/>
                          <a:pt x="11531" y="22486"/>
                        </a:cubicBezTo>
                        <a:cubicBezTo>
                          <a:pt x="11490" y="22755"/>
                          <a:pt x="11716" y="22839"/>
                          <a:pt x="11871" y="22972"/>
                        </a:cubicBezTo>
                        <a:cubicBezTo>
                          <a:pt x="11921" y="23015"/>
                          <a:pt x="11992" y="23040"/>
                          <a:pt x="12044" y="23087"/>
                        </a:cubicBezTo>
                        <a:cubicBezTo>
                          <a:pt x="12063" y="23102"/>
                          <a:pt x="12082" y="23114"/>
                          <a:pt x="12109" y="23118"/>
                        </a:cubicBezTo>
                        <a:cubicBezTo>
                          <a:pt x="12120" y="23119"/>
                          <a:pt x="12132" y="23120"/>
                          <a:pt x="12144" y="23120"/>
                        </a:cubicBezTo>
                        <a:cubicBezTo>
                          <a:pt x="12271" y="23120"/>
                          <a:pt x="12510" y="23041"/>
                          <a:pt x="12580" y="22963"/>
                        </a:cubicBezTo>
                        <a:lnTo>
                          <a:pt x="12580" y="22963"/>
                        </a:lnTo>
                        <a:cubicBezTo>
                          <a:pt x="12595" y="23068"/>
                          <a:pt x="12506" y="23139"/>
                          <a:pt x="12521" y="23248"/>
                        </a:cubicBezTo>
                        <a:cubicBezTo>
                          <a:pt x="12549" y="23461"/>
                          <a:pt x="12626" y="23650"/>
                          <a:pt x="12741" y="23826"/>
                        </a:cubicBezTo>
                        <a:cubicBezTo>
                          <a:pt x="12788" y="23902"/>
                          <a:pt x="12996" y="23973"/>
                          <a:pt x="13119" y="23973"/>
                        </a:cubicBezTo>
                        <a:cubicBezTo>
                          <a:pt x="13142" y="23973"/>
                          <a:pt x="13162" y="23971"/>
                          <a:pt x="13177" y="23966"/>
                        </a:cubicBezTo>
                        <a:cubicBezTo>
                          <a:pt x="13229" y="23948"/>
                          <a:pt x="13282" y="23944"/>
                          <a:pt x="13335" y="23944"/>
                        </a:cubicBezTo>
                        <a:cubicBezTo>
                          <a:pt x="13368" y="23944"/>
                          <a:pt x="13401" y="23946"/>
                          <a:pt x="13434" y="23947"/>
                        </a:cubicBezTo>
                        <a:cubicBezTo>
                          <a:pt x="13446" y="23948"/>
                          <a:pt x="13457" y="23948"/>
                          <a:pt x="13468" y="23948"/>
                        </a:cubicBezTo>
                        <a:cubicBezTo>
                          <a:pt x="13519" y="23948"/>
                          <a:pt x="13567" y="23940"/>
                          <a:pt x="13608" y="23907"/>
                        </a:cubicBezTo>
                        <a:cubicBezTo>
                          <a:pt x="13691" y="23842"/>
                          <a:pt x="13778" y="23795"/>
                          <a:pt x="13880" y="23768"/>
                        </a:cubicBezTo>
                        <a:cubicBezTo>
                          <a:pt x="13964" y="23743"/>
                          <a:pt x="13976" y="23631"/>
                          <a:pt x="14063" y="23594"/>
                        </a:cubicBezTo>
                        <a:cubicBezTo>
                          <a:pt x="14134" y="23560"/>
                          <a:pt x="14205" y="23517"/>
                          <a:pt x="14267" y="23458"/>
                        </a:cubicBezTo>
                        <a:cubicBezTo>
                          <a:pt x="14294" y="23431"/>
                          <a:pt x="14316" y="23407"/>
                          <a:pt x="14323" y="23369"/>
                        </a:cubicBezTo>
                        <a:lnTo>
                          <a:pt x="14323" y="23369"/>
                        </a:lnTo>
                        <a:cubicBezTo>
                          <a:pt x="14312" y="23469"/>
                          <a:pt x="14330" y="23556"/>
                          <a:pt x="14400" y="23631"/>
                        </a:cubicBezTo>
                        <a:cubicBezTo>
                          <a:pt x="14508" y="23752"/>
                          <a:pt x="14638" y="23851"/>
                          <a:pt x="14775" y="23938"/>
                        </a:cubicBezTo>
                        <a:cubicBezTo>
                          <a:pt x="14789" y="23948"/>
                          <a:pt x="14806" y="23951"/>
                          <a:pt x="14823" y="23951"/>
                        </a:cubicBezTo>
                        <a:cubicBezTo>
                          <a:pt x="14873" y="23951"/>
                          <a:pt x="14932" y="23922"/>
                          <a:pt x="14989" y="23922"/>
                        </a:cubicBezTo>
                        <a:cubicBezTo>
                          <a:pt x="14993" y="23922"/>
                          <a:pt x="14997" y="23922"/>
                          <a:pt x="15001" y="23922"/>
                        </a:cubicBezTo>
                        <a:cubicBezTo>
                          <a:pt x="15057" y="23926"/>
                          <a:pt x="15114" y="23930"/>
                          <a:pt x="15170" y="23930"/>
                        </a:cubicBezTo>
                        <a:cubicBezTo>
                          <a:pt x="15259" y="23930"/>
                          <a:pt x="15348" y="23920"/>
                          <a:pt x="15437" y="23882"/>
                        </a:cubicBezTo>
                        <a:cubicBezTo>
                          <a:pt x="15483" y="23863"/>
                          <a:pt x="15521" y="23839"/>
                          <a:pt x="15558" y="23808"/>
                        </a:cubicBezTo>
                        <a:cubicBezTo>
                          <a:pt x="15595" y="23775"/>
                          <a:pt x="15631" y="23736"/>
                          <a:pt x="15682" y="23736"/>
                        </a:cubicBezTo>
                        <a:cubicBezTo>
                          <a:pt x="15693" y="23736"/>
                          <a:pt x="15705" y="23738"/>
                          <a:pt x="15719" y="23743"/>
                        </a:cubicBezTo>
                        <a:cubicBezTo>
                          <a:pt x="15724" y="23744"/>
                          <a:pt x="15729" y="23745"/>
                          <a:pt x="15736" y="23745"/>
                        </a:cubicBezTo>
                        <a:cubicBezTo>
                          <a:pt x="15752" y="23745"/>
                          <a:pt x="15771" y="23739"/>
                          <a:pt x="15777" y="23730"/>
                        </a:cubicBezTo>
                        <a:cubicBezTo>
                          <a:pt x="15864" y="23644"/>
                          <a:pt x="15979" y="23607"/>
                          <a:pt x="16081" y="23551"/>
                        </a:cubicBezTo>
                        <a:cubicBezTo>
                          <a:pt x="16223" y="23473"/>
                          <a:pt x="16384" y="23418"/>
                          <a:pt x="16508" y="23297"/>
                        </a:cubicBezTo>
                        <a:cubicBezTo>
                          <a:pt x="16709" y="23102"/>
                          <a:pt x="16988" y="23025"/>
                          <a:pt x="17214" y="22861"/>
                        </a:cubicBezTo>
                        <a:cubicBezTo>
                          <a:pt x="17396" y="22728"/>
                          <a:pt x="17625" y="22622"/>
                          <a:pt x="17870" y="22616"/>
                        </a:cubicBezTo>
                        <a:cubicBezTo>
                          <a:pt x="17942" y="22616"/>
                          <a:pt x="17970" y="22535"/>
                          <a:pt x="18036" y="22535"/>
                        </a:cubicBezTo>
                        <a:cubicBezTo>
                          <a:pt x="18038" y="22535"/>
                          <a:pt x="18041" y="22535"/>
                          <a:pt x="18043" y="22536"/>
                        </a:cubicBezTo>
                        <a:cubicBezTo>
                          <a:pt x="18057" y="22538"/>
                          <a:pt x="18071" y="22538"/>
                          <a:pt x="18084" y="22538"/>
                        </a:cubicBezTo>
                        <a:cubicBezTo>
                          <a:pt x="18198" y="22538"/>
                          <a:pt x="18301" y="22477"/>
                          <a:pt x="18422" y="22477"/>
                        </a:cubicBezTo>
                        <a:cubicBezTo>
                          <a:pt x="18425" y="22477"/>
                          <a:pt x="18428" y="22477"/>
                          <a:pt x="18430" y="22477"/>
                        </a:cubicBezTo>
                        <a:cubicBezTo>
                          <a:pt x="18437" y="22477"/>
                          <a:pt x="18443" y="22477"/>
                          <a:pt x="18449" y="22477"/>
                        </a:cubicBezTo>
                        <a:cubicBezTo>
                          <a:pt x="18592" y="22477"/>
                          <a:pt x="18734" y="22413"/>
                          <a:pt x="18876" y="22378"/>
                        </a:cubicBezTo>
                        <a:cubicBezTo>
                          <a:pt x="18907" y="22372"/>
                          <a:pt x="18938" y="22365"/>
                          <a:pt x="18987" y="22356"/>
                        </a:cubicBezTo>
                        <a:lnTo>
                          <a:pt x="18987" y="22356"/>
                        </a:lnTo>
                        <a:cubicBezTo>
                          <a:pt x="18932" y="22461"/>
                          <a:pt x="18848" y="22517"/>
                          <a:pt x="18764" y="22573"/>
                        </a:cubicBezTo>
                        <a:cubicBezTo>
                          <a:pt x="18721" y="22604"/>
                          <a:pt x="18681" y="22632"/>
                          <a:pt x="18656" y="22687"/>
                        </a:cubicBezTo>
                        <a:cubicBezTo>
                          <a:pt x="18622" y="22774"/>
                          <a:pt x="18563" y="22842"/>
                          <a:pt x="18480" y="22898"/>
                        </a:cubicBezTo>
                        <a:cubicBezTo>
                          <a:pt x="18368" y="22972"/>
                          <a:pt x="18288" y="23090"/>
                          <a:pt x="18248" y="23207"/>
                        </a:cubicBezTo>
                        <a:cubicBezTo>
                          <a:pt x="18192" y="23368"/>
                          <a:pt x="18102" y="23501"/>
                          <a:pt x="18012" y="23638"/>
                        </a:cubicBezTo>
                        <a:cubicBezTo>
                          <a:pt x="17950" y="23730"/>
                          <a:pt x="17904" y="23820"/>
                          <a:pt x="17898" y="23941"/>
                        </a:cubicBezTo>
                        <a:cubicBezTo>
                          <a:pt x="17892" y="24074"/>
                          <a:pt x="17786" y="24182"/>
                          <a:pt x="17752" y="24319"/>
                        </a:cubicBezTo>
                        <a:cubicBezTo>
                          <a:pt x="17712" y="24479"/>
                          <a:pt x="17591" y="24619"/>
                          <a:pt x="17604" y="24798"/>
                        </a:cubicBezTo>
                        <a:cubicBezTo>
                          <a:pt x="17607" y="24826"/>
                          <a:pt x="17594" y="24860"/>
                          <a:pt x="17576" y="24879"/>
                        </a:cubicBezTo>
                        <a:cubicBezTo>
                          <a:pt x="17455" y="25006"/>
                          <a:pt x="17477" y="25164"/>
                          <a:pt x="17477" y="25318"/>
                        </a:cubicBezTo>
                        <a:cubicBezTo>
                          <a:pt x="17477" y="25377"/>
                          <a:pt x="17458" y="25439"/>
                          <a:pt x="17443" y="25498"/>
                        </a:cubicBezTo>
                        <a:cubicBezTo>
                          <a:pt x="17396" y="25687"/>
                          <a:pt x="17365" y="25879"/>
                          <a:pt x="17313" y="26067"/>
                        </a:cubicBezTo>
                        <a:cubicBezTo>
                          <a:pt x="17276" y="26194"/>
                          <a:pt x="17307" y="26337"/>
                          <a:pt x="17288" y="26467"/>
                        </a:cubicBezTo>
                        <a:cubicBezTo>
                          <a:pt x="17254" y="26699"/>
                          <a:pt x="17344" y="26931"/>
                          <a:pt x="17257" y="27157"/>
                        </a:cubicBezTo>
                        <a:cubicBezTo>
                          <a:pt x="17242" y="27197"/>
                          <a:pt x="17273" y="27228"/>
                          <a:pt x="17273" y="27265"/>
                        </a:cubicBezTo>
                        <a:cubicBezTo>
                          <a:pt x="17273" y="27439"/>
                          <a:pt x="17288" y="27612"/>
                          <a:pt x="17316" y="27785"/>
                        </a:cubicBezTo>
                        <a:cubicBezTo>
                          <a:pt x="17347" y="27956"/>
                          <a:pt x="17368" y="28129"/>
                          <a:pt x="17486" y="28277"/>
                        </a:cubicBezTo>
                        <a:cubicBezTo>
                          <a:pt x="17376" y="28287"/>
                          <a:pt x="17268" y="28311"/>
                          <a:pt x="17162" y="28311"/>
                        </a:cubicBezTo>
                        <a:cubicBezTo>
                          <a:pt x="17100" y="28311"/>
                          <a:pt x="17039" y="28303"/>
                          <a:pt x="16978" y="28281"/>
                        </a:cubicBezTo>
                        <a:cubicBezTo>
                          <a:pt x="16967" y="28275"/>
                          <a:pt x="16955" y="28273"/>
                          <a:pt x="16944" y="28273"/>
                        </a:cubicBezTo>
                        <a:cubicBezTo>
                          <a:pt x="16927" y="28273"/>
                          <a:pt x="16911" y="28278"/>
                          <a:pt x="16895" y="28287"/>
                        </a:cubicBezTo>
                        <a:cubicBezTo>
                          <a:pt x="16831" y="28325"/>
                          <a:pt x="16759" y="28345"/>
                          <a:pt x="16689" y="28345"/>
                        </a:cubicBezTo>
                        <a:cubicBezTo>
                          <a:pt x="16658" y="28345"/>
                          <a:pt x="16627" y="28341"/>
                          <a:pt x="16598" y="28333"/>
                        </a:cubicBezTo>
                        <a:cubicBezTo>
                          <a:pt x="16544" y="28319"/>
                          <a:pt x="16492" y="28314"/>
                          <a:pt x="16440" y="28314"/>
                        </a:cubicBezTo>
                        <a:cubicBezTo>
                          <a:pt x="16293" y="28314"/>
                          <a:pt x="16150" y="28357"/>
                          <a:pt x="16003" y="28370"/>
                        </a:cubicBezTo>
                        <a:cubicBezTo>
                          <a:pt x="15980" y="28372"/>
                          <a:pt x="15957" y="28373"/>
                          <a:pt x="15934" y="28373"/>
                        </a:cubicBezTo>
                        <a:cubicBezTo>
                          <a:pt x="15867" y="28373"/>
                          <a:pt x="15801" y="28366"/>
                          <a:pt x="15737" y="28355"/>
                        </a:cubicBezTo>
                        <a:cubicBezTo>
                          <a:pt x="15683" y="28347"/>
                          <a:pt x="15629" y="28343"/>
                          <a:pt x="15577" y="28343"/>
                        </a:cubicBezTo>
                        <a:cubicBezTo>
                          <a:pt x="15480" y="28343"/>
                          <a:pt x="15387" y="28358"/>
                          <a:pt x="15295" y="28398"/>
                        </a:cubicBezTo>
                        <a:cubicBezTo>
                          <a:pt x="15277" y="28406"/>
                          <a:pt x="15258" y="28412"/>
                          <a:pt x="15241" y="28412"/>
                        </a:cubicBezTo>
                        <a:cubicBezTo>
                          <a:pt x="15230" y="28412"/>
                          <a:pt x="15220" y="28410"/>
                          <a:pt x="15211" y="28404"/>
                        </a:cubicBezTo>
                        <a:cubicBezTo>
                          <a:pt x="15170" y="28383"/>
                          <a:pt x="15128" y="28376"/>
                          <a:pt x="15087" y="28376"/>
                        </a:cubicBezTo>
                        <a:cubicBezTo>
                          <a:pt x="15020" y="28376"/>
                          <a:pt x="14953" y="28395"/>
                          <a:pt x="14886" y="28404"/>
                        </a:cubicBezTo>
                        <a:cubicBezTo>
                          <a:pt x="14871" y="28406"/>
                          <a:pt x="14856" y="28407"/>
                          <a:pt x="14841" y="28407"/>
                        </a:cubicBezTo>
                        <a:cubicBezTo>
                          <a:pt x="14774" y="28407"/>
                          <a:pt x="14707" y="28393"/>
                          <a:pt x="14639" y="28393"/>
                        </a:cubicBezTo>
                        <a:cubicBezTo>
                          <a:pt x="14612" y="28393"/>
                          <a:pt x="14585" y="28395"/>
                          <a:pt x="14558" y="28401"/>
                        </a:cubicBezTo>
                        <a:cubicBezTo>
                          <a:pt x="14515" y="28411"/>
                          <a:pt x="14465" y="28407"/>
                          <a:pt x="14419" y="28423"/>
                        </a:cubicBezTo>
                        <a:cubicBezTo>
                          <a:pt x="14337" y="28446"/>
                          <a:pt x="14255" y="28453"/>
                          <a:pt x="14174" y="28453"/>
                        </a:cubicBezTo>
                        <a:cubicBezTo>
                          <a:pt x="14088" y="28453"/>
                          <a:pt x="14003" y="28445"/>
                          <a:pt x="13917" y="28435"/>
                        </a:cubicBezTo>
                        <a:cubicBezTo>
                          <a:pt x="13902" y="28433"/>
                          <a:pt x="13881" y="28420"/>
                          <a:pt x="13867" y="28420"/>
                        </a:cubicBezTo>
                        <a:cubicBezTo>
                          <a:pt x="13864" y="28420"/>
                          <a:pt x="13861" y="28421"/>
                          <a:pt x="13858" y="28423"/>
                        </a:cubicBezTo>
                        <a:cubicBezTo>
                          <a:pt x="13793" y="28464"/>
                          <a:pt x="13726" y="28476"/>
                          <a:pt x="13660" y="28476"/>
                        </a:cubicBezTo>
                        <a:cubicBezTo>
                          <a:pt x="13551" y="28476"/>
                          <a:pt x="13442" y="28443"/>
                          <a:pt x="13333" y="28443"/>
                        </a:cubicBezTo>
                        <a:cubicBezTo>
                          <a:pt x="13310" y="28443"/>
                          <a:pt x="13287" y="28444"/>
                          <a:pt x="13264" y="28448"/>
                        </a:cubicBezTo>
                        <a:cubicBezTo>
                          <a:pt x="13156" y="28465"/>
                          <a:pt x="13050" y="28519"/>
                          <a:pt x="12943" y="28519"/>
                        </a:cubicBezTo>
                        <a:cubicBezTo>
                          <a:pt x="12915" y="28519"/>
                          <a:pt x="12887" y="28515"/>
                          <a:pt x="12859" y="28506"/>
                        </a:cubicBezTo>
                        <a:cubicBezTo>
                          <a:pt x="12773" y="28479"/>
                          <a:pt x="12689" y="28469"/>
                          <a:pt x="12606" y="28469"/>
                        </a:cubicBezTo>
                        <a:cubicBezTo>
                          <a:pt x="12519" y="28469"/>
                          <a:pt x="12433" y="28480"/>
                          <a:pt x="12348" y="28494"/>
                        </a:cubicBezTo>
                        <a:cubicBezTo>
                          <a:pt x="12116" y="28531"/>
                          <a:pt x="11877" y="28516"/>
                          <a:pt x="11645" y="28550"/>
                        </a:cubicBezTo>
                        <a:cubicBezTo>
                          <a:pt x="11623" y="28553"/>
                          <a:pt x="11600" y="28554"/>
                          <a:pt x="11578" y="28554"/>
                        </a:cubicBezTo>
                        <a:cubicBezTo>
                          <a:pt x="11461" y="28554"/>
                          <a:pt x="11343" y="28518"/>
                          <a:pt x="11223" y="28518"/>
                        </a:cubicBezTo>
                        <a:cubicBezTo>
                          <a:pt x="11212" y="28518"/>
                          <a:pt x="11201" y="28518"/>
                          <a:pt x="11190" y="28519"/>
                        </a:cubicBezTo>
                        <a:cubicBezTo>
                          <a:pt x="11119" y="28525"/>
                          <a:pt x="11051" y="28516"/>
                          <a:pt x="10986" y="28547"/>
                        </a:cubicBezTo>
                        <a:cubicBezTo>
                          <a:pt x="10972" y="28555"/>
                          <a:pt x="10952" y="28563"/>
                          <a:pt x="10935" y="28563"/>
                        </a:cubicBezTo>
                        <a:cubicBezTo>
                          <a:pt x="10932" y="28563"/>
                          <a:pt x="10930" y="28563"/>
                          <a:pt x="10927" y="28562"/>
                        </a:cubicBezTo>
                        <a:cubicBezTo>
                          <a:pt x="10872" y="28544"/>
                          <a:pt x="10816" y="28538"/>
                          <a:pt x="10760" y="28538"/>
                        </a:cubicBezTo>
                        <a:cubicBezTo>
                          <a:pt x="10652" y="28538"/>
                          <a:pt x="10542" y="28560"/>
                          <a:pt x="10434" y="28560"/>
                        </a:cubicBezTo>
                        <a:cubicBezTo>
                          <a:pt x="10363" y="28560"/>
                          <a:pt x="10293" y="28550"/>
                          <a:pt x="10224" y="28519"/>
                        </a:cubicBezTo>
                        <a:cubicBezTo>
                          <a:pt x="10221" y="28517"/>
                          <a:pt x="10216" y="28516"/>
                          <a:pt x="10211" y="28516"/>
                        </a:cubicBezTo>
                        <a:cubicBezTo>
                          <a:pt x="10201" y="28516"/>
                          <a:pt x="10189" y="28520"/>
                          <a:pt x="10178" y="28522"/>
                        </a:cubicBezTo>
                        <a:cubicBezTo>
                          <a:pt x="10081" y="28550"/>
                          <a:pt x="9984" y="28562"/>
                          <a:pt x="9887" y="28562"/>
                        </a:cubicBezTo>
                        <a:cubicBezTo>
                          <a:pt x="9759" y="28562"/>
                          <a:pt x="9632" y="28540"/>
                          <a:pt x="9506" y="28503"/>
                        </a:cubicBezTo>
                        <a:cubicBezTo>
                          <a:pt x="9497" y="28501"/>
                          <a:pt x="9489" y="28500"/>
                          <a:pt x="9480" y="28500"/>
                        </a:cubicBezTo>
                        <a:cubicBezTo>
                          <a:pt x="9451" y="28500"/>
                          <a:pt x="9424" y="28513"/>
                          <a:pt x="9398" y="28513"/>
                        </a:cubicBezTo>
                        <a:cubicBezTo>
                          <a:pt x="9387" y="28512"/>
                          <a:pt x="9376" y="28512"/>
                          <a:pt x="9365" y="28512"/>
                        </a:cubicBezTo>
                        <a:cubicBezTo>
                          <a:pt x="9253" y="28512"/>
                          <a:pt x="9141" y="28527"/>
                          <a:pt x="9031" y="28527"/>
                        </a:cubicBezTo>
                        <a:cubicBezTo>
                          <a:pt x="8941" y="28527"/>
                          <a:pt x="8852" y="28517"/>
                          <a:pt x="8763" y="28482"/>
                        </a:cubicBezTo>
                        <a:cubicBezTo>
                          <a:pt x="8736" y="28470"/>
                          <a:pt x="8708" y="28464"/>
                          <a:pt x="8679" y="28464"/>
                        </a:cubicBezTo>
                        <a:cubicBezTo>
                          <a:pt x="8663" y="28464"/>
                          <a:pt x="8647" y="28466"/>
                          <a:pt x="8630" y="28469"/>
                        </a:cubicBezTo>
                        <a:cubicBezTo>
                          <a:pt x="8617" y="28472"/>
                          <a:pt x="8598" y="28489"/>
                          <a:pt x="8590" y="28489"/>
                        </a:cubicBezTo>
                        <a:cubicBezTo>
                          <a:pt x="8589" y="28489"/>
                          <a:pt x="8588" y="28489"/>
                          <a:pt x="8587" y="28488"/>
                        </a:cubicBezTo>
                        <a:cubicBezTo>
                          <a:pt x="8530" y="28455"/>
                          <a:pt x="8468" y="28446"/>
                          <a:pt x="8406" y="28446"/>
                        </a:cubicBezTo>
                        <a:cubicBezTo>
                          <a:pt x="8336" y="28446"/>
                          <a:pt x="8264" y="28457"/>
                          <a:pt x="8195" y="28457"/>
                        </a:cubicBezTo>
                        <a:cubicBezTo>
                          <a:pt x="8121" y="28457"/>
                          <a:pt x="8049" y="28445"/>
                          <a:pt x="7983" y="28395"/>
                        </a:cubicBezTo>
                        <a:cubicBezTo>
                          <a:pt x="7946" y="28404"/>
                          <a:pt x="7909" y="28408"/>
                          <a:pt x="7873" y="28408"/>
                        </a:cubicBezTo>
                        <a:cubicBezTo>
                          <a:pt x="7730" y="28408"/>
                          <a:pt x="7596" y="28348"/>
                          <a:pt x="7457" y="28333"/>
                        </a:cubicBezTo>
                        <a:cubicBezTo>
                          <a:pt x="7315" y="28315"/>
                          <a:pt x="7175" y="28311"/>
                          <a:pt x="7033" y="28265"/>
                        </a:cubicBezTo>
                        <a:cubicBezTo>
                          <a:pt x="6919" y="28225"/>
                          <a:pt x="6795" y="28200"/>
                          <a:pt x="6665" y="28200"/>
                        </a:cubicBezTo>
                        <a:cubicBezTo>
                          <a:pt x="6513" y="28200"/>
                          <a:pt x="6352" y="28188"/>
                          <a:pt x="6210" y="28092"/>
                        </a:cubicBezTo>
                        <a:cubicBezTo>
                          <a:pt x="6121" y="28033"/>
                          <a:pt x="5999" y="28002"/>
                          <a:pt x="5891" y="28002"/>
                        </a:cubicBezTo>
                        <a:cubicBezTo>
                          <a:pt x="5886" y="28002"/>
                          <a:pt x="5881" y="28002"/>
                          <a:pt x="5875" y="28002"/>
                        </a:cubicBezTo>
                        <a:cubicBezTo>
                          <a:pt x="5865" y="28003"/>
                          <a:pt x="5855" y="28003"/>
                          <a:pt x="5845" y="28003"/>
                        </a:cubicBezTo>
                        <a:cubicBezTo>
                          <a:pt x="5692" y="28003"/>
                          <a:pt x="5570" y="27938"/>
                          <a:pt x="5445" y="27866"/>
                        </a:cubicBezTo>
                        <a:cubicBezTo>
                          <a:pt x="5420" y="27852"/>
                          <a:pt x="5399" y="27822"/>
                          <a:pt x="5367" y="27822"/>
                        </a:cubicBezTo>
                        <a:cubicBezTo>
                          <a:pt x="5364" y="27822"/>
                          <a:pt x="5362" y="27822"/>
                          <a:pt x="5359" y="27822"/>
                        </a:cubicBezTo>
                        <a:cubicBezTo>
                          <a:pt x="5344" y="27825"/>
                          <a:pt x="5329" y="27827"/>
                          <a:pt x="5315" y="27827"/>
                        </a:cubicBezTo>
                        <a:cubicBezTo>
                          <a:pt x="5192" y="27827"/>
                          <a:pt x="5101" y="27726"/>
                          <a:pt x="4984" y="27699"/>
                        </a:cubicBezTo>
                        <a:cubicBezTo>
                          <a:pt x="4804" y="27658"/>
                          <a:pt x="4622" y="27603"/>
                          <a:pt x="4455" y="27507"/>
                        </a:cubicBezTo>
                        <a:cubicBezTo>
                          <a:pt x="4275" y="27405"/>
                          <a:pt x="4068" y="27346"/>
                          <a:pt x="3901" y="27237"/>
                        </a:cubicBezTo>
                        <a:cubicBezTo>
                          <a:pt x="3771" y="27154"/>
                          <a:pt x="3650" y="27033"/>
                          <a:pt x="3508" y="26962"/>
                        </a:cubicBezTo>
                        <a:cubicBezTo>
                          <a:pt x="3396" y="26903"/>
                          <a:pt x="3288" y="26838"/>
                          <a:pt x="3182" y="26770"/>
                        </a:cubicBezTo>
                        <a:cubicBezTo>
                          <a:pt x="2851" y="26563"/>
                          <a:pt x="2536" y="26327"/>
                          <a:pt x="2251" y="26058"/>
                        </a:cubicBezTo>
                        <a:cubicBezTo>
                          <a:pt x="2173" y="25987"/>
                          <a:pt x="2142" y="25869"/>
                          <a:pt x="2065" y="25801"/>
                        </a:cubicBezTo>
                        <a:cubicBezTo>
                          <a:pt x="1932" y="25680"/>
                          <a:pt x="1858" y="25501"/>
                          <a:pt x="1721" y="25405"/>
                        </a:cubicBezTo>
                        <a:cubicBezTo>
                          <a:pt x="1536" y="25275"/>
                          <a:pt x="1486" y="25083"/>
                          <a:pt x="1387" y="24913"/>
                        </a:cubicBezTo>
                        <a:cubicBezTo>
                          <a:pt x="1328" y="24811"/>
                          <a:pt x="1205" y="24767"/>
                          <a:pt x="1171" y="24637"/>
                        </a:cubicBezTo>
                        <a:cubicBezTo>
                          <a:pt x="1133" y="24501"/>
                          <a:pt x="1093" y="24356"/>
                          <a:pt x="1003" y="24238"/>
                        </a:cubicBezTo>
                        <a:cubicBezTo>
                          <a:pt x="876" y="24068"/>
                          <a:pt x="883" y="23842"/>
                          <a:pt x="759" y="23668"/>
                        </a:cubicBezTo>
                        <a:cubicBezTo>
                          <a:pt x="716" y="23610"/>
                          <a:pt x="716" y="23529"/>
                          <a:pt x="700" y="23458"/>
                        </a:cubicBezTo>
                        <a:cubicBezTo>
                          <a:pt x="675" y="23340"/>
                          <a:pt x="675" y="23210"/>
                          <a:pt x="607" y="23105"/>
                        </a:cubicBezTo>
                        <a:cubicBezTo>
                          <a:pt x="579" y="23065"/>
                          <a:pt x="579" y="23018"/>
                          <a:pt x="579" y="22975"/>
                        </a:cubicBezTo>
                        <a:cubicBezTo>
                          <a:pt x="579" y="22892"/>
                          <a:pt x="595" y="22808"/>
                          <a:pt x="520" y="22743"/>
                        </a:cubicBezTo>
                        <a:cubicBezTo>
                          <a:pt x="505" y="22731"/>
                          <a:pt x="496" y="22693"/>
                          <a:pt x="505" y="22675"/>
                        </a:cubicBezTo>
                        <a:cubicBezTo>
                          <a:pt x="561" y="22554"/>
                          <a:pt x="483" y="22430"/>
                          <a:pt x="511" y="22310"/>
                        </a:cubicBezTo>
                        <a:cubicBezTo>
                          <a:pt x="530" y="22235"/>
                          <a:pt x="462" y="22186"/>
                          <a:pt x="468" y="22121"/>
                        </a:cubicBezTo>
                        <a:cubicBezTo>
                          <a:pt x="477" y="21978"/>
                          <a:pt x="437" y="21830"/>
                          <a:pt x="514" y="21694"/>
                        </a:cubicBezTo>
                        <a:cubicBezTo>
                          <a:pt x="524" y="21678"/>
                          <a:pt x="530" y="21660"/>
                          <a:pt x="527" y="21647"/>
                        </a:cubicBezTo>
                        <a:cubicBezTo>
                          <a:pt x="437" y="21362"/>
                          <a:pt x="638" y="21109"/>
                          <a:pt x="601" y="20821"/>
                        </a:cubicBezTo>
                        <a:cubicBezTo>
                          <a:pt x="589" y="20716"/>
                          <a:pt x="660" y="20567"/>
                          <a:pt x="694" y="20437"/>
                        </a:cubicBezTo>
                        <a:cubicBezTo>
                          <a:pt x="731" y="20316"/>
                          <a:pt x="849" y="20211"/>
                          <a:pt x="790" y="20066"/>
                        </a:cubicBezTo>
                        <a:cubicBezTo>
                          <a:pt x="784" y="20050"/>
                          <a:pt x="796" y="20025"/>
                          <a:pt x="805" y="20007"/>
                        </a:cubicBezTo>
                        <a:cubicBezTo>
                          <a:pt x="923" y="19781"/>
                          <a:pt x="994" y="19533"/>
                          <a:pt x="1146" y="19323"/>
                        </a:cubicBezTo>
                        <a:cubicBezTo>
                          <a:pt x="1161" y="19301"/>
                          <a:pt x="1164" y="19270"/>
                          <a:pt x="1171" y="19242"/>
                        </a:cubicBezTo>
                        <a:cubicBezTo>
                          <a:pt x="1195" y="19143"/>
                          <a:pt x="1226" y="19050"/>
                          <a:pt x="1319" y="18985"/>
                        </a:cubicBezTo>
                        <a:cubicBezTo>
                          <a:pt x="1418" y="18917"/>
                          <a:pt x="1393" y="18772"/>
                          <a:pt x="1474" y="18685"/>
                        </a:cubicBezTo>
                        <a:cubicBezTo>
                          <a:pt x="1573" y="18580"/>
                          <a:pt x="1656" y="18459"/>
                          <a:pt x="1721" y="18338"/>
                        </a:cubicBezTo>
                        <a:cubicBezTo>
                          <a:pt x="1796" y="18199"/>
                          <a:pt x="1944" y="18122"/>
                          <a:pt x="1978" y="17951"/>
                        </a:cubicBezTo>
                        <a:cubicBezTo>
                          <a:pt x="2000" y="17852"/>
                          <a:pt x="2118" y="17794"/>
                          <a:pt x="2189" y="17716"/>
                        </a:cubicBezTo>
                        <a:cubicBezTo>
                          <a:pt x="2303" y="17595"/>
                          <a:pt x="2412" y="17465"/>
                          <a:pt x="2517" y="17339"/>
                        </a:cubicBezTo>
                        <a:cubicBezTo>
                          <a:pt x="2601" y="17236"/>
                          <a:pt x="2724" y="17178"/>
                          <a:pt x="2780" y="17044"/>
                        </a:cubicBezTo>
                        <a:cubicBezTo>
                          <a:pt x="2823" y="16945"/>
                          <a:pt x="2935" y="16914"/>
                          <a:pt x="3022" y="16859"/>
                        </a:cubicBezTo>
                        <a:cubicBezTo>
                          <a:pt x="3080" y="16819"/>
                          <a:pt x="3139" y="16772"/>
                          <a:pt x="3158" y="16704"/>
                        </a:cubicBezTo>
                        <a:cubicBezTo>
                          <a:pt x="3176" y="16633"/>
                          <a:pt x="3213" y="16583"/>
                          <a:pt x="3275" y="16562"/>
                        </a:cubicBezTo>
                        <a:cubicBezTo>
                          <a:pt x="3396" y="16515"/>
                          <a:pt x="3455" y="16394"/>
                          <a:pt x="3557" y="16336"/>
                        </a:cubicBezTo>
                        <a:cubicBezTo>
                          <a:pt x="3696" y="16252"/>
                          <a:pt x="3755" y="16082"/>
                          <a:pt x="3919" y="16032"/>
                        </a:cubicBezTo>
                        <a:cubicBezTo>
                          <a:pt x="3953" y="16023"/>
                          <a:pt x="3984" y="15995"/>
                          <a:pt x="3993" y="15955"/>
                        </a:cubicBezTo>
                        <a:cubicBezTo>
                          <a:pt x="3997" y="15936"/>
                          <a:pt x="4006" y="15902"/>
                          <a:pt x="4015" y="15899"/>
                        </a:cubicBezTo>
                        <a:cubicBezTo>
                          <a:pt x="4170" y="15868"/>
                          <a:pt x="4244" y="15717"/>
                          <a:pt x="4383" y="15658"/>
                        </a:cubicBezTo>
                        <a:cubicBezTo>
                          <a:pt x="4445" y="15633"/>
                          <a:pt x="4501" y="15599"/>
                          <a:pt x="4535" y="15540"/>
                        </a:cubicBezTo>
                        <a:cubicBezTo>
                          <a:pt x="4616" y="15404"/>
                          <a:pt x="4746" y="15320"/>
                          <a:pt x="4882" y="15265"/>
                        </a:cubicBezTo>
                        <a:cubicBezTo>
                          <a:pt x="5003" y="15215"/>
                          <a:pt x="5105" y="15156"/>
                          <a:pt x="5173" y="15045"/>
                        </a:cubicBezTo>
                        <a:cubicBezTo>
                          <a:pt x="5191" y="15017"/>
                          <a:pt x="5232" y="14992"/>
                          <a:pt x="5266" y="14986"/>
                        </a:cubicBezTo>
                        <a:cubicBezTo>
                          <a:pt x="5368" y="14968"/>
                          <a:pt x="5451" y="14921"/>
                          <a:pt x="5504" y="14831"/>
                        </a:cubicBezTo>
                        <a:cubicBezTo>
                          <a:pt x="5510" y="14816"/>
                          <a:pt x="5523" y="14797"/>
                          <a:pt x="5535" y="14794"/>
                        </a:cubicBezTo>
                        <a:cubicBezTo>
                          <a:pt x="5758" y="14760"/>
                          <a:pt x="5866" y="14553"/>
                          <a:pt x="6049" y="14460"/>
                        </a:cubicBezTo>
                        <a:cubicBezTo>
                          <a:pt x="6114" y="14426"/>
                          <a:pt x="6188" y="14398"/>
                          <a:pt x="6256" y="14370"/>
                        </a:cubicBezTo>
                        <a:cubicBezTo>
                          <a:pt x="6383" y="14317"/>
                          <a:pt x="6467" y="14184"/>
                          <a:pt x="6615" y="14175"/>
                        </a:cubicBezTo>
                        <a:cubicBezTo>
                          <a:pt x="6621" y="14175"/>
                          <a:pt x="6634" y="14175"/>
                          <a:pt x="6637" y="14172"/>
                        </a:cubicBezTo>
                        <a:cubicBezTo>
                          <a:pt x="6717" y="14011"/>
                          <a:pt x="6919" y="14045"/>
                          <a:pt x="7024" y="13927"/>
                        </a:cubicBezTo>
                        <a:cubicBezTo>
                          <a:pt x="7067" y="13878"/>
                          <a:pt x="7135" y="13900"/>
                          <a:pt x="7179" y="13862"/>
                        </a:cubicBezTo>
                        <a:cubicBezTo>
                          <a:pt x="7408" y="13667"/>
                          <a:pt x="7677" y="13553"/>
                          <a:pt x="7949" y="13432"/>
                        </a:cubicBezTo>
                        <a:cubicBezTo>
                          <a:pt x="8308" y="13274"/>
                          <a:pt x="8655" y="13079"/>
                          <a:pt x="9011" y="12915"/>
                        </a:cubicBezTo>
                        <a:cubicBezTo>
                          <a:pt x="9153" y="12850"/>
                          <a:pt x="9296" y="12773"/>
                          <a:pt x="9463" y="12770"/>
                        </a:cubicBezTo>
                        <a:cubicBezTo>
                          <a:pt x="9478" y="12770"/>
                          <a:pt x="9500" y="12754"/>
                          <a:pt x="9509" y="12739"/>
                        </a:cubicBezTo>
                        <a:cubicBezTo>
                          <a:pt x="9577" y="12624"/>
                          <a:pt x="9701" y="12621"/>
                          <a:pt x="9803" y="12578"/>
                        </a:cubicBezTo>
                        <a:cubicBezTo>
                          <a:pt x="9921" y="12531"/>
                          <a:pt x="10045" y="12497"/>
                          <a:pt x="10156" y="12442"/>
                        </a:cubicBezTo>
                        <a:cubicBezTo>
                          <a:pt x="10237" y="12408"/>
                          <a:pt x="10317" y="12420"/>
                          <a:pt x="10398" y="12398"/>
                        </a:cubicBezTo>
                        <a:cubicBezTo>
                          <a:pt x="10525" y="12364"/>
                          <a:pt x="10602" y="12247"/>
                          <a:pt x="10735" y="12228"/>
                        </a:cubicBezTo>
                        <a:cubicBezTo>
                          <a:pt x="10771" y="12223"/>
                          <a:pt x="10803" y="12204"/>
                          <a:pt x="10842" y="12204"/>
                        </a:cubicBezTo>
                        <a:cubicBezTo>
                          <a:pt x="10853" y="12204"/>
                          <a:pt x="10865" y="12205"/>
                          <a:pt x="10878" y="12210"/>
                        </a:cubicBezTo>
                        <a:cubicBezTo>
                          <a:pt x="10884" y="12211"/>
                          <a:pt x="10891" y="12212"/>
                          <a:pt x="10899" y="12212"/>
                        </a:cubicBezTo>
                        <a:cubicBezTo>
                          <a:pt x="10921" y="12212"/>
                          <a:pt x="10947" y="12206"/>
                          <a:pt x="10958" y="12194"/>
                        </a:cubicBezTo>
                        <a:cubicBezTo>
                          <a:pt x="11066" y="12070"/>
                          <a:pt x="11237" y="12101"/>
                          <a:pt x="11370" y="12036"/>
                        </a:cubicBezTo>
                        <a:cubicBezTo>
                          <a:pt x="11500" y="11977"/>
                          <a:pt x="11636" y="11903"/>
                          <a:pt x="11794" y="11897"/>
                        </a:cubicBezTo>
                        <a:cubicBezTo>
                          <a:pt x="12014" y="11888"/>
                          <a:pt x="12199" y="11730"/>
                          <a:pt x="12407" y="11699"/>
                        </a:cubicBezTo>
                        <a:cubicBezTo>
                          <a:pt x="12586" y="11668"/>
                          <a:pt x="12753" y="11587"/>
                          <a:pt x="12924" y="11566"/>
                        </a:cubicBezTo>
                        <a:cubicBezTo>
                          <a:pt x="13063" y="11549"/>
                          <a:pt x="13189" y="11478"/>
                          <a:pt x="13328" y="11478"/>
                        </a:cubicBezTo>
                        <a:cubicBezTo>
                          <a:pt x="13346" y="11478"/>
                          <a:pt x="13365" y="11479"/>
                          <a:pt x="13385" y="11482"/>
                        </a:cubicBezTo>
                        <a:cubicBezTo>
                          <a:pt x="13388" y="11483"/>
                          <a:pt x="13392" y="11483"/>
                          <a:pt x="13395" y="11483"/>
                        </a:cubicBezTo>
                        <a:cubicBezTo>
                          <a:pt x="13430" y="11483"/>
                          <a:pt x="13456" y="11456"/>
                          <a:pt x="13487" y="11439"/>
                        </a:cubicBezTo>
                        <a:cubicBezTo>
                          <a:pt x="13557" y="11400"/>
                          <a:pt x="13627" y="11365"/>
                          <a:pt x="13708" y="11365"/>
                        </a:cubicBezTo>
                        <a:cubicBezTo>
                          <a:pt x="13730" y="11365"/>
                          <a:pt x="13754" y="11368"/>
                          <a:pt x="13778" y="11374"/>
                        </a:cubicBezTo>
                        <a:cubicBezTo>
                          <a:pt x="13791" y="11378"/>
                          <a:pt x="13804" y="11380"/>
                          <a:pt x="13817" y="11380"/>
                        </a:cubicBezTo>
                        <a:cubicBezTo>
                          <a:pt x="13847" y="11380"/>
                          <a:pt x="13876" y="11369"/>
                          <a:pt x="13902" y="11343"/>
                        </a:cubicBezTo>
                        <a:cubicBezTo>
                          <a:pt x="13920" y="11327"/>
                          <a:pt x="13945" y="11312"/>
                          <a:pt x="13967" y="11312"/>
                        </a:cubicBezTo>
                        <a:cubicBezTo>
                          <a:pt x="14224" y="11309"/>
                          <a:pt x="14462" y="11204"/>
                          <a:pt x="14719" y="11204"/>
                        </a:cubicBezTo>
                        <a:cubicBezTo>
                          <a:pt x="14809" y="11204"/>
                          <a:pt x="14878" y="11116"/>
                          <a:pt x="14976" y="11116"/>
                        </a:cubicBezTo>
                        <a:cubicBezTo>
                          <a:pt x="14982" y="11116"/>
                          <a:pt x="14988" y="11116"/>
                          <a:pt x="14994" y="11117"/>
                        </a:cubicBezTo>
                        <a:cubicBezTo>
                          <a:pt x="14999" y="11117"/>
                          <a:pt x="15003" y="11117"/>
                          <a:pt x="15007" y="11117"/>
                        </a:cubicBezTo>
                        <a:cubicBezTo>
                          <a:pt x="15042" y="11117"/>
                          <a:pt x="15080" y="11109"/>
                          <a:pt x="15116" y="11109"/>
                        </a:cubicBezTo>
                        <a:cubicBezTo>
                          <a:pt x="15124" y="11109"/>
                          <a:pt x="15132" y="11110"/>
                          <a:pt x="15140" y="11111"/>
                        </a:cubicBezTo>
                        <a:cubicBezTo>
                          <a:pt x="15171" y="11113"/>
                          <a:pt x="15202" y="11116"/>
                          <a:pt x="15233" y="11116"/>
                        </a:cubicBezTo>
                        <a:cubicBezTo>
                          <a:pt x="15305" y="11116"/>
                          <a:pt x="15374" y="11102"/>
                          <a:pt x="15437" y="11046"/>
                        </a:cubicBezTo>
                        <a:close/>
                        <a:moveTo>
                          <a:pt x="19957" y="22298"/>
                        </a:moveTo>
                        <a:cubicBezTo>
                          <a:pt x="20094" y="22298"/>
                          <a:pt x="20232" y="22357"/>
                          <a:pt x="20374" y="22372"/>
                        </a:cubicBezTo>
                        <a:cubicBezTo>
                          <a:pt x="20388" y="22373"/>
                          <a:pt x="20402" y="22374"/>
                          <a:pt x="20416" y="22374"/>
                        </a:cubicBezTo>
                        <a:cubicBezTo>
                          <a:pt x="20491" y="22374"/>
                          <a:pt x="20564" y="22356"/>
                          <a:pt x="20637" y="22353"/>
                        </a:cubicBezTo>
                        <a:cubicBezTo>
                          <a:pt x="20643" y="22353"/>
                          <a:pt x="20648" y="22353"/>
                          <a:pt x="20654" y="22353"/>
                        </a:cubicBezTo>
                        <a:cubicBezTo>
                          <a:pt x="20746" y="22353"/>
                          <a:pt x="20831" y="22376"/>
                          <a:pt x="20910" y="22402"/>
                        </a:cubicBezTo>
                        <a:cubicBezTo>
                          <a:pt x="20980" y="22427"/>
                          <a:pt x="21047" y="22435"/>
                          <a:pt x="21115" y="22435"/>
                        </a:cubicBezTo>
                        <a:cubicBezTo>
                          <a:pt x="21159" y="22435"/>
                          <a:pt x="21202" y="22432"/>
                          <a:pt x="21247" y="22427"/>
                        </a:cubicBezTo>
                        <a:cubicBezTo>
                          <a:pt x="21259" y="22426"/>
                          <a:pt x="21272" y="22424"/>
                          <a:pt x="21285" y="22424"/>
                        </a:cubicBezTo>
                        <a:cubicBezTo>
                          <a:pt x="21297" y="22424"/>
                          <a:pt x="21309" y="22426"/>
                          <a:pt x="21318" y="22430"/>
                        </a:cubicBezTo>
                        <a:cubicBezTo>
                          <a:pt x="21461" y="22505"/>
                          <a:pt x="21615" y="22467"/>
                          <a:pt x="21761" y="22489"/>
                        </a:cubicBezTo>
                        <a:cubicBezTo>
                          <a:pt x="21765" y="22490"/>
                          <a:pt x="21769" y="22490"/>
                          <a:pt x="21773" y="22490"/>
                        </a:cubicBezTo>
                        <a:cubicBezTo>
                          <a:pt x="21784" y="22490"/>
                          <a:pt x="21796" y="22489"/>
                          <a:pt x="21806" y="22489"/>
                        </a:cubicBezTo>
                        <a:cubicBezTo>
                          <a:pt x="21817" y="22489"/>
                          <a:pt x="21827" y="22490"/>
                          <a:pt x="21832" y="22495"/>
                        </a:cubicBezTo>
                        <a:cubicBezTo>
                          <a:pt x="21897" y="22556"/>
                          <a:pt x="21972" y="22564"/>
                          <a:pt x="22049" y="22564"/>
                        </a:cubicBezTo>
                        <a:cubicBezTo>
                          <a:pt x="22078" y="22564"/>
                          <a:pt x="22107" y="22563"/>
                          <a:pt x="22137" y="22563"/>
                        </a:cubicBezTo>
                        <a:cubicBezTo>
                          <a:pt x="22145" y="22563"/>
                          <a:pt x="22152" y="22563"/>
                          <a:pt x="22160" y="22563"/>
                        </a:cubicBezTo>
                        <a:cubicBezTo>
                          <a:pt x="22302" y="22567"/>
                          <a:pt x="22432" y="22635"/>
                          <a:pt x="22569" y="22656"/>
                        </a:cubicBezTo>
                        <a:cubicBezTo>
                          <a:pt x="22751" y="22681"/>
                          <a:pt x="22918" y="22755"/>
                          <a:pt x="23105" y="22755"/>
                        </a:cubicBezTo>
                        <a:cubicBezTo>
                          <a:pt x="23109" y="22755"/>
                          <a:pt x="23113" y="22755"/>
                          <a:pt x="23117" y="22755"/>
                        </a:cubicBezTo>
                        <a:cubicBezTo>
                          <a:pt x="23268" y="22755"/>
                          <a:pt x="23420" y="22811"/>
                          <a:pt x="23550" y="22876"/>
                        </a:cubicBezTo>
                        <a:cubicBezTo>
                          <a:pt x="23702" y="22950"/>
                          <a:pt x="23863" y="22969"/>
                          <a:pt x="24014" y="23022"/>
                        </a:cubicBezTo>
                        <a:cubicBezTo>
                          <a:pt x="24231" y="23099"/>
                          <a:pt x="24469" y="23124"/>
                          <a:pt x="24664" y="23260"/>
                        </a:cubicBezTo>
                        <a:cubicBezTo>
                          <a:pt x="24720" y="23297"/>
                          <a:pt x="24791" y="23288"/>
                          <a:pt x="24850" y="23319"/>
                        </a:cubicBezTo>
                        <a:cubicBezTo>
                          <a:pt x="25070" y="23436"/>
                          <a:pt x="25308" y="23514"/>
                          <a:pt x="25528" y="23631"/>
                        </a:cubicBezTo>
                        <a:cubicBezTo>
                          <a:pt x="25744" y="23746"/>
                          <a:pt x="25958" y="23882"/>
                          <a:pt x="26203" y="23944"/>
                        </a:cubicBezTo>
                        <a:cubicBezTo>
                          <a:pt x="26237" y="23950"/>
                          <a:pt x="26261" y="23963"/>
                          <a:pt x="26277" y="23997"/>
                        </a:cubicBezTo>
                        <a:cubicBezTo>
                          <a:pt x="26305" y="24052"/>
                          <a:pt x="26357" y="24065"/>
                          <a:pt x="26419" y="24077"/>
                        </a:cubicBezTo>
                        <a:cubicBezTo>
                          <a:pt x="26534" y="24096"/>
                          <a:pt x="26639" y="24120"/>
                          <a:pt x="26716" y="24238"/>
                        </a:cubicBezTo>
                        <a:cubicBezTo>
                          <a:pt x="26778" y="24334"/>
                          <a:pt x="26911" y="24362"/>
                          <a:pt x="27023" y="24396"/>
                        </a:cubicBezTo>
                        <a:cubicBezTo>
                          <a:pt x="27144" y="24436"/>
                          <a:pt x="27252" y="24483"/>
                          <a:pt x="27354" y="24566"/>
                        </a:cubicBezTo>
                        <a:cubicBezTo>
                          <a:pt x="27493" y="24681"/>
                          <a:pt x="27639" y="24795"/>
                          <a:pt x="27821" y="24848"/>
                        </a:cubicBezTo>
                        <a:cubicBezTo>
                          <a:pt x="27921" y="24876"/>
                          <a:pt x="28010" y="24944"/>
                          <a:pt x="28088" y="25012"/>
                        </a:cubicBezTo>
                        <a:cubicBezTo>
                          <a:pt x="28193" y="25099"/>
                          <a:pt x="28276" y="25207"/>
                          <a:pt x="28425" y="25216"/>
                        </a:cubicBezTo>
                        <a:cubicBezTo>
                          <a:pt x="28444" y="25216"/>
                          <a:pt x="28471" y="25222"/>
                          <a:pt x="28481" y="25238"/>
                        </a:cubicBezTo>
                        <a:cubicBezTo>
                          <a:pt x="28623" y="25436"/>
                          <a:pt x="28902" y="25445"/>
                          <a:pt x="29041" y="25615"/>
                        </a:cubicBezTo>
                        <a:cubicBezTo>
                          <a:pt x="29152" y="25752"/>
                          <a:pt x="29363" y="25730"/>
                          <a:pt x="29425" y="25910"/>
                        </a:cubicBezTo>
                        <a:cubicBezTo>
                          <a:pt x="29428" y="25922"/>
                          <a:pt x="29447" y="25934"/>
                          <a:pt x="29462" y="25940"/>
                        </a:cubicBezTo>
                        <a:cubicBezTo>
                          <a:pt x="29685" y="26018"/>
                          <a:pt x="29849" y="26188"/>
                          <a:pt x="30035" y="26321"/>
                        </a:cubicBezTo>
                        <a:cubicBezTo>
                          <a:pt x="30264" y="26479"/>
                          <a:pt x="30477" y="26655"/>
                          <a:pt x="30691" y="26832"/>
                        </a:cubicBezTo>
                        <a:cubicBezTo>
                          <a:pt x="30713" y="26850"/>
                          <a:pt x="30728" y="26872"/>
                          <a:pt x="30747" y="26894"/>
                        </a:cubicBezTo>
                        <a:cubicBezTo>
                          <a:pt x="30805" y="26968"/>
                          <a:pt x="30849" y="27052"/>
                          <a:pt x="30954" y="27089"/>
                        </a:cubicBezTo>
                        <a:cubicBezTo>
                          <a:pt x="31031" y="27117"/>
                          <a:pt x="31090" y="27203"/>
                          <a:pt x="31143" y="27278"/>
                        </a:cubicBezTo>
                        <a:cubicBezTo>
                          <a:pt x="31233" y="27411"/>
                          <a:pt x="31381" y="27494"/>
                          <a:pt x="31474" y="27621"/>
                        </a:cubicBezTo>
                        <a:cubicBezTo>
                          <a:pt x="31573" y="27754"/>
                          <a:pt x="31718" y="27841"/>
                          <a:pt x="31805" y="27986"/>
                        </a:cubicBezTo>
                        <a:cubicBezTo>
                          <a:pt x="31910" y="28157"/>
                          <a:pt x="31985" y="28346"/>
                          <a:pt x="32109" y="28510"/>
                        </a:cubicBezTo>
                        <a:cubicBezTo>
                          <a:pt x="32177" y="28596"/>
                          <a:pt x="32124" y="28726"/>
                          <a:pt x="32192" y="28825"/>
                        </a:cubicBezTo>
                        <a:cubicBezTo>
                          <a:pt x="32201" y="28835"/>
                          <a:pt x="32155" y="28881"/>
                          <a:pt x="32133" y="28909"/>
                        </a:cubicBezTo>
                        <a:cubicBezTo>
                          <a:pt x="32101" y="28950"/>
                          <a:pt x="32064" y="28970"/>
                          <a:pt x="32021" y="28970"/>
                        </a:cubicBezTo>
                        <a:cubicBezTo>
                          <a:pt x="32002" y="28970"/>
                          <a:pt x="31982" y="28966"/>
                          <a:pt x="31960" y="28958"/>
                        </a:cubicBezTo>
                        <a:cubicBezTo>
                          <a:pt x="31855" y="28924"/>
                          <a:pt x="31731" y="28918"/>
                          <a:pt x="31731" y="28760"/>
                        </a:cubicBezTo>
                        <a:cubicBezTo>
                          <a:pt x="31731" y="28729"/>
                          <a:pt x="31688" y="28686"/>
                          <a:pt x="31650" y="28671"/>
                        </a:cubicBezTo>
                        <a:cubicBezTo>
                          <a:pt x="31483" y="28590"/>
                          <a:pt x="31393" y="28438"/>
                          <a:pt x="31285" y="28302"/>
                        </a:cubicBezTo>
                        <a:cubicBezTo>
                          <a:pt x="31257" y="28271"/>
                          <a:pt x="31236" y="28237"/>
                          <a:pt x="31198" y="28216"/>
                        </a:cubicBezTo>
                        <a:cubicBezTo>
                          <a:pt x="31093" y="28160"/>
                          <a:pt x="31019" y="28070"/>
                          <a:pt x="30935" y="27983"/>
                        </a:cubicBezTo>
                        <a:cubicBezTo>
                          <a:pt x="30861" y="27903"/>
                          <a:pt x="30750" y="27860"/>
                          <a:pt x="30666" y="27776"/>
                        </a:cubicBezTo>
                        <a:cubicBezTo>
                          <a:pt x="30536" y="27640"/>
                          <a:pt x="30409" y="27494"/>
                          <a:pt x="30245" y="27389"/>
                        </a:cubicBezTo>
                        <a:cubicBezTo>
                          <a:pt x="30140" y="27318"/>
                          <a:pt x="30013" y="27293"/>
                          <a:pt x="29914" y="27206"/>
                        </a:cubicBezTo>
                        <a:cubicBezTo>
                          <a:pt x="29802" y="27110"/>
                          <a:pt x="29666" y="27049"/>
                          <a:pt x="29577" y="26925"/>
                        </a:cubicBezTo>
                        <a:cubicBezTo>
                          <a:pt x="29555" y="26893"/>
                          <a:pt x="29500" y="26880"/>
                          <a:pt x="29439" y="26880"/>
                        </a:cubicBezTo>
                        <a:cubicBezTo>
                          <a:pt x="29362" y="26880"/>
                          <a:pt x="29275" y="26902"/>
                          <a:pt x="29233" y="26940"/>
                        </a:cubicBezTo>
                        <a:cubicBezTo>
                          <a:pt x="29149" y="27021"/>
                          <a:pt x="29152" y="27138"/>
                          <a:pt x="29242" y="27231"/>
                        </a:cubicBezTo>
                        <a:cubicBezTo>
                          <a:pt x="29403" y="27401"/>
                          <a:pt x="29564" y="27569"/>
                          <a:pt x="29799" y="27637"/>
                        </a:cubicBezTo>
                        <a:cubicBezTo>
                          <a:pt x="29833" y="27646"/>
                          <a:pt x="29867" y="27671"/>
                          <a:pt x="29892" y="27699"/>
                        </a:cubicBezTo>
                        <a:cubicBezTo>
                          <a:pt x="29976" y="27788"/>
                          <a:pt x="30047" y="27891"/>
                          <a:pt x="30177" y="27918"/>
                        </a:cubicBezTo>
                        <a:cubicBezTo>
                          <a:pt x="30186" y="27918"/>
                          <a:pt x="30199" y="27931"/>
                          <a:pt x="30205" y="27940"/>
                        </a:cubicBezTo>
                        <a:cubicBezTo>
                          <a:pt x="30425" y="28197"/>
                          <a:pt x="30728" y="28355"/>
                          <a:pt x="30966" y="28590"/>
                        </a:cubicBezTo>
                        <a:cubicBezTo>
                          <a:pt x="31038" y="28661"/>
                          <a:pt x="31059" y="28770"/>
                          <a:pt x="31143" y="28838"/>
                        </a:cubicBezTo>
                        <a:cubicBezTo>
                          <a:pt x="31202" y="28887"/>
                          <a:pt x="31239" y="28958"/>
                          <a:pt x="31319" y="28986"/>
                        </a:cubicBezTo>
                        <a:cubicBezTo>
                          <a:pt x="31353" y="28996"/>
                          <a:pt x="31359" y="29036"/>
                          <a:pt x="31372" y="29064"/>
                        </a:cubicBezTo>
                        <a:cubicBezTo>
                          <a:pt x="31384" y="29095"/>
                          <a:pt x="31387" y="29138"/>
                          <a:pt x="31409" y="29153"/>
                        </a:cubicBezTo>
                        <a:cubicBezTo>
                          <a:pt x="31561" y="29268"/>
                          <a:pt x="31635" y="29441"/>
                          <a:pt x="31746" y="29584"/>
                        </a:cubicBezTo>
                        <a:cubicBezTo>
                          <a:pt x="31876" y="29754"/>
                          <a:pt x="31966" y="29949"/>
                          <a:pt x="31941" y="30184"/>
                        </a:cubicBezTo>
                        <a:cubicBezTo>
                          <a:pt x="31929" y="30305"/>
                          <a:pt x="31935" y="30426"/>
                          <a:pt x="31904" y="30549"/>
                        </a:cubicBezTo>
                        <a:cubicBezTo>
                          <a:pt x="31873" y="30668"/>
                          <a:pt x="31851" y="30722"/>
                          <a:pt x="31797" y="30722"/>
                        </a:cubicBezTo>
                        <a:cubicBezTo>
                          <a:pt x="31765" y="30722"/>
                          <a:pt x="31722" y="30703"/>
                          <a:pt x="31660" y="30667"/>
                        </a:cubicBezTo>
                        <a:cubicBezTo>
                          <a:pt x="31502" y="30580"/>
                          <a:pt x="31384" y="30435"/>
                          <a:pt x="31242" y="30327"/>
                        </a:cubicBezTo>
                        <a:cubicBezTo>
                          <a:pt x="31075" y="30193"/>
                          <a:pt x="31041" y="29986"/>
                          <a:pt x="30898" y="29844"/>
                        </a:cubicBezTo>
                        <a:cubicBezTo>
                          <a:pt x="30728" y="29670"/>
                          <a:pt x="30607" y="29447"/>
                          <a:pt x="30400" y="29305"/>
                        </a:cubicBezTo>
                        <a:cubicBezTo>
                          <a:pt x="30372" y="29287"/>
                          <a:pt x="30350" y="29265"/>
                          <a:pt x="30332" y="29237"/>
                        </a:cubicBezTo>
                        <a:cubicBezTo>
                          <a:pt x="30236" y="29070"/>
                          <a:pt x="30097" y="28937"/>
                          <a:pt x="29939" y="28838"/>
                        </a:cubicBezTo>
                        <a:cubicBezTo>
                          <a:pt x="29846" y="28779"/>
                          <a:pt x="29781" y="28683"/>
                          <a:pt x="29672" y="28649"/>
                        </a:cubicBezTo>
                        <a:cubicBezTo>
                          <a:pt x="29645" y="28454"/>
                          <a:pt x="29434" y="28448"/>
                          <a:pt x="29329" y="28327"/>
                        </a:cubicBezTo>
                        <a:cubicBezTo>
                          <a:pt x="29242" y="28231"/>
                          <a:pt x="29094" y="28147"/>
                          <a:pt x="28954" y="28095"/>
                        </a:cubicBezTo>
                        <a:cubicBezTo>
                          <a:pt x="28886" y="28070"/>
                          <a:pt x="28843" y="28017"/>
                          <a:pt x="28790" y="27971"/>
                        </a:cubicBezTo>
                        <a:cubicBezTo>
                          <a:pt x="28688" y="27884"/>
                          <a:pt x="28592" y="27776"/>
                          <a:pt x="28441" y="27770"/>
                        </a:cubicBezTo>
                        <a:cubicBezTo>
                          <a:pt x="28413" y="27770"/>
                          <a:pt x="28376" y="27770"/>
                          <a:pt x="28363" y="27742"/>
                        </a:cubicBezTo>
                        <a:cubicBezTo>
                          <a:pt x="28307" y="27609"/>
                          <a:pt x="28177" y="27615"/>
                          <a:pt x="28069" y="27581"/>
                        </a:cubicBezTo>
                        <a:cubicBezTo>
                          <a:pt x="28051" y="27575"/>
                          <a:pt x="28033" y="27572"/>
                          <a:pt x="28015" y="27572"/>
                        </a:cubicBezTo>
                        <a:cubicBezTo>
                          <a:pt x="27911" y="27572"/>
                          <a:pt x="27817" y="27667"/>
                          <a:pt x="27790" y="27810"/>
                        </a:cubicBezTo>
                        <a:cubicBezTo>
                          <a:pt x="27772" y="27928"/>
                          <a:pt x="27852" y="27956"/>
                          <a:pt x="27951" y="27996"/>
                        </a:cubicBezTo>
                        <a:cubicBezTo>
                          <a:pt x="28103" y="28058"/>
                          <a:pt x="28258" y="28129"/>
                          <a:pt x="28388" y="28237"/>
                        </a:cubicBezTo>
                        <a:cubicBezTo>
                          <a:pt x="28509" y="28339"/>
                          <a:pt x="28626" y="28445"/>
                          <a:pt x="28781" y="28497"/>
                        </a:cubicBezTo>
                        <a:cubicBezTo>
                          <a:pt x="28858" y="28525"/>
                          <a:pt x="28936" y="28596"/>
                          <a:pt x="28967" y="28646"/>
                        </a:cubicBezTo>
                        <a:cubicBezTo>
                          <a:pt x="29053" y="28782"/>
                          <a:pt x="29248" y="28770"/>
                          <a:pt x="29310" y="28934"/>
                        </a:cubicBezTo>
                        <a:cubicBezTo>
                          <a:pt x="29341" y="29008"/>
                          <a:pt x="29447" y="28999"/>
                          <a:pt x="29508" y="29045"/>
                        </a:cubicBezTo>
                        <a:cubicBezTo>
                          <a:pt x="29707" y="29184"/>
                          <a:pt x="29846" y="29382"/>
                          <a:pt x="30025" y="29534"/>
                        </a:cubicBezTo>
                        <a:cubicBezTo>
                          <a:pt x="30192" y="29677"/>
                          <a:pt x="30319" y="29853"/>
                          <a:pt x="30474" y="30002"/>
                        </a:cubicBezTo>
                        <a:cubicBezTo>
                          <a:pt x="30521" y="30048"/>
                          <a:pt x="30517" y="30116"/>
                          <a:pt x="30542" y="30172"/>
                        </a:cubicBezTo>
                        <a:cubicBezTo>
                          <a:pt x="30604" y="30311"/>
                          <a:pt x="30747" y="30382"/>
                          <a:pt x="30815" y="30515"/>
                        </a:cubicBezTo>
                        <a:cubicBezTo>
                          <a:pt x="30852" y="30590"/>
                          <a:pt x="30898" y="30655"/>
                          <a:pt x="30917" y="30738"/>
                        </a:cubicBezTo>
                        <a:cubicBezTo>
                          <a:pt x="30929" y="30800"/>
                          <a:pt x="30948" y="30856"/>
                          <a:pt x="31010" y="30899"/>
                        </a:cubicBezTo>
                        <a:cubicBezTo>
                          <a:pt x="31096" y="30961"/>
                          <a:pt x="31090" y="31079"/>
                          <a:pt x="31099" y="31172"/>
                        </a:cubicBezTo>
                        <a:cubicBezTo>
                          <a:pt x="31112" y="31271"/>
                          <a:pt x="31087" y="31376"/>
                          <a:pt x="31072" y="31478"/>
                        </a:cubicBezTo>
                        <a:cubicBezTo>
                          <a:pt x="31057" y="31563"/>
                          <a:pt x="31019" y="31599"/>
                          <a:pt x="30961" y="31599"/>
                        </a:cubicBezTo>
                        <a:cubicBezTo>
                          <a:pt x="30930" y="31599"/>
                          <a:pt x="30894" y="31589"/>
                          <a:pt x="30852" y="31571"/>
                        </a:cubicBezTo>
                        <a:cubicBezTo>
                          <a:pt x="30617" y="31466"/>
                          <a:pt x="30452" y="31268"/>
                          <a:pt x="30236" y="31138"/>
                        </a:cubicBezTo>
                        <a:cubicBezTo>
                          <a:pt x="30230" y="31134"/>
                          <a:pt x="30223" y="31128"/>
                          <a:pt x="30217" y="31122"/>
                        </a:cubicBezTo>
                        <a:cubicBezTo>
                          <a:pt x="30124" y="30924"/>
                          <a:pt x="29957" y="30800"/>
                          <a:pt x="29796" y="30661"/>
                        </a:cubicBezTo>
                        <a:cubicBezTo>
                          <a:pt x="29645" y="30528"/>
                          <a:pt x="29533" y="30348"/>
                          <a:pt x="29382" y="30215"/>
                        </a:cubicBezTo>
                        <a:cubicBezTo>
                          <a:pt x="29267" y="30116"/>
                          <a:pt x="29159" y="30011"/>
                          <a:pt x="29047" y="29912"/>
                        </a:cubicBezTo>
                        <a:cubicBezTo>
                          <a:pt x="28899" y="29782"/>
                          <a:pt x="28769" y="29615"/>
                          <a:pt x="28598" y="29537"/>
                        </a:cubicBezTo>
                        <a:cubicBezTo>
                          <a:pt x="28388" y="29438"/>
                          <a:pt x="28202" y="29302"/>
                          <a:pt x="28004" y="29187"/>
                        </a:cubicBezTo>
                        <a:cubicBezTo>
                          <a:pt x="27859" y="29104"/>
                          <a:pt x="27704" y="29054"/>
                          <a:pt x="27555" y="28980"/>
                        </a:cubicBezTo>
                        <a:cubicBezTo>
                          <a:pt x="27515" y="28961"/>
                          <a:pt x="27481" y="28931"/>
                          <a:pt x="27444" y="28903"/>
                        </a:cubicBezTo>
                        <a:cubicBezTo>
                          <a:pt x="27371" y="28846"/>
                          <a:pt x="27297" y="28821"/>
                          <a:pt x="27227" y="28821"/>
                        </a:cubicBezTo>
                        <a:cubicBezTo>
                          <a:pt x="27114" y="28821"/>
                          <a:pt x="27010" y="28887"/>
                          <a:pt x="26933" y="28986"/>
                        </a:cubicBezTo>
                        <a:cubicBezTo>
                          <a:pt x="26887" y="29048"/>
                          <a:pt x="26921" y="29172"/>
                          <a:pt x="26992" y="29184"/>
                        </a:cubicBezTo>
                        <a:cubicBezTo>
                          <a:pt x="27162" y="29215"/>
                          <a:pt x="27261" y="29382"/>
                          <a:pt x="27425" y="29410"/>
                        </a:cubicBezTo>
                        <a:cubicBezTo>
                          <a:pt x="27660" y="29447"/>
                          <a:pt x="27818" y="29615"/>
                          <a:pt x="28010" y="29726"/>
                        </a:cubicBezTo>
                        <a:cubicBezTo>
                          <a:pt x="28218" y="29847"/>
                          <a:pt x="28447" y="29937"/>
                          <a:pt x="28626" y="30110"/>
                        </a:cubicBezTo>
                        <a:cubicBezTo>
                          <a:pt x="28648" y="30132"/>
                          <a:pt x="28679" y="30150"/>
                          <a:pt x="28701" y="30175"/>
                        </a:cubicBezTo>
                        <a:cubicBezTo>
                          <a:pt x="28840" y="30361"/>
                          <a:pt x="29001" y="30525"/>
                          <a:pt x="29202" y="30645"/>
                        </a:cubicBezTo>
                        <a:cubicBezTo>
                          <a:pt x="29221" y="30655"/>
                          <a:pt x="29230" y="30686"/>
                          <a:pt x="29239" y="30707"/>
                        </a:cubicBezTo>
                        <a:cubicBezTo>
                          <a:pt x="29252" y="30735"/>
                          <a:pt x="29255" y="30769"/>
                          <a:pt x="29286" y="30791"/>
                        </a:cubicBezTo>
                        <a:cubicBezTo>
                          <a:pt x="29468" y="30908"/>
                          <a:pt x="29567" y="31091"/>
                          <a:pt x="29666" y="31271"/>
                        </a:cubicBezTo>
                        <a:cubicBezTo>
                          <a:pt x="29716" y="31360"/>
                          <a:pt x="29809" y="31410"/>
                          <a:pt x="29849" y="31512"/>
                        </a:cubicBezTo>
                        <a:cubicBezTo>
                          <a:pt x="29936" y="31738"/>
                          <a:pt x="29957" y="31964"/>
                          <a:pt x="29920" y="32196"/>
                        </a:cubicBezTo>
                        <a:cubicBezTo>
                          <a:pt x="29905" y="32284"/>
                          <a:pt x="29860" y="32336"/>
                          <a:pt x="29796" y="32336"/>
                        </a:cubicBezTo>
                        <a:cubicBezTo>
                          <a:pt x="29769" y="32336"/>
                          <a:pt x="29739" y="32327"/>
                          <a:pt x="29707" y="32308"/>
                        </a:cubicBezTo>
                        <a:cubicBezTo>
                          <a:pt x="29515" y="32193"/>
                          <a:pt x="29279" y="32134"/>
                          <a:pt x="29152" y="31914"/>
                        </a:cubicBezTo>
                        <a:cubicBezTo>
                          <a:pt x="29106" y="31828"/>
                          <a:pt x="28988" y="31822"/>
                          <a:pt x="28908" y="31760"/>
                        </a:cubicBezTo>
                        <a:cubicBezTo>
                          <a:pt x="28809" y="31676"/>
                          <a:pt x="28685" y="31620"/>
                          <a:pt x="28623" y="31493"/>
                        </a:cubicBezTo>
                        <a:cubicBezTo>
                          <a:pt x="28611" y="31469"/>
                          <a:pt x="28586" y="31441"/>
                          <a:pt x="28564" y="31435"/>
                        </a:cubicBezTo>
                        <a:cubicBezTo>
                          <a:pt x="28369" y="31376"/>
                          <a:pt x="28252" y="31224"/>
                          <a:pt x="28112" y="31091"/>
                        </a:cubicBezTo>
                        <a:cubicBezTo>
                          <a:pt x="28032" y="31014"/>
                          <a:pt x="27945" y="30921"/>
                          <a:pt x="27815" y="30908"/>
                        </a:cubicBezTo>
                        <a:cubicBezTo>
                          <a:pt x="27747" y="30902"/>
                          <a:pt x="27732" y="30825"/>
                          <a:pt x="27676" y="30794"/>
                        </a:cubicBezTo>
                        <a:cubicBezTo>
                          <a:pt x="27447" y="30670"/>
                          <a:pt x="27252" y="30494"/>
                          <a:pt x="27026" y="30364"/>
                        </a:cubicBezTo>
                        <a:cubicBezTo>
                          <a:pt x="26918" y="30299"/>
                          <a:pt x="26840" y="30181"/>
                          <a:pt x="26713" y="30132"/>
                        </a:cubicBezTo>
                        <a:cubicBezTo>
                          <a:pt x="26663" y="30112"/>
                          <a:pt x="26620" y="30072"/>
                          <a:pt x="26561" y="30072"/>
                        </a:cubicBezTo>
                        <a:cubicBezTo>
                          <a:pt x="26555" y="30072"/>
                          <a:pt x="26549" y="30072"/>
                          <a:pt x="26543" y="30073"/>
                        </a:cubicBezTo>
                        <a:cubicBezTo>
                          <a:pt x="26540" y="30073"/>
                          <a:pt x="26534" y="30073"/>
                          <a:pt x="26531" y="30070"/>
                        </a:cubicBezTo>
                        <a:cubicBezTo>
                          <a:pt x="26450" y="29961"/>
                          <a:pt x="26326" y="29924"/>
                          <a:pt x="26209" y="29868"/>
                        </a:cubicBezTo>
                        <a:cubicBezTo>
                          <a:pt x="26150" y="29844"/>
                          <a:pt x="26097" y="29788"/>
                          <a:pt x="26026" y="29782"/>
                        </a:cubicBezTo>
                        <a:cubicBezTo>
                          <a:pt x="25980" y="29779"/>
                          <a:pt x="25952" y="29754"/>
                          <a:pt x="25921" y="29726"/>
                        </a:cubicBezTo>
                        <a:cubicBezTo>
                          <a:pt x="25813" y="29621"/>
                          <a:pt x="25689" y="29553"/>
                          <a:pt x="25534" y="29519"/>
                        </a:cubicBezTo>
                        <a:cubicBezTo>
                          <a:pt x="25416" y="29491"/>
                          <a:pt x="25280" y="29469"/>
                          <a:pt x="25197" y="29358"/>
                        </a:cubicBezTo>
                        <a:cubicBezTo>
                          <a:pt x="25138" y="29283"/>
                          <a:pt x="25042" y="29308"/>
                          <a:pt x="24964" y="29280"/>
                        </a:cubicBezTo>
                        <a:cubicBezTo>
                          <a:pt x="24766" y="29203"/>
                          <a:pt x="24599" y="29067"/>
                          <a:pt x="24392" y="29008"/>
                        </a:cubicBezTo>
                        <a:cubicBezTo>
                          <a:pt x="24363" y="29000"/>
                          <a:pt x="24335" y="28998"/>
                          <a:pt x="24307" y="28998"/>
                        </a:cubicBezTo>
                        <a:cubicBezTo>
                          <a:pt x="24287" y="28998"/>
                          <a:pt x="24267" y="28999"/>
                          <a:pt x="24248" y="28999"/>
                        </a:cubicBezTo>
                        <a:cubicBezTo>
                          <a:pt x="24212" y="28999"/>
                          <a:pt x="24177" y="28996"/>
                          <a:pt x="24141" y="28980"/>
                        </a:cubicBezTo>
                        <a:cubicBezTo>
                          <a:pt x="24008" y="28924"/>
                          <a:pt x="23890" y="28835"/>
                          <a:pt x="23739" y="28813"/>
                        </a:cubicBezTo>
                        <a:cubicBezTo>
                          <a:pt x="23538" y="28788"/>
                          <a:pt x="23363" y="28653"/>
                          <a:pt x="23156" y="28653"/>
                        </a:cubicBezTo>
                        <a:cubicBezTo>
                          <a:pt x="23133" y="28653"/>
                          <a:pt x="23110" y="28654"/>
                          <a:pt x="23086" y="28658"/>
                        </a:cubicBezTo>
                        <a:cubicBezTo>
                          <a:pt x="23080" y="28659"/>
                          <a:pt x="23074" y="28660"/>
                          <a:pt x="23069" y="28660"/>
                        </a:cubicBezTo>
                        <a:cubicBezTo>
                          <a:pt x="23033" y="28660"/>
                          <a:pt x="23004" y="28636"/>
                          <a:pt x="22974" y="28615"/>
                        </a:cubicBezTo>
                        <a:cubicBezTo>
                          <a:pt x="22926" y="28580"/>
                          <a:pt x="22875" y="28551"/>
                          <a:pt x="22819" y="28551"/>
                        </a:cubicBezTo>
                        <a:cubicBezTo>
                          <a:pt x="22795" y="28551"/>
                          <a:pt x="22771" y="28556"/>
                          <a:pt x="22745" y="28568"/>
                        </a:cubicBezTo>
                        <a:cubicBezTo>
                          <a:pt x="22734" y="28573"/>
                          <a:pt x="22719" y="28577"/>
                          <a:pt x="22708" y="28577"/>
                        </a:cubicBezTo>
                        <a:cubicBezTo>
                          <a:pt x="22704" y="28577"/>
                          <a:pt x="22700" y="28576"/>
                          <a:pt x="22699" y="28575"/>
                        </a:cubicBezTo>
                        <a:cubicBezTo>
                          <a:pt x="22575" y="28482"/>
                          <a:pt x="22414" y="28485"/>
                          <a:pt x="22281" y="28466"/>
                        </a:cubicBezTo>
                        <a:cubicBezTo>
                          <a:pt x="22154" y="28450"/>
                          <a:pt x="22030" y="28379"/>
                          <a:pt x="21895" y="28379"/>
                        </a:cubicBezTo>
                        <a:cubicBezTo>
                          <a:pt x="21856" y="28379"/>
                          <a:pt x="21815" y="28386"/>
                          <a:pt x="21773" y="28401"/>
                        </a:cubicBezTo>
                        <a:cubicBezTo>
                          <a:pt x="21763" y="28405"/>
                          <a:pt x="21751" y="28407"/>
                          <a:pt x="21739" y="28407"/>
                        </a:cubicBezTo>
                        <a:cubicBezTo>
                          <a:pt x="21690" y="28407"/>
                          <a:pt x="21631" y="28381"/>
                          <a:pt x="21584" y="28364"/>
                        </a:cubicBezTo>
                        <a:cubicBezTo>
                          <a:pt x="21459" y="28318"/>
                          <a:pt x="21332" y="28303"/>
                          <a:pt x="21205" y="28303"/>
                        </a:cubicBezTo>
                        <a:cubicBezTo>
                          <a:pt x="21135" y="28303"/>
                          <a:pt x="21064" y="28308"/>
                          <a:pt x="20993" y="28315"/>
                        </a:cubicBezTo>
                        <a:cubicBezTo>
                          <a:pt x="20974" y="28317"/>
                          <a:pt x="20955" y="28318"/>
                          <a:pt x="20936" y="28318"/>
                        </a:cubicBezTo>
                        <a:cubicBezTo>
                          <a:pt x="20877" y="28318"/>
                          <a:pt x="20819" y="28308"/>
                          <a:pt x="20758" y="28296"/>
                        </a:cubicBezTo>
                        <a:cubicBezTo>
                          <a:pt x="20672" y="28278"/>
                          <a:pt x="20584" y="28250"/>
                          <a:pt x="20496" y="28250"/>
                        </a:cubicBezTo>
                        <a:cubicBezTo>
                          <a:pt x="20444" y="28250"/>
                          <a:pt x="20392" y="28259"/>
                          <a:pt x="20340" y="28287"/>
                        </a:cubicBezTo>
                        <a:cubicBezTo>
                          <a:pt x="20329" y="28294"/>
                          <a:pt x="20313" y="28297"/>
                          <a:pt x="20296" y="28297"/>
                        </a:cubicBezTo>
                        <a:cubicBezTo>
                          <a:pt x="20276" y="28297"/>
                          <a:pt x="20256" y="28292"/>
                          <a:pt x="20244" y="28284"/>
                        </a:cubicBezTo>
                        <a:cubicBezTo>
                          <a:pt x="20167" y="28233"/>
                          <a:pt x="20080" y="28216"/>
                          <a:pt x="19996" y="28216"/>
                        </a:cubicBezTo>
                        <a:cubicBezTo>
                          <a:pt x="19938" y="28216"/>
                          <a:pt x="19882" y="28224"/>
                          <a:pt x="19832" y="28234"/>
                        </a:cubicBezTo>
                        <a:cubicBezTo>
                          <a:pt x="19809" y="28239"/>
                          <a:pt x="19786" y="28240"/>
                          <a:pt x="19763" y="28240"/>
                        </a:cubicBezTo>
                        <a:cubicBezTo>
                          <a:pt x="19689" y="28240"/>
                          <a:pt x="19618" y="28223"/>
                          <a:pt x="19547" y="28223"/>
                        </a:cubicBezTo>
                        <a:cubicBezTo>
                          <a:pt x="19505" y="28223"/>
                          <a:pt x="19462" y="28229"/>
                          <a:pt x="19421" y="28250"/>
                        </a:cubicBezTo>
                        <a:cubicBezTo>
                          <a:pt x="19413" y="28253"/>
                          <a:pt x="19406" y="28254"/>
                          <a:pt x="19399" y="28254"/>
                        </a:cubicBezTo>
                        <a:cubicBezTo>
                          <a:pt x="19364" y="28254"/>
                          <a:pt x="19329" y="28221"/>
                          <a:pt x="19291" y="28219"/>
                        </a:cubicBezTo>
                        <a:cubicBezTo>
                          <a:pt x="19201" y="28212"/>
                          <a:pt x="19112" y="28205"/>
                          <a:pt x="19022" y="28205"/>
                        </a:cubicBezTo>
                        <a:cubicBezTo>
                          <a:pt x="18908" y="28205"/>
                          <a:pt x="18795" y="28216"/>
                          <a:pt x="18684" y="28253"/>
                        </a:cubicBezTo>
                        <a:cubicBezTo>
                          <a:pt x="18669" y="28258"/>
                          <a:pt x="18655" y="28260"/>
                          <a:pt x="18640" y="28260"/>
                        </a:cubicBezTo>
                        <a:cubicBezTo>
                          <a:pt x="18606" y="28260"/>
                          <a:pt x="18572" y="28249"/>
                          <a:pt x="18540" y="28249"/>
                        </a:cubicBezTo>
                        <a:cubicBezTo>
                          <a:pt x="18535" y="28249"/>
                          <a:pt x="18531" y="28249"/>
                          <a:pt x="18526" y="28250"/>
                        </a:cubicBezTo>
                        <a:cubicBezTo>
                          <a:pt x="18482" y="28255"/>
                          <a:pt x="18439" y="28257"/>
                          <a:pt x="18395" y="28257"/>
                        </a:cubicBezTo>
                        <a:cubicBezTo>
                          <a:pt x="18288" y="28257"/>
                          <a:pt x="18180" y="28245"/>
                          <a:pt x="18074" y="28245"/>
                        </a:cubicBezTo>
                        <a:cubicBezTo>
                          <a:pt x="18030" y="28245"/>
                          <a:pt x="17987" y="28247"/>
                          <a:pt x="17944" y="28253"/>
                        </a:cubicBezTo>
                        <a:cubicBezTo>
                          <a:pt x="17940" y="28253"/>
                          <a:pt x="17935" y="28254"/>
                          <a:pt x="17931" y="28254"/>
                        </a:cubicBezTo>
                        <a:cubicBezTo>
                          <a:pt x="17871" y="28254"/>
                          <a:pt x="17858" y="28192"/>
                          <a:pt x="17867" y="28166"/>
                        </a:cubicBezTo>
                        <a:cubicBezTo>
                          <a:pt x="17904" y="28045"/>
                          <a:pt x="17814" y="27956"/>
                          <a:pt x="17796" y="27850"/>
                        </a:cubicBezTo>
                        <a:cubicBezTo>
                          <a:pt x="17762" y="27649"/>
                          <a:pt x="17743" y="27448"/>
                          <a:pt x="17721" y="27247"/>
                        </a:cubicBezTo>
                        <a:cubicBezTo>
                          <a:pt x="17700" y="27030"/>
                          <a:pt x="17721" y="26816"/>
                          <a:pt x="17743" y="26612"/>
                        </a:cubicBezTo>
                        <a:cubicBezTo>
                          <a:pt x="17768" y="26358"/>
                          <a:pt x="17734" y="26101"/>
                          <a:pt x="17802" y="25848"/>
                        </a:cubicBezTo>
                        <a:cubicBezTo>
                          <a:pt x="17854" y="25653"/>
                          <a:pt x="17926" y="25454"/>
                          <a:pt x="17944" y="25256"/>
                        </a:cubicBezTo>
                        <a:cubicBezTo>
                          <a:pt x="17963" y="25046"/>
                          <a:pt x="18034" y="24851"/>
                          <a:pt x="18080" y="24650"/>
                        </a:cubicBezTo>
                        <a:cubicBezTo>
                          <a:pt x="18108" y="24526"/>
                          <a:pt x="18145" y="24411"/>
                          <a:pt x="18235" y="24309"/>
                        </a:cubicBezTo>
                        <a:cubicBezTo>
                          <a:pt x="18316" y="24213"/>
                          <a:pt x="18334" y="24074"/>
                          <a:pt x="18365" y="23950"/>
                        </a:cubicBezTo>
                        <a:cubicBezTo>
                          <a:pt x="18378" y="23904"/>
                          <a:pt x="18378" y="23851"/>
                          <a:pt x="18409" y="23817"/>
                        </a:cubicBezTo>
                        <a:cubicBezTo>
                          <a:pt x="18542" y="23668"/>
                          <a:pt x="18597" y="23473"/>
                          <a:pt x="18706" y="23313"/>
                        </a:cubicBezTo>
                        <a:cubicBezTo>
                          <a:pt x="18768" y="23213"/>
                          <a:pt x="18888" y="23167"/>
                          <a:pt x="18953" y="23062"/>
                        </a:cubicBezTo>
                        <a:cubicBezTo>
                          <a:pt x="19059" y="22901"/>
                          <a:pt x="19170" y="22740"/>
                          <a:pt x="19322" y="22613"/>
                        </a:cubicBezTo>
                        <a:cubicBezTo>
                          <a:pt x="19433" y="22517"/>
                          <a:pt x="19535" y="22412"/>
                          <a:pt x="19668" y="22341"/>
                        </a:cubicBezTo>
                        <a:cubicBezTo>
                          <a:pt x="19707" y="22320"/>
                          <a:pt x="19749" y="22301"/>
                          <a:pt x="19799" y="22301"/>
                        </a:cubicBezTo>
                        <a:cubicBezTo>
                          <a:pt x="19817" y="22301"/>
                          <a:pt x="19837" y="22304"/>
                          <a:pt x="19857" y="22310"/>
                        </a:cubicBezTo>
                        <a:cubicBezTo>
                          <a:pt x="19890" y="22301"/>
                          <a:pt x="19924" y="22298"/>
                          <a:pt x="19957" y="22298"/>
                        </a:cubicBezTo>
                        <a:close/>
                        <a:moveTo>
                          <a:pt x="48808" y="17549"/>
                        </a:moveTo>
                        <a:lnTo>
                          <a:pt x="48808" y="17549"/>
                        </a:lnTo>
                        <a:cubicBezTo>
                          <a:pt x="48792" y="17639"/>
                          <a:pt x="48752" y="17679"/>
                          <a:pt x="48721" y="17722"/>
                        </a:cubicBezTo>
                        <a:cubicBezTo>
                          <a:pt x="48662" y="17800"/>
                          <a:pt x="48594" y="17874"/>
                          <a:pt x="48594" y="17982"/>
                        </a:cubicBezTo>
                        <a:cubicBezTo>
                          <a:pt x="48594" y="18001"/>
                          <a:pt x="48585" y="18026"/>
                          <a:pt x="48573" y="18038"/>
                        </a:cubicBezTo>
                        <a:cubicBezTo>
                          <a:pt x="48430" y="18202"/>
                          <a:pt x="48365" y="18403"/>
                          <a:pt x="48291" y="18598"/>
                        </a:cubicBezTo>
                        <a:cubicBezTo>
                          <a:pt x="48217" y="18790"/>
                          <a:pt x="48087" y="18945"/>
                          <a:pt x="47988" y="19118"/>
                        </a:cubicBezTo>
                        <a:cubicBezTo>
                          <a:pt x="47935" y="19211"/>
                          <a:pt x="47907" y="19329"/>
                          <a:pt x="47851" y="19403"/>
                        </a:cubicBezTo>
                        <a:cubicBezTo>
                          <a:pt x="47740" y="19552"/>
                          <a:pt x="47762" y="19768"/>
                          <a:pt x="47601" y="19886"/>
                        </a:cubicBezTo>
                        <a:cubicBezTo>
                          <a:pt x="47585" y="19895"/>
                          <a:pt x="47570" y="19920"/>
                          <a:pt x="47570" y="19936"/>
                        </a:cubicBezTo>
                        <a:cubicBezTo>
                          <a:pt x="47570" y="20100"/>
                          <a:pt x="47489" y="20223"/>
                          <a:pt x="47387" y="20341"/>
                        </a:cubicBezTo>
                        <a:cubicBezTo>
                          <a:pt x="47353" y="20378"/>
                          <a:pt x="47335" y="20428"/>
                          <a:pt x="47331" y="20486"/>
                        </a:cubicBezTo>
                        <a:cubicBezTo>
                          <a:pt x="47328" y="20524"/>
                          <a:pt x="47319" y="20573"/>
                          <a:pt x="47263" y="20595"/>
                        </a:cubicBezTo>
                        <a:cubicBezTo>
                          <a:pt x="47220" y="20610"/>
                          <a:pt x="47198" y="20657"/>
                          <a:pt x="47195" y="20703"/>
                        </a:cubicBezTo>
                        <a:cubicBezTo>
                          <a:pt x="47192" y="20746"/>
                          <a:pt x="47180" y="20787"/>
                          <a:pt x="47155" y="20818"/>
                        </a:cubicBezTo>
                        <a:cubicBezTo>
                          <a:pt x="47037" y="20979"/>
                          <a:pt x="46988" y="21167"/>
                          <a:pt x="46901" y="21344"/>
                        </a:cubicBezTo>
                        <a:cubicBezTo>
                          <a:pt x="46870" y="21406"/>
                          <a:pt x="46849" y="21471"/>
                          <a:pt x="46780" y="21505"/>
                        </a:cubicBezTo>
                        <a:cubicBezTo>
                          <a:pt x="46759" y="21514"/>
                          <a:pt x="46737" y="21539"/>
                          <a:pt x="46734" y="21561"/>
                        </a:cubicBezTo>
                        <a:cubicBezTo>
                          <a:pt x="46703" y="21808"/>
                          <a:pt x="46545" y="21997"/>
                          <a:pt x="46428" y="22204"/>
                        </a:cubicBezTo>
                        <a:cubicBezTo>
                          <a:pt x="46366" y="22316"/>
                          <a:pt x="46294" y="22427"/>
                          <a:pt x="46248" y="22542"/>
                        </a:cubicBezTo>
                        <a:cubicBezTo>
                          <a:pt x="46177" y="22718"/>
                          <a:pt x="46075" y="22873"/>
                          <a:pt x="46000" y="23043"/>
                        </a:cubicBezTo>
                        <a:cubicBezTo>
                          <a:pt x="45908" y="23251"/>
                          <a:pt x="45809" y="23458"/>
                          <a:pt x="45716" y="23665"/>
                        </a:cubicBezTo>
                        <a:cubicBezTo>
                          <a:pt x="45660" y="23789"/>
                          <a:pt x="45567" y="23898"/>
                          <a:pt x="45496" y="24012"/>
                        </a:cubicBezTo>
                        <a:cubicBezTo>
                          <a:pt x="45443" y="24096"/>
                          <a:pt x="45412" y="24192"/>
                          <a:pt x="45381" y="24281"/>
                        </a:cubicBezTo>
                        <a:cubicBezTo>
                          <a:pt x="45341" y="24405"/>
                          <a:pt x="45285" y="24507"/>
                          <a:pt x="45196" y="24600"/>
                        </a:cubicBezTo>
                        <a:cubicBezTo>
                          <a:pt x="45183" y="24613"/>
                          <a:pt x="45168" y="24634"/>
                          <a:pt x="45168" y="24653"/>
                        </a:cubicBezTo>
                        <a:cubicBezTo>
                          <a:pt x="45162" y="24860"/>
                          <a:pt x="44957" y="24981"/>
                          <a:pt x="44923" y="25157"/>
                        </a:cubicBezTo>
                        <a:cubicBezTo>
                          <a:pt x="44877" y="25396"/>
                          <a:pt x="44676" y="25535"/>
                          <a:pt x="44614" y="25755"/>
                        </a:cubicBezTo>
                        <a:cubicBezTo>
                          <a:pt x="44549" y="25999"/>
                          <a:pt x="44369" y="26191"/>
                          <a:pt x="44313" y="26442"/>
                        </a:cubicBezTo>
                        <a:cubicBezTo>
                          <a:pt x="44286" y="26566"/>
                          <a:pt x="44208" y="26686"/>
                          <a:pt x="44109" y="26785"/>
                        </a:cubicBezTo>
                        <a:cubicBezTo>
                          <a:pt x="44041" y="26854"/>
                          <a:pt x="44026" y="26959"/>
                          <a:pt x="43970" y="27042"/>
                        </a:cubicBezTo>
                        <a:cubicBezTo>
                          <a:pt x="43880" y="27179"/>
                          <a:pt x="43815" y="27330"/>
                          <a:pt x="43775" y="27491"/>
                        </a:cubicBezTo>
                        <a:cubicBezTo>
                          <a:pt x="43753" y="27572"/>
                          <a:pt x="43691" y="27627"/>
                          <a:pt x="43639" y="27689"/>
                        </a:cubicBezTo>
                        <a:cubicBezTo>
                          <a:pt x="43567" y="27773"/>
                          <a:pt x="43533" y="27887"/>
                          <a:pt x="43484" y="27986"/>
                        </a:cubicBezTo>
                        <a:cubicBezTo>
                          <a:pt x="43484" y="27990"/>
                          <a:pt x="43487" y="27999"/>
                          <a:pt x="43484" y="27999"/>
                        </a:cubicBezTo>
                        <a:cubicBezTo>
                          <a:pt x="43376" y="28126"/>
                          <a:pt x="43345" y="28290"/>
                          <a:pt x="43267" y="28432"/>
                        </a:cubicBezTo>
                        <a:cubicBezTo>
                          <a:pt x="43187" y="28578"/>
                          <a:pt x="43109" y="28723"/>
                          <a:pt x="43051" y="28881"/>
                        </a:cubicBezTo>
                        <a:cubicBezTo>
                          <a:pt x="42945" y="29169"/>
                          <a:pt x="42726" y="29358"/>
                          <a:pt x="42444" y="29475"/>
                        </a:cubicBezTo>
                        <a:cubicBezTo>
                          <a:pt x="42354" y="29512"/>
                          <a:pt x="42274" y="29550"/>
                          <a:pt x="42202" y="29630"/>
                        </a:cubicBezTo>
                        <a:cubicBezTo>
                          <a:pt x="42134" y="29714"/>
                          <a:pt x="42020" y="29751"/>
                          <a:pt x="41915" y="29791"/>
                        </a:cubicBezTo>
                        <a:cubicBezTo>
                          <a:pt x="41853" y="29816"/>
                          <a:pt x="41800" y="29841"/>
                          <a:pt x="41754" y="29893"/>
                        </a:cubicBezTo>
                        <a:cubicBezTo>
                          <a:pt x="41723" y="29929"/>
                          <a:pt x="41688" y="29970"/>
                          <a:pt x="41631" y="29970"/>
                        </a:cubicBezTo>
                        <a:cubicBezTo>
                          <a:pt x="41624" y="29970"/>
                          <a:pt x="41616" y="29969"/>
                          <a:pt x="41608" y="29967"/>
                        </a:cubicBezTo>
                        <a:cubicBezTo>
                          <a:pt x="41604" y="29967"/>
                          <a:pt x="41601" y="29967"/>
                          <a:pt x="41597" y="29967"/>
                        </a:cubicBezTo>
                        <a:cubicBezTo>
                          <a:pt x="41549" y="29967"/>
                          <a:pt x="41504" y="30004"/>
                          <a:pt x="41484" y="30039"/>
                        </a:cubicBezTo>
                        <a:cubicBezTo>
                          <a:pt x="41413" y="30162"/>
                          <a:pt x="41286" y="30190"/>
                          <a:pt x="41178" y="30252"/>
                        </a:cubicBezTo>
                        <a:cubicBezTo>
                          <a:pt x="41060" y="30323"/>
                          <a:pt x="40955" y="30410"/>
                          <a:pt x="40834" y="30478"/>
                        </a:cubicBezTo>
                        <a:cubicBezTo>
                          <a:pt x="40525" y="30655"/>
                          <a:pt x="40209" y="30822"/>
                          <a:pt x="39896" y="30995"/>
                        </a:cubicBezTo>
                        <a:cubicBezTo>
                          <a:pt x="39717" y="31097"/>
                          <a:pt x="39540" y="31199"/>
                          <a:pt x="39373" y="31317"/>
                        </a:cubicBezTo>
                        <a:cubicBezTo>
                          <a:pt x="39265" y="31388"/>
                          <a:pt x="39191" y="31506"/>
                          <a:pt x="39067" y="31562"/>
                        </a:cubicBezTo>
                        <a:cubicBezTo>
                          <a:pt x="38859" y="31648"/>
                          <a:pt x="38686" y="31794"/>
                          <a:pt x="38476" y="31880"/>
                        </a:cubicBezTo>
                        <a:cubicBezTo>
                          <a:pt x="38373" y="31924"/>
                          <a:pt x="38278" y="32004"/>
                          <a:pt x="38185" y="32078"/>
                        </a:cubicBezTo>
                        <a:cubicBezTo>
                          <a:pt x="38048" y="32193"/>
                          <a:pt x="37872" y="32221"/>
                          <a:pt x="37727" y="32314"/>
                        </a:cubicBezTo>
                        <a:cubicBezTo>
                          <a:pt x="37649" y="32363"/>
                          <a:pt x="37603" y="32434"/>
                          <a:pt x="37525" y="32487"/>
                        </a:cubicBezTo>
                        <a:cubicBezTo>
                          <a:pt x="37377" y="32586"/>
                          <a:pt x="37219" y="32673"/>
                          <a:pt x="37067" y="32763"/>
                        </a:cubicBezTo>
                        <a:cubicBezTo>
                          <a:pt x="36900" y="32865"/>
                          <a:pt x="36711" y="32930"/>
                          <a:pt x="36563" y="33047"/>
                        </a:cubicBezTo>
                        <a:cubicBezTo>
                          <a:pt x="36402" y="33171"/>
                          <a:pt x="36228" y="33267"/>
                          <a:pt x="36061" y="33379"/>
                        </a:cubicBezTo>
                        <a:cubicBezTo>
                          <a:pt x="35888" y="33496"/>
                          <a:pt x="35699" y="33586"/>
                          <a:pt x="35510" y="33673"/>
                        </a:cubicBezTo>
                        <a:cubicBezTo>
                          <a:pt x="35393" y="33728"/>
                          <a:pt x="35297" y="33800"/>
                          <a:pt x="35195" y="33874"/>
                        </a:cubicBezTo>
                        <a:cubicBezTo>
                          <a:pt x="35024" y="33998"/>
                          <a:pt x="34857" y="34128"/>
                          <a:pt x="34665" y="34211"/>
                        </a:cubicBezTo>
                        <a:cubicBezTo>
                          <a:pt x="34489" y="34289"/>
                          <a:pt x="34350" y="34434"/>
                          <a:pt x="34176" y="34521"/>
                        </a:cubicBezTo>
                        <a:cubicBezTo>
                          <a:pt x="34018" y="34598"/>
                          <a:pt x="33895" y="34734"/>
                          <a:pt x="33709" y="34768"/>
                        </a:cubicBezTo>
                        <a:cubicBezTo>
                          <a:pt x="33635" y="34784"/>
                          <a:pt x="33554" y="34824"/>
                          <a:pt x="33517" y="34911"/>
                        </a:cubicBezTo>
                        <a:cubicBezTo>
                          <a:pt x="33501" y="34945"/>
                          <a:pt x="33458" y="34973"/>
                          <a:pt x="33415" y="34973"/>
                        </a:cubicBezTo>
                        <a:cubicBezTo>
                          <a:pt x="33412" y="34973"/>
                          <a:pt x="33410" y="34973"/>
                          <a:pt x="33408" y="34973"/>
                        </a:cubicBezTo>
                        <a:cubicBezTo>
                          <a:pt x="33276" y="34973"/>
                          <a:pt x="33194" y="35058"/>
                          <a:pt x="33127" y="35152"/>
                        </a:cubicBezTo>
                        <a:cubicBezTo>
                          <a:pt x="33090" y="35202"/>
                          <a:pt x="33053" y="35214"/>
                          <a:pt x="32994" y="35217"/>
                        </a:cubicBezTo>
                        <a:cubicBezTo>
                          <a:pt x="32870" y="35223"/>
                          <a:pt x="32783" y="35313"/>
                          <a:pt x="32694" y="35384"/>
                        </a:cubicBezTo>
                        <a:cubicBezTo>
                          <a:pt x="32621" y="35442"/>
                          <a:pt x="32565" y="35527"/>
                          <a:pt x="32455" y="35527"/>
                        </a:cubicBezTo>
                        <a:cubicBezTo>
                          <a:pt x="32453" y="35527"/>
                          <a:pt x="32451" y="35527"/>
                          <a:pt x="32449" y="35527"/>
                        </a:cubicBezTo>
                        <a:cubicBezTo>
                          <a:pt x="32427" y="35527"/>
                          <a:pt x="32399" y="35542"/>
                          <a:pt x="32384" y="35561"/>
                        </a:cubicBezTo>
                        <a:cubicBezTo>
                          <a:pt x="32269" y="35694"/>
                          <a:pt x="32078" y="35722"/>
                          <a:pt x="31969" y="35864"/>
                        </a:cubicBezTo>
                        <a:cubicBezTo>
                          <a:pt x="31954" y="35886"/>
                          <a:pt x="31926" y="35886"/>
                          <a:pt x="31901" y="35889"/>
                        </a:cubicBezTo>
                        <a:cubicBezTo>
                          <a:pt x="31889" y="35889"/>
                          <a:pt x="31874" y="35887"/>
                          <a:pt x="31861" y="35887"/>
                        </a:cubicBezTo>
                        <a:cubicBezTo>
                          <a:pt x="31848" y="35887"/>
                          <a:pt x="31836" y="35889"/>
                          <a:pt x="31830" y="35895"/>
                        </a:cubicBezTo>
                        <a:cubicBezTo>
                          <a:pt x="31740" y="35991"/>
                          <a:pt x="31604" y="36028"/>
                          <a:pt x="31517" y="36118"/>
                        </a:cubicBezTo>
                        <a:cubicBezTo>
                          <a:pt x="31412" y="36223"/>
                          <a:pt x="31288" y="36282"/>
                          <a:pt x="31161" y="36325"/>
                        </a:cubicBezTo>
                        <a:cubicBezTo>
                          <a:pt x="31093" y="36350"/>
                          <a:pt x="31034" y="36372"/>
                          <a:pt x="30985" y="36421"/>
                        </a:cubicBezTo>
                        <a:cubicBezTo>
                          <a:pt x="30926" y="36480"/>
                          <a:pt x="30867" y="36533"/>
                          <a:pt x="30774" y="36539"/>
                        </a:cubicBezTo>
                        <a:cubicBezTo>
                          <a:pt x="30734" y="36539"/>
                          <a:pt x="30694" y="36561"/>
                          <a:pt x="30669" y="36595"/>
                        </a:cubicBezTo>
                        <a:cubicBezTo>
                          <a:pt x="30570" y="36728"/>
                          <a:pt x="30422" y="36777"/>
                          <a:pt x="30279" y="36833"/>
                        </a:cubicBezTo>
                        <a:cubicBezTo>
                          <a:pt x="30183" y="36870"/>
                          <a:pt x="30124" y="36969"/>
                          <a:pt x="29997" y="36994"/>
                        </a:cubicBezTo>
                        <a:cubicBezTo>
                          <a:pt x="30035" y="36904"/>
                          <a:pt x="30059" y="36833"/>
                          <a:pt x="30131" y="36786"/>
                        </a:cubicBezTo>
                        <a:cubicBezTo>
                          <a:pt x="30165" y="36765"/>
                          <a:pt x="30205" y="36731"/>
                          <a:pt x="30202" y="36691"/>
                        </a:cubicBezTo>
                        <a:cubicBezTo>
                          <a:pt x="30199" y="36465"/>
                          <a:pt x="30440" y="36338"/>
                          <a:pt x="30440" y="36112"/>
                        </a:cubicBezTo>
                        <a:cubicBezTo>
                          <a:pt x="30440" y="36078"/>
                          <a:pt x="30477" y="36037"/>
                          <a:pt x="30508" y="36013"/>
                        </a:cubicBezTo>
                        <a:cubicBezTo>
                          <a:pt x="30623" y="35920"/>
                          <a:pt x="30648" y="35777"/>
                          <a:pt x="30719" y="35663"/>
                        </a:cubicBezTo>
                        <a:cubicBezTo>
                          <a:pt x="30762" y="35589"/>
                          <a:pt x="30818" y="35527"/>
                          <a:pt x="30852" y="35449"/>
                        </a:cubicBezTo>
                        <a:cubicBezTo>
                          <a:pt x="30886" y="35372"/>
                          <a:pt x="30929" y="35304"/>
                          <a:pt x="30923" y="35217"/>
                        </a:cubicBezTo>
                        <a:cubicBezTo>
                          <a:pt x="30923" y="35195"/>
                          <a:pt x="30935" y="35168"/>
                          <a:pt x="30951" y="35152"/>
                        </a:cubicBezTo>
                        <a:cubicBezTo>
                          <a:pt x="31152" y="34945"/>
                          <a:pt x="31220" y="34660"/>
                          <a:pt x="31369" y="34428"/>
                        </a:cubicBezTo>
                        <a:cubicBezTo>
                          <a:pt x="31489" y="34242"/>
                          <a:pt x="31477" y="33985"/>
                          <a:pt x="31678" y="33846"/>
                        </a:cubicBezTo>
                        <a:cubicBezTo>
                          <a:pt x="31756" y="33793"/>
                          <a:pt x="31759" y="33694"/>
                          <a:pt x="31790" y="33620"/>
                        </a:cubicBezTo>
                        <a:cubicBezTo>
                          <a:pt x="31839" y="33509"/>
                          <a:pt x="31944" y="33434"/>
                          <a:pt x="31941" y="33286"/>
                        </a:cubicBezTo>
                        <a:cubicBezTo>
                          <a:pt x="31941" y="33211"/>
                          <a:pt x="32013" y="33097"/>
                          <a:pt x="32074" y="33016"/>
                        </a:cubicBezTo>
                        <a:cubicBezTo>
                          <a:pt x="32245" y="32794"/>
                          <a:pt x="32297" y="32509"/>
                          <a:pt x="32458" y="32286"/>
                        </a:cubicBezTo>
                        <a:cubicBezTo>
                          <a:pt x="32607" y="32082"/>
                          <a:pt x="32641" y="31812"/>
                          <a:pt x="32839" y="31642"/>
                        </a:cubicBezTo>
                        <a:cubicBezTo>
                          <a:pt x="32864" y="31620"/>
                          <a:pt x="32879" y="31586"/>
                          <a:pt x="32876" y="31552"/>
                        </a:cubicBezTo>
                        <a:cubicBezTo>
                          <a:pt x="32858" y="31419"/>
                          <a:pt x="32941" y="31317"/>
                          <a:pt x="33012" y="31233"/>
                        </a:cubicBezTo>
                        <a:cubicBezTo>
                          <a:pt x="33068" y="31159"/>
                          <a:pt x="33102" y="31082"/>
                          <a:pt x="33142" y="31004"/>
                        </a:cubicBezTo>
                        <a:cubicBezTo>
                          <a:pt x="33204" y="30881"/>
                          <a:pt x="33232" y="30751"/>
                          <a:pt x="33350" y="30652"/>
                        </a:cubicBezTo>
                        <a:cubicBezTo>
                          <a:pt x="33421" y="30590"/>
                          <a:pt x="33440" y="30463"/>
                          <a:pt x="33470" y="30364"/>
                        </a:cubicBezTo>
                        <a:cubicBezTo>
                          <a:pt x="33498" y="30283"/>
                          <a:pt x="33532" y="30215"/>
                          <a:pt x="33600" y="30159"/>
                        </a:cubicBezTo>
                        <a:cubicBezTo>
                          <a:pt x="33687" y="30091"/>
                          <a:pt x="33687" y="29980"/>
                          <a:pt x="33721" y="29884"/>
                        </a:cubicBezTo>
                        <a:cubicBezTo>
                          <a:pt x="33789" y="29707"/>
                          <a:pt x="33947" y="29584"/>
                          <a:pt x="34021" y="29407"/>
                        </a:cubicBezTo>
                        <a:cubicBezTo>
                          <a:pt x="34043" y="29358"/>
                          <a:pt x="34071" y="29305"/>
                          <a:pt x="34090" y="29252"/>
                        </a:cubicBezTo>
                        <a:cubicBezTo>
                          <a:pt x="34117" y="29172"/>
                          <a:pt x="34133" y="29088"/>
                          <a:pt x="34207" y="29027"/>
                        </a:cubicBezTo>
                        <a:cubicBezTo>
                          <a:pt x="34241" y="28999"/>
                          <a:pt x="34272" y="28946"/>
                          <a:pt x="34260" y="28893"/>
                        </a:cubicBezTo>
                        <a:cubicBezTo>
                          <a:pt x="34238" y="28788"/>
                          <a:pt x="34306" y="28711"/>
                          <a:pt x="34356" y="28640"/>
                        </a:cubicBezTo>
                        <a:cubicBezTo>
                          <a:pt x="34418" y="28547"/>
                          <a:pt x="34473" y="28451"/>
                          <a:pt x="34510" y="28346"/>
                        </a:cubicBezTo>
                        <a:cubicBezTo>
                          <a:pt x="34529" y="28293"/>
                          <a:pt x="34560" y="28246"/>
                          <a:pt x="34597" y="28212"/>
                        </a:cubicBezTo>
                        <a:cubicBezTo>
                          <a:pt x="34662" y="28154"/>
                          <a:pt x="34702" y="28089"/>
                          <a:pt x="34730" y="28002"/>
                        </a:cubicBezTo>
                        <a:cubicBezTo>
                          <a:pt x="34752" y="27931"/>
                          <a:pt x="34767" y="27853"/>
                          <a:pt x="34845" y="27801"/>
                        </a:cubicBezTo>
                        <a:cubicBezTo>
                          <a:pt x="34897" y="27764"/>
                          <a:pt x="34935" y="27680"/>
                          <a:pt x="34941" y="27596"/>
                        </a:cubicBezTo>
                        <a:cubicBezTo>
                          <a:pt x="34959" y="27392"/>
                          <a:pt x="35089" y="27234"/>
                          <a:pt x="35182" y="27064"/>
                        </a:cubicBezTo>
                        <a:cubicBezTo>
                          <a:pt x="35266" y="26909"/>
                          <a:pt x="35337" y="26748"/>
                          <a:pt x="35430" y="26600"/>
                        </a:cubicBezTo>
                        <a:cubicBezTo>
                          <a:pt x="35516" y="26467"/>
                          <a:pt x="35588" y="26321"/>
                          <a:pt x="35674" y="26185"/>
                        </a:cubicBezTo>
                        <a:cubicBezTo>
                          <a:pt x="35770" y="26036"/>
                          <a:pt x="35863" y="25885"/>
                          <a:pt x="35906" y="25702"/>
                        </a:cubicBezTo>
                        <a:cubicBezTo>
                          <a:pt x="35944" y="25560"/>
                          <a:pt x="36043" y="25430"/>
                          <a:pt x="36129" y="25306"/>
                        </a:cubicBezTo>
                        <a:cubicBezTo>
                          <a:pt x="36197" y="25213"/>
                          <a:pt x="36241" y="25117"/>
                          <a:pt x="36275" y="25006"/>
                        </a:cubicBezTo>
                        <a:cubicBezTo>
                          <a:pt x="36315" y="24876"/>
                          <a:pt x="36362" y="24724"/>
                          <a:pt x="36492" y="24637"/>
                        </a:cubicBezTo>
                        <a:cubicBezTo>
                          <a:pt x="36510" y="24625"/>
                          <a:pt x="36526" y="24606"/>
                          <a:pt x="36529" y="24591"/>
                        </a:cubicBezTo>
                        <a:cubicBezTo>
                          <a:pt x="36553" y="24455"/>
                          <a:pt x="36705" y="24371"/>
                          <a:pt x="36687" y="24216"/>
                        </a:cubicBezTo>
                        <a:cubicBezTo>
                          <a:pt x="36687" y="24201"/>
                          <a:pt x="36702" y="24179"/>
                          <a:pt x="36714" y="24164"/>
                        </a:cubicBezTo>
                        <a:cubicBezTo>
                          <a:pt x="36724" y="24151"/>
                          <a:pt x="36745" y="24145"/>
                          <a:pt x="36752" y="24133"/>
                        </a:cubicBezTo>
                        <a:cubicBezTo>
                          <a:pt x="36832" y="23978"/>
                          <a:pt x="36925" y="23826"/>
                          <a:pt x="36984" y="23662"/>
                        </a:cubicBezTo>
                        <a:cubicBezTo>
                          <a:pt x="37018" y="23563"/>
                          <a:pt x="37086" y="23498"/>
                          <a:pt x="37138" y="23418"/>
                        </a:cubicBezTo>
                        <a:cubicBezTo>
                          <a:pt x="37197" y="23325"/>
                          <a:pt x="37268" y="23248"/>
                          <a:pt x="37241" y="23127"/>
                        </a:cubicBezTo>
                        <a:cubicBezTo>
                          <a:pt x="37237" y="23111"/>
                          <a:pt x="37241" y="23087"/>
                          <a:pt x="37250" y="23080"/>
                        </a:cubicBezTo>
                        <a:cubicBezTo>
                          <a:pt x="37383" y="23009"/>
                          <a:pt x="37439" y="22870"/>
                          <a:pt x="37488" y="22746"/>
                        </a:cubicBezTo>
                        <a:cubicBezTo>
                          <a:pt x="37526" y="22647"/>
                          <a:pt x="37571" y="22600"/>
                          <a:pt x="37647" y="22600"/>
                        </a:cubicBezTo>
                        <a:cubicBezTo>
                          <a:pt x="37670" y="22600"/>
                          <a:pt x="37697" y="22604"/>
                          <a:pt x="37727" y="22613"/>
                        </a:cubicBezTo>
                        <a:cubicBezTo>
                          <a:pt x="37729" y="22614"/>
                          <a:pt x="37733" y="22615"/>
                          <a:pt x="37737" y="22615"/>
                        </a:cubicBezTo>
                        <a:cubicBezTo>
                          <a:pt x="37754" y="22615"/>
                          <a:pt x="37777" y="22605"/>
                          <a:pt x="37782" y="22594"/>
                        </a:cubicBezTo>
                        <a:cubicBezTo>
                          <a:pt x="37844" y="22458"/>
                          <a:pt x="37999" y="22483"/>
                          <a:pt x="38095" y="22409"/>
                        </a:cubicBezTo>
                        <a:cubicBezTo>
                          <a:pt x="38155" y="22361"/>
                          <a:pt x="38214" y="22316"/>
                          <a:pt x="38291" y="22316"/>
                        </a:cubicBezTo>
                        <a:cubicBezTo>
                          <a:pt x="38310" y="22316"/>
                          <a:pt x="38330" y="22319"/>
                          <a:pt x="38352" y="22325"/>
                        </a:cubicBezTo>
                        <a:cubicBezTo>
                          <a:pt x="38359" y="22327"/>
                          <a:pt x="38365" y="22328"/>
                          <a:pt x="38372" y="22328"/>
                        </a:cubicBezTo>
                        <a:cubicBezTo>
                          <a:pt x="38409" y="22328"/>
                          <a:pt x="38444" y="22302"/>
                          <a:pt x="38476" y="22279"/>
                        </a:cubicBezTo>
                        <a:cubicBezTo>
                          <a:pt x="38543" y="22230"/>
                          <a:pt x="38601" y="22159"/>
                          <a:pt x="38691" y="22159"/>
                        </a:cubicBezTo>
                        <a:cubicBezTo>
                          <a:pt x="38705" y="22159"/>
                          <a:pt x="38720" y="22160"/>
                          <a:pt x="38736" y="22164"/>
                        </a:cubicBezTo>
                        <a:cubicBezTo>
                          <a:pt x="38737" y="22165"/>
                          <a:pt x="38739" y="22165"/>
                          <a:pt x="38741" y="22165"/>
                        </a:cubicBezTo>
                        <a:cubicBezTo>
                          <a:pt x="38750" y="22165"/>
                          <a:pt x="38762" y="22159"/>
                          <a:pt x="38767" y="22152"/>
                        </a:cubicBezTo>
                        <a:cubicBezTo>
                          <a:pt x="38847" y="22040"/>
                          <a:pt x="38974" y="22034"/>
                          <a:pt x="39085" y="21991"/>
                        </a:cubicBezTo>
                        <a:cubicBezTo>
                          <a:pt x="39169" y="21957"/>
                          <a:pt x="39228" y="21873"/>
                          <a:pt x="39327" y="21845"/>
                        </a:cubicBezTo>
                        <a:cubicBezTo>
                          <a:pt x="39370" y="21833"/>
                          <a:pt x="39410" y="21811"/>
                          <a:pt x="39460" y="21808"/>
                        </a:cubicBezTo>
                        <a:cubicBezTo>
                          <a:pt x="39519" y="21805"/>
                          <a:pt x="39584" y="21799"/>
                          <a:pt x="39615" y="21728"/>
                        </a:cubicBezTo>
                        <a:cubicBezTo>
                          <a:pt x="39624" y="21706"/>
                          <a:pt x="39649" y="21681"/>
                          <a:pt x="39670" y="21681"/>
                        </a:cubicBezTo>
                        <a:cubicBezTo>
                          <a:pt x="39807" y="21675"/>
                          <a:pt x="39906" y="21573"/>
                          <a:pt x="40036" y="21548"/>
                        </a:cubicBezTo>
                        <a:cubicBezTo>
                          <a:pt x="40051" y="21545"/>
                          <a:pt x="40073" y="21545"/>
                          <a:pt x="40082" y="21536"/>
                        </a:cubicBezTo>
                        <a:cubicBezTo>
                          <a:pt x="40215" y="21390"/>
                          <a:pt x="40413" y="21359"/>
                          <a:pt x="40577" y="21276"/>
                        </a:cubicBezTo>
                        <a:cubicBezTo>
                          <a:pt x="40720" y="21202"/>
                          <a:pt x="40862" y="21112"/>
                          <a:pt x="41035" y="21093"/>
                        </a:cubicBezTo>
                        <a:cubicBezTo>
                          <a:pt x="41193" y="21078"/>
                          <a:pt x="41339" y="21000"/>
                          <a:pt x="41463" y="20898"/>
                        </a:cubicBezTo>
                        <a:cubicBezTo>
                          <a:pt x="41583" y="20799"/>
                          <a:pt x="41729" y="20765"/>
                          <a:pt x="41865" y="20700"/>
                        </a:cubicBezTo>
                        <a:cubicBezTo>
                          <a:pt x="41998" y="20635"/>
                          <a:pt x="42171" y="20641"/>
                          <a:pt x="42277" y="20505"/>
                        </a:cubicBezTo>
                        <a:cubicBezTo>
                          <a:pt x="42308" y="20465"/>
                          <a:pt x="42376" y="20452"/>
                          <a:pt x="42431" y="20434"/>
                        </a:cubicBezTo>
                        <a:cubicBezTo>
                          <a:pt x="42583" y="20378"/>
                          <a:pt x="42747" y="20319"/>
                          <a:pt x="42877" y="20245"/>
                        </a:cubicBezTo>
                        <a:cubicBezTo>
                          <a:pt x="43038" y="20152"/>
                          <a:pt x="43224" y="20149"/>
                          <a:pt x="43376" y="20031"/>
                        </a:cubicBezTo>
                        <a:cubicBezTo>
                          <a:pt x="43443" y="19982"/>
                          <a:pt x="43531" y="19903"/>
                          <a:pt x="43639" y="19903"/>
                        </a:cubicBezTo>
                        <a:cubicBezTo>
                          <a:pt x="43661" y="19903"/>
                          <a:pt x="43684" y="19907"/>
                          <a:pt x="43707" y="19914"/>
                        </a:cubicBezTo>
                        <a:cubicBezTo>
                          <a:pt x="43709" y="19915"/>
                          <a:pt x="43713" y="19916"/>
                          <a:pt x="43717" y="19916"/>
                        </a:cubicBezTo>
                        <a:cubicBezTo>
                          <a:pt x="43722" y="19916"/>
                          <a:pt x="43727" y="19914"/>
                          <a:pt x="43728" y="19911"/>
                        </a:cubicBezTo>
                        <a:cubicBezTo>
                          <a:pt x="43840" y="19778"/>
                          <a:pt x="44041" y="19793"/>
                          <a:pt x="44153" y="19657"/>
                        </a:cubicBezTo>
                        <a:cubicBezTo>
                          <a:pt x="44174" y="19632"/>
                          <a:pt x="44211" y="19604"/>
                          <a:pt x="44242" y="19601"/>
                        </a:cubicBezTo>
                        <a:cubicBezTo>
                          <a:pt x="44394" y="19598"/>
                          <a:pt x="44515" y="19505"/>
                          <a:pt x="44648" y="19453"/>
                        </a:cubicBezTo>
                        <a:cubicBezTo>
                          <a:pt x="44868" y="19369"/>
                          <a:pt x="45081" y="19270"/>
                          <a:pt x="45282" y="19137"/>
                        </a:cubicBezTo>
                        <a:cubicBezTo>
                          <a:pt x="45364" y="19084"/>
                          <a:pt x="45452" y="19034"/>
                          <a:pt x="45555" y="19034"/>
                        </a:cubicBezTo>
                        <a:cubicBezTo>
                          <a:pt x="45561" y="19034"/>
                          <a:pt x="45567" y="19034"/>
                          <a:pt x="45573" y="19035"/>
                        </a:cubicBezTo>
                        <a:cubicBezTo>
                          <a:pt x="45576" y="19035"/>
                          <a:pt x="45578" y="19035"/>
                          <a:pt x="45580" y="19035"/>
                        </a:cubicBezTo>
                        <a:cubicBezTo>
                          <a:pt x="45615" y="19035"/>
                          <a:pt x="45646" y="19014"/>
                          <a:pt x="45669" y="18985"/>
                        </a:cubicBezTo>
                        <a:cubicBezTo>
                          <a:pt x="45768" y="18880"/>
                          <a:pt x="45898" y="18837"/>
                          <a:pt x="46038" y="18812"/>
                        </a:cubicBezTo>
                        <a:cubicBezTo>
                          <a:pt x="46118" y="18800"/>
                          <a:pt x="46189" y="18775"/>
                          <a:pt x="46251" y="18707"/>
                        </a:cubicBezTo>
                        <a:cubicBezTo>
                          <a:pt x="46335" y="18614"/>
                          <a:pt x="46449" y="18561"/>
                          <a:pt x="46579" y="18558"/>
                        </a:cubicBezTo>
                        <a:cubicBezTo>
                          <a:pt x="46684" y="18555"/>
                          <a:pt x="46771" y="18521"/>
                          <a:pt x="46836" y="18434"/>
                        </a:cubicBezTo>
                        <a:cubicBezTo>
                          <a:pt x="46852" y="18416"/>
                          <a:pt x="46864" y="18388"/>
                          <a:pt x="46889" y="18388"/>
                        </a:cubicBezTo>
                        <a:cubicBezTo>
                          <a:pt x="46893" y="18388"/>
                          <a:pt x="46897" y="18388"/>
                          <a:pt x="46901" y="18388"/>
                        </a:cubicBezTo>
                        <a:cubicBezTo>
                          <a:pt x="47086" y="18388"/>
                          <a:pt x="47214" y="18256"/>
                          <a:pt x="47369" y="18187"/>
                        </a:cubicBezTo>
                        <a:cubicBezTo>
                          <a:pt x="47644" y="18057"/>
                          <a:pt x="47926" y="17936"/>
                          <a:pt x="48204" y="17806"/>
                        </a:cubicBezTo>
                        <a:cubicBezTo>
                          <a:pt x="48282" y="17772"/>
                          <a:pt x="48359" y="17732"/>
                          <a:pt x="48430" y="17682"/>
                        </a:cubicBezTo>
                        <a:cubicBezTo>
                          <a:pt x="48542" y="17602"/>
                          <a:pt x="48693" y="17676"/>
                          <a:pt x="48808" y="17549"/>
                        </a:cubicBezTo>
                        <a:close/>
                        <a:moveTo>
                          <a:pt x="32078" y="25207"/>
                        </a:moveTo>
                        <a:cubicBezTo>
                          <a:pt x="32192" y="25371"/>
                          <a:pt x="32375" y="25281"/>
                          <a:pt x="32523" y="25334"/>
                        </a:cubicBezTo>
                        <a:cubicBezTo>
                          <a:pt x="32625" y="25374"/>
                          <a:pt x="32740" y="25386"/>
                          <a:pt x="32833" y="25448"/>
                        </a:cubicBezTo>
                        <a:cubicBezTo>
                          <a:pt x="32888" y="25485"/>
                          <a:pt x="32947" y="25487"/>
                          <a:pt x="33006" y="25487"/>
                        </a:cubicBezTo>
                        <a:cubicBezTo>
                          <a:pt x="33016" y="25487"/>
                          <a:pt x="33026" y="25487"/>
                          <a:pt x="33035" y="25487"/>
                        </a:cubicBezTo>
                        <a:cubicBezTo>
                          <a:pt x="33073" y="25487"/>
                          <a:pt x="33110" y="25488"/>
                          <a:pt x="33145" y="25498"/>
                        </a:cubicBezTo>
                        <a:cubicBezTo>
                          <a:pt x="33340" y="25547"/>
                          <a:pt x="33542" y="25578"/>
                          <a:pt x="33737" y="25640"/>
                        </a:cubicBezTo>
                        <a:cubicBezTo>
                          <a:pt x="33823" y="25668"/>
                          <a:pt x="33910" y="25680"/>
                          <a:pt x="33990" y="25742"/>
                        </a:cubicBezTo>
                        <a:cubicBezTo>
                          <a:pt x="34011" y="25758"/>
                          <a:pt x="34034" y="25764"/>
                          <a:pt x="34059" y="25764"/>
                        </a:cubicBezTo>
                        <a:cubicBezTo>
                          <a:pt x="34106" y="25764"/>
                          <a:pt x="34159" y="25744"/>
                          <a:pt x="34211" y="25744"/>
                        </a:cubicBezTo>
                        <a:cubicBezTo>
                          <a:pt x="34232" y="25744"/>
                          <a:pt x="34252" y="25747"/>
                          <a:pt x="34272" y="25755"/>
                        </a:cubicBezTo>
                        <a:cubicBezTo>
                          <a:pt x="34402" y="25801"/>
                          <a:pt x="34548" y="25801"/>
                          <a:pt x="34671" y="25875"/>
                        </a:cubicBezTo>
                        <a:cubicBezTo>
                          <a:pt x="34690" y="25887"/>
                          <a:pt x="34717" y="25893"/>
                          <a:pt x="34742" y="25893"/>
                        </a:cubicBezTo>
                        <a:cubicBezTo>
                          <a:pt x="34751" y="25893"/>
                          <a:pt x="34759" y="25893"/>
                          <a:pt x="34767" y="25891"/>
                        </a:cubicBezTo>
                        <a:cubicBezTo>
                          <a:pt x="34788" y="25886"/>
                          <a:pt x="34809" y="25884"/>
                          <a:pt x="34829" y="25884"/>
                        </a:cubicBezTo>
                        <a:cubicBezTo>
                          <a:pt x="34927" y="25884"/>
                          <a:pt x="35020" y="25933"/>
                          <a:pt x="35122" y="25933"/>
                        </a:cubicBezTo>
                        <a:cubicBezTo>
                          <a:pt x="35140" y="25933"/>
                          <a:pt x="35158" y="25932"/>
                          <a:pt x="35176" y="25928"/>
                        </a:cubicBezTo>
                        <a:cubicBezTo>
                          <a:pt x="35184" y="25927"/>
                          <a:pt x="35192" y="25926"/>
                          <a:pt x="35199" y="25926"/>
                        </a:cubicBezTo>
                        <a:cubicBezTo>
                          <a:pt x="35267" y="25926"/>
                          <a:pt x="35286" y="25991"/>
                          <a:pt x="35244" y="26064"/>
                        </a:cubicBezTo>
                        <a:cubicBezTo>
                          <a:pt x="35099" y="26300"/>
                          <a:pt x="34975" y="26550"/>
                          <a:pt x="34829" y="26785"/>
                        </a:cubicBezTo>
                        <a:cubicBezTo>
                          <a:pt x="34761" y="26897"/>
                          <a:pt x="34724" y="27039"/>
                          <a:pt x="34653" y="27157"/>
                        </a:cubicBezTo>
                        <a:cubicBezTo>
                          <a:pt x="34557" y="27312"/>
                          <a:pt x="34501" y="27488"/>
                          <a:pt x="34399" y="27646"/>
                        </a:cubicBezTo>
                        <a:cubicBezTo>
                          <a:pt x="34343" y="27736"/>
                          <a:pt x="34278" y="27844"/>
                          <a:pt x="34232" y="27952"/>
                        </a:cubicBezTo>
                        <a:cubicBezTo>
                          <a:pt x="34185" y="28064"/>
                          <a:pt x="34108" y="28169"/>
                          <a:pt x="34065" y="28287"/>
                        </a:cubicBezTo>
                        <a:cubicBezTo>
                          <a:pt x="34021" y="28401"/>
                          <a:pt x="33910" y="28482"/>
                          <a:pt x="33876" y="28593"/>
                        </a:cubicBezTo>
                        <a:cubicBezTo>
                          <a:pt x="33845" y="28698"/>
                          <a:pt x="33817" y="28804"/>
                          <a:pt x="33765" y="28900"/>
                        </a:cubicBezTo>
                        <a:cubicBezTo>
                          <a:pt x="33656" y="29088"/>
                          <a:pt x="33597" y="29305"/>
                          <a:pt x="33424" y="29460"/>
                        </a:cubicBezTo>
                        <a:cubicBezTo>
                          <a:pt x="33365" y="29509"/>
                          <a:pt x="33371" y="29605"/>
                          <a:pt x="33344" y="29677"/>
                        </a:cubicBezTo>
                        <a:cubicBezTo>
                          <a:pt x="33294" y="29813"/>
                          <a:pt x="33198" y="29921"/>
                          <a:pt x="33145" y="30048"/>
                        </a:cubicBezTo>
                        <a:cubicBezTo>
                          <a:pt x="33090" y="30169"/>
                          <a:pt x="32978" y="30246"/>
                          <a:pt x="32947" y="30382"/>
                        </a:cubicBezTo>
                        <a:cubicBezTo>
                          <a:pt x="32935" y="30447"/>
                          <a:pt x="32913" y="30525"/>
                          <a:pt x="32845" y="30571"/>
                        </a:cubicBezTo>
                        <a:cubicBezTo>
                          <a:pt x="32824" y="30583"/>
                          <a:pt x="32802" y="30611"/>
                          <a:pt x="32805" y="30630"/>
                        </a:cubicBezTo>
                        <a:cubicBezTo>
                          <a:pt x="32820" y="30825"/>
                          <a:pt x="32635" y="30918"/>
                          <a:pt x="32576" y="31079"/>
                        </a:cubicBezTo>
                        <a:cubicBezTo>
                          <a:pt x="32514" y="31237"/>
                          <a:pt x="32412" y="31388"/>
                          <a:pt x="32325" y="31540"/>
                        </a:cubicBezTo>
                        <a:cubicBezTo>
                          <a:pt x="32263" y="31651"/>
                          <a:pt x="32279" y="31797"/>
                          <a:pt x="32195" y="31908"/>
                        </a:cubicBezTo>
                        <a:cubicBezTo>
                          <a:pt x="32170" y="31942"/>
                          <a:pt x="32155" y="31989"/>
                          <a:pt x="32121" y="32020"/>
                        </a:cubicBezTo>
                        <a:cubicBezTo>
                          <a:pt x="32000" y="32131"/>
                          <a:pt x="31932" y="32264"/>
                          <a:pt x="31907" y="32431"/>
                        </a:cubicBezTo>
                        <a:cubicBezTo>
                          <a:pt x="31892" y="32527"/>
                          <a:pt x="31833" y="32636"/>
                          <a:pt x="31771" y="32701"/>
                        </a:cubicBezTo>
                        <a:cubicBezTo>
                          <a:pt x="31663" y="32818"/>
                          <a:pt x="31638" y="32967"/>
                          <a:pt x="31561" y="33094"/>
                        </a:cubicBezTo>
                        <a:cubicBezTo>
                          <a:pt x="31452" y="33270"/>
                          <a:pt x="31359" y="33459"/>
                          <a:pt x="31257" y="33639"/>
                        </a:cubicBezTo>
                        <a:cubicBezTo>
                          <a:pt x="31217" y="33713"/>
                          <a:pt x="31195" y="33806"/>
                          <a:pt x="31152" y="33880"/>
                        </a:cubicBezTo>
                        <a:cubicBezTo>
                          <a:pt x="31016" y="34097"/>
                          <a:pt x="30945" y="34350"/>
                          <a:pt x="30793" y="34555"/>
                        </a:cubicBezTo>
                        <a:cubicBezTo>
                          <a:pt x="30638" y="34765"/>
                          <a:pt x="30589" y="35031"/>
                          <a:pt x="30403" y="35220"/>
                        </a:cubicBezTo>
                        <a:cubicBezTo>
                          <a:pt x="30412" y="35384"/>
                          <a:pt x="30205" y="35462"/>
                          <a:pt x="30236" y="35635"/>
                        </a:cubicBezTo>
                        <a:cubicBezTo>
                          <a:pt x="30239" y="35644"/>
                          <a:pt x="30227" y="35660"/>
                          <a:pt x="30217" y="35666"/>
                        </a:cubicBezTo>
                        <a:cubicBezTo>
                          <a:pt x="30066" y="35802"/>
                          <a:pt x="30007" y="35988"/>
                          <a:pt x="29948" y="36174"/>
                        </a:cubicBezTo>
                        <a:cubicBezTo>
                          <a:pt x="29883" y="36375"/>
                          <a:pt x="29731" y="36520"/>
                          <a:pt x="29638" y="36703"/>
                        </a:cubicBezTo>
                        <a:cubicBezTo>
                          <a:pt x="29577" y="36827"/>
                          <a:pt x="29487" y="36938"/>
                          <a:pt x="29462" y="37087"/>
                        </a:cubicBezTo>
                        <a:cubicBezTo>
                          <a:pt x="29451" y="37169"/>
                          <a:pt x="29424" y="37209"/>
                          <a:pt x="29381" y="37209"/>
                        </a:cubicBezTo>
                        <a:cubicBezTo>
                          <a:pt x="29350" y="37209"/>
                          <a:pt x="29313" y="37190"/>
                          <a:pt x="29267" y="37152"/>
                        </a:cubicBezTo>
                        <a:cubicBezTo>
                          <a:pt x="29214" y="37108"/>
                          <a:pt x="29149" y="37133"/>
                          <a:pt x="29094" y="37099"/>
                        </a:cubicBezTo>
                        <a:cubicBezTo>
                          <a:pt x="28988" y="37034"/>
                          <a:pt x="28905" y="36938"/>
                          <a:pt x="28806" y="36876"/>
                        </a:cubicBezTo>
                        <a:cubicBezTo>
                          <a:pt x="28626" y="36765"/>
                          <a:pt x="28450" y="36638"/>
                          <a:pt x="28246" y="36573"/>
                        </a:cubicBezTo>
                        <a:cubicBezTo>
                          <a:pt x="28202" y="36561"/>
                          <a:pt x="28162" y="36548"/>
                          <a:pt x="28140" y="36499"/>
                        </a:cubicBezTo>
                        <a:cubicBezTo>
                          <a:pt x="28128" y="36474"/>
                          <a:pt x="28091" y="36449"/>
                          <a:pt x="28063" y="36440"/>
                        </a:cubicBezTo>
                        <a:cubicBezTo>
                          <a:pt x="27716" y="36341"/>
                          <a:pt x="27428" y="36124"/>
                          <a:pt x="27128" y="35938"/>
                        </a:cubicBezTo>
                        <a:cubicBezTo>
                          <a:pt x="26877" y="35784"/>
                          <a:pt x="26636" y="35610"/>
                          <a:pt x="26370" y="35480"/>
                        </a:cubicBezTo>
                        <a:cubicBezTo>
                          <a:pt x="26305" y="35449"/>
                          <a:pt x="26230" y="35449"/>
                          <a:pt x="26165" y="35406"/>
                        </a:cubicBezTo>
                        <a:cubicBezTo>
                          <a:pt x="26060" y="35338"/>
                          <a:pt x="25949" y="35282"/>
                          <a:pt x="25856" y="35192"/>
                        </a:cubicBezTo>
                        <a:cubicBezTo>
                          <a:pt x="25744" y="35087"/>
                          <a:pt x="25568" y="35096"/>
                          <a:pt x="25447" y="34991"/>
                        </a:cubicBezTo>
                        <a:cubicBezTo>
                          <a:pt x="25361" y="34914"/>
                          <a:pt x="25228" y="34889"/>
                          <a:pt x="25156" y="34781"/>
                        </a:cubicBezTo>
                        <a:cubicBezTo>
                          <a:pt x="25147" y="34765"/>
                          <a:pt x="25122" y="34753"/>
                          <a:pt x="25104" y="34750"/>
                        </a:cubicBezTo>
                        <a:cubicBezTo>
                          <a:pt x="24964" y="34744"/>
                          <a:pt x="24893" y="34607"/>
                          <a:pt x="24766" y="34567"/>
                        </a:cubicBezTo>
                        <a:cubicBezTo>
                          <a:pt x="24726" y="34555"/>
                          <a:pt x="24689" y="34527"/>
                          <a:pt x="24643" y="34527"/>
                        </a:cubicBezTo>
                        <a:cubicBezTo>
                          <a:pt x="24587" y="34527"/>
                          <a:pt x="24540" y="34505"/>
                          <a:pt x="24503" y="34459"/>
                        </a:cubicBezTo>
                        <a:cubicBezTo>
                          <a:pt x="24398" y="34313"/>
                          <a:pt x="24237" y="34261"/>
                          <a:pt x="24076" y="34211"/>
                        </a:cubicBezTo>
                        <a:cubicBezTo>
                          <a:pt x="24045" y="34202"/>
                          <a:pt x="24008" y="34199"/>
                          <a:pt x="23999" y="34168"/>
                        </a:cubicBezTo>
                        <a:cubicBezTo>
                          <a:pt x="23962" y="34069"/>
                          <a:pt x="23887" y="34047"/>
                          <a:pt x="23794" y="34041"/>
                        </a:cubicBezTo>
                        <a:cubicBezTo>
                          <a:pt x="23748" y="34038"/>
                          <a:pt x="23698" y="34013"/>
                          <a:pt x="23661" y="33985"/>
                        </a:cubicBezTo>
                        <a:cubicBezTo>
                          <a:pt x="23442" y="33818"/>
                          <a:pt x="23203" y="33688"/>
                          <a:pt x="22956" y="33574"/>
                        </a:cubicBezTo>
                        <a:cubicBezTo>
                          <a:pt x="22915" y="33555"/>
                          <a:pt x="22878" y="33533"/>
                          <a:pt x="22847" y="33493"/>
                        </a:cubicBezTo>
                        <a:cubicBezTo>
                          <a:pt x="22815" y="33446"/>
                          <a:pt x="22762" y="33412"/>
                          <a:pt x="22698" y="33412"/>
                        </a:cubicBezTo>
                        <a:cubicBezTo>
                          <a:pt x="22695" y="33412"/>
                          <a:pt x="22692" y="33412"/>
                          <a:pt x="22689" y="33413"/>
                        </a:cubicBezTo>
                        <a:cubicBezTo>
                          <a:pt x="22665" y="33413"/>
                          <a:pt x="22627" y="33409"/>
                          <a:pt x="22618" y="33394"/>
                        </a:cubicBezTo>
                        <a:cubicBezTo>
                          <a:pt x="22494" y="33196"/>
                          <a:pt x="22225" y="33211"/>
                          <a:pt x="22089" y="33035"/>
                        </a:cubicBezTo>
                        <a:cubicBezTo>
                          <a:pt x="22039" y="32973"/>
                          <a:pt x="21962" y="32985"/>
                          <a:pt x="21900" y="32951"/>
                        </a:cubicBezTo>
                        <a:cubicBezTo>
                          <a:pt x="21742" y="32865"/>
                          <a:pt x="21625" y="32698"/>
                          <a:pt x="21417" y="32691"/>
                        </a:cubicBezTo>
                        <a:cubicBezTo>
                          <a:pt x="21389" y="32691"/>
                          <a:pt x="21368" y="32667"/>
                          <a:pt x="21355" y="32639"/>
                        </a:cubicBezTo>
                        <a:cubicBezTo>
                          <a:pt x="21328" y="32588"/>
                          <a:pt x="21292" y="32553"/>
                          <a:pt x="21234" y="32553"/>
                        </a:cubicBezTo>
                        <a:cubicBezTo>
                          <a:pt x="21225" y="32553"/>
                          <a:pt x="21216" y="32554"/>
                          <a:pt x="21207" y="32555"/>
                        </a:cubicBezTo>
                        <a:cubicBezTo>
                          <a:pt x="21202" y="32556"/>
                          <a:pt x="21197" y="32556"/>
                          <a:pt x="21193" y="32556"/>
                        </a:cubicBezTo>
                        <a:cubicBezTo>
                          <a:pt x="21159" y="32556"/>
                          <a:pt x="21132" y="32537"/>
                          <a:pt x="21108" y="32515"/>
                        </a:cubicBezTo>
                        <a:cubicBezTo>
                          <a:pt x="20931" y="32360"/>
                          <a:pt x="20727" y="32255"/>
                          <a:pt x="20513" y="32168"/>
                        </a:cubicBezTo>
                        <a:cubicBezTo>
                          <a:pt x="20420" y="32131"/>
                          <a:pt x="20331" y="32085"/>
                          <a:pt x="20263" y="31998"/>
                        </a:cubicBezTo>
                        <a:cubicBezTo>
                          <a:pt x="20201" y="31924"/>
                          <a:pt x="20095" y="31924"/>
                          <a:pt x="19972" y="31918"/>
                        </a:cubicBezTo>
                        <a:cubicBezTo>
                          <a:pt x="20210" y="31732"/>
                          <a:pt x="20445" y="31617"/>
                          <a:pt x="20699" y="31540"/>
                        </a:cubicBezTo>
                        <a:cubicBezTo>
                          <a:pt x="20749" y="31524"/>
                          <a:pt x="20795" y="31518"/>
                          <a:pt x="20823" y="31469"/>
                        </a:cubicBezTo>
                        <a:cubicBezTo>
                          <a:pt x="20835" y="31450"/>
                          <a:pt x="20860" y="31428"/>
                          <a:pt x="20882" y="31428"/>
                        </a:cubicBezTo>
                        <a:cubicBezTo>
                          <a:pt x="21074" y="31410"/>
                          <a:pt x="21210" y="31264"/>
                          <a:pt x="21389" y="31221"/>
                        </a:cubicBezTo>
                        <a:cubicBezTo>
                          <a:pt x="21464" y="31203"/>
                          <a:pt x="21488" y="31113"/>
                          <a:pt x="21550" y="31097"/>
                        </a:cubicBezTo>
                        <a:cubicBezTo>
                          <a:pt x="21708" y="31054"/>
                          <a:pt x="21820" y="30924"/>
                          <a:pt x="21996" y="30918"/>
                        </a:cubicBezTo>
                        <a:cubicBezTo>
                          <a:pt x="22095" y="30912"/>
                          <a:pt x="22200" y="30837"/>
                          <a:pt x="22278" y="30754"/>
                        </a:cubicBezTo>
                        <a:cubicBezTo>
                          <a:pt x="22327" y="30698"/>
                          <a:pt x="22383" y="30642"/>
                          <a:pt x="22454" y="30627"/>
                        </a:cubicBezTo>
                        <a:cubicBezTo>
                          <a:pt x="22674" y="30580"/>
                          <a:pt x="22850" y="30435"/>
                          <a:pt x="23052" y="30354"/>
                        </a:cubicBezTo>
                        <a:cubicBezTo>
                          <a:pt x="23129" y="30320"/>
                          <a:pt x="23212" y="30320"/>
                          <a:pt x="23293" y="30274"/>
                        </a:cubicBezTo>
                        <a:cubicBezTo>
                          <a:pt x="23500" y="30153"/>
                          <a:pt x="23717" y="30042"/>
                          <a:pt x="23934" y="29943"/>
                        </a:cubicBezTo>
                        <a:cubicBezTo>
                          <a:pt x="24119" y="29856"/>
                          <a:pt x="24280" y="29723"/>
                          <a:pt x="24482" y="29661"/>
                        </a:cubicBezTo>
                        <a:cubicBezTo>
                          <a:pt x="24523" y="29650"/>
                          <a:pt x="24562" y="29645"/>
                          <a:pt x="24599" y="29645"/>
                        </a:cubicBezTo>
                        <a:cubicBezTo>
                          <a:pt x="24674" y="29645"/>
                          <a:pt x="24741" y="29664"/>
                          <a:pt x="24800" y="29689"/>
                        </a:cubicBezTo>
                        <a:cubicBezTo>
                          <a:pt x="24893" y="29729"/>
                          <a:pt x="24983" y="29779"/>
                          <a:pt x="25085" y="29807"/>
                        </a:cubicBezTo>
                        <a:cubicBezTo>
                          <a:pt x="25342" y="29881"/>
                          <a:pt x="25577" y="30014"/>
                          <a:pt x="25800" y="30147"/>
                        </a:cubicBezTo>
                        <a:cubicBezTo>
                          <a:pt x="25943" y="30234"/>
                          <a:pt x="26116" y="30280"/>
                          <a:pt x="26237" y="30416"/>
                        </a:cubicBezTo>
                        <a:cubicBezTo>
                          <a:pt x="26305" y="30494"/>
                          <a:pt x="26450" y="30475"/>
                          <a:pt x="26543" y="30552"/>
                        </a:cubicBezTo>
                        <a:cubicBezTo>
                          <a:pt x="26673" y="30658"/>
                          <a:pt x="26828" y="30723"/>
                          <a:pt x="26939" y="30856"/>
                        </a:cubicBezTo>
                        <a:cubicBezTo>
                          <a:pt x="27014" y="30949"/>
                          <a:pt x="27153" y="30949"/>
                          <a:pt x="27252" y="31026"/>
                        </a:cubicBezTo>
                        <a:cubicBezTo>
                          <a:pt x="27354" y="31103"/>
                          <a:pt x="27481" y="31150"/>
                          <a:pt x="27552" y="31271"/>
                        </a:cubicBezTo>
                        <a:cubicBezTo>
                          <a:pt x="27595" y="31345"/>
                          <a:pt x="27695" y="31311"/>
                          <a:pt x="27753" y="31376"/>
                        </a:cubicBezTo>
                        <a:cubicBezTo>
                          <a:pt x="27865" y="31500"/>
                          <a:pt x="27973" y="31630"/>
                          <a:pt x="28122" y="31713"/>
                        </a:cubicBezTo>
                        <a:cubicBezTo>
                          <a:pt x="28233" y="31778"/>
                          <a:pt x="28354" y="31837"/>
                          <a:pt x="28437" y="31936"/>
                        </a:cubicBezTo>
                        <a:cubicBezTo>
                          <a:pt x="28536" y="32057"/>
                          <a:pt x="28636" y="32165"/>
                          <a:pt x="28800" y="32212"/>
                        </a:cubicBezTo>
                        <a:cubicBezTo>
                          <a:pt x="28905" y="32243"/>
                          <a:pt x="28964" y="32360"/>
                          <a:pt x="29063" y="32425"/>
                        </a:cubicBezTo>
                        <a:cubicBezTo>
                          <a:pt x="29171" y="32496"/>
                          <a:pt x="29289" y="32555"/>
                          <a:pt x="29388" y="32645"/>
                        </a:cubicBezTo>
                        <a:cubicBezTo>
                          <a:pt x="29410" y="32665"/>
                          <a:pt x="29437" y="32685"/>
                          <a:pt x="29467" y="32685"/>
                        </a:cubicBezTo>
                        <a:cubicBezTo>
                          <a:pt x="29473" y="32685"/>
                          <a:pt x="29480" y="32684"/>
                          <a:pt x="29487" y="32682"/>
                        </a:cubicBezTo>
                        <a:cubicBezTo>
                          <a:pt x="29501" y="32678"/>
                          <a:pt x="29516" y="32676"/>
                          <a:pt x="29530" y="32676"/>
                        </a:cubicBezTo>
                        <a:cubicBezTo>
                          <a:pt x="29571" y="32676"/>
                          <a:pt x="29609" y="32692"/>
                          <a:pt x="29642" y="32713"/>
                        </a:cubicBezTo>
                        <a:cubicBezTo>
                          <a:pt x="29707" y="32756"/>
                          <a:pt x="29771" y="32774"/>
                          <a:pt x="29834" y="32774"/>
                        </a:cubicBezTo>
                        <a:cubicBezTo>
                          <a:pt x="29910" y="32774"/>
                          <a:pt x="29986" y="32748"/>
                          <a:pt x="30062" y="32707"/>
                        </a:cubicBezTo>
                        <a:cubicBezTo>
                          <a:pt x="30205" y="32629"/>
                          <a:pt x="30288" y="32509"/>
                          <a:pt x="30350" y="32366"/>
                        </a:cubicBezTo>
                        <a:cubicBezTo>
                          <a:pt x="30387" y="32283"/>
                          <a:pt x="30462" y="32209"/>
                          <a:pt x="30434" y="32103"/>
                        </a:cubicBezTo>
                        <a:cubicBezTo>
                          <a:pt x="30409" y="32017"/>
                          <a:pt x="30381" y="31933"/>
                          <a:pt x="30350" y="31825"/>
                        </a:cubicBezTo>
                        <a:lnTo>
                          <a:pt x="30350" y="31825"/>
                        </a:lnTo>
                        <a:cubicBezTo>
                          <a:pt x="30496" y="31868"/>
                          <a:pt x="30583" y="31961"/>
                          <a:pt x="30700" y="32004"/>
                        </a:cubicBezTo>
                        <a:cubicBezTo>
                          <a:pt x="30778" y="32035"/>
                          <a:pt x="30864" y="32048"/>
                          <a:pt x="30938" y="32094"/>
                        </a:cubicBezTo>
                        <a:cubicBezTo>
                          <a:pt x="30947" y="32101"/>
                          <a:pt x="30963" y="32106"/>
                          <a:pt x="30974" y="32106"/>
                        </a:cubicBezTo>
                        <a:cubicBezTo>
                          <a:pt x="30979" y="32106"/>
                          <a:pt x="30982" y="32105"/>
                          <a:pt x="30985" y="32103"/>
                        </a:cubicBezTo>
                        <a:cubicBezTo>
                          <a:pt x="31103" y="32032"/>
                          <a:pt x="31233" y="31998"/>
                          <a:pt x="31359" y="31948"/>
                        </a:cubicBezTo>
                        <a:cubicBezTo>
                          <a:pt x="31428" y="31921"/>
                          <a:pt x="31564" y="31528"/>
                          <a:pt x="31545" y="31450"/>
                        </a:cubicBezTo>
                        <a:cubicBezTo>
                          <a:pt x="31533" y="31394"/>
                          <a:pt x="31523" y="31336"/>
                          <a:pt x="31545" y="31280"/>
                        </a:cubicBezTo>
                        <a:cubicBezTo>
                          <a:pt x="31564" y="31221"/>
                          <a:pt x="31564" y="31168"/>
                          <a:pt x="31514" y="31116"/>
                        </a:cubicBezTo>
                        <a:lnTo>
                          <a:pt x="31514" y="31116"/>
                        </a:lnTo>
                        <a:cubicBezTo>
                          <a:pt x="31622" y="31133"/>
                          <a:pt x="31725" y="31170"/>
                          <a:pt x="31830" y="31170"/>
                        </a:cubicBezTo>
                        <a:cubicBezTo>
                          <a:pt x="31861" y="31170"/>
                          <a:pt x="31892" y="31167"/>
                          <a:pt x="31923" y="31159"/>
                        </a:cubicBezTo>
                        <a:cubicBezTo>
                          <a:pt x="31991" y="31144"/>
                          <a:pt x="32044" y="31128"/>
                          <a:pt x="32087" y="31066"/>
                        </a:cubicBezTo>
                        <a:cubicBezTo>
                          <a:pt x="32127" y="31008"/>
                          <a:pt x="32177" y="30955"/>
                          <a:pt x="32242" y="30912"/>
                        </a:cubicBezTo>
                        <a:cubicBezTo>
                          <a:pt x="32344" y="30847"/>
                          <a:pt x="32331" y="30717"/>
                          <a:pt x="32356" y="30611"/>
                        </a:cubicBezTo>
                        <a:cubicBezTo>
                          <a:pt x="32384" y="30500"/>
                          <a:pt x="32412" y="30379"/>
                          <a:pt x="32418" y="30268"/>
                        </a:cubicBezTo>
                        <a:cubicBezTo>
                          <a:pt x="32430" y="30091"/>
                          <a:pt x="32437" y="29890"/>
                          <a:pt x="32316" y="29742"/>
                        </a:cubicBezTo>
                        <a:cubicBezTo>
                          <a:pt x="32239" y="29646"/>
                          <a:pt x="32276" y="29516"/>
                          <a:pt x="32189" y="29429"/>
                        </a:cubicBezTo>
                        <a:cubicBezTo>
                          <a:pt x="32158" y="29401"/>
                          <a:pt x="32220" y="29386"/>
                          <a:pt x="32239" y="29379"/>
                        </a:cubicBezTo>
                        <a:cubicBezTo>
                          <a:pt x="32372" y="29348"/>
                          <a:pt x="32455" y="29249"/>
                          <a:pt x="32548" y="29163"/>
                        </a:cubicBezTo>
                        <a:cubicBezTo>
                          <a:pt x="32604" y="29107"/>
                          <a:pt x="32607" y="29030"/>
                          <a:pt x="32632" y="28958"/>
                        </a:cubicBezTo>
                        <a:cubicBezTo>
                          <a:pt x="32703" y="28751"/>
                          <a:pt x="32598" y="28584"/>
                          <a:pt x="32542" y="28411"/>
                        </a:cubicBezTo>
                        <a:cubicBezTo>
                          <a:pt x="32514" y="28321"/>
                          <a:pt x="32536" y="28163"/>
                          <a:pt x="32384" y="28123"/>
                        </a:cubicBezTo>
                        <a:cubicBezTo>
                          <a:pt x="32375" y="28123"/>
                          <a:pt x="32362" y="28098"/>
                          <a:pt x="32362" y="28082"/>
                        </a:cubicBezTo>
                        <a:cubicBezTo>
                          <a:pt x="32362" y="27928"/>
                          <a:pt x="32242" y="27838"/>
                          <a:pt x="32152" y="27739"/>
                        </a:cubicBezTo>
                        <a:cubicBezTo>
                          <a:pt x="32115" y="27696"/>
                          <a:pt x="32087" y="27658"/>
                          <a:pt x="32071" y="27606"/>
                        </a:cubicBezTo>
                        <a:cubicBezTo>
                          <a:pt x="32065" y="27587"/>
                          <a:pt x="32059" y="27562"/>
                          <a:pt x="32047" y="27550"/>
                        </a:cubicBezTo>
                        <a:cubicBezTo>
                          <a:pt x="31870" y="27417"/>
                          <a:pt x="31799" y="27179"/>
                          <a:pt x="31576" y="27095"/>
                        </a:cubicBezTo>
                        <a:cubicBezTo>
                          <a:pt x="31539" y="27083"/>
                          <a:pt x="31514" y="27049"/>
                          <a:pt x="31505" y="27011"/>
                        </a:cubicBezTo>
                        <a:cubicBezTo>
                          <a:pt x="31486" y="26922"/>
                          <a:pt x="31424" y="26875"/>
                          <a:pt x="31344" y="26841"/>
                        </a:cubicBezTo>
                        <a:cubicBezTo>
                          <a:pt x="31164" y="26761"/>
                          <a:pt x="31056" y="26603"/>
                          <a:pt x="30920" y="26476"/>
                        </a:cubicBezTo>
                        <a:cubicBezTo>
                          <a:pt x="30805" y="26371"/>
                          <a:pt x="30688" y="26269"/>
                          <a:pt x="30558" y="26185"/>
                        </a:cubicBezTo>
                        <a:cubicBezTo>
                          <a:pt x="30536" y="26170"/>
                          <a:pt x="30505" y="26160"/>
                          <a:pt x="30517" y="26120"/>
                        </a:cubicBezTo>
                        <a:cubicBezTo>
                          <a:pt x="30525" y="26095"/>
                          <a:pt x="30537" y="26087"/>
                          <a:pt x="30551" y="26087"/>
                        </a:cubicBezTo>
                        <a:cubicBezTo>
                          <a:pt x="30561" y="26087"/>
                          <a:pt x="30572" y="26091"/>
                          <a:pt x="30583" y="26095"/>
                        </a:cubicBezTo>
                        <a:cubicBezTo>
                          <a:pt x="30592" y="26098"/>
                          <a:pt x="30600" y="26099"/>
                          <a:pt x="30608" y="26099"/>
                        </a:cubicBezTo>
                        <a:cubicBezTo>
                          <a:pt x="30644" y="26099"/>
                          <a:pt x="30669" y="26075"/>
                          <a:pt x="30694" y="26055"/>
                        </a:cubicBezTo>
                        <a:cubicBezTo>
                          <a:pt x="30833" y="25937"/>
                          <a:pt x="31003" y="25888"/>
                          <a:pt x="31158" y="25804"/>
                        </a:cubicBezTo>
                        <a:cubicBezTo>
                          <a:pt x="31248" y="25755"/>
                          <a:pt x="31347" y="25724"/>
                          <a:pt x="31418" y="25634"/>
                        </a:cubicBezTo>
                        <a:cubicBezTo>
                          <a:pt x="31483" y="25547"/>
                          <a:pt x="31604" y="25510"/>
                          <a:pt x="31703" y="25485"/>
                        </a:cubicBezTo>
                        <a:cubicBezTo>
                          <a:pt x="31864" y="25445"/>
                          <a:pt x="31994" y="25371"/>
                          <a:pt x="32078" y="25207"/>
                        </a:cubicBezTo>
                        <a:close/>
                        <a:moveTo>
                          <a:pt x="26302" y="1"/>
                        </a:moveTo>
                        <a:cubicBezTo>
                          <a:pt x="26274" y="1"/>
                          <a:pt x="26246" y="6"/>
                          <a:pt x="26218" y="14"/>
                        </a:cubicBezTo>
                        <a:cubicBezTo>
                          <a:pt x="26063" y="60"/>
                          <a:pt x="25899" y="39"/>
                          <a:pt x="25744" y="82"/>
                        </a:cubicBezTo>
                        <a:cubicBezTo>
                          <a:pt x="25737" y="85"/>
                          <a:pt x="25729" y="86"/>
                          <a:pt x="25721" y="86"/>
                        </a:cubicBezTo>
                        <a:cubicBezTo>
                          <a:pt x="25704" y="86"/>
                          <a:pt x="25688" y="80"/>
                          <a:pt x="25673" y="70"/>
                        </a:cubicBezTo>
                        <a:cubicBezTo>
                          <a:pt x="25636" y="43"/>
                          <a:pt x="25599" y="33"/>
                          <a:pt x="25563" y="33"/>
                        </a:cubicBezTo>
                        <a:cubicBezTo>
                          <a:pt x="25508" y="33"/>
                          <a:pt x="25454" y="58"/>
                          <a:pt x="25401" y="88"/>
                        </a:cubicBezTo>
                        <a:cubicBezTo>
                          <a:pt x="25371" y="104"/>
                          <a:pt x="25347" y="127"/>
                          <a:pt x="25315" y="127"/>
                        </a:cubicBezTo>
                        <a:cubicBezTo>
                          <a:pt x="25310" y="127"/>
                          <a:pt x="25304" y="127"/>
                          <a:pt x="25299" y="125"/>
                        </a:cubicBezTo>
                        <a:cubicBezTo>
                          <a:pt x="25266" y="118"/>
                          <a:pt x="25233" y="115"/>
                          <a:pt x="25200" y="115"/>
                        </a:cubicBezTo>
                        <a:cubicBezTo>
                          <a:pt x="25135" y="115"/>
                          <a:pt x="25070" y="127"/>
                          <a:pt x="25011" y="141"/>
                        </a:cubicBezTo>
                        <a:cubicBezTo>
                          <a:pt x="24975" y="150"/>
                          <a:pt x="24939" y="151"/>
                          <a:pt x="24903" y="151"/>
                        </a:cubicBezTo>
                        <a:cubicBezTo>
                          <a:pt x="24891" y="151"/>
                          <a:pt x="24879" y="151"/>
                          <a:pt x="24867" y="151"/>
                        </a:cubicBezTo>
                        <a:cubicBezTo>
                          <a:pt x="24813" y="151"/>
                          <a:pt x="24759" y="153"/>
                          <a:pt x="24708" y="181"/>
                        </a:cubicBezTo>
                        <a:cubicBezTo>
                          <a:pt x="24621" y="228"/>
                          <a:pt x="24522" y="237"/>
                          <a:pt x="24426" y="255"/>
                        </a:cubicBezTo>
                        <a:cubicBezTo>
                          <a:pt x="24330" y="271"/>
                          <a:pt x="24228" y="255"/>
                          <a:pt x="24141" y="308"/>
                        </a:cubicBezTo>
                        <a:cubicBezTo>
                          <a:pt x="24047" y="365"/>
                          <a:pt x="23943" y="400"/>
                          <a:pt x="23836" y="400"/>
                        </a:cubicBezTo>
                        <a:cubicBezTo>
                          <a:pt x="23820" y="400"/>
                          <a:pt x="23804" y="399"/>
                          <a:pt x="23788" y="398"/>
                        </a:cubicBezTo>
                        <a:cubicBezTo>
                          <a:pt x="23770" y="396"/>
                          <a:pt x="23751" y="395"/>
                          <a:pt x="23733" y="395"/>
                        </a:cubicBezTo>
                        <a:cubicBezTo>
                          <a:pt x="23670" y="395"/>
                          <a:pt x="23612" y="409"/>
                          <a:pt x="23568" y="447"/>
                        </a:cubicBezTo>
                        <a:cubicBezTo>
                          <a:pt x="23482" y="534"/>
                          <a:pt x="23373" y="540"/>
                          <a:pt x="23268" y="549"/>
                        </a:cubicBezTo>
                        <a:cubicBezTo>
                          <a:pt x="23178" y="559"/>
                          <a:pt x="23098" y="571"/>
                          <a:pt x="23039" y="649"/>
                        </a:cubicBezTo>
                        <a:cubicBezTo>
                          <a:pt x="23026" y="666"/>
                          <a:pt x="23004" y="673"/>
                          <a:pt x="22984" y="673"/>
                        </a:cubicBezTo>
                        <a:cubicBezTo>
                          <a:pt x="22976" y="673"/>
                          <a:pt x="22969" y="672"/>
                          <a:pt x="22962" y="670"/>
                        </a:cubicBezTo>
                        <a:cubicBezTo>
                          <a:pt x="22949" y="667"/>
                          <a:pt x="22937" y="666"/>
                          <a:pt x="22925" y="666"/>
                        </a:cubicBezTo>
                        <a:cubicBezTo>
                          <a:pt x="22877" y="666"/>
                          <a:pt x="22837" y="688"/>
                          <a:pt x="22798" y="710"/>
                        </a:cubicBezTo>
                        <a:cubicBezTo>
                          <a:pt x="22668" y="788"/>
                          <a:pt x="22525" y="840"/>
                          <a:pt x="22395" y="927"/>
                        </a:cubicBezTo>
                        <a:cubicBezTo>
                          <a:pt x="22287" y="995"/>
                          <a:pt x="22154" y="1069"/>
                          <a:pt x="22030" y="1110"/>
                        </a:cubicBezTo>
                        <a:cubicBezTo>
                          <a:pt x="21813" y="1178"/>
                          <a:pt x="21711" y="1385"/>
                          <a:pt x="21504" y="1453"/>
                        </a:cubicBezTo>
                        <a:cubicBezTo>
                          <a:pt x="21448" y="1472"/>
                          <a:pt x="21368" y="1521"/>
                          <a:pt x="21334" y="1586"/>
                        </a:cubicBezTo>
                        <a:cubicBezTo>
                          <a:pt x="21235" y="1775"/>
                          <a:pt x="21080" y="1918"/>
                          <a:pt x="20925" y="2051"/>
                        </a:cubicBezTo>
                        <a:cubicBezTo>
                          <a:pt x="20823" y="2140"/>
                          <a:pt x="20764" y="2233"/>
                          <a:pt x="20724" y="2354"/>
                        </a:cubicBezTo>
                        <a:cubicBezTo>
                          <a:pt x="20699" y="2428"/>
                          <a:pt x="20656" y="2496"/>
                          <a:pt x="20622" y="2565"/>
                        </a:cubicBezTo>
                        <a:cubicBezTo>
                          <a:pt x="20614" y="2580"/>
                          <a:pt x="20610" y="2611"/>
                          <a:pt x="20589" y="2611"/>
                        </a:cubicBezTo>
                        <a:cubicBezTo>
                          <a:pt x="20585" y="2611"/>
                          <a:pt x="20581" y="2610"/>
                          <a:pt x="20575" y="2608"/>
                        </a:cubicBezTo>
                        <a:cubicBezTo>
                          <a:pt x="20489" y="2565"/>
                          <a:pt x="20371" y="2614"/>
                          <a:pt x="20300" y="2509"/>
                        </a:cubicBezTo>
                        <a:cubicBezTo>
                          <a:pt x="20272" y="2469"/>
                          <a:pt x="20213" y="2459"/>
                          <a:pt x="20164" y="2459"/>
                        </a:cubicBezTo>
                        <a:cubicBezTo>
                          <a:pt x="20084" y="2459"/>
                          <a:pt x="20005" y="2437"/>
                          <a:pt x="19924" y="2437"/>
                        </a:cubicBezTo>
                        <a:cubicBezTo>
                          <a:pt x="19892" y="2437"/>
                          <a:pt x="19859" y="2440"/>
                          <a:pt x="19826" y="2450"/>
                        </a:cubicBezTo>
                        <a:cubicBezTo>
                          <a:pt x="19803" y="2456"/>
                          <a:pt x="19778" y="2460"/>
                          <a:pt x="19752" y="2460"/>
                        </a:cubicBezTo>
                        <a:cubicBezTo>
                          <a:pt x="19702" y="2460"/>
                          <a:pt x="19650" y="2447"/>
                          <a:pt x="19603" y="2413"/>
                        </a:cubicBezTo>
                        <a:cubicBezTo>
                          <a:pt x="19585" y="2399"/>
                          <a:pt x="19560" y="2392"/>
                          <a:pt x="19534" y="2392"/>
                        </a:cubicBezTo>
                        <a:cubicBezTo>
                          <a:pt x="19502" y="2392"/>
                          <a:pt x="19470" y="2402"/>
                          <a:pt x="19452" y="2419"/>
                        </a:cubicBezTo>
                        <a:cubicBezTo>
                          <a:pt x="19417" y="2448"/>
                          <a:pt x="19383" y="2457"/>
                          <a:pt x="19350" y="2457"/>
                        </a:cubicBezTo>
                        <a:cubicBezTo>
                          <a:pt x="19315" y="2457"/>
                          <a:pt x="19281" y="2447"/>
                          <a:pt x="19244" y="2441"/>
                        </a:cubicBezTo>
                        <a:cubicBezTo>
                          <a:pt x="19223" y="2437"/>
                          <a:pt x="19201" y="2433"/>
                          <a:pt x="19180" y="2433"/>
                        </a:cubicBezTo>
                        <a:cubicBezTo>
                          <a:pt x="19168" y="2433"/>
                          <a:pt x="19157" y="2434"/>
                          <a:pt x="19145" y="2438"/>
                        </a:cubicBezTo>
                        <a:cubicBezTo>
                          <a:pt x="18963" y="2493"/>
                          <a:pt x="18771" y="2534"/>
                          <a:pt x="18604" y="2617"/>
                        </a:cubicBezTo>
                        <a:cubicBezTo>
                          <a:pt x="18412" y="2713"/>
                          <a:pt x="18232" y="2840"/>
                          <a:pt x="18068" y="2976"/>
                        </a:cubicBezTo>
                        <a:cubicBezTo>
                          <a:pt x="17839" y="3168"/>
                          <a:pt x="17656" y="3413"/>
                          <a:pt x="17427" y="3608"/>
                        </a:cubicBezTo>
                        <a:cubicBezTo>
                          <a:pt x="17399" y="3632"/>
                          <a:pt x="17375" y="3663"/>
                          <a:pt x="17378" y="3704"/>
                        </a:cubicBezTo>
                        <a:cubicBezTo>
                          <a:pt x="17387" y="3781"/>
                          <a:pt x="17341" y="3831"/>
                          <a:pt x="17285" y="3865"/>
                        </a:cubicBezTo>
                        <a:cubicBezTo>
                          <a:pt x="17223" y="3902"/>
                          <a:pt x="17201" y="3957"/>
                          <a:pt x="17173" y="4019"/>
                        </a:cubicBezTo>
                        <a:cubicBezTo>
                          <a:pt x="17108" y="4168"/>
                          <a:pt x="17078" y="4338"/>
                          <a:pt x="16960" y="4450"/>
                        </a:cubicBezTo>
                        <a:cubicBezTo>
                          <a:pt x="16876" y="4530"/>
                          <a:pt x="16839" y="4629"/>
                          <a:pt x="16808" y="4725"/>
                        </a:cubicBezTo>
                        <a:cubicBezTo>
                          <a:pt x="16759" y="4889"/>
                          <a:pt x="16734" y="5059"/>
                          <a:pt x="16616" y="5192"/>
                        </a:cubicBezTo>
                        <a:cubicBezTo>
                          <a:pt x="16573" y="5242"/>
                          <a:pt x="16570" y="5298"/>
                          <a:pt x="16564" y="5360"/>
                        </a:cubicBezTo>
                        <a:cubicBezTo>
                          <a:pt x="16548" y="5508"/>
                          <a:pt x="16502" y="5654"/>
                          <a:pt x="16424" y="5777"/>
                        </a:cubicBezTo>
                        <a:cubicBezTo>
                          <a:pt x="16353" y="5892"/>
                          <a:pt x="16322" y="6007"/>
                          <a:pt x="16307" y="6133"/>
                        </a:cubicBezTo>
                        <a:cubicBezTo>
                          <a:pt x="16291" y="6276"/>
                          <a:pt x="16263" y="6409"/>
                          <a:pt x="16189" y="6539"/>
                        </a:cubicBezTo>
                        <a:cubicBezTo>
                          <a:pt x="16130" y="6647"/>
                          <a:pt x="16106" y="6787"/>
                          <a:pt x="16109" y="6910"/>
                        </a:cubicBezTo>
                        <a:cubicBezTo>
                          <a:pt x="16112" y="6994"/>
                          <a:pt x="16102" y="7065"/>
                          <a:pt x="16062" y="7130"/>
                        </a:cubicBezTo>
                        <a:cubicBezTo>
                          <a:pt x="16034" y="7177"/>
                          <a:pt x="15997" y="7223"/>
                          <a:pt x="16003" y="7276"/>
                        </a:cubicBezTo>
                        <a:cubicBezTo>
                          <a:pt x="16019" y="7461"/>
                          <a:pt x="15932" y="7625"/>
                          <a:pt x="15911" y="7808"/>
                        </a:cubicBezTo>
                        <a:cubicBezTo>
                          <a:pt x="15886" y="8059"/>
                          <a:pt x="15787" y="8306"/>
                          <a:pt x="15790" y="8566"/>
                        </a:cubicBezTo>
                        <a:cubicBezTo>
                          <a:pt x="15790" y="8656"/>
                          <a:pt x="15716" y="8703"/>
                          <a:pt x="15712" y="8783"/>
                        </a:cubicBezTo>
                        <a:cubicBezTo>
                          <a:pt x="15700" y="9003"/>
                          <a:pt x="15626" y="9219"/>
                          <a:pt x="15654" y="9442"/>
                        </a:cubicBezTo>
                        <a:cubicBezTo>
                          <a:pt x="15663" y="9507"/>
                          <a:pt x="15641" y="9563"/>
                          <a:pt x="15623" y="9622"/>
                        </a:cubicBezTo>
                        <a:cubicBezTo>
                          <a:pt x="15570" y="9774"/>
                          <a:pt x="15555" y="9928"/>
                          <a:pt x="15573" y="10086"/>
                        </a:cubicBezTo>
                        <a:cubicBezTo>
                          <a:pt x="15579" y="10154"/>
                          <a:pt x="15610" y="10229"/>
                          <a:pt x="15558" y="10287"/>
                        </a:cubicBezTo>
                        <a:cubicBezTo>
                          <a:pt x="15511" y="10337"/>
                          <a:pt x="15499" y="10393"/>
                          <a:pt x="15511" y="10458"/>
                        </a:cubicBezTo>
                        <a:cubicBezTo>
                          <a:pt x="15525" y="10549"/>
                          <a:pt x="15494" y="10599"/>
                          <a:pt x="15407" y="10599"/>
                        </a:cubicBezTo>
                        <a:cubicBezTo>
                          <a:pt x="15397" y="10599"/>
                          <a:pt x="15386" y="10598"/>
                          <a:pt x="15375" y="10597"/>
                        </a:cubicBezTo>
                        <a:cubicBezTo>
                          <a:pt x="15363" y="10595"/>
                          <a:pt x="15350" y="10595"/>
                          <a:pt x="15338" y="10595"/>
                        </a:cubicBezTo>
                        <a:cubicBezTo>
                          <a:pt x="15298" y="10595"/>
                          <a:pt x="15258" y="10603"/>
                          <a:pt x="15220" y="10622"/>
                        </a:cubicBezTo>
                        <a:cubicBezTo>
                          <a:pt x="15139" y="10659"/>
                          <a:pt x="15058" y="10700"/>
                          <a:pt x="14971" y="10700"/>
                        </a:cubicBezTo>
                        <a:cubicBezTo>
                          <a:pt x="14936" y="10700"/>
                          <a:pt x="14899" y="10693"/>
                          <a:pt x="14861" y="10677"/>
                        </a:cubicBezTo>
                        <a:cubicBezTo>
                          <a:pt x="14858" y="10676"/>
                          <a:pt x="14854" y="10675"/>
                          <a:pt x="14849" y="10675"/>
                        </a:cubicBezTo>
                        <a:cubicBezTo>
                          <a:pt x="14832" y="10675"/>
                          <a:pt x="14808" y="10683"/>
                          <a:pt x="14793" y="10693"/>
                        </a:cubicBezTo>
                        <a:cubicBezTo>
                          <a:pt x="14736" y="10741"/>
                          <a:pt x="14673" y="10757"/>
                          <a:pt x="14608" y="10757"/>
                        </a:cubicBezTo>
                        <a:cubicBezTo>
                          <a:pt x="14577" y="10757"/>
                          <a:pt x="14546" y="10753"/>
                          <a:pt x="14515" y="10749"/>
                        </a:cubicBezTo>
                        <a:cubicBezTo>
                          <a:pt x="14505" y="10747"/>
                          <a:pt x="14496" y="10746"/>
                          <a:pt x="14487" y="10746"/>
                        </a:cubicBezTo>
                        <a:cubicBezTo>
                          <a:pt x="14441" y="10746"/>
                          <a:pt x="14404" y="10764"/>
                          <a:pt x="14360" y="10783"/>
                        </a:cubicBezTo>
                        <a:cubicBezTo>
                          <a:pt x="14272" y="10816"/>
                          <a:pt x="14183" y="10870"/>
                          <a:pt x="14088" y="10870"/>
                        </a:cubicBezTo>
                        <a:cubicBezTo>
                          <a:pt x="14069" y="10870"/>
                          <a:pt x="14051" y="10868"/>
                          <a:pt x="14032" y="10863"/>
                        </a:cubicBezTo>
                        <a:cubicBezTo>
                          <a:pt x="13998" y="10853"/>
                          <a:pt x="13965" y="10848"/>
                          <a:pt x="13932" y="10848"/>
                        </a:cubicBezTo>
                        <a:cubicBezTo>
                          <a:pt x="13894" y="10848"/>
                          <a:pt x="13857" y="10856"/>
                          <a:pt x="13821" y="10872"/>
                        </a:cubicBezTo>
                        <a:cubicBezTo>
                          <a:pt x="13741" y="10904"/>
                          <a:pt x="13667" y="10935"/>
                          <a:pt x="13579" y="10935"/>
                        </a:cubicBezTo>
                        <a:cubicBezTo>
                          <a:pt x="13562" y="10935"/>
                          <a:pt x="13545" y="10934"/>
                          <a:pt x="13527" y="10931"/>
                        </a:cubicBezTo>
                        <a:cubicBezTo>
                          <a:pt x="13523" y="10931"/>
                          <a:pt x="13518" y="10930"/>
                          <a:pt x="13513" y="10930"/>
                        </a:cubicBezTo>
                        <a:cubicBezTo>
                          <a:pt x="13459" y="10930"/>
                          <a:pt x="13388" y="10962"/>
                          <a:pt x="13351" y="10999"/>
                        </a:cubicBezTo>
                        <a:cubicBezTo>
                          <a:pt x="13227" y="11126"/>
                          <a:pt x="13057" y="11046"/>
                          <a:pt x="12917" y="11117"/>
                        </a:cubicBezTo>
                        <a:cubicBezTo>
                          <a:pt x="12855" y="11148"/>
                          <a:pt x="12744" y="11117"/>
                          <a:pt x="12660" y="11179"/>
                        </a:cubicBezTo>
                        <a:cubicBezTo>
                          <a:pt x="12623" y="11208"/>
                          <a:pt x="12569" y="11229"/>
                          <a:pt x="12521" y="11229"/>
                        </a:cubicBezTo>
                        <a:cubicBezTo>
                          <a:pt x="12518" y="11229"/>
                          <a:pt x="12515" y="11229"/>
                          <a:pt x="12512" y="11228"/>
                        </a:cubicBezTo>
                        <a:cubicBezTo>
                          <a:pt x="12505" y="11228"/>
                          <a:pt x="12498" y="11228"/>
                          <a:pt x="12491" y="11228"/>
                        </a:cubicBezTo>
                        <a:cubicBezTo>
                          <a:pt x="12341" y="11228"/>
                          <a:pt x="12205" y="11289"/>
                          <a:pt x="12072" y="11334"/>
                        </a:cubicBezTo>
                        <a:cubicBezTo>
                          <a:pt x="11896" y="11395"/>
                          <a:pt x="11710" y="11436"/>
                          <a:pt x="11537" y="11513"/>
                        </a:cubicBezTo>
                        <a:cubicBezTo>
                          <a:pt x="11317" y="11609"/>
                          <a:pt x="11069" y="11631"/>
                          <a:pt x="10847" y="11736"/>
                        </a:cubicBezTo>
                        <a:cubicBezTo>
                          <a:pt x="10546" y="11875"/>
                          <a:pt x="10215" y="11934"/>
                          <a:pt x="9915" y="12080"/>
                        </a:cubicBezTo>
                        <a:cubicBezTo>
                          <a:pt x="9906" y="12083"/>
                          <a:pt x="9896" y="12083"/>
                          <a:pt x="9890" y="12083"/>
                        </a:cubicBezTo>
                        <a:cubicBezTo>
                          <a:pt x="9742" y="12089"/>
                          <a:pt x="9615" y="12154"/>
                          <a:pt x="9488" y="12222"/>
                        </a:cubicBezTo>
                        <a:cubicBezTo>
                          <a:pt x="9302" y="12315"/>
                          <a:pt x="9138" y="12457"/>
                          <a:pt x="8915" y="12457"/>
                        </a:cubicBezTo>
                        <a:cubicBezTo>
                          <a:pt x="8897" y="12457"/>
                          <a:pt x="8875" y="12470"/>
                          <a:pt x="8862" y="12485"/>
                        </a:cubicBezTo>
                        <a:cubicBezTo>
                          <a:pt x="8698" y="12640"/>
                          <a:pt x="8476" y="12689"/>
                          <a:pt x="8281" y="12785"/>
                        </a:cubicBezTo>
                        <a:cubicBezTo>
                          <a:pt x="8120" y="12866"/>
                          <a:pt x="7943" y="12903"/>
                          <a:pt x="7782" y="13011"/>
                        </a:cubicBezTo>
                        <a:cubicBezTo>
                          <a:pt x="7624" y="13123"/>
                          <a:pt x="7423" y="13185"/>
                          <a:pt x="7240" y="13268"/>
                        </a:cubicBezTo>
                        <a:cubicBezTo>
                          <a:pt x="7210" y="13284"/>
                          <a:pt x="7163" y="13284"/>
                          <a:pt x="7145" y="13315"/>
                        </a:cubicBezTo>
                        <a:cubicBezTo>
                          <a:pt x="7030" y="13513"/>
                          <a:pt x="6798" y="13503"/>
                          <a:pt x="6628" y="13606"/>
                        </a:cubicBezTo>
                        <a:cubicBezTo>
                          <a:pt x="6513" y="13677"/>
                          <a:pt x="6386" y="13742"/>
                          <a:pt x="6275" y="13810"/>
                        </a:cubicBezTo>
                        <a:cubicBezTo>
                          <a:pt x="6067" y="13937"/>
                          <a:pt x="5841" y="14030"/>
                          <a:pt x="5649" y="14178"/>
                        </a:cubicBezTo>
                        <a:cubicBezTo>
                          <a:pt x="5615" y="14206"/>
                          <a:pt x="5578" y="14228"/>
                          <a:pt x="5550" y="14262"/>
                        </a:cubicBezTo>
                        <a:cubicBezTo>
                          <a:pt x="5436" y="14398"/>
                          <a:pt x="5284" y="14482"/>
                          <a:pt x="5126" y="14550"/>
                        </a:cubicBezTo>
                        <a:cubicBezTo>
                          <a:pt x="4978" y="14615"/>
                          <a:pt x="4842" y="14707"/>
                          <a:pt x="4721" y="14807"/>
                        </a:cubicBezTo>
                        <a:cubicBezTo>
                          <a:pt x="4566" y="14937"/>
                          <a:pt x="4414" y="15076"/>
                          <a:pt x="4250" y="15190"/>
                        </a:cubicBezTo>
                        <a:cubicBezTo>
                          <a:pt x="4099" y="15302"/>
                          <a:pt x="3963" y="15432"/>
                          <a:pt x="3808" y="15540"/>
                        </a:cubicBezTo>
                        <a:cubicBezTo>
                          <a:pt x="3656" y="15642"/>
                          <a:pt x="3495" y="15738"/>
                          <a:pt x="3390" y="15896"/>
                        </a:cubicBezTo>
                        <a:cubicBezTo>
                          <a:pt x="3371" y="15921"/>
                          <a:pt x="3334" y="15933"/>
                          <a:pt x="3303" y="15943"/>
                        </a:cubicBezTo>
                        <a:cubicBezTo>
                          <a:pt x="3207" y="15970"/>
                          <a:pt x="3139" y="16032"/>
                          <a:pt x="3090" y="16116"/>
                        </a:cubicBezTo>
                        <a:cubicBezTo>
                          <a:pt x="2950" y="16348"/>
                          <a:pt x="2718" y="16484"/>
                          <a:pt x="2529" y="16664"/>
                        </a:cubicBezTo>
                        <a:cubicBezTo>
                          <a:pt x="2446" y="16741"/>
                          <a:pt x="2347" y="16825"/>
                          <a:pt x="2307" y="16911"/>
                        </a:cubicBezTo>
                        <a:cubicBezTo>
                          <a:pt x="2207" y="17116"/>
                          <a:pt x="2019" y="17221"/>
                          <a:pt x="1879" y="17376"/>
                        </a:cubicBezTo>
                        <a:cubicBezTo>
                          <a:pt x="1756" y="17512"/>
                          <a:pt x="1626" y="17636"/>
                          <a:pt x="1564" y="17812"/>
                        </a:cubicBezTo>
                        <a:cubicBezTo>
                          <a:pt x="1545" y="17874"/>
                          <a:pt x="1511" y="17927"/>
                          <a:pt x="1446" y="17945"/>
                        </a:cubicBezTo>
                        <a:cubicBezTo>
                          <a:pt x="1372" y="17970"/>
                          <a:pt x="1335" y="18026"/>
                          <a:pt x="1325" y="18100"/>
                        </a:cubicBezTo>
                        <a:cubicBezTo>
                          <a:pt x="1322" y="18137"/>
                          <a:pt x="1304" y="18168"/>
                          <a:pt x="1282" y="18199"/>
                        </a:cubicBezTo>
                        <a:cubicBezTo>
                          <a:pt x="1152" y="18410"/>
                          <a:pt x="1031" y="18629"/>
                          <a:pt x="858" y="18809"/>
                        </a:cubicBezTo>
                        <a:cubicBezTo>
                          <a:pt x="833" y="18834"/>
                          <a:pt x="815" y="18877"/>
                          <a:pt x="815" y="18911"/>
                        </a:cubicBezTo>
                        <a:cubicBezTo>
                          <a:pt x="815" y="19056"/>
                          <a:pt x="731" y="19152"/>
                          <a:pt x="638" y="19248"/>
                        </a:cubicBezTo>
                        <a:cubicBezTo>
                          <a:pt x="576" y="19307"/>
                          <a:pt x="548" y="19381"/>
                          <a:pt x="561" y="19468"/>
                        </a:cubicBezTo>
                        <a:cubicBezTo>
                          <a:pt x="567" y="19502"/>
                          <a:pt x="576" y="19533"/>
                          <a:pt x="551" y="19564"/>
                        </a:cubicBezTo>
                        <a:cubicBezTo>
                          <a:pt x="443" y="19697"/>
                          <a:pt x="375" y="19849"/>
                          <a:pt x="360" y="20025"/>
                        </a:cubicBezTo>
                        <a:cubicBezTo>
                          <a:pt x="353" y="20078"/>
                          <a:pt x="347" y="20137"/>
                          <a:pt x="332" y="20192"/>
                        </a:cubicBezTo>
                        <a:cubicBezTo>
                          <a:pt x="273" y="20406"/>
                          <a:pt x="127" y="20601"/>
                          <a:pt x="168" y="20839"/>
                        </a:cubicBezTo>
                        <a:cubicBezTo>
                          <a:pt x="168" y="20849"/>
                          <a:pt x="165" y="20858"/>
                          <a:pt x="165" y="20864"/>
                        </a:cubicBezTo>
                        <a:cubicBezTo>
                          <a:pt x="81" y="21149"/>
                          <a:pt x="121" y="21452"/>
                          <a:pt x="19" y="21734"/>
                        </a:cubicBezTo>
                        <a:cubicBezTo>
                          <a:pt x="4" y="21774"/>
                          <a:pt x="0" y="21824"/>
                          <a:pt x="4" y="21867"/>
                        </a:cubicBezTo>
                        <a:cubicBezTo>
                          <a:pt x="28" y="22108"/>
                          <a:pt x="38" y="22350"/>
                          <a:pt x="75" y="22588"/>
                        </a:cubicBezTo>
                        <a:cubicBezTo>
                          <a:pt x="109" y="22823"/>
                          <a:pt x="127" y="23062"/>
                          <a:pt x="195" y="23288"/>
                        </a:cubicBezTo>
                        <a:cubicBezTo>
                          <a:pt x="288" y="23597"/>
                          <a:pt x="353" y="23916"/>
                          <a:pt x="499" y="24207"/>
                        </a:cubicBezTo>
                        <a:cubicBezTo>
                          <a:pt x="638" y="24483"/>
                          <a:pt x="703" y="24801"/>
                          <a:pt x="914" y="25040"/>
                        </a:cubicBezTo>
                        <a:cubicBezTo>
                          <a:pt x="1093" y="25241"/>
                          <a:pt x="1140" y="25519"/>
                          <a:pt x="1331" y="25714"/>
                        </a:cubicBezTo>
                        <a:cubicBezTo>
                          <a:pt x="1393" y="25776"/>
                          <a:pt x="1474" y="25804"/>
                          <a:pt x="1530" y="25875"/>
                        </a:cubicBezTo>
                        <a:cubicBezTo>
                          <a:pt x="1638" y="26018"/>
                          <a:pt x="1768" y="26145"/>
                          <a:pt x="1886" y="26284"/>
                        </a:cubicBezTo>
                        <a:cubicBezTo>
                          <a:pt x="1947" y="26355"/>
                          <a:pt x="1982" y="26464"/>
                          <a:pt x="2077" y="26501"/>
                        </a:cubicBezTo>
                        <a:cubicBezTo>
                          <a:pt x="2198" y="26547"/>
                          <a:pt x="2260" y="26652"/>
                          <a:pt x="2353" y="26730"/>
                        </a:cubicBezTo>
                        <a:cubicBezTo>
                          <a:pt x="2449" y="26807"/>
                          <a:pt x="2529" y="26928"/>
                          <a:pt x="2647" y="26959"/>
                        </a:cubicBezTo>
                        <a:cubicBezTo>
                          <a:pt x="2758" y="26987"/>
                          <a:pt x="2830" y="27045"/>
                          <a:pt x="2898" y="27120"/>
                        </a:cubicBezTo>
                        <a:cubicBezTo>
                          <a:pt x="2929" y="27151"/>
                          <a:pt x="2953" y="27182"/>
                          <a:pt x="2994" y="27197"/>
                        </a:cubicBezTo>
                        <a:cubicBezTo>
                          <a:pt x="3164" y="27268"/>
                          <a:pt x="3337" y="27336"/>
                          <a:pt x="3433" y="27516"/>
                        </a:cubicBezTo>
                        <a:cubicBezTo>
                          <a:pt x="3461" y="27569"/>
                          <a:pt x="3517" y="27603"/>
                          <a:pt x="3582" y="27615"/>
                        </a:cubicBezTo>
                        <a:cubicBezTo>
                          <a:pt x="3641" y="27627"/>
                          <a:pt x="3712" y="27634"/>
                          <a:pt x="3755" y="27671"/>
                        </a:cubicBezTo>
                        <a:cubicBezTo>
                          <a:pt x="3821" y="27722"/>
                          <a:pt x="3878" y="27767"/>
                          <a:pt x="3966" y="27767"/>
                        </a:cubicBezTo>
                        <a:cubicBezTo>
                          <a:pt x="3969" y="27767"/>
                          <a:pt x="3972" y="27767"/>
                          <a:pt x="3975" y="27767"/>
                        </a:cubicBezTo>
                        <a:cubicBezTo>
                          <a:pt x="3976" y="27767"/>
                          <a:pt x="3977" y="27766"/>
                          <a:pt x="3978" y="27766"/>
                        </a:cubicBezTo>
                        <a:cubicBezTo>
                          <a:pt x="3999" y="27766"/>
                          <a:pt x="4022" y="27795"/>
                          <a:pt x="4043" y="27810"/>
                        </a:cubicBezTo>
                        <a:cubicBezTo>
                          <a:pt x="4188" y="27921"/>
                          <a:pt x="4374" y="27943"/>
                          <a:pt x="4535" y="28024"/>
                        </a:cubicBezTo>
                        <a:cubicBezTo>
                          <a:pt x="4613" y="28061"/>
                          <a:pt x="4712" y="28058"/>
                          <a:pt x="4777" y="28135"/>
                        </a:cubicBezTo>
                        <a:cubicBezTo>
                          <a:pt x="4793" y="28154"/>
                          <a:pt x="4830" y="28176"/>
                          <a:pt x="4855" y="28176"/>
                        </a:cubicBezTo>
                        <a:cubicBezTo>
                          <a:pt x="4858" y="28176"/>
                          <a:pt x="4861" y="28176"/>
                          <a:pt x="4863" y="28175"/>
                        </a:cubicBezTo>
                        <a:cubicBezTo>
                          <a:pt x="4888" y="28168"/>
                          <a:pt x="4912" y="28165"/>
                          <a:pt x="4935" y="28165"/>
                        </a:cubicBezTo>
                        <a:cubicBezTo>
                          <a:pt x="5066" y="28165"/>
                          <a:pt x="5167" y="28264"/>
                          <a:pt x="5272" y="28308"/>
                        </a:cubicBezTo>
                        <a:cubicBezTo>
                          <a:pt x="5442" y="28383"/>
                          <a:pt x="5615" y="28373"/>
                          <a:pt x="5779" y="28432"/>
                        </a:cubicBezTo>
                        <a:cubicBezTo>
                          <a:pt x="5903" y="28479"/>
                          <a:pt x="6043" y="28488"/>
                          <a:pt x="6160" y="28541"/>
                        </a:cubicBezTo>
                        <a:cubicBezTo>
                          <a:pt x="6249" y="28582"/>
                          <a:pt x="6334" y="28637"/>
                          <a:pt x="6427" y="28637"/>
                        </a:cubicBezTo>
                        <a:cubicBezTo>
                          <a:pt x="6432" y="28637"/>
                          <a:pt x="6437" y="28637"/>
                          <a:pt x="6442" y="28636"/>
                        </a:cubicBezTo>
                        <a:cubicBezTo>
                          <a:pt x="6448" y="28636"/>
                          <a:pt x="6454" y="28636"/>
                          <a:pt x="6460" y="28636"/>
                        </a:cubicBezTo>
                        <a:cubicBezTo>
                          <a:pt x="6564" y="28636"/>
                          <a:pt x="6655" y="28684"/>
                          <a:pt x="6745" y="28695"/>
                        </a:cubicBezTo>
                        <a:cubicBezTo>
                          <a:pt x="6856" y="28710"/>
                          <a:pt x="6961" y="28767"/>
                          <a:pt x="7074" y="28767"/>
                        </a:cubicBezTo>
                        <a:cubicBezTo>
                          <a:pt x="7106" y="28767"/>
                          <a:pt x="7139" y="28763"/>
                          <a:pt x="7172" y="28751"/>
                        </a:cubicBezTo>
                        <a:cubicBezTo>
                          <a:pt x="7178" y="28749"/>
                          <a:pt x="7184" y="28748"/>
                          <a:pt x="7190" y="28748"/>
                        </a:cubicBezTo>
                        <a:cubicBezTo>
                          <a:pt x="7214" y="28748"/>
                          <a:pt x="7241" y="28760"/>
                          <a:pt x="7268" y="28760"/>
                        </a:cubicBezTo>
                        <a:cubicBezTo>
                          <a:pt x="7273" y="28760"/>
                          <a:pt x="7278" y="28760"/>
                          <a:pt x="7283" y="28760"/>
                        </a:cubicBezTo>
                        <a:cubicBezTo>
                          <a:pt x="7443" y="28760"/>
                          <a:pt x="7583" y="28851"/>
                          <a:pt x="7747" y="28851"/>
                        </a:cubicBezTo>
                        <a:cubicBezTo>
                          <a:pt x="7755" y="28851"/>
                          <a:pt x="7762" y="28850"/>
                          <a:pt x="7770" y="28850"/>
                        </a:cubicBezTo>
                        <a:cubicBezTo>
                          <a:pt x="7805" y="28848"/>
                          <a:pt x="7840" y="28846"/>
                          <a:pt x="7876" y="28846"/>
                        </a:cubicBezTo>
                        <a:cubicBezTo>
                          <a:pt x="7978" y="28846"/>
                          <a:pt x="8083" y="28856"/>
                          <a:pt x="8181" y="28872"/>
                        </a:cubicBezTo>
                        <a:cubicBezTo>
                          <a:pt x="8330" y="28896"/>
                          <a:pt x="8471" y="28937"/>
                          <a:pt x="8625" y="28937"/>
                        </a:cubicBezTo>
                        <a:cubicBezTo>
                          <a:pt x="8648" y="28937"/>
                          <a:pt x="8671" y="28936"/>
                          <a:pt x="8695" y="28934"/>
                        </a:cubicBezTo>
                        <a:cubicBezTo>
                          <a:pt x="8715" y="28932"/>
                          <a:pt x="8734" y="28931"/>
                          <a:pt x="8753" y="28931"/>
                        </a:cubicBezTo>
                        <a:cubicBezTo>
                          <a:pt x="8904" y="28931"/>
                          <a:pt x="9057" y="28971"/>
                          <a:pt x="9210" y="28971"/>
                        </a:cubicBezTo>
                        <a:cubicBezTo>
                          <a:pt x="9242" y="28971"/>
                          <a:pt x="9275" y="28969"/>
                          <a:pt x="9308" y="28965"/>
                        </a:cubicBezTo>
                        <a:cubicBezTo>
                          <a:pt x="9317" y="28964"/>
                          <a:pt x="9325" y="28963"/>
                          <a:pt x="9334" y="28963"/>
                        </a:cubicBezTo>
                        <a:cubicBezTo>
                          <a:pt x="9414" y="28963"/>
                          <a:pt x="9488" y="29005"/>
                          <a:pt x="9556" y="29005"/>
                        </a:cubicBezTo>
                        <a:cubicBezTo>
                          <a:pt x="9566" y="29005"/>
                          <a:pt x="9577" y="29004"/>
                          <a:pt x="9587" y="29002"/>
                        </a:cubicBezTo>
                        <a:cubicBezTo>
                          <a:pt x="9647" y="28990"/>
                          <a:pt x="9707" y="28985"/>
                          <a:pt x="9766" y="28985"/>
                        </a:cubicBezTo>
                        <a:cubicBezTo>
                          <a:pt x="9911" y="28985"/>
                          <a:pt x="10055" y="29011"/>
                          <a:pt x="10201" y="29011"/>
                        </a:cubicBezTo>
                        <a:cubicBezTo>
                          <a:pt x="10239" y="29011"/>
                          <a:pt x="10276" y="29009"/>
                          <a:pt x="10314" y="29005"/>
                        </a:cubicBezTo>
                        <a:cubicBezTo>
                          <a:pt x="10379" y="28999"/>
                          <a:pt x="10448" y="28971"/>
                          <a:pt x="10519" y="28971"/>
                        </a:cubicBezTo>
                        <a:cubicBezTo>
                          <a:pt x="10554" y="28971"/>
                          <a:pt x="10589" y="28977"/>
                          <a:pt x="10624" y="28996"/>
                        </a:cubicBezTo>
                        <a:cubicBezTo>
                          <a:pt x="10684" y="29026"/>
                          <a:pt x="10747" y="29038"/>
                          <a:pt x="10811" y="29038"/>
                        </a:cubicBezTo>
                        <a:cubicBezTo>
                          <a:pt x="10884" y="29038"/>
                          <a:pt x="10958" y="29022"/>
                          <a:pt x="11029" y="28999"/>
                        </a:cubicBezTo>
                        <a:cubicBezTo>
                          <a:pt x="11064" y="28987"/>
                          <a:pt x="11100" y="28984"/>
                          <a:pt x="11136" y="28984"/>
                        </a:cubicBezTo>
                        <a:cubicBezTo>
                          <a:pt x="11194" y="28984"/>
                          <a:pt x="11253" y="28993"/>
                          <a:pt x="11311" y="28993"/>
                        </a:cubicBezTo>
                        <a:cubicBezTo>
                          <a:pt x="11361" y="28993"/>
                          <a:pt x="11411" y="28986"/>
                          <a:pt x="11459" y="28958"/>
                        </a:cubicBezTo>
                        <a:cubicBezTo>
                          <a:pt x="11460" y="28958"/>
                          <a:pt x="11460" y="28958"/>
                          <a:pt x="11461" y="28958"/>
                        </a:cubicBezTo>
                        <a:cubicBezTo>
                          <a:pt x="11466" y="28958"/>
                          <a:pt x="11476" y="28965"/>
                          <a:pt x="11481" y="28968"/>
                        </a:cubicBezTo>
                        <a:cubicBezTo>
                          <a:pt x="11520" y="29004"/>
                          <a:pt x="11560" y="29017"/>
                          <a:pt x="11600" y="29017"/>
                        </a:cubicBezTo>
                        <a:cubicBezTo>
                          <a:pt x="11656" y="29017"/>
                          <a:pt x="11712" y="28992"/>
                          <a:pt x="11766" y="28971"/>
                        </a:cubicBezTo>
                        <a:cubicBezTo>
                          <a:pt x="11800" y="28961"/>
                          <a:pt x="11831" y="28958"/>
                          <a:pt x="11862" y="28952"/>
                        </a:cubicBezTo>
                        <a:cubicBezTo>
                          <a:pt x="11900" y="28945"/>
                          <a:pt x="11937" y="28942"/>
                          <a:pt x="11974" y="28942"/>
                        </a:cubicBezTo>
                        <a:cubicBezTo>
                          <a:pt x="12077" y="28942"/>
                          <a:pt x="12178" y="28962"/>
                          <a:pt x="12281" y="28962"/>
                        </a:cubicBezTo>
                        <a:cubicBezTo>
                          <a:pt x="12314" y="28962"/>
                          <a:pt x="12346" y="28960"/>
                          <a:pt x="12379" y="28955"/>
                        </a:cubicBezTo>
                        <a:cubicBezTo>
                          <a:pt x="12713" y="28900"/>
                          <a:pt x="13060" y="28952"/>
                          <a:pt x="13397" y="28900"/>
                        </a:cubicBezTo>
                        <a:cubicBezTo>
                          <a:pt x="13400" y="28899"/>
                          <a:pt x="13402" y="28899"/>
                          <a:pt x="13405" y="28899"/>
                        </a:cubicBezTo>
                        <a:cubicBezTo>
                          <a:pt x="13422" y="28899"/>
                          <a:pt x="13440" y="28907"/>
                          <a:pt x="13456" y="28912"/>
                        </a:cubicBezTo>
                        <a:cubicBezTo>
                          <a:pt x="13521" y="28930"/>
                          <a:pt x="13585" y="28940"/>
                          <a:pt x="13649" y="28940"/>
                        </a:cubicBezTo>
                        <a:cubicBezTo>
                          <a:pt x="13719" y="28940"/>
                          <a:pt x="13789" y="28927"/>
                          <a:pt x="13858" y="28896"/>
                        </a:cubicBezTo>
                        <a:cubicBezTo>
                          <a:pt x="13875" y="28888"/>
                          <a:pt x="13892" y="28883"/>
                          <a:pt x="13909" y="28883"/>
                        </a:cubicBezTo>
                        <a:cubicBezTo>
                          <a:pt x="13923" y="28883"/>
                          <a:pt x="13937" y="28886"/>
                          <a:pt x="13951" y="28893"/>
                        </a:cubicBezTo>
                        <a:cubicBezTo>
                          <a:pt x="14010" y="28922"/>
                          <a:pt x="14070" y="28931"/>
                          <a:pt x="14130" y="28931"/>
                        </a:cubicBezTo>
                        <a:cubicBezTo>
                          <a:pt x="14234" y="28931"/>
                          <a:pt x="14339" y="28902"/>
                          <a:pt x="14437" y="28890"/>
                        </a:cubicBezTo>
                        <a:cubicBezTo>
                          <a:pt x="14580" y="28872"/>
                          <a:pt x="14734" y="28896"/>
                          <a:pt x="14874" y="28831"/>
                        </a:cubicBezTo>
                        <a:cubicBezTo>
                          <a:pt x="14880" y="28828"/>
                          <a:pt x="14889" y="28826"/>
                          <a:pt x="14898" y="28826"/>
                        </a:cubicBezTo>
                        <a:cubicBezTo>
                          <a:pt x="14910" y="28826"/>
                          <a:pt x="14923" y="28829"/>
                          <a:pt x="14932" y="28835"/>
                        </a:cubicBezTo>
                        <a:cubicBezTo>
                          <a:pt x="14957" y="28846"/>
                          <a:pt x="14983" y="28849"/>
                          <a:pt x="15009" y="28849"/>
                        </a:cubicBezTo>
                        <a:cubicBezTo>
                          <a:pt x="15062" y="28849"/>
                          <a:pt x="15118" y="28834"/>
                          <a:pt x="15171" y="28834"/>
                        </a:cubicBezTo>
                        <a:cubicBezTo>
                          <a:pt x="15210" y="28834"/>
                          <a:pt x="15247" y="28842"/>
                          <a:pt x="15282" y="28869"/>
                        </a:cubicBezTo>
                        <a:cubicBezTo>
                          <a:pt x="15284" y="28870"/>
                          <a:pt x="15286" y="28871"/>
                          <a:pt x="15289" y="28871"/>
                        </a:cubicBezTo>
                        <a:cubicBezTo>
                          <a:pt x="15299" y="28871"/>
                          <a:pt x="15316" y="28863"/>
                          <a:pt x="15326" y="28856"/>
                        </a:cubicBezTo>
                        <a:cubicBezTo>
                          <a:pt x="15400" y="28809"/>
                          <a:pt x="15481" y="28791"/>
                          <a:pt x="15561" y="28791"/>
                        </a:cubicBezTo>
                        <a:cubicBezTo>
                          <a:pt x="15606" y="28791"/>
                          <a:pt x="15651" y="28797"/>
                          <a:pt x="15694" y="28807"/>
                        </a:cubicBezTo>
                        <a:cubicBezTo>
                          <a:pt x="15770" y="28822"/>
                          <a:pt x="15846" y="28830"/>
                          <a:pt x="15921" y="28830"/>
                        </a:cubicBezTo>
                        <a:cubicBezTo>
                          <a:pt x="16026" y="28830"/>
                          <a:pt x="16128" y="28815"/>
                          <a:pt x="16223" y="28788"/>
                        </a:cubicBezTo>
                        <a:cubicBezTo>
                          <a:pt x="16284" y="28771"/>
                          <a:pt x="16345" y="28766"/>
                          <a:pt x="16406" y="28766"/>
                        </a:cubicBezTo>
                        <a:cubicBezTo>
                          <a:pt x="16523" y="28766"/>
                          <a:pt x="16639" y="28786"/>
                          <a:pt x="16755" y="28786"/>
                        </a:cubicBezTo>
                        <a:cubicBezTo>
                          <a:pt x="16819" y="28786"/>
                          <a:pt x="16883" y="28780"/>
                          <a:pt x="16948" y="28760"/>
                        </a:cubicBezTo>
                        <a:cubicBezTo>
                          <a:pt x="16984" y="28750"/>
                          <a:pt x="17024" y="28747"/>
                          <a:pt x="17065" y="28747"/>
                        </a:cubicBezTo>
                        <a:cubicBezTo>
                          <a:pt x="17113" y="28747"/>
                          <a:pt x="17162" y="28751"/>
                          <a:pt x="17209" y="28751"/>
                        </a:cubicBezTo>
                        <a:cubicBezTo>
                          <a:pt x="17245" y="28751"/>
                          <a:pt x="17279" y="28749"/>
                          <a:pt x="17310" y="28742"/>
                        </a:cubicBezTo>
                        <a:cubicBezTo>
                          <a:pt x="17385" y="28725"/>
                          <a:pt x="17460" y="28721"/>
                          <a:pt x="17534" y="28721"/>
                        </a:cubicBezTo>
                        <a:cubicBezTo>
                          <a:pt x="17607" y="28721"/>
                          <a:pt x="17681" y="28725"/>
                          <a:pt x="17754" y="28725"/>
                        </a:cubicBezTo>
                        <a:cubicBezTo>
                          <a:pt x="17810" y="28725"/>
                          <a:pt x="17866" y="28722"/>
                          <a:pt x="17923" y="28714"/>
                        </a:cubicBezTo>
                        <a:cubicBezTo>
                          <a:pt x="17962" y="28707"/>
                          <a:pt x="18002" y="28706"/>
                          <a:pt x="18043" y="28706"/>
                        </a:cubicBezTo>
                        <a:cubicBezTo>
                          <a:pt x="18073" y="28706"/>
                          <a:pt x="18104" y="28707"/>
                          <a:pt x="18134" y="28707"/>
                        </a:cubicBezTo>
                        <a:cubicBezTo>
                          <a:pt x="18199" y="28707"/>
                          <a:pt x="18264" y="28703"/>
                          <a:pt x="18328" y="28683"/>
                        </a:cubicBezTo>
                        <a:cubicBezTo>
                          <a:pt x="18363" y="28673"/>
                          <a:pt x="18398" y="28666"/>
                          <a:pt x="18434" y="28666"/>
                        </a:cubicBezTo>
                        <a:cubicBezTo>
                          <a:pt x="18485" y="28666"/>
                          <a:pt x="18536" y="28679"/>
                          <a:pt x="18585" y="28714"/>
                        </a:cubicBezTo>
                        <a:cubicBezTo>
                          <a:pt x="18599" y="28723"/>
                          <a:pt x="18617" y="28728"/>
                          <a:pt x="18637" y="28728"/>
                        </a:cubicBezTo>
                        <a:cubicBezTo>
                          <a:pt x="18656" y="28728"/>
                          <a:pt x="18676" y="28723"/>
                          <a:pt x="18693" y="28714"/>
                        </a:cubicBezTo>
                        <a:cubicBezTo>
                          <a:pt x="18772" y="28670"/>
                          <a:pt x="18853" y="28659"/>
                          <a:pt x="18936" y="28659"/>
                        </a:cubicBezTo>
                        <a:cubicBezTo>
                          <a:pt x="19018" y="28659"/>
                          <a:pt x="19101" y="28670"/>
                          <a:pt x="19183" y="28670"/>
                        </a:cubicBezTo>
                        <a:cubicBezTo>
                          <a:pt x="19204" y="28670"/>
                          <a:pt x="19224" y="28669"/>
                          <a:pt x="19244" y="28667"/>
                        </a:cubicBezTo>
                        <a:cubicBezTo>
                          <a:pt x="19260" y="28666"/>
                          <a:pt x="19275" y="28666"/>
                          <a:pt x="19290" y="28666"/>
                        </a:cubicBezTo>
                        <a:cubicBezTo>
                          <a:pt x="19420" y="28666"/>
                          <a:pt x="19548" y="28704"/>
                          <a:pt x="19676" y="28704"/>
                        </a:cubicBezTo>
                        <a:cubicBezTo>
                          <a:pt x="19725" y="28704"/>
                          <a:pt x="19774" y="28699"/>
                          <a:pt x="19823" y="28683"/>
                        </a:cubicBezTo>
                        <a:cubicBezTo>
                          <a:pt x="19840" y="28677"/>
                          <a:pt x="19855" y="28675"/>
                          <a:pt x="19871" y="28675"/>
                        </a:cubicBezTo>
                        <a:cubicBezTo>
                          <a:pt x="19946" y="28675"/>
                          <a:pt x="20009" y="28732"/>
                          <a:pt x="20085" y="28732"/>
                        </a:cubicBezTo>
                        <a:cubicBezTo>
                          <a:pt x="20094" y="28732"/>
                          <a:pt x="20104" y="28731"/>
                          <a:pt x="20114" y="28729"/>
                        </a:cubicBezTo>
                        <a:cubicBezTo>
                          <a:pt x="20152" y="28720"/>
                          <a:pt x="20191" y="28717"/>
                          <a:pt x="20229" y="28717"/>
                        </a:cubicBezTo>
                        <a:cubicBezTo>
                          <a:pt x="20319" y="28717"/>
                          <a:pt x="20410" y="28735"/>
                          <a:pt x="20501" y="28742"/>
                        </a:cubicBezTo>
                        <a:cubicBezTo>
                          <a:pt x="20612" y="28748"/>
                          <a:pt x="20724" y="28776"/>
                          <a:pt x="20834" y="28776"/>
                        </a:cubicBezTo>
                        <a:cubicBezTo>
                          <a:pt x="20884" y="28776"/>
                          <a:pt x="20934" y="28771"/>
                          <a:pt x="20984" y="28754"/>
                        </a:cubicBezTo>
                        <a:cubicBezTo>
                          <a:pt x="21029" y="28739"/>
                          <a:pt x="21073" y="28733"/>
                          <a:pt x="21117" y="28733"/>
                        </a:cubicBezTo>
                        <a:cubicBezTo>
                          <a:pt x="21218" y="28733"/>
                          <a:pt x="21314" y="28764"/>
                          <a:pt x="21405" y="28788"/>
                        </a:cubicBezTo>
                        <a:cubicBezTo>
                          <a:pt x="21519" y="28816"/>
                          <a:pt x="21637" y="28831"/>
                          <a:pt x="21751" y="28856"/>
                        </a:cubicBezTo>
                        <a:cubicBezTo>
                          <a:pt x="21764" y="28859"/>
                          <a:pt x="21777" y="28860"/>
                          <a:pt x="21790" y="28860"/>
                        </a:cubicBezTo>
                        <a:cubicBezTo>
                          <a:pt x="21850" y="28860"/>
                          <a:pt x="21909" y="28838"/>
                          <a:pt x="21968" y="28838"/>
                        </a:cubicBezTo>
                        <a:cubicBezTo>
                          <a:pt x="21993" y="28838"/>
                          <a:pt x="22018" y="28842"/>
                          <a:pt x="22042" y="28853"/>
                        </a:cubicBezTo>
                        <a:cubicBezTo>
                          <a:pt x="22216" y="28934"/>
                          <a:pt x="22408" y="28940"/>
                          <a:pt x="22590" y="28986"/>
                        </a:cubicBezTo>
                        <a:cubicBezTo>
                          <a:pt x="22708" y="29017"/>
                          <a:pt x="22813" y="29079"/>
                          <a:pt x="22937" y="29098"/>
                        </a:cubicBezTo>
                        <a:cubicBezTo>
                          <a:pt x="22949" y="29099"/>
                          <a:pt x="22961" y="29100"/>
                          <a:pt x="22973" y="29100"/>
                        </a:cubicBezTo>
                        <a:cubicBezTo>
                          <a:pt x="23016" y="29100"/>
                          <a:pt x="23059" y="29091"/>
                          <a:pt x="23104" y="29091"/>
                        </a:cubicBezTo>
                        <a:cubicBezTo>
                          <a:pt x="23132" y="29091"/>
                          <a:pt x="23161" y="29095"/>
                          <a:pt x="23191" y="29107"/>
                        </a:cubicBezTo>
                        <a:cubicBezTo>
                          <a:pt x="23398" y="29191"/>
                          <a:pt x="23612" y="29265"/>
                          <a:pt x="23838" y="29302"/>
                        </a:cubicBezTo>
                        <a:cubicBezTo>
                          <a:pt x="23887" y="29311"/>
                          <a:pt x="23937" y="29339"/>
                          <a:pt x="23940" y="29392"/>
                        </a:cubicBezTo>
                        <a:cubicBezTo>
                          <a:pt x="23943" y="29441"/>
                          <a:pt x="23900" y="29466"/>
                          <a:pt x="23856" y="29491"/>
                        </a:cubicBezTo>
                        <a:cubicBezTo>
                          <a:pt x="23572" y="29649"/>
                          <a:pt x="23256" y="29742"/>
                          <a:pt x="22980" y="29921"/>
                        </a:cubicBezTo>
                        <a:cubicBezTo>
                          <a:pt x="22962" y="29933"/>
                          <a:pt x="22937" y="29943"/>
                          <a:pt x="22912" y="29943"/>
                        </a:cubicBezTo>
                        <a:cubicBezTo>
                          <a:pt x="22909" y="29943"/>
                          <a:pt x="22906" y="29943"/>
                          <a:pt x="22903" y="29943"/>
                        </a:cubicBezTo>
                        <a:cubicBezTo>
                          <a:pt x="22806" y="29943"/>
                          <a:pt x="22731" y="29992"/>
                          <a:pt x="22671" y="30070"/>
                        </a:cubicBezTo>
                        <a:cubicBezTo>
                          <a:pt x="22652" y="30094"/>
                          <a:pt x="22621" y="30107"/>
                          <a:pt x="22593" y="30122"/>
                        </a:cubicBezTo>
                        <a:cubicBezTo>
                          <a:pt x="22374" y="30237"/>
                          <a:pt x="22114" y="30265"/>
                          <a:pt x="21922" y="30438"/>
                        </a:cubicBezTo>
                        <a:cubicBezTo>
                          <a:pt x="21885" y="30472"/>
                          <a:pt x="21838" y="30487"/>
                          <a:pt x="21789" y="30494"/>
                        </a:cubicBezTo>
                        <a:cubicBezTo>
                          <a:pt x="21597" y="30522"/>
                          <a:pt x="21423" y="30611"/>
                          <a:pt x="21278" y="30723"/>
                        </a:cubicBezTo>
                        <a:cubicBezTo>
                          <a:pt x="21117" y="30847"/>
                          <a:pt x="20953" y="30946"/>
                          <a:pt x="20755" y="30998"/>
                        </a:cubicBezTo>
                        <a:cubicBezTo>
                          <a:pt x="20680" y="31020"/>
                          <a:pt x="20594" y="31026"/>
                          <a:pt x="20532" y="31088"/>
                        </a:cubicBezTo>
                        <a:cubicBezTo>
                          <a:pt x="20433" y="31184"/>
                          <a:pt x="20321" y="31243"/>
                          <a:pt x="20182" y="31264"/>
                        </a:cubicBezTo>
                        <a:cubicBezTo>
                          <a:pt x="20024" y="31289"/>
                          <a:pt x="19888" y="31391"/>
                          <a:pt x="19767" y="31481"/>
                        </a:cubicBezTo>
                        <a:cubicBezTo>
                          <a:pt x="19678" y="31546"/>
                          <a:pt x="19582" y="31620"/>
                          <a:pt x="19486" y="31661"/>
                        </a:cubicBezTo>
                        <a:cubicBezTo>
                          <a:pt x="19377" y="31707"/>
                          <a:pt x="19337" y="31772"/>
                          <a:pt x="19331" y="31865"/>
                        </a:cubicBezTo>
                        <a:cubicBezTo>
                          <a:pt x="19319" y="31964"/>
                          <a:pt x="19408" y="32007"/>
                          <a:pt x="19476" y="32057"/>
                        </a:cubicBezTo>
                        <a:cubicBezTo>
                          <a:pt x="19560" y="32119"/>
                          <a:pt x="19653" y="32165"/>
                          <a:pt x="19736" y="32212"/>
                        </a:cubicBezTo>
                        <a:cubicBezTo>
                          <a:pt x="19839" y="32270"/>
                          <a:pt x="19894" y="32379"/>
                          <a:pt x="20009" y="32410"/>
                        </a:cubicBezTo>
                        <a:cubicBezTo>
                          <a:pt x="20195" y="32462"/>
                          <a:pt x="20355" y="32574"/>
                          <a:pt x="20529" y="32651"/>
                        </a:cubicBezTo>
                        <a:cubicBezTo>
                          <a:pt x="20628" y="32694"/>
                          <a:pt x="20733" y="32753"/>
                          <a:pt x="20804" y="32834"/>
                        </a:cubicBezTo>
                        <a:cubicBezTo>
                          <a:pt x="20897" y="32942"/>
                          <a:pt x="21012" y="32995"/>
                          <a:pt x="21142" y="33029"/>
                        </a:cubicBezTo>
                        <a:cubicBezTo>
                          <a:pt x="21201" y="33044"/>
                          <a:pt x="21253" y="33075"/>
                          <a:pt x="21281" y="33119"/>
                        </a:cubicBezTo>
                        <a:cubicBezTo>
                          <a:pt x="21324" y="33187"/>
                          <a:pt x="21386" y="33208"/>
                          <a:pt x="21457" y="33218"/>
                        </a:cubicBezTo>
                        <a:cubicBezTo>
                          <a:pt x="21507" y="33224"/>
                          <a:pt x="21544" y="33242"/>
                          <a:pt x="21587" y="33270"/>
                        </a:cubicBezTo>
                        <a:cubicBezTo>
                          <a:pt x="21727" y="33363"/>
                          <a:pt x="21869" y="33450"/>
                          <a:pt x="22015" y="33530"/>
                        </a:cubicBezTo>
                        <a:cubicBezTo>
                          <a:pt x="22247" y="33660"/>
                          <a:pt x="22510" y="33738"/>
                          <a:pt x="22692" y="33951"/>
                        </a:cubicBezTo>
                        <a:cubicBezTo>
                          <a:pt x="22708" y="33967"/>
                          <a:pt x="22736" y="33976"/>
                          <a:pt x="22761" y="33979"/>
                        </a:cubicBezTo>
                        <a:cubicBezTo>
                          <a:pt x="22937" y="34001"/>
                          <a:pt x="23061" y="34109"/>
                          <a:pt x="23188" y="34220"/>
                        </a:cubicBezTo>
                        <a:cubicBezTo>
                          <a:pt x="23281" y="34304"/>
                          <a:pt x="23392" y="34366"/>
                          <a:pt x="23513" y="34391"/>
                        </a:cubicBezTo>
                        <a:cubicBezTo>
                          <a:pt x="23615" y="34412"/>
                          <a:pt x="23692" y="34462"/>
                          <a:pt x="23767" y="34530"/>
                        </a:cubicBezTo>
                        <a:cubicBezTo>
                          <a:pt x="23819" y="34576"/>
                          <a:pt x="23866" y="34657"/>
                          <a:pt x="23937" y="34660"/>
                        </a:cubicBezTo>
                        <a:cubicBezTo>
                          <a:pt x="24088" y="34663"/>
                          <a:pt x="24184" y="34775"/>
                          <a:pt x="24308" y="34830"/>
                        </a:cubicBezTo>
                        <a:cubicBezTo>
                          <a:pt x="24407" y="34874"/>
                          <a:pt x="24472" y="34976"/>
                          <a:pt x="24559" y="35010"/>
                        </a:cubicBezTo>
                        <a:cubicBezTo>
                          <a:pt x="24689" y="35062"/>
                          <a:pt x="24810" y="35127"/>
                          <a:pt x="24930" y="35192"/>
                        </a:cubicBezTo>
                        <a:cubicBezTo>
                          <a:pt x="25129" y="35304"/>
                          <a:pt x="25333" y="35409"/>
                          <a:pt x="25528" y="35527"/>
                        </a:cubicBezTo>
                        <a:cubicBezTo>
                          <a:pt x="25636" y="35589"/>
                          <a:pt x="25707" y="35697"/>
                          <a:pt x="25828" y="35740"/>
                        </a:cubicBezTo>
                        <a:cubicBezTo>
                          <a:pt x="26020" y="35815"/>
                          <a:pt x="26203" y="35904"/>
                          <a:pt x="26382" y="36006"/>
                        </a:cubicBezTo>
                        <a:cubicBezTo>
                          <a:pt x="26429" y="36031"/>
                          <a:pt x="26450" y="36106"/>
                          <a:pt x="26509" y="36112"/>
                        </a:cubicBezTo>
                        <a:cubicBezTo>
                          <a:pt x="26726" y="36136"/>
                          <a:pt x="26865" y="36310"/>
                          <a:pt x="27038" y="36406"/>
                        </a:cubicBezTo>
                        <a:cubicBezTo>
                          <a:pt x="27175" y="36483"/>
                          <a:pt x="27339" y="36530"/>
                          <a:pt x="27456" y="36644"/>
                        </a:cubicBezTo>
                        <a:cubicBezTo>
                          <a:pt x="27561" y="36746"/>
                          <a:pt x="27729" y="36737"/>
                          <a:pt x="27837" y="36842"/>
                        </a:cubicBezTo>
                        <a:cubicBezTo>
                          <a:pt x="27886" y="36886"/>
                          <a:pt x="27911" y="36966"/>
                          <a:pt x="27995" y="36966"/>
                        </a:cubicBezTo>
                        <a:cubicBezTo>
                          <a:pt x="28075" y="36966"/>
                          <a:pt x="28134" y="37006"/>
                          <a:pt x="28202" y="37040"/>
                        </a:cubicBezTo>
                        <a:cubicBezTo>
                          <a:pt x="28332" y="37112"/>
                          <a:pt x="28444" y="37204"/>
                          <a:pt x="28561" y="37291"/>
                        </a:cubicBezTo>
                        <a:cubicBezTo>
                          <a:pt x="28731" y="37412"/>
                          <a:pt x="28945" y="37467"/>
                          <a:pt x="29100" y="37616"/>
                        </a:cubicBezTo>
                        <a:cubicBezTo>
                          <a:pt x="29177" y="37690"/>
                          <a:pt x="29282" y="37675"/>
                          <a:pt x="29372" y="37718"/>
                        </a:cubicBezTo>
                        <a:cubicBezTo>
                          <a:pt x="29436" y="37752"/>
                          <a:pt x="29499" y="37778"/>
                          <a:pt x="29564" y="37778"/>
                        </a:cubicBezTo>
                        <a:cubicBezTo>
                          <a:pt x="29618" y="37778"/>
                          <a:pt x="29674" y="37760"/>
                          <a:pt x="29731" y="37712"/>
                        </a:cubicBezTo>
                        <a:cubicBezTo>
                          <a:pt x="29821" y="37638"/>
                          <a:pt x="29973" y="37653"/>
                          <a:pt x="30032" y="37520"/>
                        </a:cubicBezTo>
                        <a:cubicBezTo>
                          <a:pt x="30038" y="37514"/>
                          <a:pt x="30062" y="37514"/>
                          <a:pt x="30081" y="37514"/>
                        </a:cubicBezTo>
                        <a:cubicBezTo>
                          <a:pt x="30083" y="37514"/>
                          <a:pt x="30085" y="37514"/>
                          <a:pt x="30088" y="37514"/>
                        </a:cubicBezTo>
                        <a:cubicBezTo>
                          <a:pt x="30140" y="37514"/>
                          <a:pt x="30179" y="37479"/>
                          <a:pt x="30223" y="37461"/>
                        </a:cubicBezTo>
                        <a:cubicBezTo>
                          <a:pt x="30338" y="37415"/>
                          <a:pt x="30387" y="37303"/>
                          <a:pt x="30483" y="37245"/>
                        </a:cubicBezTo>
                        <a:cubicBezTo>
                          <a:pt x="30818" y="37043"/>
                          <a:pt x="31149" y="36839"/>
                          <a:pt x="31505" y="36681"/>
                        </a:cubicBezTo>
                        <a:cubicBezTo>
                          <a:pt x="31619" y="36629"/>
                          <a:pt x="31712" y="36539"/>
                          <a:pt x="31824" y="36480"/>
                        </a:cubicBezTo>
                        <a:cubicBezTo>
                          <a:pt x="31920" y="36427"/>
                          <a:pt x="32031" y="36369"/>
                          <a:pt x="32102" y="36294"/>
                        </a:cubicBezTo>
                        <a:cubicBezTo>
                          <a:pt x="32235" y="36158"/>
                          <a:pt x="32421" y="36133"/>
                          <a:pt x="32564" y="36016"/>
                        </a:cubicBezTo>
                        <a:cubicBezTo>
                          <a:pt x="32669" y="35932"/>
                          <a:pt x="32814" y="35892"/>
                          <a:pt x="32919" y="35793"/>
                        </a:cubicBezTo>
                        <a:cubicBezTo>
                          <a:pt x="32957" y="35756"/>
                          <a:pt x="33000" y="35712"/>
                          <a:pt x="33046" y="35697"/>
                        </a:cubicBezTo>
                        <a:cubicBezTo>
                          <a:pt x="33275" y="35626"/>
                          <a:pt x="33436" y="35437"/>
                          <a:pt x="33659" y="35363"/>
                        </a:cubicBezTo>
                        <a:cubicBezTo>
                          <a:pt x="33848" y="35298"/>
                          <a:pt x="33972" y="35134"/>
                          <a:pt x="34139" y="35035"/>
                        </a:cubicBezTo>
                        <a:cubicBezTo>
                          <a:pt x="34247" y="34966"/>
                          <a:pt x="34374" y="34935"/>
                          <a:pt x="34470" y="34830"/>
                        </a:cubicBezTo>
                        <a:cubicBezTo>
                          <a:pt x="34514" y="34784"/>
                          <a:pt x="34610" y="34722"/>
                          <a:pt x="34675" y="34710"/>
                        </a:cubicBezTo>
                        <a:cubicBezTo>
                          <a:pt x="34826" y="34685"/>
                          <a:pt x="34935" y="34604"/>
                          <a:pt x="35040" y="34511"/>
                        </a:cubicBezTo>
                        <a:cubicBezTo>
                          <a:pt x="35362" y="34239"/>
                          <a:pt x="35746" y="34072"/>
                          <a:pt x="36095" y="33846"/>
                        </a:cubicBezTo>
                        <a:cubicBezTo>
                          <a:pt x="36238" y="33753"/>
                          <a:pt x="36420" y="33725"/>
                          <a:pt x="36557" y="33614"/>
                        </a:cubicBezTo>
                        <a:cubicBezTo>
                          <a:pt x="36758" y="33450"/>
                          <a:pt x="36965" y="33283"/>
                          <a:pt x="37207" y="33184"/>
                        </a:cubicBezTo>
                        <a:cubicBezTo>
                          <a:pt x="37411" y="33103"/>
                          <a:pt x="37553" y="32936"/>
                          <a:pt x="37742" y="32849"/>
                        </a:cubicBezTo>
                        <a:cubicBezTo>
                          <a:pt x="37869" y="32790"/>
                          <a:pt x="37943" y="32664"/>
                          <a:pt x="38083" y="32636"/>
                        </a:cubicBezTo>
                        <a:cubicBezTo>
                          <a:pt x="38197" y="32611"/>
                          <a:pt x="38281" y="32546"/>
                          <a:pt x="38358" y="32462"/>
                        </a:cubicBezTo>
                        <a:cubicBezTo>
                          <a:pt x="38394" y="32421"/>
                          <a:pt x="38443" y="32396"/>
                          <a:pt x="38493" y="32396"/>
                        </a:cubicBezTo>
                        <a:cubicBezTo>
                          <a:pt x="38498" y="32396"/>
                          <a:pt x="38504" y="32397"/>
                          <a:pt x="38510" y="32397"/>
                        </a:cubicBezTo>
                        <a:cubicBezTo>
                          <a:pt x="38517" y="32399"/>
                          <a:pt x="38525" y="32399"/>
                          <a:pt x="38532" y="32399"/>
                        </a:cubicBezTo>
                        <a:cubicBezTo>
                          <a:pt x="38579" y="32399"/>
                          <a:pt x="38612" y="32374"/>
                          <a:pt x="38637" y="32345"/>
                        </a:cubicBezTo>
                        <a:cubicBezTo>
                          <a:pt x="38835" y="32109"/>
                          <a:pt x="39150" y="32060"/>
                          <a:pt x="39376" y="31871"/>
                        </a:cubicBezTo>
                        <a:cubicBezTo>
                          <a:pt x="39410" y="31840"/>
                          <a:pt x="39457" y="31822"/>
                          <a:pt x="39509" y="31815"/>
                        </a:cubicBezTo>
                        <a:cubicBezTo>
                          <a:pt x="39550" y="31809"/>
                          <a:pt x="39581" y="31778"/>
                          <a:pt x="39609" y="31744"/>
                        </a:cubicBezTo>
                        <a:cubicBezTo>
                          <a:pt x="39701" y="31633"/>
                          <a:pt x="39825" y="31558"/>
                          <a:pt x="39958" y="31506"/>
                        </a:cubicBezTo>
                        <a:cubicBezTo>
                          <a:pt x="40017" y="31484"/>
                          <a:pt x="40064" y="31456"/>
                          <a:pt x="40110" y="31416"/>
                        </a:cubicBezTo>
                        <a:cubicBezTo>
                          <a:pt x="40240" y="31298"/>
                          <a:pt x="40392" y="31199"/>
                          <a:pt x="40550" y="31150"/>
                        </a:cubicBezTo>
                        <a:cubicBezTo>
                          <a:pt x="40732" y="31094"/>
                          <a:pt x="40868" y="30977"/>
                          <a:pt x="41023" y="30890"/>
                        </a:cubicBezTo>
                        <a:cubicBezTo>
                          <a:pt x="41218" y="30782"/>
                          <a:pt x="41422" y="30661"/>
                          <a:pt x="41586" y="30512"/>
                        </a:cubicBezTo>
                        <a:cubicBezTo>
                          <a:pt x="41791" y="30330"/>
                          <a:pt x="42069" y="30305"/>
                          <a:pt x="42267" y="30113"/>
                        </a:cubicBezTo>
                        <a:cubicBezTo>
                          <a:pt x="42373" y="30011"/>
                          <a:pt x="42521" y="29933"/>
                          <a:pt x="42657" y="29862"/>
                        </a:cubicBezTo>
                        <a:cubicBezTo>
                          <a:pt x="42834" y="29769"/>
                          <a:pt x="42976" y="29615"/>
                          <a:pt x="43181" y="29577"/>
                        </a:cubicBezTo>
                        <a:cubicBezTo>
                          <a:pt x="43215" y="29571"/>
                          <a:pt x="43242" y="29553"/>
                          <a:pt x="43246" y="29516"/>
                        </a:cubicBezTo>
                        <a:cubicBezTo>
                          <a:pt x="43261" y="29407"/>
                          <a:pt x="43335" y="29333"/>
                          <a:pt x="43388" y="29249"/>
                        </a:cubicBezTo>
                        <a:cubicBezTo>
                          <a:pt x="43416" y="29209"/>
                          <a:pt x="43444" y="29157"/>
                          <a:pt x="43441" y="29113"/>
                        </a:cubicBezTo>
                        <a:cubicBezTo>
                          <a:pt x="43425" y="28918"/>
                          <a:pt x="43561" y="28785"/>
                          <a:pt x="43660" y="28655"/>
                        </a:cubicBezTo>
                        <a:cubicBezTo>
                          <a:pt x="43753" y="28531"/>
                          <a:pt x="43793" y="28389"/>
                          <a:pt x="43883" y="28265"/>
                        </a:cubicBezTo>
                        <a:cubicBezTo>
                          <a:pt x="43976" y="28141"/>
                          <a:pt x="43985" y="27974"/>
                          <a:pt x="44060" y="27835"/>
                        </a:cubicBezTo>
                        <a:cubicBezTo>
                          <a:pt x="44137" y="27689"/>
                          <a:pt x="44255" y="27569"/>
                          <a:pt x="44323" y="27411"/>
                        </a:cubicBezTo>
                        <a:cubicBezTo>
                          <a:pt x="44360" y="27330"/>
                          <a:pt x="44338" y="27247"/>
                          <a:pt x="44385" y="27175"/>
                        </a:cubicBezTo>
                        <a:cubicBezTo>
                          <a:pt x="44478" y="27033"/>
                          <a:pt x="44555" y="26875"/>
                          <a:pt x="44654" y="26739"/>
                        </a:cubicBezTo>
                        <a:cubicBezTo>
                          <a:pt x="44778" y="26569"/>
                          <a:pt x="44799" y="26361"/>
                          <a:pt x="44911" y="26185"/>
                        </a:cubicBezTo>
                        <a:cubicBezTo>
                          <a:pt x="44954" y="26114"/>
                          <a:pt x="45044" y="26055"/>
                          <a:pt x="45047" y="25975"/>
                        </a:cubicBezTo>
                        <a:cubicBezTo>
                          <a:pt x="45059" y="25742"/>
                          <a:pt x="45264" y="25612"/>
                          <a:pt x="45329" y="25408"/>
                        </a:cubicBezTo>
                        <a:cubicBezTo>
                          <a:pt x="45350" y="25343"/>
                          <a:pt x="45363" y="25269"/>
                          <a:pt x="45391" y="25204"/>
                        </a:cubicBezTo>
                        <a:cubicBezTo>
                          <a:pt x="45518" y="24928"/>
                          <a:pt x="45728" y="24702"/>
                          <a:pt x="45815" y="24405"/>
                        </a:cubicBezTo>
                        <a:cubicBezTo>
                          <a:pt x="45833" y="24346"/>
                          <a:pt x="45870" y="24288"/>
                          <a:pt x="45895" y="24229"/>
                        </a:cubicBezTo>
                        <a:cubicBezTo>
                          <a:pt x="45976" y="24058"/>
                          <a:pt x="46152" y="23941"/>
                          <a:pt x="46186" y="23755"/>
                        </a:cubicBezTo>
                        <a:cubicBezTo>
                          <a:pt x="46214" y="23591"/>
                          <a:pt x="46316" y="23470"/>
                          <a:pt x="46369" y="23325"/>
                        </a:cubicBezTo>
                        <a:cubicBezTo>
                          <a:pt x="46434" y="23152"/>
                          <a:pt x="46558" y="23000"/>
                          <a:pt x="46616" y="22820"/>
                        </a:cubicBezTo>
                        <a:cubicBezTo>
                          <a:pt x="46663" y="22678"/>
                          <a:pt x="46762" y="22567"/>
                          <a:pt x="46808" y="22424"/>
                        </a:cubicBezTo>
                        <a:cubicBezTo>
                          <a:pt x="46849" y="22291"/>
                          <a:pt x="46932" y="22155"/>
                          <a:pt x="47013" y="22056"/>
                        </a:cubicBezTo>
                        <a:cubicBezTo>
                          <a:pt x="47105" y="21941"/>
                          <a:pt x="47149" y="21833"/>
                          <a:pt x="47183" y="21703"/>
                        </a:cubicBezTo>
                        <a:cubicBezTo>
                          <a:pt x="47186" y="21687"/>
                          <a:pt x="47195" y="21672"/>
                          <a:pt x="47208" y="21663"/>
                        </a:cubicBezTo>
                        <a:cubicBezTo>
                          <a:pt x="47316" y="21561"/>
                          <a:pt x="47347" y="21412"/>
                          <a:pt x="47406" y="21288"/>
                        </a:cubicBezTo>
                        <a:cubicBezTo>
                          <a:pt x="47465" y="21164"/>
                          <a:pt x="47520" y="21031"/>
                          <a:pt x="47598" y="20917"/>
                        </a:cubicBezTo>
                        <a:cubicBezTo>
                          <a:pt x="47743" y="20712"/>
                          <a:pt x="47827" y="20480"/>
                          <a:pt x="47920" y="20254"/>
                        </a:cubicBezTo>
                        <a:cubicBezTo>
                          <a:pt x="47957" y="20168"/>
                          <a:pt x="48040" y="20118"/>
                          <a:pt x="48059" y="20025"/>
                        </a:cubicBezTo>
                        <a:cubicBezTo>
                          <a:pt x="48111" y="19768"/>
                          <a:pt x="48288" y="19567"/>
                          <a:pt x="48381" y="19326"/>
                        </a:cubicBezTo>
                        <a:cubicBezTo>
                          <a:pt x="48458" y="19128"/>
                          <a:pt x="48656" y="18982"/>
                          <a:pt x="48675" y="18747"/>
                        </a:cubicBezTo>
                        <a:cubicBezTo>
                          <a:pt x="48678" y="18722"/>
                          <a:pt x="48709" y="18700"/>
                          <a:pt x="48721" y="18676"/>
                        </a:cubicBezTo>
                        <a:cubicBezTo>
                          <a:pt x="48768" y="18589"/>
                          <a:pt x="48833" y="18518"/>
                          <a:pt x="48867" y="18413"/>
                        </a:cubicBezTo>
                        <a:cubicBezTo>
                          <a:pt x="48901" y="18304"/>
                          <a:pt x="48935" y="18171"/>
                          <a:pt x="49034" y="18091"/>
                        </a:cubicBezTo>
                        <a:cubicBezTo>
                          <a:pt x="49117" y="18020"/>
                          <a:pt x="49155" y="17917"/>
                          <a:pt x="49201" y="17828"/>
                        </a:cubicBezTo>
                        <a:cubicBezTo>
                          <a:pt x="49300" y="17636"/>
                          <a:pt x="49343" y="17419"/>
                          <a:pt x="49467" y="17233"/>
                        </a:cubicBezTo>
                        <a:cubicBezTo>
                          <a:pt x="49532" y="17137"/>
                          <a:pt x="49523" y="17026"/>
                          <a:pt x="49442" y="16939"/>
                        </a:cubicBezTo>
                        <a:cubicBezTo>
                          <a:pt x="49400" y="16893"/>
                          <a:pt x="49352" y="16866"/>
                          <a:pt x="49300" y="16866"/>
                        </a:cubicBezTo>
                        <a:cubicBezTo>
                          <a:pt x="49264" y="16866"/>
                          <a:pt x="49227" y="16879"/>
                          <a:pt x="49189" y="16908"/>
                        </a:cubicBezTo>
                        <a:cubicBezTo>
                          <a:pt x="49178" y="16916"/>
                          <a:pt x="49160" y="16924"/>
                          <a:pt x="49148" y="16924"/>
                        </a:cubicBezTo>
                        <a:cubicBezTo>
                          <a:pt x="49146" y="16924"/>
                          <a:pt x="49144" y="16924"/>
                          <a:pt x="49142" y="16924"/>
                        </a:cubicBezTo>
                        <a:cubicBezTo>
                          <a:pt x="49119" y="16917"/>
                          <a:pt x="49098" y="16914"/>
                          <a:pt x="49077" y="16914"/>
                        </a:cubicBezTo>
                        <a:cubicBezTo>
                          <a:pt x="48948" y="16914"/>
                          <a:pt x="48861" y="17033"/>
                          <a:pt x="48749" y="17075"/>
                        </a:cubicBezTo>
                        <a:cubicBezTo>
                          <a:pt x="48622" y="17122"/>
                          <a:pt x="48508" y="17199"/>
                          <a:pt x="48381" y="17258"/>
                        </a:cubicBezTo>
                        <a:cubicBezTo>
                          <a:pt x="48272" y="17304"/>
                          <a:pt x="48145" y="17295"/>
                          <a:pt x="48053" y="17373"/>
                        </a:cubicBezTo>
                        <a:cubicBezTo>
                          <a:pt x="47991" y="17422"/>
                          <a:pt x="47926" y="17456"/>
                          <a:pt x="47848" y="17478"/>
                        </a:cubicBezTo>
                        <a:cubicBezTo>
                          <a:pt x="47786" y="17496"/>
                          <a:pt x="47706" y="17506"/>
                          <a:pt x="47669" y="17552"/>
                        </a:cubicBezTo>
                        <a:cubicBezTo>
                          <a:pt x="47530" y="17710"/>
                          <a:pt x="47322" y="17713"/>
                          <a:pt x="47149" y="17787"/>
                        </a:cubicBezTo>
                        <a:cubicBezTo>
                          <a:pt x="47040" y="17834"/>
                          <a:pt x="46932" y="17893"/>
                          <a:pt x="46821" y="17936"/>
                        </a:cubicBezTo>
                        <a:cubicBezTo>
                          <a:pt x="46737" y="17970"/>
                          <a:pt x="46623" y="17970"/>
                          <a:pt x="46564" y="18057"/>
                        </a:cubicBezTo>
                        <a:cubicBezTo>
                          <a:pt x="46530" y="18106"/>
                          <a:pt x="46493" y="18109"/>
                          <a:pt x="46443" y="18122"/>
                        </a:cubicBezTo>
                        <a:cubicBezTo>
                          <a:pt x="46291" y="18162"/>
                          <a:pt x="46127" y="18196"/>
                          <a:pt x="46022" y="18310"/>
                        </a:cubicBezTo>
                        <a:cubicBezTo>
                          <a:pt x="45932" y="18406"/>
                          <a:pt x="45827" y="18453"/>
                          <a:pt x="45719" y="18459"/>
                        </a:cubicBezTo>
                        <a:cubicBezTo>
                          <a:pt x="45514" y="18471"/>
                          <a:pt x="45372" y="18608"/>
                          <a:pt x="45202" y="18682"/>
                        </a:cubicBezTo>
                        <a:cubicBezTo>
                          <a:pt x="45075" y="18735"/>
                          <a:pt x="44970" y="18846"/>
                          <a:pt x="44818" y="18855"/>
                        </a:cubicBezTo>
                        <a:cubicBezTo>
                          <a:pt x="44787" y="18858"/>
                          <a:pt x="44747" y="18855"/>
                          <a:pt x="44728" y="18886"/>
                        </a:cubicBezTo>
                        <a:cubicBezTo>
                          <a:pt x="44629" y="19044"/>
                          <a:pt x="44440" y="19032"/>
                          <a:pt x="44301" y="19109"/>
                        </a:cubicBezTo>
                        <a:cubicBezTo>
                          <a:pt x="44236" y="19140"/>
                          <a:pt x="44174" y="19205"/>
                          <a:pt x="44094" y="19205"/>
                        </a:cubicBezTo>
                        <a:cubicBezTo>
                          <a:pt x="44087" y="19205"/>
                          <a:pt x="44081" y="19205"/>
                          <a:pt x="44075" y="19205"/>
                        </a:cubicBezTo>
                        <a:cubicBezTo>
                          <a:pt x="43951" y="19205"/>
                          <a:pt x="43861" y="19262"/>
                          <a:pt x="43784" y="19357"/>
                        </a:cubicBezTo>
                        <a:cubicBezTo>
                          <a:pt x="43722" y="19316"/>
                          <a:pt x="43747" y="19248"/>
                          <a:pt x="43716" y="19199"/>
                        </a:cubicBezTo>
                        <a:cubicBezTo>
                          <a:pt x="43580" y="18985"/>
                          <a:pt x="43456" y="18762"/>
                          <a:pt x="43317" y="18552"/>
                        </a:cubicBezTo>
                        <a:cubicBezTo>
                          <a:pt x="43258" y="18459"/>
                          <a:pt x="43246" y="18338"/>
                          <a:pt x="43156" y="18270"/>
                        </a:cubicBezTo>
                        <a:cubicBezTo>
                          <a:pt x="42976" y="18122"/>
                          <a:pt x="42883" y="17905"/>
                          <a:pt x="42741" y="17729"/>
                        </a:cubicBezTo>
                        <a:cubicBezTo>
                          <a:pt x="42701" y="17679"/>
                          <a:pt x="42673" y="17614"/>
                          <a:pt x="42626" y="17561"/>
                        </a:cubicBezTo>
                        <a:cubicBezTo>
                          <a:pt x="42531" y="17459"/>
                          <a:pt x="42413" y="17369"/>
                          <a:pt x="42336" y="17258"/>
                        </a:cubicBezTo>
                        <a:cubicBezTo>
                          <a:pt x="42249" y="17134"/>
                          <a:pt x="42147" y="17032"/>
                          <a:pt x="42038" y="16933"/>
                        </a:cubicBezTo>
                        <a:cubicBezTo>
                          <a:pt x="41967" y="16871"/>
                          <a:pt x="41871" y="16803"/>
                          <a:pt x="41837" y="16732"/>
                        </a:cubicBezTo>
                        <a:cubicBezTo>
                          <a:pt x="41769" y="16580"/>
                          <a:pt x="41611" y="16552"/>
                          <a:pt x="41515" y="16444"/>
                        </a:cubicBezTo>
                        <a:cubicBezTo>
                          <a:pt x="41395" y="16311"/>
                          <a:pt x="41249" y="16203"/>
                          <a:pt x="41107" y="16091"/>
                        </a:cubicBezTo>
                        <a:cubicBezTo>
                          <a:pt x="40970" y="15986"/>
                          <a:pt x="40893" y="15831"/>
                          <a:pt x="40754" y="15726"/>
                        </a:cubicBezTo>
                        <a:cubicBezTo>
                          <a:pt x="40670" y="15661"/>
                          <a:pt x="40550" y="15652"/>
                          <a:pt x="40491" y="15553"/>
                        </a:cubicBezTo>
                        <a:cubicBezTo>
                          <a:pt x="40407" y="15407"/>
                          <a:pt x="40265" y="15317"/>
                          <a:pt x="40132" y="15231"/>
                        </a:cubicBezTo>
                        <a:cubicBezTo>
                          <a:pt x="40039" y="15169"/>
                          <a:pt x="39977" y="15070"/>
                          <a:pt x="39875" y="15033"/>
                        </a:cubicBezTo>
                        <a:cubicBezTo>
                          <a:pt x="39704" y="14964"/>
                          <a:pt x="39565" y="14868"/>
                          <a:pt x="39454" y="14720"/>
                        </a:cubicBezTo>
                        <a:cubicBezTo>
                          <a:pt x="39426" y="14683"/>
                          <a:pt x="39376" y="14652"/>
                          <a:pt x="39333" y="14636"/>
                        </a:cubicBezTo>
                        <a:cubicBezTo>
                          <a:pt x="39141" y="14584"/>
                          <a:pt x="38986" y="14463"/>
                          <a:pt x="38822" y="14358"/>
                        </a:cubicBezTo>
                        <a:cubicBezTo>
                          <a:pt x="38658" y="14252"/>
                          <a:pt x="38485" y="14157"/>
                          <a:pt x="38336" y="14033"/>
                        </a:cubicBezTo>
                        <a:cubicBezTo>
                          <a:pt x="38194" y="13912"/>
                          <a:pt x="37993" y="13875"/>
                          <a:pt x="37881" y="13714"/>
                        </a:cubicBezTo>
                        <a:cubicBezTo>
                          <a:pt x="37860" y="13683"/>
                          <a:pt x="37823" y="13664"/>
                          <a:pt x="37788" y="13652"/>
                        </a:cubicBezTo>
                        <a:cubicBezTo>
                          <a:pt x="37649" y="13606"/>
                          <a:pt x="37547" y="13491"/>
                          <a:pt x="37411" y="13438"/>
                        </a:cubicBezTo>
                        <a:cubicBezTo>
                          <a:pt x="37337" y="13414"/>
                          <a:pt x="37262" y="13386"/>
                          <a:pt x="37210" y="13327"/>
                        </a:cubicBezTo>
                        <a:cubicBezTo>
                          <a:pt x="37126" y="13234"/>
                          <a:pt x="37008" y="13197"/>
                          <a:pt x="36903" y="13138"/>
                        </a:cubicBezTo>
                        <a:cubicBezTo>
                          <a:pt x="36801" y="13086"/>
                          <a:pt x="36677" y="13055"/>
                          <a:pt x="36594" y="12980"/>
                        </a:cubicBezTo>
                        <a:cubicBezTo>
                          <a:pt x="36516" y="12909"/>
                          <a:pt x="36430" y="12878"/>
                          <a:pt x="36337" y="12850"/>
                        </a:cubicBezTo>
                        <a:cubicBezTo>
                          <a:pt x="36306" y="12844"/>
                          <a:pt x="36278" y="12826"/>
                          <a:pt x="36247" y="12813"/>
                        </a:cubicBezTo>
                        <a:cubicBezTo>
                          <a:pt x="36126" y="12767"/>
                          <a:pt x="36058" y="12640"/>
                          <a:pt x="35925" y="12600"/>
                        </a:cubicBezTo>
                        <a:cubicBezTo>
                          <a:pt x="35857" y="12578"/>
                          <a:pt x="35786" y="12578"/>
                          <a:pt x="35715" y="12544"/>
                        </a:cubicBezTo>
                        <a:cubicBezTo>
                          <a:pt x="35563" y="12470"/>
                          <a:pt x="35442" y="12340"/>
                          <a:pt x="35266" y="12318"/>
                        </a:cubicBezTo>
                        <a:cubicBezTo>
                          <a:pt x="35241" y="12315"/>
                          <a:pt x="35210" y="12293"/>
                          <a:pt x="35198" y="12268"/>
                        </a:cubicBezTo>
                        <a:cubicBezTo>
                          <a:pt x="35159" y="12210"/>
                          <a:pt x="35090" y="12181"/>
                          <a:pt x="35036" y="12181"/>
                        </a:cubicBezTo>
                        <a:cubicBezTo>
                          <a:pt x="35033" y="12181"/>
                          <a:pt x="35030" y="12182"/>
                          <a:pt x="35027" y="12182"/>
                        </a:cubicBezTo>
                        <a:cubicBezTo>
                          <a:pt x="35024" y="12182"/>
                          <a:pt x="35021" y="12182"/>
                          <a:pt x="35018" y="12182"/>
                        </a:cubicBezTo>
                        <a:cubicBezTo>
                          <a:pt x="34903" y="12182"/>
                          <a:pt x="34827" y="12127"/>
                          <a:pt x="34752" y="12052"/>
                        </a:cubicBezTo>
                        <a:cubicBezTo>
                          <a:pt x="34727" y="12027"/>
                          <a:pt x="34687" y="12021"/>
                          <a:pt x="34653" y="12005"/>
                        </a:cubicBezTo>
                        <a:cubicBezTo>
                          <a:pt x="34476" y="11922"/>
                          <a:pt x="34278" y="11916"/>
                          <a:pt x="34105" y="11820"/>
                        </a:cubicBezTo>
                        <a:cubicBezTo>
                          <a:pt x="34018" y="11770"/>
                          <a:pt x="33947" y="11699"/>
                          <a:pt x="33845" y="11665"/>
                        </a:cubicBezTo>
                        <a:cubicBezTo>
                          <a:pt x="33665" y="11603"/>
                          <a:pt x="33486" y="11538"/>
                          <a:pt x="33303" y="11491"/>
                        </a:cubicBezTo>
                        <a:cubicBezTo>
                          <a:pt x="33232" y="11476"/>
                          <a:pt x="33189" y="11408"/>
                          <a:pt x="33114" y="11399"/>
                        </a:cubicBezTo>
                        <a:cubicBezTo>
                          <a:pt x="32960" y="11383"/>
                          <a:pt x="32836" y="11278"/>
                          <a:pt x="32681" y="11256"/>
                        </a:cubicBezTo>
                        <a:cubicBezTo>
                          <a:pt x="32647" y="11250"/>
                          <a:pt x="32641" y="11216"/>
                          <a:pt x="32647" y="11185"/>
                        </a:cubicBezTo>
                        <a:cubicBezTo>
                          <a:pt x="32678" y="11049"/>
                          <a:pt x="32709" y="10913"/>
                          <a:pt x="32743" y="10776"/>
                        </a:cubicBezTo>
                        <a:cubicBezTo>
                          <a:pt x="32786" y="10581"/>
                          <a:pt x="32771" y="10383"/>
                          <a:pt x="32805" y="10191"/>
                        </a:cubicBezTo>
                        <a:cubicBezTo>
                          <a:pt x="32811" y="10148"/>
                          <a:pt x="32768" y="10120"/>
                          <a:pt x="32786" y="10074"/>
                        </a:cubicBezTo>
                        <a:cubicBezTo>
                          <a:pt x="32870" y="9869"/>
                          <a:pt x="32827" y="9650"/>
                          <a:pt x="32786" y="9455"/>
                        </a:cubicBezTo>
                        <a:cubicBezTo>
                          <a:pt x="32740" y="9213"/>
                          <a:pt x="32827" y="8963"/>
                          <a:pt x="32718" y="8730"/>
                        </a:cubicBezTo>
                        <a:cubicBezTo>
                          <a:pt x="32712" y="8724"/>
                          <a:pt x="32721" y="8706"/>
                          <a:pt x="32728" y="8696"/>
                        </a:cubicBezTo>
                        <a:cubicBezTo>
                          <a:pt x="32777" y="8631"/>
                          <a:pt x="32749" y="8566"/>
                          <a:pt x="32721" y="8511"/>
                        </a:cubicBezTo>
                        <a:cubicBezTo>
                          <a:pt x="32582" y="8248"/>
                          <a:pt x="32635" y="7950"/>
                          <a:pt x="32567" y="7675"/>
                        </a:cubicBezTo>
                        <a:cubicBezTo>
                          <a:pt x="32545" y="7585"/>
                          <a:pt x="32536" y="7486"/>
                          <a:pt x="32492" y="7399"/>
                        </a:cubicBezTo>
                        <a:cubicBezTo>
                          <a:pt x="32461" y="7341"/>
                          <a:pt x="32421" y="7273"/>
                          <a:pt x="32430" y="7214"/>
                        </a:cubicBezTo>
                        <a:cubicBezTo>
                          <a:pt x="32477" y="6957"/>
                          <a:pt x="32235" y="6780"/>
                          <a:pt x="32257" y="6533"/>
                        </a:cubicBezTo>
                        <a:cubicBezTo>
                          <a:pt x="32260" y="6514"/>
                          <a:pt x="32239" y="6486"/>
                          <a:pt x="32220" y="6474"/>
                        </a:cubicBezTo>
                        <a:cubicBezTo>
                          <a:pt x="32164" y="6434"/>
                          <a:pt x="32149" y="6375"/>
                          <a:pt x="32139" y="6313"/>
                        </a:cubicBezTo>
                        <a:cubicBezTo>
                          <a:pt x="32121" y="6183"/>
                          <a:pt x="32096" y="6062"/>
                          <a:pt x="32006" y="5954"/>
                        </a:cubicBezTo>
                        <a:cubicBezTo>
                          <a:pt x="31941" y="5880"/>
                          <a:pt x="31901" y="5784"/>
                          <a:pt x="31870" y="5685"/>
                        </a:cubicBezTo>
                        <a:cubicBezTo>
                          <a:pt x="31818" y="5514"/>
                          <a:pt x="31790" y="5326"/>
                          <a:pt x="31629" y="5208"/>
                        </a:cubicBezTo>
                        <a:cubicBezTo>
                          <a:pt x="31598" y="5183"/>
                          <a:pt x="31592" y="5140"/>
                          <a:pt x="31595" y="5106"/>
                        </a:cubicBezTo>
                        <a:cubicBezTo>
                          <a:pt x="31598" y="5035"/>
                          <a:pt x="31561" y="4979"/>
                          <a:pt x="31536" y="4920"/>
                        </a:cubicBezTo>
                        <a:cubicBezTo>
                          <a:pt x="31493" y="4815"/>
                          <a:pt x="31372" y="4759"/>
                          <a:pt x="31353" y="4648"/>
                        </a:cubicBezTo>
                        <a:cubicBezTo>
                          <a:pt x="31341" y="4570"/>
                          <a:pt x="31307" y="4511"/>
                          <a:pt x="31263" y="4453"/>
                        </a:cubicBezTo>
                        <a:cubicBezTo>
                          <a:pt x="31168" y="4307"/>
                          <a:pt x="31062" y="4165"/>
                          <a:pt x="30976" y="4010"/>
                        </a:cubicBezTo>
                        <a:cubicBezTo>
                          <a:pt x="30935" y="3936"/>
                          <a:pt x="30942" y="3880"/>
                          <a:pt x="31007" y="3827"/>
                        </a:cubicBezTo>
                        <a:cubicBezTo>
                          <a:pt x="31047" y="3793"/>
                          <a:pt x="31109" y="3759"/>
                          <a:pt x="31099" y="3707"/>
                        </a:cubicBezTo>
                        <a:cubicBezTo>
                          <a:pt x="31081" y="3595"/>
                          <a:pt x="31137" y="3518"/>
                          <a:pt x="31186" y="3434"/>
                        </a:cubicBezTo>
                        <a:cubicBezTo>
                          <a:pt x="31208" y="3397"/>
                          <a:pt x="31233" y="3360"/>
                          <a:pt x="31214" y="3320"/>
                        </a:cubicBezTo>
                        <a:cubicBezTo>
                          <a:pt x="31189" y="3261"/>
                          <a:pt x="31211" y="3215"/>
                          <a:pt x="31239" y="3168"/>
                        </a:cubicBezTo>
                        <a:cubicBezTo>
                          <a:pt x="31267" y="3122"/>
                          <a:pt x="31260" y="3072"/>
                          <a:pt x="31273" y="3026"/>
                        </a:cubicBezTo>
                        <a:cubicBezTo>
                          <a:pt x="31310" y="2877"/>
                          <a:pt x="31220" y="2741"/>
                          <a:pt x="31242" y="2586"/>
                        </a:cubicBezTo>
                        <a:cubicBezTo>
                          <a:pt x="31267" y="2422"/>
                          <a:pt x="31171" y="2249"/>
                          <a:pt x="31087" y="2113"/>
                        </a:cubicBezTo>
                        <a:cubicBezTo>
                          <a:pt x="30976" y="1927"/>
                          <a:pt x="30873" y="1732"/>
                          <a:pt x="30716" y="1577"/>
                        </a:cubicBezTo>
                        <a:cubicBezTo>
                          <a:pt x="30688" y="1552"/>
                          <a:pt x="30682" y="1524"/>
                          <a:pt x="30672" y="1490"/>
                        </a:cubicBezTo>
                        <a:cubicBezTo>
                          <a:pt x="30663" y="1456"/>
                          <a:pt x="30654" y="1416"/>
                          <a:pt x="30617" y="1401"/>
                        </a:cubicBezTo>
                        <a:cubicBezTo>
                          <a:pt x="30409" y="1314"/>
                          <a:pt x="30276" y="1134"/>
                          <a:pt x="30100" y="1008"/>
                        </a:cubicBezTo>
                        <a:cubicBezTo>
                          <a:pt x="29954" y="902"/>
                          <a:pt x="29837" y="760"/>
                          <a:pt x="29645" y="704"/>
                        </a:cubicBezTo>
                        <a:cubicBezTo>
                          <a:pt x="29561" y="679"/>
                          <a:pt x="29450" y="679"/>
                          <a:pt x="29388" y="602"/>
                        </a:cubicBezTo>
                        <a:cubicBezTo>
                          <a:pt x="29329" y="525"/>
                          <a:pt x="29245" y="512"/>
                          <a:pt x="29168" y="481"/>
                        </a:cubicBezTo>
                        <a:cubicBezTo>
                          <a:pt x="29053" y="435"/>
                          <a:pt x="28933" y="395"/>
                          <a:pt x="28812" y="361"/>
                        </a:cubicBezTo>
                        <a:cubicBezTo>
                          <a:pt x="28658" y="314"/>
                          <a:pt x="28507" y="246"/>
                          <a:pt x="28342" y="246"/>
                        </a:cubicBezTo>
                        <a:cubicBezTo>
                          <a:pt x="28320" y="246"/>
                          <a:pt x="28298" y="247"/>
                          <a:pt x="28276" y="249"/>
                        </a:cubicBezTo>
                        <a:cubicBezTo>
                          <a:pt x="28265" y="251"/>
                          <a:pt x="28253" y="251"/>
                          <a:pt x="28241" y="251"/>
                        </a:cubicBezTo>
                        <a:cubicBezTo>
                          <a:pt x="28198" y="251"/>
                          <a:pt x="28150" y="242"/>
                          <a:pt x="28122" y="218"/>
                        </a:cubicBezTo>
                        <a:cubicBezTo>
                          <a:pt x="28032" y="150"/>
                          <a:pt x="27939" y="156"/>
                          <a:pt x="27831" y="150"/>
                        </a:cubicBezTo>
                        <a:cubicBezTo>
                          <a:pt x="27599" y="128"/>
                          <a:pt x="27366" y="88"/>
                          <a:pt x="27134" y="67"/>
                        </a:cubicBezTo>
                        <a:cubicBezTo>
                          <a:pt x="27012" y="53"/>
                          <a:pt x="26891" y="44"/>
                          <a:pt x="26771" y="44"/>
                        </a:cubicBezTo>
                        <a:cubicBezTo>
                          <a:pt x="26727" y="44"/>
                          <a:pt x="26683" y="46"/>
                          <a:pt x="26639" y="48"/>
                        </a:cubicBezTo>
                        <a:cubicBezTo>
                          <a:pt x="26597" y="51"/>
                          <a:pt x="26554" y="60"/>
                          <a:pt x="26512" y="60"/>
                        </a:cubicBezTo>
                        <a:cubicBezTo>
                          <a:pt x="26476" y="60"/>
                          <a:pt x="26441" y="54"/>
                          <a:pt x="26407" y="33"/>
                        </a:cubicBezTo>
                        <a:cubicBezTo>
                          <a:pt x="26373" y="10"/>
                          <a:pt x="26338" y="1"/>
                          <a:pt x="26302" y="1"/>
                        </a:cubicBezTo>
                        <a:close/>
                      </a:path>
                    </a:pathLst>
                  </a:custGeom>
                  <a:solidFill>
                    <a:srgbClr val="1515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5"/>
                  <p:cNvSpPr/>
                  <p:nvPr/>
                </p:nvSpPr>
                <p:spPr>
                  <a:xfrm>
                    <a:off x="7414326" y="1726849"/>
                    <a:ext cx="80983" cy="85816"/>
                  </a:xfrm>
                  <a:custGeom>
                    <a:avLst/>
                    <a:gdLst/>
                    <a:ahLst/>
                    <a:cxnLst/>
                    <a:rect l="l" t="t" r="r" b="b"/>
                    <a:pathLst>
                      <a:path w="2245" h="2379" extrusionOk="0">
                        <a:moveTo>
                          <a:pt x="1232" y="452"/>
                        </a:moveTo>
                        <a:cubicBezTo>
                          <a:pt x="1371" y="452"/>
                          <a:pt x="1528" y="549"/>
                          <a:pt x="1604" y="635"/>
                        </a:cubicBezTo>
                        <a:cubicBezTo>
                          <a:pt x="1672" y="712"/>
                          <a:pt x="1734" y="792"/>
                          <a:pt x="1700" y="891"/>
                        </a:cubicBezTo>
                        <a:cubicBezTo>
                          <a:pt x="1697" y="966"/>
                          <a:pt x="1691" y="1021"/>
                          <a:pt x="1709" y="1080"/>
                        </a:cubicBezTo>
                        <a:cubicBezTo>
                          <a:pt x="1728" y="1127"/>
                          <a:pt x="1709" y="1173"/>
                          <a:pt x="1688" y="1220"/>
                        </a:cubicBezTo>
                        <a:cubicBezTo>
                          <a:pt x="1635" y="1331"/>
                          <a:pt x="1588" y="1446"/>
                          <a:pt x="1536" y="1560"/>
                        </a:cubicBezTo>
                        <a:cubicBezTo>
                          <a:pt x="1530" y="1572"/>
                          <a:pt x="1523" y="1591"/>
                          <a:pt x="1511" y="1597"/>
                        </a:cubicBezTo>
                        <a:cubicBezTo>
                          <a:pt x="1366" y="1668"/>
                          <a:pt x="1263" y="1798"/>
                          <a:pt x="1130" y="1885"/>
                        </a:cubicBezTo>
                        <a:cubicBezTo>
                          <a:pt x="1115" y="1895"/>
                          <a:pt x="1069" y="1900"/>
                          <a:pt x="1014" y="1900"/>
                        </a:cubicBezTo>
                        <a:cubicBezTo>
                          <a:pt x="903" y="1900"/>
                          <a:pt x="752" y="1882"/>
                          <a:pt x="719" y="1857"/>
                        </a:cubicBezTo>
                        <a:cubicBezTo>
                          <a:pt x="502" y="1693"/>
                          <a:pt x="452" y="1495"/>
                          <a:pt x="511" y="1207"/>
                        </a:cubicBezTo>
                        <a:cubicBezTo>
                          <a:pt x="539" y="1080"/>
                          <a:pt x="647" y="987"/>
                          <a:pt x="632" y="851"/>
                        </a:cubicBezTo>
                        <a:cubicBezTo>
                          <a:pt x="629" y="839"/>
                          <a:pt x="644" y="820"/>
                          <a:pt x="657" y="811"/>
                        </a:cubicBezTo>
                        <a:cubicBezTo>
                          <a:pt x="808" y="700"/>
                          <a:pt x="951" y="579"/>
                          <a:pt x="1112" y="483"/>
                        </a:cubicBezTo>
                        <a:cubicBezTo>
                          <a:pt x="1148" y="461"/>
                          <a:pt x="1190" y="452"/>
                          <a:pt x="1232" y="452"/>
                        </a:cubicBezTo>
                        <a:close/>
                        <a:moveTo>
                          <a:pt x="1281" y="1"/>
                        </a:moveTo>
                        <a:cubicBezTo>
                          <a:pt x="1238" y="1"/>
                          <a:pt x="1194" y="6"/>
                          <a:pt x="1146" y="22"/>
                        </a:cubicBezTo>
                        <a:cubicBezTo>
                          <a:pt x="849" y="118"/>
                          <a:pt x="604" y="266"/>
                          <a:pt x="387" y="470"/>
                        </a:cubicBezTo>
                        <a:cubicBezTo>
                          <a:pt x="332" y="526"/>
                          <a:pt x="248" y="570"/>
                          <a:pt x="236" y="659"/>
                        </a:cubicBezTo>
                        <a:cubicBezTo>
                          <a:pt x="227" y="758"/>
                          <a:pt x="192" y="851"/>
                          <a:pt x="137" y="932"/>
                        </a:cubicBezTo>
                        <a:cubicBezTo>
                          <a:pt x="28" y="1083"/>
                          <a:pt x="53" y="1266"/>
                          <a:pt x="4" y="1433"/>
                        </a:cubicBezTo>
                        <a:cubicBezTo>
                          <a:pt x="16" y="1495"/>
                          <a:pt x="1" y="1560"/>
                          <a:pt x="32" y="1616"/>
                        </a:cubicBezTo>
                        <a:cubicBezTo>
                          <a:pt x="103" y="1755"/>
                          <a:pt x="171" y="1894"/>
                          <a:pt x="217" y="2040"/>
                        </a:cubicBezTo>
                        <a:cubicBezTo>
                          <a:pt x="236" y="2092"/>
                          <a:pt x="267" y="2148"/>
                          <a:pt x="335" y="2157"/>
                        </a:cubicBezTo>
                        <a:cubicBezTo>
                          <a:pt x="434" y="2170"/>
                          <a:pt x="508" y="2235"/>
                          <a:pt x="570" y="2303"/>
                        </a:cubicBezTo>
                        <a:cubicBezTo>
                          <a:pt x="614" y="2355"/>
                          <a:pt x="667" y="2379"/>
                          <a:pt x="722" y="2379"/>
                        </a:cubicBezTo>
                        <a:cubicBezTo>
                          <a:pt x="736" y="2379"/>
                          <a:pt x="751" y="2377"/>
                          <a:pt x="765" y="2374"/>
                        </a:cubicBezTo>
                        <a:cubicBezTo>
                          <a:pt x="843" y="2356"/>
                          <a:pt x="923" y="2368"/>
                          <a:pt x="997" y="2352"/>
                        </a:cubicBezTo>
                        <a:cubicBezTo>
                          <a:pt x="1010" y="2350"/>
                          <a:pt x="1023" y="2349"/>
                          <a:pt x="1036" y="2349"/>
                        </a:cubicBezTo>
                        <a:cubicBezTo>
                          <a:pt x="1083" y="2349"/>
                          <a:pt x="1132" y="2362"/>
                          <a:pt x="1177" y="2362"/>
                        </a:cubicBezTo>
                        <a:cubicBezTo>
                          <a:pt x="1208" y="2362"/>
                          <a:pt x="1236" y="2356"/>
                          <a:pt x="1260" y="2334"/>
                        </a:cubicBezTo>
                        <a:cubicBezTo>
                          <a:pt x="1418" y="2191"/>
                          <a:pt x="1638" y="2130"/>
                          <a:pt x="1762" y="1947"/>
                        </a:cubicBezTo>
                        <a:cubicBezTo>
                          <a:pt x="1808" y="1876"/>
                          <a:pt x="1913" y="1870"/>
                          <a:pt x="1935" y="1783"/>
                        </a:cubicBezTo>
                        <a:cubicBezTo>
                          <a:pt x="1963" y="1665"/>
                          <a:pt x="2040" y="1566"/>
                          <a:pt x="2068" y="1455"/>
                        </a:cubicBezTo>
                        <a:cubicBezTo>
                          <a:pt x="2102" y="1306"/>
                          <a:pt x="2245" y="1167"/>
                          <a:pt x="2139" y="991"/>
                        </a:cubicBezTo>
                        <a:cubicBezTo>
                          <a:pt x="2121" y="963"/>
                          <a:pt x="2133" y="926"/>
                          <a:pt x="2155" y="898"/>
                        </a:cubicBezTo>
                        <a:cubicBezTo>
                          <a:pt x="2220" y="805"/>
                          <a:pt x="2186" y="727"/>
                          <a:pt x="2118" y="656"/>
                        </a:cubicBezTo>
                        <a:cubicBezTo>
                          <a:pt x="2090" y="625"/>
                          <a:pt x="2059" y="600"/>
                          <a:pt x="2056" y="554"/>
                        </a:cubicBezTo>
                        <a:cubicBezTo>
                          <a:pt x="2050" y="458"/>
                          <a:pt x="1991" y="387"/>
                          <a:pt x="1929" y="322"/>
                        </a:cubicBezTo>
                        <a:cubicBezTo>
                          <a:pt x="1883" y="272"/>
                          <a:pt x="1827" y="229"/>
                          <a:pt x="1802" y="173"/>
                        </a:cubicBezTo>
                        <a:cubicBezTo>
                          <a:pt x="1760" y="80"/>
                          <a:pt x="1680" y="34"/>
                          <a:pt x="1605" y="34"/>
                        </a:cubicBezTo>
                        <a:cubicBezTo>
                          <a:pt x="1603" y="34"/>
                          <a:pt x="1600" y="34"/>
                          <a:pt x="1598" y="34"/>
                        </a:cubicBezTo>
                        <a:cubicBezTo>
                          <a:pt x="1592" y="34"/>
                          <a:pt x="1586" y="34"/>
                          <a:pt x="1580" y="34"/>
                        </a:cubicBezTo>
                        <a:cubicBezTo>
                          <a:pt x="1479" y="34"/>
                          <a:pt x="1386" y="1"/>
                          <a:pt x="1281" y="1"/>
                        </a:cubicBezTo>
                        <a:close/>
                      </a:path>
                    </a:pathLst>
                  </a:custGeom>
                  <a:solidFill>
                    <a:srgbClr val="1515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5"/>
                  <p:cNvSpPr/>
                  <p:nvPr/>
                </p:nvSpPr>
                <p:spPr>
                  <a:xfrm>
                    <a:off x="6892790" y="1276267"/>
                    <a:ext cx="64678" cy="44802"/>
                  </a:xfrm>
                  <a:custGeom>
                    <a:avLst/>
                    <a:gdLst/>
                    <a:ahLst/>
                    <a:cxnLst/>
                    <a:rect l="l" t="t" r="r" b="b"/>
                    <a:pathLst>
                      <a:path w="1793" h="1242" extrusionOk="0">
                        <a:moveTo>
                          <a:pt x="189" y="0"/>
                        </a:moveTo>
                        <a:cubicBezTo>
                          <a:pt x="148" y="0"/>
                          <a:pt x="111" y="10"/>
                          <a:pt x="84" y="32"/>
                        </a:cubicBezTo>
                        <a:cubicBezTo>
                          <a:pt x="40" y="66"/>
                          <a:pt x="0" y="110"/>
                          <a:pt x="19" y="168"/>
                        </a:cubicBezTo>
                        <a:cubicBezTo>
                          <a:pt x="90" y="367"/>
                          <a:pt x="81" y="580"/>
                          <a:pt x="232" y="763"/>
                        </a:cubicBezTo>
                        <a:cubicBezTo>
                          <a:pt x="434" y="1001"/>
                          <a:pt x="638" y="1193"/>
                          <a:pt x="966" y="1236"/>
                        </a:cubicBezTo>
                        <a:cubicBezTo>
                          <a:pt x="995" y="1240"/>
                          <a:pt x="1024" y="1242"/>
                          <a:pt x="1052" y="1242"/>
                        </a:cubicBezTo>
                        <a:cubicBezTo>
                          <a:pt x="1242" y="1242"/>
                          <a:pt x="1398" y="1161"/>
                          <a:pt x="1514" y="1029"/>
                        </a:cubicBezTo>
                        <a:cubicBezTo>
                          <a:pt x="1631" y="896"/>
                          <a:pt x="1669" y="701"/>
                          <a:pt x="1783" y="558"/>
                        </a:cubicBezTo>
                        <a:cubicBezTo>
                          <a:pt x="1792" y="543"/>
                          <a:pt x="1792" y="515"/>
                          <a:pt x="1786" y="497"/>
                        </a:cubicBezTo>
                        <a:cubicBezTo>
                          <a:pt x="1758" y="363"/>
                          <a:pt x="1780" y="209"/>
                          <a:pt x="1613" y="134"/>
                        </a:cubicBezTo>
                        <a:cubicBezTo>
                          <a:pt x="1570" y="116"/>
                          <a:pt x="1536" y="88"/>
                          <a:pt x="1494" y="88"/>
                        </a:cubicBezTo>
                        <a:cubicBezTo>
                          <a:pt x="1480" y="88"/>
                          <a:pt x="1464" y="91"/>
                          <a:pt x="1446" y="100"/>
                        </a:cubicBezTo>
                        <a:cubicBezTo>
                          <a:pt x="1378" y="138"/>
                          <a:pt x="1331" y="181"/>
                          <a:pt x="1359" y="277"/>
                        </a:cubicBezTo>
                        <a:cubicBezTo>
                          <a:pt x="1331" y="444"/>
                          <a:pt x="1275" y="596"/>
                          <a:pt x="1133" y="723"/>
                        </a:cubicBezTo>
                        <a:cubicBezTo>
                          <a:pt x="1070" y="777"/>
                          <a:pt x="1019" y="809"/>
                          <a:pt x="967" y="809"/>
                        </a:cubicBezTo>
                        <a:cubicBezTo>
                          <a:pt x="930" y="809"/>
                          <a:pt x="892" y="793"/>
                          <a:pt x="848" y="757"/>
                        </a:cubicBezTo>
                        <a:cubicBezTo>
                          <a:pt x="660" y="596"/>
                          <a:pt x="523" y="394"/>
                          <a:pt x="452" y="156"/>
                        </a:cubicBezTo>
                        <a:cubicBezTo>
                          <a:pt x="425" y="69"/>
                          <a:pt x="296" y="0"/>
                          <a:pt x="189" y="0"/>
                        </a:cubicBezTo>
                        <a:close/>
                      </a:path>
                    </a:pathLst>
                  </a:custGeom>
                  <a:solidFill>
                    <a:srgbClr val="1515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5"/>
                  <p:cNvSpPr/>
                  <p:nvPr/>
                </p:nvSpPr>
                <p:spPr>
                  <a:xfrm>
                    <a:off x="6644575" y="1205818"/>
                    <a:ext cx="31744" cy="21283"/>
                  </a:xfrm>
                  <a:custGeom>
                    <a:avLst/>
                    <a:gdLst/>
                    <a:ahLst/>
                    <a:cxnLst/>
                    <a:rect l="l" t="t" r="r" b="b"/>
                    <a:pathLst>
                      <a:path w="880" h="590" extrusionOk="0">
                        <a:moveTo>
                          <a:pt x="213" y="0"/>
                        </a:moveTo>
                        <a:cubicBezTo>
                          <a:pt x="125" y="0"/>
                          <a:pt x="96" y="53"/>
                          <a:pt x="40" y="209"/>
                        </a:cubicBezTo>
                        <a:cubicBezTo>
                          <a:pt x="1" y="323"/>
                          <a:pt x="71" y="434"/>
                          <a:pt x="181" y="434"/>
                        </a:cubicBezTo>
                        <a:cubicBezTo>
                          <a:pt x="191" y="434"/>
                          <a:pt x="201" y="433"/>
                          <a:pt x="211" y="431"/>
                        </a:cubicBezTo>
                        <a:cubicBezTo>
                          <a:pt x="225" y="429"/>
                          <a:pt x="239" y="428"/>
                          <a:pt x="252" y="428"/>
                        </a:cubicBezTo>
                        <a:cubicBezTo>
                          <a:pt x="304" y="428"/>
                          <a:pt x="341" y="449"/>
                          <a:pt x="369" y="493"/>
                        </a:cubicBezTo>
                        <a:cubicBezTo>
                          <a:pt x="421" y="577"/>
                          <a:pt x="502" y="583"/>
                          <a:pt x="564" y="589"/>
                        </a:cubicBezTo>
                        <a:cubicBezTo>
                          <a:pt x="694" y="589"/>
                          <a:pt x="851" y="465"/>
                          <a:pt x="867" y="357"/>
                        </a:cubicBezTo>
                        <a:cubicBezTo>
                          <a:pt x="879" y="283"/>
                          <a:pt x="845" y="196"/>
                          <a:pt x="777" y="187"/>
                        </a:cubicBezTo>
                        <a:cubicBezTo>
                          <a:pt x="632" y="162"/>
                          <a:pt x="520" y="63"/>
                          <a:pt x="381" y="29"/>
                        </a:cubicBezTo>
                        <a:cubicBezTo>
                          <a:pt x="307" y="12"/>
                          <a:pt x="254" y="0"/>
                          <a:pt x="213" y="0"/>
                        </a:cubicBezTo>
                        <a:close/>
                      </a:path>
                    </a:pathLst>
                  </a:custGeom>
                  <a:solidFill>
                    <a:srgbClr val="1515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5"/>
                  <p:cNvSpPr/>
                  <p:nvPr/>
                </p:nvSpPr>
                <p:spPr>
                  <a:xfrm>
                    <a:off x="6857944" y="1210796"/>
                    <a:ext cx="24710" cy="19876"/>
                  </a:xfrm>
                  <a:custGeom>
                    <a:avLst/>
                    <a:gdLst/>
                    <a:ahLst/>
                    <a:cxnLst/>
                    <a:rect l="l" t="t" r="r" b="b"/>
                    <a:pathLst>
                      <a:path w="685" h="551" extrusionOk="0">
                        <a:moveTo>
                          <a:pt x="328" y="0"/>
                        </a:moveTo>
                        <a:cubicBezTo>
                          <a:pt x="321" y="0"/>
                          <a:pt x="312" y="1"/>
                          <a:pt x="304" y="2"/>
                        </a:cubicBezTo>
                        <a:cubicBezTo>
                          <a:pt x="211" y="21"/>
                          <a:pt x="115" y="61"/>
                          <a:pt x="75" y="151"/>
                        </a:cubicBezTo>
                        <a:cubicBezTo>
                          <a:pt x="1" y="320"/>
                          <a:pt x="165" y="550"/>
                          <a:pt x="365" y="550"/>
                        </a:cubicBezTo>
                        <a:cubicBezTo>
                          <a:pt x="366" y="550"/>
                          <a:pt x="367" y="550"/>
                          <a:pt x="369" y="550"/>
                        </a:cubicBezTo>
                        <a:cubicBezTo>
                          <a:pt x="415" y="541"/>
                          <a:pt x="477" y="535"/>
                          <a:pt x="533" y="516"/>
                        </a:cubicBezTo>
                        <a:cubicBezTo>
                          <a:pt x="629" y="488"/>
                          <a:pt x="685" y="349"/>
                          <a:pt x="620" y="290"/>
                        </a:cubicBezTo>
                        <a:cubicBezTo>
                          <a:pt x="555" y="235"/>
                          <a:pt x="524" y="163"/>
                          <a:pt x="477" y="95"/>
                        </a:cubicBezTo>
                        <a:cubicBezTo>
                          <a:pt x="439" y="43"/>
                          <a:pt x="393" y="0"/>
                          <a:pt x="328" y="0"/>
                        </a:cubicBezTo>
                        <a:close/>
                      </a:path>
                    </a:pathLst>
                  </a:custGeom>
                  <a:solidFill>
                    <a:srgbClr val="1515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5"/>
                  <p:cNvSpPr/>
                  <p:nvPr/>
                </p:nvSpPr>
                <p:spPr>
                  <a:xfrm>
                    <a:off x="6965476" y="1212491"/>
                    <a:ext cx="19660" cy="18469"/>
                  </a:xfrm>
                  <a:custGeom>
                    <a:avLst/>
                    <a:gdLst/>
                    <a:ahLst/>
                    <a:cxnLst/>
                    <a:rect l="l" t="t" r="r" b="b"/>
                    <a:pathLst>
                      <a:path w="545" h="512" extrusionOk="0">
                        <a:moveTo>
                          <a:pt x="238" y="0"/>
                        </a:moveTo>
                        <a:cubicBezTo>
                          <a:pt x="215" y="0"/>
                          <a:pt x="191" y="1"/>
                          <a:pt x="164" y="2"/>
                        </a:cubicBezTo>
                        <a:cubicBezTo>
                          <a:pt x="59" y="5"/>
                          <a:pt x="0" y="98"/>
                          <a:pt x="19" y="163"/>
                        </a:cubicBezTo>
                        <a:cubicBezTo>
                          <a:pt x="50" y="265"/>
                          <a:pt x="31" y="386"/>
                          <a:pt x="115" y="472"/>
                        </a:cubicBezTo>
                        <a:cubicBezTo>
                          <a:pt x="147" y="504"/>
                          <a:pt x="183" y="511"/>
                          <a:pt x="221" y="511"/>
                        </a:cubicBezTo>
                        <a:cubicBezTo>
                          <a:pt x="253" y="511"/>
                          <a:pt x="286" y="506"/>
                          <a:pt x="318" y="506"/>
                        </a:cubicBezTo>
                        <a:cubicBezTo>
                          <a:pt x="321" y="506"/>
                          <a:pt x="325" y="506"/>
                          <a:pt x="328" y="506"/>
                        </a:cubicBezTo>
                        <a:cubicBezTo>
                          <a:pt x="334" y="507"/>
                          <a:pt x="340" y="507"/>
                          <a:pt x="345" y="507"/>
                        </a:cubicBezTo>
                        <a:cubicBezTo>
                          <a:pt x="471" y="507"/>
                          <a:pt x="545" y="407"/>
                          <a:pt x="539" y="253"/>
                        </a:cubicBezTo>
                        <a:cubicBezTo>
                          <a:pt x="536" y="61"/>
                          <a:pt x="472" y="0"/>
                          <a:pt x="238" y="0"/>
                        </a:cubicBezTo>
                        <a:close/>
                      </a:path>
                    </a:pathLst>
                  </a:custGeom>
                  <a:solidFill>
                    <a:srgbClr val="1515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grpSp>
        <p:nvGrpSpPr>
          <p:cNvPr id="757" name="Google Shape;757;p35"/>
          <p:cNvGrpSpPr/>
          <p:nvPr/>
        </p:nvGrpSpPr>
        <p:grpSpPr>
          <a:xfrm>
            <a:off x="1603944" y="3097879"/>
            <a:ext cx="1925406" cy="1979091"/>
            <a:chOff x="713219" y="3643100"/>
            <a:chExt cx="1925406" cy="2241909"/>
          </a:xfrm>
        </p:grpSpPr>
        <p:sp>
          <p:nvSpPr>
            <p:cNvPr id="758" name="Google Shape;758;p35"/>
            <p:cNvSpPr txBox="1"/>
            <p:nvPr/>
          </p:nvSpPr>
          <p:spPr>
            <a:xfrm>
              <a:off x="713225" y="3643100"/>
              <a:ext cx="1925400" cy="461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US" sz="1800" b="1" dirty="0">
                  <a:solidFill>
                    <a:schemeClr val="dk1"/>
                  </a:solidFill>
                  <a:latin typeface="+mn-lt"/>
                  <a:ea typeface="Fredoka"/>
                  <a:cs typeface="Fredoka"/>
                  <a:sym typeface="Fredoka"/>
                </a:rPr>
                <a:t>Email</a:t>
              </a:r>
              <a:endParaRPr sz="1800" b="1" dirty="0">
                <a:solidFill>
                  <a:schemeClr val="dk1"/>
                </a:solidFill>
                <a:latin typeface="+mn-lt"/>
                <a:ea typeface="Fredoka"/>
                <a:cs typeface="Fredoka"/>
                <a:sym typeface="Fredoka"/>
              </a:endParaRPr>
            </a:p>
          </p:txBody>
        </p:sp>
        <p:sp>
          <p:nvSpPr>
            <p:cNvPr id="759" name="Google Shape;759;p35"/>
            <p:cNvSpPr txBox="1"/>
            <p:nvPr/>
          </p:nvSpPr>
          <p:spPr>
            <a:xfrm>
              <a:off x="713219" y="3958925"/>
              <a:ext cx="1925400" cy="1926084"/>
            </a:xfrm>
            <a:prstGeom prst="rect">
              <a:avLst/>
            </a:prstGeom>
            <a:noFill/>
            <a:ln>
              <a:noFill/>
            </a:ln>
          </p:spPr>
          <p:txBody>
            <a:bodyPr spcFirstLastPara="1" wrap="square" lIns="91425" tIns="91425" rIns="91425" bIns="91425" anchor="t" anchorCtr="0">
              <a:noAutofit/>
            </a:bodyPr>
            <a:lstStyle/>
            <a:p>
              <a:pPr fontAlgn="base"/>
              <a:r>
                <a:rPr lang="en-US" u="sng" dirty="0"/>
                <a:t>Valid</a:t>
              </a:r>
              <a:r>
                <a:rPr lang="en-US" dirty="0"/>
                <a:t>: </a:t>
              </a:r>
              <a:r>
                <a:rPr lang="en-US" dirty="0" err="1"/>
                <a:t>Đúng</a:t>
              </a:r>
              <a:r>
                <a:rPr lang="en-US" dirty="0"/>
                <a:t> </a:t>
              </a:r>
              <a:r>
                <a:rPr lang="en-US" dirty="0" err="1"/>
                <a:t>định</a:t>
              </a:r>
              <a:r>
                <a:rPr lang="en-US" dirty="0"/>
                <a:t> </a:t>
              </a:r>
              <a:r>
                <a:rPr lang="en-US" dirty="0" err="1"/>
                <a:t>dạng</a:t>
              </a:r>
              <a:r>
                <a:rPr lang="en-US" dirty="0"/>
                <a:t> </a:t>
              </a:r>
              <a:r>
                <a:rPr lang="en-US" dirty="0" err="1"/>
                <a:t>không</a:t>
              </a:r>
              <a:r>
                <a:rPr lang="en-US" dirty="0"/>
                <a:t> </a:t>
              </a:r>
              <a:r>
                <a:rPr lang="en-US" dirty="0" err="1"/>
                <a:t>chứa</a:t>
              </a:r>
              <a:r>
                <a:rPr lang="en-US" dirty="0"/>
                <a:t> </a:t>
              </a:r>
              <a:r>
                <a:rPr lang="en-US" dirty="0" err="1"/>
                <a:t>ký</a:t>
              </a:r>
              <a:r>
                <a:rPr lang="en-US" dirty="0"/>
                <a:t> </a:t>
              </a:r>
              <a:r>
                <a:rPr lang="en-US" dirty="0" err="1"/>
                <a:t>tự</a:t>
              </a:r>
              <a:r>
                <a:rPr lang="en-US" dirty="0"/>
                <a:t> </a:t>
              </a:r>
              <a:r>
                <a:rPr lang="en-US" dirty="0" err="1"/>
                <a:t>đặc</a:t>
              </a:r>
              <a:r>
                <a:rPr lang="en-US" dirty="0"/>
                <a:t> </a:t>
              </a:r>
              <a:r>
                <a:rPr lang="en-US" dirty="0" err="1"/>
                <a:t>biệt</a:t>
              </a:r>
              <a:r>
                <a:rPr lang="en-US" dirty="0"/>
                <a:t>, </a:t>
              </a:r>
              <a:r>
                <a:rPr lang="en-US" dirty="0" err="1"/>
                <a:t>duy</a:t>
              </a:r>
              <a:r>
                <a:rPr lang="en-US" dirty="0"/>
                <a:t> </a:t>
              </a:r>
              <a:r>
                <a:rPr lang="en-US" dirty="0" err="1"/>
                <a:t>nhất</a:t>
              </a:r>
              <a:r>
                <a:rPr lang="en-US" dirty="0"/>
                <a:t>.</a:t>
              </a:r>
            </a:p>
            <a:p>
              <a:pPr fontAlgn="base"/>
              <a:r>
                <a:rPr lang="en-US" u="sng" dirty="0"/>
                <a:t>Invalid</a:t>
              </a:r>
              <a:r>
                <a:rPr lang="en-US" dirty="0"/>
                <a:t>: Sai </a:t>
              </a:r>
              <a:r>
                <a:rPr lang="en-US" dirty="0" err="1"/>
                <a:t>định</a:t>
              </a:r>
              <a:r>
                <a:rPr lang="en-US" dirty="0"/>
                <a:t> </a:t>
              </a:r>
              <a:r>
                <a:rPr lang="en-US" dirty="0" err="1"/>
                <a:t>dạng</a:t>
              </a:r>
              <a:r>
                <a:rPr lang="en-US" dirty="0"/>
                <a:t> </a:t>
              </a:r>
              <a:r>
                <a:rPr lang="en-US" dirty="0" err="1"/>
                <a:t>Chứa</a:t>
              </a:r>
              <a:r>
                <a:rPr lang="en-US" dirty="0"/>
                <a:t> </a:t>
              </a:r>
              <a:r>
                <a:rPr lang="en-US" dirty="0" err="1"/>
                <a:t>ký</a:t>
              </a:r>
              <a:r>
                <a:rPr lang="en-US" dirty="0"/>
                <a:t> </a:t>
              </a:r>
              <a:r>
                <a:rPr lang="en-US" dirty="0" err="1"/>
                <a:t>tự</a:t>
              </a:r>
              <a:r>
                <a:rPr lang="en-US" dirty="0"/>
                <a:t> </a:t>
              </a:r>
              <a:r>
                <a:rPr lang="en-US" dirty="0" err="1"/>
                <a:t>đặc</a:t>
              </a:r>
              <a:r>
                <a:rPr lang="en-US" dirty="0"/>
                <a:t> </a:t>
              </a:r>
              <a:r>
                <a:rPr lang="en-US" dirty="0" err="1"/>
                <a:t>biệt</a:t>
              </a:r>
              <a:r>
                <a:rPr lang="en-US" dirty="0"/>
                <a:t> </a:t>
              </a:r>
              <a:r>
                <a:rPr lang="en-US" dirty="0" err="1"/>
                <a:t>ngoài</a:t>
              </a:r>
              <a:r>
                <a:rPr lang="en-US" dirty="0"/>
                <a:t> </a:t>
              </a:r>
              <a:r>
                <a:rPr lang="en-US" dirty="0" err="1"/>
                <a:t>dấu</a:t>
              </a:r>
              <a:r>
                <a:rPr lang="en-US" dirty="0"/>
                <a:t> ".“, </a:t>
              </a:r>
              <a:r>
                <a:rPr lang="en-US" dirty="0" err="1"/>
                <a:t>Đã</a:t>
              </a:r>
              <a:r>
                <a:rPr lang="en-US" dirty="0"/>
                <a:t> </a:t>
              </a:r>
              <a:r>
                <a:rPr lang="en-US" dirty="0" err="1"/>
                <a:t>tồn</a:t>
              </a:r>
              <a:r>
                <a:rPr lang="en-US" dirty="0"/>
                <a:t> </a:t>
              </a:r>
              <a:r>
                <a:rPr lang="en-US" dirty="0" err="1"/>
                <a:t>tại</a:t>
              </a:r>
              <a:r>
                <a:rPr lang="en-US" dirty="0"/>
                <a:t> </a:t>
              </a:r>
              <a:r>
                <a:rPr lang="en-US" dirty="0" err="1"/>
                <a:t>trong</a:t>
              </a:r>
              <a:r>
                <a:rPr lang="en-US" dirty="0"/>
                <a:t> </a:t>
              </a:r>
              <a:r>
                <a:rPr lang="en-US" dirty="0" err="1"/>
                <a:t>hệ</a:t>
              </a:r>
              <a:r>
                <a:rPr lang="en-US" dirty="0"/>
                <a:t> </a:t>
              </a:r>
              <a:r>
                <a:rPr lang="en-US" dirty="0" err="1"/>
                <a:t>thống</a:t>
              </a:r>
              <a:r>
                <a:rPr lang="en-US" dirty="0"/>
                <a:t>).</a:t>
              </a:r>
            </a:p>
          </p:txBody>
        </p:sp>
      </p:grpSp>
      <p:sp>
        <p:nvSpPr>
          <p:cNvPr id="760" name="Google Shape;760;p35"/>
          <p:cNvSpPr/>
          <p:nvPr/>
        </p:nvSpPr>
        <p:spPr>
          <a:xfrm>
            <a:off x="713213" y="3733188"/>
            <a:ext cx="664800" cy="665100"/>
          </a:xfrm>
          <a:prstGeom prst="rect">
            <a:avLst/>
          </a:prstGeom>
          <a:solidFill>
            <a:schemeClr val="lt1"/>
          </a:solidFill>
          <a:ln w="19050" cap="flat" cmpd="sng">
            <a:solidFill>
              <a:schemeClr val="dk1"/>
            </a:solidFill>
            <a:prstDash val="solid"/>
            <a:round/>
            <a:headEnd type="none" w="sm" len="sm"/>
            <a:tailEnd type="none" w="sm" len="sm"/>
          </a:ln>
          <a:effectLst>
            <a:outerShdw dist="38100" dir="2400000" algn="bl" rotWithShape="0">
              <a:schemeClr val="dk1"/>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sz="2000">
              <a:solidFill>
                <a:schemeClr val="dk1"/>
              </a:solidFill>
              <a:latin typeface="Fredoka"/>
              <a:ea typeface="Fredoka"/>
              <a:cs typeface="Fredoka"/>
              <a:sym typeface="Fredoka"/>
            </a:endParaRPr>
          </a:p>
        </p:txBody>
      </p:sp>
      <p:sp>
        <p:nvSpPr>
          <p:cNvPr id="761" name="Google Shape;761;p35"/>
          <p:cNvSpPr/>
          <p:nvPr/>
        </p:nvSpPr>
        <p:spPr>
          <a:xfrm>
            <a:off x="7758655" y="1457288"/>
            <a:ext cx="664800" cy="665100"/>
          </a:xfrm>
          <a:prstGeom prst="rect">
            <a:avLst/>
          </a:prstGeom>
          <a:solidFill>
            <a:schemeClr val="lt1"/>
          </a:solidFill>
          <a:ln w="19050" cap="flat" cmpd="sng">
            <a:solidFill>
              <a:schemeClr val="dk1"/>
            </a:solidFill>
            <a:prstDash val="solid"/>
            <a:round/>
            <a:headEnd type="none" w="sm" len="sm"/>
            <a:tailEnd type="none" w="sm" len="sm"/>
          </a:ln>
          <a:effectLst>
            <a:outerShdw dist="38100" dir="2400000" algn="bl" rotWithShape="0">
              <a:schemeClr val="dk1"/>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sz="2000">
              <a:solidFill>
                <a:schemeClr val="dk1"/>
              </a:solidFill>
              <a:latin typeface="Fredoka"/>
              <a:ea typeface="Fredoka"/>
              <a:cs typeface="Fredoka"/>
              <a:sym typeface="Fredoka"/>
            </a:endParaRPr>
          </a:p>
        </p:txBody>
      </p:sp>
      <p:grpSp>
        <p:nvGrpSpPr>
          <p:cNvPr id="762" name="Google Shape;762;p35"/>
          <p:cNvGrpSpPr/>
          <p:nvPr/>
        </p:nvGrpSpPr>
        <p:grpSpPr>
          <a:xfrm>
            <a:off x="5611963" y="1345571"/>
            <a:ext cx="1925404" cy="888523"/>
            <a:chOff x="6505375" y="1951546"/>
            <a:chExt cx="1925404" cy="888523"/>
          </a:xfrm>
        </p:grpSpPr>
        <p:sp>
          <p:nvSpPr>
            <p:cNvPr id="763" name="Google Shape;763;p35"/>
            <p:cNvSpPr txBox="1"/>
            <p:nvPr/>
          </p:nvSpPr>
          <p:spPr>
            <a:xfrm>
              <a:off x="6505379" y="1951546"/>
              <a:ext cx="1925400" cy="4617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US" sz="1800" b="1" dirty="0">
                  <a:solidFill>
                    <a:schemeClr val="dk1"/>
                  </a:solidFill>
                  <a:latin typeface="+mn-lt"/>
                  <a:ea typeface="Fredoka"/>
                  <a:cs typeface="Fredoka"/>
                  <a:sym typeface="Fredoka"/>
                </a:rPr>
                <a:t>Password</a:t>
              </a:r>
              <a:endParaRPr sz="1800" b="1" dirty="0">
                <a:solidFill>
                  <a:schemeClr val="dk1"/>
                </a:solidFill>
                <a:latin typeface="+mn-lt"/>
                <a:ea typeface="Fredoka"/>
                <a:cs typeface="Fredoka"/>
                <a:sym typeface="Fredoka"/>
              </a:endParaRPr>
            </a:p>
          </p:txBody>
        </p:sp>
        <p:sp>
          <p:nvSpPr>
            <p:cNvPr id="764" name="Google Shape;764;p35"/>
            <p:cNvSpPr txBox="1"/>
            <p:nvPr/>
          </p:nvSpPr>
          <p:spPr>
            <a:xfrm>
              <a:off x="6505375" y="2267369"/>
              <a:ext cx="1925400" cy="572700"/>
            </a:xfrm>
            <a:prstGeom prst="rect">
              <a:avLst/>
            </a:prstGeom>
            <a:noFill/>
            <a:ln>
              <a:noFill/>
            </a:ln>
          </p:spPr>
          <p:txBody>
            <a:bodyPr spcFirstLastPara="1" wrap="square" lIns="91425" tIns="91425" rIns="91425" bIns="91425" anchor="t" anchorCtr="0">
              <a:noAutofit/>
            </a:bodyPr>
            <a:lstStyle/>
            <a:p>
              <a:pPr fontAlgn="base"/>
              <a:r>
                <a:rPr lang="vi-VN" u="sng" dirty="0"/>
                <a:t>Valid</a:t>
              </a:r>
              <a:r>
                <a:rPr lang="vi-VN" dirty="0"/>
                <a:t>: Độ dài tối thiểu 8 ký tự.</a:t>
              </a:r>
            </a:p>
            <a:p>
              <a:pPr fontAlgn="base"/>
              <a:r>
                <a:rPr lang="vi-VN" u="sng" dirty="0"/>
                <a:t>Invalid</a:t>
              </a:r>
              <a:r>
                <a:rPr lang="vi-VN" dirty="0"/>
                <a:t>:</a:t>
              </a:r>
              <a:r>
                <a:rPr lang="en-US" dirty="0"/>
                <a:t> </a:t>
              </a:r>
              <a:r>
                <a:rPr lang="vi-VN" dirty="0"/>
                <a:t>Dưới 8 ký tự.</a:t>
              </a:r>
            </a:p>
          </p:txBody>
        </p:sp>
      </p:grpSp>
      <p:cxnSp>
        <p:nvCxnSpPr>
          <p:cNvPr id="765" name="Google Shape;765;p35"/>
          <p:cNvCxnSpPr>
            <a:stCxn id="746" idx="2"/>
            <a:endCxn id="760" idx="0"/>
          </p:cNvCxnSpPr>
          <p:nvPr/>
        </p:nvCxnSpPr>
        <p:spPr>
          <a:xfrm rot="10800000" flipV="1">
            <a:off x="1045614" y="2997666"/>
            <a:ext cx="2703969" cy="735522"/>
          </a:xfrm>
          <a:prstGeom prst="bentConnector2">
            <a:avLst/>
          </a:prstGeom>
          <a:noFill/>
          <a:ln w="19050" cap="flat" cmpd="sng">
            <a:solidFill>
              <a:srgbClr val="151515"/>
            </a:solidFill>
            <a:prstDash val="solid"/>
            <a:round/>
            <a:headEnd type="none" w="med" len="med"/>
            <a:tailEnd type="none" w="med" len="med"/>
          </a:ln>
        </p:spPr>
      </p:cxnSp>
      <p:cxnSp>
        <p:nvCxnSpPr>
          <p:cNvPr id="766" name="Google Shape;766;p35"/>
          <p:cNvCxnSpPr>
            <a:stCxn id="761" idx="2"/>
            <a:endCxn id="745" idx="6"/>
          </p:cNvCxnSpPr>
          <p:nvPr/>
        </p:nvCxnSpPr>
        <p:spPr>
          <a:xfrm rot="5400000">
            <a:off x="6389090" y="808599"/>
            <a:ext cx="388176" cy="3015755"/>
          </a:xfrm>
          <a:prstGeom prst="bentConnector2">
            <a:avLst/>
          </a:prstGeom>
          <a:noFill/>
          <a:ln w="19050" cap="flat" cmpd="sng">
            <a:solidFill>
              <a:srgbClr val="151515"/>
            </a:solidFill>
            <a:prstDash val="solid"/>
            <a:round/>
            <a:headEnd type="none" w="med" len="med"/>
            <a:tailEnd type="none" w="med" len="med"/>
          </a:ln>
        </p:spPr>
      </p:cxnSp>
      <p:sp>
        <p:nvSpPr>
          <p:cNvPr id="767" name="Google Shape;767;p35"/>
          <p:cNvSpPr/>
          <p:nvPr/>
        </p:nvSpPr>
        <p:spPr>
          <a:xfrm>
            <a:off x="7965188" y="1778025"/>
            <a:ext cx="251700" cy="2517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ssistant"/>
              <a:ea typeface="Assistant"/>
              <a:cs typeface="Assistant"/>
              <a:sym typeface="Assistant"/>
            </a:endParaRPr>
          </a:p>
        </p:txBody>
      </p:sp>
      <p:sp>
        <p:nvSpPr>
          <p:cNvPr id="768" name="Google Shape;768;p35"/>
          <p:cNvSpPr/>
          <p:nvPr/>
        </p:nvSpPr>
        <p:spPr>
          <a:xfrm>
            <a:off x="919775" y="3864875"/>
            <a:ext cx="251700" cy="25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ssistant"/>
              <a:ea typeface="Assistant"/>
              <a:cs typeface="Assistant"/>
              <a:sym typeface="Assistant"/>
            </a:endParaRPr>
          </a:p>
        </p:txBody>
      </p:sp>
      <p:grpSp>
        <p:nvGrpSpPr>
          <p:cNvPr id="769" name="Google Shape;769;p35"/>
          <p:cNvGrpSpPr/>
          <p:nvPr/>
        </p:nvGrpSpPr>
        <p:grpSpPr>
          <a:xfrm>
            <a:off x="849288" y="3900138"/>
            <a:ext cx="392675" cy="366475"/>
            <a:chOff x="4713713" y="1357550"/>
            <a:chExt cx="392675" cy="366475"/>
          </a:xfrm>
        </p:grpSpPr>
        <p:sp>
          <p:nvSpPr>
            <p:cNvPr id="770" name="Google Shape;770;p35"/>
            <p:cNvSpPr/>
            <p:nvPr/>
          </p:nvSpPr>
          <p:spPr>
            <a:xfrm>
              <a:off x="4713713" y="1357550"/>
              <a:ext cx="392675" cy="366475"/>
            </a:xfrm>
            <a:custGeom>
              <a:avLst/>
              <a:gdLst/>
              <a:ahLst/>
              <a:cxnLst/>
              <a:rect l="l" t="t" r="r" b="b"/>
              <a:pathLst>
                <a:path w="15707" h="14659" extrusionOk="0">
                  <a:moveTo>
                    <a:pt x="7882" y="635"/>
                  </a:moveTo>
                  <a:lnTo>
                    <a:pt x="11020" y="1776"/>
                  </a:lnTo>
                  <a:lnTo>
                    <a:pt x="9976" y="2251"/>
                  </a:lnTo>
                  <a:cubicBezTo>
                    <a:pt x="9326" y="1855"/>
                    <a:pt x="8609" y="1655"/>
                    <a:pt x="7892" y="1655"/>
                  </a:cubicBezTo>
                  <a:cubicBezTo>
                    <a:pt x="7164" y="1655"/>
                    <a:pt x="6438" y="1861"/>
                    <a:pt x="5784" y="2277"/>
                  </a:cubicBezTo>
                  <a:lnTo>
                    <a:pt x="4729" y="1782"/>
                  </a:lnTo>
                  <a:lnTo>
                    <a:pt x="7882" y="635"/>
                  </a:lnTo>
                  <a:close/>
                  <a:moveTo>
                    <a:pt x="11524" y="2222"/>
                  </a:moveTo>
                  <a:lnTo>
                    <a:pt x="11524" y="3252"/>
                  </a:lnTo>
                  <a:lnTo>
                    <a:pt x="10258" y="3252"/>
                  </a:lnTo>
                  <a:lnTo>
                    <a:pt x="10258" y="2798"/>
                  </a:lnTo>
                  <a:lnTo>
                    <a:pt x="11524" y="2222"/>
                  </a:lnTo>
                  <a:close/>
                  <a:moveTo>
                    <a:pt x="7893" y="2269"/>
                  </a:moveTo>
                  <a:cubicBezTo>
                    <a:pt x="8492" y="2269"/>
                    <a:pt x="9092" y="2436"/>
                    <a:pt x="9645" y="2766"/>
                  </a:cubicBezTo>
                  <a:lnTo>
                    <a:pt x="9645" y="3692"/>
                  </a:lnTo>
                  <a:cubicBezTo>
                    <a:pt x="9077" y="3410"/>
                    <a:pt x="8479" y="3269"/>
                    <a:pt x="7881" y="3269"/>
                  </a:cubicBezTo>
                  <a:cubicBezTo>
                    <a:pt x="7284" y="3269"/>
                    <a:pt x="6687" y="3410"/>
                    <a:pt x="6119" y="3692"/>
                  </a:cubicBezTo>
                  <a:lnTo>
                    <a:pt x="6119" y="2792"/>
                  </a:lnTo>
                  <a:cubicBezTo>
                    <a:pt x="6675" y="2442"/>
                    <a:pt x="7283" y="2269"/>
                    <a:pt x="7893" y="2269"/>
                  </a:cubicBezTo>
                  <a:close/>
                  <a:moveTo>
                    <a:pt x="7876" y="3868"/>
                  </a:moveTo>
                  <a:cubicBezTo>
                    <a:pt x="8498" y="3868"/>
                    <a:pt x="9116" y="4073"/>
                    <a:pt x="9645" y="4393"/>
                  </a:cubicBezTo>
                  <a:lnTo>
                    <a:pt x="9647" y="5146"/>
                  </a:lnTo>
                  <a:cubicBezTo>
                    <a:pt x="9647" y="6087"/>
                    <a:pt x="8925" y="6867"/>
                    <a:pt x="8018" y="6939"/>
                  </a:cubicBezTo>
                  <a:cubicBezTo>
                    <a:pt x="7974" y="6942"/>
                    <a:pt x="7930" y="6944"/>
                    <a:pt x="7886" y="6944"/>
                  </a:cubicBezTo>
                  <a:cubicBezTo>
                    <a:pt x="6933" y="6944"/>
                    <a:pt x="6115" y="6153"/>
                    <a:pt x="6115" y="5181"/>
                  </a:cubicBezTo>
                  <a:lnTo>
                    <a:pt x="6115" y="4393"/>
                  </a:lnTo>
                  <a:cubicBezTo>
                    <a:pt x="6564" y="4121"/>
                    <a:pt x="7078" y="3935"/>
                    <a:pt x="7600" y="3882"/>
                  </a:cubicBezTo>
                  <a:cubicBezTo>
                    <a:pt x="7692" y="3873"/>
                    <a:pt x="7784" y="3868"/>
                    <a:pt x="7876" y="3868"/>
                  </a:cubicBezTo>
                  <a:close/>
                  <a:moveTo>
                    <a:pt x="8563" y="7460"/>
                  </a:moveTo>
                  <a:lnTo>
                    <a:pt x="8808" y="8522"/>
                  </a:lnTo>
                  <a:lnTo>
                    <a:pt x="7882" y="9231"/>
                  </a:lnTo>
                  <a:lnTo>
                    <a:pt x="6954" y="8522"/>
                  </a:lnTo>
                  <a:lnTo>
                    <a:pt x="7201" y="7460"/>
                  </a:lnTo>
                  <a:cubicBezTo>
                    <a:pt x="7239" y="7473"/>
                    <a:pt x="7280" y="7484"/>
                    <a:pt x="7320" y="7493"/>
                  </a:cubicBezTo>
                  <a:cubicBezTo>
                    <a:pt x="7504" y="7537"/>
                    <a:pt x="7694" y="7559"/>
                    <a:pt x="7883" y="7559"/>
                  </a:cubicBezTo>
                  <a:cubicBezTo>
                    <a:pt x="8113" y="7559"/>
                    <a:pt x="8343" y="7527"/>
                    <a:pt x="8563" y="7460"/>
                  </a:cubicBezTo>
                  <a:close/>
                  <a:moveTo>
                    <a:pt x="6544" y="8980"/>
                  </a:moveTo>
                  <a:cubicBezTo>
                    <a:pt x="6663" y="9072"/>
                    <a:pt x="6792" y="9170"/>
                    <a:pt x="6917" y="9266"/>
                  </a:cubicBezTo>
                  <a:cubicBezTo>
                    <a:pt x="7085" y="9394"/>
                    <a:pt x="7247" y="9518"/>
                    <a:pt x="7379" y="9621"/>
                  </a:cubicBezTo>
                  <a:lnTo>
                    <a:pt x="6785" y="10088"/>
                  </a:lnTo>
                  <a:lnTo>
                    <a:pt x="6188" y="9074"/>
                  </a:lnTo>
                  <a:lnTo>
                    <a:pt x="6544" y="8980"/>
                  </a:lnTo>
                  <a:close/>
                  <a:moveTo>
                    <a:pt x="9218" y="8982"/>
                  </a:moveTo>
                  <a:lnTo>
                    <a:pt x="9572" y="9076"/>
                  </a:lnTo>
                  <a:lnTo>
                    <a:pt x="8979" y="10088"/>
                  </a:lnTo>
                  <a:lnTo>
                    <a:pt x="8383" y="9621"/>
                  </a:lnTo>
                  <a:lnTo>
                    <a:pt x="9218" y="8982"/>
                  </a:lnTo>
                  <a:close/>
                  <a:moveTo>
                    <a:pt x="5502" y="5165"/>
                  </a:moveTo>
                  <a:cubicBezTo>
                    <a:pt x="5496" y="5989"/>
                    <a:pt x="5931" y="6770"/>
                    <a:pt x="6630" y="7204"/>
                  </a:cubicBezTo>
                  <a:lnTo>
                    <a:pt x="6354" y="8397"/>
                  </a:lnTo>
                  <a:lnTo>
                    <a:pt x="4508" y="8881"/>
                  </a:lnTo>
                  <a:cubicBezTo>
                    <a:pt x="3879" y="9035"/>
                    <a:pt x="3387" y="9521"/>
                    <a:pt x="3225" y="10149"/>
                  </a:cubicBezTo>
                  <a:cubicBezTo>
                    <a:pt x="3223" y="10160"/>
                    <a:pt x="3221" y="10169"/>
                    <a:pt x="3220" y="10180"/>
                  </a:cubicBezTo>
                  <a:lnTo>
                    <a:pt x="3047" y="11310"/>
                  </a:lnTo>
                  <a:lnTo>
                    <a:pt x="2726" y="11310"/>
                  </a:lnTo>
                  <a:lnTo>
                    <a:pt x="2726" y="5165"/>
                  </a:lnTo>
                  <a:close/>
                  <a:moveTo>
                    <a:pt x="5572" y="9236"/>
                  </a:moveTo>
                  <a:lnTo>
                    <a:pt x="6433" y="10703"/>
                  </a:lnTo>
                  <a:cubicBezTo>
                    <a:pt x="6490" y="10799"/>
                    <a:pt x="6594" y="10852"/>
                    <a:pt x="6699" y="10852"/>
                  </a:cubicBezTo>
                  <a:cubicBezTo>
                    <a:pt x="6765" y="10852"/>
                    <a:pt x="6831" y="10832"/>
                    <a:pt x="6886" y="10788"/>
                  </a:cubicBezTo>
                  <a:lnTo>
                    <a:pt x="7574" y="10248"/>
                  </a:lnTo>
                  <a:lnTo>
                    <a:pt x="7574" y="11310"/>
                  </a:lnTo>
                  <a:lnTo>
                    <a:pt x="3667" y="11310"/>
                  </a:lnTo>
                  <a:lnTo>
                    <a:pt x="3823" y="10289"/>
                  </a:lnTo>
                  <a:cubicBezTo>
                    <a:pt x="3932" y="9886"/>
                    <a:pt x="4250" y="9575"/>
                    <a:pt x="4657" y="9475"/>
                  </a:cubicBezTo>
                  <a:cubicBezTo>
                    <a:pt x="4659" y="9475"/>
                    <a:pt x="4661" y="9475"/>
                    <a:pt x="4663" y="9474"/>
                  </a:cubicBezTo>
                  <a:lnTo>
                    <a:pt x="5572" y="9236"/>
                  </a:lnTo>
                  <a:close/>
                  <a:moveTo>
                    <a:pt x="10186" y="9242"/>
                  </a:moveTo>
                  <a:lnTo>
                    <a:pt x="11048" y="9472"/>
                  </a:lnTo>
                  <a:cubicBezTo>
                    <a:pt x="11050" y="9472"/>
                    <a:pt x="11051" y="9474"/>
                    <a:pt x="11053" y="9474"/>
                  </a:cubicBezTo>
                  <a:cubicBezTo>
                    <a:pt x="11456" y="9573"/>
                    <a:pt x="11773" y="9884"/>
                    <a:pt x="11882" y="10285"/>
                  </a:cubicBezTo>
                  <a:lnTo>
                    <a:pt x="12038" y="11310"/>
                  </a:lnTo>
                  <a:lnTo>
                    <a:pt x="8187" y="11310"/>
                  </a:lnTo>
                  <a:lnTo>
                    <a:pt x="8187" y="10248"/>
                  </a:lnTo>
                  <a:lnTo>
                    <a:pt x="8876" y="10788"/>
                  </a:lnTo>
                  <a:cubicBezTo>
                    <a:pt x="8931" y="10832"/>
                    <a:pt x="8997" y="10852"/>
                    <a:pt x="9063" y="10852"/>
                  </a:cubicBezTo>
                  <a:cubicBezTo>
                    <a:pt x="9168" y="10852"/>
                    <a:pt x="9273" y="10799"/>
                    <a:pt x="9330" y="10703"/>
                  </a:cubicBezTo>
                  <a:lnTo>
                    <a:pt x="10186" y="9242"/>
                  </a:lnTo>
                  <a:close/>
                  <a:moveTo>
                    <a:pt x="12980" y="5165"/>
                  </a:moveTo>
                  <a:lnTo>
                    <a:pt x="12980" y="11310"/>
                  </a:lnTo>
                  <a:lnTo>
                    <a:pt x="12660" y="11310"/>
                  </a:lnTo>
                  <a:cubicBezTo>
                    <a:pt x="12660" y="11310"/>
                    <a:pt x="12482" y="10155"/>
                    <a:pt x="12480" y="10145"/>
                  </a:cubicBezTo>
                  <a:cubicBezTo>
                    <a:pt x="12318" y="9520"/>
                    <a:pt x="11830" y="9035"/>
                    <a:pt x="11204" y="8879"/>
                  </a:cubicBezTo>
                  <a:lnTo>
                    <a:pt x="9408" y="8397"/>
                  </a:lnTo>
                  <a:lnTo>
                    <a:pt x="9132" y="7197"/>
                  </a:lnTo>
                  <a:cubicBezTo>
                    <a:pt x="9822" y="6759"/>
                    <a:pt x="10254" y="5982"/>
                    <a:pt x="10260" y="5165"/>
                  </a:cubicBezTo>
                  <a:close/>
                  <a:moveTo>
                    <a:pt x="5739" y="13223"/>
                  </a:moveTo>
                  <a:lnTo>
                    <a:pt x="5739" y="13619"/>
                  </a:lnTo>
                  <a:cubicBezTo>
                    <a:pt x="5739" y="13770"/>
                    <a:pt x="5773" y="13915"/>
                    <a:pt x="5831" y="14046"/>
                  </a:cubicBezTo>
                  <a:lnTo>
                    <a:pt x="946" y="14046"/>
                  </a:lnTo>
                  <a:cubicBezTo>
                    <a:pt x="762" y="14046"/>
                    <a:pt x="613" y="13895"/>
                    <a:pt x="613" y="13711"/>
                  </a:cubicBezTo>
                  <a:lnTo>
                    <a:pt x="613" y="13223"/>
                  </a:lnTo>
                  <a:close/>
                  <a:moveTo>
                    <a:pt x="9354" y="13223"/>
                  </a:moveTo>
                  <a:lnTo>
                    <a:pt x="9354" y="13619"/>
                  </a:lnTo>
                  <a:cubicBezTo>
                    <a:pt x="9354" y="13854"/>
                    <a:pt x="9163" y="14046"/>
                    <a:pt x="8927" y="14046"/>
                  </a:cubicBezTo>
                  <a:lnTo>
                    <a:pt x="6779" y="14046"/>
                  </a:lnTo>
                  <a:cubicBezTo>
                    <a:pt x="6544" y="14046"/>
                    <a:pt x="6352" y="13854"/>
                    <a:pt x="6352" y="13619"/>
                  </a:cubicBezTo>
                  <a:lnTo>
                    <a:pt x="6352" y="13223"/>
                  </a:lnTo>
                  <a:close/>
                  <a:moveTo>
                    <a:pt x="15093" y="13223"/>
                  </a:moveTo>
                  <a:lnTo>
                    <a:pt x="15093" y="13711"/>
                  </a:lnTo>
                  <a:cubicBezTo>
                    <a:pt x="15093" y="13895"/>
                    <a:pt x="14942" y="14046"/>
                    <a:pt x="14758" y="14046"/>
                  </a:cubicBezTo>
                  <a:lnTo>
                    <a:pt x="9875" y="14046"/>
                  </a:lnTo>
                  <a:cubicBezTo>
                    <a:pt x="9934" y="13915"/>
                    <a:pt x="9967" y="13770"/>
                    <a:pt x="9967" y="13619"/>
                  </a:cubicBezTo>
                  <a:lnTo>
                    <a:pt x="9967" y="13223"/>
                  </a:lnTo>
                  <a:close/>
                  <a:moveTo>
                    <a:pt x="7882" y="1"/>
                  </a:moveTo>
                  <a:cubicBezTo>
                    <a:pt x="7846" y="1"/>
                    <a:pt x="7811" y="7"/>
                    <a:pt x="7777" y="20"/>
                  </a:cubicBezTo>
                  <a:lnTo>
                    <a:pt x="3827" y="1458"/>
                  </a:lnTo>
                  <a:cubicBezTo>
                    <a:pt x="3709" y="1500"/>
                    <a:pt x="3630" y="1607"/>
                    <a:pt x="3625" y="1732"/>
                  </a:cubicBezTo>
                  <a:cubicBezTo>
                    <a:pt x="3619" y="1855"/>
                    <a:pt x="3689" y="1969"/>
                    <a:pt x="3801" y="2023"/>
                  </a:cubicBezTo>
                  <a:lnTo>
                    <a:pt x="5504" y="2823"/>
                  </a:lnTo>
                  <a:lnTo>
                    <a:pt x="5504" y="3252"/>
                  </a:lnTo>
                  <a:lnTo>
                    <a:pt x="1789" y="3252"/>
                  </a:lnTo>
                  <a:cubicBezTo>
                    <a:pt x="1213" y="3252"/>
                    <a:pt x="744" y="3723"/>
                    <a:pt x="744" y="4300"/>
                  </a:cubicBezTo>
                  <a:lnTo>
                    <a:pt x="744" y="7037"/>
                  </a:lnTo>
                  <a:cubicBezTo>
                    <a:pt x="744" y="7206"/>
                    <a:pt x="882" y="7344"/>
                    <a:pt x="1051" y="7344"/>
                  </a:cubicBezTo>
                  <a:cubicBezTo>
                    <a:pt x="1221" y="7344"/>
                    <a:pt x="1357" y="7206"/>
                    <a:pt x="1357" y="7037"/>
                  </a:cubicBezTo>
                  <a:lnTo>
                    <a:pt x="1357" y="4300"/>
                  </a:lnTo>
                  <a:cubicBezTo>
                    <a:pt x="1357" y="4060"/>
                    <a:pt x="1552" y="3867"/>
                    <a:pt x="1789" y="3867"/>
                  </a:cubicBezTo>
                  <a:lnTo>
                    <a:pt x="5504" y="3867"/>
                  </a:lnTo>
                  <a:lnTo>
                    <a:pt x="5502" y="4552"/>
                  </a:lnTo>
                  <a:lnTo>
                    <a:pt x="2421" y="4552"/>
                  </a:lnTo>
                  <a:cubicBezTo>
                    <a:pt x="2251" y="4552"/>
                    <a:pt x="2113" y="4688"/>
                    <a:pt x="2113" y="4857"/>
                  </a:cubicBezTo>
                  <a:lnTo>
                    <a:pt x="2113" y="11618"/>
                  </a:lnTo>
                  <a:cubicBezTo>
                    <a:pt x="2113" y="11787"/>
                    <a:pt x="2251" y="11925"/>
                    <a:pt x="2421" y="11925"/>
                  </a:cubicBezTo>
                  <a:lnTo>
                    <a:pt x="13286" y="11925"/>
                  </a:lnTo>
                  <a:cubicBezTo>
                    <a:pt x="13455" y="11925"/>
                    <a:pt x="13593" y="11787"/>
                    <a:pt x="13593" y="11618"/>
                  </a:cubicBezTo>
                  <a:lnTo>
                    <a:pt x="13593" y="4857"/>
                  </a:lnTo>
                  <a:cubicBezTo>
                    <a:pt x="13593" y="4688"/>
                    <a:pt x="13455" y="4552"/>
                    <a:pt x="13286" y="4552"/>
                  </a:cubicBezTo>
                  <a:lnTo>
                    <a:pt x="10258" y="4552"/>
                  </a:lnTo>
                  <a:lnTo>
                    <a:pt x="10258" y="3867"/>
                  </a:lnTo>
                  <a:lnTo>
                    <a:pt x="13915" y="3867"/>
                  </a:lnTo>
                  <a:cubicBezTo>
                    <a:pt x="14155" y="3867"/>
                    <a:pt x="14348" y="4060"/>
                    <a:pt x="14348" y="4300"/>
                  </a:cubicBezTo>
                  <a:lnTo>
                    <a:pt x="14348" y="12176"/>
                  </a:lnTo>
                  <a:cubicBezTo>
                    <a:pt x="14348" y="12415"/>
                    <a:pt x="14155" y="12608"/>
                    <a:pt x="13917" y="12608"/>
                  </a:cubicBezTo>
                  <a:lnTo>
                    <a:pt x="1789" y="12608"/>
                  </a:lnTo>
                  <a:cubicBezTo>
                    <a:pt x="1552" y="12608"/>
                    <a:pt x="1357" y="12415"/>
                    <a:pt x="1357" y="12176"/>
                  </a:cubicBezTo>
                  <a:lnTo>
                    <a:pt x="1357" y="9735"/>
                  </a:lnTo>
                  <a:cubicBezTo>
                    <a:pt x="1357" y="9566"/>
                    <a:pt x="1221" y="9428"/>
                    <a:pt x="1051" y="9428"/>
                  </a:cubicBezTo>
                  <a:cubicBezTo>
                    <a:pt x="882" y="9428"/>
                    <a:pt x="744" y="9566"/>
                    <a:pt x="744" y="9735"/>
                  </a:cubicBezTo>
                  <a:lnTo>
                    <a:pt x="744" y="12176"/>
                  </a:lnTo>
                  <a:cubicBezTo>
                    <a:pt x="744" y="12330"/>
                    <a:pt x="777" y="12477"/>
                    <a:pt x="838" y="12608"/>
                  </a:cubicBezTo>
                  <a:lnTo>
                    <a:pt x="306" y="12608"/>
                  </a:lnTo>
                  <a:cubicBezTo>
                    <a:pt x="137" y="12608"/>
                    <a:pt x="0" y="12746"/>
                    <a:pt x="0" y="12916"/>
                  </a:cubicBezTo>
                  <a:lnTo>
                    <a:pt x="0" y="13711"/>
                  </a:lnTo>
                  <a:cubicBezTo>
                    <a:pt x="0" y="14233"/>
                    <a:pt x="426" y="14659"/>
                    <a:pt x="946" y="14659"/>
                  </a:cubicBezTo>
                  <a:lnTo>
                    <a:pt x="14758" y="14659"/>
                  </a:lnTo>
                  <a:cubicBezTo>
                    <a:pt x="15281" y="14659"/>
                    <a:pt x="15706" y="14233"/>
                    <a:pt x="15706" y="13711"/>
                  </a:cubicBezTo>
                  <a:lnTo>
                    <a:pt x="15706" y="12916"/>
                  </a:lnTo>
                  <a:cubicBezTo>
                    <a:pt x="15706" y="12746"/>
                    <a:pt x="15568" y="12608"/>
                    <a:pt x="15399" y="12608"/>
                  </a:cubicBezTo>
                  <a:lnTo>
                    <a:pt x="14869" y="12608"/>
                  </a:lnTo>
                  <a:cubicBezTo>
                    <a:pt x="14928" y="12477"/>
                    <a:pt x="14963" y="12330"/>
                    <a:pt x="14963" y="12176"/>
                  </a:cubicBezTo>
                  <a:lnTo>
                    <a:pt x="14963" y="4300"/>
                  </a:lnTo>
                  <a:cubicBezTo>
                    <a:pt x="14963" y="3723"/>
                    <a:pt x="14493" y="3254"/>
                    <a:pt x="13915" y="3254"/>
                  </a:cubicBezTo>
                  <a:lnTo>
                    <a:pt x="12137" y="3254"/>
                  </a:lnTo>
                  <a:lnTo>
                    <a:pt x="12137" y="1745"/>
                  </a:lnTo>
                  <a:cubicBezTo>
                    <a:pt x="12137" y="1618"/>
                    <a:pt x="12055" y="1500"/>
                    <a:pt x="11935" y="1458"/>
                  </a:cubicBezTo>
                  <a:lnTo>
                    <a:pt x="7987" y="20"/>
                  </a:lnTo>
                  <a:cubicBezTo>
                    <a:pt x="7953" y="7"/>
                    <a:pt x="7917" y="1"/>
                    <a:pt x="78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5"/>
            <p:cNvSpPr/>
            <p:nvPr/>
          </p:nvSpPr>
          <p:spPr>
            <a:xfrm>
              <a:off x="4896938" y="1468500"/>
              <a:ext cx="27225" cy="35400"/>
            </a:xfrm>
            <a:custGeom>
              <a:avLst/>
              <a:gdLst/>
              <a:ahLst/>
              <a:cxnLst/>
              <a:rect l="l" t="t" r="r" b="b"/>
              <a:pathLst>
                <a:path w="1089" h="1416" extrusionOk="0">
                  <a:moveTo>
                    <a:pt x="616" y="0"/>
                  </a:moveTo>
                  <a:cubicBezTo>
                    <a:pt x="490" y="0"/>
                    <a:pt x="371" y="78"/>
                    <a:pt x="326" y="202"/>
                  </a:cubicBezTo>
                  <a:lnTo>
                    <a:pt x="34" y="1003"/>
                  </a:lnTo>
                  <a:cubicBezTo>
                    <a:pt x="1" y="1097"/>
                    <a:pt x="14" y="1202"/>
                    <a:pt x="72" y="1284"/>
                  </a:cubicBezTo>
                  <a:cubicBezTo>
                    <a:pt x="130" y="1365"/>
                    <a:pt x="223" y="1415"/>
                    <a:pt x="323" y="1415"/>
                  </a:cubicBezTo>
                  <a:lnTo>
                    <a:pt x="781" y="1415"/>
                  </a:lnTo>
                  <a:cubicBezTo>
                    <a:pt x="950" y="1415"/>
                    <a:pt x="1088" y="1277"/>
                    <a:pt x="1088" y="1108"/>
                  </a:cubicBezTo>
                  <a:cubicBezTo>
                    <a:pt x="1088" y="938"/>
                    <a:pt x="950" y="802"/>
                    <a:pt x="781" y="802"/>
                  </a:cubicBezTo>
                  <a:lnTo>
                    <a:pt x="761" y="802"/>
                  </a:lnTo>
                  <a:lnTo>
                    <a:pt x="903" y="412"/>
                  </a:lnTo>
                  <a:cubicBezTo>
                    <a:pt x="961" y="254"/>
                    <a:pt x="879" y="77"/>
                    <a:pt x="720" y="18"/>
                  </a:cubicBezTo>
                  <a:cubicBezTo>
                    <a:pt x="686" y="6"/>
                    <a:pt x="651" y="0"/>
                    <a:pt x="6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5"/>
            <p:cNvSpPr/>
            <p:nvPr/>
          </p:nvSpPr>
          <p:spPr>
            <a:xfrm>
              <a:off x="4731288" y="1559650"/>
              <a:ext cx="17375" cy="15350"/>
            </a:xfrm>
            <a:custGeom>
              <a:avLst/>
              <a:gdLst/>
              <a:ahLst/>
              <a:cxnLst/>
              <a:rect l="l" t="t" r="r" b="b"/>
              <a:pathLst>
                <a:path w="695" h="614" extrusionOk="0">
                  <a:moveTo>
                    <a:pt x="346" y="1"/>
                  </a:moveTo>
                  <a:cubicBezTo>
                    <a:pt x="307" y="1"/>
                    <a:pt x="268" y="8"/>
                    <a:pt x="231" y="24"/>
                  </a:cubicBezTo>
                  <a:cubicBezTo>
                    <a:pt x="76" y="88"/>
                    <a:pt x="0" y="270"/>
                    <a:pt x="65" y="425"/>
                  </a:cubicBezTo>
                  <a:cubicBezTo>
                    <a:pt x="114" y="542"/>
                    <a:pt x="229" y="614"/>
                    <a:pt x="349" y="614"/>
                  </a:cubicBezTo>
                  <a:cubicBezTo>
                    <a:pt x="388" y="614"/>
                    <a:pt x="427" y="606"/>
                    <a:pt x="464" y="591"/>
                  </a:cubicBezTo>
                  <a:cubicBezTo>
                    <a:pt x="619" y="526"/>
                    <a:pt x="694" y="344"/>
                    <a:pt x="632" y="189"/>
                  </a:cubicBezTo>
                  <a:cubicBezTo>
                    <a:pt x="583" y="72"/>
                    <a:pt x="467" y="1"/>
                    <a:pt x="3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3" name="Google Shape;773;p35"/>
          <p:cNvGrpSpPr/>
          <p:nvPr/>
        </p:nvGrpSpPr>
        <p:grpSpPr>
          <a:xfrm>
            <a:off x="7911888" y="1549950"/>
            <a:ext cx="358300" cy="392725"/>
            <a:chOff x="7321088" y="3315075"/>
            <a:chExt cx="358300" cy="392725"/>
          </a:xfrm>
        </p:grpSpPr>
        <p:sp>
          <p:nvSpPr>
            <p:cNvPr id="774" name="Google Shape;774;p35"/>
            <p:cNvSpPr/>
            <p:nvPr/>
          </p:nvSpPr>
          <p:spPr>
            <a:xfrm>
              <a:off x="7321088" y="3315075"/>
              <a:ext cx="357500" cy="392725"/>
            </a:xfrm>
            <a:custGeom>
              <a:avLst/>
              <a:gdLst/>
              <a:ahLst/>
              <a:cxnLst/>
              <a:rect l="l" t="t" r="r" b="b"/>
              <a:pathLst>
                <a:path w="14300" h="15709" extrusionOk="0">
                  <a:moveTo>
                    <a:pt x="8680" y="790"/>
                  </a:moveTo>
                  <a:lnTo>
                    <a:pt x="8922" y="1733"/>
                  </a:lnTo>
                  <a:lnTo>
                    <a:pt x="7714" y="2042"/>
                  </a:lnTo>
                  <a:lnTo>
                    <a:pt x="7473" y="1099"/>
                  </a:lnTo>
                  <a:lnTo>
                    <a:pt x="8680" y="790"/>
                  </a:lnTo>
                  <a:close/>
                  <a:moveTo>
                    <a:pt x="5097" y="615"/>
                  </a:moveTo>
                  <a:lnTo>
                    <a:pt x="5097" y="6594"/>
                  </a:lnTo>
                  <a:lnTo>
                    <a:pt x="3875" y="6594"/>
                  </a:lnTo>
                  <a:lnTo>
                    <a:pt x="3875" y="615"/>
                  </a:lnTo>
                  <a:close/>
                  <a:moveTo>
                    <a:pt x="6996" y="1977"/>
                  </a:moveTo>
                  <a:lnTo>
                    <a:pt x="6996" y="6594"/>
                  </a:lnTo>
                  <a:lnTo>
                    <a:pt x="5712" y="6594"/>
                  </a:lnTo>
                  <a:lnTo>
                    <a:pt x="5712" y="1977"/>
                  </a:lnTo>
                  <a:close/>
                  <a:moveTo>
                    <a:pt x="9073" y="2329"/>
                  </a:moveTo>
                  <a:lnTo>
                    <a:pt x="10473" y="7812"/>
                  </a:lnTo>
                  <a:lnTo>
                    <a:pt x="9268" y="8121"/>
                  </a:lnTo>
                  <a:lnTo>
                    <a:pt x="7867" y="2636"/>
                  </a:lnTo>
                  <a:lnTo>
                    <a:pt x="9073" y="2329"/>
                  </a:lnTo>
                  <a:close/>
                  <a:moveTo>
                    <a:pt x="5097" y="7208"/>
                  </a:moveTo>
                  <a:lnTo>
                    <a:pt x="5097" y="8188"/>
                  </a:lnTo>
                  <a:lnTo>
                    <a:pt x="3875" y="8188"/>
                  </a:lnTo>
                  <a:lnTo>
                    <a:pt x="3875" y="7208"/>
                  </a:lnTo>
                  <a:close/>
                  <a:moveTo>
                    <a:pt x="6996" y="7208"/>
                  </a:moveTo>
                  <a:lnTo>
                    <a:pt x="6996" y="8188"/>
                  </a:lnTo>
                  <a:lnTo>
                    <a:pt x="5712" y="8188"/>
                  </a:lnTo>
                  <a:lnTo>
                    <a:pt x="5712" y="7208"/>
                  </a:lnTo>
                  <a:close/>
                  <a:moveTo>
                    <a:pt x="7609" y="4114"/>
                  </a:moveTo>
                  <a:lnTo>
                    <a:pt x="8651" y="8188"/>
                  </a:lnTo>
                  <a:lnTo>
                    <a:pt x="7609" y="8188"/>
                  </a:lnTo>
                  <a:lnTo>
                    <a:pt x="7609" y="4114"/>
                  </a:lnTo>
                  <a:close/>
                  <a:moveTo>
                    <a:pt x="11029" y="8802"/>
                  </a:moveTo>
                  <a:lnTo>
                    <a:pt x="11029" y="9434"/>
                  </a:lnTo>
                  <a:lnTo>
                    <a:pt x="3254" y="9434"/>
                  </a:lnTo>
                  <a:lnTo>
                    <a:pt x="3254" y="8802"/>
                  </a:lnTo>
                  <a:close/>
                  <a:moveTo>
                    <a:pt x="3260" y="2454"/>
                  </a:moveTo>
                  <a:lnTo>
                    <a:pt x="3260" y="3196"/>
                  </a:lnTo>
                  <a:lnTo>
                    <a:pt x="1662" y="3196"/>
                  </a:lnTo>
                  <a:cubicBezTo>
                    <a:pt x="1493" y="3196"/>
                    <a:pt x="1357" y="3334"/>
                    <a:pt x="1357" y="3503"/>
                  </a:cubicBezTo>
                  <a:lnTo>
                    <a:pt x="1357" y="11245"/>
                  </a:lnTo>
                  <a:lnTo>
                    <a:pt x="613" y="11245"/>
                  </a:lnTo>
                  <a:lnTo>
                    <a:pt x="613" y="3137"/>
                  </a:lnTo>
                  <a:cubicBezTo>
                    <a:pt x="613" y="2791"/>
                    <a:pt x="898" y="2485"/>
                    <a:pt x="1250" y="2454"/>
                  </a:cubicBezTo>
                  <a:close/>
                  <a:moveTo>
                    <a:pt x="12329" y="3811"/>
                  </a:moveTo>
                  <a:lnTo>
                    <a:pt x="12329" y="11245"/>
                  </a:lnTo>
                  <a:lnTo>
                    <a:pt x="1970" y="11245"/>
                  </a:lnTo>
                  <a:lnTo>
                    <a:pt x="1970" y="3811"/>
                  </a:lnTo>
                  <a:lnTo>
                    <a:pt x="3260" y="3811"/>
                  </a:lnTo>
                  <a:lnTo>
                    <a:pt x="3260" y="8188"/>
                  </a:lnTo>
                  <a:lnTo>
                    <a:pt x="2947" y="8188"/>
                  </a:lnTo>
                  <a:cubicBezTo>
                    <a:pt x="2778" y="8188"/>
                    <a:pt x="2640" y="8326"/>
                    <a:pt x="2640" y="8495"/>
                  </a:cubicBezTo>
                  <a:lnTo>
                    <a:pt x="2640" y="9741"/>
                  </a:lnTo>
                  <a:cubicBezTo>
                    <a:pt x="2640" y="9910"/>
                    <a:pt x="2778" y="10048"/>
                    <a:pt x="2947" y="10048"/>
                  </a:cubicBezTo>
                  <a:lnTo>
                    <a:pt x="11336" y="10048"/>
                  </a:lnTo>
                  <a:cubicBezTo>
                    <a:pt x="11506" y="10048"/>
                    <a:pt x="11644" y="9910"/>
                    <a:pt x="11644" y="9741"/>
                  </a:cubicBezTo>
                  <a:lnTo>
                    <a:pt x="11644" y="8495"/>
                  </a:lnTo>
                  <a:cubicBezTo>
                    <a:pt x="11644" y="8326"/>
                    <a:pt x="11506" y="8188"/>
                    <a:pt x="11336" y="8188"/>
                  </a:cubicBezTo>
                  <a:lnTo>
                    <a:pt x="11112" y="8188"/>
                  </a:lnTo>
                  <a:cubicBezTo>
                    <a:pt x="11141" y="8138"/>
                    <a:pt x="11156" y="8079"/>
                    <a:pt x="11154" y="8018"/>
                  </a:cubicBezTo>
                  <a:cubicBezTo>
                    <a:pt x="11152" y="7998"/>
                    <a:pt x="11151" y="7978"/>
                    <a:pt x="11145" y="7957"/>
                  </a:cubicBezTo>
                  <a:lnTo>
                    <a:pt x="10085" y="3811"/>
                  </a:lnTo>
                  <a:close/>
                  <a:moveTo>
                    <a:pt x="13685" y="11858"/>
                  </a:moveTo>
                  <a:lnTo>
                    <a:pt x="13685" y="12097"/>
                  </a:lnTo>
                  <a:cubicBezTo>
                    <a:pt x="13685" y="12441"/>
                    <a:pt x="13405" y="12721"/>
                    <a:pt x="13061" y="12721"/>
                  </a:cubicBezTo>
                  <a:lnTo>
                    <a:pt x="1237" y="12721"/>
                  </a:lnTo>
                  <a:cubicBezTo>
                    <a:pt x="893" y="12721"/>
                    <a:pt x="613" y="12441"/>
                    <a:pt x="613" y="12097"/>
                  </a:cubicBezTo>
                  <a:lnTo>
                    <a:pt x="613" y="11858"/>
                  </a:lnTo>
                  <a:close/>
                  <a:moveTo>
                    <a:pt x="8242" y="13334"/>
                  </a:moveTo>
                  <a:lnTo>
                    <a:pt x="8598" y="15094"/>
                  </a:lnTo>
                  <a:lnTo>
                    <a:pt x="5586" y="15094"/>
                  </a:lnTo>
                  <a:lnTo>
                    <a:pt x="5971" y="13334"/>
                  </a:lnTo>
                  <a:close/>
                  <a:moveTo>
                    <a:pt x="3567" y="0"/>
                  </a:moveTo>
                  <a:cubicBezTo>
                    <a:pt x="3398" y="0"/>
                    <a:pt x="3260" y="139"/>
                    <a:pt x="3260" y="308"/>
                  </a:cubicBezTo>
                  <a:lnTo>
                    <a:pt x="3260" y="1839"/>
                  </a:lnTo>
                  <a:lnTo>
                    <a:pt x="1213" y="1839"/>
                  </a:lnTo>
                  <a:cubicBezTo>
                    <a:pt x="532" y="1893"/>
                    <a:pt x="0" y="2461"/>
                    <a:pt x="0" y="3137"/>
                  </a:cubicBezTo>
                  <a:lnTo>
                    <a:pt x="0" y="12097"/>
                  </a:lnTo>
                  <a:cubicBezTo>
                    <a:pt x="0" y="12780"/>
                    <a:pt x="554" y="13334"/>
                    <a:pt x="1237" y="13334"/>
                  </a:cubicBezTo>
                  <a:lnTo>
                    <a:pt x="5343" y="13334"/>
                  </a:lnTo>
                  <a:lnTo>
                    <a:pt x="4957" y="15094"/>
                  </a:lnTo>
                  <a:lnTo>
                    <a:pt x="4084" y="15094"/>
                  </a:lnTo>
                  <a:cubicBezTo>
                    <a:pt x="3915" y="15094"/>
                    <a:pt x="3779" y="15232"/>
                    <a:pt x="3779" y="15401"/>
                  </a:cubicBezTo>
                  <a:cubicBezTo>
                    <a:pt x="3779" y="15570"/>
                    <a:pt x="3915" y="15708"/>
                    <a:pt x="4084" y="15708"/>
                  </a:cubicBezTo>
                  <a:lnTo>
                    <a:pt x="10214" y="15708"/>
                  </a:lnTo>
                  <a:cubicBezTo>
                    <a:pt x="10383" y="15708"/>
                    <a:pt x="10521" y="15570"/>
                    <a:pt x="10521" y="15401"/>
                  </a:cubicBezTo>
                  <a:cubicBezTo>
                    <a:pt x="10521" y="15232"/>
                    <a:pt x="10383" y="15094"/>
                    <a:pt x="10214" y="15094"/>
                  </a:cubicBezTo>
                  <a:lnTo>
                    <a:pt x="9223" y="15094"/>
                  </a:lnTo>
                  <a:lnTo>
                    <a:pt x="8870" y="13334"/>
                  </a:lnTo>
                  <a:lnTo>
                    <a:pt x="13061" y="13334"/>
                  </a:lnTo>
                  <a:cubicBezTo>
                    <a:pt x="13744" y="13334"/>
                    <a:pt x="14300" y="12780"/>
                    <a:pt x="14300" y="12097"/>
                  </a:cubicBezTo>
                  <a:lnTo>
                    <a:pt x="14300" y="8633"/>
                  </a:lnTo>
                  <a:cubicBezTo>
                    <a:pt x="14300" y="8464"/>
                    <a:pt x="14162" y="8326"/>
                    <a:pt x="13992" y="8326"/>
                  </a:cubicBezTo>
                  <a:cubicBezTo>
                    <a:pt x="13823" y="8326"/>
                    <a:pt x="13685" y="8464"/>
                    <a:pt x="13685" y="8633"/>
                  </a:cubicBezTo>
                  <a:lnTo>
                    <a:pt x="13685" y="11245"/>
                  </a:lnTo>
                  <a:lnTo>
                    <a:pt x="12942" y="11245"/>
                  </a:lnTo>
                  <a:lnTo>
                    <a:pt x="12942" y="3503"/>
                  </a:lnTo>
                  <a:cubicBezTo>
                    <a:pt x="12942" y="3334"/>
                    <a:pt x="12805" y="3196"/>
                    <a:pt x="12636" y="3196"/>
                  </a:cubicBezTo>
                  <a:lnTo>
                    <a:pt x="9928" y="3196"/>
                  </a:lnTo>
                  <a:lnTo>
                    <a:pt x="9739" y="2454"/>
                  </a:lnTo>
                  <a:lnTo>
                    <a:pt x="13046" y="2454"/>
                  </a:lnTo>
                  <a:cubicBezTo>
                    <a:pt x="13380" y="2493"/>
                    <a:pt x="13685" y="2795"/>
                    <a:pt x="13685" y="3137"/>
                  </a:cubicBezTo>
                  <a:lnTo>
                    <a:pt x="13685" y="5867"/>
                  </a:lnTo>
                  <a:cubicBezTo>
                    <a:pt x="13685" y="6036"/>
                    <a:pt x="13823" y="6174"/>
                    <a:pt x="13992" y="6174"/>
                  </a:cubicBezTo>
                  <a:cubicBezTo>
                    <a:pt x="14162" y="6174"/>
                    <a:pt x="14300" y="6036"/>
                    <a:pt x="14300" y="5867"/>
                  </a:cubicBezTo>
                  <a:lnTo>
                    <a:pt x="14300" y="3137"/>
                  </a:lnTo>
                  <a:cubicBezTo>
                    <a:pt x="14300" y="2504"/>
                    <a:pt x="13724" y="1839"/>
                    <a:pt x="13061" y="1839"/>
                  </a:cubicBezTo>
                  <a:lnTo>
                    <a:pt x="9582" y="1839"/>
                  </a:lnTo>
                  <a:lnTo>
                    <a:pt x="9200" y="341"/>
                  </a:lnTo>
                  <a:cubicBezTo>
                    <a:pt x="9164" y="204"/>
                    <a:pt x="9037" y="110"/>
                    <a:pt x="8901" y="110"/>
                  </a:cubicBezTo>
                  <a:cubicBezTo>
                    <a:pt x="8876" y="110"/>
                    <a:pt x="8851" y="114"/>
                    <a:pt x="8826" y="120"/>
                  </a:cubicBezTo>
                  <a:lnTo>
                    <a:pt x="7024" y="582"/>
                  </a:lnTo>
                  <a:cubicBezTo>
                    <a:pt x="6860" y="623"/>
                    <a:pt x="6761" y="790"/>
                    <a:pt x="6803" y="954"/>
                  </a:cubicBezTo>
                  <a:lnTo>
                    <a:pt x="6908" y="1364"/>
                  </a:lnTo>
                  <a:lnTo>
                    <a:pt x="5712" y="1364"/>
                  </a:lnTo>
                  <a:lnTo>
                    <a:pt x="5712" y="308"/>
                  </a:lnTo>
                  <a:cubicBezTo>
                    <a:pt x="5712" y="139"/>
                    <a:pt x="5574" y="0"/>
                    <a:pt x="54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5"/>
            <p:cNvSpPr/>
            <p:nvPr/>
          </p:nvSpPr>
          <p:spPr>
            <a:xfrm>
              <a:off x="7662263" y="3488350"/>
              <a:ext cx="17125" cy="15325"/>
            </a:xfrm>
            <a:custGeom>
              <a:avLst/>
              <a:gdLst/>
              <a:ahLst/>
              <a:cxnLst/>
              <a:rect l="l" t="t" r="r" b="b"/>
              <a:pathLst>
                <a:path w="685" h="613" extrusionOk="0">
                  <a:moveTo>
                    <a:pt x="350" y="0"/>
                  </a:moveTo>
                  <a:cubicBezTo>
                    <a:pt x="168" y="0"/>
                    <a:pt x="0" y="170"/>
                    <a:pt x="45" y="373"/>
                  </a:cubicBezTo>
                  <a:cubicBezTo>
                    <a:pt x="73" y="496"/>
                    <a:pt x="178" y="594"/>
                    <a:pt x="305" y="610"/>
                  </a:cubicBezTo>
                  <a:cubicBezTo>
                    <a:pt x="317" y="612"/>
                    <a:pt x="330" y="613"/>
                    <a:pt x="342" y="613"/>
                  </a:cubicBezTo>
                  <a:cubicBezTo>
                    <a:pt x="462" y="613"/>
                    <a:pt x="577" y="542"/>
                    <a:pt x="625" y="430"/>
                  </a:cubicBezTo>
                  <a:cubicBezTo>
                    <a:pt x="684" y="296"/>
                    <a:pt x="638" y="132"/>
                    <a:pt x="515" y="51"/>
                  </a:cubicBezTo>
                  <a:cubicBezTo>
                    <a:pt x="462" y="16"/>
                    <a:pt x="406" y="0"/>
                    <a:pt x="3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6" name="Google Shape;776;p35"/>
          <p:cNvGrpSpPr/>
          <p:nvPr/>
        </p:nvGrpSpPr>
        <p:grpSpPr>
          <a:xfrm>
            <a:off x="1606631" y="1345571"/>
            <a:ext cx="1925406" cy="888525"/>
            <a:chOff x="713219" y="3643100"/>
            <a:chExt cx="1925406" cy="888525"/>
          </a:xfrm>
        </p:grpSpPr>
        <p:sp>
          <p:nvSpPr>
            <p:cNvPr id="777" name="Google Shape;777;p35"/>
            <p:cNvSpPr txBox="1"/>
            <p:nvPr/>
          </p:nvSpPr>
          <p:spPr>
            <a:xfrm>
              <a:off x="713225" y="3643100"/>
              <a:ext cx="1925400" cy="461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US" sz="1800" b="1" dirty="0">
                  <a:solidFill>
                    <a:schemeClr val="dk1"/>
                  </a:solidFill>
                  <a:latin typeface="+mn-lt"/>
                  <a:ea typeface="Fredoka"/>
                  <a:cs typeface="Fredoka"/>
                  <a:sym typeface="Fredoka"/>
                </a:rPr>
                <a:t>Full Name</a:t>
              </a:r>
              <a:endParaRPr sz="1800" b="1" dirty="0">
                <a:solidFill>
                  <a:schemeClr val="dk1"/>
                </a:solidFill>
                <a:latin typeface="+mn-lt"/>
                <a:ea typeface="Fredoka"/>
                <a:cs typeface="Fredoka"/>
                <a:sym typeface="Fredoka"/>
              </a:endParaRPr>
            </a:p>
          </p:txBody>
        </p:sp>
        <p:sp>
          <p:nvSpPr>
            <p:cNvPr id="778" name="Google Shape;778;p35"/>
            <p:cNvSpPr txBox="1"/>
            <p:nvPr/>
          </p:nvSpPr>
          <p:spPr>
            <a:xfrm>
              <a:off x="713219" y="3958925"/>
              <a:ext cx="1925400" cy="572700"/>
            </a:xfrm>
            <a:prstGeom prst="rect">
              <a:avLst/>
            </a:prstGeom>
            <a:noFill/>
            <a:ln>
              <a:noFill/>
            </a:ln>
          </p:spPr>
          <p:txBody>
            <a:bodyPr spcFirstLastPara="1" wrap="square" lIns="91425" tIns="91425" rIns="91425" bIns="91425" anchor="t" anchorCtr="0">
              <a:noAutofit/>
            </a:bodyPr>
            <a:lstStyle/>
            <a:p>
              <a:pPr lvl="0"/>
              <a:r>
                <a:rPr lang="vi-VN" u="sng" dirty="0"/>
                <a:t>Invalid</a:t>
              </a:r>
              <a:r>
                <a:rPr lang="vi-VN" dirty="0"/>
                <a:t>: Trường để trống</a:t>
              </a:r>
              <a:endParaRPr lang="vi-VN" dirty="0">
                <a:solidFill>
                  <a:schemeClr val="dk1"/>
                </a:solidFill>
                <a:latin typeface="Assistant"/>
                <a:ea typeface="Assistant"/>
                <a:cs typeface="Assistant"/>
                <a:sym typeface="Assistant"/>
              </a:endParaRPr>
            </a:p>
          </p:txBody>
        </p:sp>
      </p:grpSp>
      <p:sp>
        <p:nvSpPr>
          <p:cNvPr id="779" name="Google Shape;779;p35"/>
          <p:cNvSpPr/>
          <p:nvPr/>
        </p:nvSpPr>
        <p:spPr>
          <a:xfrm>
            <a:off x="713213" y="1457284"/>
            <a:ext cx="664800" cy="665100"/>
          </a:xfrm>
          <a:prstGeom prst="rect">
            <a:avLst/>
          </a:prstGeom>
          <a:solidFill>
            <a:schemeClr val="lt1"/>
          </a:solidFill>
          <a:ln w="19050" cap="flat" cmpd="sng">
            <a:solidFill>
              <a:schemeClr val="dk1"/>
            </a:solidFill>
            <a:prstDash val="solid"/>
            <a:round/>
            <a:headEnd type="none" w="sm" len="sm"/>
            <a:tailEnd type="none" w="sm" len="sm"/>
          </a:ln>
          <a:effectLst>
            <a:outerShdw dist="38100" dir="2400000" algn="bl" rotWithShape="0">
              <a:schemeClr val="dk1"/>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sz="2000">
              <a:solidFill>
                <a:schemeClr val="dk1"/>
              </a:solidFill>
              <a:latin typeface="Fredoka"/>
              <a:ea typeface="Fredoka"/>
              <a:cs typeface="Fredoka"/>
              <a:sym typeface="Fredoka"/>
            </a:endParaRPr>
          </a:p>
        </p:txBody>
      </p:sp>
      <p:sp>
        <p:nvSpPr>
          <p:cNvPr id="780" name="Google Shape;780;p35"/>
          <p:cNvSpPr/>
          <p:nvPr/>
        </p:nvSpPr>
        <p:spPr>
          <a:xfrm>
            <a:off x="7758655" y="3733194"/>
            <a:ext cx="664800" cy="665100"/>
          </a:xfrm>
          <a:prstGeom prst="rect">
            <a:avLst/>
          </a:prstGeom>
          <a:solidFill>
            <a:schemeClr val="lt1"/>
          </a:solidFill>
          <a:ln w="19050" cap="flat" cmpd="sng">
            <a:solidFill>
              <a:schemeClr val="dk1"/>
            </a:solidFill>
            <a:prstDash val="solid"/>
            <a:round/>
            <a:headEnd type="none" w="sm" len="sm"/>
            <a:tailEnd type="none" w="sm" len="sm"/>
          </a:ln>
          <a:effectLst>
            <a:outerShdw dist="38100" dir="2400000" algn="bl" rotWithShape="0">
              <a:schemeClr val="dk1"/>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sz="2000">
              <a:solidFill>
                <a:schemeClr val="dk1"/>
              </a:solidFill>
              <a:latin typeface="Fredoka"/>
              <a:ea typeface="Fredoka"/>
              <a:cs typeface="Fredoka"/>
              <a:sym typeface="Fredoka"/>
            </a:endParaRPr>
          </a:p>
        </p:txBody>
      </p:sp>
      <p:grpSp>
        <p:nvGrpSpPr>
          <p:cNvPr id="781" name="Google Shape;781;p35"/>
          <p:cNvGrpSpPr/>
          <p:nvPr/>
        </p:nvGrpSpPr>
        <p:grpSpPr>
          <a:xfrm>
            <a:off x="5123802" y="3127867"/>
            <a:ext cx="2652574" cy="1274864"/>
            <a:chOff x="5969666" y="1843162"/>
            <a:chExt cx="2983611" cy="996907"/>
          </a:xfrm>
        </p:grpSpPr>
        <p:sp>
          <p:nvSpPr>
            <p:cNvPr id="782" name="Google Shape;782;p35"/>
            <p:cNvSpPr txBox="1"/>
            <p:nvPr/>
          </p:nvSpPr>
          <p:spPr>
            <a:xfrm>
              <a:off x="5969666" y="1843162"/>
              <a:ext cx="2714770" cy="363518"/>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US" sz="1800" b="1" dirty="0">
                  <a:solidFill>
                    <a:schemeClr val="dk1"/>
                  </a:solidFill>
                  <a:latin typeface="+mn-lt"/>
                  <a:ea typeface="Fredoka"/>
                  <a:cs typeface="Fredoka"/>
                  <a:sym typeface="Fredoka"/>
                </a:rPr>
                <a:t>Password Confirm</a:t>
              </a:r>
              <a:endParaRPr sz="1800" b="1" dirty="0">
                <a:solidFill>
                  <a:schemeClr val="dk1"/>
                </a:solidFill>
                <a:latin typeface="+mn-lt"/>
                <a:ea typeface="Fredoka"/>
                <a:cs typeface="Fredoka"/>
                <a:sym typeface="Fredoka"/>
              </a:endParaRPr>
            </a:p>
          </p:txBody>
        </p:sp>
        <p:sp>
          <p:nvSpPr>
            <p:cNvPr id="783" name="Google Shape;783;p35"/>
            <p:cNvSpPr txBox="1"/>
            <p:nvPr/>
          </p:nvSpPr>
          <p:spPr>
            <a:xfrm>
              <a:off x="6238507" y="2267369"/>
              <a:ext cx="2714770" cy="572700"/>
            </a:xfrm>
            <a:prstGeom prst="rect">
              <a:avLst/>
            </a:prstGeom>
            <a:noFill/>
            <a:ln>
              <a:noFill/>
            </a:ln>
          </p:spPr>
          <p:txBody>
            <a:bodyPr spcFirstLastPara="1" wrap="square" lIns="91425" tIns="91425" rIns="91425" bIns="91425" anchor="t" anchorCtr="0">
              <a:noAutofit/>
            </a:bodyPr>
            <a:lstStyle/>
            <a:p>
              <a:pPr fontAlgn="base"/>
              <a:r>
                <a:rPr lang="en-US" u="sng" dirty="0"/>
                <a:t>Valid</a:t>
              </a:r>
              <a:r>
                <a:rPr lang="en-US" dirty="0"/>
                <a:t>: </a:t>
              </a:r>
              <a:r>
                <a:rPr lang="en-US" dirty="0" err="1"/>
                <a:t>Trùng</a:t>
              </a:r>
              <a:r>
                <a:rPr lang="en-US" dirty="0"/>
                <a:t> </a:t>
              </a:r>
              <a:r>
                <a:rPr lang="en-US" dirty="0" err="1"/>
                <a:t>với</a:t>
              </a:r>
              <a:r>
                <a:rPr lang="en-US" dirty="0"/>
                <a:t> Password.</a:t>
              </a:r>
            </a:p>
            <a:p>
              <a:pPr fontAlgn="base"/>
              <a:r>
                <a:rPr lang="en-US" u="sng" dirty="0"/>
                <a:t>Invalid</a:t>
              </a:r>
              <a:r>
                <a:rPr lang="en-US" dirty="0"/>
                <a:t>: </a:t>
              </a:r>
              <a:r>
                <a:rPr lang="en-US" dirty="0" err="1"/>
                <a:t>Không</a:t>
              </a:r>
              <a:r>
                <a:rPr lang="en-US" dirty="0"/>
                <a:t> </a:t>
              </a:r>
              <a:r>
                <a:rPr lang="en-US" dirty="0" err="1"/>
                <a:t>trùng</a:t>
              </a:r>
              <a:r>
                <a:rPr lang="en-US" dirty="0"/>
                <a:t> </a:t>
              </a:r>
              <a:r>
                <a:rPr lang="en-US" dirty="0" err="1"/>
                <a:t>với</a:t>
              </a:r>
              <a:r>
                <a:rPr lang="en-US" dirty="0"/>
                <a:t> Password.</a:t>
              </a:r>
            </a:p>
          </p:txBody>
        </p:sp>
      </p:grpSp>
      <p:cxnSp>
        <p:nvCxnSpPr>
          <p:cNvPr id="784" name="Google Shape;784;p35"/>
          <p:cNvCxnSpPr>
            <a:stCxn id="779" idx="2"/>
            <a:endCxn id="743" idx="2"/>
          </p:cNvCxnSpPr>
          <p:nvPr/>
        </p:nvCxnSpPr>
        <p:spPr>
          <a:xfrm rot="16200000" flipH="1">
            <a:off x="2097939" y="1070058"/>
            <a:ext cx="478941" cy="2583592"/>
          </a:xfrm>
          <a:prstGeom prst="bentConnector2">
            <a:avLst/>
          </a:prstGeom>
          <a:noFill/>
          <a:ln w="19050" cap="flat" cmpd="sng">
            <a:solidFill>
              <a:srgbClr val="151515"/>
            </a:solidFill>
            <a:prstDash val="solid"/>
            <a:round/>
            <a:headEnd type="none" w="med" len="med"/>
            <a:tailEnd type="none" w="med" len="med"/>
          </a:ln>
        </p:spPr>
      </p:cxnSp>
      <p:cxnSp>
        <p:nvCxnSpPr>
          <p:cNvPr id="785" name="Google Shape;785;p35"/>
          <p:cNvCxnSpPr>
            <a:stCxn id="780" idx="0"/>
            <a:endCxn id="742" idx="6"/>
          </p:cNvCxnSpPr>
          <p:nvPr/>
        </p:nvCxnSpPr>
        <p:spPr>
          <a:xfrm rot="16200000" flipV="1">
            <a:off x="6303910" y="1946049"/>
            <a:ext cx="745778" cy="2828512"/>
          </a:xfrm>
          <a:prstGeom prst="bentConnector2">
            <a:avLst/>
          </a:prstGeom>
          <a:noFill/>
          <a:ln w="19050" cap="flat" cmpd="sng">
            <a:solidFill>
              <a:srgbClr val="151515"/>
            </a:solidFill>
            <a:prstDash val="solid"/>
            <a:round/>
            <a:headEnd type="none" w="med" len="med"/>
            <a:tailEnd type="none" w="med" len="med"/>
          </a:ln>
        </p:spPr>
      </p:cxnSp>
      <p:sp>
        <p:nvSpPr>
          <p:cNvPr id="786" name="Google Shape;786;p35"/>
          <p:cNvSpPr/>
          <p:nvPr/>
        </p:nvSpPr>
        <p:spPr>
          <a:xfrm>
            <a:off x="1001350" y="1626038"/>
            <a:ext cx="251700" cy="2517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ssistant"/>
              <a:ea typeface="Assistant"/>
              <a:cs typeface="Assistant"/>
              <a:sym typeface="Assistant"/>
            </a:endParaRPr>
          </a:p>
        </p:txBody>
      </p:sp>
      <p:grpSp>
        <p:nvGrpSpPr>
          <p:cNvPr id="787" name="Google Shape;787;p35"/>
          <p:cNvGrpSpPr/>
          <p:nvPr/>
        </p:nvGrpSpPr>
        <p:grpSpPr>
          <a:xfrm>
            <a:off x="853236" y="1593475"/>
            <a:ext cx="342525" cy="392675"/>
            <a:chOff x="4759538" y="3923675"/>
            <a:chExt cx="342525" cy="392675"/>
          </a:xfrm>
        </p:grpSpPr>
        <p:sp>
          <p:nvSpPr>
            <p:cNvPr id="788" name="Google Shape;788;p35"/>
            <p:cNvSpPr/>
            <p:nvPr/>
          </p:nvSpPr>
          <p:spPr>
            <a:xfrm>
              <a:off x="4883288" y="4016125"/>
              <a:ext cx="67525" cy="15350"/>
            </a:xfrm>
            <a:custGeom>
              <a:avLst/>
              <a:gdLst/>
              <a:ahLst/>
              <a:cxnLst/>
              <a:rect l="l" t="t" r="r" b="b"/>
              <a:pathLst>
                <a:path w="2701" h="614" extrusionOk="0">
                  <a:moveTo>
                    <a:pt x="307" y="0"/>
                  </a:moveTo>
                  <a:cubicBezTo>
                    <a:pt x="138" y="0"/>
                    <a:pt x="0" y="136"/>
                    <a:pt x="0" y="306"/>
                  </a:cubicBezTo>
                  <a:cubicBezTo>
                    <a:pt x="0" y="475"/>
                    <a:pt x="138" y="613"/>
                    <a:pt x="307" y="613"/>
                  </a:cubicBezTo>
                  <a:lnTo>
                    <a:pt x="2393" y="613"/>
                  </a:lnTo>
                  <a:cubicBezTo>
                    <a:pt x="2562" y="613"/>
                    <a:pt x="2700" y="475"/>
                    <a:pt x="2700" y="306"/>
                  </a:cubicBezTo>
                  <a:cubicBezTo>
                    <a:pt x="2700" y="136"/>
                    <a:pt x="2562" y="0"/>
                    <a:pt x="23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5"/>
            <p:cNvSpPr/>
            <p:nvPr/>
          </p:nvSpPr>
          <p:spPr>
            <a:xfrm>
              <a:off x="4883288" y="4048550"/>
              <a:ext cx="39125" cy="15400"/>
            </a:xfrm>
            <a:custGeom>
              <a:avLst/>
              <a:gdLst/>
              <a:ahLst/>
              <a:cxnLst/>
              <a:rect l="l" t="t" r="r" b="b"/>
              <a:pathLst>
                <a:path w="1565" h="616" extrusionOk="0">
                  <a:moveTo>
                    <a:pt x="307" y="1"/>
                  </a:moveTo>
                  <a:cubicBezTo>
                    <a:pt x="138" y="1"/>
                    <a:pt x="0" y="139"/>
                    <a:pt x="0" y="308"/>
                  </a:cubicBezTo>
                  <a:cubicBezTo>
                    <a:pt x="0" y="478"/>
                    <a:pt x="138" y="616"/>
                    <a:pt x="307" y="616"/>
                  </a:cubicBezTo>
                  <a:lnTo>
                    <a:pt x="1259" y="616"/>
                  </a:lnTo>
                  <a:cubicBezTo>
                    <a:pt x="1428" y="616"/>
                    <a:pt x="1565" y="478"/>
                    <a:pt x="1565" y="308"/>
                  </a:cubicBezTo>
                  <a:cubicBezTo>
                    <a:pt x="1565" y="139"/>
                    <a:pt x="1428" y="1"/>
                    <a:pt x="12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5"/>
            <p:cNvSpPr/>
            <p:nvPr/>
          </p:nvSpPr>
          <p:spPr>
            <a:xfrm>
              <a:off x="4883288" y="4111750"/>
              <a:ext cx="55225" cy="15325"/>
            </a:xfrm>
            <a:custGeom>
              <a:avLst/>
              <a:gdLst/>
              <a:ahLst/>
              <a:cxnLst/>
              <a:rect l="l" t="t" r="r" b="b"/>
              <a:pathLst>
                <a:path w="2209" h="613" extrusionOk="0">
                  <a:moveTo>
                    <a:pt x="307" y="0"/>
                  </a:moveTo>
                  <a:cubicBezTo>
                    <a:pt x="138" y="0"/>
                    <a:pt x="0" y="136"/>
                    <a:pt x="0" y="307"/>
                  </a:cubicBezTo>
                  <a:cubicBezTo>
                    <a:pt x="0" y="477"/>
                    <a:pt x="138" y="613"/>
                    <a:pt x="307" y="613"/>
                  </a:cubicBezTo>
                  <a:lnTo>
                    <a:pt x="1903" y="613"/>
                  </a:lnTo>
                  <a:cubicBezTo>
                    <a:pt x="2073" y="613"/>
                    <a:pt x="2209" y="477"/>
                    <a:pt x="2209" y="307"/>
                  </a:cubicBezTo>
                  <a:cubicBezTo>
                    <a:pt x="2209" y="136"/>
                    <a:pt x="2073" y="0"/>
                    <a:pt x="19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5"/>
            <p:cNvSpPr/>
            <p:nvPr/>
          </p:nvSpPr>
          <p:spPr>
            <a:xfrm>
              <a:off x="4883288" y="4144175"/>
              <a:ext cx="39125" cy="15400"/>
            </a:xfrm>
            <a:custGeom>
              <a:avLst/>
              <a:gdLst/>
              <a:ahLst/>
              <a:cxnLst/>
              <a:rect l="l" t="t" r="r" b="b"/>
              <a:pathLst>
                <a:path w="1565" h="616" extrusionOk="0">
                  <a:moveTo>
                    <a:pt x="307" y="1"/>
                  </a:moveTo>
                  <a:cubicBezTo>
                    <a:pt x="138" y="1"/>
                    <a:pt x="0" y="139"/>
                    <a:pt x="0" y="308"/>
                  </a:cubicBezTo>
                  <a:cubicBezTo>
                    <a:pt x="0" y="477"/>
                    <a:pt x="138" y="615"/>
                    <a:pt x="307" y="615"/>
                  </a:cubicBezTo>
                  <a:lnTo>
                    <a:pt x="1259" y="615"/>
                  </a:lnTo>
                  <a:cubicBezTo>
                    <a:pt x="1428" y="615"/>
                    <a:pt x="1565" y="477"/>
                    <a:pt x="1565" y="308"/>
                  </a:cubicBezTo>
                  <a:cubicBezTo>
                    <a:pt x="1565" y="139"/>
                    <a:pt x="1428" y="1"/>
                    <a:pt x="12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5"/>
            <p:cNvSpPr/>
            <p:nvPr/>
          </p:nvSpPr>
          <p:spPr>
            <a:xfrm>
              <a:off x="4883288" y="4206800"/>
              <a:ext cx="67525" cy="15400"/>
            </a:xfrm>
            <a:custGeom>
              <a:avLst/>
              <a:gdLst/>
              <a:ahLst/>
              <a:cxnLst/>
              <a:rect l="l" t="t" r="r" b="b"/>
              <a:pathLst>
                <a:path w="2701" h="616" extrusionOk="0">
                  <a:moveTo>
                    <a:pt x="307" y="1"/>
                  </a:moveTo>
                  <a:cubicBezTo>
                    <a:pt x="138" y="1"/>
                    <a:pt x="0" y="139"/>
                    <a:pt x="0" y="308"/>
                  </a:cubicBezTo>
                  <a:cubicBezTo>
                    <a:pt x="0" y="477"/>
                    <a:pt x="138" y="616"/>
                    <a:pt x="307" y="616"/>
                  </a:cubicBezTo>
                  <a:lnTo>
                    <a:pt x="2393" y="616"/>
                  </a:lnTo>
                  <a:cubicBezTo>
                    <a:pt x="2562" y="616"/>
                    <a:pt x="2700" y="477"/>
                    <a:pt x="2700" y="308"/>
                  </a:cubicBezTo>
                  <a:cubicBezTo>
                    <a:pt x="2700" y="139"/>
                    <a:pt x="2562" y="1"/>
                    <a:pt x="23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5"/>
            <p:cNvSpPr/>
            <p:nvPr/>
          </p:nvSpPr>
          <p:spPr>
            <a:xfrm>
              <a:off x="4883288" y="4239300"/>
              <a:ext cx="39125" cy="15350"/>
            </a:xfrm>
            <a:custGeom>
              <a:avLst/>
              <a:gdLst/>
              <a:ahLst/>
              <a:cxnLst/>
              <a:rect l="l" t="t" r="r" b="b"/>
              <a:pathLst>
                <a:path w="1565" h="614" extrusionOk="0">
                  <a:moveTo>
                    <a:pt x="307" y="0"/>
                  </a:moveTo>
                  <a:cubicBezTo>
                    <a:pt x="138" y="0"/>
                    <a:pt x="0" y="138"/>
                    <a:pt x="0" y="308"/>
                  </a:cubicBezTo>
                  <a:cubicBezTo>
                    <a:pt x="0" y="477"/>
                    <a:pt x="138" y="613"/>
                    <a:pt x="307" y="613"/>
                  </a:cubicBezTo>
                  <a:lnTo>
                    <a:pt x="1259" y="613"/>
                  </a:lnTo>
                  <a:cubicBezTo>
                    <a:pt x="1428" y="613"/>
                    <a:pt x="1565" y="477"/>
                    <a:pt x="1565" y="308"/>
                  </a:cubicBezTo>
                  <a:cubicBezTo>
                    <a:pt x="1565" y="138"/>
                    <a:pt x="1428" y="0"/>
                    <a:pt x="12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5"/>
            <p:cNvSpPr/>
            <p:nvPr/>
          </p:nvSpPr>
          <p:spPr>
            <a:xfrm>
              <a:off x="4801138" y="4010000"/>
              <a:ext cx="59300" cy="59300"/>
            </a:xfrm>
            <a:custGeom>
              <a:avLst/>
              <a:gdLst/>
              <a:ahLst/>
              <a:cxnLst/>
              <a:rect l="l" t="t" r="r" b="b"/>
              <a:pathLst>
                <a:path w="2372" h="2372" extrusionOk="0">
                  <a:moveTo>
                    <a:pt x="1186" y="613"/>
                  </a:moveTo>
                  <a:cubicBezTo>
                    <a:pt x="1501" y="613"/>
                    <a:pt x="1756" y="871"/>
                    <a:pt x="1756" y="1186"/>
                  </a:cubicBezTo>
                  <a:cubicBezTo>
                    <a:pt x="1756" y="1502"/>
                    <a:pt x="1501" y="1758"/>
                    <a:pt x="1186" y="1758"/>
                  </a:cubicBezTo>
                  <a:cubicBezTo>
                    <a:pt x="869" y="1758"/>
                    <a:pt x="613" y="1502"/>
                    <a:pt x="613" y="1186"/>
                  </a:cubicBezTo>
                  <a:cubicBezTo>
                    <a:pt x="613" y="871"/>
                    <a:pt x="869" y="613"/>
                    <a:pt x="1186" y="613"/>
                  </a:cubicBezTo>
                  <a:close/>
                  <a:moveTo>
                    <a:pt x="1186" y="0"/>
                  </a:moveTo>
                  <a:cubicBezTo>
                    <a:pt x="531" y="0"/>
                    <a:pt x="1" y="532"/>
                    <a:pt x="1" y="1186"/>
                  </a:cubicBezTo>
                  <a:cubicBezTo>
                    <a:pt x="1" y="1839"/>
                    <a:pt x="532" y="2371"/>
                    <a:pt x="1186" y="2371"/>
                  </a:cubicBezTo>
                  <a:cubicBezTo>
                    <a:pt x="1839" y="2371"/>
                    <a:pt x="2371" y="1839"/>
                    <a:pt x="2371" y="1186"/>
                  </a:cubicBezTo>
                  <a:cubicBezTo>
                    <a:pt x="2371" y="532"/>
                    <a:pt x="1839" y="0"/>
                    <a:pt x="11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5"/>
            <p:cNvSpPr/>
            <p:nvPr/>
          </p:nvSpPr>
          <p:spPr>
            <a:xfrm>
              <a:off x="4801138" y="4105525"/>
              <a:ext cx="59300" cy="59350"/>
            </a:xfrm>
            <a:custGeom>
              <a:avLst/>
              <a:gdLst/>
              <a:ahLst/>
              <a:cxnLst/>
              <a:rect l="l" t="t" r="r" b="b"/>
              <a:pathLst>
                <a:path w="2372" h="2374" extrusionOk="0">
                  <a:moveTo>
                    <a:pt x="1186" y="615"/>
                  </a:moveTo>
                  <a:cubicBezTo>
                    <a:pt x="1501" y="615"/>
                    <a:pt x="1756" y="871"/>
                    <a:pt x="1756" y="1188"/>
                  </a:cubicBezTo>
                  <a:cubicBezTo>
                    <a:pt x="1756" y="1503"/>
                    <a:pt x="1501" y="1758"/>
                    <a:pt x="1186" y="1758"/>
                  </a:cubicBezTo>
                  <a:cubicBezTo>
                    <a:pt x="869" y="1758"/>
                    <a:pt x="613" y="1503"/>
                    <a:pt x="613" y="1188"/>
                  </a:cubicBezTo>
                  <a:cubicBezTo>
                    <a:pt x="613" y="871"/>
                    <a:pt x="869" y="615"/>
                    <a:pt x="1186" y="615"/>
                  </a:cubicBezTo>
                  <a:close/>
                  <a:moveTo>
                    <a:pt x="1186" y="1"/>
                  </a:moveTo>
                  <a:cubicBezTo>
                    <a:pt x="531" y="1"/>
                    <a:pt x="1" y="533"/>
                    <a:pt x="1" y="1188"/>
                  </a:cubicBezTo>
                  <a:cubicBezTo>
                    <a:pt x="1" y="1841"/>
                    <a:pt x="532" y="2373"/>
                    <a:pt x="1186" y="2373"/>
                  </a:cubicBezTo>
                  <a:cubicBezTo>
                    <a:pt x="1839" y="2373"/>
                    <a:pt x="2371" y="1841"/>
                    <a:pt x="2371" y="1188"/>
                  </a:cubicBezTo>
                  <a:cubicBezTo>
                    <a:pt x="2371" y="533"/>
                    <a:pt x="1839" y="1"/>
                    <a:pt x="11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5"/>
            <p:cNvSpPr/>
            <p:nvPr/>
          </p:nvSpPr>
          <p:spPr>
            <a:xfrm>
              <a:off x="4801138" y="4201100"/>
              <a:ext cx="59300" cy="59300"/>
            </a:xfrm>
            <a:custGeom>
              <a:avLst/>
              <a:gdLst/>
              <a:ahLst/>
              <a:cxnLst/>
              <a:rect l="l" t="t" r="r" b="b"/>
              <a:pathLst>
                <a:path w="2372" h="2372" extrusionOk="0">
                  <a:moveTo>
                    <a:pt x="1186" y="613"/>
                  </a:moveTo>
                  <a:cubicBezTo>
                    <a:pt x="1501" y="613"/>
                    <a:pt x="1756" y="871"/>
                    <a:pt x="1756" y="1186"/>
                  </a:cubicBezTo>
                  <a:cubicBezTo>
                    <a:pt x="1756" y="1501"/>
                    <a:pt x="1501" y="1758"/>
                    <a:pt x="1186" y="1758"/>
                  </a:cubicBezTo>
                  <a:cubicBezTo>
                    <a:pt x="869" y="1758"/>
                    <a:pt x="613" y="1501"/>
                    <a:pt x="613" y="1186"/>
                  </a:cubicBezTo>
                  <a:cubicBezTo>
                    <a:pt x="613" y="871"/>
                    <a:pt x="869" y="613"/>
                    <a:pt x="1186" y="613"/>
                  </a:cubicBezTo>
                  <a:close/>
                  <a:moveTo>
                    <a:pt x="1186" y="1"/>
                  </a:moveTo>
                  <a:cubicBezTo>
                    <a:pt x="531" y="1"/>
                    <a:pt x="1" y="532"/>
                    <a:pt x="1" y="1186"/>
                  </a:cubicBezTo>
                  <a:cubicBezTo>
                    <a:pt x="1" y="1839"/>
                    <a:pt x="532" y="2371"/>
                    <a:pt x="1186" y="2371"/>
                  </a:cubicBezTo>
                  <a:cubicBezTo>
                    <a:pt x="1839" y="2371"/>
                    <a:pt x="2371" y="1839"/>
                    <a:pt x="2371" y="1186"/>
                  </a:cubicBezTo>
                  <a:cubicBezTo>
                    <a:pt x="2371" y="532"/>
                    <a:pt x="1839" y="1"/>
                    <a:pt x="11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5"/>
            <p:cNvSpPr/>
            <p:nvPr/>
          </p:nvSpPr>
          <p:spPr>
            <a:xfrm>
              <a:off x="4759538" y="4127550"/>
              <a:ext cx="17425" cy="15300"/>
            </a:xfrm>
            <a:custGeom>
              <a:avLst/>
              <a:gdLst/>
              <a:ahLst/>
              <a:cxnLst/>
              <a:rect l="l" t="t" r="r" b="b"/>
              <a:pathLst>
                <a:path w="697" h="612" extrusionOk="0">
                  <a:moveTo>
                    <a:pt x="348" y="0"/>
                  </a:moveTo>
                  <a:cubicBezTo>
                    <a:pt x="289" y="0"/>
                    <a:pt x="230" y="17"/>
                    <a:pt x="179" y="51"/>
                  </a:cubicBezTo>
                  <a:cubicBezTo>
                    <a:pt x="39" y="143"/>
                    <a:pt x="1" y="338"/>
                    <a:pt x="94" y="476"/>
                  </a:cubicBezTo>
                  <a:cubicBezTo>
                    <a:pt x="153" y="563"/>
                    <a:pt x="251" y="612"/>
                    <a:pt x="351" y="612"/>
                  </a:cubicBezTo>
                  <a:cubicBezTo>
                    <a:pt x="410" y="612"/>
                    <a:pt x="468" y="595"/>
                    <a:pt x="520" y="561"/>
                  </a:cubicBezTo>
                  <a:cubicBezTo>
                    <a:pt x="658" y="469"/>
                    <a:pt x="696" y="275"/>
                    <a:pt x="604" y="136"/>
                  </a:cubicBezTo>
                  <a:cubicBezTo>
                    <a:pt x="546" y="48"/>
                    <a:pt x="448" y="0"/>
                    <a:pt x="3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5"/>
            <p:cNvSpPr/>
            <p:nvPr/>
          </p:nvSpPr>
          <p:spPr>
            <a:xfrm>
              <a:off x="4760588" y="3923675"/>
              <a:ext cx="341475" cy="392675"/>
            </a:xfrm>
            <a:custGeom>
              <a:avLst/>
              <a:gdLst/>
              <a:ahLst/>
              <a:cxnLst/>
              <a:rect l="l" t="t" r="r" b="b"/>
              <a:pathLst>
                <a:path w="13659" h="15707" extrusionOk="0">
                  <a:moveTo>
                    <a:pt x="5337" y="613"/>
                  </a:moveTo>
                  <a:lnTo>
                    <a:pt x="5337" y="733"/>
                  </a:lnTo>
                  <a:cubicBezTo>
                    <a:pt x="5337" y="1118"/>
                    <a:pt x="5024" y="1431"/>
                    <a:pt x="4639" y="1431"/>
                  </a:cubicBezTo>
                  <a:cubicBezTo>
                    <a:pt x="4255" y="1431"/>
                    <a:pt x="3942" y="1118"/>
                    <a:pt x="3942" y="733"/>
                  </a:cubicBezTo>
                  <a:lnTo>
                    <a:pt x="3942" y="613"/>
                  </a:lnTo>
                  <a:close/>
                  <a:moveTo>
                    <a:pt x="10964" y="4197"/>
                  </a:moveTo>
                  <a:cubicBezTo>
                    <a:pt x="12035" y="4335"/>
                    <a:pt x="12885" y="5185"/>
                    <a:pt x="13023" y="6257"/>
                  </a:cubicBezTo>
                  <a:lnTo>
                    <a:pt x="12780" y="6257"/>
                  </a:lnTo>
                  <a:cubicBezTo>
                    <a:pt x="12611" y="6257"/>
                    <a:pt x="12473" y="6395"/>
                    <a:pt x="12473" y="6564"/>
                  </a:cubicBezTo>
                  <a:cubicBezTo>
                    <a:pt x="12473" y="6733"/>
                    <a:pt x="12611" y="6871"/>
                    <a:pt x="12780" y="6871"/>
                  </a:cubicBezTo>
                  <a:lnTo>
                    <a:pt x="13023" y="6871"/>
                  </a:lnTo>
                  <a:cubicBezTo>
                    <a:pt x="12885" y="7943"/>
                    <a:pt x="12035" y="8793"/>
                    <a:pt x="10964" y="8931"/>
                  </a:cubicBezTo>
                  <a:lnTo>
                    <a:pt x="10964" y="8688"/>
                  </a:lnTo>
                  <a:cubicBezTo>
                    <a:pt x="10964" y="8517"/>
                    <a:pt x="10826" y="8381"/>
                    <a:pt x="10656" y="8381"/>
                  </a:cubicBezTo>
                  <a:cubicBezTo>
                    <a:pt x="10487" y="8381"/>
                    <a:pt x="10351" y="8517"/>
                    <a:pt x="10351" y="8688"/>
                  </a:cubicBezTo>
                  <a:lnTo>
                    <a:pt x="10351" y="8931"/>
                  </a:lnTo>
                  <a:cubicBezTo>
                    <a:pt x="9419" y="8811"/>
                    <a:pt x="8656" y="8154"/>
                    <a:pt x="8379" y="7282"/>
                  </a:cubicBezTo>
                  <a:cubicBezTo>
                    <a:pt x="8337" y="7149"/>
                    <a:pt x="8306" y="7011"/>
                    <a:pt x="8289" y="6871"/>
                  </a:cubicBezTo>
                  <a:lnTo>
                    <a:pt x="8534" y="6871"/>
                  </a:lnTo>
                  <a:cubicBezTo>
                    <a:pt x="8703" y="6871"/>
                    <a:pt x="8841" y="6733"/>
                    <a:pt x="8841" y="6564"/>
                  </a:cubicBezTo>
                  <a:cubicBezTo>
                    <a:pt x="8841" y="6395"/>
                    <a:pt x="8703" y="6257"/>
                    <a:pt x="8534" y="6257"/>
                  </a:cubicBezTo>
                  <a:lnTo>
                    <a:pt x="8289" y="6257"/>
                  </a:lnTo>
                  <a:cubicBezTo>
                    <a:pt x="8311" y="6082"/>
                    <a:pt x="8354" y="5909"/>
                    <a:pt x="8414" y="5743"/>
                  </a:cubicBezTo>
                  <a:cubicBezTo>
                    <a:pt x="8716" y="4922"/>
                    <a:pt x="9456" y="4313"/>
                    <a:pt x="10351" y="4197"/>
                  </a:cubicBezTo>
                  <a:lnTo>
                    <a:pt x="10351" y="4442"/>
                  </a:lnTo>
                  <a:cubicBezTo>
                    <a:pt x="10351" y="4611"/>
                    <a:pt x="10487" y="4747"/>
                    <a:pt x="10656" y="4747"/>
                  </a:cubicBezTo>
                  <a:cubicBezTo>
                    <a:pt x="10826" y="4747"/>
                    <a:pt x="10964" y="4611"/>
                    <a:pt x="10964" y="4442"/>
                  </a:cubicBezTo>
                  <a:lnTo>
                    <a:pt x="10964" y="4197"/>
                  </a:lnTo>
                  <a:close/>
                  <a:moveTo>
                    <a:pt x="1343" y="0"/>
                  </a:moveTo>
                  <a:cubicBezTo>
                    <a:pt x="603" y="0"/>
                    <a:pt x="1" y="602"/>
                    <a:pt x="1" y="1342"/>
                  </a:cubicBezTo>
                  <a:lnTo>
                    <a:pt x="1" y="7067"/>
                  </a:lnTo>
                  <a:cubicBezTo>
                    <a:pt x="1" y="7236"/>
                    <a:pt x="137" y="7374"/>
                    <a:pt x="306" y="7374"/>
                  </a:cubicBezTo>
                  <a:cubicBezTo>
                    <a:pt x="476" y="7374"/>
                    <a:pt x="614" y="7236"/>
                    <a:pt x="614" y="7067"/>
                  </a:cubicBezTo>
                  <a:lnTo>
                    <a:pt x="614" y="1342"/>
                  </a:lnTo>
                  <a:cubicBezTo>
                    <a:pt x="614" y="941"/>
                    <a:pt x="941" y="613"/>
                    <a:pt x="1343" y="613"/>
                  </a:cubicBezTo>
                  <a:lnTo>
                    <a:pt x="3329" y="613"/>
                  </a:lnTo>
                  <a:lnTo>
                    <a:pt x="3329" y="733"/>
                  </a:lnTo>
                  <a:cubicBezTo>
                    <a:pt x="3329" y="1456"/>
                    <a:pt x="3918" y="2044"/>
                    <a:pt x="4639" y="2044"/>
                  </a:cubicBezTo>
                  <a:cubicBezTo>
                    <a:pt x="5363" y="2044"/>
                    <a:pt x="5950" y="1456"/>
                    <a:pt x="5950" y="733"/>
                  </a:cubicBezTo>
                  <a:lnTo>
                    <a:pt x="5950" y="613"/>
                  </a:lnTo>
                  <a:lnTo>
                    <a:pt x="7875" y="613"/>
                  </a:lnTo>
                  <a:cubicBezTo>
                    <a:pt x="8276" y="613"/>
                    <a:pt x="8604" y="941"/>
                    <a:pt x="8604" y="1342"/>
                  </a:cubicBezTo>
                  <a:lnTo>
                    <a:pt x="8604" y="4376"/>
                  </a:lnTo>
                  <a:cubicBezTo>
                    <a:pt x="8024" y="4919"/>
                    <a:pt x="7678" y="5688"/>
                    <a:pt x="7658" y="6481"/>
                  </a:cubicBezTo>
                  <a:cubicBezTo>
                    <a:pt x="7636" y="7333"/>
                    <a:pt x="7982" y="8171"/>
                    <a:pt x="8604" y="8753"/>
                  </a:cubicBezTo>
                  <a:lnTo>
                    <a:pt x="8604" y="14365"/>
                  </a:lnTo>
                  <a:cubicBezTo>
                    <a:pt x="8604" y="14766"/>
                    <a:pt x="8276" y="15093"/>
                    <a:pt x="7875" y="15093"/>
                  </a:cubicBezTo>
                  <a:lnTo>
                    <a:pt x="1343" y="15093"/>
                  </a:lnTo>
                  <a:cubicBezTo>
                    <a:pt x="941" y="15093"/>
                    <a:pt x="614" y="14766"/>
                    <a:pt x="614" y="14365"/>
                  </a:cubicBezTo>
                  <a:lnTo>
                    <a:pt x="614" y="9767"/>
                  </a:lnTo>
                  <a:cubicBezTo>
                    <a:pt x="614" y="9597"/>
                    <a:pt x="476" y="9459"/>
                    <a:pt x="306" y="9459"/>
                  </a:cubicBezTo>
                  <a:cubicBezTo>
                    <a:pt x="137" y="9459"/>
                    <a:pt x="1" y="9597"/>
                    <a:pt x="1" y="9767"/>
                  </a:cubicBezTo>
                  <a:lnTo>
                    <a:pt x="1" y="14365"/>
                  </a:lnTo>
                  <a:cubicBezTo>
                    <a:pt x="1" y="15105"/>
                    <a:pt x="603" y="15706"/>
                    <a:pt x="1343" y="15706"/>
                  </a:cubicBezTo>
                  <a:lnTo>
                    <a:pt x="7875" y="15706"/>
                  </a:lnTo>
                  <a:cubicBezTo>
                    <a:pt x="8615" y="15706"/>
                    <a:pt x="9217" y="15105"/>
                    <a:pt x="9217" y="14365"/>
                  </a:cubicBezTo>
                  <a:lnTo>
                    <a:pt x="9217" y="9196"/>
                  </a:lnTo>
                  <a:cubicBezTo>
                    <a:pt x="9646" y="9432"/>
                    <a:pt x="10135" y="9566"/>
                    <a:pt x="10656" y="9566"/>
                  </a:cubicBezTo>
                  <a:cubicBezTo>
                    <a:pt x="12311" y="9566"/>
                    <a:pt x="13658" y="8219"/>
                    <a:pt x="13658" y="6564"/>
                  </a:cubicBezTo>
                  <a:cubicBezTo>
                    <a:pt x="13658" y="5848"/>
                    <a:pt x="13404" y="5187"/>
                    <a:pt x="12983" y="4672"/>
                  </a:cubicBezTo>
                  <a:lnTo>
                    <a:pt x="13215" y="4440"/>
                  </a:lnTo>
                  <a:cubicBezTo>
                    <a:pt x="13334" y="4320"/>
                    <a:pt x="13334" y="4127"/>
                    <a:pt x="13215" y="4006"/>
                  </a:cubicBezTo>
                  <a:cubicBezTo>
                    <a:pt x="13155" y="3946"/>
                    <a:pt x="13076" y="3916"/>
                    <a:pt x="12998" y="3916"/>
                  </a:cubicBezTo>
                  <a:cubicBezTo>
                    <a:pt x="12919" y="3916"/>
                    <a:pt x="12840" y="3946"/>
                    <a:pt x="12780" y="4006"/>
                  </a:cubicBezTo>
                  <a:lnTo>
                    <a:pt x="12550" y="4238"/>
                  </a:lnTo>
                  <a:cubicBezTo>
                    <a:pt x="12107" y="3877"/>
                    <a:pt x="11562" y="3639"/>
                    <a:pt x="10964" y="3579"/>
                  </a:cubicBezTo>
                  <a:lnTo>
                    <a:pt x="10964" y="3172"/>
                  </a:lnTo>
                  <a:lnTo>
                    <a:pt x="11080" y="3172"/>
                  </a:lnTo>
                  <a:cubicBezTo>
                    <a:pt x="11251" y="3172"/>
                    <a:pt x="11387" y="3034"/>
                    <a:pt x="11387" y="2864"/>
                  </a:cubicBezTo>
                  <a:cubicBezTo>
                    <a:pt x="11387" y="2695"/>
                    <a:pt x="11251" y="2557"/>
                    <a:pt x="11080" y="2557"/>
                  </a:cubicBezTo>
                  <a:lnTo>
                    <a:pt x="10233" y="2557"/>
                  </a:lnTo>
                  <a:cubicBezTo>
                    <a:pt x="10064" y="2557"/>
                    <a:pt x="9926" y="2695"/>
                    <a:pt x="9926" y="2864"/>
                  </a:cubicBezTo>
                  <a:cubicBezTo>
                    <a:pt x="9926" y="3034"/>
                    <a:pt x="10064" y="3172"/>
                    <a:pt x="10233" y="3172"/>
                  </a:cubicBezTo>
                  <a:lnTo>
                    <a:pt x="10351" y="3172"/>
                  </a:lnTo>
                  <a:lnTo>
                    <a:pt x="10351" y="3579"/>
                  </a:lnTo>
                  <a:cubicBezTo>
                    <a:pt x="9944" y="3621"/>
                    <a:pt x="9559" y="3744"/>
                    <a:pt x="9217" y="3932"/>
                  </a:cubicBezTo>
                  <a:lnTo>
                    <a:pt x="9217" y="1342"/>
                  </a:lnTo>
                  <a:cubicBezTo>
                    <a:pt x="9217" y="602"/>
                    <a:pt x="8615" y="0"/>
                    <a:pt x="78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5"/>
            <p:cNvSpPr/>
            <p:nvPr/>
          </p:nvSpPr>
          <p:spPr>
            <a:xfrm>
              <a:off x="5018563" y="4052325"/>
              <a:ext cx="43925" cy="43150"/>
            </a:xfrm>
            <a:custGeom>
              <a:avLst/>
              <a:gdLst/>
              <a:ahLst/>
              <a:cxnLst/>
              <a:rect l="l" t="t" r="r" b="b"/>
              <a:pathLst>
                <a:path w="1757" h="1726" extrusionOk="0">
                  <a:moveTo>
                    <a:pt x="1417" y="0"/>
                  </a:moveTo>
                  <a:cubicBezTo>
                    <a:pt x="1338" y="0"/>
                    <a:pt x="1258" y="31"/>
                    <a:pt x="1199" y="93"/>
                  </a:cubicBezTo>
                  <a:lnTo>
                    <a:pt x="118" y="1205"/>
                  </a:lnTo>
                  <a:cubicBezTo>
                    <a:pt x="0" y="1326"/>
                    <a:pt x="2" y="1519"/>
                    <a:pt x="124" y="1639"/>
                  </a:cubicBezTo>
                  <a:cubicBezTo>
                    <a:pt x="183" y="1696"/>
                    <a:pt x="260" y="1725"/>
                    <a:pt x="337" y="1725"/>
                  </a:cubicBezTo>
                  <a:cubicBezTo>
                    <a:pt x="418" y="1725"/>
                    <a:pt x="497" y="1694"/>
                    <a:pt x="558" y="1632"/>
                  </a:cubicBezTo>
                  <a:lnTo>
                    <a:pt x="1639" y="522"/>
                  </a:lnTo>
                  <a:cubicBezTo>
                    <a:pt x="1756" y="400"/>
                    <a:pt x="1753" y="205"/>
                    <a:pt x="1631" y="87"/>
                  </a:cubicBezTo>
                  <a:cubicBezTo>
                    <a:pt x="1571" y="29"/>
                    <a:pt x="1494" y="0"/>
                    <a:pt x="14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0" name="Google Shape;800;p35"/>
          <p:cNvSpPr/>
          <p:nvPr/>
        </p:nvSpPr>
        <p:spPr>
          <a:xfrm>
            <a:off x="7965200" y="3870988"/>
            <a:ext cx="251700" cy="25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ssistant"/>
              <a:ea typeface="Assistant"/>
              <a:cs typeface="Assistant"/>
              <a:sym typeface="Assistant"/>
            </a:endParaRPr>
          </a:p>
        </p:txBody>
      </p:sp>
      <p:grpSp>
        <p:nvGrpSpPr>
          <p:cNvPr id="801" name="Google Shape;801;p35"/>
          <p:cNvGrpSpPr/>
          <p:nvPr/>
        </p:nvGrpSpPr>
        <p:grpSpPr>
          <a:xfrm>
            <a:off x="7912438" y="3903100"/>
            <a:ext cx="357225" cy="392675"/>
            <a:chOff x="5388488" y="1344475"/>
            <a:chExt cx="357225" cy="392675"/>
          </a:xfrm>
        </p:grpSpPr>
        <p:sp>
          <p:nvSpPr>
            <p:cNvPr id="802" name="Google Shape;802;p35"/>
            <p:cNvSpPr/>
            <p:nvPr/>
          </p:nvSpPr>
          <p:spPr>
            <a:xfrm>
              <a:off x="5388488" y="1344475"/>
              <a:ext cx="357225" cy="392675"/>
            </a:xfrm>
            <a:custGeom>
              <a:avLst/>
              <a:gdLst/>
              <a:ahLst/>
              <a:cxnLst/>
              <a:rect l="l" t="t" r="r" b="b"/>
              <a:pathLst>
                <a:path w="14289" h="15707" extrusionOk="0">
                  <a:moveTo>
                    <a:pt x="5325" y="1035"/>
                  </a:moveTo>
                  <a:lnTo>
                    <a:pt x="5325" y="1848"/>
                  </a:lnTo>
                  <a:lnTo>
                    <a:pt x="4489" y="1848"/>
                  </a:lnTo>
                  <a:lnTo>
                    <a:pt x="5325" y="1035"/>
                  </a:lnTo>
                  <a:close/>
                  <a:moveTo>
                    <a:pt x="10245" y="613"/>
                  </a:moveTo>
                  <a:lnTo>
                    <a:pt x="10245" y="9310"/>
                  </a:lnTo>
                  <a:lnTo>
                    <a:pt x="4044" y="9310"/>
                  </a:lnTo>
                  <a:lnTo>
                    <a:pt x="4044" y="2463"/>
                  </a:lnTo>
                  <a:lnTo>
                    <a:pt x="5631" y="2463"/>
                  </a:lnTo>
                  <a:cubicBezTo>
                    <a:pt x="5800" y="2463"/>
                    <a:pt x="5938" y="2325"/>
                    <a:pt x="5938" y="2156"/>
                  </a:cubicBezTo>
                  <a:lnTo>
                    <a:pt x="5938" y="613"/>
                  </a:lnTo>
                  <a:close/>
                  <a:moveTo>
                    <a:pt x="3429" y="2463"/>
                  </a:moveTo>
                  <a:lnTo>
                    <a:pt x="3429" y="3205"/>
                  </a:lnTo>
                  <a:lnTo>
                    <a:pt x="1662" y="3205"/>
                  </a:lnTo>
                  <a:cubicBezTo>
                    <a:pt x="1493" y="3205"/>
                    <a:pt x="1355" y="3343"/>
                    <a:pt x="1355" y="3512"/>
                  </a:cubicBezTo>
                  <a:lnTo>
                    <a:pt x="1355" y="11246"/>
                  </a:lnTo>
                  <a:lnTo>
                    <a:pt x="613" y="11246"/>
                  </a:lnTo>
                  <a:lnTo>
                    <a:pt x="613" y="3146"/>
                  </a:lnTo>
                  <a:cubicBezTo>
                    <a:pt x="613" y="2800"/>
                    <a:pt x="898" y="2494"/>
                    <a:pt x="1248" y="2463"/>
                  </a:cubicBezTo>
                  <a:close/>
                  <a:moveTo>
                    <a:pt x="13035" y="2463"/>
                  </a:moveTo>
                  <a:cubicBezTo>
                    <a:pt x="13370" y="2502"/>
                    <a:pt x="13674" y="2803"/>
                    <a:pt x="13674" y="3146"/>
                  </a:cubicBezTo>
                  <a:lnTo>
                    <a:pt x="13674" y="11246"/>
                  </a:lnTo>
                  <a:lnTo>
                    <a:pt x="12932" y="11246"/>
                  </a:lnTo>
                  <a:lnTo>
                    <a:pt x="12932" y="3512"/>
                  </a:lnTo>
                  <a:cubicBezTo>
                    <a:pt x="12932" y="3343"/>
                    <a:pt x="12796" y="3205"/>
                    <a:pt x="12625" y="3205"/>
                  </a:cubicBezTo>
                  <a:lnTo>
                    <a:pt x="10858" y="3205"/>
                  </a:lnTo>
                  <a:lnTo>
                    <a:pt x="10858" y="2463"/>
                  </a:lnTo>
                  <a:close/>
                  <a:moveTo>
                    <a:pt x="12319" y="3818"/>
                  </a:moveTo>
                  <a:lnTo>
                    <a:pt x="12319" y="11246"/>
                  </a:lnTo>
                  <a:lnTo>
                    <a:pt x="8515" y="11246"/>
                  </a:lnTo>
                  <a:cubicBezTo>
                    <a:pt x="8345" y="11246"/>
                    <a:pt x="8207" y="11384"/>
                    <a:pt x="8207" y="11554"/>
                  </a:cubicBezTo>
                  <a:cubicBezTo>
                    <a:pt x="8207" y="11723"/>
                    <a:pt x="8345" y="11859"/>
                    <a:pt x="8515" y="11859"/>
                  </a:cubicBezTo>
                  <a:lnTo>
                    <a:pt x="13674" y="11859"/>
                  </a:lnTo>
                  <a:lnTo>
                    <a:pt x="13674" y="12099"/>
                  </a:lnTo>
                  <a:cubicBezTo>
                    <a:pt x="13674" y="12443"/>
                    <a:pt x="13396" y="12721"/>
                    <a:pt x="13052" y="12721"/>
                  </a:cubicBezTo>
                  <a:lnTo>
                    <a:pt x="1237" y="12721"/>
                  </a:lnTo>
                  <a:cubicBezTo>
                    <a:pt x="893" y="12721"/>
                    <a:pt x="613" y="12443"/>
                    <a:pt x="613" y="12099"/>
                  </a:cubicBezTo>
                  <a:lnTo>
                    <a:pt x="613" y="11859"/>
                  </a:lnTo>
                  <a:lnTo>
                    <a:pt x="5816" y="11859"/>
                  </a:lnTo>
                  <a:cubicBezTo>
                    <a:pt x="5986" y="11859"/>
                    <a:pt x="6122" y="11723"/>
                    <a:pt x="6122" y="11554"/>
                  </a:cubicBezTo>
                  <a:cubicBezTo>
                    <a:pt x="6122" y="11511"/>
                    <a:pt x="6115" y="11471"/>
                    <a:pt x="6098" y="11434"/>
                  </a:cubicBezTo>
                  <a:cubicBezTo>
                    <a:pt x="6052" y="11324"/>
                    <a:pt x="5943" y="11246"/>
                    <a:pt x="5816" y="11246"/>
                  </a:cubicBezTo>
                  <a:lnTo>
                    <a:pt x="1970" y="11246"/>
                  </a:lnTo>
                  <a:lnTo>
                    <a:pt x="1970" y="3818"/>
                  </a:lnTo>
                  <a:lnTo>
                    <a:pt x="3429" y="3818"/>
                  </a:lnTo>
                  <a:lnTo>
                    <a:pt x="3429" y="9617"/>
                  </a:lnTo>
                  <a:cubicBezTo>
                    <a:pt x="3429" y="9787"/>
                    <a:pt x="3567" y="9925"/>
                    <a:pt x="3737" y="9925"/>
                  </a:cubicBezTo>
                  <a:lnTo>
                    <a:pt x="10552" y="9925"/>
                  </a:lnTo>
                  <a:cubicBezTo>
                    <a:pt x="10722" y="9925"/>
                    <a:pt x="10858" y="9787"/>
                    <a:pt x="10858" y="9617"/>
                  </a:cubicBezTo>
                  <a:lnTo>
                    <a:pt x="10858" y="3818"/>
                  </a:lnTo>
                  <a:close/>
                  <a:moveTo>
                    <a:pt x="8237" y="13335"/>
                  </a:moveTo>
                  <a:lnTo>
                    <a:pt x="8590" y="15093"/>
                  </a:lnTo>
                  <a:lnTo>
                    <a:pt x="5583" y="15093"/>
                  </a:lnTo>
                  <a:lnTo>
                    <a:pt x="5967" y="13335"/>
                  </a:lnTo>
                  <a:close/>
                  <a:moveTo>
                    <a:pt x="5631" y="0"/>
                  </a:moveTo>
                  <a:cubicBezTo>
                    <a:pt x="5551" y="0"/>
                    <a:pt x="5474" y="31"/>
                    <a:pt x="5417" y="87"/>
                  </a:cubicBezTo>
                  <a:lnTo>
                    <a:pt x="3611" y="1848"/>
                  </a:lnTo>
                  <a:lnTo>
                    <a:pt x="1235" y="1848"/>
                  </a:lnTo>
                  <a:cubicBezTo>
                    <a:pt x="1228" y="1848"/>
                    <a:pt x="1220" y="1848"/>
                    <a:pt x="1213" y="1850"/>
                  </a:cubicBezTo>
                  <a:cubicBezTo>
                    <a:pt x="532" y="1902"/>
                    <a:pt x="0" y="2470"/>
                    <a:pt x="0" y="3146"/>
                  </a:cubicBezTo>
                  <a:lnTo>
                    <a:pt x="0" y="12099"/>
                  </a:lnTo>
                  <a:cubicBezTo>
                    <a:pt x="0" y="12780"/>
                    <a:pt x="554" y="13335"/>
                    <a:pt x="1237" y="13335"/>
                  </a:cubicBezTo>
                  <a:lnTo>
                    <a:pt x="5340" y="13335"/>
                  </a:lnTo>
                  <a:lnTo>
                    <a:pt x="4955" y="15093"/>
                  </a:lnTo>
                  <a:lnTo>
                    <a:pt x="4029" y="15093"/>
                  </a:lnTo>
                  <a:cubicBezTo>
                    <a:pt x="3860" y="15093"/>
                    <a:pt x="3722" y="15229"/>
                    <a:pt x="3722" y="15399"/>
                  </a:cubicBezTo>
                  <a:cubicBezTo>
                    <a:pt x="3722" y="15568"/>
                    <a:pt x="3860" y="15706"/>
                    <a:pt x="4029" y="15706"/>
                  </a:cubicBezTo>
                  <a:lnTo>
                    <a:pt x="10138" y="15706"/>
                  </a:lnTo>
                  <a:cubicBezTo>
                    <a:pt x="10308" y="15706"/>
                    <a:pt x="10444" y="15568"/>
                    <a:pt x="10444" y="15399"/>
                  </a:cubicBezTo>
                  <a:cubicBezTo>
                    <a:pt x="10444" y="15229"/>
                    <a:pt x="10308" y="15093"/>
                    <a:pt x="10138" y="15093"/>
                  </a:cubicBezTo>
                  <a:lnTo>
                    <a:pt x="9216" y="15093"/>
                  </a:lnTo>
                  <a:lnTo>
                    <a:pt x="8863" y="13335"/>
                  </a:lnTo>
                  <a:lnTo>
                    <a:pt x="13052" y="13335"/>
                  </a:lnTo>
                  <a:cubicBezTo>
                    <a:pt x="13733" y="13335"/>
                    <a:pt x="14289" y="12780"/>
                    <a:pt x="14289" y="12099"/>
                  </a:cubicBezTo>
                  <a:lnTo>
                    <a:pt x="14289" y="3146"/>
                  </a:lnTo>
                  <a:cubicBezTo>
                    <a:pt x="14289" y="2513"/>
                    <a:pt x="13713" y="1848"/>
                    <a:pt x="13052" y="1848"/>
                  </a:cubicBezTo>
                  <a:lnTo>
                    <a:pt x="10858" y="1848"/>
                  </a:lnTo>
                  <a:lnTo>
                    <a:pt x="10858" y="306"/>
                  </a:lnTo>
                  <a:cubicBezTo>
                    <a:pt x="10858" y="136"/>
                    <a:pt x="10722" y="0"/>
                    <a:pt x="105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5"/>
            <p:cNvSpPr/>
            <p:nvPr/>
          </p:nvSpPr>
          <p:spPr>
            <a:xfrm>
              <a:off x="5529288" y="1521125"/>
              <a:ext cx="75625" cy="15350"/>
            </a:xfrm>
            <a:custGeom>
              <a:avLst/>
              <a:gdLst/>
              <a:ahLst/>
              <a:cxnLst/>
              <a:rect l="l" t="t" r="r" b="b"/>
              <a:pathLst>
                <a:path w="3025" h="614" extrusionOk="0">
                  <a:moveTo>
                    <a:pt x="308" y="0"/>
                  </a:moveTo>
                  <a:cubicBezTo>
                    <a:pt x="138" y="0"/>
                    <a:pt x="0" y="137"/>
                    <a:pt x="0" y="306"/>
                  </a:cubicBezTo>
                  <a:cubicBezTo>
                    <a:pt x="0" y="475"/>
                    <a:pt x="138" y="613"/>
                    <a:pt x="308" y="613"/>
                  </a:cubicBezTo>
                  <a:lnTo>
                    <a:pt x="2717" y="613"/>
                  </a:lnTo>
                  <a:cubicBezTo>
                    <a:pt x="2886" y="613"/>
                    <a:pt x="3025" y="475"/>
                    <a:pt x="3025" y="306"/>
                  </a:cubicBezTo>
                  <a:cubicBezTo>
                    <a:pt x="3025" y="137"/>
                    <a:pt x="2886" y="0"/>
                    <a:pt x="27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5"/>
            <p:cNvSpPr/>
            <p:nvPr/>
          </p:nvSpPr>
          <p:spPr>
            <a:xfrm>
              <a:off x="5530563" y="1420550"/>
              <a:ext cx="73625" cy="86000"/>
            </a:xfrm>
            <a:custGeom>
              <a:avLst/>
              <a:gdLst/>
              <a:ahLst/>
              <a:cxnLst/>
              <a:rect l="l" t="t" r="r" b="b"/>
              <a:pathLst>
                <a:path w="2945" h="3440" extrusionOk="0">
                  <a:moveTo>
                    <a:pt x="1470" y="0"/>
                  </a:moveTo>
                  <a:cubicBezTo>
                    <a:pt x="1452" y="0"/>
                    <a:pt x="1433" y="2"/>
                    <a:pt x="1415" y="5"/>
                  </a:cubicBezTo>
                  <a:cubicBezTo>
                    <a:pt x="1356" y="16"/>
                    <a:pt x="1300" y="46"/>
                    <a:pt x="1260" y="86"/>
                  </a:cubicBezTo>
                  <a:lnTo>
                    <a:pt x="126" y="1191"/>
                  </a:lnTo>
                  <a:cubicBezTo>
                    <a:pt x="5" y="1308"/>
                    <a:pt x="1" y="1504"/>
                    <a:pt x="119" y="1625"/>
                  </a:cubicBezTo>
                  <a:cubicBezTo>
                    <a:pt x="179" y="1687"/>
                    <a:pt x="259" y="1717"/>
                    <a:pt x="339" y="1717"/>
                  </a:cubicBezTo>
                  <a:cubicBezTo>
                    <a:pt x="416" y="1717"/>
                    <a:pt x="493" y="1688"/>
                    <a:pt x="553" y="1631"/>
                  </a:cubicBezTo>
                  <a:lnTo>
                    <a:pt x="1166" y="1034"/>
                  </a:lnTo>
                  <a:lnTo>
                    <a:pt x="1166" y="3134"/>
                  </a:lnTo>
                  <a:cubicBezTo>
                    <a:pt x="1166" y="3304"/>
                    <a:pt x="1304" y="3440"/>
                    <a:pt x="1473" y="3440"/>
                  </a:cubicBezTo>
                  <a:cubicBezTo>
                    <a:pt x="1643" y="3440"/>
                    <a:pt x="1779" y="3304"/>
                    <a:pt x="1779" y="3134"/>
                  </a:cubicBezTo>
                  <a:lnTo>
                    <a:pt x="1779" y="1034"/>
                  </a:lnTo>
                  <a:lnTo>
                    <a:pt x="2394" y="1631"/>
                  </a:lnTo>
                  <a:cubicBezTo>
                    <a:pt x="2453" y="1688"/>
                    <a:pt x="2530" y="1717"/>
                    <a:pt x="2607" y="1717"/>
                  </a:cubicBezTo>
                  <a:cubicBezTo>
                    <a:pt x="2686" y="1717"/>
                    <a:pt x="2767" y="1686"/>
                    <a:pt x="2826" y="1625"/>
                  </a:cubicBezTo>
                  <a:cubicBezTo>
                    <a:pt x="2944" y="1504"/>
                    <a:pt x="2942" y="1308"/>
                    <a:pt x="2821" y="1191"/>
                  </a:cubicBezTo>
                  <a:lnTo>
                    <a:pt x="1687" y="86"/>
                  </a:lnTo>
                  <a:cubicBezTo>
                    <a:pt x="1629" y="31"/>
                    <a:pt x="1550" y="0"/>
                    <a:pt x="14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5"/>
            <p:cNvSpPr/>
            <p:nvPr/>
          </p:nvSpPr>
          <p:spPr>
            <a:xfrm>
              <a:off x="5559113" y="1625650"/>
              <a:ext cx="17125" cy="15300"/>
            </a:xfrm>
            <a:custGeom>
              <a:avLst/>
              <a:gdLst/>
              <a:ahLst/>
              <a:cxnLst/>
              <a:rect l="l" t="t" r="r" b="b"/>
              <a:pathLst>
                <a:path w="685" h="612" extrusionOk="0">
                  <a:moveTo>
                    <a:pt x="349" y="0"/>
                  </a:moveTo>
                  <a:cubicBezTo>
                    <a:pt x="340" y="0"/>
                    <a:pt x="332" y="0"/>
                    <a:pt x="324" y="1"/>
                  </a:cubicBezTo>
                  <a:cubicBezTo>
                    <a:pt x="190" y="10"/>
                    <a:pt x="77" y="108"/>
                    <a:pt x="48" y="239"/>
                  </a:cubicBezTo>
                  <a:cubicBezTo>
                    <a:pt x="0" y="443"/>
                    <a:pt x="170" y="611"/>
                    <a:pt x="353" y="611"/>
                  </a:cubicBezTo>
                  <a:cubicBezTo>
                    <a:pt x="410" y="611"/>
                    <a:pt x="469" y="595"/>
                    <a:pt x="523" y="557"/>
                  </a:cubicBezTo>
                  <a:cubicBezTo>
                    <a:pt x="639" y="476"/>
                    <a:pt x="685" y="320"/>
                    <a:pt x="630" y="189"/>
                  </a:cubicBezTo>
                  <a:cubicBezTo>
                    <a:pt x="583" y="75"/>
                    <a:pt x="469" y="0"/>
                    <a:pt x="3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33"/>
          <p:cNvSpPr txBox="1">
            <a:spLocks noGrp="1"/>
          </p:cNvSpPr>
          <p:nvPr>
            <p:ph type="title"/>
          </p:nvPr>
        </p:nvSpPr>
        <p:spPr>
          <a:xfrm>
            <a:off x="258210" y="107526"/>
            <a:ext cx="7704000" cy="736830"/>
          </a:xfrm>
          <a:prstGeom prst="rect">
            <a:avLst/>
          </a:prstGeom>
        </p:spPr>
        <p:txBody>
          <a:bodyPr spcFirstLastPara="1" wrap="square" lIns="91425" tIns="91425" rIns="91425" bIns="91425" anchor="t" anchorCtr="0">
            <a:noAutofit/>
          </a:bodyPr>
          <a:lstStyle/>
          <a:p>
            <a:pPr marL="457200" marR="0" lvl="1" algn="just">
              <a:lnSpc>
                <a:spcPct val="125000"/>
              </a:lnSpc>
              <a:spcBef>
                <a:spcPts val="600"/>
              </a:spcBef>
              <a:spcAft>
                <a:spcPts val="600"/>
              </a:spcAft>
            </a:pPr>
            <a:r>
              <a:rPr lang="en-US" sz="2800" b="1" dirty="0" err="1">
                <a:effectLst/>
                <a:latin typeface="+mn-lt"/>
                <a:ea typeface="Calibri" panose="020F0502020204030204" pitchFamily="34" charset="0"/>
                <a:cs typeface="Times New Roman" panose="02020603050405020304" pitchFamily="18" charset="0"/>
              </a:rPr>
              <a:t>Ch</a:t>
            </a:r>
            <a:r>
              <a:rPr lang="en-US" b="1" dirty="0" err="1">
                <a:latin typeface="+mn-lt"/>
                <a:ea typeface="Calibri" panose="020F0502020204030204" pitchFamily="34" charset="0"/>
                <a:cs typeface="Times New Roman" panose="02020603050405020304" pitchFamily="18" charset="0"/>
              </a:rPr>
              <a:t>ức</a:t>
            </a:r>
            <a:r>
              <a:rPr lang="en-US" b="1" dirty="0">
                <a:latin typeface="+mn-lt"/>
                <a:ea typeface="Calibri" panose="020F0502020204030204" pitchFamily="34" charset="0"/>
                <a:cs typeface="Times New Roman" panose="02020603050405020304" pitchFamily="18" charset="0"/>
              </a:rPr>
              <a:t> </a:t>
            </a:r>
            <a:r>
              <a:rPr lang="en-US" b="1" dirty="0" err="1">
                <a:latin typeface="+mn-lt"/>
                <a:ea typeface="Calibri" panose="020F0502020204030204" pitchFamily="34" charset="0"/>
                <a:cs typeface="Times New Roman" panose="02020603050405020304" pitchFamily="18" charset="0"/>
              </a:rPr>
              <a:t>năng</a:t>
            </a:r>
            <a:r>
              <a:rPr lang="en-US" b="1" dirty="0">
                <a:latin typeface="+mn-lt"/>
                <a:ea typeface="Calibri" panose="020F0502020204030204" pitchFamily="34" charset="0"/>
                <a:cs typeface="Times New Roman" panose="02020603050405020304" pitchFamily="18" charset="0"/>
              </a:rPr>
              <a:t> Create new Cabins</a:t>
            </a:r>
            <a:endParaRPr lang="en-US" sz="2800" b="1" dirty="0">
              <a:effectLst/>
              <a:latin typeface="+mn-lt"/>
              <a:ea typeface="Calibri" panose="020F0502020204030204" pitchFamily="34" charset="0"/>
              <a:cs typeface="Times New Roman" panose="02020603050405020304" pitchFamily="18" charset="0"/>
            </a:endParaRPr>
          </a:p>
        </p:txBody>
      </p:sp>
      <p:sp>
        <p:nvSpPr>
          <p:cNvPr id="325" name="Google Shape;325;p33"/>
          <p:cNvSpPr/>
          <p:nvPr/>
        </p:nvSpPr>
        <p:spPr>
          <a:xfrm rot="5126449">
            <a:off x="387937" y="628575"/>
            <a:ext cx="294815" cy="196071"/>
          </a:xfrm>
          <a:custGeom>
            <a:avLst/>
            <a:gdLst/>
            <a:ahLst/>
            <a:cxnLst/>
            <a:rect l="l" t="t" r="r" b="b"/>
            <a:pathLst>
              <a:path w="5514" h="3667" extrusionOk="0">
                <a:moveTo>
                  <a:pt x="2468" y="1883"/>
                </a:moveTo>
                <a:cubicBezTo>
                  <a:pt x="2694" y="1932"/>
                  <a:pt x="2790" y="2112"/>
                  <a:pt x="2917" y="2270"/>
                </a:cubicBezTo>
                <a:cubicBezTo>
                  <a:pt x="2972" y="2338"/>
                  <a:pt x="3059" y="2391"/>
                  <a:pt x="3056" y="2486"/>
                </a:cubicBezTo>
                <a:cubicBezTo>
                  <a:pt x="3056" y="2555"/>
                  <a:pt x="3022" y="2623"/>
                  <a:pt x="2994" y="2716"/>
                </a:cubicBezTo>
                <a:cubicBezTo>
                  <a:pt x="2952" y="2716"/>
                  <a:pt x="2903" y="2718"/>
                  <a:pt x="2852" y="2718"/>
                </a:cubicBezTo>
                <a:cubicBezTo>
                  <a:pt x="2814" y="2718"/>
                  <a:pt x="2774" y="2716"/>
                  <a:pt x="2734" y="2712"/>
                </a:cubicBezTo>
                <a:cubicBezTo>
                  <a:pt x="2706" y="2709"/>
                  <a:pt x="2681" y="2663"/>
                  <a:pt x="2657" y="2632"/>
                </a:cubicBezTo>
                <a:cubicBezTo>
                  <a:pt x="2623" y="2592"/>
                  <a:pt x="2582" y="2548"/>
                  <a:pt x="2551" y="2505"/>
                </a:cubicBezTo>
                <a:cubicBezTo>
                  <a:pt x="2514" y="2449"/>
                  <a:pt x="2452" y="2394"/>
                  <a:pt x="2449" y="2338"/>
                </a:cubicBezTo>
                <a:cubicBezTo>
                  <a:pt x="2440" y="2189"/>
                  <a:pt x="2459" y="2041"/>
                  <a:pt x="2468" y="1883"/>
                </a:cubicBezTo>
                <a:close/>
                <a:moveTo>
                  <a:pt x="4212" y="4"/>
                </a:moveTo>
                <a:cubicBezTo>
                  <a:pt x="4163" y="4"/>
                  <a:pt x="4116" y="7"/>
                  <a:pt x="4071" y="13"/>
                </a:cubicBezTo>
                <a:cubicBezTo>
                  <a:pt x="3845" y="38"/>
                  <a:pt x="3588" y="1"/>
                  <a:pt x="3384" y="162"/>
                </a:cubicBezTo>
                <a:cubicBezTo>
                  <a:pt x="3350" y="187"/>
                  <a:pt x="3291" y="177"/>
                  <a:pt x="3242" y="187"/>
                </a:cubicBezTo>
                <a:cubicBezTo>
                  <a:pt x="3217" y="190"/>
                  <a:pt x="3177" y="184"/>
                  <a:pt x="3164" y="199"/>
                </a:cubicBezTo>
                <a:cubicBezTo>
                  <a:pt x="3084" y="286"/>
                  <a:pt x="2951" y="286"/>
                  <a:pt x="2883" y="413"/>
                </a:cubicBezTo>
                <a:cubicBezTo>
                  <a:pt x="2811" y="549"/>
                  <a:pt x="2592" y="555"/>
                  <a:pt x="2533" y="728"/>
                </a:cubicBezTo>
                <a:cubicBezTo>
                  <a:pt x="2533" y="735"/>
                  <a:pt x="2517" y="731"/>
                  <a:pt x="2514" y="738"/>
                </a:cubicBezTo>
                <a:cubicBezTo>
                  <a:pt x="2471" y="793"/>
                  <a:pt x="2428" y="849"/>
                  <a:pt x="2394" y="908"/>
                </a:cubicBezTo>
                <a:cubicBezTo>
                  <a:pt x="2369" y="948"/>
                  <a:pt x="2366" y="1029"/>
                  <a:pt x="2338" y="1038"/>
                </a:cubicBezTo>
                <a:cubicBezTo>
                  <a:pt x="2202" y="1075"/>
                  <a:pt x="2214" y="1177"/>
                  <a:pt x="2217" y="1310"/>
                </a:cubicBezTo>
                <a:cubicBezTo>
                  <a:pt x="2152" y="1310"/>
                  <a:pt x="2088" y="1309"/>
                  <a:pt x="2024" y="1309"/>
                </a:cubicBezTo>
                <a:cubicBezTo>
                  <a:pt x="1960" y="1309"/>
                  <a:pt x="1897" y="1310"/>
                  <a:pt x="1833" y="1313"/>
                </a:cubicBezTo>
                <a:cubicBezTo>
                  <a:pt x="1740" y="1316"/>
                  <a:pt x="1644" y="1326"/>
                  <a:pt x="1558" y="1351"/>
                </a:cubicBezTo>
                <a:cubicBezTo>
                  <a:pt x="1400" y="1397"/>
                  <a:pt x="1245" y="1456"/>
                  <a:pt x="1090" y="1518"/>
                </a:cubicBezTo>
                <a:cubicBezTo>
                  <a:pt x="1044" y="1536"/>
                  <a:pt x="998" y="1564"/>
                  <a:pt x="960" y="1601"/>
                </a:cubicBezTo>
                <a:cubicBezTo>
                  <a:pt x="852" y="1703"/>
                  <a:pt x="747" y="1812"/>
                  <a:pt x="642" y="1920"/>
                </a:cubicBezTo>
                <a:cubicBezTo>
                  <a:pt x="577" y="1988"/>
                  <a:pt x="502" y="2053"/>
                  <a:pt x="450" y="2131"/>
                </a:cubicBezTo>
                <a:cubicBezTo>
                  <a:pt x="403" y="2199"/>
                  <a:pt x="403" y="2322"/>
                  <a:pt x="347" y="2350"/>
                </a:cubicBezTo>
                <a:cubicBezTo>
                  <a:pt x="199" y="2421"/>
                  <a:pt x="267" y="2598"/>
                  <a:pt x="152" y="2682"/>
                </a:cubicBezTo>
                <a:cubicBezTo>
                  <a:pt x="128" y="2697"/>
                  <a:pt x="165" y="2787"/>
                  <a:pt x="140" y="2821"/>
                </a:cubicBezTo>
                <a:cubicBezTo>
                  <a:pt x="91" y="2892"/>
                  <a:pt x="66" y="2960"/>
                  <a:pt x="91" y="3044"/>
                </a:cubicBezTo>
                <a:cubicBezTo>
                  <a:pt x="97" y="3068"/>
                  <a:pt x="87" y="3106"/>
                  <a:pt x="72" y="3121"/>
                </a:cubicBezTo>
                <a:cubicBezTo>
                  <a:pt x="1" y="3202"/>
                  <a:pt x="4" y="3279"/>
                  <a:pt x="57" y="3369"/>
                </a:cubicBezTo>
                <a:cubicBezTo>
                  <a:pt x="72" y="3393"/>
                  <a:pt x="78" y="3431"/>
                  <a:pt x="81" y="3462"/>
                </a:cubicBezTo>
                <a:cubicBezTo>
                  <a:pt x="84" y="3587"/>
                  <a:pt x="151" y="3666"/>
                  <a:pt x="252" y="3666"/>
                </a:cubicBezTo>
                <a:cubicBezTo>
                  <a:pt x="256" y="3666"/>
                  <a:pt x="260" y="3666"/>
                  <a:pt x="264" y="3666"/>
                </a:cubicBezTo>
                <a:cubicBezTo>
                  <a:pt x="385" y="3660"/>
                  <a:pt x="465" y="3561"/>
                  <a:pt x="465" y="3437"/>
                </a:cubicBezTo>
                <a:cubicBezTo>
                  <a:pt x="462" y="3350"/>
                  <a:pt x="468" y="3257"/>
                  <a:pt x="487" y="3171"/>
                </a:cubicBezTo>
                <a:cubicBezTo>
                  <a:pt x="502" y="3090"/>
                  <a:pt x="555" y="3016"/>
                  <a:pt x="558" y="2938"/>
                </a:cubicBezTo>
                <a:cubicBezTo>
                  <a:pt x="561" y="2774"/>
                  <a:pt x="682" y="2678"/>
                  <a:pt x="744" y="2548"/>
                </a:cubicBezTo>
                <a:cubicBezTo>
                  <a:pt x="759" y="2521"/>
                  <a:pt x="772" y="2490"/>
                  <a:pt x="784" y="2459"/>
                </a:cubicBezTo>
                <a:cubicBezTo>
                  <a:pt x="812" y="2397"/>
                  <a:pt x="827" y="2329"/>
                  <a:pt x="868" y="2276"/>
                </a:cubicBezTo>
                <a:cubicBezTo>
                  <a:pt x="939" y="2189"/>
                  <a:pt x="1022" y="2112"/>
                  <a:pt x="1106" y="2035"/>
                </a:cubicBezTo>
                <a:cubicBezTo>
                  <a:pt x="1140" y="2001"/>
                  <a:pt x="1177" y="1963"/>
                  <a:pt x="1217" y="1945"/>
                </a:cubicBezTo>
                <a:cubicBezTo>
                  <a:pt x="1345" y="1891"/>
                  <a:pt x="1458" y="1796"/>
                  <a:pt x="1603" y="1796"/>
                </a:cubicBezTo>
                <a:cubicBezTo>
                  <a:pt x="1610" y="1796"/>
                  <a:pt x="1616" y="1796"/>
                  <a:pt x="1623" y="1796"/>
                </a:cubicBezTo>
                <a:cubicBezTo>
                  <a:pt x="1624" y="1796"/>
                  <a:pt x="1626" y="1797"/>
                  <a:pt x="1627" y="1797"/>
                </a:cubicBezTo>
                <a:cubicBezTo>
                  <a:pt x="1644" y="1797"/>
                  <a:pt x="1661" y="1780"/>
                  <a:pt x="1672" y="1765"/>
                </a:cubicBezTo>
                <a:cubicBezTo>
                  <a:pt x="1711" y="1717"/>
                  <a:pt x="1752" y="1703"/>
                  <a:pt x="1795" y="1703"/>
                </a:cubicBezTo>
                <a:cubicBezTo>
                  <a:pt x="1859" y="1703"/>
                  <a:pt x="1925" y="1734"/>
                  <a:pt x="1988" y="1734"/>
                </a:cubicBezTo>
                <a:cubicBezTo>
                  <a:pt x="2003" y="1734"/>
                  <a:pt x="2017" y="1732"/>
                  <a:pt x="2031" y="1728"/>
                </a:cubicBezTo>
                <a:cubicBezTo>
                  <a:pt x="2038" y="1728"/>
                  <a:pt x="2068" y="1771"/>
                  <a:pt x="2065" y="1784"/>
                </a:cubicBezTo>
                <a:cubicBezTo>
                  <a:pt x="2025" y="1895"/>
                  <a:pt x="2013" y="1997"/>
                  <a:pt x="2019" y="2118"/>
                </a:cubicBezTo>
                <a:cubicBezTo>
                  <a:pt x="2025" y="2211"/>
                  <a:pt x="2000" y="2310"/>
                  <a:pt x="2050" y="2394"/>
                </a:cubicBezTo>
                <a:cubicBezTo>
                  <a:pt x="2149" y="2561"/>
                  <a:pt x="2099" y="2812"/>
                  <a:pt x="2335" y="2904"/>
                </a:cubicBezTo>
                <a:cubicBezTo>
                  <a:pt x="2344" y="2907"/>
                  <a:pt x="2344" y="2935"/>
                  <a:pt x="2353" y="2945"/>
                </a:cubicBezTo>
                <a:cubicBezTo>
                  <a:pt x="2384" y="2985"/>
                  <a:pt x="2415" y="3031"/>
                  <a:pt x="2455" y="3059"/>
                </a:cubicBezTo>
                <a:cubicBezTo>
                  <a:pt x="2502" y="3087"/>
                  <a:pt x="2561" y="3106"/>
                  <a:pt x="2616" y="3112"/>
                </a:cubicBezTo>
                <a:cubicBezTo>
                  <a:pt x="2720" y="3126"/>
                  <a:pt x="2830" y="3151"/>
                  <a:pt x="2934" y="3151"/>
                </a:cubicBezTo>
                <a:cubicBezTo>
                  <a:pt x="2966" y="3151"/>
                  <a:pt x="2997" y="3149"/>
                  <a:pt x="3028" y="3143"/>
                </a:cubicBezTo>
                <a:cubicBezTo>
                  <a:pt x="3155" y="3118"/>
                  <a:pt x="3273" y="3031"/>
                  <a:pt x="3384" y="2957"/>
                </a:cubicBezTo>
                <a:cubicBezTo>
                  <a:pt x="3474" y="2901"/>
                  <a:pt x="3434" y="2799"/>
                  <a:pt x="3440" y="2716"/>
                </a:cubicBezTo>
                <a:cubicBezTo>
                  <a:pt x="3443" y="2688"/>
                  <a:pt x="3458" y="2660"/>
                  <a:pt x="3458" y="2632"/>
                </a:cubicBezTo>
                <a:cubicBezTo>
                  <a:pt x="3458" y="2517"/>
                  <a:pt x="3480" y="2394"/>
                  <a:pt x="3446" y="2288"/>
                </a:cubicBezTo>
                <a:cubicBezTo>
                  <a:pt x="3415" y="2180"/>
                  <a:pt x="3334" y="2087"/>
                  <a:pt x="3263" y="1997"/>
                </a:cubicBezTo>
                <a:cubicBezTo>
                  <a:pt x="3081" y="1753"/>
                  <a:pt x="2827" y="1592"/>
                  <a:pt x="2570" y="1440"/>
                </a:cubicBezTo>
                <a:cubicBezTo>
                  <a:pt x="2573" y="1434"/>
                  <a:pt x="2576" y="1428"/>
                  <a:pt x="2576" y="1425"/>
                </a:cubicBezTo>
                <a:cubicBezTo>
                  <a:pt x="2598" y="1251"/>
                  <a:pt x="2814" y="1190"/>
                  <a:pt x="2821" y="1001"/>
                </a:cubicBezTo>
                <a:cubicBezTo>
                  <a:pt x="2821" y="979"/>
                  <a:pt x="2879" y="954"/>
                  <a:pt x="2914" y="936"/>
                </a:cubicBezTo>
                <a:cubicBezTo>
                  <a:pt x="2954" y="911"/>
                  <a:pt x="3003" y="899"/>
                  <a:pt x="3037" y="868"/>
                </a:cubicBezTo>
                <a:cubicBezTo>
                  <a:pt x="3112" y="800"/>
                  <a:pt x="3170" y="716"/>
                  <a:pt x="3245" y="648"/>
                </a:cubicBezTo>
                <a:cubicBezTo>
                  <a:pt x="3273" y="620"/>
                  <a:pt x="3319" y="591"/>
                  <a:pt x="3355" y="591"/>
                </a:cubicBezTo>
                <a:cubicBezTo>
                  <a:pt x="3359" y="591"/>
                  <a:pt x="3362" y="592"/>
                  <a:pt x="3365" y="592"/>
                </a:cubicBezTo>
                <a:cubicBezTo>
                  <a:pt x="3382" y="595"/>
                  <a:pt x="3397" y="596"/>
                  <a:pt x="3412" y="596"/>
                </a:cubicBezTo>
                <a:cubicBezTo>
                  <a:pt x="3510" y="596"/>
                  <a:pt x="3577" y="546"/>
                  <a:pt x="3622" y="484"/>
                </a:cubicBezTo>
                <a:cubicBezTo>
                  <a:pt x="3680" y="484"/>
                  <a:pt x="3734" y="493"/>
                  <a:pt x="3781" y="493"/>
                </a:cubicBezTo>
                <a:cubicBezTo>
                  <a:pt x="3810" y="493"/>
                  <a:pt x="3836" y="490"/>
                  <a:pt x="3858" y="478"/>
                </a:cubicBezTo>
                <a:cubicBezTo>
                  <a:pt x="3917" y="446"/>
                  <a:pt x="3971" y="430"/>
                  <a:pt x="4025" y="430"/>
                </a:cubicBezTo>
                <a:cubicBezTo>
                  <a:pt x="4081" y="430"/>
                  <a:pt x="4136" y="447"/>
                  <a:pt x="4195" y="484"/>
                </a:cubicBezTo>
                <a:cubicBezTo>
                  <a:pt x="4232" y="505"/>
                  <a:pt x="4288" y="499"/>
                  <a:pt x="4334" y="509"/>
                </a:cubicBezTo>
                <a:cubicBezTo>
                  <a:pt x="4402" y="518"/>
                  <a:pt x="4470" y="527"/>
                  <a:pt x="4539" y="543"/>
                </a:cubicBezTo>
                <a:cubicBezTo>
                  <a:pt x="4573" y="549"/>
                  <a:pt x="4604" y="580"/>
                  <a:pt x="4635" y="580"/>
                </a:cubicBezTo>
                <a:cubicBezTo>
                  <a:pt x="4637" y="580"/>
                  <a:pt x="4639" y="580"/>
                  <a:pt x="4642" y="580"/>
                </a:cubicBezTo>
                <a:cubicBezTo>
                  <a:pt x="4824" y="580"/>
                  <a:pt x="4958" y="696"/>
                  <a:pt x="5065" y="806"/>
                </a:cubicBezTo>
                <a:cubicBezTo>
                  <a:pt x="5125" y="864"/>
                  <a:pt x="5180" y="886"/>
                  <a:pt x="5237" y="886"/>
                </a:cubicBezTo>
                <a:cubicBezTo>
                  <a:pt x="5262" y="886"/>
                  <a:pt x="5287" y="881"/>
                  <a:pt x="5312" y="874"/>
                </a:cubicBezTo>
                <a:cubicBezTo>
                  <a:pt x="5492" y="815"/>
                  <a:pt x="5514" y="651"/>
                  <a:pt x="5371" y="530"/>
                </a:cubicBezTo>
                <a:cubicBezTo>
                  <a:pt x="5353" y="515"/>
                  <a:pt x="5346" y="490"/>
                  <a:pt x="5334" y="468"/>
                </a:cubicBezTo>
                <a:cubicBezTo>
                  <a:pt x="5292" y="392"/>
                  <a:pt x="5119" y="302"/>
                  <a:pt x="5021" y="302"/>
                </a:cubicBezTo>
                <a:cubicBezTo>
                  <a:pt x="5012" y="302"/>
                  <a:pt x="5004" y="303"/>
                  <a:pt x="4997" y="304"/>
                </a:cubicBezTo>
                <a:cubicBezTo>
                  <a:pt x="5015" y="286"/>
                  <a:pt x="5034" y="264"/>
                  <a:pt x="5052" y="245"/>
                </a:cubicBezTo>
                <a:cubicBezTo>
                  <a:pt x="4997" y="221"/>
                  <a:pt x="4944" y="180"/>
                  <a:pt x="4885" y="171"/>
                </a:cubicBezTo>
                <a:cubicBezTo>
                  <a:pt x="4786" y="156"/>
                  <a:pt x="4700" y="125"/>
                  <a:pt x="4604" y="81"/>
                </a:cubicBezTo>
                <a:cubicBezTo>
                  <a:pt x="4486" y="27"/>
                  <a:pt x="4344" y="4"/>
                  <a:pt x="4212" y="4"/>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 name="Group 52">
            <a:extLst>
              <a:ext uri="{FF2B5EF4-FFF2-40B4-BE49-F238E27FC236}">
                <a16:creationId xmlns:a16="http://schemas.microsoft.com/office/drawing/2014/main" id="{04F48238-9F64-37ED-095E-D4C416054333}"/>
              </a:ext>
            </a:extLst>
          </p:cNvPr>
          <p:cNvGrpSpPr/>
          <p:nvPr/>
        </p:nvGrpSpPr>
        <p:grpSpPr>
          <a:xfrm>
            <a:off x="2004728" y="1143276"/>
            <a:ext cx="5134544" cy="3582022"/>
            <a:chOff x="4833722" y="1157329"/>
            <a:chExt cx="3774934" cy="2761105"/>
          </a:xfrm>
        </p:grpSpPr>
        <p:sp>
          <p:nvSpPr>
            <p:cNvPr id="32" name="Rectangle 31">
              <a:extLst>
                <a:ext uri="{FF2B5EF4-FFF2-40B4-BE49-F238E27FC236}">
                  <a16:creationId xmlns:a16="http://schemas.microsoft.com/office/drawing/2014/main" id="{1EBE7677-FB3E-57E9-D519-FD6367BFF6C2}"/>
                </a:ext>
              </a:extLst>
            </p:cNvPr>
            <p:cNvSpPr/>
            <p:nvPr/>
          </p:nvSpPr>
          <p:spPr>
            <a:xfrm>
              <a:off x="4833722" y="1157329"/>
              <a:ext cx="3774934" cy="2761105"/>
            </a:xfrm>
            <a:custGeom>
              <a:avLst/>
              <a:gdLst>
                <a:gd name="connsiteX0" fmla="*/ 0 w 3774934"/>
                <a:gd name="connsiteY0" fmla="*/ 0 h 2761105"/>
                <a:gd name="connsiteX1" fmla="*/ 3774934 w 3774934"/>
                <a:gd name="connsiteY1" fmla="*/ 0 h 2761105"/>
                <a:gd name="connsiteX2" fmla="*/ 3774934 w 3774934"/>
                <a:gd name="connsiteY2" fmla="*/ 2761105 h 2761105"/>
                <a:gd name="connsiteX3" fmla="*/ 0 w 3774934"/>
                <a:gd name="connsiteY3" fmla="*/ 2761105 h 2761105"/>
                <a:gd name="connsiteX4" fmla="*/ 0 w 3774934"/>
                <a:gd name="connsiteY4" fmla="*/ 0 h 2761105"/>
                <a:gd name="connsiteX0" fmla="*/ 0 w 3774934"/>
                <a:gd name="connsiteY0" fmla="*/ 0 h 2761105"/>
                <a:gd name="connsiteX1" fmla="*/ 3774934 w 3774934"/>
                <a:gd name="connsiteY1" fmla="*/ 0 h 2761105"/>
                <a:gd name="connsiteX2" fmla="*/ 3774934 w 3774934"/>
                <a:gd name="connsiteY2" fmla="*/ 2761105 h 2761105"/>
                <a:gd name="connsiteX3" fmla="*/ 0 w 3774934"/>
                <a:gd name="connsiteY3" fmla="*/ 2761105 h 2761105"/>
                <a:gd name="connsiteX4" fmla="*/ 0 w 3774934"/>
                <a:gd name="connsiteY4" fmla="*/ 0 h 2761105"/>
                <a:gd name="connsiteX0" fmla="*/ 0 w 3774934"/>
                <a:gd name="connsiteY0" fmla="*/ 0 h 2761105"/>
                <a:gd name="connsiteX1" fmla="*/ 3774934 w 3774934"/>
                <a:gd name="connsiteY1" fmla="*/ 0 h 2761105"/>
                <a:gd name="connsiteX2" fmla="*/ 3774934 w 3774934"/>
                <a:gd name="connsiteY2" fmla="*/ 2761105 h 2761105"/>
                <a:gd name="connsiteX3" fmla="*/ 0 w 3774934"/>
                <a:gd name="connsiteY3" fmla="*/ 2761105 h 2761105"/>
                <a:gd name="connsiteX4" fmla="*/ 0 w 3774934"/>
                <a:gd name="connsiteY4" fmla="*/ 0 h 27611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74934" h="2761105" fill="none" extrusionOk="0">
                  <a:moveTo>
                    <a:pt x="0" y="0"/>
                  </a:moveTo>
                  <a:cubicBezTo>
                    <a:pt x="788562" y="-25380"/>
                    <a:pt x="2958201" y="-216408"/>
                    <a:pt x="3774934" y="0"/>
                  </a:cubicBezTo>
                  <a:cubicBezTo>
                    <a:pt x="3821626" y="1195214"/>
                    <a:pt x="3651578" y="1467438"/>
                    <a:pt x="3774934" y="2761105"/>
                  </a:cubicBezTo>
                  <a:cubicBezTo>
                    <a:pt x="3229746" y="2570273"/>
                    <a:pt x="528530" y="2988086"/>
                    <a:pt x="0" y="2761105"/>
                  </a:cubicBezTo>
                  <a:cubicBezTo>
                    <a:pt x="46964" y="2024903"/>
                    <a:pt x="150715" y="714661"/>
                    <a:pt x="0" y="0"/>
                  </a:cubicBezTo>
                  <a:close/>
                </a:path>
                <a:path w="3774934" h="2761105" stroke="0" extrusionOk="0">
                  <a:moveTo>
                    <a:pt x="0" y="0"/>
                  </a:moveTo>
                  <a:cubicBezTo>
                    <a:pt x="805878" y="78111"/>
                    <a:pt x="2596645" y="204076"/>
                    <a:pt x="3774934" y="0"/>
                  </a:cubicBezTo>
                  <a:cubicBezTo>
                    <a:pt x="3675197" y="1074788"/>
                    <a:pt x="3868083" y="1655629"/>
                    <a:pt x="3774934" y="2761105"/>
                  </a:cubicBezTo>
                  <a:cubicBezTo>
                    <a:pt x="2326359" y="3032138"/>
                    <a:pt x="1477421" y="2764648"/>
                    <a:pt x="0" y="2761105"/>
                  </a:cubicBezTo>
                  <a:cubicBezTo>
                    <a:pt x="70130" y="1392685"/>
                    <a:pt x="-129030" y="871051"/>
                    <a:pt x="0" y="0"/>
                  </a:cubicBezTo>
                  <a:close/>
                </a:path>
                <a:path w="3774934" h="2761105" fill="none" stroke="0" extrusionOk="0">
                  <a:moveTo>
                    <a:pt x="0" y="0"/>
                  </a:moveTo>
                  <a:cubicBezTo>
                    <a:pt x="395131" y="-58506"/>
                    <a:pt x="2604402" y="-64703"/>
                    <a:pt x="3774934" y="0"/>
                  </a:cubicBezTo>
                  <a:cubicBezTo>
                    <a:pt x="3854507" y="1207054"/>
                    <a:pt x="3641568" y="1394788"/>
                    <a:pt x="3774934" y="2761105"/>
                  </a:cubicBezTo>
                  <a:cubicBezTo>
                    <a:pt x="3208127" y="2698243"/>
                    <a:pt x="574534" y="2987781"/>
                    <a:pt x="0" y="2761105"/>
                  </a:cubicBezTo>
                  <a:cubicBezTo>
                    <a:pt x="-96553" y="1974618"/>
                    <a:pt x="233884" y="800475"/>
                    <a:pt x="0" y="0"/>
                  </a:cubicBezTo>
                  <a:close/>
                </a:path>
                <a:path w="3774934" h="2761105" fill="none" stroke="0" extrusionOk="0">
                  <a:moveTo>
                    <a:pt x="0" y="0"/>
                  </a:moveTo>
                  <a:cubicBezTo>
                    <a:pt x="606878" y="-80242"/>
                    <a:pt x="2875326" y="-129297"/>
                    <a:pt x="3774934" y="0"/>
                  </a:cubicBezTo>
                  <a:cubicBezTo>
                    <a:pt x="3852183" y="1200568"/>
                    <a:pt x="3635390" y="1450951"/>
                    <a:pt x="3774934" y="2761105"/>
                  </a:cubicBezTo>
                  <a:cubicBezTo>
                    <a:pt x="3178666" y="2662741"/>
                    <a:pt x="573573" y="2974517"/>
                    <a:pt x="0" y="2761105"/>
                  </a:cubicBezTo>
                  <a:cubicBezTo>
                    <a:pt x="-48248" y="1971814"/>
                    <a:pt x="190849" y="749817"/>
                    <a:pt x="0" y="0"/>
                  </a:cubicBezTo>
                  <a:close/>
                </a:path>
              </a:pathLst>
            </a:custGeom>
            <a:pattFill prst="dotGrid">
              <a:fgClr>
                <a:schemeClr val="accent3">
                  <a:lumMod val="60000"/>
                  <a:lumOff val="40000"/>
                </a:schemeClr>
              </a:fgClr>
              <a:bgClr>
                <a:schemeClr val="bg1"/>
              </a:bgClr>
            </a:pattFill>
            <a:ln w="76200" cap="rnd" cmpd="sng">
              <a:solidFill>
                <a:schemeClr val="accent1">
                  <a:lumMod val="60000"/>
                  <a:lumOff val="40000"/>
                </a:schemeClr>
              </a:solidFill>
              <a:prstDash val="solid"/>
              <a:miter lim="800000"/>
              <a:extLst>
                <a:ext uri="{C807C97D-BFC1-408E-A445-0C87EB9F89A2}">
                  <ask:lineSketchStyleProps xmlns:ask="http://schemas.microsoft.com/office/drawing/2018/sketchyshapes" sd="1219033472">
                    <a:custGeom>
                      <a:avLst/>
                      <a:gdLst>
                        <a:gd name="connsiteX0" fmla="*/ 0 w 5134544"/>
                        <a:gd name="connsiteY0" fmla="*/ 0 h 3582022"/>
                        <a:gd name="connsiteX1" fmla="*/ 5134544 w 5134544"/>
                        <a:gd name="connsiteY1" fmla="*/ 0 h 3582022"/>
                        <a:gd name="connsiteX2" fmla="*/ 5134544 w 5134544"/>
                        <a:gd name="connsiteY2" fmla="*/ 3582022 h 3582022"/>
                        <a:gd name="connsiteX3" fmla="*/ 0 w 5134544"/>
                        <a:gd name="connsiteY3" fmla="*/ 3582022 h 3582022"/>
                        <a:gd name="connsiteX4" fmla="*/ 0 w 5134544"/>
                        <a:gd name="connsiteY4" fmla="*/ 0 h 3582022"/>
                        <a:gd name="connsiteX0" fmla="*/ 0 w 5134544"/>
                        <a:gd name="connsiteY0" fmla="*/ 0 h 3582022"/>
                        <a:gd name="connsiteX1" fmla="*/ 5134544 w 5134544"/>
                        <a:gd name="connsiteY1" fmla="*/ 0 h 3582022"/>
                        <a:gd name="connsiteX2" fmla="*/ 5134544 w 5134544"/>
                        <a:gd name="connsiteY2" fmla="*/ 3582022 h 3582022"/>
                        <a:gd name="connsiteX3" fmla="*/ 0 w 5134544"/>
                        <a:gd name="connsiteY3" fmla="*/ 3582022 h 3582022"/>
                        <a:gd name="connsiteX4" fmla="*/ 0 w 5134544"/>
                        <a:gd name="connsiteY4" fmla="*/ 0 h 35820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4544" h="3582022" fill="none" extrusionOk="0">
                          <a:moveTo>
                            <a:pt x="0" y="0"/>
                          </a:moveTo>
                          <a:cubicBezTo>
                            <a:pt x="916398" y="-50597"/>
                            <a:pt x="3978379" y="-191884"/>
                            <a:pt x="5134544" y="0"/>
                          </a:cubicBezTo>
                          <a:cubicBezTo>
                            <a:pt x="5223631" y="1554306"/>
                            <a:pt x="4992181" y="1880902"/>
                            <a:pt x="5134544" y="3582022"/>
                          </a:cubicBezTo>
                          <a:cubicBezTo>
                            <a:pt x="4398507" y="3384567"/>
                            <a:pt x="796273" y="3773918"/>
                            <a:pt x="0" y="3582022"/>
                          </a:cubicBezTo>
                          <a:cubicBezTo>
                            <a:pt x="-42675" y="2570040"/>
                            <a:pt x="113432" y="906142"/>
                            <a:pt x="0" y="0"/>
                          </a:cubicBezTo>
                          <a:close/>
                        </a:path>
                        <a:path w="5134544" h="3582022" stroke="0" extrusionOk="0">
                          <a:moveTo>
                            <a:pt x="0" y="0"/>
                          </a:moveTo>
                          <a:cubicBezTo>
                            <a:pt x="1262678" y="127028"/>
                            <a:pt x="3460671" y="209211"/>
                            <a:pt x="5134544" y="0"/>
                          </a:cubicBezTo>
                          <a:cubicBezTo>
                            <a:pt x="4977062" y="1363354"/>
                            <a:pt x="5256658" y="2102574"/>
                            <a:pt x="5134544" y="3582022"/>
                          </a:cubicBezTo>
                          <a:cubicBezTo>
                            <a:pt x="3082626" y="3813735"/>
                            <a:pt x="1941391" y="3506997"/>
                            <a:pt x="0" y="3582022"/>
                          </a:cubicBezTo>
                          <a:cubicBezTo>
                            <a:pt x="26642" y="1864162"/>
                            <a:pt x="-202788" y="1252443"/>
                            <a:pt x="0" y="0"/>
                          </a:cubicBezTo>
                          <a:close/>
                        </a:path>
                        <a:path w="5134544" h="3582022" fill="none" stroke="0" extrusionOk="0">
                          <a:moveTo>
                            <a:pt x="0" y="0"/>
                          </a:moveTo>
                          <a:cubicBezTo>
                            <a:pt x="732758" y="-106491"/>
                            <a:pt x="3732918" y="41423"/>
                            <a:pt x="5134544" y="0"/>
                          </a:cubicBezTo>
                          <a:cubicBezTo>
                            <a:pt x="5308043" y="1570348"/>
                            <a:pt x="4969888" y="1842033"/>
                            <a:pt x="5134544" y="3582022"/>
                          </a:cubicBezTo>
                          <a:cubicBezTo>
                            <a:pt x="4357982" y="3572838"/>
                            <a:pt x="826693" y="3850903"/>
                            <a:pt x="0" y="3582022"/>
                          </a:cubicBezTo>
                          <a:cubicBezTo>
                            <a:pt x="-113441" y="2531198"/>
                            <a:pt x="196658" y="952383"/>
                            <a:pt x="0" y="0"/>
                          </a:cubicBezTo>
                          <a:close/>
                        </a:path>
                      </a:pathLst>
                    </a:custGeom>
                    <ask:type>
                      <ask:lineSketchCurve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FC3E8837-29DE-88C9-AC0F-C94005642327}"/>
                </a:ext>
              </a:extLst>
            </p:cNvPr>
            <p:cNvSpPr txBox="1"/>
            <p:nvPr/>
          </p:nvSpPr>
          <p:spPr>
            <a:xfrm>
              <a:off x="5060845" y="1267278"/>
              <a:ext cx="3320687" cy="377147"/>
            </a:xfrm>
            <a:custGeom>
              <a:avLst/>
              <a:gdLst>
                <a:gd name="connsiteX0" fmla="*/ 0 w 3320687"/>
                <a:gd name="connsiteY0" fmla="*/ 0 h 377147"/>
                <a:gd name="connsiteX1" fmla="*/ 520240 w 3320687"/>
                <a:gd name="connsiteY1" fmla="*/ 0 h 377147"/>
                <a:gd name="connsiteX2" fmla="*/ 1007274 w 3320687"/>
                <a:gd name="connsiteY2" fmla="*/ 0 h 377147"/>
                <a:gd name="connsiteX3" fmla="*/ 1593929 w 3320687"/>
                <a:gd name="connsiteY3" fmla="*/ 0 h 377147"/>
                <a:gd name="connsiteX4" fmla="*/ 2147377 w 3320687"/>
                <a:gd name="connsiteY4" fmla="*/ 0 h 377147"/>
                <a:gd name="connsiteX5" fmla="*/ 2700824 w 3320687"/>
                <a:gd name="connsiteY5" fmla="*/ 0 h 377147"/>
                <a:gd name="connsiteX6" fmla="*/ 3320687 w 3320687"/>
                <a:gd name="connsiteY6" fmla="*/ 0 h 377147"/>
                <a:gd name="connsiteX7" fmla="*/ 3320687 w 3320687"/>
                <a:gd name="connsiteY7" fmla="*/ 98058 h 377147"/>
                <a:gd name="connsiteX8" fmla="*/ 3320687 w 3320687"/>
                <a:gd name="connsiteY8" fmla="*/ 184801 h 377147"/>
                <a:gd name="connsiteX9" fmla="*/ 3320687 w 3320687"/>
                <a:gd name="connsiteY9" fmla="*/ 282859 h 377147"/>
                <a:gd name="connsiteX10" fmla="*/ 3320687 w 3320687"/>
                <a:gd name="connsiteY10" fmla="*/ 377147 h 377147"/>
                <a:gd name="connsiteX11" fmla="*/ 2734031 w 3320687"/>
                <a:gd name="connsiteY11" fmla="*/ 377147 h 377147"/>
                <a:gd name="connsiteX12" fmla="*/ 2147377 w 3320687"/>
                <a:gd name="connsiteY12" fmla="*/ 377147 h 377147"/>
                <a:gd name="connsiteX13" fmla="*/ 1527515 w 3320687"/>
                <a:gd name="connsiteY13" fmla="*/ 377147 h 377147"/>
                <a:gd name="connsiteX14" fmla="*/ 1007274 w 3320687"/>
                <a:gd name="connsiteY14" fmla="*/ 377147 h 377147"/>
                <a:gd name="connsiteX15" fmla="*/ 671516 w 3320687"/>
                <a:gd name="connsiteY15" fmla="*/ 377147 h 377147"/>
                <a:gd name="connsiteX16" fmla="*/ 325685 w 3320687"/>
                <a:gd name="connsiteY16" fmla="*/ 377147 h 377147"/>
                <a:gd name="connsiteX17" fmla="*/ 0 w 3320687"/>
                <a:gd name="connsiteY17" fmla="*/ 377147 h 377147"/>
                <a:gd name="connsiteX18" fmla="*/ 0 w 3320687"/>
                <a:gd name="connsiteY18" fmla="*/ 290403 h 377147"/>
                <a:gd name="connsiteX19" fmla="*/ 0 w 3320687"/>
                <a:gd name="connsiteY19" fmla="*/ 196116 h 377147"/>
                <a:gd name="connsiteX20" fmla="*/ 0 w 3320687"/>
                <a:gd name="connsiteY20" fmla="*/ 98058 h 377147"/>
                <a:gd name="connsiteX21" fmla="*/ 0 w 3320687"/>
                <a:gd name="connsiteY21" fmla="*/ 0 h 377147"/>
                <a:gd name="connsiteX0" fmla="*/ 0 w 3320687"/>
                <a:gd name="connsiteY0" fmla="*/ 0 h 377147"/>
                <a:gd name="connsiteX1" fmla="*/ 520240 w 3320687"/>
                <a:gd name="connsiteY1" fmla="*/ 0 h 377147"/>
                <a:gd name="connsiteX2" fmla="*/ 974067 w 3320687"/>
                <a:gd name="connsiteY2" fmla="*/ 0 h 377147"/>
                <a:gd name="connsiteX3" fmla="*/ 1593929 w 3320687"/>
                <a:gd name="connsiteY3" fmla="*/ 0 h 377147"/>
                <a:gd name="connsiteX4" fmla="*/ 2114170 w 3320687"/>
                <a:gd name="connsiteY4" fmla="*/ 0 h 377147"/>
                <a:gd name="connsiteX5" fmla="*/ 2634411 w 3320687"/>
                <a:gd name="connsiteY5" fmla="*/ 0 h 377147"/>
                <a:gd name="connsiteX6" fmla="*/ 3320687 w 3320687"/>
                <a:gd name="connsiteY6" fmla="*/ 0 h 377147"/>
                <a:gd name="connsiteX7" fmla="*/ 3320687 w 3320687"/>
                <a:gd name="connsiteY7" fmla="*/ 86743 h 377147"/>
                <a:gd name="connsiteX8" fmla="*/ 3320687 w 3320687"/>
                <a:gd name="connsiteY8" fmla="*/ 181030 h 377147"/>
                <a:gd name="connsiteX9" fmla="*/ 3320687 w 3320687"/>
                <a:gd name="connsiteY9" fmla="*/ 267774 h 377147"/>
                <a:gd name="connsiteX10" fmla="*/ 3320687 w 3320687"/>
                <a:gd name="connsiteY10" fmla="*/ 377147 h 377147"/>
                <a:gd name="connsiteX11" fmla="*/ 2767238 w 3320687"/>
                <a:gd name="connsiteY11" fmla="*/ 377147 h 377147"/>
                <a:gd name="connsiteX12" fmla="*/ 2246997 w 3320687"/>
                <a:gd name="connsiteY12" fmla="*/ 377147 h 377147"/>
                <a:gd name="connsiteX13" fmla="*/ 1627136 w 3320687"/>
                <a:gd name="connsiteY13" fmla="*/ 377147 h 377147"/>
                <a:gd name="connsiteX14" fmla="*/ 1007274 w 3320687"/>
                <a:gd name="connsiteY14" fmla="*/ 377147 h 377147"/>
                <a:gd name="connsiteX15" fmla="*/ 520240 w 3320687"/>
                <a:gd name="connsiteY15" fmla="*/ 377147 h 377147"/>
                <a:gd name="connsiteX16" fmla="*/ 0 w 3320687"/>
                <a:gd name="connsiteY16" fmla="*/ 377147 h 377147"/>
                <a:gd name="connsiteX17" fmla="*/ 0 w 3320687"/>
                <a:gd name="connsiteY17" fmla="*/ 275316 h 377147"/>
                <a:gd name="connsiteX18" fmla="*/ 0 w 3320687"/>
                <a:gd name="connsiteY18" fmla="*/ 192344 h 377147"/>
                <a:gd name="connsiteX19" fmla="*/ 0 w 3320687"/>
                <a:gd name="connsiteY19" fmla="*/ 105600 h 377147"/>
                <a:gd name="connsiteX20" fmla="*/ 0 w 3320687"/>
                <a:gd name="connsiteY20" fmla="*/ 0 h 377147"/>
                <a:gd name="connsiteX0" fmla="*/ 0 w 3320687"/>
                <a:gd name="connsiteY0" fmla="*/ 0 h 377147"/>
                <a:gd name="connsiteX1" fmla="*/ 520240 w 3320687"/>
                <a:gd name="connsiteY1" fmla="*/ 0 h 377147"/>
                <a:gd name="connsiteX2" fmla="*/ 1007274 w 3320687"/>
                <a:gd name="connsiteY2" fmla="*/ 0 h 377147"/>
                <a:gd name="connsiteX3" fmla="*/ 1593929 w 3320687"/>
                <a:gd name="connsiteY3" fmla="*/ 0 h 377147"/>
                <a:gd name="connsiteX4" fmla="*/ 2147377 w 3320687"/>
                <a:gd name="connsiteY4" fmla="*/ 0 h 377147"/>
                <a:gd name="connsiteX5" fmla="*/ 2700824 w 3320687"/>
                <a:gd name="connsiteY5" fmla="*/ 0 h 377147"/>
                <a:gd name="connsiteX6" fmla="*/ 3320687 w 3320687"/>
                <a:gd name="connsiteY6" fmla="*/ 0 h 377147"/>
                <a:gd name="connsiteX7" fmla="*/ 3320687 w 3320687"/>
                <a:gd name="connsiteY7" fmla="*/ 98058 h 377147"/>
                <a:gd name="connsiteX8" fmla="*/ 3320687 w 3320687"/>
                <a:gd name="connsiteY8" fmla="*/ 184801 h 377147"/>
                <a:gd name="connsiteX9" fmla="*/ 3320687 w 3320687"/>
                <a:gd name="connsiteY9" fmla="*/ 282859 h 377147"/>
                <a:gd name="connsiteX10" fmla="*/ 3320687 w 3320687"/>
                <a:gd name="connsiteY10" fmla="*/ 377147 h 377147"/>
                <a:gd name="connsiteX11" fmla="*/ 2734031 w 3320687"/>
                <a:gd name="connsiteY11" fmla="*/ 377147 h 377147"/>
                <a:gd name="connsiteX12" fmla="*/ 2147377 w 3320687"/>
                <a:gd name="connsiteY12" fmla="*/ 377147 h 377147"/>
                <a:gd name="connsiteX13" fmla="*/ 1527515 w 3320687"/>
                <a:gd name="connsiteY13" fmla="*/ 377147 h 377147"/>
                <a:gd name="connsiteX14" fmla="*/ 1007274 w 3320687"/>
                <a:gd name="connsiteY14" fmla="*/ 377147 h 377147"/>
                <a:gd name="connsiteX15" fmla="*/ 681589 w 3320687"/>
                <a:gd name="connsiteY15" fmla="*/ 377147 h 377147"/>
                <a:gd name="connsiteX16" fmla="*/ 376049 w 3320687"/>
                <a:gd name="connsiteY16" fmla="*/ 377147 h 377147"/>
                <a:gd name="connsiteX17" fmla="*/ 0 w 3320687"/>
                <a:gd name="connsiteY17" fmla="*/ 377147 h 377147"/>
                <a:gd name="connsiteX18" fmla="*/ 0 w 3320687"/>
                <a:gd name="connsiteY18" fmla="*/ 290403 h 377147"/>
                <a:gd name="connsiteX19" fmla="*/ 0 w 3320687"/>
                <a:gd name="connsiteY19" fmla="*/ 196116 h 377147"/>
                <a:gd name="connsiteX20" fmla="*/ 0 w 3320687"/>
                <a:gd name="connsiteY20" fmla="*/ 98058 h 377147"/>
                <a:gd name="connsiteX21" fmla="*/ 0 w 3320687"/>
                <a:gd name="connsiteY21" fmla="*/ 0 h 377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320687" h="377147" fill="none" extrusionOk="0">
                  <a:moveTo>
                    <a:pt x="0" y="0"/>
                  </a:moveTo>
                  <a:cubicBezTo>
                    <a:pt x="207911" y="28209"/>
                    <a:pt x="309494" y="25915"/>
                    <a:pt x="520240" y="0"/>
                  </a:cubicBezTo>
                  <a:cubicBezTo>
                    <a:pt x="753039" y="-215"/>
                    <a:pt x="805193" y="-7361"/>
                    <a:pt x="1007274" y="0"/>
                  </a:cubicBezTo>
                  <a:cubicBezTo>
                    <a:pt x="1232170" y="2156"/>
                    <a:pt x="1421624" y="14250"/>
                    <a:pt x="1593929" y="0"/>
                  </a:cubicBezTo>
                  <a:cubicBezTo>
                    <a:pt x="1756078" y="50501"/>
                    <a:pt x="1973179" y="-41292"/>
                    <a:pt x="2147377" y="0"/>
                  </a:cubicBezTo>
                  <a:cubicBezTo>
                    <a:pt x="2285093" y="2436"/>
                    <a:pt x="2589612" y="-10602"/>
                    <a:pt x="2700824" y="0"/>
                  </a:cubicBezTo>
                  <a:cubicBezTo>
                    <a:pt x="2822227" y="-43026"/>
                    <a:pt x="3071726" y="21716"/>
                    <a:pt x="3320687" y="0"/>
                  </a:cubicBezTo>
                  <a:cubicBezTo>
                    <a:pt x="3335035" y="44259"/>
                    <a:pt x="3252572" y="110933"/>
                    <a:pt x="3320687" y="98058"/>
                  </a:cubicBezTo>
                  <a:cubicBezTo>
                    <a:pt x="3396895" y="119679"/>
                    <a:pt x="3310967" y="162210"/>
                    <a:pt x="3320687" y="184801"/>
                  </a:cubicBezTo>
                  <a:cubicBezTo>
                    <a:pt x="3342818" y="213000"/>
                    <a:pt x="3257025" y="248981"/>
                    <a:pt x="3320687" y="282859"/>
                  </a:cubicBezTo>
                  <a:cubicBezTo>
                    <a:pt x="3394498" y="323155"/>
                    <a:pt x="3300918" y="342502"/>
                    <a:pt x="3320687" y="377147"/>
                  </a:cubicBezTo>
                  <a:cubicBezTo>
                    <a:pt x="3186068" y="387959"/>
                    <a:pt x="2858833" y="383275"/>
                    <a:pt x="2734031" y="377147"/>
                  </a:cubicBezTo>
                  <a:cubicBezTo>
                    <a:pt x="2615568" y="373502"/>
                    <a:pt x="2352353" y="341653"/>
                    <a:pt x="2147377" y="377147"/>
                  </a:cubicBezTo>
                  <a:cubicBezTo>
                    <a:pt x="1890245" y="398979"/>
                    <a:pt x="1801474" y="397217"/>
                    <a:pt x="1527515" y="377147"/>
                  </a:cubicBezTo>
                  <a:cubicBezTo>
                    <a:pt x="1266688" y="378690"/>
                    <a:pt x="1244742" y="371156"/>
                    <a:pt x="1007274" y="377147"/>
                  </a:cubicBezTo>
                  <a:cubicBezTo>
                    <a:pt x="872244" y="407791"/>
                    <a:pt x="744372" y="369019"/>
                    <a:pt x="671516" y="377147"/>
                  </a:cubicBezTo>
                  <a:cubicBezTo>
                    <a:pt x="595563" y="397321"/>
                    <a:pt x="437491" y="373328"/>
                    <a:pt x="325685" y="377147"/>
                  </a:cubicBezTo>
                  <a:cubicBezTo>
                    <a:pt x="219129" y="381087"/>
                    <a:pt x="95737" y="353684"/>
                    <a:pt x="0" y="377147"/>
                  </a:cubicBezTo>
                  <a:cubicBezTo>
                    <a:pt x="-54345" y="359645"/>
                    <a:pt x="8038" y="312234"/>
                    <a:pt x="0" y="290403"/>
                  </a:cubicBezTo>
                  <a:cubicBezTo>
                    <a:pt x="-9230" y="245867"/>
                    <a:pt x="40947" y="207493"/>
                    <a:pt x="0" y="196116"/>
                  </a:cubicBezTo>
                  <a:cubicBezTo>
                    <a:pt x="-44687" y="157490"/>
                    <a:pt x="59849" y="135922"/>
                    <a:pt x="0" y="98058"/>
                  </a:cubicBezTo>
                  <a:cubicBezTo>
                    <a:pt x="-57059" y="40371"/>
                    <a:pt x="41006" y="27934"/>
                    <a:pt x="0" y="0"/>
                  </a:cubicBezTo>
                  <a:close/>
                </a:path>
                <a:path w="3320687" h="377147" stroke="0" extrusionOk="0">
                  <a:moveTo>
                    <a:pt x="0" y="0"/>
                  </a:moveTo>
                  <a:cubicBezTo>
                    <a:pt x="223799" y="-21973"/>
                    <a:pt x="288045" y="-17677"/>
                    <a:pt x="520240" y="0"/>
                  </a:cubicBezTo>
                  <a:cubicBezTo>
                    <a:pt x="761819" y="-15672"/>
                    <a:pt x="869567" y="21639"/>
                    <a:pt x="974067" y="0"/>
                  </a:cubicBezTo>
                  <a:cubicBezTo>
                    <a:pt x="1036175" y="-40966"/>
                    <a:pt x="1378949" y="54724"/>
                    <a:pt x="1593929" y="0"/>
                  </a:cubicBezTo>
                  <a:cubicBezTo>
                    <a:pt x="1783458" y="8265"/>
                    <a:pt x="1952416" y="-3319"/>
                    <a:pt x="2114170" y="0"/>
                  </a:cubicBezTo>
                  <a:cubicBezTo>
                    <a:pt x="2210961" y="-32750"/>
                    <a:pt x="2395711" y="49027"/>
                    <a:pt x="2634411" y="0"/>
                  </a:cubicBezTo>
                  <a:cubicBezTo>
                    <a:pt x="2836938" y="4998"/>
                    <a:pt x="2998640" y="-4581"/>
                    <a:pt x="3320687" y="0"/>
                  </a:cubicBezTo>
                  <a:cubicBezTo>
                    <a:pt x="3351062" y="33558"/>
                    <a:pt x="3251542" y="73734"/>
                    <a:pt x="3320687" y="86743"/>
                  </a:cubicBezTo>
                  <a:cubicBezTo>
                    <a:pt x="3361432" y="103050"/>
                    <a:pt x="3294062" y="122659"/>
                    <a:pt x="3320687" y="181030"/>
                  </a:cubicBezTo>
                  <a:cubicBezTo>
                    <a:pt x="3335229" y="227117"/>
                    <a:pt x="3288785" y="246244"/>
                    <a:pt x="3320687" y="267774"/>
                  </a:cubicBezTo>
                  <a:cubicBezTo>
                    <a:pt x="3328780" y="316609"/>
                    <a:pt x="3295399" y="350079"/>
                    <a:pt x="3320687" y="377147"/>
                  </a:cubicBezTo>
                  <a:cubicBezTo>
                    <a:pt x="3179360" y="413870"/>
                    <a:pt x="2865612" y="360650"/>
                    <a:pt x="2767238" y="377147"/>
                  </a:cubicBezTo>
                  <a:cubicBezTo>
                    <a:pt x="2661531" y="317522"/>
                    <a:pt x="2436304" y="321577"/>
                    <a:pt x="2246997" y="377147"/>
                  </a:cubicBezTo>
                  <a:cubicBezTo>
                    <a:pt x="2124830" y="351685"/>
                    <a:pt x="1921579" y="341604"/>
                    <a:pt x="1627136" y="377147"/>
                  </a:cubicBezTo>
                  <a:cubicBezTo>
                    <a:pt x="1388374" y="370783"/>
                    <a:pt x="1297013" y="374615"/>
                    <a:pt x="1007274" y="377147"/>
                  </a:cubicBezTo>
                  <a:cubicBezTo>
                    <a:pt x="762730" y="369928"/>
                    <a:pt x="665680" y="371788"/>
                    <a:pt x="520240" y="377147"/>
                  </a:cubicBezTo>
                  <a:cubicBezTo>
                    <a:pt x="371141" y="358535"/>
                    <a:pt x="110555" y="374061"/>
                    <a:pt x="0" y="377147"/>
                  </a:cubicBezTo>
                  <a:cubicBezTo>
                    <a:pt x="-66368" y="336850"/>
                    <a:pt x="41350" y="313606"/>
                    <a:pt x="0" y="275316"/>
                  </a:cubicBezTo>
                  <a:cubicBezTo>
                    <a:pt x="-25743" y="231638"/>
                    <a:pt x="13999" y="214649"/>
                    <a:pt x="0" y="192344"/>
                  </a:cubicBezTo>
                  <a:cubicBezTo>
                    <a:pt x="-2651" y="170332"/>
                    <a:pt x="31818" y="129917"/>
                    <a:pt x="0" y="105600"/>
                  </a:cubicBezTo>
                  <a:cubicBezTo>
                    <a:pt x="-8319" y="76089"/>
                    <a:pt x="57012" y="50559"/>
                    <a:pt x="0" y="0"/>
                  </a:cubicBezTo>
                  <a:close/>
                </a:path>
                <a:path w="3320687" h="377147" fill="none" stroke="0" extrusionOk="0">
                  <a:moveTo>
                    <a:pt x="0" y="0"/>
                  </a:moveTo>
                  <a:cubicBezTo>
                    <a:pt x="180201" y="-20402"/>
                    <a:pt x="309712" y="13911"/>
                    <a:pt x="520240" y="0"/>
                  </a:cubicBezTo>
                  <a:cubicBezTo>
                    <a:pt x="739158" y="-20549"/>
                    <a:pt x="796492" y="-440"/>
                    <a:pt x="1007274" y="0"/>
                  </a:cubicBezTo>
                  <a:cubicBezTo>
                    <a:pt x="1206589" y="63190"/>
                    <a:pt x="1455361" y="43274"/>
                    <a:pt x="1593929" y="0"/>
                  </a:cubicBezTo>
                  <a:cubicBezTo>
                    <a:pt x="1734982" y="-36849"/>
                    <a:pt x="2046632" y="-20142"/>
                    <a:pt x="2147377" y="0"/>
                  </a:cubicBezTo>
                  <a:cubicBezTo>
                    <a:pt x="2307932" y="4323"/>
                    <a:pt x="2617080" y="-47570"/>
                    <a:pt x="2700824" y="0"/>
                  </a:cubicBezTo>
                  <a:cubicBezTo>
                    <a:pt x="2800799" y="-6647"/>
                    <a:pt x="3018275" y="-18433"/>
                    <a:pt x="3320687" y="0"/>
                  </a:cubicBezTo>
                  <a:cubicBezTo>
                    <a:pt x="3334080" y="15335"/>
                    <a:pt x="3249108" y="94677"/>
                    <a:pt x="3320687" y="98058"/>
                  </a:cubicBezTo>
                  <a:cubicBezTo>
                    <a:pt x="3393601" y="126697"/>
                    <a:pt x="3317184" y="159011"/>
                    <a:pt x="3320687" y="184801"/>
                  </a:cubicBezTo>
                  <a:cubicBezTo>
                    <a:pt x="3314284" y="202006"/>
                    <a:pt x="3239161" y="274555"/>
                    <a:pt x="3320687" y="282859"/>
                  </a:cubicBezTo>
                  <a:cubicBezTo>
                    <a:pt x="3408046" y="322951"/>
                    <a:pt x="3308824" y="336892"/>
                    <a:pt x="3320687" y="377147"/>
                  </a:cubicBezTo>
                  <a:cubicBezTo>
                    <a:pt x="3207487" y="407568"/>
                    <a:pt x="2904331" y="409230"/>
                    <a:pt x="2734031" y="377147"/>
                  </a:cubicBezTo>
                  <a:cubicBezTo>
                    <a:pt x="2615673" y="386035"/>
                    <a:pt x="2449684" y="336002"/>
                    <a:pt x="2147377" y="377147"/>
                  </a:cubicBezTo>
                  <a:cubicBezTo>
                    <a:pt x="1853623" y="383579"/>
                    <a:pt x="1783147" y="362241"/>
                    <a:pt x="1527515" y="377147"/>
                  </a:cubicBezTo>
                  <a:cubicBezTo>
                    <a:pt x="1259209" y="383461"/>
                    <a:pt x="1245181" y="372416"/>
                    <a:pt x="1007274" y="377147"/>
                  </a:cubicBezTo>
                  <a:cubicBezTo>
                    <a:pt x="875738" y="395307"/>
                    <a:pt x="782611" y="330683"/>
                    <a:pt x="681589" y="377147"/>
                  </a:cubicBezTo>
                  <a:cubicBezTo>
                    <a:pt x="612034" y="408890"/>
                    <a:pt x="460287" y="358924"/>
                    <a:pt x="376049" y="377147"/>
                  </a:cubicBezTo>
                  <a:cubicBezTo>
                    <a:pt x="279260" y="415167"/>
                    <a:pt x="94491" y="359318"/>
                    <a:pt x="0" y="377147"/>
                  </a:cubicBezTo>
                  <a:cubicBezTo>
                    <a:pt x="-53582" y="357614"/>
                    <a:pt x="11830" y="311373"/>
                    <a:pt x="0" y="290403"/>
                  </a:cubicBezTo>
                  <a:cubicBezTo>
                    <a:pt x="-12042" y="276079"/>
                    <a:pt x="48827" y="218329"/>
                    <a:pt x="0" y="196116"/>
                  </a:cubicBezTo>
                  <a:cubicBezTo>
                    <a:pt x="-59497" y="164646"/>
                    <a:pt x="70660" y="152756"/>
                    <a:pt x="0" y="98058"/>
                  </a:cubicBezTo>
                  <a:cubicBezTo>
                    <a:pt x="-84086" y="60398"/>
                    <a:pt x="22756" y="31839"/>
                    <a:pt x="0" y="0"/>
                  </a:cubicBezTo>
                  <a:close/>
                </a:path>
                <a:path w="3320687" h="377147" fill="none" stroke="0" extrusionOk="0">
                  <a:moveTo>
                    <a:pt x="0" y="0"/>
                  </a:moveTo>
                  <a:cubicBezTo>
                    <a:pt x="212233" y="-850"/>
                    <a:pt x="308328" y="37520"/>
                    <a:pt x="520240" y="0"/>
                  </a:cubicBezTo>
                  <a:cubicBezTo>
                    <a:pt x="749070" y="-2457"/>
                    <a:pt x="789330" y="12494"/>
                    <a:pt x="1007274" y="0"/>
                  </a:cubicBezTo>
                  <a:cubicBezTo>
                    <a:pt x="1202132" y="14296"/>
                    <a:pt x="1452118" y="44775"/>
                    <a:pt x="1593929" y="0"/>
                  </a:cubicBezTo>
                  <a:cubicBezTo>
                    <a:pt x="1732781" y="-8507"/>
                    <a:pt x="1986369" y="-9113"/>
                    <a:pt x="2147377" y="0"/>
                  </a:cubicBezTo>
                  <a:cubicBezTo>
                    <a:pt x="2279564" y="25496"/>
                    <a:pt x="2588983" y="-14568"/>
                    <a:pt x="2700824" y="0"/>
                  </a:cubicBezTo>
                  <a:cubicBezTo>
                    <a:pt x="2822057" y="-37688"/>
                    <a:pt x="3022595" y="68356"/>
                    <a:pt x="3320687" y="0"/>
                  </a:cubicBezTo>
                  <a:cubicBezTo>
                    <a:pt x="3353651" y="28510"/>
                    <a:pt x="3244611" y="96491"/>
                    <a:pt x="3320687" y="98058"/>
                  </a:cubicBezTo>
                  <a:cubicBezTo>
                    <a:pt x="3399505" y="123589"/>
                    <a:pt x="3312009" y="161711"/>
                    <a:pt x="3320687" y="184801"/>
                  </a:cubicBezTo>
                  <a:cubicBezTo>
                    <a:pt x="3333440" y="210655"/>
                    <a:pt x="3271867" y="264953"/>
                    <a:pt x="3320687" y="282859"/>
                  </a:cubicBezTo>
                  <a:cubicBezTo>
                    <a:pt x="3395011" y="330044"/>
                    <a:pt x="3300536" y="352906"/>
                    <a:pt x="3320687" y="377147"/>
                  </a:cubicBezTo>
                  <a:cubicBezTo>
                    <a:pt x="3191936" y="401670"/>
                    <a:pt x="2875751" y="397725"/>
                    <a:pt x="2734031" y="377147"/>
                  </a:cubicBezTo>
                  <a:cubicBezTo>
                    <a:pt x="2596702" y="329776"/>
                    <a:pt x="2385304" y="335980"/>
                    <a:pt x="2147377" y="377147"/>
                  </a:cubicBezTo>
                  <a:cubicBezTo>
                    <a:pt x="1867418" y="399943"/>
                    <a:pt x="1773889" y="384492"/>
                    <a:pt x="1527515" y="377147"/>
                  </a:cubicBezTo>
                  <a:cubicBezTo>
                    <a:pt x="1258820" y="381169"/>
                    <a:pt x="1245627" y="372354"/>
                    <a:pt x="1007274" y="377147"/>
                  </a:cubicBezTo>
                  <a:cubicBezTo>
                    <a:pt x="889639" y="381448"/>
                    <a:pt x="739955" y="354065"/>
                    <a:pt x="671516" y="377147"/>
                  </a:cubicBezTo>
                  <a:cubicBezTo>
                    <a:pt x="595967" y="408974"/>
                    <a:pt x="450575" y="388051"/>
                    <a:pt x="325685" y="377147"/>
                  </a:cubicBezTo>
                  <a:cubicBezTo>
                    <a:pt x="216144" y="389286"/>
                    <a:pt x="77351" y="348920"/>
                    <a:pt x="0" y="377147"/>
                  </a:cubicBezTo>
                  <a:cubicBezTo>
                    <a:pt x="-54654" y="364350"/>
                    <a:pt x="4062" y="315724"/>
                    <a:pt x="0" y="290403"/>
                  </a:cubicBezTo>
                  <a:cubicBezTo>
                    <a:pt x="-7386" y="257365"/>
                    <a:pt x="37160" y="214683"/>
                    <a:pt x="0" y="196116"/>
                  </a:cubicBezTo>
                  <a:cubicBezTo>
                    <a:pt x="-31981" y="154949"/>
                    <a:pt x="37291" y="144943"/>
                    <a:pt x="0" y="98058"/>
                  </a:cubicBezTo>
                  <a:cubicBezTo>
                    <a:pt x="-61856" y="47866"/>
                    <a:pt x="27682" y="37609"/>
                    <a:pt x="0" y="0"/>
                  </a:cubicBezTo>
                  <a:close/>
                </a:path>
              </a:pathLst>
            </a:custGeom>
            <a:solidFill>
              <a:srgbClr val="FFFFFF"/>
            </a:solidFill>
            <a:ln>
              <a:solidFill>
                <a:srgbClr val="FFFFFF"/>
              </a:solidFill>
              <a:extLst>
                <a:ext uri="{C807C97D-BFC1-408E-A445-0C87EB9F89A2}">
                  <ask:lineSketchStyleProps xmlns:ask="http://schemas.microsoft.com/office/drawing/2018/sketchyshapes" sd="1219033472">
                    <a:custGeom>
                      <a:avLst/>
                      <a:gdLst>
                        <a:gd name="connsiteX0" fmla="*/ 0 w 4516692"/>
                        <a:gd name="connsiteY0" fmla="*/ 0 h 489278"/>
                        <a:gd name="connsiteX1" fmla="*/ 707615 w 4516692"/>
                        <a:gd name="connsiteY1" fmla="*/ 0 h 489278"/>
                        <a:gd name="connsiteX2" fmla="*/ 1370063 w 4516692"/>
                        <a:gd name="connsiteY2" fmla="*/ 0 h 489278"/>
                        <a:gd name="connsiteX3" fmla="*/ 2168012 w 4516692"/>
                        <a:gd name="connsiteY3" fmla="*/ 0 h 489278"/>
                        <a:gd name="connsiteX4" fmla="*/ 2920794 w 4516692"/>
                        <a:gd name="connsiteY4" fmla="*/ 0 h 489278"/>
                        <a:gd name="connsiteX5" fmla="*/ 3673575 w 4516692"/>
                        <a:gd name="connsiteY5" fmla="*/ 0 h 489278"/>
                        <a:gd name="connsiteX6" fmla="*/ 4516692 w 4516692"/>
                        <a:gd name="connsiteY6" fmla="*/ 0 h 489278"/>
                        <a:gd name="connsiteX7" fmla="*/ 4516692 w 4516692"/>
                        <a:gd name="connsiteY7" fmla="*/ 127212 h 489278"/>
                        <a:gd name="connsiteX8" fmla="*/ 4516692 w 4516692"/>
                        <a:gd name="connsiteY8" fmla="*/ 239746 h 489278"/>
                        <a:gd name="connsiteX9" fmla="*/ 4516692 w 4516692"/>
                        <a:gd name="connsiteY9" fmla="*/ 366958 h 489278"/>
                        <a:gd name="connsiteX10" fmla="*/ 4516692 w 4516692"/>
                        <a:gd name="connsiteY10" fmla="*/ 489278 h 489278"/>
                        <a:gd name="connsiteX11" fmla="*/ 3718742 w 4516692"/>
                        <a:gd name="connsiteY11" fmla="*/ 489278 h 489278"/>
                        <a:gd name="connsiteX12" fmla="*/ 2920794 w 4516692"/>
                        <a:gd name="connsiteY12" fmla="*/ 489278 h 489278"/>
                        <a:gd name="connsiteX13" fmla="*/ 2077678 w 4516692"/>
                        <a:gd name="connsiteY13" fmla="*/ 489278 h 489278"/>
                        <a:gd name="connsiteX14" fmla="*/ 1370063 w 4516692"/>
                        <a:gd name="connsiteY14" fmla="*/ 489278 h 489278"/>
                        <a:gd name="connsiteX15" fmla="*/ 913375 w 4516692"/>
                        <a:gd name="connsiteY15" fmla="*/ 489278 h 489278"/>
                        <a:gd name="connsiteX16" fmla="*/ 442987 w 4516692"/>
                        <a:gd name="connsiteY16" fmla="*/ 489278 h 489278"/>
                        <a:gd name="connsiteX17" fmla="*/ 0 w 4516692"/>
                        <a:gd name="connsiteY17" fmla="*/ 489278 h 489278"/>
                        <a:gd name="connsiteX18" fmla="*/ 0 w 4516692"/>
                        <a:gd name="connsiteY18" fmla="*/ 376744 h 489278"/>
                        <a:gd name="connsiteX19" fmla="*/ 0 w 4516692"/>
                        <a:gd name="connsiteY19" fmla="*/ 254424 h 489278"/>
                        <a:gd name="connsiteX20" fmla="*/ 0 w 4516692"/>
                        <a:gd name="connsiteY20" fmla="*/ 127212 h 489278"/>
                        <a:gd name="connsiteX21" fmla="*/ 0 w 4516692"/>
                        <a:gd name="connsiteY21" fmla="*/ 0 h 489278"/>
                        <a:gd name="connsiteX0" fmla="*/ 0 w 4516692"/>
                        <a:gd name="connsiteY0" fmla="*/ 0 h 489278"/>
                        <a:gd name="connsiteX1" fmla="*/ 707615 w 4516692"/>
                        <a:gd name="connsiteY1" fmla="*/ 0 h 489278"/>
                        <a:gd name="connsiteX2" fmla="*/ 1324896 w 4516692"/>
                        <a:gd name="connsiteY2" fmla="*/ 0 h 489278"/>
                        <a:gd name="connsiteX3" fmla="*/ 2168012 w 4516692"/>
                        <a:gd name="connsiteY3" fmla="*/ 0 h 489278"/>
                        <a:gd name="connsiteX4" fmla="*/ 2875627 w 4516692"/>
                        <a:gd name="connsiteY4" fmla="*/ 0 h 489278"/>
                        <a:gd name="connsiteX5" fmla="*/ 3583242 w 4516692"/>
                        <a:gd name="connsiteY5" fmla="*/ 0 h 489278"/>
                        <a:gd name="connsiteX6" fmla="*/ 4516692 w 4516692"/>
                        <a:gd name="connsiteY6" fmla="*/ 0 h 489278"/>
                        <a:gd name="connsiteX7" fmla="*/ 4516692 w 4516692"/>
                        <a:gd name="connsiteY7" fmla="*/ 112533 h 489278"/>
                        <a:gd name="connsiteX8" fmla="*/ 4516692 w 4516692"/>
                        <a:gd name="connsiteY8" fmla="*/ 234853 h 489278"/>
                        <a:gd name="connsiteX9" fmla="*/ 4516692 w 4516692"/>
                        <a:gd name="connsiteY9" fmla="*/ 347387 h 489278"/>
                        <a:gd name="connsiteX10" fmla="*/ 4516692 w 4516692"/>
                        <a:gd name="connsiteY10" fmla="*/ 489278 h 489278"/>
                        <a:gd name="connsiteX11" fmla="*/ 3763909 w 4516692"/>
                        <a:gd name="connsiteY11" fmla="*/ 489278 h 489278"/>
                        <a:gd name="connsiteX12" fmla="*/ 3056294 w 4516692"/>
                        <a:gd name="connsiteY12" fmla="*/ 489278 h 489278"/>
                        <a:gd name="connsiteX13" fmla="*/ 2213179 w 4516692"/>
                        <a:gd name="connsiteY13" fmla="*/ 489278 h 489278"/>
                        <a:gd name="connsiteX14" fmla="*/ 1370063 w 4516692"/>
                        <a:gd name="connsiteY14" fmla="*/ 489278 h 489278"/>
                        <a:gd name="connsiteX15" fmla="*/ 707615 w 4516692"/>
                        <a:gd name="connsiteY15" fmla="*/ 489278 h 489278"/>
                        <a:gd name="connsiteX16" fmla="*/ 0 w 4516692"/>
                        <a:gd name="connsiteY16" fmla="*/ 489278 h 489278"/>
                        <a:gd name="connsiteX17" fmla="*/ 0 w 4516692"/>
                        <a:gd name="connsiteY17" fmla="*/ 357172 h 489278"/>
                        <a:gd name="connsiteX18" fmla="*/ 0 w 4516692"/>
                        <a:gd name="connsiteY18" fmla="*/ 249531 h 489278"/>
                        <a:gd name="connsiteX19" fmla="*/ 0 w 4516692"/>
                        <a:gd name="connsiteY19" fmla="*/ 136997 h 489278"/>
                        <a:gd name="connsiteX20" fmla="*/ 0 w 4516692"/>
                        <a:gd name="connsiteY20" fmla="*/ 0 h 489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516692" h="489278" fill="none" extrusionOk="0">
                          <a:moveTo>
                            <a:pt x="0" y="0"/>
                          </a:moveTo>
                          <a:cubicBezTo>
                            <a:pt x="299237" y="5113"/>
                            <a:pt x="429889" y="44914"/>
                            <a:pt x="707615" y="0"/>
                          </a:cubicBezTo>
                          <a:cubicBezTo>
                            <a:pt x="1005648" y="-5840"/>
                            <a:pt x="1096465" y="15516"/>
                            <a:pt x="1370063" y="0"/>
                          </a:cubicBezTo>
                          <a:cubicBezTo>
                            <a:pt x="1661402" y="-5949"/>
                            <a:pt x="1984662" y="7810"/>
                            <a:pt x="2168012" y="0"/>
                          </a:cubicBezTo>
                          <a:cubicBezTo>
                            <a:pt x="2405732" y="14461"/>
                            <a:pt x="2697032" y="-13993"/>
                            <a:pt x="2920794" y="0"/>
                          </a:cubicBezTo>
                          <a:cubicBezTo>
                            <a:pt x="3071025" y="29731"/>
                            <a:pt x="3500073" y="23065"/>
                            <a:pt x="3673575" y="0"/>
                          </a:cubicBezTo>
                          <a:cubicBezTo>
                            <a:pt x="3870395" y="-44230"/>
                            <a:pt x="4165617" y="39847"/>
                            <a:pt x="4516692" y="0"/>
                          </a:cubicBezTo>
                          <a:cubicBezTo>
                            <a:pt x="4562245" y="43495"/>
                            <a:pt x="4415582" y="122044"/>
                            <a:pt x="4516692" y="127212"/>
                          </a:cubicBezTo>
                          <a:cubicBezTo>
                            <a:pt x="4615957" y="156093"/>
                            <a:pt x="4503727" y="209524"/>
                            <a:pt x="4516692" y="239746"/>
                          </a:cubicBezTo>
                          <a:cubicBezTo>
                            <a:pt x="4537794" y="273866"/>
                            <a:pt x="4432236" y="329646"/>
                            <a:pt x="4516692" y="366958"/>
                          </a:cubicBezTo>
                          <a:cubicBezTo>
                            <a:pt x="4611369" y="419060"/>
                            <a:pt x="4487707" y="442262"/>
                            <a:pt x="4516692" y="489278"/>
                          </a:cubicBezTo>
                          <a:cubicBezTo>
                            <a:pt x="4322682" y="493344"/>
                            <a:pt x="3881495" y="480914"/>
                            <a:pt x="3718742" y="489278"/>
                          </a:cubicBezTo>
                          <a:cubicBezTo>
                            <a:pt x="3513671" y="443089"/>
                            <a:pt x="3233217" y="486115"/>
                            <a:pt x="2920794" y="489278"/>
                          </a:cubicBezTo>
                          <a:cubicBezTo>
                            <a:pt x="2575621" y="513274"/>
                            <a:pt x="2431878" y="511370"/>
                            <a:pt x="2077678" y="489278"/>
                          </a:cubicBezTo>
                          <a:cubicBezTo>
                            <a:pt x="1719282" y="494975"/>
                            <a:pt x="1696330" y="487080"/>
                            <a:pt x="1370063" y="489278"/>
                          </a:cubicBezTo>
                          <a:cubicBezTo>
                            <a:pt x="1208158" y="519388"/>
                            <a:pt x="1010942" y="456841"/>
                            <a:pt x="913375" y="489278"/>
                          </a:cubicBezTo>
                          <a:cubicBezTo>
                            <a:pt x="815808" y="521715"/>
                            <a:pt x="591335" y="488169"/>
                            <a:pt x="442987" y="489278"/>
                          </a:cubicBezTo>
                          <a:cubicBezTo>
                            <a:pt x="294639" y="490387"/>
                            <a:pt x="102343" y="454282"/>
                            <a:pt x="0" y="489278"/>
                          </a:cubicBezTo>
                          <a:cubicBezTo>
                            <a:pt x="-69225" y="464936"/>
                            <a:pt x="11063" y="409312"/>
                            <a:pt x="0" y="376744"/>
                          </a:cubicBezTo>
                          <a:cubicBezTo>
                            <a:pt x="-13436" y="327480"/>
                            <a:pt x="52787" y="277383"/>
                            <a:pt x="0" y="254424"/>
                          </a:cubicBezTo>
                          <a:cubicBezTo>
                            <a:pt x="-43873" y="203055"/>
                            <a:pt x="72725" y="189226"/>
                            <a:pt x="0" y="127212"/>
                          </a:cubicBezTo>
                          <a:cubicBezTo>
                            <a:pt x="-87205" y="59576"/>
                            <a:pt x="41647" y="37286"/>
                            <a:pt x="0" y="0"/>
                          </a:cubicBezTo>
                          <a:close/>
                        </a:path>
                        <a:path w="4516692" h="489278" stroke="0" extrusionOk="0">
                          <a:moveTo>
                            <a:pt x="0" y="0"/>
                          </a:moveTo>
                          <a:cubicBezTo>
                            <a:pt x="297690" y="-3715"/>
                            <a:pt x="388103" y="-9723"/>
                            <a:pt x="707615" y="0"/>
                          </a:cubicBezTo>
                          <a:cubicBezTo>
                            <a:pt x="1040837" y="-42286"/>
                            <a:pt x="1191930" y="37448"/>
                            <a:pt x="1324896" y="0"/>
                          </a:cubicBezTo>
                          <a:cubicBezTo>
                            <a:pt x="1388257" y="-69361"/>
                            <a:pt x="1923430" y="58241"/>
                            <a:pt x="2168012" y="0"/>
                          </a:cubicBezTo>
                          <a:cubicBezTo>
                            <a:pt x="2454254" y="1203"/>
                            <a:pt x="2655991" y="13630"/>
                            <a:pt x="2875627" y="0"/>
                          </a:cubicBezTo>
                          <a:cubicBezTo>
                            <a:pt x="3063951" y="-62538"/>
                            <a:pt x="3261940" y="14953"/>
                            <a:pt x="3583242" y="0"/>
                          </a:cubicBezTo>
                          <a:cubicBezTo>
                            <a:pt x="3888296" y="31217"/>
                            <a:pt x="4061874" y="-7394"/>
                            <a:pt x="4516692" y="0"/>
                          </a:cubicBezTo>
                          <a:cubicBezTo>
                            <a:pt x="4571093" y="44728"/>
                            <a:pt x="4441438" y="87804"/>
                            <a:pt x="4516692" y="112533"/>
                          </a:cubicBezTo>
                          <a:cubicBezTo>
                            <a:pt x="4579204" y="141567"/>
                            <a:pt x="4479140" y="175303"/>
                            <a:pt x="4516692" y="234853"/>
                          </a:cubicBezTo>
                          <a:cubicBezTo>
                            <a:pt x="4545427" y="282236"/>
                            <a:pt x="4478387" y="307343"/>
                            <a:pt x="4516692" y="347387"/>
                          </a:cubicBezTo>
                          <a:cubicBezTo>
                            <a:pt x="4544574" y="406876"/>
                            <a:pt x="4479468" y="446763"/>
                            <a:pt x="4516692" y="489278"/>
                          </a:cubicBezTo>
                          <a:cubicBezTo>
                            <a:pt x="4331811" y="538135"/>
                            <a:pt x="3897871" y="471740"/>
                            <a:pt x="3763909" y="489278"/>
                          </a:cubicBezTo>
                          <a:cubicBezTo>
                            <a:pt x="3598834" y="450812"/>
                            <a:pt x="3287406" y="443354"/>
                            <a:pt x="3056294" y="489278"/>
                          </a:cubicBezTo>
                          <a:cubicBezTo>
                            <a:pt x="2870621" y="469059"/>
                            <a:pt x="2592480" y="460266"/>
                            <a:pt x="2213179" y="489278"/>
                          </a:cubicBezTo>
                          <a:cubicBezTo>
                            <a:pt x="1887681" y="477030"/>
                            <a:pt x="1744463" y="503577"/>
                            <a:pt x="1370063" y="489278"/>
                          </a:cubicBezTo>
                          <a:cubicBezTo>
                            <a:pt x="1019749" y="478875"/>
                            <a:pt x="905968" y="488590"/>
                            <a:pt x="707615" y="489278"/>
                          </a:cubicBezTo>
                          <a:cubicBezTo>
                            <a:pt x="522098" y="463323"/>
                            <a:pt x="146898" y="481234"/>
                            <a:pt x="0" y="489278"/>
                          </a:cubicBezTo>
                          <a:cubicBezTo>
                            <a:pt x="-88351" y="432538"/>
                            <a:pt x="41207" y="411883"/>
                            <a:pt x="0" y="357172"/>
                          </a:cubicBezTo>
                          <a:cubicBezTo>
                            <a:pt x="-37373" y="305906"/>
                            <a:pt x="16544" y="277415"/>
                            <a:pt x="0" y="249531"/>
                          </a:cubicBezTo>
                          <a:cubicBezTo>
                            <a:pt x="-4205" y="221873"/>
                            <a:pt x="39035" y="169894"/>
                            <a:pt x="0" y="136997"/>
                          </a:cubicBezTo>
                          <a:cubicBezTo>
                            <a:pt x="-25620" y="96271"/>
                            <a:pt x="76865" y="57287"/>
                            <a:pt x="0" y="0"/>
                          </a:cubicBezTo>
                          <a:close/>
                        </a:path>
                        <a:path w="4516692" h="489278" fill="none" stroke="0" extrusionOk="0">
                          <a:moveTo>
                            <a:pt x="0" y="0"/>
                          </a:moveTo>
                          <a:cubicBezTo>
                            <a:pt x="270407" y="-17402"/>
                            <a:pt x="388924" y="20080"/>
                            <a:pt x="707615" y="0"/>
                          </a:cubicBezTo>
                          <a:cubicBezTo>
                            <a:pt x="1005860" y="-7043"/>
                            <a:pt x="1079155" y="2341"/>
                            <a:pt x="1370063" y="0"/>
                          </a:cubicBezTo>
                          <a:cubicBezTo>
                            <a:pt x="1614363" y="30632"/>
                            <a:pt x="1955095" y="56649"/>
                            <a:pt x="2168012" y="0"/>
                          </a:cubicBezTo>
                          <a:cubicBezTo>
                            <a:pt x="2341442" y="-29785"/>
                            <a:pt x="2766160" y="13176"/>
                            <a:pt x="2920794" y="0"/>
                          </a:cubicBezTo>
                          <a:cubicBezTo>
                            <a:pt x="3132929" y="2913"/>
                            <a:pt x="3528459" y="-35933"/>
                            <a:pt x="3673575" y="0"/>
                          </a:cubicBezTo>
                          <a:cubicBezTo>
                            <a:pt x="3787735" y="-15946"/>
                            <a:pt x="4096168" y="28163"/>
                            <a:pt x="4516692" y="0"/>
                          </a:cubicBezTo>
                          <a:cubicBezTo>
                            <a:pt x="4545394" y="41972"/>
                            <a:pt x="4415593" y="96053"/>
                            <a:pt x="4516692" y="127212"/>
                          </a:cubicBezTo>
                          <a:cubicBezTo>
                            <a:pt x="4616883" y="164598"/>
                            <a:pt x="4512081" y="210242"/>
                            <a:pt x="4516692" y="239746"/>
                          </a:cubicBezTo>
                          <a:cubicBezTo>
                            <a:pt x="4515798" y="268529"/>
                            <a:pt x="4423450" y="336369"/>
                            <a:pt x="4516692" y="366958"/>
                          </a:cubicBezTo>
                          <a:cubicBezTo>
                            <a:pt x="4620315" y="410277"/>
                            <a:pt x="4484449" y="439269"/>
                            <a:pt x="4516692" y="489278"/>
                          </a:cubicBezTo>
                          <a:cubicBezTo>
                            <a:pt x="4321519" y="511701"/>
                            <a:pt x="3906514" y="503887"/>
                            <a:pt x="3718742" y="489278"/>
                          </a:cubicBezTo>
                          <a:cubicBezTo>
                            <a:pt x="3560578" y="492683"/>
                            <a:pt x="3284373" y="461843"/>
                            <a:pt x="2920794" y="489278"/>
                          </a:cubicBezTo>
                          <a:cubicBezTo>
                            <a:pt x="2532745" y="502767"/>
                            <a:pt x="2434449" y="483663"/>
                            <a:pt x="2077678" y="489278"/>
                          </a:cubicBezTo>
                          <a:cubicBezTo>
                            <a:pt x="1713378" y="492954"/>
                            <a:pt x="1692616" y="482316"/>
                            <a:pt x="1370063" y="489278"/>
                          </a:cubicBezTo>
                          <a:cubicBezTo>
                            <a:pt x="1187110" y="529629"/>
                            <a:pt x="1049779" y="454263"/>
                            <a:pt x="927076" y="489278"/>
                          </a:cubicBezTo>
                          <a:cubicBezTo>
                            <a:pt x="804373" y="524293"/>
                            <a:pt x="628896" y="464002"/>
                            <a:pt x="511490" y="489278"/>
                          </a:cubicBezTo>
                          <a:cubicBezTo>
                            <a:pt x="394084" y="514554"/>
                            <a:pt x="105250" y="462059"/>
                            <a:pt x="0" y="489278"/>
                          </a:cubicBezTo>
                          <a:cubicBezTo>
                            <a:pt x="-77476" y="466046"/>
                            <a:pt x="18592" y="407431"/>
                            <a:pt x="0" y="376744"/>
                          </a:cubicBezTo>
                          <a:cubicBezTo>
                            <a:pt x="-12484" y="349097"/>
                            <a:pt x="61468" y="277274"/>
                            <a:pt x="0" y="254424"/>
                          </a:cubicBezTo>
                          <a:cubicBezTo>
                            <a:pt x="-53184" y="210121"/>
                            <a:pt x="95265" y="188468"/>
                            <a:pt x="0" y="127212"/>
                          </a:cubicBezTo>
                          <a:cubicBezTo>
                            <a:pt x="-99073" y="75786"/>
                            <a:pt x="31272" y="40045"/>
                            <a:pt x="0" y="0"/>
                          </a:cubicBezTo>
                          <a:close/>
                        </a:path>
                      </a:pathLst>
                    </a:custGeom>
                    <ask:type>
                      <ask:lineSketchScribble/>
                    </ask:type>
                  </ask:lineSketchStyleProps>
                </a:ext>
              </a:extLst>
            </a:ln>
          </p:spPr>
          <p:txBody>
            <a:bodyPr wrap="square">
              <a:spAutoFit/>
            </a:bodyPr>
            <a:lstStyle/>
            <a:p>
              <a:pPr marR="0" lvl="0" algn="ctr">
                <a:lnSpc>
                  <a:spcPct val="125000"/>
                </a:lnSpc>
                <a:spcBef>
                  <a:spcPts val="0"/>
                </a:spcBef>
                <a:spcAft>
                  <a:spcPts val="0"/>
                </a:spcAft>
              </a:pPr>
              <a:r>
                <a:rPr lang="en-US" sz="2000" b="1" dirty="0" err="1">
                  <a:solidFill>
                    <a:schemeClr val="tx1"/>
                  </a:solidFill>
                  <a:latin typeface="+mn-lt"/>
                  <a:ea typeface="Calibri" panose="020F0502020204030204" pitchFamily="34" charset="0"/>
                  <a:cs typeface="Times New Roman" panose="02020603050405020304" pitchFamily="18" charset="0"/>
                </a:rPr>
                <a:t>Mô</a:t>
              </a:r>
              <a:r>
                <a:rPr lang="en-US" sz="2000" b="1" dirty="0">
                  <a:solidFill>
                    <a:schemeClr val="tx1"/>
                  </a:solidFill>
                  <a:latin typeface="+mn-lt"/>
                  <a:ea typeface="Calibri" panose="020F0502020204030204" pitchFamily="34" charset="0"/>
                  <a:cs typeface="Times New Roman" panose="02020603050405020304" pitchFamily="18" charset="0"/>
                </a:rPr>
                <a:t> </a:t>
              </a:r>
              <a:r>
                <a:rPr lang="en-US" sz="2000" b="1" dirty="0" err="1">
                  <a:solidFill>
                    <a:schemeClr val="tx1"/>
                  </a:solidFill>
                  <a:latin typeface="+mn-lt"/>
                  <a:ea typeface="Calibri" panose="020F0502020204030204" pitchFamily="34" charset="0"/>
                  <a:cs typeface="Times New Roman" panose="02020603050405020304" pitchFamily="18" charset="0"/>
                </a:rPr>
                <a:t>tả</a:t>
              </a:r>
              <a:r>
                <a:rPr lang="en-US" sz="2000" b="1" dirty="0">
                  <a:solidFill>
                    <a:schemeClr val="tx1"/>
                  </a:solidFill>
                  <a:latin typeface="+mn-lt"/>
                  <a:ea typeface="Calibri" panose="020F0502020204030204" pitchFamily="34" charset="0"/>
                  <a:cs typeface="Times New Roman" panose="02020603050405020304" pitchFamily="18" charset="0"/>
                </a:rPr>
                <a:t> </a:t>
              </a:r>
              <a:r>
                <a:rPr lang="en-US" sz="2000" b="1" dirty="0" err="1">
                  <a:solidFill>
                    <a:schemeClr val="tx1"/>
                  </a:solidFill>
                  <a:latin typeface="+mn-lt"/>
                  <a:ea typeface="Calibri" panose="020F0502020204030204" pitchFamily="34" charset="0"/>
                  <a:cs typeface="Times New Roman" panose="02020603050405020304" pitchFamily="18" charset="0"/>
                </a:rPr>
                <a:t>chức</a:t>
              </a:r>
              <a:r>
                <a:rPr lang="en-US" sz="2000" b="1" dirty="0">
                  <a:solidFill>
                    <a:schemeClr val="tx1"/>
                  </a:solidFill>
                  <a:latin typeface="+mn-lt"/>
                  <a:ea typeface="Calibri" panose="020F0502020204030204" pitchFamily="34" charset="0"/>
                  <a:cs typeface="Times New Roman" panose="02020603050405020304" pitchFamily="18" charset="0"/>
                </a:rPr>
                <a:t> </a:t>
              </a:r>
              <a:r>
                <a:rPr lang="en-US" sz="2000" b="1" dirty="0" err="1">
                  <a:solidFill>
                    <a:schemeClr val="tx1"/>
                  </a:solidFill>
                  <a:latin typeface="+mn-lt"/>
                  <a:ea typeface="Calibri" panose="020F0502020204030204" pitchFamily="34" charset="0"/>
                  <a:cs typeface="Times New Roman" panose="02020603050405020304" pitchFamily="18" charset="0"/>
                </a:rPr>
                <a:t>năng</a:t>
              </a:r>
              <a:endParaRPr lang="en-US" sz="2000" b="1" dirty="0">
                <a:solidFill>
                  <a:schemeClr val="tx1"/>
                </a:solidFill>
                <a:effectLst/>
                <a:latin typeface="+mn-lt"/>
                <a:ea typeface="Calibri" panose="020F0502020204030204" pitchFamily="34" charset="0"/>
                <a:cs typeface="Times New Roman" panose="02020603050405020304" pitchFamily="18" charset="0"/>
              </a:endParaRPr>
            </a:p>
          </p:txBody>
        </p:sp>
      </p:grpSp>
      <p:sp>
        <p:nvSpPr>
          <p:cNvPr id="62" name="Google Shape;583;p40">
            <a:extLst>
              <a:ext uri="{FF2B5EF4-FFF2-40B4-BE49-F238E27FC236}">
                <a16:creationId xmlns:a16="http://schemas.microsoft.com/office/drawing/2014/main" id="{1862DBC6-B1F2-EF34-DCFB-EE0C0412D114}"/>
              </a:ext>
            </a:extLst>
          </p:cNvPr>
          <p:cNvSpPr txBox="1">
            <a:spLocks/>
          </p:cNvSpPr>
          <p:nvPr/>
        </p:nvSpPr>
        <p:spPr>
          <a:xfrm>
            <a:off x="668408" y="-4632961"/>
            <a:ext cx="4696783" cy="59148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Fredoka"/>
              <a:buNone/>
              <a:defRPr sz="3000" b="1" i="0" u="none" strike="noStrike" cap="none">
                <a:solidFill>
                  <a:schemeClr val="dk1"/>
                </a:solidFill>
                <a:latin typeface="Fredoka"/>
                <a:ea typeface="Fredoka"/>
                <a:cs typeface="Fredoka"/>
                <a:sym typeface="Fredoka"/>
              </a:defRPr>
            </a:lvl1pPr>
            <a:lvl2pPr marR="0" lvl="1" algn="ctr" rtl="0">
              <a:lnSpc>
                <a:spcPct val="100000"/>
              </a:lnSpc>
              <a:spcBef>
                <a:spcPts val="0"/>
              </a:spcBef>
              <a:spcAft>
                <a:spcPts val="0"/>
              </a:spcAft>
              <a:buClr>
                <a:schemeClr val="dk1"/>
              </a:buClr>
              <a:buSzPts val="3000"/>
              <a:buFont typeface="Fredoka"/>
              <a:buNone/>
              <a:defRPr sz="3000" b="1" i="0" u="none" strike="noStrike" cap="none">
                <a:solidFill>
                  <a:schemeClr val="dk1"/>
                </a:solidFill>
                <a:latin typeface="Fredoka"/>
                <a:ea typeface="Fredoka"/>
                <a:cs typeface="Fredoka"/>
                <a:sym typeface="Fredoka"/>
              </a:defRPr>
            </a:lvl2pPr>
            <a:lvl3pPr marR="0" lvl="2" algn="ctr" rtl="0">
              <a:lnSpc>
                <a:spcPct val="100000"/>
              </a:lnSpc>
              <a:spcBef>
                <a:spcPts val="0"/>
              </a:spcBef>
              <a:spcAft>
                <a:spcPts val="0"/>
              </a:spcAft>
              <a:buClr>
                <a:schemeClr val="dk1"/>
              </a:buClr>
              <a:buSzPts val="3000"/>
              <a:buFont typeface="Fredoka"/>
              <a:buNone/>
              <a:defRPr sz="3000" b="1" i="0" u="none" strike="noStrike" cap="none">
                <a:solidFill>
                  <a:schemeClr val="dk1"/>
                </a:solidFill>
                <a:latin typeface="Fredoka"/>
                <a:ea typeface="Fredoka"/>
                <a:cs typeface="Fredoka"/>
                <a:sym typeface="Fredoka"/>
              </a:defRPr>
            </a:lvl3pPr>
            <a:lvl4pPr marR="0" lvl="3" algn="ctr" rtl="0">
              <a:lnSpc>
                <a:spcPct val="100000"/>
              </a:lnSpc>
              <a:spcBef>
                <a:spcPts val="0"/>
              </a:spcBef>
              <a:spcAft>
                <a:spcPts val="0"/>
              </a:spcAft>
              <a:buClr>
                <a:schemeClr val="dk1"/>
              </a:buClr>
              <a:buSzPts val="3000"/>
              <a:buFont typeface="Fredoka"/>
              <a:buNone/>
              <a:defRPr sz="3000" b="1" i="0" u="none" strike="noStrike" cap="none">
                <a:solidFill>
                  <a:schemeClr val="dk1"/>
                </a:solidFill>
                <a:latin typeface="Fredoka"/>
                <a:ea typeface="Fredoka"/>
                <a:cs typeface="Fredoka"/>
                <a:sym typeface="Fredoka"/>
              </a:defRPr>
            </a:lvl4pPr>
            <a:lvl5pPr marR="0" lvl="4" algn="ctr" rtl="0">
              <a:lnSpc>
                <a:spcPct val="100000"/>
              </a:lnSpc>
              <a:spcBef>
                <a:spcPts val="0"/>
              </a:spcBef>
              <a:spcAft>
                <a:spcPts val="0"/>
              </a:spcAft>
              <a:buClr>
                <a:schemeClr val="dk1"/>
              </a:buClr>
              <a:buSzPts val="3000"/>
              <a:buFont typeface="Fredoka"/>
              <a:buNone/>
              <a:defRPr sz="3000" b="1" i="0" u="none" strike="noStrike" cap="none">
                <a:solidFill>
                  <a:schemeClr val="dk1"/>
                </a:solidFill>
                <a:latin typeface="Fredoka"/>
                <a:ea typeface="Fredoka"/>
                <a:cs typeface="Fredoka"/>
                <a:sym typeface="Fredoka"/>
              </a:defRPr>
            </a:lvl5pPr>
            <a:lvl6pPr marR="0" lvl="5" algn="ctr" rtl="0">
              <a:lnSpc>
                <a:spcPct val="100000"/>
              </a:lnSpc>
              <a:spcBef>
                <a:spcPts val="0"/>
              </a:spcBef>
              <a:spcAft>
                <a:spcPts val="0"/>
              </a:spcAft>
              <a:buClr>
                <a:schemeClr val="dk1"/>
              </a:buClr>
              <a:buSzPts val="3000"/>
              <a:buFont typeface="Fredoka"/>
              <a:buNone/>
              <a:defRPr sz="3000" b="1" i="0" u="none" strike="noStrike" cap="none">
                <a:solidFill>
                  <a:schemeClr val="dk1"/>
                </a:solidFill>
                <a:latin typeface="Fredoka"/>
                <a:ea typeface="Fredoka"/>
                <a:cs typeface="Fredoka"/>
                <a:sym typeface="Fredoka"/>
              </a:defRPr>
            </a:lvl6pPr>
            <a:lvl7pPr marR="0" lvl="6" algn="ctr" rtl="0">
              <a:lnSpc>
                <a:spcPct val="100000"/>
              </a:lnSpc>
              <a:spcBef>
                <a:spcPts val="0"/>
              </a:spcBef>
              <a:spcAft>
                <a:spcPts val="0"/>
              </a:spcAft>
              <a:buClr>
                <a:schemeClr val="dk1"/>
              </a:buClr>
              <a:buSzPts val="3000"/>
              <a:buFont typeface="Fredoka"/>
              <a:buNone/>
              <a:defRPr sz="3000" b="1" i="0" u="none" strike="noStrike" cap="none">
                <a:solidFill>
                  <a:schemeClr val="dk1"/>
                </a:solidFill>
                <a:latin typeface="Fredoka"/>
                <a:ea typeface="Fredoka"/>
                <a:cs typeface="Fredoka"/>
                <a:sym typeface="Fredoka"/>
              </a:defRPr>
            </a:lvl7pPr>
            <a:lvl8pPr marR="0" lvl="7" algn="ctr" rtl="0">
              <a:lnSpc>
                <a:spcPct val="100000"/>
              </a:lnSpc>
              <a:spcBef>
                <a:spcPts val="0"/>
              </a:spcBef>
              <a:spcAft>
                <a:spcPts val="0"/>
              </a:spcAft>
              <a:buClr>
                <a:schemeClr val="dk1"/>
              </a:buClr>
              <a:buSzPts val="3000"/>
              <a:buFont typeface="Fredoka"/>
              <a:buNone/>
              <a:defRPr sz="3000" b="1" i="0" u="none" strike="noStrike" cap="none">
                <a:solidFill>
                  <a:schemeClr val="dk1"/>
                </a:solidFill>
                <a:latin typeface="Fredoka"/>
                <a:ea typeface="Fredoka"/>
                <a:cs typeface="Fredoka"/>
                <a:sym typeface="Fredoka"/>
              </a:defRPr>
            </a:lvl8pPr>
            <a:lvl9pPr marR="0" lvl="8" algn="ctr" rtl="0">
              <a:lnSpc>
                <a:spcPct val="100000"/>
              </a:lnSpc>
              <a:spcBef>
                <a:spcPts val="0"/>
              </a:spcBef>
              <a:spcAft>
                <a:spcPts val="0"/>
              </a:spcAft>
              <a:buClr>
                <a:schemeClr val="dk1"/>
              </a:buClr>
              <a:buSzPts val="3000"/>
              <a:buFont typeface="Fredoka"/>
              <a:buNone/>
              <a:defRPr sz="3000" b="1" i="0" u="none" strike="noStrike" cap="none">
                <a:solidFill>
                  <a:schemeClr val="dk1"/>
                </a:solidFill>
                <a:latin typeface="Fredoka"/>
                <a:ea typeface="Fredoka"/>
                <a:cs typeface="Fredoka"/>
                <a:sym typeface="Fredoka"/>
              </a:defRPr>
            </a:lvl9pPr>
          </a:lstStyle>
          <a:p>
            <a:r>
              <a:rPr lang="fr-FR">
                <a:latin typeface="Bahnschrift" panose="020B0502040204020203" pitchFamily="34" charset="0"/>
              </a:rPr>
              <a:t>1.2. SỰ RA ĐỜI CỦA VUE</a:t>
            </a:r>
            <a:endParaRPr lang="fr-FR" dirty="0">
              <a:latin typeface="Bahnschrift" panose="020B0502040204020203" pitchFamily="34" charset="0"/>
            </a:endParaRPr>
          </a:p>
        </p:txBody>
      </p:sp>
      <p:grpSp>
        <p:nvGrpSpPr>
          <p:cNvPr id="63" name="Group 62">
            <a:extLst>
              <a:ext uri="{FF2B5EF4-FFF2-40B4-BE49-F238E27FC236}">
                <a16:creationId xmlns:a16="http://schemas.microsoft.com/office/drawing/2014/main" id="{23209956-762A-C647-DDBE-3367EB7A8552}"/>
              </a:ext>
            </a:extLst>
          </p:cNvPr>
          <p:cNvGrpSpPr/>
          <p:nvPr/>
        </p:nvGrpSpPr>
        <p:grpSpPr>
          <a:xfrm>
            <a:off x="547260" y="-3930876"/>
            <a:ext cx="288389" cy="228403"/>
            <a:chOff x="6163714" y="813988"/>
            <a:chExt cx="288389" cy="228403"/>
          </a:xfrm>
        </p:grpSpPr>
        <p:sp>
          <p:nvSpPr>
            <p:cNvPr id="256" name="Google Shape;587;p40">
              <a:extLst>
                <a:ext uri="{FF2B5EF4-FFF2-40B4-BE49-F238E27FC236}">
                  <a16:creationId xmlns:a16="http://schemas.microsoft.com/office/drawing/2014/main" id="{B03515B8-C9B9-5714-1D27-59D0B4B79CAA}"/>
                </a:ext>
              </a:extLst>
            </p:cNvPr>
            <p:cNvSpPr/>
            <p:nvPr/>
          </p:nvSpPr>
          <p:spPr>
            <a:xfrm>
              <a:off x="6234740" y="835474"/>
              <a:ext cx="93704" cy="104730"/>
            </a:xfrm>
            <a:custGeom>
              <a:avLst/>
              <a:gdLst/>
              <a:ahLst/>
              <a:cxnLst/>
              <a:rect l="l" t="t" r="r" b="b"/>
              <a:pathLst>
                <a:path w="1759" h="1991" extrusionOk="0">
                  <a:moveTo>
                    <a:pt x="266" y="0"/>
                  </a:moveTo>
                  <a:cubicBezTo>
                    <a:pt x="164" y="0"/>
                    <a:pt x="1" y="219"/>
                    <a:pt x="31" y="295"/>
                  </a:cubicBezTo>
                  <a:cubicBezTo>
                    <a:pt x="40" y="319"/>
                    <a:pt x="56" y="347"/>
                    <a:pt x="77" y="353"/>
                  </a:cubicBezTo>
                  <a:cubicBezTo>
                    <a:pt x="257" y="412"/>
                    <a:pt x="232" y="663"/>
                    <a:pt x="418" y="716"/>
                  </a:cubicBezTo>
                  <a:cubicBezTo>
                    <a:pt x="430" y="719"/>
                    <a:pt x="424" y="765"/>
                    <a:pt x="436" y="781"/>
                  </a:cubicBezTo>
                  <a:cubicBezTo>
                    <a:pt x="523" y="892"/>
                    <a:pt x="591" y="1034"/>
                    <a:pt x="706" y="1096"/>
                  </a:cubicBezTo>
                  <a:cubicBezTo>
                    <a:pt x="802" y="1152"/>
                    <a:pt x="836" y="1220"/>
                    <a:pt x="882" y="1301"/>
                  </a:cubicBezTo>
                  <a:cubicBezTo>
                    <a:pt x="935" y="1390"/>
                    <a:pt x="1003" y="1474"/>
                    <a:pt x="1071" y="1551"/>
                  </a:cubicBezTo>
                  <a:cubicBezTo>
                    <a:pt x="1124" y="1616"/>
                    <a:pt x="1223" y="1663"/>
                    <a:pt x="1244" y="1731"/>
                  </a:cubicBezTo>
                  <a:cubicBezTo>
                    <a:pt x="1291" y="1889"/>
                    <a:pt x="1359" y="1969"/>
                    <a:pt x="1538" y="1988"/>
                  </a:cubicBezTo>
                  <a:cubicBezTo>
                    <a:pt x="1553" y="1990"/>
                    <a:pt x="1567" y="1991"/>
                    <a:pt x="1580" y="1991"/>
                  </a:cubicBezTo>
                  <a:cubicBezTo>
                    <a:pt x="1671" y="1991"/>
                    <a:pt x="1712" y="1944"/>
                    <a:pt x="1740" y="1873"/>
                  </a:cubicBezTo>
                  <a:cubicBezTo>
                    <a:pt x="1758" y="1830"/>
                    <a:pt x="1724" y="1762"/>
                    <a:pt x="1712" y="1706"/>
                  </a:cubicBezTo>
                  <a:cubicBezTo>
                    <a:pt x="1706" y="1675"/>
                    <a:pt x="1696" y="1644"/>
                    <a:pt x="1684" y="1619"/>
                  </a:cubicBezTo>
                  <a:cubicBezTo>
                    <a:pt x="1647" y="1554"/>
                    <a:pt x="1613" y="1489"/>
                    <a:pt x="1566" y="1434"/>
                  </a:cubicBezTo>
                  <a:cubicBezTo>
                    <a:pt x="1483" y="1341"/>
                    <a:pt x="1384" y="1260"/>
                    <a:pt x="1303" y="1164"/>
                  </a:cubicBezTo>
                  <a:cubicBezTo>
                    <a:pt x="1266" y="1121"/>
                    <a:pt x="1275" y="1028"/>
                    <a:pt x="1238" y="1006"/>
                  </a:cubicBezTo>
                  <a:cubicBezTo>
                    <a:pt x="1093" y="923"/>
                    <a:pt x="1046" y="759"/>
                    <a:pt x="932" y="654"/>
                  </a:cubicBezTo>
                  <a:cubicBezTo>
                    <a:pt x="898" y="623"/>
                    <a:pt x="864" y="586"/>
                    <a:pt x="833" y="551"/>
                  </a:cubicBezTo>
                  <a:cubicBezTo>
                    <a:pt x="802" y="517"/>
                    <a:pt x="780" y="456"/>
                    <a:pt x="746" y="446"/>
                  </a:cubicBezTo>
                  <a:cubicBezTo>
                    <a:pt x="628" y="415"/>
                    <a:pt x="591" y="313"/>
                    <a:pt x="563" y="226"/>
                  </a:cubicBezTo>
                  <a:cubicBezTo>
                    <a:pt x="514" y="66"/>
                    <a:pt x="359" y="72"/>
                    <a:pt x="272" y="1"/>
                  </a:cubicBezTo>
                  <a:cubicBezTo>
                    <a:pt x="270" y="0"/>
                    <a:pt x="268" y="0"/>
                    <a:pt x="2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588;p40">
              <a:extLst>
                <a:ext uri="{FF2B5EF4-FFF2-40B4-BE49-F238E27FC236}">
                  <a16:creationId xmlns:a16="http://schemas.microsoft.com/office/drawing/2014/main" id="{67F9D888-2558-7B95-E7AC-3A70F4BDDB70}"/>
                </a:ext>
              </a:extLst>
            </p:cNvPr>
            <p:cNvSpPr/>
            <p:nvPr/>
          </p:nvSpPr>
          <p:spPr>
            <a:xfrm rot="19424750">
              <a:off x="6163714" y="937660"/>
              <a:ext cx="93704" cy="104731"/>
            </a:xfrm>
            <a:custGeom>
              <a:avLst/>
              <a:gdLst/>
              <a:ahLst/>
              <a:cxnLst/>
              <a:rect l="l" t="t" r="r" b="b"/>
              <a:pathLst>
                <a:path w="1759" h="1991" extrusionOk="0">
                  <a:moveTo>
                    <a:pt x="266" y="0"/>
                  </a:moveTo>
                  <a:cubicBezTo>
                    <a:pt x="164" y="0"/>
                    <a:pt x="1" y="219"/>
                    <a:pt x="31" y="295"/>
                  </a:cubicBezTo>
                  <a:cubicBezTo>
                    <a:pt x="40" y="319"/>
                    <a:pt x="56" y="347"/>
                    <a:pt x="77" y="353"/>
                  </a:cubicBezTo>
                  <a:cubicBezTo>
                    <a:pt x="257" y="412"/>
                    <a:pt x="232" y="663"/>
                    <a:pt x="418" y="716"/>
                  </a:cubicBezTo>
                  <a:cubicBezTo>
                    <a:pt x="430" y="719"/>
                    <a:pt x="424" y="765"/>
                    <a:pt x="436" y="781"/>
                  </a:cubicBezTo>
                  <a:cubicBezTo>
                    <a:pt x="523" y="892"/>
                    <a:pt x="591" y="1034"/>
                    <a:pt x="706" y="1096"/>
                  </a:cubicBezTo>
                  <a:cubicBezTo>
                    <a:pt x="802" y="1152"/>
                    <a:pt x="836" y="1220"/>
                    <a:pt x="882" y="1301"/>
                  </a:cubicBezTo>
                  <a:cubicBezTo>
                    <a:pt x="935" y="1390"/>
                    <a:pt x="1003" y="1474"/>
                    <a:pt x="1071" y="1551"/>
                  </a:cubicBezTo>
                  <a:cubicBezTo>
                    <a:pt x="1124" y="1616"/>
                    <a:pt x="1223" y="1663"/>
                    <a:pt x="1244" y="1731"/>
                  </a:cubicBezTo>
                  <a:cubicBezTo>
                    <a:pt x="1291" y="1889"/>
                    <a:pt x="1359" y="1969"/>
                    <a:pt x="1538" y="1988"/>
                  </a:cubicBezTo>
                  <a:cubicBezTo>
                    <a:pt x="1553" y="1990"/>
                    <a:pt x="1567" y="1991"/>
                    <a:pt x="1580" y="1991"/>
                  </a:cubicBezTo>
                  <a:cubicBezTo>
                    <a:pt x="1671" y="1991"/>
                    <a:pt x="1712" y="1944"/>
                    <a:pt x="1740" y="1873"/>
                  </a:cubicBezTo>
                  <a:cubicBezTo>
                    <a:pt x="1758" y="1830"/>
                    <a:pt x="1724" y="1762"/>
                    <a:pt x="1712" y="1706"/>
                  </a:cubicBezTo>
                  <a:cubicBezTo>
                    <a:pt x="1706" y="1675"/>
                    <a:pt x="1696" y="1644"/>
                    <a:pt x="1684" y="1619"/>
                  </a:cubicBezTo>
                  <a:cubicBezTo>
                    <a:pt x="1647" y="1554"/>
                    <a:pt x="1613" y="1489"/>
                    <a:pt x="1566" y="1434"/>
                  </a:cubicBezTo>
                  <a:cubicBezTo>
                    <a:pt x="1483" y="1341"/>
                    <a:pt x="1384" y="1260"/>
                    <a:pt x="1303" y="1164"/>
                  </a:cubicBezTo>
                  <a:cubicBezTo>
                    <a:pt x="1266" y="1121"/>
                    <a:pt x="1275" y="1028"/>
                    <a:pt x="1238" y="1006"/>
                  </a:cubicBezTo>
                  <a:cubicBezTo>
                    <a:pt x="1093" y="923"/>
                    <a:pt x="1046" y="759"/>
                    <a:pt x="932" y="654"/>
                  </a:cubicBezTo>
                  <a:cubicBezTo>
                    <a:pt x="898" y="623"/>
                    <a:pt x="864" y="586"/>
                    <a:pt x="833" y="551"/>
                  </a:cubicBezTo>
                  <a:cubicBezTo>
                    <a:pt x="802" y="517"/>
                    <a:pt x="780" y="456"/>
                    <a:pt x="746" y="446"/>
                  </a:cubicBezTo>
                  <a:cubicBezTo>
                    <a:pt x="628" y="415"/>
                    <a:pt x="591" y="313"/>
                    <a:pt x="563" y="226"/>
                  </a:cubicBezTo>
                  <a:cubicBezTo>
                    <a:pt x="514" y="66"/>
                    <a:pt x="359" y="72"/>
                    <a:pt x="272" y="1"/>
                  </a:cubicBezTo>
                  <a:cubicBezTo>
                    <a:pt x="270" y="0"/>
                    <a:pt x="268" y="0"/>
                    <a:pt x="2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589;p40">
              <a:extLst>
                <a:ext uri="{FF2B5EF4-FFF2-40B4-BE49-F238E27FC236}">
                  <a16:creationId xmlns:a16="http://schemas.microsoft.com/office/drawing/2014/main" id="{962EB529-BD41-C85C-724C-4E43E0A58C97}"/>
                </a:ext>
              </a:extLst>
            </p:cNvPr>
            <p:cNvSpPr/>
            <p:nvPr/>
          </p:nvSpPr>
          <p:spPr>
            <a:xfrm rot="2700000">
              <a:off x="6352809" y="807228"/>
              <a:ext cx="92533" cy="106054"/>
            </a:xfrm>
            <a:custGeom>
              <a:avLst/>
              <a:gdLst/>
              <a:ahLst/>
              <a:cxnLst/>
              <a:rect l="l" t="t" r="r" b="b"/>
              <a:pathLst>
                <a:path w="1759" h="1991" extrusionOk="0">
                  <a:moveTo>
                    <a:pt x="266" y="0"/>
                  </a:moveTo>
                  <a:cubicBezTo>
                    <a:pt x="164" y="0"/>
                    <a:pt x="1" y="219"/>
                    <a:pt x="31" y="295"/>
                  </a:cubicBezTo>
                  <a:cubicBezTo>
                    <a:pt x="40" y="319"/>
                    <a:pt x="56" y="347"/>
                    <a:pt x="77" y="353"/>
                  </a:cubicBezTo>
                  <a:cubicBezTo>
                    <a:pt x="257" y="412"/>
                    <a:pt x="232" y="663"/>
                    <a:pt x="418" y="716"/>
                  </a:cubicBezTo>
                  <a:cubicBezTo>
                    <a:pt x="430" y="719"/>
                    <a:pt x="424" y="765"/>
                    <a:pt x="436" y="781"/>
                  </a:cubicBezTo>
                  <a:cubicBezTo>
                    <a:pt x="523" y="892"/>
                    <a:pt x="591" y="1034"/>
                    <a:pt x="706" y="1096"/>
                  </a:cubicBezTo>
                  <a:cubicBezTo>
                    <a:pt x="802" y="1152"/>
                    <a:pt x="836" y="1220"/>
                    <a:pt x="882" y="1301"/>
                  </a:cubicBezTo>
                  <a:cubicBezTo>
                    <a:pt x="935" y="1390"/>
                    <a:pt x="1003" y="1474"/>
                    <a:pt x="1071" y="1551"/>
                  </a:cubicBezTo>
                  <a:cubicBezTo>
                    <a:pt x="1124" y="1616"/>
                    <a:pt x="1223" y="1663"/>
                    <a:pt x="1244" y="1731"/>
                  </a:cubicBezTo>
                  <a:cubicBezTo>
                    <a:pt x="1291" y="1889"/>
                    <a:pt x="1359" y="1969"/>
                    <a:pt x="1538" y="1988"/>
                  </a:cubicBezTo>
                  <a:cubicBezTo>
                    <a:pt x="1553" y="1990"/>
                    <a:pt x="1567" y="1991"/>
                    <a:pt x="1580" y="1991"/>
                  </a:cubicBezTo>
                  <a:cubicBezTo>
                    <a:pt x="1671" y="1991"/>
                    <a:pt x="1712" y="1944"/>
                    <a:pt x="1740" y="1873"/>
                  </a:cubicBezTo>
                  <a:cubicBezTo>
                    <a:pt x="1758" y="1830"/>
                    <a:pt x="1724" y="1762"/>
                    <a:pt x="1712" y="1706"/>
                  </a:cubicBezTo>
                  <a:cubicBezTo>
                    <a:pt x="1706" y="1675"/>
                    <a:pt x="1696" y="1644"/>
                    <a:pt x="1684" y="1619"/>
                  </a:cubicBezTo>
                  <a:cubicBezTo>
                    <a:pt x="1647" y="1554"/>
                    <a:pt x="1613" y="1489"/>
                    <a:pt x="1566" y="1434"/>
                  </a:cubicBezTo>
                  <a:cubicBezTo>
                    <a:pt x="1483" y="1341"/>
                    <a:pt x="1384" y="1260"/>
                    <a:pt x="1303" y="1164"/>
                  </a:cubicBezTo>
                  <a:cubicBezTo>
                    <a:pt x="1266" y="1121"/>
                    <a:pt x="1275" y="1028"/>
                    <a:pt x="1238" y="1006"/>
                  </a:cubicBezTo>
                  <a:cubicBezTo>
                    <a:pt x="1093" y="923"/>
                    <a:pt x="1046" y="759"/>
                    <a:pt x="932" y="654"/>
                  </a:cubicBezTo>
                  <a:cubicBezTo>
                    <a:pt x="898" y="623"/>
                    <a:pt x="864" y="586"/>
                    <a:pt x="833" y="551"/>
                  </a:cubicBezTo>
                  <a:cubicBezTo>
                    <a:pt x="802" y="517"/>
                    <a:pt x="780" y="456"/>
                    <a:pt x="746" y="446"/>
                  </a:cubicBezTo>
                  <a:cubicBezTo>
                    <a:pt x="628" y="415"/>
                    <a:pt x="591" y="313"/>
                    <a:pt x="563" y="226"/>
                  </a:cubicBezTo>
                  <a:cubicBezTo>
                    <a:pt x="514" y="66"/>
                    <a:pt x="359" y="72"/>
                    <a:pt x="272" y="1"/>
                  </a:cubicBezTo>
                  <a:cubicBezTo>
                    <a:pt x="270" y="0"/>
                    <a:pt x="268" y="0"/>
                    <a:pt x="2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59" name="Google Shape;590;p40">
            <a:extLst>
              <a:ext uri="{FF2B5EF4-FFF2-40B4-BE49-F238E27FC236}">
                <a16:creationId xmlns:a16="http://schemas.microsoft.com/office/drawing/2014/main" id="{E0FD23EF-E832-7B89-D8C0-E0861503DDE9}"/>
              </a:ext>
            </a:extLst>
          </p:cNvPr>
          <p:cNvSpPr/>
          <p:nvPr/>
        </p:nvSpPr>
        <p:spPr>
          <a:xfrm>
            <a:off x="2138205" y="-2678719"/>
            <a:ext cx="504355" cy="492437"/>
          </a:xfrm>
          <a:custGeom>
            <a:avLst/>
            <a:gdLst/>
            <a:ahLst/>
            <a:cxnLst/>
            <a:rect l="l" t="t" r="r" b="b"/>
            <a:pathLst>
              <a:path w="6383" h="6311" extrusionOk="0">
                <a:moveTo>
                  <a:pt x="3330" y="1"/>
                </a:moveTo>
                <a:cubicBezTo>
                  <a:pt x="3310" y="1"/>
                  <a:pt x="3286" y="8"/>
                  <a:pt x="3275" y="20"/>
                </a:cubicBezTo>
                <a:cubicBezTo>
                  <a:pt x="3244" y="54"/>
                  <a:pt x="3210" y="66"/>
                  <a:pt x="3176" y="66"/>
                </a:cubicBezTo>
                <a:cubicBezTo>
                  <a:pt x="3135" y="66"/>
                  <a:pt x="3095" y="49"/>
                  <a:pt x="3061" y="36"/>
                </a:cubicBezTo>
                <a:cubicBezTo>
                  <a:pt x="3007" y="15"/>
                  <a:pt x="2954" y="7"/>
                  <a:pt x="2902" y="7"/>
                </a:cubicBezTo>
                <a:cubicBezTo>
                  <a:pt x="2800" y="7"/>
                  <a:pt x="2702" y="37"/>
                  <a:pt x="2603" y="58"/>
                </a:cubicBezTo>
                <a:cubicBezTo>
                  <a:pt x="2511" y="75"/>
                  <a:pt x="2421" y="148"/>
                  <a:pt x="2335" y="148"/>
                </a:cubicBezTo>
                <a:cubicBezTo>
                  <a:pt x="2331" y="148"/>
                  <a:pt x="2328" y="148"/>
                  <a:pt x="2325" y="147"/>
                </a:cubicBezTo>
                <a:cubicBezTo>
                  <a:pt x="2315" y="147"/>
                  <a:pt x="2305" y="146"/>
                  <a:pt x="2296" y="146"/>
                </a:cubicBezTo>
                <a:cubicBezTo>
                  <a:pt x="2153" y="146"/>
                  <a:pt x="2048" y="211"/>
                  <a:pt x="1935" y="280"/>
                </a:cubicBezTo>
                <a:cubicBezTo>
                  <a:pt x="1771" y="379"/>
                  <a:pt x="1603" y="472"/>
                  <a:pt x="1439" y="568"/>
                </a:cubicBezTo>
                <a:cubicBezTo>
                  <a:pt x="1387" y="599"/>
                  <a:pt x="1340" y="658"/>
                  <a:pt x="1288" y="664"/>
                </a:cubicBezTo>
                <a:cubicBezTo>
                  <a:pt x="1170" y="680"/>
                  <a:pt x="1093" y="751"/>
                  <a:pt x="1049" y="838"/>
                </a:cubicBezTo>
                <a:cubicBezTo>
                  <a:pt x="997" y="943"/>
                  <a:pt x="926" y="1005"/>
                  <a:pt x="830" y="1067"/>
                </a:cubicBezTo>
                <a:cubicBezTo>
                  <a:pt x="771" y="1104"/>
                  <a:pt x="740" y="1184"/>
                  <a:pt x="700" y="1246"/>
                </a:cubicBezTo>
                <a:cubicBezTo>
                  <a:pt x="687" y="1268"/>
                  <a:pt x="684" y="1305"/>
                  <a:pt x="669" y="1314"/>
                </a:cubicBezTo>
                <a:cubicBezTo>
                  <a:pt x="557" y="1376"/>
                  <a:pt x="526" y="1491"/>
                  <a:pt x="467" y="1593"/>
                </a:cubicBezTo>
                <a:cubicBezTo>
                  <a:pt x="402" y="1707"/>
                  <a:pt x="328" y="1803"/>
                  <a:pt x="303" y="1946"/>
                </a:cubicBezTo>
                <a:cubicBezTo>
                  <a:pt x="275" y="2091"/>
                  <a:pt x="164" y="2221"/>
                  <a:pt x="124" y="2367"/>
                </a:cubicBezTo>
                <a:cubicBezTo>
                  <a:pt x="71" y="2549"/>
                  <a:pt x="25" y="2744"/>
                  <a:pt x="37" y="2933"/>
                </a:cubicBezTo>
                <a:cubicBezTo>
                  <a:pt x="43" y="3038"/>
                  <a:pt x="43" y="3125"/>
                  <a:pt x="0" y="3218"/>
                </a:cubicBezTo>
                <a:lnTo>
                  <a:pt x="0" y="3366"/>
                </a:lnTo>
                <a:cubicBezTo>
                  <a:pt x="31" y="3465"/>
                  <a:pt x="96" y="3565"/>
                  <a:pt x="87" y="3660"/>
                </a:cubicBezTo>
                <a:cubicBezTo>
                  <a:pt x="71" y="3790"/>
                  <a:pt x="93" y="3896"/>
                  <a:pt x="176" y="3992"/>
                </a:cubicBezTo>
                <a:cubicBezTo>
                  <a:pt x="195" y="4013"/>
                  <a:pt x="204" y="4060"/>
                  <a:pt x="195" y="4085"/>
                </a:cubicBezTo>
                <a:cubicBezTo>
                  <a:pt x="152" y="4177"/>
                  <a:pt x="195" y="4236"/>
                  <a:pt x="251" y="4304"/>
                </a:cubicBezTo>
                <a:cubicBezTo>
                  <a:pt x="279" y="4335"/>
                  <a:pt x="279" y="4388"/>
                  <a:pt x="297" y="4428"/>
                </a:cubicBezTo>
                <a:cubicBezTo>
                  <a:pt x="353" y="4558"/>
                  <a:pt x="409" y="4688"/>
                  <a:pt x="477" y="4815"/>
                </a:cubicBezTo>
                <a:cubicBezTo>
                  <a:pt x="511" y="4880"/>
                  <a:pt x="570" y="4930"/>
                  <a:pt x="613" y="4991"/>
                </a:cubicBezTo>
                <a:cubicBezTo>
                  <a:pt x="644" y="5038"/>
                  <a:pt x="656" y="5103"/>
                  <a:pt x="693" y="5140"/>
                </a:cubicBezTo>
                <a:cubicBezTo>
                  <a:pt x="808" y="5255"/>
                  <a:pt x="932" y="5357"/>
                  <a:pt x="1049" y="5465"/>
                </a:cubicBezTo>
                <a:cubicBezTo>
                  <a:pt x="1077" y="5490"/>
                  <a:pt x="1114" y="5511"/>
                  <a:pt x="1130" y="5542"/>
                </a:cubicBezTo>
                <a:cubicBezTo>
                  <a:pt x="1192" y="5672"/>
                  <a:pt x="1322" y="5719"/>
                  <a:pt x="1430" y="5793"/>
                </a:cubicBezTo>
                <a:cubicBezTo>
                  <a:pt x="1483" y="5830"/>
                  <a:pt x="1545" y="5864"/>
                  <a:pt x="1606" y="5892"/>
                </a:cubicBezTo>
                <a:cubicBezTo>
                  <a:pt x="1681" y="5926"/>
                  <a:pt x="1767" y="5945"/>
                  <a:pt x="1842" y="5979"/>
                </a:cubicBezTo>
                <a:cubicBezTo>
                  <a:pt x="1935" y="6022"/>
                  <a:pt x="2015" y="6090"/>
                  <a:pt x="2108" y="6127"/>
                </a:cubicBezTo>
                <a:cubicBezTo>
                  <a:pt x="2226" y="6171"/>
                  <a:pt x="2346" y="6202"/>
                  <a:pt x="2467" y="6227"/>
                </a:cubicBezTo>
                <a:cubicBezTo>
                  <a:pt x="2582" y="6251"/>
                  <a:pt x="2699" y="6270"/>
                  <a:pt x="2817" y="6282"/>
                </a:cubicBezTo>
                <a:cubicBezTo>
                  <a:pt x="2937" y="6295"/>
                  <a:pt x="3058" y="6298"/>
                  <a:pt x="3179" y="6307"/>
                </a:cubicBezTo>
                <a:cubicBezTo>
                  <a:pt x="3185" y="6307"/>
                  <a:pt x="3191" y="6298"/>
                  <a:pt x="3201" y="6298"/>
                </a:cubicBezTo>
                <a:cubicBezTo>
                  <a:pt x="3245" y="6294"/>
                  <a:pt x="3295" y="6281"/>
                  <a:pt x="3339" y="6281"/>
                </a:cubicBezTo>
                <a:cubicBezTo>
                  <a:pt x="3359" y="6281"/>
                  <a:pt x="3379" y="6284"/>
                  <a:pt x="3396" y="6292"/>
                </a:cubicBezTo>
                <a:cubicBezTo>
                  <a:pt x="3423" y="6305"/>
                  <a:pt x="3448" y="6310"/>
                  <a:pt x="3471" y="6310"/>
                </a:cubicBezTo>
                <a:cubicBezTo>
                  <a:pt x="3507" y="6310"/>
                  <a:pt x="3539" y="6297"/>
                  <a:pt x="3575" y="6282"/>
                </a:cubicBezTo>
                <a:cubicBezTo>
                  <a:pt x="3631" y="6261"/>
                  <a:pt x="3687" y="6236"/>
                  <a:pt x="3745" y="6220"/>
                </a:cubicBezTo>
                <a:cubicBezTo>
                  <a:pt x="3813" y="6202"/>
                  <a:pt x="3885" y="6196"/>
                  <a:pt x="3953" y="6183"/>
                </a:cubicBezTo>
                <a:cubicBezTo>
                  <a:pt x="4114" y="6162"/>
                  <a:pt x="4262" y="6127"/>
                  <a:pt x="4402" y="6022"/>
                </a:cubicBezTo>
                <a:cubicBezTo>
                  <a:pt x="4535" y="5920"/>
                  <a:pt x="4711" y="5874"/>
                  <a:pt x="4857" y="5784"/>
                </a:cubicBezTo>
                <a:cubicBezTo>
                  <a:pt x="4999" y="5694"/>
                  <a:pt x="5129" y="5583"/>
                  <a:pt x="5253" y="5471"/>
                </a:cubicBezTo>
                <a:cubicBezTo>
                  <a:pt x="5460" y="5282"/>
                  <a:pt x="5683" y="5106"/>
                  <a:pt x="5798" y="4837"/>
                </a:cubicBezTo>
                <a:cubicBezTo>
                  <a:pt x="5804" y="4821"/>
                  <a:pt x="5825" y="4818"/>
                  <a:pt x="5832" y="4803"/>
                </a:cubicBezTo>
                <a:cubicBezTo>
                  <a:pt x="5909" y="4682"/>
                  <a:pt x="6027" y="4567"/>
                  <a:pt x="6048" y="4437"/>
                </a:cubicBezTo>
                <a:cubicBezTo>
                  <a:pt x="6070" y="4307"/>
                  <a:pt x="6126" y="4190"/>
                  <a:pt x="6172" y="4078"/>
                </a:cubicBezTo>
                <a:cubicBezTo>
                  <a:pt x="6228" y="3939"/>
                  <a:pt x="6240" y="3797"/>
                  <a:pt x="6253" y="3657"/>
                </a:cubicBezTo>
                <a:cubicBezTo>
                  <a:pt x="6268" y="3515"/>
                  <a:pt x="6383" y="3376"/>
                  <a:pt x="6287" y="3221"/>
                </a:cubicBezTo>
                <a:cubicBezTo>
                  <a:pt x="6280" y="3209"/>
                  <a:pt x="6308" y="3178"/>
                  <a:pt x="6315" y="3156"/>
                </a:cubicBezTo>
                <a:cubicBezTo>
                  <a:pt x="6321" y="3128"/>
                  <a:pt x="6327" y="3100"/>
                  <a:pt x="6321" y="3075"/>
                </a:cubicBezTo>
                <a:cubicBezTo>
                  <a:pt x="6293" y="2921"/>
                  <a:pt x="6259" y="2769"/>
                  <a:pt x="6237" y="2614"/>
                </a:cubicBezTo>
                <a:cubicBezTo>
                  <a:pt x="6228" y="2552"/>
                  <a:pt x="6271" y="2484"/>
                  <a:pt x="6256" y="2429"/>
                </a:cubicBezTo>
                <a:cubicBezTo>
                  <a:pt x="6215" y="2280"/>
                  <a:pt x="6185" y="2122"/>
                  <a:pt x="6101" y="1998"/>
                </a:cubicBezTo>
                <a:cubicBezTo>
                  <a:pt x="6045" y="1915"/>
                  <a:pt x="6005" y="1844"/>
                  <a:pt x="6008" y="1748"/>
                </a:cubicBezTo>
                <a:cubicBezTo>
                  <a:pt x="6008" y="1732"/>
                  <a:pt x="5983" y="1717"/>
                  <a:pt x="5971" y="1701"/>
                </a:cubicBezTo>
                <a:cubicBezTo>
                  <a:pt x="5887" y="1599"/>
                  <a:pt x="5807" y="1494"/>
                  <a:pt x="5720" y="1395"/>
                </a:cubicBezTo>
                <a:cubicBezTo>
                  <a:pt x="5599" y="1255"/>
                  <a:pt x="5572" y="1039"/>
                  <a:pt x="5367" y="964"/>
                </a:cubicBezTo>
                <a:cubicBezTo>
                  <a:pt x="5352" y="958"/>
                  <a:pt x="5346" y="924"/>
                  <a:pt x="5333" y="903"/>
                </a:cubicBezTo>
                <a:cubicBezTo>
                  <a:pt x="5279" y="814"/>
                  <a:pt x="5233" y="713"/>
                  <a:pt x="5123" y="713"/>
                </a:cubicBezTo>
                <a:cubicBezTo>
                  <a:pt x="5107" y="713"/>
                  <a:pt x="5089" y="715"/>
                  <a:pt x="5070" y="720"/>
                </a:cubicBezTo>
                <a:cubicBezTo>
                  <a:pt x="5049" y="670"/>
                  <a:pt x="5039" y="618"/>
                  <a:pt x="5008" y="599"/>
                </a:cubicBezTo>
                <a:cubicBezTo>
                  <a:pt x="4919" y="540"/>
                  <a:pt x="4823" y="494"/>
                  <a:pt x="4727" y="448"/>
                </a:cubicBezTo>
                <a:cubicBezTo>
                  <a:pt x="4671" y="420"/>
                  <a:pt x="4609" y="398"/>
                  <a:pt x="4550" y="373"/>
                </a:cubicBezTo>
                <a:cubicBezTo>
                  <a:pt x="4358" y="286"/>
                  <a:pt x="4186" y="147"/>
                  <a:pt x="3965" y="147"/>
                </a:cubicBezTo>
                <a:cubicBezTo>
                  <a:pt x="3958" y="147"/>
                  <a:pt x="3951" y="147"/>
                  <a:pt x="3943" y="147"/>
                </a:cubicBezTo>
                <a:cubicBezTo>
                  <a:pt x="3940" y="148"/>
                  <a:pt x="3936" y="148"/>
                  <a:pt x="3933" y="148"/>
                </a:cubicBezTo>
                <a:cubicBezTo>
                  <a:pt x="3907" y="148"/>
                  <a:pt x="3879" y="139"/>
                  <a:pt x="3863" y="123"/>
                </a:cubicBezTo>
                <a:cubicBezTo>
                  <a:pt x="3784" y="41"/>
                  <a:pt x="3688" y="37"/>
                  <a:pt x="3591" y="37"/>
                </a:cubicBezTo>
                <a:cubicBezTo>
                  <a:pt x="3578" y="37"/>
                  <a:pt x="3566" y="37"/>
                  <a:pt x="3553" y="37"/>
                </a:cubicBezTo>
                <a:cubicBezTo>
                  <a:pt x="3485" y="37"/>
                  <a:pt x="3417" y="35"/>
                  <a:pt x="3355" y="5"/>
                </a:cubicBezTo>
                <a:cubicBezTo>
                  <a:pt x="3349" y="2"/>
                  <a:pt x="3340" y="1"/>
                  <a:pt x="33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62" name="Picture Placeholder 11">
            <a:extLst>
              <a:ext uri="{FF2B5EF4-FFF2-40B4-BE49-F238E27FC236}">
                <a16:creationId xmlns:a16="http://schemas.microsoft.com/office/drawing/2014/main" id="{DAA0EBFA-8583-CB0E-58E4-5B2404331439}"/>
              </a:ext>
            </a:extLst>
          </p:cNvPr>
          <p:cNvPicPr>
            <a:picLocks noChangeAspect="1"/>
          </p:cNvPicPr>
          <p:nvPr/>
        </p:nvPicPr>
        <p:blipFill>
          <a:blip r:embed="rId3"/>
          <a:srcRect l="11624" r="11624"/>
          <a:stretch>
            <a:fillRect/>
          </a:stretch>
        </p:blipFill>
        <p:spPr>
          <a:xfrm>
            <a:off x="1073636" y="-3814397"/>
            <a:ext cx="1250222" cy="1628115"/>
          </a:xfrm>
          <a:prstGeom prst="rect">
            <a:avLst/>
          </a:prstGeom>
          <a:noFill/>
          <a:ln>
            <a:noFill/>
          </a:ln>
        </p:spPr>
      </p:pic>
      <p:grpSp>
        <p:nvGrpSpPr>
          <p:cNvPr id="263" name="Group 262">
            <a:extLst>
              <a:ext uri="{FF2B5EF4-FFF2-40B4-BE49-F238E27FC236}">
                <a16:creationId xmlns:a16="http://schemas.microsoft.com/office/drawing/2014/main" id="{F34A0593-EA3F-213B-7805-278CFCCC09FE}"/>
              </a:ext>
            </a:extLst>
          </p:cNvPr>
          <p:cNvGrpSpPr/>
          <p:nvPr/>
        </p:nvGrpSpPr>
        <p:grpSpPr>
          <a:xfrm>
            <a:off x="3109948" y="-4041480"/>
            <a:ext cx="4890362" cy="1603141"/>
            <a:chOff x="933256" y="2277788"/>
            <a:chExt cx="4739263" cy="1596487"/>
          </a:xfrm>
        </p:grpSpPr>
        <p:grpSp>
          <p:nvGrpSpPr>
            <p:cNvPr id="264" name="Google Shape;228;p19">
              <a:extLst>
                <a:ext uri="{FF2B5EF4-FFF2-40B4-BE49-F238E27FC236}">
                  <a16:creationId xmlns:a16="http://schemas.microsoft.com/office/drawing/2014/main" id="{E6ADDD2B-3C3A-403C-5886-BFDB0C7F8D02}"/>
                </a:ext>
              </a:extLst>
            </p:cNvPr>
            <p:cNvGrpSpPr/>
            <p:nvPr/>
          </p:nvGrpSpPr>
          <p:grpSpPr>
            <a:xfrm>
              <a:off x="933256" y="2974229"/>
              <a:ext cx="2362207" cy="900046"/>
              <a:chOff x="571493" y="2974229"/>
              <a:chExt cx="2362207" cy="900046"/>
            </a:xfrm>
          </p:grpSpPr>
          <p:sp>
            <p:nvSpPr>
              <p:cNvPr id="269" name="Google Shape;230;p19">
                <a:extLst>
                  <a:ext uri="{FF2B5EF4-FFF2-40B4-BE49-F238E27FC236}">
                    <a16:creationId xmlns:a16="http://schemas.microsoft.com/office/drawing/2014/main" id="{A50C0E5F-2573-ECCF-F325-68CE5F2940B2}"/>
                  </a:ext>
                </a:extLst>
              </p:cNvPr>
              <p:cNvSpPr/>
              <p:nvPr/>
            </p:nvSpPr>
            <p:spPr>
              <a:xfrm>
                <a:off x="723900" y="3315375"/>
                <a:ext cx="2209800" cy="558900"/>
              </a:xfrm>
              <a:prstGeom prst="rect">
                <a:avLst/>
              </a:prstGeom>
              <a:solidFill>
                <a:schemeClr val="accent2"/>
              </a:solidFill>
              <a:ln w="19050" cap="flat" cmpd="sng">
                <a:solidFill>
                  <a:schemeClr val="dk1"/>
                </a:solidFill>
                <a:prstDash val="solid"/>
                <a:round/>
                <a:headEnd type="none" w="sm" len="sm"/>
                <a:tailEnd type="none" w="sm" len="sm"/>
              </a:ln>
              <a:effectLst>
                <a:outerShdw dist="38100" dir="2400000" algn="bl" rotWithShape="0">
                  <a:schemeClr val="dk1"/>
                </a:outerShdw>
              </a:effectLst>
            </p:spPr>
            <p:txBody>
              <a:bodyPr spcFirstLastPara="1" wrap="square" lIns="91425" tIns="91425" rIns="91425" bIns="91425" anchor="ctr" anchorCtr="0">
                <a:noAutofit/>
              </a:bodyPr>
              <a:lstStyle/>
              <a:p>
                <a:pPr marL="0" lvl="0" indent="0" algn="ctr" rtl="0">
                  <a:lnSpc>
                    <a:spcPct val="100000"/>
                  </a:lnSpc>
                  <a:spcBef>
                    <a:spcPts val="0"/>
                  </a:spcBef>
                  <a:spcAft>
                    <a:spcPts val="0"/>
                  </a:spcAft>
                  <a:buClr>
                    <a:srgbClr val="000000"/>
                  </a:buClr>
                  <a:buSzPts val="1100"/>
                  <a:buFont typeface="Arial"/>
                  <a:buNone/>
                </a:pPr>
                <a:r>
                  <a:rPr lang="en-US" sz="2000" b="1" dirty="0">
                    <a:solidFill>
                      <a:schemeClr val="dk1"/>
                    </a:solidFill>
                    <a:latin typeface="Bahnschrift" panose="020B0502040204020203" pitchFamily="34" charset="0"/>
                    <a:ea typeface="Calibri" panose="020F0502020204030204" pitchFamily="34" charset="0"/>
                    <a:cs typeface="Fredoka" panose="020B0604020202020204" charset="-79"/>
                    <a:sym typeface="Fredoka"/>
                  </a:rPr>
                  <a:t>Vue.js </a:t>
                </a:r>
                <a:r>
                  <a:rPr lang="en-US" sz="2000" b="1" dirty="0" err="1">
                    <a:solidFill>
                      <a:schemeClr val="dk1"/>
                    </a:solidFill>
                    <a:latin typeface="Bahnschrift" panose="020B0502040204020203" pitchFamily="34" charset="0"/>
                    <a:ea typeface="Calibri" panose="020F0502020204030204" pitchFamily="34" charset="0"/>
                    <a:cs typeface="Fredoka" panose="020B0604020202020204" charset="-79"/>
                    <a:sym typeface="Fredoka"/>
                  </a:rPr>
                  <a:t>ra</a:t>
                </a:r>
                <a:r>
                  <a:rPr lang="en-US" sz="2000" b="1" dirty="0">
                    <a:solidFill>
                      <a:schemeClr val="dk1"/>
                    </a:solidFill>
                    <a:latin typeface="Bahnschrift" panose="020B0502040204020203" pitchFamily="34" charset="0"/>
                    <a:ea typeface="Calibri" panose="020F0502020204030204" pitchFamily="34" charset="0"/>
                    <a:cs typeface="Fredoka" panose="020B0604020202020204" charset="-79"/>
                    <a:sym typeface="Fredoka"/>
                  </a:rPr>
                  <a:t> </a:t>
                </a:r>
                <a:r>
                  <a:rPr lang="en-US" sz="2000" b="1" dirty="0" err="1">
                    <a:solidFill>
                      <a:schemeClr val="dk1"/>
                    </a:solidFill>
                    <a:latin typeface="Bahnschrift" panose="020B0502040204020203" pitchFamily="34" charset="0"/>
                    <a:ea typeface="Calibri" panose="020F0502020204030204" pitchFamily="34" charset="0"/>
                    <a:cs typeface="Fredoka" panose="020B0604020202020204" charset="-79"/>
                    <a:sym typeface="Fredoka"/>
                  </a:rPr>
                  <a:t>đời</a:t>
                </a:r>
                <a:endParaRPr sz="2400" b="1" dirty="0">
                  <a:solidFill>
                    <a:schemeClr val="dk1"/>
                  </a:solidFill>
                  <a:latin typeface="Bahnschrift" panose="020B0502040204020203" pitchFamily="34" charset="0"/>
                  <a:ea typeface="Fredoka"/>
                  <a:cs typeface="Fredoka" panose="020B0604020202020204" charset="-79"/>
                  <a:sym typeface="Fredoka"/>
                </a:endParaRPr>
              </a:p>
            </p:txBody>
          </p:sp>
          <p:sp>
            <p:nvSpPr>
              <p:cNvPr id="270" name="Google Shape;231;p19">
                <a:extLst>
                  <a:ext uri="{FF2B5EF4-FFF2-40B4-BE49-F238E27FC236}">
                    <a16:creationId xmlns:a16="http://schemas.microsoft.com/office/drawing/2014/main" id="{FAE6DBFE-CD08-81D7-28FE-AB14707892AB}"/>
                  </a:ext>
                </a:extLst>
              </p:cNvPr>
              <p:cNvSpPr/>
              <p:nvPr/>
            </p:nvSpPr>
            <p:spPr>
              <a:xfrm>
                <a:off x="571493" y="2974229"/>
                <a:ext cx="1156731" cy="417333"/>
              </a:xfrm>
              <a:prstGeom prst="rect">
                <a:avLst/>
              </a:prstGeom>
              <a:solidFill>
                <a:schemeClr val="lt1"/>
              </a:solidFill>
              <a:ln w="19050" cap="flat" cmpd="sng">
                <a:solidFill>
                  <a:schemeClr val="dk1"/>
                </a:solidFill>
                <a:prstDash val="solid"/>
                <a:round/>
                <a:headEnd type="none" w="sm" len="sm"/>
                <a:tailEnd type="none" w="sm" len="sm"/>
              </a:ln>
              <a:effectLst>
                <a:outerShdw dist="38100" dir="2400000" algn="bl" rotWithShape="0">
                  <a:schemeClr val="dk1"/>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chemeClr val="dk1"/>
                    </a:solidFill>
                    <a:latin typeface="Fredoka"/>
                    <a:ea typeface="Fredoka"/>
                    <a:cs typeface="Fredoka"/>
                    <a:sym typeface="Fredoka"/>
                  </a:rPr>
                  <a:t>2014</a:t>
                </a:r>
                <a:endParaRPr sz="2000" dirty="0">
                  <a:solidFill>
                    <a:schemeClr val="dk1"/>
                  </a:solidFill>
                  <a:latin typeface="Fredoka"/>
                  <a:ea typeface="Fredoka"/>
                  <a:cs typeface="Fredoka"/>
                  <a:sym typeface="Fredoka"/>
                </a:endParaRPr>
              </a:p>
            </p:txBody>
          </p:sp>
        </p:grpSp>
        <p:grpSp>
          <p:nvGrpSpPr>
            <p:cNvPr id="265" name="Google Shape;232;p19">
              <a:extLst>
                <a:ext uri="{FF2B5EF4-FFF2-40B4-BE49-F238E27FC236}">
                  <a16:creationId xmlns:a16="http://schemas.microsoft.com/office/drawing/2014/main" id="{8BF46027-CA27-FA82-D4AD-BC9DA67D0005}"/>
                </a:ext>
              </a:extLst>
            </p:cNvPr>
            <p:cNvGrpSpPr/>
            <p:nvPr/>
          </p:nvGrpSpPr>
          <p:grpSpPr>
            <a:xfrm>
              <a:off x="3605592" y="2277788"/>
              <a:ext cx="2066927" cy="1298402"/>
              <a:chOff x="3314692" y="1558913"/>
              <a:chExt cx="2066927" cy="1298402"/>
            </a:xfrm>
          </p:grpSpPr>
          <p:sp>
            <p:nvSpPr>
              <p:cNvPr id="267" name="Google Shape;234;p19">
                <a:extLst>
                  <a:ext uri="{FF2B5EF4-FFF2-40B4-BE49-F238E27FC236}">
                    <a16:creationId xmlns:a16="http://schemas.microsoft.com/office/drawing/2014/main" id="{7E6B1959-83C1-A9FC-046E-5EFAC75A052C}"/>
                  </a:ext>
                </a:extLst>
              </p:cNvPr>
              <p:cNvSpPr/>
              <p:nvPr/>
            </p:nvSpPr>
            <p:spPr>
              <a:xfrm>
                <a:off x="3467100" y="1877625"/>
                <a:ext cx="1914519" cy="979690"/>
              </a:xfrm>
              <a:prstGeom prst="rect">
                <a:avLst/>
              </a:prstGeom>
              <a:solidFill>
                <a:schemeClr val="accent3"/>
              </a:solidFill>
              <a:ln w="19050" cap="flat" cmpd="sng">
                <a:solidFill>
                  <a:schemeClr val="dk1"/>
                </a:solidFill>
                <a:prstDash val="solid"/>
                <a:round/>
                <a:headEnd type="none" w="sm" len="sm"/>
                <a:tailEnd type="none" w="sm" len="sm"/>
              </a:ln>
              <a:effectLst>
                <a:outerShdw dist="38100" dir="2400000" algn="bl" rotWithShape="0">
                  <a:schemeClr val="dk1"/>
                </a:outerShdw>
              </a:effectLst>
            </p:spPr>
            <p:txBody>
              <a:bodyPr spcFirstLastPara="1" wrap="square" lIns="91425" tIns="91425" rIns="91425" bIns="91425" anchor="ctr" anchorCtr="0">
                <a:noAutofit/>
              </a:bodyPr>
              <a:lstStyle/>
              <a:p>
                <a:pPr marL="0" lvl="0" indent="0" algn="ctr" rtl="0">
                  <a:lnSpc>
                    <a:spcPct val="100000"/>
                  </a:lnSpc>
                  <a:spcBef>
                    <a:spcPts val="0"/>
                  </a:spcBef>
                  <a:spcAft>
                    <a:spcPts val="0"/>
                  </a:spcAft>
                  <a:buClr>
                    <a:srgbClr val="000000"/>
                  </a:buClr>
                  <a:buSzPts val="1100"/>
                  <a:buFont typeface="Arial"/>
                  <a:buNone/>
                </a:pPr>
                <a:r>
                  <a:rPr lang="en" sz="2000" b="1" dirty="0">
                    <a:solidFill>
                      <a:schemeClr val="dk1"/>
                    </a:solidFill>
                    <a:latin typeface="Bahnschrift" panose="020B0502040204020203" pitchFamily="34" charset="0"/>
                    <a:ea typeface="Fredoka"/>
                    <a:cs typeface="Fredoka"/>
                    <a:sym typeface="Fredoka"/>
                  </a:rPr>
                  <a:t>Áp dụng Virtual DOM</a:t>
                </a:r>
                <a:endParaRPr sz="2000" b="1" dirty="0">
                  <a:solidFill>
                    <a:schemeClr val="dk1"/>
                  </a:solidFill>
                  <a:latin typeface="Bahnschrift" panose="020B0502040204020203" pitchFamily="34" charset="0"/>
                  <a:ea typeface="Fredoka"/>
                  <a:cs typeface="Fredoka"/>
                  <a:sym typeface="Fredoka"/>
                </a:endParaRPr>
              </a:p>
            </p:txBody>
          </p:sp>
          <p:sp>
            <p:nvSpPr>
              <p:cNvPr id="268" name="Google Shape;235;p19">
                <a:extLst>
                  <a:ext uri="{FF2B5EF4-FFF2-40B4-BE49-F238E27FC236}">
                    <a16:creationId xmlns:a16="http://schemas.microsoft.com/office/drawing/2014/main" id="{1559D4AA-E45A-F950-DCAD-B713B9C8FE0C}"/>
                  </a:ext>
                </a:extLst>
              </p:cNvPr>
              <p:cNvSpPr/>
              <p:nvPr/>
            </p:nvSpPr>
            <p:spPr>
              <a:xfrm>
                <a:off x="3314692" y="1558913"/>
                <a:ext cx="881645" cy="394899"/>
              </a:xfrm>
              <a:prstGeom prst="rect">
                <a:avLst/>
              </a:prstGeom>
              <a:solidFill>
                <a:schemeClr val="lt1"/>
              </a:solidFill>
              <a:ln w="19050" cap="flat" cmpd="sng">
                <a:solidFill>
                  <a:schemeClr val="dk1"/>
                </a:solidFill>
                <a:prstDash val="solid"/>
                <a:round/>
                <a:headEnd type="none" w="sm" len="sm"/>
                <a:tailEnd type="none" w="sm" len="sm"/>
              </a:ln>
              <a:effectLst>
                <a:outerShdw dist="38100" dir="2400000" algn="bl" rotWithShape="0">
                  <a:schemeClr val="dk1"/>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chemeClr val="dk1"/>
                    </a:solidFill>
                    <a:latin typeface="Fredoka"/>
                    <a:ea typeface="Fredoka"/>
                    <a:cs typeface="Fredoka"/>
                    <a:sym typeface="Fredoka"/>
                  </a:rPr>
                  <a:t>2015</a:t>
                </a:r>
                <a:endParaRPr sz="2000" dirty="0">
                  <a:solidFill>
                    <a:schemeClr val="dk1"/>
                  </a:solidFill>
                  <a:latin typeface="Fredoka"/>
                  <a:ea typeface="Fredoka"/>
                  <a:cs typeface="Fredoka"/>
                  <a:sym typeface="Fredoka"/>
                </a:endParaRPr>
              </a:p>
            </p:txBody>
          </p:sp>
        </p:grpSp>
        <p:cxnSp>
          <p:nvCxnSpPr>
            <p:cNvPr id="266" name="Google Shape;240;p19">
              <a:extLst>
                <a:ext uri="{FF2B5EF4-FFF2-40B4-BE49-F238E27FC236}">
                  <a16:creationId xmlns:a16="http://schemas.microsoft.com/office/drawing/2014/main" id="{6E744F12-2E49-F240-33C6-CBB4B50BB1B2}"/>
                </a:ext>
              </a:extLst>
            </p:cNvPr>
            <p:cNvCxnSpPr>
              <a:cxnSpLocks/>
              <a:stCxn id="270" idx="3"/>
              <a:endCxn id="268" idx="1"/>
            </p:cNvCxnSpPr>
            <p:nvPr/>
          </p:nvCxnSpPr>
          <p:spPr>
            <a:xfrm flipV="1">
              <a:off x="2089987" y="2475238"/>
              <a:ext cx="1515605" cy="707658"/>
            </a:xfrm>
            <a:prstGeom prst="bentConnector3">
              <a:avLst>
                <a:gd name="adj1" fmla="val 50000"/>
              </a:avLst>
            </a:prstGeom>
            <a:noFill/>
            <a:ln w="19050" cap="flat" cmpd="sng">
              <a:solidFill>
                <a:srgbClr val="151515"/>
              </a:solidFill>
              <a:prstDash val="solid"/>
              <a:round/>
              <a:headEnd type="none" w="med" len="med"/>
              <a:tailEnd type="triangle" w="med" len="med"/>
            </a:ln>
          </p:spPr>
        </p:cxnSp>
      </p:grpSp>
      <p:sp>
        <p:nvSpPr>
          <p:cNvPr id="274" name="Google Shape;220;p29">
            <a:extLst>
              <a:ext uri="{FF2B5EF4-FFF2-40B4-BE49-F238E27FC236}">
                <a16:creationId xmlns:a16="http://schemas.microsoft.com/office/drawing/2014/main" id="{3DEE8ADD-78A1-C4F1-963B-01B8F8F0544A}"/>
              </a:ext>
            </a:extLst>
          </p:cNvPr>
          <p:cNvSpPr/>
          <p:nvPr/>
        </p:nvSpPr>
        <p:spPr>
          <a:xfrm>
            <a:off x="8300104" y="4577523"/>
            <a:ext cx="444401" cy="295551"/>
          </a:xfrm>
          <a:custGeom>
            <a:avLst/>
            <a:gdLst/>
            <a:ahLst/>
            <a:cxnLst/>
            <a:rect l="l" t="t" r="r" b="b"/>
            <a:pathLst>
              <a:path w="5514" h="3667" extrusionOk="0">
                <a:moveTo>
                  <a:pt x="2468" y="1883"/>
                </a:moveTo>
                <a:cubicBezTo>
                  <a:pt x="2694" y="1932"/>
                  <a:pt x="2790" y="2112"/>
                  <a:pt x="2917" y="2270"/>
                </a:cubicBezTo>
                <a:cubicBezTo>
                  <a:pt x="2972" y="2338"/>
                  <a:pt x="3059" y="2391"/>
                  <a:pt x="3056" y="2486"/>
                </a:cubicBezTo>
                <a:cubicBezTo>
                  <a:pt x="3056" y="2555"/>
                  <a:pt x="3022" y="2623"/>
                  <a:pt x="2994" y="2716"/>
                </a:cubicBezTo>
                <a:cubicBezTo>
                  <a:pt x="2952" y="2716"/>
                  <a:pt x="2903" y="2718"/>
                  <a:pt x="2852" y="2718"/>
                </a:cubicBezTo>
                <a:cubicBezTo>
                  <a:pt x="2814" y="2718"/>
                  <a:pt x="2774" y="2716"/>
                  <a:pt x="2734" y="2712"/>
                </a:cubicBezTo>
                <a:cubicBezTo>
                  <a:pt x="2706" y="2709"/>
                  <a:pt x="2681" y="2663"/>
                  <a:pt x="2657" y="2632"/>
                </a:cubicBezTo>
                <a:cubicBezTo>
                  <a:pt x="2623" y="2592"/>
                  <a:pt x="2582" y="2548"/>
                  <a:pt x="2551" y="2505"/>
                </a:cubicBezTo>
                <a:cubicBezTo>
                  <a:pt x="2514" y="2449"/>
                  <a:pt x="2452" y="2394"/>
                  <a:pt x="2449" y="2338"/>
                </a:cubicBezTo>
                <a:cubicBezTo>
                  <a:pt x="2440" y="2189"/>
                  <a:pt x="2459" y="2041"/>
                  <a:pt x="2468" y="1883"/>
                </a:cubicBezTo>
                <a:close/>
                <a:moveTo>
                  <a:pt x="4212" y="4"/>
                </a:moveTo>
                <a:cubicBezTo>
                  <a:pt x="4163" y="4"/>
                  <a:pt x="4116" y="7"/>
                  <a:pt x="4071" y="13"/>
                </a:cubicBezTo>
                <a:cubicBezTo>
                  <a:pt x="3845" y="38"/>
                  <a:pt x="3588" y="1"/>
                  <a:pt x="3384" y="162"/>
                </a:cubicBezTo>
                <a:cubicBezTo>
                  <a:pt x="3350" y="187"/>
                  <a:pt x="3291" y="177"/>
                  <a:pt x="3242" y="187"/>
                </a:cubicBezTo>
                <a:cubicBezTo>
                  <a:pt x="3217" y="190"/>
                  <a:pt x="3177" y="184"/>
                  <a:pt x="3164" y="199"/>
                </a:cubicBezTo>
                <a:cubicBezTo>
                  <a:pt x="3084" y="286"/>
                  <a:pt x="2951" y="286"/>
                  <a:pt x="2883" y="413"/>
                </a:cubicBezTo>
                <a:cubicBezTo>
                  <a:pt x="2811" y="549"/>
                  <a:pt x="2592" y="555"/>
                  <a:pt x="2533" y="728"/>
                </a:cubicBezTo>
                <a:cubicBezTo>
                  <a:pt x="2533" y="735"/>
                  <a:pt x="2517" y="731"/>
                  <a:pt x="2514" y="738"/>
                </a:cubicBezTo>
                <a:cubicBezTo>
                  <a:pt x="2471" y="793"/>
                  <a:pt x="2428" y="849"/>
                  <a:pt x="2394" y="908"/>
                </a:cubicBezTo>
                <a:cubicBezTo>
                  <a:pt x="2369" y="948"/>
                  <a:pt x="2366" y="1029"/>
                  <a:pt x="2338" y="1038"/>
                </a:cubicBezTo>
                <a:cubicBezTo>
                  <a:pt x="2202" y="1075"/>
                  <a:pt x="2214" y="1177"/>
                  <a:pt x="2217" y="1310"/>
                </a:cubicBezTo>
                <a:cubicBezTo>
                  <a:pt x="2152" y="1310"/>
                  <a:pt x="2088" y="1309"/>
                  <a:pt x="2024" y="1309"/>
                </a:cubicBezTo>
                <a:cubicBezTo>
                  <a:pt x="1960" y="1309"/>
                  <a:pt x="1897" y="1310"/>
                  <a:pt x="1833" y="1313"/>
                </a:cubicBezTo>
                <a:cubicBezTo>
                  <a:pt x="1740" y="1316"/>
                  <a:pt x="1644" y="1326"/>
                  <a:pt x="1558" y="1351"/>
                </a:cubicBezTo>
                <a:cubicBezTo>
                  <a:pt x="1400" y="1397"/>
                  <a:pt x="1245" y="1456"/>
                  <a:pt x="1090" y="1518"/>
                </a:cubicBezTo>
                <a:cubicBezTo>
                  <a:pt x="1044" y="1536"/>
                  <a:pt x="998" y="1564"/>
                  <a:pt x="960" y="1601"/>
                </a:cubicBezTo>
                <a:cubicBezTo>
                  <a:pt x="852" y="1703"/>
                  <a:pt x="747" y="1812"/>
                  <a:pt x="642" y="1920"/>
                </a:cubicBezTo>
                <a:cubicBezTo>
                  <a:pt x="577" y="1988"/>
                  <a:pt x="502" y="2053"/>
                  <a:pt x="450" y="2131"/>
                </a:cubicBezTo>
                <a:cubicBezTo>
                  <a:pt x="403" y="2199"/>
                  <a:pt x="403" y="2322"/>
                  <a:pt x="347" y="2350"/>
                </a:cubicBezTo>
                <a:cubicBezTo>
                  <a:pt x="199" y="2421"/>
                  <a:pt x="267" y="2598"/>
                  <a:pt x="152" y="2682"/>
                </a:cubicBezTo>
                <a:cubicBezTo>
                  <a:pt x="128" y="2697"/>
                  <a:pt x="165" y="2787"/>
                  <a:pt x="140" y="2821"/>
                </a:cubicBezTo>
                <a:cubicBezTo>
                  <a:pt x="91" y="2892"/>
                  <a:pt x="66" y="2960"/>
                  <a:pt x="91" y="3044"/>
                </a:cubicBezTo>
                <a:cubicBezTo>
                  <a:pt x="97" y="3068"/>
                  <a:pt x="87" y="3106"/>
                  <a:pt x="72" y="3121"/>
                </a:cubicBezTo>
                <a:cubicBezTo>
                  <a:pt x="1" y="3202"/>
                  <a:pt x="4" y="3279"/>
                  <a:pt x="57" y="3369"/>
                </a:cubicBezTo>
                <a:cubicBezTo>
                  <a:pt x="72" y="3393"/>
                  <a:pt x="78" y="3431"/>
                  <a:pt x="81" y="3462"/>
                </a:cubicBezTo>
                <a:cubicBezTo>
                  <a:pt x="84" y="3587"/>
                  <a:pt x="151" y="3666"/>
                  <a:pt x="252" y="3666"/>
                </a:cubicBezTo>
                <a:cubicBezTo>
                  <a:pt x="256" y="3666"/>
                  <a:pt x="260" y="3666"/>
                  <a:pt x="264" y="3666"/>
                </a:cubicBezTo>
                <a:cubicBezTo>
                  <a:pt x="385" y="3660"/>
                  <a:pt x="465" y="3561"/>
                  <a:pt x="465" y="3437"/>
                </a:cubicBezTo>
                <a:cubicBezTo>
                  <a:pt x="462" y="3350"/>
                  <a:pt x="468" y="3257"/>
                  <a:pt x="487" y="3171"/>
                </a:cubicBezTo>
                <a:cubicBezTo>
                  <a:pt x="502" y="3090"/>
                  <a:pt x="555" y="3016"/>
                  <a:pt x="558" y="2938"/>
                </a:cubicBezTo>
                <a:cubicBezTo>
                  <a:pt x="561" y="2774"/>
                  <a:pt x="682" y="2678"/>
                  <a:pt x="744" y="2548"/>
                </a:cubicBezTo>
                <a:cubicBezTo>
                  <a:pt x="759" y="2521"/>
                  <a:pt x="772" y="2490"/>
                  <a:pt x="784" y="2459"/>
                </a:cubicBezTo>
                <a:cubicBezTo>
                  <a:pt x="812" y="2397"/>
                  <a:pt x="827" y="2329"/>
                  <a:pt x="868" y="2276"/>
                </a:cubicBezTo>
                <a:cubicBezTo>
                  <a:pt x="939" y="2189"/>
                  <a:pt x="1022" y="2112"/>
                  <a:pt x="1106" y="2035"/>
                </a:cubicBezTo>
                <a:cubicBezTo>
                  <a:pt x="1140" y="2001"/>
                  <a:pt x="1177" y="1963"/>
                  <a:pt x="1217" y="1945"/>
                </a:cubicBezTo>
                <a:cubicBezTo>
                  <a:pt x="1345" y="1891"/>
                  <a:pt x="1458" y="1796"/>
                  <a:pt x="1603" y="1796"/>
                </a:cubicBezTo>
                <a:cubicBezTo>
                  <a:pt x="1610" y="1796"/>
                  <a:pt x="1616" y="1796"/>
                  <a:pt x="1623" y="1796"/>
                </a:cubicBezTo>
                <a:cubicBezTo>
                  <a:pt x="1624" y="1796"/>
                  <a:pt x="1626" y="1797"/>
                  <a:pt x="1627" y="1797"/>
                </a:cubicBezTo>
                <a:cubicBezTo>
                  <a:pt x="1644" y="1797"/>
                  <a:pt x="1661" y="1780"/>
                  <a:pt x="1672" y="1765"/>
                </a:cubicBezTo>
                <a:cubicBezTo>
                  <a:pt x="1711" y="1717"/>
                  <a:pt x="1752" y="1703"/>
                  <a:pt x="1795" y="1703"/>
                </a:cubicBezTo>
                <a:cubicBezTo>
                  <a:pt x="1859" y="1703"/>
                  <a:pt x="1925" y="1734"/>
                  <a:pt x="1988" y="1734"/>
                </a:cubicBezTo>
                <a:cubicBezTo>
                  <a:pt x="2003" y="1734"/>
                  <a:pt x="2017" y="1732"/>
                  <a:pt x="2031" y="1728"/>
                </a:cubicBezTo>
                <a:cubicBezTo>
                  <a:pt x="2038" y="1728"/>
                  <a:pt x="2068" y="1771"/>
                  <a:pt x="2065" y="1784"/>
                </a:cubicBezTo>
                <a:cubicBezTo>
                  <a:pt x="2025" y="1895"/>
                  <a:pt x="2013" y="1997"/>
                  <a:pt x="2019" y="2118"/>
                </a:cubicBezTo>
                <a:cubicBezTo>
                  <a:pt x="2025" y="2211"/>
                  <a:pt x="2000" y="2310"/>
                  <a:pt x="2050" y="2394"/>
                </a:cubicBezTo>
                <a:cubicBezTo>
                  <a:pt x="2149" y="2561"/>
                  <a:pt x="2099" y="2812"/>
                  <a:pt x="2335" y="2904"/>
                </a:cubicBezTo>
                <a:cubicBezTo>
                  <a:pt x="2344" y="2907"/>
                  <a:pt x="2344" y="2935"/>
                  <a:pt x="2353" y="2945"/>
                </a:cubicBezTo>
                <a:cubicBezTo>
                  <a:pt x="2384" y="2985"/>
                  <a:pt x="2415" y="3031"/>
                  <a:pt x="2455" y="3059"/>
                </a:cubicBezTo>
                <a:cubicBezTo>
                  <a:pt x="2502" y="3087"/>
                  <a:pt x="2561" y="3106"/>
                  <a:pt x="2616" y="3112"/>
                </a:cubicBezTo>
                <a:cubicBezTo>
                  <a:pt x="2720" y="3126"/>
                  <a:pt x="2830" y="3151"/>
                  <a:pt x="2934" y="3151"/>
                </a:cubicBezTo>
                <a:cubicBezTo>
                  <a:pt x="2966" y="3151"/>
                  <a:pt x="2997" y="3149"/>
                  <a:pt x="3028" y="3143"/>
                </a:cubicBezTo>
                <a:cubicBezTo>
                  <a:pt x="3155" y="3118"/>
                  <a:pt x="3273" y="3031"/>
                  <a:pt x="3384" y="2957"/>
                </a:cubicBezTo>
                <a:cubicBezTo>
                  <a:pt x="3474" y="2901"/>
                  <a:pt x="3434" y="2799"/>
                  <a:pt x="3440" y="2716"/>
                </a:cubicBezTo>
                <a:cubicBezTo>
                  <a:pt x="3443" y="2688"/>
                  <a:pt x="3458" y="2660"/>
                  <a:pt x="3458" y="2632"/>
                </a:cubicBezTo>
                <a:cubicBezTo>
                  <a:pt x="3458" y="2517"/>
                  <a:pt x="3480" y="2394"/>
                  <a:pt x="3446" y="2288"/>
                </a:cubicBezTo>
                <a:cubicBezTo>
                  <a:pt x="3415" y="2180"/>
                  <a:pt x="3334" y="2087"/>
                  <a:pt x="3263" y="1997"/>
                </a:cubicBezTo>
                <a:cubicBezTo>
                  <a:pt x="3081" y="1753"/>
                  <a:pt x="2827" y="1592"/>
                  <a:pt x="2570" y="1440"/>
                </a:cubicBezTo>
                <a:cubicBezTo>
                  <a:pt x="2573" y="1434"/>
                  <a:pt x="2576" y="1428"/>
                  <a:pt x="2576" y="1425"/>
                </a:cubicBezTo>
                <a:cubicBezTo>
                  <a:pt x="2598" y="1251"/>
                  <a:pt x="2814" y="1190"/>
                  <a:pt x="2821" y="1001"/>
                </a:cubicBezTo>
                <a:cubicBezTo>
                  <a:pt x="2821" y="979"/>
                  <a:pt x="2879" y="954"/>
                  <a:pt x="2914" y="936"/>
                </a:cubicBezTo>
                <a:cubicBezTo>
                  <a:pt x="2954" y="911"/>
                  <a:pt x="3003" y="899"/>
                  <a:pt x="3037" y="868"/>
                </a:cubicBezTo>
                <a:cubicBezTo>
                  <a:pt x="3112" y="800"/>
                  <a:pt x="3170" y="716"/>
                  <a:pt x="3245" y="648"/>
                </a:cubicBezTo>
                <a:cubicBezTo>
                  <a:pt x="3273" y="620"/>
                  <a:pt x="3319" y="591"/>
                  <a:pt x="3355" y="591"/>
                </a:cubicBezTo>
                <a:cubicBezTo>
                  <a:pt x="3359" y="591"/>
                  <a:pt x="3362" y="592"/>
                  <a:pt x="3365" y="592"/>
                </a:cubicBezTo>
                <a:cubicBezTo>
                  <a:pt x="3382" y="595"/>
                  <a:pt x="3397" y="596"/>
                  <a:pt x="3412" y="596"/>
                </a:cubicBezTo>
                <a:cubicBezTo>
                  <a:pt x="3510" y="596"/>
                  <a:pt x="3577" y="546"/>
                  <a:pt x="3622" y="484"/>
                </a:cubicBezTo>
                <a:cubicBezTo>
                  <a:pt x="3680" y="484"/>
                  <a:pt x="3734" y="493"/>
                  <a:pt x="3781" y="493"/>
                </a:cubicBezTo>
                <a:cubicBezTo>
                  <a:pt x="3810" y="493"/>
                  <a:pt x="3836" y="490"/>
                  <a:pt x="3858" y="478"/>
                </a:cubicBezTo>
                <a:cubicBezTo>
                  <a:pt x="3917" y="446"/>
                  <a:pt x="3971" y="430"/>
                  <a:pt x="4025" y="430"/>
                </a:cubicBezTo>
                <a:cubicBezTo>
                  <a:pt x="4081" y="430"/>
                  <a:pt x="4136" y="447"/>
                  <a:pt x="4195" y="484"/>
                </a:cubicBezTo>
                <a:cubicBezTo>
                  <a:pt x="4232" y="505"/>
                  <a:pt x="4288" y="499"/>
                  <a:pt x="4334" y="509"/>
                </a:cubicBezTo>
                <a:cubicBezTo>
                  <a:pt x="4402" y="518"/>
                  <a:pt x="4470" y="527"/>
                  <a:pt x="4539" y="543"/>
                </a:cubicBezTo>
                <a:cubicBezTo>
                  <a:pt x="4573" y="549"/>
                  <a:pt x="4604" y="580"/>
                  <a:pt x="4635" y="580"/>
                </a:cubicBezTo>
                <a:cubicBezTo>
                  <a:pt x="4637" y="580"/>
                  <a:pt x="4639" y="580"/>
                  <a:pt x="4642" y="580"/>
                </a:cubicBezTo>
                <a:cubicBezTo>
                  <a:pt x="4824" y="580"/>
                  <a:pt x="4958" y="696"/>
                  <a:pt x="5065" y="806"/>
                </a:cubicBezTo>
                <a:cubicBezTo>
                  <a:pt x="5125" y="864"/>
                  <a:pt x="5180" y="886"/>
                  <a:pt x="5237" y="886"/>
                </a:cubicBezTo>
                <a:cubicBezTo>
                  <a:pt x="5262" y="886"/>
                  <a:pt x="5287" y="881"/>
                  <a:pt x="5312" y="874"/>
                </a:cubicBezTo>
                <a:cubicBezTo>
                  <a:pt x="5492" y="815"/>
                  <a:pt x="5514" y="651"/>
                  <a:pt x="5371" y="530"/>
                </a:cubicBezTo>
                <a:cubicBezTo>
                  <a:pt x="5353" y="515"/>
                  <a:pt x="5346" y="490"/>
                  <a:pt x="5334" y="468"/>
                </a:cubicBezTo>
                <a:cubicBezTo>
                  <a:pt x="5292" y="392"/>
                  <a:pt x="5119" y="302"/>
                  <a:pt x="5021" y="302"/>
                </a:cubicBezTo>
                <a:cubicBezTo>
                  <a:pt x="5012" y="302"/>
                  <a:pt x="5004" y="303"/>
                  <a:pt x="4997" y="304"/>
                </a:cubicBezTo>
                <a:cubicBezTo>
                  <a:pt x="5015" y="286"/>
                  <a:pt x="5034" y="264"/>
                  <a:pt x="5052" y="245"/>
                </a:cubicBezTo>
                <a:cubicBezTo>
                  <a:pt x="4997" y="221"/>
                  <a:pt x="4944" y="180"/>
                  <a:pt x="4885" y="171"/>
                </a:cubicBezTo>
                <a:cubicBezTo>
                  <a:pt x="4786" y="156"/>
                  <a:pt x="4700" y="125"/>
                  <a:pt x="4604" y="81"/>
                </a:cubicBezTo>
                <a:cubicBezTo>
                  <a:pt x="4486" y="27"/>
                  <a:pt x="4344" y="4"/>
                  <a:pt x="4212" y="4"/>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TextBox 3">
            <a:extLst>
              <a:ext uri="{FF2B5EF4-FFF2-40B4-BE49-F238E27FC236}">
                <a16:creationId xmlns:a16="http://schemas.microsoft.com/office/drawing/2014/main" id="{9AE07289-A080-4F4B-8841-312C418B0652}"/>
              </a:ext>
            </a:extLst>
          </p:cNvPr>
          <p:cNvSpPr txBox="1"/>
          <p:nvPr/>
        </p:nvSpPr>
        <p:spPr>
          <a:xfrm>
            <a:off x="2270476" y="1844678"/>
            <a:ext cx="4742054" cy="2893100"/>
          </a:xfrm>
          <a:prstGeom prst="rect">
            <a:avLst/>
          </a:prstGeom>
          <a:noFill/>
        </p:spPr>
        <p:txBody>
          <a:bodyPr wrap="square" rtlCol="0">
            <a:spAutoFit/>
          </a:bodyPr>
          <a:lstStyle/>
          <a:p>
            <a:r>
              <a:rPr lang="en-US" sz="1800" dirty="0" err="1"/>
              <a:t>Chức</a:t>
            </a:r>
            <a:r>
              <a:rPr lang="en-US" sz="1800" dirty="0"/>
              <a:t> </a:t>
            </a:r>
            <a:r>
              <a:rPr lang="en-US" sz="1800" dirty="0" err="1"/>
              <a:t>năng</a:t>
            </a:r>
            <a:r>
              <a:rPr lang="en-US" sz="1800" dirty="0"/>
              <a:t> </a:t>
            </a:r>
            <a:r>
              <a:rPr lang="en-US" sz="1800" dirty="0" err="1"/>
              <a:t>thêm</a:t>
            </a:r>
            <a:r>
              <a:rPr lang="en-US" sz="1800" dirty="0"/>
              <a:t> </a:t>
            </a:r>
            <a:r>
              <a:rPr lang="en-US" sz="1800" dirty="0" err="1"/>
              <a:t>mới</a:t>
            </a:r>
            <a:r>
              <a:rPr lang="en-US" sz="1800" dirty="0"/>
              <a:t> </a:t>
            </a:r>
            <a:r>
              <a:rPr lang="en-US" sz="1800" dirty="0" err="1"/>
              <a:t>phòng</a:t>
            </a:r>
            <a:r>
              <a:rPr lang="en-US" sz="1800" dirty="0"/>
              <a:t> </a:t>
            </a:r>
            <a:r>
              <a:rPr lang="en-US" sz="1800" dirty="0" err="1"/>
              <a:t>với</a:t>
            </a:r>
            <a:r>
              <a:rPr lang="en-US" sz="1800" dirty="0"/>
              <a:t> </a:t>
            </a:r>
            <a:r>
              <a:rPr lang="en-US" sz="1800" dirty="0" err="1"/>
              <a:t>các</a:t>
            </a:r>
            <a:r>
              <a:rPr lang="en-US" sz="1800" dirty="0"/>
              <a:t> validate </a:t>
            </a:r>
            <a:r>
              <a:rPr lang="en-US" sz="1800" dirty="0" err="1"/>
              <a:t>nh</a:t>
            </a:r>
            <a:r>
              <a:rPr lang="vi-VN" sz="1800" dirty="0"/>
              <a:t>ư</a:t>
            </a:r>
            <a:r>
              <a:rPr lang="en-US" sz="1800" dirty="0"/>
              <a:t> </a:t>
            </a:r>
            <a:r>
              <a:rPr lang="en-US" sz="1800" dirty="0" err="1"/>
              <a:t>sau</a:t>
            </a:r>
            <a:r>
              <a:rPr lang="en-US" sz="1800" dirty="0"/>
              <a:t>: </a:t>
            </a:r>
          </a:p>
          <a:p>
            <a:pPr marL="285750" indent="-285750" fontAlgn="base">
              <a:buFont typeface="Arial" panose="020B0604020202020204" pitchFamily="34" charset="0"/>
              <a:buChar char="•"/>
            </a:pPr>
            <a:r>
              <a:rPr lang="vi-VN" sz="1600" dirty="0"/>
              <a:t>Các trường bắt buộc nhập không được bỏ trống</a:t>
            </a:r>
            <a:endParaRPr lang="en-US" sz="1600" dirty="0"/>
          </a:p>
          <a:p>
            <a:pPr marL="285750" indent="-285750" fontAlgn="base">
              <a:buFont typeface="Arial" panose="020B0604020202020204" pitchFamily="34" charset="0"/>
              <a:buChar char="•"/>
            </a:pPr>
            <a:r>
              <a:rPr lang="en-US" sz="1600" dirty="0"/>
              <a:t>M</a:t>
            </a:r>
            <a:r>
              <a:rPr lang="vi-VN" sz="1600" dirty="0"/>
              <a:t>axCapacity: Tối thiểu là 1 (&gt;=1)</a:t>
            </a:r>
            <a:endParaRPr lang="en-US" sz="1600" dirty="0"/>
          </a:p>
          <a:p>
            <a:pPr marL="285750" indent="-285750" fontAlgn="base">
              <a:buFont typeface="Arial" panose="020B0604020202020204" pitchFamily="34" charset="0"/>
              <a:buChar char="•"/>
            </a:pPr>
            <a:r>
              <a:rPr lang="en-US" sz="1600" dirty="0"/>
              <a:t>R</a:t>
            </a:r>
            <a:r>
              <a:rPr lang="vi-VN" sz="1600" dirty="0"/>
              <a:t>egular</a:t>
            </a:r>
            <a:r>
              <a:rPr lang="en-US" sz="1600" dirty="0"/>
              <a:t> </a:t>
            </a:r>
            <a:r>
              <a:rPr lang="vi-VN" sz="1600" dirty="0"/>
              <a:t>Price: Tối thiểu là 50$ (&gt;= 50$)</a:t>
            </a:r>
          </a:p>
          <a:p>
            <a:pPr fontAlgn="base"/>
            <a:r>
              <a:rPr lang="vi-VN" sz="1600" dirty="0"/>
              <a:t>discount: &gt;= 0</a:t>
            </a:r>
            <a:r>
              <a:rPr lang="en-US" sz="1600" dirty="0"/>
              <a:t>.</a:t>
            </a:r>
          </a:p>
          <a:p>
            <a:pPr marL="285750" indent="-285750" fontAlgn="base">
              <a:buFont typeface="Arial" panose="020B0604020202020204" pitchFamily="34" charset="0"/>
              <a:buChar char="•"/>
            </a:pPr>
            <a:r>
              <a:rPr lang="en-US" sz="1600" dirty="0"/>
              <a:t>D</a:t>
            </a:r>
            <a:r>
              <a:rPr lang="vi-VN" sz="1600" dirty="0"/>
              <a:t>iscount &lt; regularPrice</a:t>
            </a:r>
            <a:endParaRPr lang="en-US" sz="1600" dirty="0"/>
          </a:p>
          <a:p>
            <a:pPr marL="285750" indent="-285750" fontAlgn="base">
              <a:buFont typeface="Arial" panose="020B0604020202020204" pitchFamily="34" charset="0"/>
              <a:buChar char="•"/>
            </a:pPr>
            <a:r>
              <a:rPr lang="en-US" sz="1600" dirty="0"/>
              <a:t>Max Capacity, Regular Price, Discount </a:t>
            </a:r>
            <a:r>
              <a:rPr lang="en-US" sz="1600" dirty="0" err="1"/>
              <a:t>phải</a:t>
            </a:r>
            <a:r>
              <a:rPr lang="en-US" sz="1600" dirty="0"/>
              <a:t> </a:t>
            </a:r>
            <a:r>
              <a:rPr lang="en-US" sz="1600" dirty="0" err="1"/>
              <a:t>là</a:t>
            </a:r>
            <a:r>
              <a:rPr lang="en-US" sz="1600" dirty="0"/>
              <a:t> </a:t>
            </a:r>
            <a:r>
              <a:rPr lang="en-US" sz="1600" dirty="0" err="1"/>
              <a:t>số</a:t>
            </a:r>
            <a:r>
              <a:rPr lang="en-US" sz="1600" dirty="0"/>
              <a:t>.</a:t>
            </a:r>
            <a:endParaRPr lang="vi-VN" sz="1600" dirty="0"/>
          </a:p>
          <a:p>
            <a:endParaRPr lang="en-US" sz="1800" dirty="0"/>
          </a:p>
        </p:txBody>
      </p:sp>
    </p:spTree>
    <p:extLst>
      <p:ext uri="{BB962C8B-B14F-4D97-AF65-F5344CB8AC3E}">
        <p14:creationId xmlns:p14="http://schemas.microsoft.com/office/powerpoint/2010/main" val="4573089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497"/>
        <p:cNvGrpSpPr/>
        <p:nvPr/>
      </p:nvGrpSpPr>
      <p:grpSpPr>
        <a:xfrm>
          <a:off x="0" y="0"/>
          <a:ext cx="0" cy="0"/>
          <a:chOff x="0" y="0"/>
          <a:chExt cx="0" cy="0"/>
        </a:xfrm>
      </p:grpSpPr>
      <p:sp>
        <p:nvSpPr>
          <p:cNvPr id="3498" name="Google Shape;3498;p61"/>
          <p:cNvSpPr txBox="1">
            <a:spLocks noGrp="1"/>
          </p:cNvSpPr>
          <p:nvPr>
            <p:ph type="title"/>
          </p:nvPr>
        </p:nvSpPr>
        <p:spPr>
          <a:xfrm>
            <a:off x="1807650" y="104233"/>
            <a:ext cx="5528700" cy="61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1" dirty="0" err="1">
                <a:latin typeface="+mn-lt"/>
              </a:rPr>
              <a:t>Xác</a:t>
            </a:r>
            <a:r>
              <a:rPr lang="en-US" b="1" dirty="0">
                <a:latin typeface="+mn-lt"/>
              </a:rPr>
              <a:t> </a:t>
            </a:r>
            <a:r>
              <a:rPr lang="en-US" b="1" dirty="0" err="1">
                <a:latin typeface="+mn-lt"/>
              </a:rPr>
              <a:t>định</a:t>
            </a:r>
            <a:r>
              <a:rPr lang="en-US" b="1" dirty="0">
                <a:latin typeface="+mn-lt"/>
              </a:rPr>
              <a:t> </a:t>
            </a:r>
            <a:r>
              <a:rPr lang="en-US" b="1" dirty="0" err="1">
                <a:latin typeface="+mn-lt"/>
              </a:rPr>
              <a:t>giá</a:t>
            </a:r>
            <a:r>
              <a:rPr lang="en-US" b="1" dirty="0">
                <a:latin typeface="+mn-lt"/>
              </a:rPr>
              <a:t> </a:t>
            </a:r>
            <a:r>
              <a:rPr lang="en-US" b="1" dirty="0" err="1">
                <a:latin typeface="+mn-lt"/>
              </a:rPr>
              <a:t>trị</a:t>
            </a:r>
            <a:r>
              <a:rPr lang="en-US" b="1" dirty="0">
                <a:latin typeface="+mn-lt"/>
              </a:rPr>
              <a:t> </a:t>
            </a:r>
            <a:r>
              <a:rPr lang="en-US" b="1" dirty="0" err="1">
                <a:latin typeface="+mn-lt"/>
              </a:rPr>
              <a:t>biên</a:t>
            </a:r>
            <a:endParaRPr b="1" dirty="0">
              <a:latin typeface="+mn-lt"/>
            </a:endParaRPr>
          </a:p>
        </p:txBody>
      </p:sp>
      <p:sp>
        <p:nvSpPr>
          <p:cNvPr id="3501" name="Google Shape;3501;p61"/>
          <p:cNvSpPr/>
          <p:nvPr/>
        </p:nvSpPr>
        <p:spPr>
          <a:xfrm>
            <a:off x="1124378" y="818101"/>
            <a:ext cx="3376186" cy="3750788"/>
          </a:xfrm>
          <a:prstGeom prst="roundRect">
            <a:avLst>
              <a:gd name="adj" fmla="val 16667"/>
            </a:avLst>
          </a:prstGeom>
          <a:solidFill>
            <a:schemeClr val="accent1"/>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2" name="Google Shape;3502;p61"/>
          <p:cNvSpPr/>
          <p:nvPr/>
        </p:nvSpPr>
        <p:spPr>
          <a:xfrm>
            <a:off x="1251519" y="955263"/>
            <a:ext cx="3105467" cy="3512845"/>
          </a:xfrm>
          <a:prstGeom prst="roundRect">
            <a:avLst>
              <a:gd name="adj" fmla="val 16667"/>
            </a:avLst>
          </a:prstGeom>
          <a:solidFill>
            <a:srgbClr val="FFFFF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4" name="Google Shape;3504;p61"/>
          <p:cNvSpPr txBox="1">
            <a:spLocks noGrp="1"/>
          </p:cNvSpPr>
          <p:nvPr>
            <p:ph type="subTitle" idx="2"/>
          </p:nvPr>
        </p:nvSpPr>
        <p:spPr>
          <a:xfrm>
            <a:off x="1415396" y="1091003"/>
            <a:ext cx="2807689" cy="3283434"/>
          </a:xfrm>
          <a:prstGeom prst="rect">
            <a:avLst/>
          </a:prstGeom>
        </p:spPr>
        <p:txBody>
          <a:bodyPr spcFirstLastPara="1" wrap="square" lIns="91425" tIns="91425" rIns="91425" bIns="91425" anchor="t" anchorCtr="0">
            <a:noAutofit/>
          </a:bodyPr>
          <a:lstStyle/>
          <a:p>
            <a:pPr algn="l"/>
            <a:r>
              <a:rPr lang="vi-VN" b="1" dirty="0"/>
              <a:t> </a:t>
            </a:r>
            <a:r>
              <a:rPr lang="en-US" b="1" dirty="0"/>
              <a:t>M</a:t>
            </a:r>
            <a:r>
              <a:rPr lang="vi-VN" b="1" dirty="0"/>
              <a:t>axCapacity</a:t>
            </a:r>
          </a:p>
          <a:p>
            <a:pPr algn="l" fontAlgn="base"/>
            <a:r>
              <a:rPr lang="vi-VN" u="sng" dirty="0"/>
              <a:t>Điều kiện</a:t>
            </a:r>
            <a:r>
              <a:rPr lang="vi-VN" dirty="0"/>
              <a:t>: maxCapacity phải là số và ≥ 1.</a:t>
            </a:r>
          </a:p>
          <a:p>
            <a:pPr algn="l" fontAlgn="base"/>
            <a:r>
              <a:rPr lang="vi-VN" u="sng" dirty="0"/>
              <a:t>Giá trị biên</a:t>
            </a:r>
            <a:r>
              <a:rPr lang="vi-VN" dirty="0"/>
              <a:t>:</a:t>
            </a:r>
          </a:p>
          <a:p>
            <a:pPr marL="285750" lvl="1" indent="-285750" algn="l" fontAlgn="base">
              <a:buFont typeface="Arial" panose="020B0604020202020204" pitchFamily="34" charset="0"/>
              <a:buChar char="•"/>
            </a:pPr>
            <a:r>
              <a:rPr lang="vi-VN" b="1" dirty="0"/>
              <a:t>Biên dưới</a:t>
            </a:r>
            <a:r>
              <a:rPr lang="vi-VN" dirty="0"/>
              <a:t>: 0 (giá trị không hợp lệ, nhỏ hơn 1).</a:t>
            </a:r>
          </a:p>
          <a:p>
            <a:pPr marL="285750" lvl="1" indent="-285750" algn="l" fontAlgn="base">
              <a:buFont typeface="Arial" panose="020B0604020202020204" pitchFamily="34" charset="0"/>
              <a:buChar char="•"/>
            </a:pPr>
            <a:r>
              <a:rPr lang="vi-VN" b="1" dirty="0"/>
              <a:t>Biên hợp lệ</a:t>
            </a:r>
            <a:r>
              <a:rPr lang="vi-VN" dirty="0"/>
              <a:t>: 1 (giá trị nhỏ nhất hợp lệ).</a:t>
            </a:r>
          </a:p>
          <a:p>
            <a:pPr marL="285750" lvl="1" indent="-285750" algn="l" fontAlgn="base">
              <a:buFont typeface="Arial" panose="020B0604020202020204" pitchFamily="34" charset="0"/>
              <a:buChar char="•"/>
            </a:pPr>
            <a:r>
              <a:rPr lang="vi-VN" b="1" dirty="0"/>
              <a:t>Giá trị lớn hơn biên hợp lệ</a:t>
            </a:r>
            <a:r>
              <a:rPr lang="vi-VN" dirty="0"/>
              <a:t>: 2 (để kiểm tra giá trị lớn hơn biên hợp lệ).</a:t>
            </a:r>
            <a:endParaRPr lang="en-US" dirty="0"/>
          </a:p>
          <a:p>
            <a:pPr marL="285750" lvl="1" indent="-285750" algn="l" fontAlgn="base">
              <a:buFont typeface="Arial" panose="020B0604020202020204" pitchFamily="34" charset="0"/>
              <a:buChar char="•"/>
            </a:pPr>
            <a:r>
              <a:rPr lang="en-US" b="1" dirty="0" err="1"/>
              <a:t>Ký</a:t>
            </a:r>
            <a:r>
              <a:rPr lang="en-US" b="1" dirty="0"/>
              <a:t> </a:t>
            </a:r>
            <a:r>
              <a:rPr lang="en-US" b="1" dirty="0" err="1"/>
              <a:t>tự</a:t>
            </a:r>
            <a:r>
              <a:rPr lang="en-US" dirty="0"/>
              <a:t>: </a:t>
            </a:r>
            <a:r>
              <a:rPr lang="en-US" dirty="0" err="1"/>
              <a:t>Giá</a:t>
            </a:r>
            <a:r>
              <a:rPr lang="en-US" dirty="0"/>
              <a:t> </a:t>
            </a:r>
            <a:r>
              <a:rPr lang="en-US" dirty="0" err="1"/>
              <a:t>trị</a:t>
            </a:r>
            <a:r>
              <a:rPr lang="en-US" dirty="0"/>
              <a:t> </a:t>
            </a:r>
            <a:r>
              <a:rPr lang="en-US" dirty="0" err="1"/>
              <a:t>không</a:t>
            </a:r>
            <a:r>
              <a:rPr lang="en-US" dirty="0"/>
              <a:t> </a:t>
            </a:r>
            <a:r>
              <a:rPr lang="en-US" dirty="0" err="1"/>
              <a:t>hợp</a:t>
            </a:r>
            <a:r>
              <a:rPr lang="en-US" dirty="0"/>
              <a:t> </a:t>
            </a:r>
            <a:r>
              <a:rPr lang="en-US" dirty="0" err="1"/>
              <a:t>lệ</a:t>
            </a:r>
            <a:r>
              <a:rPr lang="en-US" dirty="0"/>
              <a:t> (</a:t>
            </a:r>
            <a:r>
              <a:rPr lang="en-US" dirty="0" err="1"/>
              <a:t>không</a:t>
            </a:r>
            <a:r>
              <a:rPr lang="en-US" dirty="0"/>
              <a:t> </a:t>
            </a:r>
            <a:r>
              <a:rPr lang="en-US" dirty="0" err="1"/>
              <a:t>phải</a:t>
            </a:r>
            <a:r>
              <a:rPr lang="en-US" dirty="0"/>
              <a:t> </a:t>
            </a:r>
            <a:r>
              <a:rPr lang="en-US" dirty="0" err="1"/>
              <a:t>là</a:t>
            </a:r>
            <a:r>
              <a:rPr lang="en-US" dirty="0"/>
              <a:t> </a:t>
            </a:r>
            <a:r>
              <a:rPr lang="en-US" dirty="0" err="1"/>
              <a:t>số</a:t>
            </a:r>
            <a:r>
              <a:rPr lang="en-US" dirty="0"/>
              <a:t>).</a:t>
            </a:r>
            <a:endParaRPr lang="vi-VN" dirty="0"/>
          </a:p>
          <a:p>
            <a:pPr algn="l" fontAlgn="base"/>
            <a:endParaRPr lang="vi-VN" dirty="0"/>
          </a:p>
          <a:p>
            <a:pPr lvl="0" algn="l"/>
            <a:endParaRPr dirty="0">
              <a:latin typeface="+mn-lt"/>
              <a:ea typeface="Barlow Semi Condensed"/>
              <a:cs typeface="Barlow Semi Condensed"/>
              <a:sym typeface="Barlow Semi Condensed"/>
            </a:endParaRPr>
          </a:p>
        </p:txBody>
      </p:sp>
      <p:sp>
        <p:nvSpPr>
          <p:cNvPr id="19" name="Google Shape;3501;p61">
            <a:extLst>
              <a:ext uri="{FF2B5EF4-FFF2-40B4-BE49-F238E27FC236}">
                <a16:creationId xmlns:a16="http://schemas.microsoft.com/office/drawing/2014/main" id="{1A92E29B-60FB-4D9C-BE13-13E2696705F7}"/>
              </a:ext>
            </a:extLst>
          </p:cNvPr>
          <p:cNvSpPr/>
          <p:nvPr/>
        </p:nvSpPr>
        <p:spPr>
          <a:xfrm>
            <a:off x="4748641" y="818101"/>
            <a:ext cx="3376186" cy="3750788"/>
          </a:xfrm>
          <a:prstGeom prst="roundRect">
            <a:avLst>
              <a:gd name="adj" fmla="val 16667"/>
            </a:avLst>
          </a:prstGeom>
          <a:solidFill>
            <a:schemeClr val="accent1"/>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502;p61">
            <a:extLst>
              <a:ext uri="{FF2B5EF4-FFF2-40B4-BE49-F238E27FC236}">
                <a16:creationId xmlns:a16="http://schemas.microsoft.com/office/drawing/2014/main" id="{110009EE-B5D3-4123-946A-3B15D8DFC121}"/>
              </a:ext>
            </a:extLst>
          </p:cNvPr>
          <p:cNvSpPr/>
          <p:nvPr/>
        </p:nvSpPr>
        <p:spPr>
          <a:xfrm>
            <a:off x="4875782" y="955263"/>
            <a:ext cx="3105467" cy="3512845"/>
          </a:xfrm>
          <a:prstGeom prst="roundRect">
            <a:avLst>
              <a:gd name="adj" fmla="val 16667"/>
            </a:avLst>
          </a:prstGeom>
          <a:solidFill>
            <a:srgbClr val="FFFFF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504;p61">
            <a:extLst>
              <a:ext uri="{FF2B5EF4-FFF2-40B4-BE49-F238E27FC236}">
                <a16:creationId xmlns:a16="http://schemas.microsoft.com/office/drawing/2014/main" id="{3F06C3D2-3F32-42FB-8244-CB08133BE5BD}"/>
              </a:ext>
            </a:extLst>
          </p:cNvPr>
          <p:cNvSpPr txBox="1">
            <a:spLocks/>
          </p:cNvSpPr>
          <p:nvPr/>
        </p:nvSpPr>
        <p:spPr>
          <a:xfrm>
            <a:off x="5039659" y="1091003"/>
            <a:ext cx="2807689" cy="328343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2pPr>
            <a:lvl3pPr marR="0" lvl="2"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3pPr>
            <a:lvl4pPr marR="0" lvl="3"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4pPr>
            <a:lvl5pPr marR="0" lvl="4"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5pPr>
            <a:lvl6pPr marR="0" lvl="5"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6pPr>
            <a:lvl7pPr marR="0" lvl="6"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7pPr>
            <a:lvl8pPr marR="0" lvl="7"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8pPr>
            <a:lvl9pPr marR="0" lvl="8"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9pPr>
          </a:lstStyle>
          <a:p>
            <a:pPr algn="l"/>
            <a:r>
              <a:rPr lang="vi-VN" b="1" dirty="0"/>
              <a:t> </a:t>
            </a:r>
            <a:r>
              <a:rPr lang="en-US" b="1" dirty="0"/>
              <a:t>R</a:t>
            </a:r>
            <a:r>
              <a:rPr lang="vi-VN" b="1" dirty="0"/>
              <a:t>egular</a:t>
            </a:r>
            <a:r>
              <a:rPr lang="en-US" b="1" dirty="0"/>
              <a:t> </a:t>
            </a:r>
            <a:r>
              <a:rPr lang="vi-VN" b="1" dirty="0"/>
              <a:t>Price</a:t>
            </a:r>
          </a:p>
          <a:p>
            <a:pPr algn="l" fontAlgn="base"/>
            <a:r>
              <a:rPr lang="vi-VN" u="sng" dirty="0"/>
              <a:t>Điều kiện</a:t>
            </a:r>
            <a:r>
              <a:rPr lang="vi-VN" dirty="0"/>
              <a:t>: regularPrice phải là số và ≥ 50.</a:t>
            </a:r>
          </a:p>
          <a:p>
            <a:pPr algn="l" fontAlgn="base"/>
            <a:r>
              <a:rPr lang="vi-VN" u="sng" dirty="0"/>
              <a:t>Giá trị biên</a:t>
            </a:r>
            <a:r>
              <a:rPr lang="vi-VN" dirty="0"/>
              <a:t>:</a:t>
            </a:r>
          </a:p>
          <a:p>
            <a:pPr marL="285750" lvl="1" indent="-285750" algn="l" fontAlgn="base">
              <a:buFont typeface="Arial" panose="020B0604020202020204" pitchFamily="34" charset="0"/>
              <a:buChar char="•"/>
            </a:pPr>
            <a:r>
              <a:rPr lang="vi-VN" b="1" dirty="0"/>
              <a:t>Biên dưới</a:t>
            </a:r>
            <a:r>
              <a:rPr lang="vi-VN" dirty="0"/>
              <a:t>: 49 (giá trị không hợp lệ, nhỏ hơn 50).</a:t>
            </a:r>
          </a:p>
          <a:p>
            <a:pPr marL="285750" lvl="1" indent="-285750" algn="l" fontAlgn="base">
              <a:buFont typeface="Arial" panose="020B0604020202020204" pitchFamily="34" charset="0"/>
              <a:buChar char="•"/>
            </a:pPr>
            <a:r>
              <a:rPr lang="vi-VN" b="1" dirty="0"/>
              <a:t>Biên hợp lệ</a:t>
            </a:r>
            <a:r>
              <a:rPr lang="vi-VN" dirty="0"/>
              <a:t>: 50 (giá trị nhỏ nhất hợp lệ).</a:t>
            </a:r>
          </a:p>
          <a:p>
            <a:pPr marL="285750" lvl="1" indent="-285750" algn="l" fontAlgn="base">
              <a:buFont typeface="Arial" panose="020B0604020202020204" pitchFamily="34" charset="0"/>
              <a:buChar char="•"/>
            </a:pPr>
            <a:r>
              <a:rPr lang="vi-VN" b="1" dirty="0"/>
              <a:t>Giá trị lớn hơn biên hợp lệ</a:t>
            </a:r>
            <a:r>
              <a:rPr lang="vi-VN" dirty="0"/>
              <a:t>: 51 (để kiểm tra giá trị lớn hơn biên hợp lệ).</a:t>
            </a:r>
          </a:p>
          <a:p>
            <a:pPr marL="285750" lvl="1" indent="-285750" algn="l" fontAlgn="base">
              <a:buFont typeface="Arial" panose="020B0604020202020204" pitchFamily="34" charset="0"/>
              <a:buChar char="•"/>
            </a:pPr>
            <a:r>
              <a:rPr lang="vi-VN" b="1" dirty="0"/>
              <a:t>Ký tự</a:t>
            </a:r>
            <a:r>
              <a:rPr lang="vi-VN" dirty="0"/>
              <a:t>: Giá trị không hợp lệ (không phải là số).</a:t>
            </a:r>
            <a:endParaRPr lang="vi-VN" sz="1300" dirty="0"/>
          </a:p>
        </p:txBody>
      </p:sp>
    </p:spTree>
    <p:extLst>
      <p:ext uri="{BB962C8B-B14F-4D97-AF65-F5344CB8AC3E}">
        <p14:creationId xmlns:p14="http://schemas.microsoft.com/office/powerpoint/2010/main" val="42302690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497"/>
        <p:cNvGrpSpPr/>
        <p:nvPr/>
      </p:nvGrpSpPr>
      <p:grpSpPr>
        <a:xfrm>
          <a:off x="0" y="0"/>
          <a:ext cx="0" cy="0"/>
          <a:chOff x="0" y="0"/>
          <a:chExt cx="0" cy="0"/>
        </a:xfrm>
      </p:grpSpPr>
      <p:sp>
        <p:nvSpPr>
          <p:cNvPr id="3498" name="Google Shape;3498;p61"/>
          <p:cNvSpPr txBox="1">
            <a:spLocks noGrp="1"/>
          </p:cNvSpPr>
          <p:nvPr>
            <p:ph type="title"/>
          </p:nvPr>
        </p:nvSpPr>
        <p:spPr>
          <a:xfrm>
            <a:off x="1807650" y="104233"/>
            <a:ext cx="5528700" cy="61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1" dirty="0" err="1">
                <a:latin typeface="+mn-lt"/>
              </a:rPr>
              <a:t>Xác</a:t>
            </a:r>
            <a:r>
              <a:rPr lang="en-US" b="1" dirty="0">
                <a:latin typeface="+mn-lt"/>
              </a:rPr>
              <a:t> </a:t>
            </a:r>
            <a:r>
              <a:rPr lang="en-US" b="1" dirty="0" err="1">
                <a:latin typeface="+mn-lt"/>
              </a:rPr>
              <a:t>định</a:t>
            </a:r>
            <a:r>
              <a:rPr lang="en-US" b="1" dirty="0">
                <a:latin typeface="+mn-lt"/>
              </a:rPr>
              <a:t> </a:t>
            </a:r>
            <a:r>
              <a:rPr lang="en-US" b="1" dirty="0" err="1">
                <a:latin typeface="+mn-lt"/>
              </a:rPr>
              <a:t>giá</a:t>
            </a:r>
            <a:r>
              <a:rPr lang="en-US" b="1" dirty="0">
                <a:latin typeface="+mn-lt"/>
              </a:rPr>
              <a:t> </a:t>
            </a:r>
            <a:r>
              <a:rPr lang="en-US" b="1" dirty="0" err="1">
                <a:latin typeface="+mn-lt"/>
              </a:rPr>
              <a:t>trị</a:t>
            </a:r>
            <a:r>
              <a:rPr lang="en-US" b="1" dirty="0">
                <a:latin typeface="+mn-lt"/>
              </a:rPr>
              <a:t> </a:t>
            </a:r>
            <a:r>
              <a:rPr lang="en-US" b="1" dirty="0" err="1">
                <a:latin typeface="+mn-lt"/>
              </a:rPr>
              <a:t>biên</a:t>
            </a:r>
            <a:endParaRPr b="1" dirty="0">
              <a:latin typeface="+mn-lt"/>
            </a:endParaRPr>
          </a:p>
        </p:txBody>
      </p:sp>
      <p:sp>
        <p:nvSpPr>
          <p:cNvPr id="3501" name="Google Shape;3501;p61"/>
          <p:cNvSpPr/>
          <p:nvPr/>
        </p:nvSpPr>
        <p:spPr>
          <a:xfrm>
            <a:off x="1124378" y="818101"/>
            <a:ext cx="3376186" cy="3750788"/>
          </a:xfrm>
          <a:prstGeom prst="roundRect">
            <a:avLst>
              <a:gd name="adj" fmla="val 16667"/>
            </a:avLst>
          </a:prstGeom>
          <a:solidFill>
            <a:schemeClr val="accent1"/>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2" name="Google Shape;3502;p61"/>
          <p:cNvSpPr/>
          <p:nvPr/>
        </p:nvSpPr>
        <p:spPr>
          <a:xfrm>
            <a:off x="1251519" y="955263"/>
            <a:ext cx="3105467" cy="3512845"/>
          </a:xfrm>
          <a:prstGeom prst="roundRect">
            <a:avLst>
              <a:gd name="adj" fmla="val 16667"/>
            </a:avLst>
          </a:prstGeom>
          <a:solidFill>
            <a:srgbClr val="FFFFF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4" name="Google Shape;3504;p61"/>
          <p:cNvSpPr txBox="1">
            <a:spLocks noGrp="1"/>
          </p:cNvSpPr>
          <p:nvPr>
            <p:ph type="subTitle" idx="2"/>
          </p:nvPr>
        </p:nvSpPr>
        <p:spPr>
          <a:xfrm>
            <a:off x="1415396" y="1091003"/>
            <a:ext cx="2807689" cy="3283434"/>
          </a:xfrm>
          <a:prstGeom prst="rect">
            <a:avLst/>
          </a:prstGeom>
        </p:spPr>
        <p:txBody>
          <a:bodyPr spcFirstLastPara="1" wrap="square" lIns="91425" tIns="91425" rIns="91425" bIns="91425" anchor="t" anchorCtr="0">
            <a:noAutofit/>
          </a:bodyPr>
          <a:lstStyle/>
          <a:p>
            <a:pPr algn="l"/>
            <a:r>
              <a:rPr lang="vi-VN" b="1" dirty="0"/>
              <a:t> </a:t>
            </a:r>
            <a:r>
              <a:rPr lang="en-US" b="1" dirty="0"/>
              <a:t>D</a:t>
            </a:r>
            <a:r>
              <a:rPr lang="vi-VN" b="1" dirty="0"/>
              <a:t>iscount</a:t>
            </a:r>
          </a:p>
          <a:p>
            <a:pPr algn="l" fontAlgn="base"/>
            <a:r>
              <a:rPr lang="vi-VN" u="sng" dirty="0"/>
              <a:t>Điều kiện</a:t>
            </a:r>
            <a:r>
              <a:rPr lang="vi-VN" dirty="0"/>
              <a:t>: discount phải là số, ≥ 0, và &lt;= regularPrice.</a:t>
            </a:r>
          </a:p>
          <a:p>
            <a:pPr algn="l" fontAlgn="base"/>
            <a:r>
              <a:rPr lang="vi-VN" u="sng" dirty="0"/>
              <a:t>Giá trị biên</a:t>
            </a:r>
            <a:r>
              <a:rPr lang="vi-VN" dirty="0"/>
              <a:t>:</a:t>
            </a:r>
          </a:p>
          <a:p>
            <a:pPr lvl="1" algn="l" fontAlgn="base"/>
            <a:r>
              <a:rPr lang="vi-VN" b="1" dirty="0"/>
              <a:t>Biên dưới</a:t>
            </a:r>
            <a:r>
              <a:rPr lang="vi-VN" dirty="0"/>
              <a:t>: -1 (giá trị không hợp lệ, nhỏ hơn 0).</a:t>
            </a:r>
          </a:p>
          <a:p>
            <a:pPr lvl="1" algn="l" fontAlgn="base"/>
            <a:r>
              <a:rPr lang="vi-VN" b="1" dirty="0"/>
              <a:t>Biên hợp lệ thấp nhất</a:t>
            </a:r>
            <a:r>
              <a:rPr lang="vi-VN" dirty="0"/>
              <a:t>: 0 (giá trị hợp lệ thấp nhất).</a:t>
            </a:r>
          </a:p>
          <a:p>
            <a:pPr lvl="1" algn="l" fontAlgn="base"/>
            <a:r>
              <a:rPr lang="vi-VN" b="1" dirty="0"/>
              <a:t>Biên trên phụ thuộc vào regularPrice</a:t>
            </a:r>
            <a:r>
              <a:rPr lang="vi-VN" dirty="0"/>
              <a:t>: Nếu regularPrice = 50</a:t>
            </a:r>
            <a:r>
              <a:rPr lang="en-US" dirty="0"/>
              <a:t> =&gt; </a:t>
            </a:r>
            <a:r>
              <a:rPr lang="vi-VN" dirty="0"/>
              <a:t>discount </a:t>
            </a:r>
            <a:r>
              <a:rPr lang="en-US" dirty="0"/>
              <a:t>=</a:t>
            </a:r>
            <a:r>
              <a:rPr lang="vi-VN" dirty="0"/>
              <a:t> 49 </a:t>
            </a:r>
            <a:endParaRPr lang="en-US" dirty="0"/>
          </a:p>
          <a:p>
            <a:pPr lvl="1" algn="l" fontAlgn="base"/>
            <a:r>
              <a:rPr lang="vi-VN" b="1" dirty="0"/>
              <a:t>Ký tự</a:t>
            </a:r>
            <a:r>
              <a:rPr lang="vi-VN" dirty="0"/>
              <a:t>: Giá trị không hợp lệ (không phải là số).</a:t>
            </a:r>
            <a:endParaRPr lang="vi-VN" sz="1300" dirty="0"/>
          </a:p>
          <a:p>
            <a:pPr algn="l" fontAlgn="base"/>
            <a:endParaRPr lang="vi-VN" dirty="0"/>
          </a:p>
          <a:p>
            <a:pPr lvl="0" algn="l"/>
            <a:endParaRPr dirty="0">
              <a:latin typeface="+mn-lt"/>
              <a:ea typeface="Barlow Semi Condensed"/>
              <a:cs typeface="Barlow Semi Condensed"/>
              <a:sym typeface="Barlow Semi Condensed"/>
            </a:endParaRPr>
          </a:p>
        </p:txBody>
      </p:sp>
      <p:sp>
        <p:nvSpPr>
          <p:cNvPr id="19" name="Google Shape;3501;p61">
            <a:extLst>
              <a:ext uri="{FF2B5EF4-FFF2-40B4-BE49-F238E27FC236}">
                <a16:creationId xmlns:a16="http://schemas.microsoft.com/office/drawing/2014/main" id="{1A92E29B-60FB-4D9C-BE13-13E2696705F7}"/>
              </a:ext>
            </a:extLst>
          </p:cNvPr>
          <p:cNvSpPr/>
          <p:nvPr/>
        </p:nvSpPr>
        <p:spPr>
          <a:xfrm>
            <a:off x="4748641" y="818101"/>
            <a:ext cx="3376186" cy="3750788"/>
          </a:xfrm>
          <a:prstGeom prst="roundRect">
            <a:avLst>
              <a:gd name="adj" fmla="val 16667"/>
            </a:avLst>
          </a:prstGeom>
          <a:solidFill>
            <a:schemeClr val="accent1"/>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502;p61">
            <a:extLst>
              <a:ext uri="{FF2B5EF4-FFF2-40B4-BE49-F238E27FC236}">
                <a16:creationId xmlns:a16="http://schemas.microsoft.com/office/drawing/2014/main" id="{110009EE-B5D3-4123-946A-3B15D8DFC121}"/>
              </a:ext>
            </a:extLst>
          </p:cNvPr>
          <p:cNvSpPr/>
          <p:nvPr/>
        </p:nvSpPr>
        <p:spPr>
          <a:xfrm>
            <a:off x="4875782" y="955263"/>
            <a:ext cx="3105467" cy="3512845"/>
          </a:xfrm>
          <a:prstGeom prst="roundRect">
            <a:avLst>
              <a:gd name="adj" fmla="val 16667"/>
            </a:avLst>
          </a:prstGeom>
          <a:solidFill>
            <a:srgbClr val="FFFFF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504;p61">
            <a:extLst>
              <a:ext uri="{FF2B5EF4-FFF2-40B4-BE49-F238E27FC236}">
                <a16:creationId xmlns:a16="http://schemas.microsoft.com/office/drawing/2014/main" id="{3F06C3D2-3F32-42FB-8244-CB08133BE5BD}"/>
              </a:ext>
            </a:extLst>
          </p:cNvPr>
          <p:cNvSpPr txBox="1">
            <a:spLocks/>
          </p:cNvSpPr>
          <p:nvPr/>
        </p:nvSpPr>
        <p:spPr>
          <a:xfrm>
            <a:off x="5139671" y="1091003"/>
            <a:ext cx="2688945" cy="310999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2pPr>
            <a:lvl3pPr marR="0" lvl="2"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3pPr>
            <a:lvl4pPr marR="0" lvl="3"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4pPr>
            <a:lvl5pPr marR="0" lvl="4"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5pPr>
            <a:lvl6pPr marR="0" lvl="5"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6pPr>
            <a:lvl7pPr marR="0" lvl="6"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7pPr>
            <a:lvl8pPr marR="0" lvl="7"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8pPr>
            <a:lvl9pPr marR="0" lvl="8"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9pPr>
          </a:lstStyle>
          <a:p>
            <a:pPr algn="l"/>
            <a:r>
              <a:rPr lang="en-US" b="1" dirty="0"/>
              <a:t>Cabin Name</a:t>
            </a:r>
            <a:endParaRPr lang="vi-VN" b="1" dirty="0"/>
          </a:p>
          <a:p>
            <a:pPr algn="l" fontAlgn="base"/>
            <a:r>
              <a:rPr lang="vi-VN" u="sng" dirty="0"/>
              <a:t>Điều kiện</a:t>
            </a:r>
            <a:r>
              <a:rPr lang="vi-VN" dirty="0"/>
              <a:t>:</a:t>
            </a:r>
            <a:r>
              <a:rPr lang="en-US" dirty="0"/>
              <a:t> </a:t>
            </a:r>
            <a:r>
              <a:rPr lang="en-US" dirty="0" err="1"/>
              <a:t>Không</a:t>
            </a:r>
            <a:r>
              <a:rPr lang="en-US" dirty="0"/>
              <a:t> đ</a:t>
            </a:r>
            <a:r>
              <a:rPr lang="vi-VN" dirty="0"/>
              <a:t>ư</a:t>
            </a:r>
            <a:r>
              <a:rPr lang="en-US" dirty="0" err="1"/>
              <a:t>ợc</a:t>
            </a:r>
            <a:r>
              <a:rPr lang="en-US" dirty="0"/>
              <a:t> </a:t>
            </a:r>
            <a:r>
              <a:rPr lang="en-US" dirty="0" err="1"/>
              <a:t>để</a:t>
            </a:r>
            <a:r>
              <a:rPr lang="en-US" dirty="0"/>
              <a:t> </a:t>
            </a:r>
            <a:r>
              <a:rPr lang="en-US" dirty="0" err="1"/>
              <a:t>trống</a:t>
            </a:r>
            <a:r>
              <a:rPr lang="en-US" dirty="0"/>
              <a:t> </a:t>
            </a:r>
            <a:r>
              <a:rPr lang="en-US" dirty="0" err="1"/>
              <a:t>và</a:t>
            </a:r>
            <a:r>
              <a:rPr lang="en-US" dirty="0"/>
              <a:t> </a:t>
            </a:r>
            <a:r>
              <a:rPr lang="en-US" dirty="0" err="1"/>
              <a:t>là</a:t>
            </a:r>
            <a:r>
              <a:rPr lang="en-US" dirty="0"/>
              <a:t> </a:t>
            </a:r>
            <a:r>
              <a:rPr lang="en-US" dirty="0" err="1"/>
              <a:t>duy</a:t>
            </a:r>
            <a:r>
              <a:rPr lang="en-US" dirty="0"/>
              <a:t> </a:t>
            </a:r>
            <a:r>
              <a:rPr lang="en-US" dirty="0" err="1"/>
              <a:t>nhất</a:t>
            </a:r>
            <a:r>
              <a:rPr lang="en-US" dirty="0"/>
              <a:t>.</a:t>
            </a:r>
          </a:p>
          <a:p>
            <a:pPr algn="l" fontAlgn="base"/>
            <a:r>
              <a:rPr lang="en-US" u="sng" dirty="0"/>
              <a:t>Valid:</a:t>
            </a:r>
            <a:r>
              <a:rPr lang="en-US" dirty="0"/>
              <a:t> </a:t>
            </a:r>
            <a:r>
              <a:rPr lang="en-US" dirty="0" err="1"/>
              <a:t>không</a:t>
            </a:r>
            <a:r>
              <a:rPr lang="en-US" dirty="0"/>
              <a:t> </a:t>
            </a:r>
            <a:r>
              <a:rPr lang="en-US" dirty="0" err="1"/>
              <a:t>để</a:t>
            </a:r>
            <a:r>
              <a:rPr lang="en-US" dirty="0"/>
              <a:t> </a:t>
            </a:r>
            <a:r>
              <a:rPr lang="en-US" dirty="0" err="1"/>
              <a:t>trống</a:t>
            </a:r>
            <a:r>
              <a:rPr lang="en-US" dirty="0"/>
              <a:t> </a:t>
            </a:r>
            <a:r>
              <a:rPr lang="en-US" dirty="0" err="1"/>
              <a:t>và</a:t>
            </a:r>
            <a:r>
              <a:rPr lang="en-US" dirty="0"/>
              <a:t> </a:t>
            </a:r>
            <a:r>
              <a:rPr lang="en-US" dirty="0" err="1"/>
              <a:t>tên</a:t>
            </a:r>
            <a:r>
              <a:rPr lang="en-US" dirty="0"/>
              <a:t> </a:t>
            </a:r>
            <a:r>
              <a:rPr lang="en-US" dirty="0" err="1"/>
              <a:t>phòng</a:t>
            </a:r>
            <a:r>
              <a:rPr lang="en-US" dirty="0"/>
              <a:t> </a:t>
            </a:r>
            <a:r>
              <a:rPr lang="en-US" dirty="0" err="1"/>
              <a:t>ch</a:t>
            </a:r>
            <a:r>
              <a:rPr lang="vi-VN" dirty="0"/>
              <a:t>ư</a:t>
            </a:r>
            <a:r>
              <a:rPr lang="en-US" dirty="0"/>
              <a:t>a </a:t>
            </a:r>
            <a:r>
              <a:rPr lang="en-US" dirty="0" err="1"/>
              <a:t>tồn</a:t>
            </a:r>
            <a:r>
              <a:rPr lang="en-US" dirty="0"/>
              <a:t> </a:t>
            </a:r>
            <a:r>
              <a:rPr lang="en-US" dirty="0" err="1"/>
              <a:t>tại</a:t>
            </a:r>
            <a:r>
              <a:rPr lang="en-US" dirty="0"/>
              <a:t>.</a:t>
            </a:r>
          </a:p>
          <a:p>
            <a:pPr algn="l" fontAlgn="base"/>
            <a:r>
              <a:rPr lang="en-US" u="sng" dirty="0"/>
              <a:t>Invalid</a:t>
            </a:r>
            <a:r>
              <a:rPr lang="en-US" dirty="0"/>
              <a:t>: </a:t>
            </a:r>
            <a:r>
              <a:rPr lang="en-US" dirty="0" err="1"/>
              <a:t>Để</a:t>
            </a:r>
            <a:r>
              <a:rPr lang="en-US" dirty="0"/>
              <a:t> </a:t>
            </a:r>
            <a:r>
              <a:rPr lang="en-US" dirty="0" err="1"/>
              <a:t>trống</a:t>
            </a:r>
            <a:r>
              <a:rPr lang="en-US" dirty="0"/>
              <a:t>, </a:t>
            </a:r>
            <a:r>
              <a:rPr lang="en-US" dirty="0" err="1"/>
              <a:t>tên</a:t>
            </a:r>
            <a:r>
              <a:rPr lang="en-US" dirty="0"/>
              <a:t> </a:t>
            </a:r>
            <a:r>
              <a:rPr lang="en-US" dirty="0" err="1"/>
              <a:t>đã</a:t>
            </a:r>
            <a:r>
              <a:rPr lang="en-US" dirty="0"/>
              <a:t> </a:t>
            </a:r>
            <a:r>
              <a:rPr lang="en-US" dirty="0" err="1"/>
              <a:t>tồn</a:t>
            </a:r>
            <a:r>
              <a:rPr lang="en-US" dirty="0"/>
              <a:t> </a:t>
            </a:r>
            <a:r>
              <a:rPr lang="en-US" dirty="0" err="1"/>
              <a:t>tại</a:t>
            </a:r>
            <a:r>
              <a:rPr lang="en-US" dirty="0"/>
              <a:t>.</a:t>
            </a:r>
            <a:endParaRPr lang="vi-VN" dirty="0"/>
          </a:p>
        </p:txBody>
      </p:sp>
    </p:spTree>
    <p:extLst>
      <p:ext uri="{BB962C8B-B14F-4D97-AF65-F5344CB8AC3E}">
        <p14:creationId xmlns:p14="http://schemas.microsoft.com/office/powerpoint/2010/main" val="28757589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25" name="Google Shape;325;p33"/>
          <p:cNvSpPr/>
          <p:nvPr/>
        </p:nvSpPr>
        <p:spPr>
          <a:xfrm rot="5126449">
            <a:off x="387937" y="628575"/>
            <a:ext cx="294815" cy="196071"/>
          </a:xfrm>
          <a:custGeom>
            <a:avLst/>
            <a:gdLst/>
            <a:ahLst/>
            <a:cxnLst/>
            <a:rect l="l" t="t" r="r" b="b"/>
            <a:pathLst>
              <a:path w="5514" h="3667" extrusionOk="0">
                <a:moveTo>
                  <a:pt x="2468" y="1883"/>
                </a:moveTo>
                <a:cubicBezTo>
                  <a:pt x="2694" y="1932"/>
                  <a:pt x="2790" y="2112"/>
                  <a:pt x="2917" y="2270"/>
                </a:cubicBezTo>
                <a:cubicBezTo>
                  <a:pt x="2972" y="2338"/>
                  <a:pt x="3059" y="2391"/>
                  <a:pt x="3056" y="2486"/>
                </a:cubicBezTo>
                <a:cubicBezTo>
                  <a:pt x="3056" y="2555"/>
                  <a:pt x="3022" y="2623"/>
                  <a:pt x="2994" y="2716"/>
                </a:cubicBezTo>
                <a:cubicBezTo>
                  <a:pt x="2952" y="2716"/>
                  <a:pt x="2903" y="2718"/>
                  <a:pt x="2852" y="2718"/>
                </a:cubicBezTo>
                <a:cubicBezTo>
                  <a:pt x="2814" y="2718"/>
                  <a:pt x="2774" y="2716"/>
                  <a:pt x="2734" y="2712"/>
                </a:cubicBezTo>
                <a:cubicBezTo>
                  <a:pt x="2706" y="2709"/>
                  <a:pt x="2681" y="2663"/>
                  <a:pt x="2657" y="2632"/>
                </a:cubicBezTo>
                <a:cubicBezTo>
                  <a:pt x="2623" y="2592"/>
                  <a:pt x="2582" y="2548"/>
                  <a:pt x="2551" y="2505"/>
                </a:cubicBezTo>
                <a:cubicBezTo>
                  <a:pt x="2514" y="2449"/>
                  <a:pt x="2452" y="2394"/>
                  <a:pt x="2449" y="2338"/>
                </a:cubicBezTo>
                <a:cubicBezTo>
                  <a:pt x="2440" y="2189"/>
                  <a:pt x="2459" y="2041"/>
                  <a:pt x="2468" y="1883"/>
                </a:cubicBezTo>
                <a:close/>
                <a:moveTo>
                  <a:pt x="4212" y="4"/>
                </a:moveTo>
                <a:cubicBezTo>
                  <a:pt x="4163" y="4"/>
                  <a:pt x="4116" y="7"/>
                  <a:pt x="4071" y="13"/>
                </a:cubicBezTo>
                <a:cubicBezTo>
                  <a:pt x="3845" y="38"/>
                  <a:pt x="3588" y="1"/>
                  <a:pt x="3384" y="162"/>
                </a:cubicBezTo>
                <a:cubicBezTo>
                  <a:pt x="3350" y="187"/>
                  <a:pt x="3291" y="177"/>
                  <a:pt x="3242" y="187"/>
                </a:cubicBezTo>
                <a:cubicBezTo>
                  <a:pt x="3217" y="190"/>
                  <a:pt x="3177" y="184"/>
                  <a:pt x="3164" y="199"/>
                </a:cubicBezTo>
                <a:cubicBezTo>
                  <a:pt x="3084" y="286"/>
                  <a:pt x="2951" y="286"/>
                  <a:pt x="2883" y="413"/>
                </a:cubicBezTo>
                <a:cubicBezTo>
                  <a:pt x="2811" y="549"/>
                  <a:pt x="2592" y="555"/>
                  <a:pt x="2533" y="728"/>
                </a:cubicBezTo>
                <a:cubicBezTo>
                  <a:pt x="2533" y="735"/>
                  <a:pt x="2517" y="731"/>
                  <a:pt x="2514" y="738"/>
                </a:cubicBezTo>
                <a:cubicBezTo>
                  <a:pt x="2471" y="793"/>
                  <a:pt x="2428" y="849"/>
                  <a:pt x="2394" y="908"/>
                </a:cubicBezTo>
                <a:cubicBezTo>
                  <a:pt x="2369" y="948"/>
                  <a:pt x="2366" y="1029"/>
                  <a:pt x="2338" y="1038"/>
                </a:cubicBezTo>
                <a:cubicBezTo>
                  <a:pt x="2202" y="1075"/>
                  <a:pt x="2214" y="1177"/>
                  <a:pt x="2217" y="1310"/>
                </a:cubicBezTo>
                <a:cubicBezTo>
                  <a:pt x="2152" y="1310"/>
                  <a:pt x="2088" y="1309"/>
                  <a:pt x="2024" y="1309"/>
                </a:cubicBezTo>
                <a:cubicBezTo>
                  <a:pt x="1960" y="1309"/>
                  <a:pt x="1897" y="1310"/>
                  <a:pt x="1833" y="1313"/>
                </a:cubicBezTo>
                <a:cubicBezTo>
                  <a:pt x="1740" y="1316"/>
                  <a:pt x="1644" y="1326"/>
                  <a:pt x="1558" y="1351"/>
                </a:cubicBezTo>
                <a:cubicBezTo>
                  <a:pt x="1400" y="1397"/>
                  <a:pt x="1245" y="1456"/>
                  <a:pt x="1090" y="1518"/>
                </a:cubicBezTo>
                <a:cubicBezTo>
                  <a:pt x="1044" y="1536"/>
                  <a:pt x="998" y="1564"/>
                  <a:pt x="960" y="1601"/>
                </a:cubicBezTo>
                <a:cubicBezTo>
                  <a:pt x="852" y="1703"/>
                  <a:pt x="747" y="1812"/>
                  <a:pt x="642" y="1920"/>
                </a:cubicBezTo>
                <a:cubicBezTo>
                  <a:pt x="577" y="1988"/>
                  <a:pt x="502" y="2053"/>
                  <a:pt x="450" y="2131"/>
                </a:cubicBezTo>
                <a:cubicBezTo>
                  <a:pt x="403" y="2199"/>
                  <a:pt x="403" y="2322"/>
                  <a:pt x="347" y="2350"/>
                </a:cubicBezTo>
                <a:cubicBezTo>
                  <a:pt x="199" y="2421"/>
                  <a:pt x="267" y="2598"/>
                  <a:pt x="152" y="2682"/>
                </a:cubicBezTo>
                <a:cubicBezTo>
                  <a:pt x="128" y="2697"/>
                  <a:pt x="165" y="2787"/>
                  <a:pt x="140" y="2821"/>
                </a:cubicBezTo>
                <a:cubicBezTo>
                  <a:pt x="91" y="2892"/>
                  <a:pt x="66" y="2960"/>
                  <a:pt x="91" y="3044"/>
                </a:cubicBezTo>
                <a:cubicBezTo>
                  <a:pt x="97" y="3068"/>
                  <a:pt x="87" y="3106"/>
                  <a:pt x="72" y="3121"/>
                </a:cubicBezTo>
                <a:cubicBezTo>
                  <a:pt x="1" y="3202"/>
                  <a:pt x="4" y="3279"/>
                  <a:pt x="57" y="3369"/>
                </a:cubicBezTo>
                <a:cubicBezTo>
                  <a:pt x="72" y="3393"/>
                  <a:pt x="78" y="3431"/>
                  <a:pt x="81" y="3462"/>
                </a:cubicBezTo>
                <a:cubicBezTo>
                  <a:pt x="84" y="3587"/>
                  <a:pt x="151" y="3666"/>
                  <a:pt x="252" y="3666"/>
                </a:cubicBezTo>
                <a:cubicBezTo>
                  <a:pt x="256" y="3666"/>
                  <a:pt x="260" y="3666"/>
                  <a:pt x="264" y="3666"/>
                </a:cubicBezTo>
                <a:cubicBezTo>
                  <a:pt x="385" y="3660"/>
                  <a:pt x="465" y="3561"/>
                  <a:pt x="465" y="3437"/>
                </a:cubicBezTo>
                <a:cubicBezTo>
                  <a:pt x="462" y="3350"/>
                  <a:pt x="468" y="3257"/>
                  <a:pt x="487" y="3171"/>
                </a:cubicBezTo>
                <a:cubicBezTo>
                  <a:pt x="502" y="3090"/>
                  <a:pt x="555" y="3016"/>
                  <a:pt x="558" y="2938"/>
                </a:cubicBezTo>
                <a:cubicBezTo>
                  <a:pt x="561" y="2774"/>
                  <a:pt x="682" y="2678"/>
                  <a:pt x="744" y="2548"/>
                </a:cubicBezTo>
                <a:cubicBezTo>
                  <a:pt x="759" y="2521"/>
                  <a:pt x="772" y="2490"/>
                  <a:pt x="784" y="2459"/>
                </a:cubicBezTo>
                <a:cubicBezTo>
                  <a:pt x="812" y="2397"/>
                  <a:pt x="827" y="2329"/>
                  <a:pt x="868" y="2276"/>
                </a:cubicBezTo>
                <a:cubicBezTo>
                  <a:pt x="939" y="2189"/>
                  <a:pt x="1022" y="2112"/>
                  <a:pt x="1106" y="2035"/>
                </a:cubicBezTo>
                <a:cubicBezTo>
                  <a:pt x="1140" y="2001"/>
                  <a:pt x="1177" y="1963"/>
                  <a:pt x="1217" y="1945"/>
                </a:cubicBezTo>
                <a:cubicBezTo>
                  <a:pt x="1345" y="1891"/>
                  <a:pt x="1458" y="1796"/>
                  <a:pt x="1603" y="1796"/>
                </a:cubicBezTo>
                <a:cubicBezTo>
                  <a:pt x="1610" y="1796"/>
                  <a:pt x="1616" y="1796"/>
                  <a:pt x="1623" y="1796"/>
                </a:cubicBezTo>
                <a:cubicBezTo>
                  <a:pt x="1624" y="1796"/>
                  <a:pt x="1626" y="1797"/>
                  <a:pt x="1627" y="1797"/>
                </a:cubicBezTo>
                <a:cubicBezTo>
                  <a:pt x="1644" y="1797"/>
                  <a:pt x="1661" y="1780"/>
                  <a:pt x="1672" y="1765"/>
                </a:cubicBezTo>
                <a:cubicBezTo>
                  <a:pt x="1711" y="1717"/>
                  <a:pt x="1752" y="1703"/>
                  <a:pt x="1795" y="1703"/>
                </a:cubicBezTo>
                <a:cubicBezTo>
                  <a:pt x="1859" y="1703"/>
                  <a:pt x="1925" y="1734"/>
                  <a:pt x="1988" y="1734"/>
                </a:cubicBezTo>
                <a:cubicBezTo>
                  <a:pt x="2003" y="1734"/>
                  <a:pt x="2017" y="1732"/>
                  <a:pt x="2031" y="1728"/>
                </a:cubicBezTo>
                <a:cubicBezTo>
                  <a:pt x="2038" y="1728"/>
                  <a:pt x="2068" y="1771"/>
                  <a:pt x="2065" y="1784"/>
                </a:cubicBezTo>
                <a:cubicBezTo>
                  <a:pt x="2025" y="1895"/>
                  <a:pt x="2013" y="1997"/>
                  <a:pt x="2019" y="2118"/>
                </a:cubicBezTo>
                <a:cubicBezTo>
                  <a:pt x="2025" y="2211"/>
                  <a:pt x="2000" y="2310"/>
                  <a:pt x="2050" y="2394"/>
                </a:cubicBezTo>
                <a:cubicBezTo>
                  <a:pt x="2149" y="2561"/>
                  <a:pt x="2099" y="2812"/>
                  <a:pt x="2335" y="2904"/>
                </a:cubicBezTo>
                <a:cubicBezTo>
                  <a:pt x="2344" y="2907"/>
                  <a:pt x="2344" y="2935"/>
                  <a:pt x="2353" y="2945"/>
                </a:cubicBezTo>
                <a:cubicBezTo>
                  <a:pt x="2384" y="2985"/>
                  <a:pt x="2415" y="3031"/>
                  <a:pt x="2455" y="3059"/>
                </a:cubicBezTo>
                <a:cubicBezTo>
                  <a:pt x="2502" y="3087"/>
                  <a:pt x="2561" y="3106"/>
                  <a:pt x="2616" y="3112"/>
                </a:cubicBezTo>
                <a:cubicBezTo>
                  <a:pt x="2720" y="3126"/>
                  <a:pt x="2830" y="3151"/>
                  <a:pt x="2934" y="3151"/>
                </a:cubicBezTo>
                <a:cubicBezTo>
                  <a:pt x="2966" y="3151"/>
                  <a:pt x="2997" y="3149"/>
                  <a:pt x="3028" y="3143"/>
                </a:cubicBezTo>
                <a:cubicBezTo>
                  <a:pt x="3155" y="3118"/>
                  <a:pt x="3273" y="3031"/>
                  <a:pt x="3384" y="2957"/>
                </a:cubicBezTo>
                <a:cubicBezTo>
                  <a:pt x="3474" y="2901"/>
                  <a:pt x="3434" y="2799"/>
                  <a:pt x="3440" y="2716"/>
                </a:cubicBezTo>
                <a:cubicBezTo>
                  <a:pt x="3443" y="2688"/>
                  <a:pt x="3458" y="2660"/>
                  <a:pt x="3458" y="2632"/>
                </a:cubicBezTo>
                <a:cubicBezTo>
                  <a:pt x="3458" y="2517"/>
                  <a:pt x="3480" y="2394"/>
                  <a:pt x="3446" y="2288"/>
                </a:cubicBezTo>
                <a:cubicBezTo>
                  <a:pt x="3415" y="2180"/>
                  <a:pt x="3334" y="2087"/>
                  <a:pt x="3263" y="1997"/>
                </a:cubicBezTo>
                <a:cubicBezTo>
                  <a:pt x="3081" y="1753"/>
                  <a:pt x="2827" y="1592"/>
                  <a:pt x="2570" y="1440"/>
                </a:cubicBezTo>
                <a:cubicBezTo>
                  <a:pt x="2573" y="1434"/>
                  <a:pt x="2576" y="1428"/>
                  <a:pt x="2576" y="1425"/>
                </a:cubicBezTo>
                <a:cubicBezTo>
                  <a:pt x="2598" y="1251"/>
                  <a:pt x="2814" y="1190"/>
                  <a:pt x="2821" y="1001"/>
                </a:cubicBezTo>
                <a:cubicBezTo>
                  <a:pt x="2821" y="979"/>
                  <a:pt x="2879" y="954"/>
                  <a:pt x="2914" y="936"/>
                </a:cubicBezTo>
                <a:cubicBezTo>
                  <a:pt x="2954" y="911"/>
                  <a:pt x="3003" y="899"/>
                  <a:pt x="3037" y="868"/>
                </a:cubicBezTo>
                <a:cubicBezTo>
                  <a:pt x="3112" y="800"/>
                  <a:pt x="3170" y="716"/>
                  <a:pt x="3245" y="648"/>
                </a:cubicBezTo>
                <a:cubicBezTo>
                  <a:pt x="3273" y="620"/>
                  <a:pt x="3319" y="591"/>
                  <a:pt x="3355" y="591"/>
                </a:cubicBezTo>
                <a:cubicBezTo>
                  <a:pt x="3359" y="591"/>
                  <a:pt x="3362" y="592"/>
                  <a:pt x="3365" y="592"/>
                </a:cubicBezTo>
                <a:cubicBezTo>
                  <a:pt x="3382" y="595"/>
                  <a:pt x="3397" y="596"/>
                  <a:pt x="3412" y="596"/>
                </a:cubicBezTo>
                <a:cubicBezTo>
                  <a:pt x="3510" y="596"/>
                  <a:pt x="3577" y="546"/>
                  <a:pt x="3622" y="484"/>
                </a:cubicBezTo>
                <a:cubicBezTo>
                  <a:pt x="3680" y="484"/>
                  <a:pt x="3734" y="493"/>
                  <a:pt x="3781" y="493"/>
                </a:cubicBezTo>
                <a:cubicBezTo>
                  <a:pt x="3810" y="493"/>
                  <a:pt x="3836" y="490"/>
                  <a:pt x="3858" y="478"/>
                </a:cubicBezTo>
                <a:cubicBezTo>
                  <a:pt x="3917" y="446"/>
                  <a:pt x="3971" y="430"/>
                  <a:pt x="4025" y="430"/>
                </a:cubicBezTo>
                <a:cubicBezTo>
                  <a:pt x="4081" y="430"/>
                  <a:pt x="4136" y="447"/>
                  <a:pt x="4195" y="484"/>
                </a:cubicBezTo>
                <a:cubicBezTo>
                  <a:pt x="4232" y="505"/>
                  <a:pt x="4288" y="499"/>
                  <a:pt x="4334" y="509"/>
                </a:cubicBezTo>
                <a:cubicBezTo>
                  <a:pt x="4402" y="518"/>
                  <a:pt x="4470" y="527"/>
                  <a:pt x="4539" y="543"/>
                </a:cubicBezTo>
                <a:cubicBezTo>
                  <a:pt x="4573" y="549"/>
                  <a:pt x="4604" y="580"/>
                  <a:pt x="4635" y="580"/>
                </a:cubicBezTo>
                <a:cubicBezTo>
                  <a:pt x="4637" y="580"/>
                  <a:pt x="4639" y="580"/>
                  <a:pt x="4642" y="580"/>
                </a:cubicBezTo>
                <a:cubicBezTo>
                  <a:pt x="4824" y="580"/>
                  <a:pt x="4958" y="696"/>
                  <a:pt x="5065" y="806"/>
                </a:cubicBezTo>
                <a:cubicBezTo>
                  <a:pt x="5125" y="864"/>
                  <a:pt x="5180" y="886"/>
                  <a:pt x="5237" y="886"/>
                </a:cubicBezTo>
                <a:cubicBezTo>
                  <a:pt x="5262" y="886"/>
                  <a:pt x="5287" y="881"/>
                  <a:pt x="5312" y="874"/>
                </a:cubicBezTo>
                <a:cubicBezTo>
                  <a:pt x="5492" y="815"/>
                  <a:pt x="5514" y="651"/>
                  <a:pt x="5371" y="530"/>
                </a:cubicBezTo>
                <a:cubicBezTo>
                  <a:pt x="5353" y="515"/>
                  <a:pt x="5346" y="490"/>
                  <a:pt x="5334" y="468"/>
                </a:cubicBezTo>
                <a:cubicBezTo>
                  <a:pt x="5292" y="392"/>
                  <a:pt x="5119" y="302"/>
                  <a:pt x="5021" y="302"/>
                </a:cubicBezTo>
                <a:cubicBezTo>
                  <a:pt x="5012" y="302"/>
                  <a:pt x="5004" y="303"/>
                  <a:pt x="4997" y="304"/>
                </a:cubicBezTo>
                <a:cubicBezTo>
                  <a:pt x="5015" y="286"/>
                  <a:pt x="5034" y="264"/>
                  <a:pt x="5052" y="245"/>
                </a:cubicBezTo>
                <a:cubicBezTo>
                  <a:pt x="4997" y="221"/>
                  <a:pt x="4944" y="180"/>
                  <a:pt x="4885" y="171"/>
                </a:cubicBezTo>
                <a:cubicBezTo>
                  <a:pt x="4786" y="156"/>
                  <a:pt x="4700" y="125"/>
                  <a:pt x="4604" y="81"/>
                </a:cubicBezTo>
                <a:cubicBezTo>
                  <a:pt x="4486" y="27"/>
                  <a:pt x="4344" y="4"/>
                  <a:pt x="4212" y="4"/>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 name="Group 52">
            <a:extLst>
              <a:ext uri="{FF2B5EF4-FFF2-40B4-BE49-F238E27FC236}">
                <a16:creationId xmlns:a16="http://schemas.microsoft.com/office/drawing/2014/main" id="{04F48238-9F64-37ED-095E-D4C416054333}"/>
              </a:ext>
            </a:extLst>
          </p:cNvPr>
          <p:cNvGrpSpPr/>
          <p:nvPr/>
        </p:nvGrpSpPr>
        <p:grpSpPr>
          <a:xfrm>
            <a:off x="425901" y="1521370"/>
            <a:ext cx="3781768" cy="2562784"/>
            <a:chOff x="4833722" y="1157329"/>
            <a:chExt cx="3774934" cy="2761105"/>
          </a:xfrm>
        </p:grpSpPr>
        <p:sp>
          <p:nvSpPr>
            <p:cNvPr id="32" name="Rectangle 31">
              <a:extLst>
                <a:ext uri="{FF2B5EF4-FFF2-40B4-BE49-F238E27FC236}">
                  <a16:creationId xmlns:a16="http://schemas.microsoft.com/office/drawing/2014/main" id="{1EBE7677-FB3E-57E9-D519-FD6367BFF6C2}"/>
                </a:ext>
              </a:extLst>
            </p:cNvPr>
            <p:cNvSpPr/>
            <p:nvPr/>
          </p:nvSpPr>
          <p:spPr>
            <a:xfrm>
              <a:off x="4833722" y="1157329"/>
              <a:ext cx="3774934" cy="2761105"/>
            </a:xfrm>
            <a:custGeom>
              <a:avLst/>
              <a:gdLst>
                <a:gd name="connsiteX0" fmla="*/ 0 w 3774934"/>
                <a:gd name="connsiteY0" fmla="*/ 0 h 2761105"/>
                <a:gd name="connsiteX1" fmla="*/ 3774934 w 3774934"/>
                <a:gd name="connsiteY1" fmla="*/ 0 h 2761105"/>
                <a:gd name="connsiteX2" fmla="*/ 3774934 w 3774934"/>
                <a:gd name="connsiteY2" fmla="*/ 2761105 h 2761105"/>
                <a:gd name="connsiteX3" fmla="*/ 0 w 3774934"/>
                <a:gd name="connsiteY3" fmla="*/ 2761105 h 2761105"/>
                <a:gd name="connsiteX4" fmla="*/ 0 w 3774934"/>
                <a:gd name="connsiteY4" fmla="*/ 0 h 2761105"/>
                <a:gd name="connsiteX0" fmla="*/ 0 w 3774934"/>
                <a:gd name="connsiteY0" fmla="*/ 0 h 2761105"/>
                <a:gd name="connsiteX1" fmla="*/ 3774934 w 3774934"/>
                <a:gd name="connsiteY1" fmla="*/ 0 h 2761105"/>
                <a:gd name="connsiteX2" fmla="*/ 3774934 w 3774934"/>
                <a:gd name="connsiteY2" fmla="*/ 2761105 h 2761105"/>
                <a:gd name="connsiteX3" fmla="*/ 0 w 3774934"/>
                <a:gd name="connsiteY3" fmla="*/ 2761105 h 2761105"/>
                <a:gd name="connsiteX4" fmla="*/ 0 w 3774934"/>
                <a:gd name="connsiteY4" fmla="*/ 0 h 2761105"/>
                <a:gd name="connsiteX0" fmla="*/ 0 w 3774934"/>
                <a:gd name="connsiteY0" fmla="*/ 0 h 2761105"/>
                <a:gd name="connsiteX1" fmla="*/ 3774934 w 3774934"/>
                <a:gd name="connsiteY1" fmla="*/ 0 h 2761105"/>
                <a:gd name="connsiteX2" fmla="*/ 3774934 w 3774934"/>
                <a:gd name="connsiteY2" fmla="*/ 2761105 h 2761105"/>
                <a:gd name="connsiteX3" fmla="*/ 0 w 3774934"/>
                <a:gd name="connsiteY3" fmla="*/ 2761105 h 2761105"/>
                <a:gd name="connsiteX4" fmla="*/ 0 w 3774934"/>
                <a:gd name="connsiteY4" fmla="*/ 0 h 27611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74934" h="2761105" fill="none" extrusionOk="0">
                  <a:moveTo>
                    <a:pt x="0" y="0"/>
                  </a:moveTo>
                  <a:cubicBezTo>
                    <a:pt x="778721" y="-26298"/>
                    <a:pt x="2944456" y="-185812"/>
                    <a:pt x="3774934" y="0"/>
                  </a:cubicBezTo>
                  <a:cubicBezTo>
                    <a:pt x="3801547" y="1192238"/>
                    <a:pt x="3656040" y="1462866"/>
                    <a:pt x="3774934" y="2761105"/>
                  </a:cubicBezTo>
                  <a:cubicBezTo>
                    <a:pt x="3228920" y="2564285"/>
                    <a:pt x="510526" y="3015640"/>
                    <a:pt x="0" y="2761105"/>
                  </a:cubicBezTo>
                  <a:cubicBezTo>
                    <a:pt x="80706" y="2045976"/>
                    <a:pt x="234628" y="735375"/>
                    <a:pt x="0" y="0"/>
                  </a:cubicBezTo>
                  <a:close/>
                </a:path>
                <a:path w="3774934" h="2761105" stroke="0" extrusionOk="0">
                  <a:moveTo>
                    <a:pt x="0" y="0"/>
                  </a:moveTo>
                  <a:cubicBezTo>
                    <a:pt x="884490" y="90295"/>
                    <a:pt x="2736941" y="320762"/>
                    <a:pt x="3774934" y="0"/>
                  </a:cubicBezTo>
                  <a:cubicBezTo>
                    <a:pt x="3720735" y="1147946"/>
                    <a:pt x="3867182" y="1648256"/>
                    <a:pt x="3774934" y="2761105"/>
                  </a:cubicBezTo>
                  <a:cubicBezTo>
                    <a:pt x="2347649" y="3066430"/>
                    <a:pt x="1458507" y="2742292"/>
                    <a:pt x="0" y="2761105"/>
                  </a:cubicBezTo>
                  <a:cubicBezTo>
                    <a:pt x="26575" y="1431482"/>
                    <a:pt x="-134105" y="891372"/>
                    <a:pt x="0" y="0"/>
                  </a:cubicBezTo>
                  <a:close/>
                </a:path>
                <a:path w="3774934" h="2761105" fill="none" stroke="0" extrusionOk="0">
                  <a:moveTo>
                    <a:pt x="0" y="0"/>
                  </a:moveTo>
                  <a:cubicBezTo>
                    <a:pt x="379387" y="-143140"/>
                    <a:pt x="2738404" y="8221"/>
                    <a:pt x="3774934" y="0"/>
                  </a:cubicBezTo>
                  <a:cubicBezTo>
                    <a:pt x="3820613" y="1199744"/>
                    <a:pt x="3661222" y="1402721"/>
                    <a:pt x="3774934" y="2761105"/>
                  </a:cubicBezTo>
                  <a:cubicBezTo>
                    <a:pt x="3179400" y="2675256"/>
                    <a:pt x="548504" y="2923099"/>
                    <a:pt x="0" y="2761105"/>
                  </a:cubicBezTo>
                  <a:cubicBezTo>
                    <a:pt x="-170423" y="1973130"/>
                    <a:pt x="188402" y="783030"/>
                    <a:pt x="0" y="0"/>
                  </a:cubicBezTo>
                  <a:close/>
                </a:path>
                <a:path w="3774934" h="2761105" fill="none" stroke="0" extrusionOk="0">
                  <a:moveTo>
                    <a:pt x="0" y="0"/>
                  </a:moveTo>
                  <a:cubicBezTo>
                    <a:pt x="584573" y="-90593"/>
                    <a:pt x="2793158" y="-31942"/>
                    <a:pt x="3774934" y="0"/>
                  </a:cubicBezTo>
                  <a:cubicBezTo>
                    <a:pt x="3870587" y="1203585"/>
                    <a:pt x="3640303" y="1434575"/>
                    <a:pt x="3774934" y="2761105"/>
                  </a:cubicBezTo>
                  <a:cubicBezTo>
                    <a:pt x="3220939" y="2692031"/>
                    <a:pt x="574230" y="2948500"/>
                    <a:pt x="0" y="2761105"/>
                  </a:cubicBezTo>
                  <a:cubicBezTo>
                    <a:pt x="-934" y="2000473"/>
                    <a:pt x="159931" y="730719"/>
                    <a:pt x="0" y="0"/>
                  </a:cubicBezTo>
                  <a:close/>
                </a:path>
              </a:pathLst>
            </a:custGeom>
            <a:pattFill prst="dotGrid">
              <a:fgClr>
                <a:schemeClr val="accent3">
                  <a:lumMod val="60000"/>
                  <a:lumOff val="40000"/>
                </a:schemeClr>
              </a:fgClr>
              <a:bgClr>
                <a:schemeClr val="bg1"/>
              </a:bgClr>
            </a:pattFill>
            <a:ln w="76200" cap="rnd" cmpd="sng">
              <a:solidFill>
                <a:schemeClr val="accent1">
                  <a:lumMod val="60000"/>
                  <a:lumOff val="40000"/>
                </a:schemeClr>
              </a:solidFill>
              <a:prstDash val="solid"/>
              <a:miter lim="800000"/>
              <a:extLst>
                <a:ext uri="{C807C97D-BFC1-408E-A445-0C87EB9F89A2}">
                  <ask:lineSketchStyleProps xmlns:ask="http://schemas.microsoft.com/office/drawing/2018/sketchyshapes" sd="1219033472">
                    <a:custGeom>
                      <a:avLst/>
                      <a:gdLst>
                        <a:gd name="connsiteX0" fmla="*/ 0 w 3781768"/>
                        <a:gd name="connsiteY0" fmla="*/ 0 h 2562784"/>
                        <a:gd name="connsiteX1" fmla="*/ 3781768 w 3781768"/>
                        <a:gd name="connsiteY1" fmla="*/ 0 h 2562784"/>
                        <a:gd name="connsiteX2" fmla="*/ 3781768 w 3781768"/>
                        <a:gd name="connsiteY2" fmla="*/ 2562784 h 2562784"/>
                        <a:gd name="connsiteX3" fmla="*/ 0 w 3781768"/>
                        <a:gd name="connsiteY3" fmla="*/ 2562784 h 2562784"/>
                        <a:gd name="connsiteX4" fmla="*/ 0 w 3781768"/>
                        <a:gd name="connsiteY4" fmla="*/ 0 h 2562784"/>
                        <a:gd name="connsiteX0" fmla="*/ 0 w 3781768"/>
                        <a:gd name="connsiteY0" fmla="*/ 0 h 2562784"/>
                        <a:gd name="connsiteX1" fmla="*/ 3781768 w 3781768"/>
                        <a:gd name="connsiteY1" fmla="*/ 0 h 2562784"/>
                        <a:gd name="connsiteX2" fmla="*/ 3781768 w 3781768"/>
                        <a:gd name="connsiteY2" fmla="*/ 2562784 h 2562784"/>
                        <a:gd name="connsiteX3" fmla="*/ 0 w 3781768"/>
                        <a:gd name="connsiteY3" fmla="*/ 2562784 h 2562784"/>
                        <a:gd name="connsiteX4" fmla="*/ 0 w 3781768"/>
                        <a:gd name="connsiteY4" fmla="*/ 0 h 25627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81768" h="2562784" fill="none" extrusionOk="0">
                          <a:moveTo>
                            <a:pt x="0" y="0"/>
                          </a:moveTo>
                          <a:cubicBezTo>
                            <a:pt x="668608" y="-36666"/>
                            <a:pt x="2891986" y="-62254"/>
                            <a:pt x="3781768" y="0"/>
                          </a:cubicBezTo>
                          <a:cubicBezTo>
                            <a:pt x="3864065" y="1114497"/>
                            <a:pt x="3694367" y="1330136"/>
                            <a:pt x="3781768" y="2562784"/>
                          </a:cubicBezTo>
                          <a:cubicBezTo>
                            <a:pt x="3246197" y="2481096"/>
                            <a:pt x="580449" y="2710197"/>
                            <a:pt x="0" y="2562784"/>
                          </a:cubicBezTo>
                          <a:cubicBezTo>
                            <a:pt x="14997" y="1864862"/>
                            <a:pt x="104074" y="653379"/>
                            <a:pt x="0" y="0"/>
                          </a:cubicBezTo>
                          <a:close/>
                        </a:path>
                        <a:path w="3781768" h="2562784" stroke="0" extrusionOk="0">
                          <a:moveTo>
                            <a:pt x="0" y="0"/>
                          </a:moveTo>
                          <a:cubicBezTo>
                            <a:pt x="936194" y="91318"/>
                            <a:pt x="2558426" y="158707"/>
                            <a:pt x="3781768" y="0"/>
                          </a:cubicBezTo>
                          <a:cubicBezTo>
                            <a:pt x="3704657" y="1034028"/>
                            <a:pt x="3872228" y="1511105"/>
                            <a:pt x="3781768" y="2562784"/>
                          </a:cubicBezTo>
                          <a:cubicBezTo>
                            <a:pt x="2272101" y="2732297"/>
                            <a:pt x="1408110" y="2485131"/>
                            <a:pt x="0" y="2562784"/>
                          </a:cubicBezTo>
                          <a:cubicBezTo>
                            <a:pt x="-5450" y="1354682"/>
                            <a:pt x="-141167" y="857067"/>
                            <a:pt x="0" y="0"/>
                          </a:cubicBezTo>
                          <a:close/>
                        </a:path>
                        <a:path w="3781768" h="2562784" fill="none" stroke="0" extrusionOk="0">
                          <a:moveTo>
                            <a:pt x="0" y="0"/>
                          </a:moveTo>
                          <a:cubicBezTo>
                            <a:pt x="435583" y="-141304"/>
                            <a:pt x="2768552" y="23734"/>
                            <a:pt x="3781768" y="0"/>
                          </a:cubicBezTo>
                          <a:cubicBezTo>
                            <a:pt x="3876448" y="1116788"/>
                            <a:pt x="3676045" y="1317445"/>
                            <a:pt x="3781768" y="2562784"/>
                          </a:cubicBezTo>
                          <a:cubicBezTo>
                            <a:pt x="3176649" y="2589716"/>
                            <a:pt x="624430" y="2672606"/>
                            <a:pt x="0" y="2562784"/>
                          </a:cubicBezTo>
                          <a:cubicBezTo>
                            <a:pt x="-139492" y="1779656"/>
                            <a:pt x="78082" y="650602"/>
                            <a:pt x="0" y="0"/>
                          </a:cubicBezTo>
                          <a:close/>
                        </a:path>
                      </a:pathLst>
                    </a:custGeom>
                    <ask:type>
                      <ask:lineSketchCurve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FC3E8837-29DE-88C9-AC0F-C94005642327}"/>
                </a:ext>
              </a:extLst>
            </p:cNvPr>
            <p:cNvSpPr txBox="1"/>
            <p:nvPr/>
          </p:nvSpPr>
          <p:spPr>
            <a:xfrm>
              <a:off x="5025758" y="1267028"/>
              <a:ext cx="3320687" cy="404598"/>
            </a:xfrm>
            <a:custGeom>
              <a:avLst/>
              <a:gdLst>
                <a:gd name="connsiteX0" fmla="*/ 0 w 3320687"/>
                <a:gd name="connsiteY0" fmla="*/ 0 h 404598"/>
                <a:gd name="connsiteX1" fmla="*/ 520240 w 3320687"/>
                <a:gd name="connsiteY1" fmla="*/ 0 h 404598"/>
                <a:gd name="connsiteX2" fmla="*/ 1007274 w 3320687"/>
                <a:gd name="connsiteY2" fmla="*/ 0 h 404598"/>
                <a:gd name="connsiteX3" fmla="*/ 1593929 w 3320687"/>
                <a:gd name="connsiteY3" fmla="*/ 0 h 404598"/>
                <a:gd name="connsiteX4" fmla="*/ 2147377 w 3320687"/>
                <a:gd name="connsiteY4" fmla="*/ 0 h 404598"/>
                <a:gd name="connsiteX5" fmla="*/ 2700824 w 3320687"/>
                <a:gd name="connsiteY5" fmla="*/ 0 h 404598"/>
                <a:gd name="connsiteX6" fmla="*/ 3320687 w 3320687"/>
                <a:gd name="connsiteY6" fmla="*/ 0 h 404598"/>
                <a:gd name="connsiteX7" fmla="*/ 3320687 w 3320687"/>
                <a:gd name="connsiteY7" fmla="*/ 105194 h 404598"/>
                <a:gd name="connsiteX8" fmla="*/ 3320687 w 3320687"/>
                <a:gd name="connsiteY8" fmla="*/ 198252 h 404598"/>
                <a:gd name="connsiteX9" fmla="*/ 3320687 w 3320687"/>
                <a:gd name="connsiteY9" fmla="*/ 303447 h 404598"/>
                <a:gd name="connsiteX10" fmla="*/ 3320687 w 3320687"/>
                <a:gd name="connsiteY10" fmla="*/ 404598 h 404598"/>
                <a:gd name="connsiteX11" fmla="*/ 2734031 w 3320687"/>
                <a:gd name="connsiteY11" fmla="*/ 404598 h 404598"/>
                <a:gd name="connsiteX12" fmla="*/ 2147377 w 3320687"/>
                <a:gd name="connsiteY12" fmla="*/ 404598 h 404598"/>
                <a:gd name="connsiteX13" fmla="*/ 1527515 w 3320687"/>
                <a:gd name="connsiteY13" fmla="*/ 404598 h 404598"/>
                <a:gd name="connsiteX14" fmla="*/ 1007274 w 3320687"/>
                <a:gd name="connsiteY14" fmla="*/ 404598 h 404598"/>
                <a:gd name="connsiteX15" fmla="*/ 483491 w 3320687"/>
                <a:gd name="connsiteY15" fmla="*/ 404598 h 404598"/>
                <a:gd name="connsiteX16" fmla="*/ 0 w 3320687"/>
                <a:gd name="connsiteY16" fmla="*/ 404598 h 404598"/>
                <a:gd name="connsiteX17" fmla="*/ 0 w 3320687"/>
                <a:gd name="connsiteY17" fmla="*/ 311539 h 404598"/>
                <a:gd name="connsiteX18" fmla="*/ 0 w 3320687"/>
                <a:gd name="connsiteY18" fmla="*/ 210390 h 404598"/>
                <a:gd name="connsiteX19" fmla="*/ 0 w 3320687"/>
                <a:gd name="connsiteY19" fmla="*/ 105194 h 404598"/>
                <a:gd name="connsiteX20" fmla="*/ 0 w 3320687"/>
                <a:gd name="connsiteY20" fmla="*/ 0 h 404598"/>
                <a:gd name="connsiteX0" fmla="*/ 0 w 3320687"/>
                <a:gd name="connsiteY0" fmla="*/ 0 h 404598"/>
                <a:gd name="connsiteX1" fmla="*/ 520240 w 3320687"/>
                <a:gd name="connsiteY1" fmla="*/ 0 h 404598"/>
                <a:gd name="connsiteX2" fmla="*/ 974067 w 3320687"/>
                <a:gd name="connsiteY2" fmla="*/ 0 h 404598"/>
                <a:gd name="connsiteX3" fmla="*/ 1593929 w 3320687"/>
                <a:gd name="connsiteY3" fmla="*/ 0 h 404598"/>
                <a:gd name="connsiteX4" fmla="*/ 2114170 w 3320687"/>
                <a:gd name="connsiteY4" fmla="*/ 0 h 404598"/>
                <a:gd name="connsiteX5" fmla="*/ 2634411 w 3320687"/>
                <a:gd name="connsiteY5" fmla="*/ 0 h 404598"/>
                <a:gd name="connsiteX6" fmla="*/ 3320687 w 3320687"/>
                <a:gd name="connsiteY6" fmla="*/ 0 h 404598"/>
                <a:gd name="connsiteX7" fmla="*/ 3320687 w 3320687"/>
                <a:gd name="connsiteY7" fmla="*/ 93056 h 404598"/>
                <a:gd name="connsiteX8" fmla="*/ 3320687 w 3320687"/>
                <a:gd name="connsiteY8" fmla="*/ 194206 h 404598"/>
                <a:gd name="connsiteX9" fmla="*/ 3320687 w 3320687"/>
                <a:gd name="connsiteY9" fmla="*/ 287264 h 404598"/>
                <a:gd name="connsiteX10" fmla="*/ 3320687 w 3320687"/>
                <a:gd name="connsiteY10" fmla="*/ 404598 h 404598"/>
                <a:gd name="connsiteX11" fmla="*/ 2767238 w 3320687"/>
                <a:gd name="connsiteY11" fmla="*/ 404598 h 404598"/>
                <a:gd name="connsiteX12" fmla="*/ 2246997 w 3320687"/>
                <a:gd name="connsiteY12" fmla="*/ 404598 h 404598"/>
                <a:gd name="connsiteX13" fmla="*/ 1627136 w 3320687"/>
                <a:gd name="connsiteY13" fmla="*/ 404598 h 404598"/>
                <a:gd name="connsiteX14" fmla="*/ 1007274 w 3320687"/>
                <a:gd name="connsiteY14" fmla="*/ 404598 h 404598"/>
                <a:gd name="connsiteX15" fmla="*/ 520240 w 3320687"/>
                <a:gd name="connsiteY15" fmla="*/ 404598 h 404598"/>
                <a:gd name="connsiteX16" fmla="*/ 0 w 3320687"/>
                <a:gd name="connsiteY16" fmla="*/ 404598 h 404598"/>
                <a:gd name="connsiteX17" fmla="*/ 0 w 3320687"/>
                <a:gd name="connsiteY17" fmla="*/ 295356 h 404598"/>
                <a:gd name="connsiteX18" fmla="*/ 0 w 3320687"/>
                <a:gd name="connsiteY18" fmla="*/ 206344 h 404598"/>
                <a:gd name="connsiteX19" fmla="*/ 0 w 3320687"/>
                <a:gd name="connsiteY19" fmla="*/ 113287 h 404598"/>
                <a:gd name="connsiteX20" fmla="*/ 0 w 3320687"/>
                <a:gd name="connsiteY20" fmla="*/ 0 h 404598"/>
                <a:gd name="connsiteX0" fmla="*/ 0 w 3320687"/>
                <a:gd name="connsiteY0" fmla="*/ 0 h 404598"/>
                <a:gd name="connsiteX1" fmla="*/ 520240 w 3320687"/>
                <a:gd name="connsiteY1" fmla="*/ 0 h 404598"/>
                <a:gd name="connsiteX2" fmla="*/ 1007274 w 3320687"/>
                <a:gd name="connsiteY2" fmla="*/ 0 h 404598"/>
                <a:gd name="connsiteX3" fmla="*/ 1593929 w 3320687"/>
                <a:gd name="connsiteY3" fmla="*/ 0 h 404598"/>
                <a:gd name="connsiteX4" fmla="*/ 2147377 w 3320687"/>
                <a:gd name="connsiteY4" fmla="*/ 0 h 404598"/>
                <a:gd name="connsiteX5" fmla="*/ 2700824 w 3320687"/>
                <a:gd name="connsiteY5" fmla="*/ 0 h 404598"/>
                <a:gd name="connsiteX6" fmla="*/ 3320687 w 3320687"/>
                <a:gd name="connsiteY6" fmla="*/ 0 h 404598"/>
                <a:gd name="connsiteX7" fmla="*/ 3320687 w 3320687"/>
                <a:gd name="connsiteY7" fmla="*/ 105194 h 404598"/>
                <a:gd name="connsiteX8" fmla="*/ 3320687 w 3320687"/>
                <a:gd name="connsiteY8" fmla="*/ 198252 h 404598"/>
                <a:gd name="connsiteX9" fmla="*/ 3320687 w 3320687"/>
                <a:gd name="connsiteY9" fmla="*/ 303447 h 404598"/>
                <a:gd name="connsiteX10" fmla="*/ 3320687 w 3320687"/>
                <a:gd name="connsiteY10" fmla="*/ 404598 h 404598"/>
                <a:gd name="connsiteX11" fmla="*/ 2734031 w 3320687"/>
                <a:gd name="connsiteY11" fmla="*/ 404598 h 404598"/>
                <a:gd name="connsiteX12" fmla="*/ 2147377 w 3320687"/>
                <a:gd name="connsiteY12" fmla="*/ 404598 h 404598"/>
                <a:gd name="connsiteX13" fmla="*/ 1527515 w 3320687"/>
                <a:gd name="connsiteY13" fmla="*/ 404598 h 404598"/>
                <a:gd name="connsiteX14" fmla="*/ 1007274 w 3320687"/>
                <a:gd name="connsiteY14" fmla="*/ 404598 h 404598"/>
                <a:gd name="connsiteX15" fmla="*/ 513709 w 3320687"/>
                <a:gd name="connsiteY15" fmla="*/ 404598 h 404598"/>
                <a:gd name="connsiteX16" fmla="*/ 0 w 3320687"/>
                <a:gd name="connsiteY16" fmla="*/ 404598 h 404598"/>
                <a:gd name="connsiteX17" fmla="*/ 0 w 3320687"/>
                <a:gd name="connsiteY17" fmla="*/ 311539 h 404598"/>
                <a:gd name="connsiteX18" fmla="*/ 0 w 3320687"/>
                <a:gd name="connsiteY18" fmla="*/ 210390 h 404598"/>
                <a:gd name="connsiteX19" fmla="*/ 0 w 3320687"/>
                <a:gd name="connsiteY19" fmla="*/ 105194 h 404598"/>
                <a:gd name="connsiteX20" fmla="*/ 0 w 3320687"/>
                <a:gd name="connsiteY20" fmla="*/ 0 h 404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320687" h="404598" fill="none" extrusionOk="0">
                  <a:moveTo>
                    <a:pt x="0" y="0"/>
                  </a:moveTo>
                  <a:cubicBezTo>
                    <a:pt x="227001" y="-17071"/>
                    <a:pt x="313492" y="35074"/>
                    <a:pt x="520240" y="0"/>
                  </a:cubicBezTo>
                  <a:cubicBezTo>
                    <a:pt x="727223" y="21723"/>
                    <a:pt x="806257" y="-8590"/>
                    <a:pt x="1007274" y="0"/>
                  </a:cubicBezTo>
                  <a:cubicBezTo>
                    <a:pt x="1237134" y="34488"/>
                    <a:pt x="1446202" y="-14874"/>
                    <a:pt x="1593929" y="0"/>
                  </a:cubicBezTo>
                  <a:cubicBezTo>
                    <a:pt x="1766379" y="-12990"/>
                    <a:pt x="2017553" y="30918"/>
                    <a:pt x="2147377" y="0"/>
                  </a:cubicBezTo>
                  <a:cubicBezTo>
                    <a:pt x="2259355" y="15017"/>
                    <a:pt x="2562408" y="-9408"/>
                    <a:pt x="2700824" y="0"/>
                  </a:cubicBezTo>
                  <a:cubicBezTo>
                    <a:pt x="2830489" y="7877"/>
                    <a:pt x="3092778" y="-85297"/>
                    <a:pt x="3320687" y="0"/>
                  </a:cubicBezTo>
                  <a:cubicBezTo>
                    <a:pt x="3325029" y="37325"/>
                    <a:pt x="3265099" y="62698"/>
                    <a:pt x="3320687" y="105194"/>
                  </a:cubicBezTo>
                  <a:cubicBezTo>
                    <a:pt x="3386353" y="139615"/>
                    <a:pt x="3317022" y="170463"/>
                    <a:pt x="3320687" y="198252"/>
                  </a:cubicBezTo>
                  <a:cubicBezTo>
                    <a:pt x="3330132" y="218725"/>
                    <a:pt x="3256130" y="285377"/>
                    <a:pt x="3320687" y="303447"/>
                  </a:cubicBezTo>
                  <a:cubicBezTo>
                    <a:pt x="3412850" y="331291"/>
                    <a:pt x="3294853" y="361678"/>
                    <a:pt x="3320687" y="404598"/>
                  </a:cubicBezTo>
                  <a:cubicBezTo>
                    <a:pt x="3095030" y="413658"/>
                    <a:pt x="2859122" y="398319"/>
                    <a:pt x="2734031" y="404598"/>
                  </a:cubicBezTo>
                  <a:cubicBezTo>
                    <a:pt x="2620285" y="428079"/>
                    <a:pt x="2434142" y="436500"/>
                    <a:pt x="2147377" y="404598"/>
                  </a:cubicBezTo>
                  <a:cubicBezTo>
                    <a:pt x="1874555" y="398705"/>
                    <a:pt x="1776843" y="407159"/>
                    <a:pt x="1527515" y="404598"/>
                  </a:cubicBezTo>
                  <a:cubicBezTo>
                    <a:pt x="1262318" y="410494"/>
                    <a:pt x="1252234" y="401405"/>
                    <a:pt x="1007274" y="404598"/>
                  </a:cubicBezTo>
                  <a:cubicBezTo>
                    <a:pt x="870549" y="442069"/>
                    <a:pt x="589682" y="378402"/>
                    <a:pt x="483491" y="404598"/>
                  </a:cubicBezTo>
                  <a:cubicBezTo>
                    <a:pt x="363537" y="476261"/>
                    <a:pt x="219083" y="383823"/>
                    <a:pt x="0" y="404598"/>
                  </a:cubicBezTo>
                  <a:cubicBezTo>
                    <a:pt x="-52795" y="378632"/>
                    <a:pt x="12288" y="336859"/>
                    <a:pt x="0" y="311539"/>
                  </a:cubicBezTo>
                  <a:cubicBezTo>
                    <a:pt x="-1300" y="287259"/>
                    <a:pt x="35882" y="233536"/>
                    <a:pt x="0" y="210390"/>
                  </a:cubicBezTo>
                  <a:cubicBezTo>
                    <a:pt x="-41422" y="170665"/>
                    <a:pt x="67727" y="123709"/>
                    <a:pt x="0" y="105194"/>
                  </a:cubicBezTo>
                  <a:cubicBezTo>
                    <a:pt x="-65992" y="43849"/>
                    <a:pt x="20646" y="35482"/>
                    <a:pt x="0" y="0"/>
                  </a:cubicBezTo>
                  <a:close/>
                </a:path>
                <a:path w="3320687" h="404598" stroke="0" extrusionOk="0">
                  <a:moveTo>
                    <a:pt x="0" y="0"/>
                  </a:moveTo>
                  <a:cubicBezTo>
                    <a:pt x="209394" y="-15642"/>
                    <a:pt x="292353" y="-8623"/>
                    <a:pt x="520240" y="0"/>
                  </a:cubicBezTo>
                  <a:cubicBezTo>
                    <a:pt x="794420" y="-16350"/>
                    <a:pt x="886325" y="-3732"/>
                    <a:pt x="974067" y="0"/>
                  </a:cubicBezTo>
                  <a:cubicBezTo>
                    <a:pt x="1086688" y="-82605"/>
                    <a:pt x="1356186" y="54226"/>
                    <a:pt x="1593929" y="0"/>
                  </a:cubicBezTo>
                  <a:cubicBezTo>
                    <a:pt x="1798962" y="-4247"/>
                    <a:pt x="1990422" y="12676"/>
                    <a:pt x="2114170" y="0"/>
                  </a:cubicBezTo>
                  <a:cubicBezTo>
                    <a:pt x="2239800" y="17632"/>
                    <a:pt x="2373965" y="19181"/>
                    <a:pt x="2634411" y="0"/>
                  </a:cubicBezTo>
                  <a:cubicBezTo>
                    <a:pt x="2845539" y="-31444"/>
                    <a:pt x="2964605" y="8215"/>
                    <a:pt x="3320687" y="0"/>
                  </a:cubicBezTo>
                  <a:cubicBezTo>
                    <a:pt x="3348532" y="52535"/>
                    <a:pt x="3259703" y="83062"/>
                    <a:pt x="3320687" y="93056"/>
                  </a:cubicBezTo>
                  <a:cubicBezTo>
                    <a:pt x="3377780" y="105755"/>
                    <a:pt x="3297771" y="153419"/>
                    <a:pt x="3320687" y="194206"/>
                  </a:cubicBezTo>
                  <a:cubicBezTo>
                    <a:pt x="3333712" y="236578"/>
                    <a:pt x="3291594" y="248057"/>
                    <a:pt x="3320687" y="287264"/>
                  </a:cubicBezTo>
                  <a:cubicBezTo>
                    <a:pt x="3344169" y="317490"/>
                    <a:pt x="3300445" y="363851"/>
                    <a:pt x="3320687" y="404598"/>
                  </a:cubicBezTo>
                  <a:cubicBezTo>
                    <a:pt x="3163475" y="436220"/>
                    <a:pt x="2870550" y="407026"/>
                    <a:pt x="2767238" y="404598"/>
                  </a:cubicBezTo>
                  <a:cubicBezTo>
                    <a:pt x="2648935" y="448273"/>
                    <a:pt x="2404522" y="433646"/>
                    <a:pt x="2246997" y="404598"/>
                  </a:cubicBezTo>
                  <a:cubicBezTo>
                    <a:pt x="2075589" y="386449"/>
                    <a:pt x="1901230" y="332801"/>
                    <a:pt x="1627136" y="404598"/>
                  </a:cubicBezTo>
                  <a:cubicBezTo>
                    <a:pt x="1393506" y="376054"/>
                    <a:pt x="1303100" y="380158"/>
                    <a:pt x="1007274" y="404598"/>
                  </a:cubicBezTo>
                  <a:cubicBezTo>
                    <a:pt x="752753" y="397866"/>
                    <a:pt x="673954" y="412807"/>
                    <a:pt x="520240" y="404598"/>
                  </a:cubicBezTo>
                  <a:cubicBezTo>
                    <a:pt x="412448" y="408828"/>
                    <a:pt x="173071" y="370611"/>
                    <a:pt x="0" y="404598"/>
                  </a:cubicBezTo>
                  <a:cubicBezTo>
                    <a:pt x="-55191" y="352717"/>
                    <a:pt x="22800" y="335727"/>
                    <a:pt x="0" y="295356"/>
                  </a:cubicBezTo>
                  <a:cubicBezTo>
                    <a:pt x="-31974" y="255529"/>
                    <a:pt x="11665" y="246521"/>
                    <a:pt x="0" y="206344"/>
                  </a:cubicBezTo>
                  <a:cubicBezTo>
                    <a:pt x="827" y="177037"/>
                    <a:pt x="41756" y="129281"/>
                    <a:pt x="0" y="113287"/>
                  </a:cubicBezTo>
                  <a:cubicBezTo>
                    <a:pt x="-12075" y="74227"/>
                    <a:pt x="51256" y="44582"/>
                    <a:pt x="0" y="0"/>
                  </a:cubicBezTo>
                  <a:close/>
                </a:path>
                <a:path w="3320687" h="404598" fill="none" stroke="0" extrusionOk="0">
                  <a:moveTo>
                    <a:pt x="0" y="0"/>
                  </a:moveTo>
                  <a:cubicBezTo>
                    <a:pt x="211922" y="-13540"/>
                    <a:pt x="299366" y="18687"/>
                    <a:pt x="520240" y="0"/>
                  </a:cubicBezTo>
                  <a:cubicBezTo>
                    <a:pt x="744767" y="10765"/>
                    <a:pt x="782823" y="-3507"/>
                    <a:pt x="1007274" y="0"/>
                  </a:cubicBezTo>
                  <a:cubicBezTo>
                    <a:pt x="1233574" y="7664"/>
                    <a:pt x="1438396" y="3953"/>
                    <a:pt x="1593929" y="0"/>
                  </a:cubicBezTo>
                  <a:cubicBezTo>
                    <a:pt x="1761283" y="-39619"/>
                    <a:pt x="2035621" y="31351"/>
                    <a:pt x="2147377" y="0"/>
                  </a:cubicBezTo>
                  <a:cubicBezTo>
                    <a:pt x="2320770" y="3508"/>
                    <a:pt x="2593005" y="-18888"/>
                    <a:pt x="2700824" y="0"/>
                  </a:cubicBezTo>
                  <a:cubicBezTo>
                    <a:pt x="2776820" y="-44753"/>
                    <a:pt x="3024417" y="34899"/>
                    <a:pt x="3320687" y="0"/>
                  </a:cubicBezTo>
                  <a:cubicBezTo>
                    <a:pt x="3345723" y="16729"/>
                    <a:pt x="3240109" y="93603"/>
                    <a:pt x="3320687" y="105194"/>
                  </a:cubicBezTo>
                  <a:cubicBezTo>
                    <a:pt x="3394058" y="131000"/>
                    <a:pt x="3321567" y="173685"/>
                    <a:pt x="3320687" y="198252"/>
                  </a:cubicBezTo>
                  <a:cubicBezTo>
                    <a:pt x="3317312" y="225421"/>
                    <a:pt x="3257036" y="288392"/>
                    <a:pt x="3320687" y="303447"/>
                  </a:cubicBezTo>
                  <a:cubicBezTo>
                    <a:pt x="3393830" y="332596"/>
                    <a:pt x="3291798" y="365002"/>
                    <a:pt x="3320687" y="404598"/>
                  </a:cubicBezTo>
                  <a:cubicBezTo>
                    <a:pt x="3151909" y="453289"/>
                    <a:pt x="2908859" y="441565"/>
                    <a:pt x="2734031" y="404598"/>
                  </a:cubicBezTo>
                  <a:cubicBezTo>
                    <a:pt x="2649974" y="400184"/>
                    <a:pt x="2419846" y="390081"/>
                    <a:pt x="2147377" y="404598"/>
                  </a:cubicBezTo>
                  <a:cubicBezTo>
                    <a:pt x="1872790" y="417385"/>
                    <a:pt x="1774638" y="399522"/>
                    <a:pt x="1527515" y="404598"/>
                  </a:cubicBezTo>
                  <a:cubicBezTo>
                    <a:pt x="1265701" y="406445"/>
                    <a:pt x="1242412" y="399800"/>
                    <a:pt x="1007274" y="404598"/>
                  </a:cubicBezTo>
                  <a:cubicBezTo>
                    <a:pt x="759436" y="424924"/>
                    <a:pt x="664291" y="380164"/>
                    <a:pt x="513709" y="404598"/>
                  </a:cubicBezTo>
                  <a:cubicBezTo>
                    <a:pt x="403630" y="488024"/>
                    <a:pt x="207450" y="307011"/>
                    <a:pt x="0" y="404598"/>
                  </a:cubicBezTo>
                  <a:cubicBezTo>
                    <a:pt x="-52331" y="381593"/>
                    <a:pt x="16829" y="335537"/>
                    <a:pt x="0" y="311539"/>
                  </a:cubicBezTo>
                  <a:cubicBezTo>
                    <a:pt x="-20987" y="295010"/>
                    <a:pt x="27509" y="238579"/>
                    <a:pt x="0" y="210390"/>
                  </a:cubicBezTo>
                  <a:cubicBezTo>
                    <a:pt x="-14526" y="204204"/>
                    <a:pt x="68080" y="156250"/>
                    <a:pt x="0" y="105194"/>
                  </a:cubicBezTo>
                  <a:cubicBezTo>
                    <a:pt x="-67600" y="50669"/>
                    <a:pt x="5834" y="48426"/>
                    <a:pt x="0" y="0"/>
                  </a:cubicBezTo>
                  <a:close/>
                </a:path>
                <a:path w="3320687" h="404598" fill="none" stroke="0" extrusionOk="0">
                  <a:moveTo>
                    <a:pt x="0" y="0"/>
                  </a:moveTo>
                  <a:cubicBezTo>
                    <a:pt x="207936" y="-5176"/>
                    <a:pt x="286112" y="29736"/>
                    <a:pt x="520240" y="0"/>
                  </a:cubicBezTo>
                  <a:cubicBezTo>
                    <a:pt x="727862" y="12380"/>
                    <a:pt x="776745" y="-12809"/>
                    <a:pt x="1007274" y="0"/>
                  </a:cubicBezTo>
                  <a:cubicBezTo>
                    <a:pt x="1215419" y="16447"/>
                    <a:pt x="1437645" y="11390"/>
                    <a:pt x="1593929" y="0"/>
                  </a:cubicBezTo>
                  <a:cubicBezTo>
                    <a:pt x="1733763" y="-15985"/>
                    <a:pt x="2012773" y="18556"/>
                    <a:pt x="2147377" y="0"/>
                  </a:cubicBezTo>
                  <a:cubicBezTo>
                    <a:pt x="2305327" y="23724"/>
                    <a:pt x="2582447" y="-41500"/>
                    <a:pt x="2700824" y="0"/>
                  </a:cubicBezTo>
                  <a:cubicBezTo>
                    <a:pt x="2816592" y="-29381"/>
                    <a:pt x="3045607" y="-30921"/>
                    <a:pt x="3320687" y="0"/>
                  </a:cubicBezTo>
                  <a:cubicBezTo>
                    <a:pt x="3321954" y="22669"/>
                    <a:pt x="3245252" y="82703"/>
                    <a:pt x="3320687" y="105194"/>
                  </a:cubicBezTo>
                  <a:cubicBezTo>
                    <a:pt x="3391215" y="141219"/>
                    <a:pt x="3317575" y="174891"/>
                    <a:pt x="3320687" y="198252"/>
                  </a:cubicBezTo>
                  <a:cubicBezTo>
                    <a:pt x="3339780" y="218501"/>
                    <a:pt x="3262541" y="295316"/>
                    <a:pt x="3320687" y="303447"/>
                  </a:cubicBezTo>
                  <a:cubicBezTo>
                    <a:pt x="3402285" y="335664"/>
                    <a:pt x="3297263" y="369653"/>
                    <a:pt x="3320687" y="404598"/>
                  </a:cubicBezTo>
                  <a:cubicBezTo>
                    <a:pt x="3060249" y="410248"/>
                    <a:pt x="2961898" y="347481"/>
                    <a:pt x="2734031" y="404598"/>
                  </a:cubicBezTo>
                  <a:cubicBezTo>
                    <a:pt x="2623709" y="410370"/>
                    <a:pt x="2404155" y="417664"/>
                    <a:pt x="2147377" y="404598"/>
                  </a:cubicBezTo>
                  <a:cubicBezTo>
                    <a:pt x="1881418" y="397855"/>
                    <a:pt x="1778617" y="387356"/>
                    <a:pt x="1527515" y="404598"/>
                  </a:cubicBezTo>
                  <a:cubicBezTo>
                    <a:pt x="1261126" y="409915"/>
                    <a:pt x="1249858" y="405740"/>
                    <a:pt x="1007274" y="404598"/>
                  </a:cubicBezTo>
                  <a:cubicBezTo>
                    <a:pt x="875578" y="442067"/>
                    <a:pt x="631833" y="365577"/>
                    <a:pt x="483491" y="404598"/>
                  </a:cubicBezTo>
                  <a:cubicBezTo>
                    <a:pt x="368463" y="439575"/>
                    <a:pt x="208732" y="404615"/>
                    <a:pt x="0" y="404598"/>
                  </a:cubicBezTo>
                  <a:cubicBezTo>
                    <a:pt x="-53415" y="377576"/>
                    <a:pt x="10148" y="336357"/>
                    <a:pt x="0" y="311539"/>
                  </a:cubicBezTo>
                  <a:cubicBezTo>
                    <a:pt x="-284" y="284126"/>
                    <a:pt x="40750" y="239332"/>
                    <a:pt x="0" y="210390"/>
                  </a:cubicBezTo>
                  <a:cubicBezTo>
                    <a:pt x="-23441" y="184034"/>
                    <a:pt x="66349" y="118871"/>
                    <a:pt x="0" y="105194"/>
                  </a:cubicBezTo>
                  <a:cubicBezTo>
                    <a:pt x="-54374" y="48196"/>
                    <a:pt x="18254" y="40557"/>
                    <a:pt x="0" y="0"/>
                  </a:cubicBezTo>
                  <a:close/>
                </a:path>
              </a:pathLst>
            </a:custGeom>
            <a:solidFill>
              <a:srgbClr val="FFFFFF"/>
            </a:solidFill>
            <a:ln>
              <a:solidFill>
                <a:srgbClr val="FFFFFF"/>
              </a:solidFill>
              <a:extLst>
                <a:ext uri="{C807C97D-BFC1-408E-A445-0C87EB9F89A2}">
                  <ask:lineSketchStyleProps xmlns:ask="http://schemas.microsoft.com/office/drawing/2018/sketchyshapes" sd="1219033472">
                    <a:custGeom>
                      <a:avLst/>
                      <a:gdLst>
                        <a:gd name="connsiteX0" fmla="*/ 0 w 3326699"/>
                        <a:gd name="connsiteY0" fmla="*/ 0 h 375537"/>
                        <a:gd name="connsiteX1" fmla="*/ 521182 w 3326699"/>
                        <a:gd name="connsiteY1" fmla="*/ 0 h 375537"/>
                        <a:gd name="connsiteX2" fmla="*/ 1009098 w 3326699"/>
                        <a:gd name="connsiteY2" fmla="*/ 0 h 375537"/>
                        <a:gd name="connsiteX3" fmla="*/ 1596815 w 3326699"/>
                        <a:gd name="connsiteY3" fmla="*/ 0 h 375537"/>
                        <a:gd name="connsiteX4" fmla="*/ 2151265 w 3326699"/>
                        <a:gd name="connsiteY4" fmla="*/ 0 h 375537"/>
                        <a:gd name="connsiteX5" fmla="*/ 2705714 w 3326699"/>
                        <a:gd name="connsiteY5" fmla="*/ 0 h 375537"/>
                        <a:gd name="connsiteX6" fmla="*/ 3326699 w 3326699"/>
                        <a:gd name="connsiteY6" fmla="*/ 0 h 375537"/>
                        <a:gd name="connsiteX7" fmla="*/ 3326699 w 3326699"/>
                        <a:gd name="connsiteY7" fmla="*/ 97639 h 375537"/>
                        <a:gd name="connsiteX8" fmla="*/ 3326699 w 3326699"/>
                        <a:gd name="connsiteY8" fmla="*/ 184013 h 375537"/>
                        <a:gd name="connsiteX9" fmla="*/ 3326699 w 3326699"/>
                        <a:gd name="connsiteY9" fmla="*/ 281652 h 375537"/>
                        <a:gd name="connsiteX10" fmla="*/ 3326699 w 3326699"/>
                        <a:gd name="connsiteY10" fmla="*/ 375537 h 375537"/>
                        <a:gd name="connsiteX11" fmla="*/ 2738981 w 3326699"/>
                        <a:gd name="connsiteY11" fmla="*/ 375537 h 375537"/>
                        <a:gd name="connsiteX12" fmla="*/ 2151265 w 3326699"/>
                        <a:gd name="connsiteY12" fmla="*/ 375537 h 375537"/>
                        <a:gd name="connsiteX13" fmla="*/ 1530281 w 3326699"/>
                        <a:gd name="connsiteY13" fmla="*/ 375537 h 375537"/>
                        <a:gd name="connsiteX14" fmla="*/ 1009098 w 3326699"/>
                        <a:gd name="connsiteY14" fmla="*/ 375537 h 375537"/>
                        <a:gd name="connsiteX15" fmla="*/ 484367 w 3326699"/>
                        <a:gd name="connsiteY15" fmla="*/ 375537 h 375537"/>
                        <a:gd name="connsiteX16" fmla="*/ 0 w 3326699"/>
                        <a:gd name="connsiteY16" fmla="*/ 375537 h 375537"/>
                        <a:gd name="connsiteX17" fmla="*/ 0 w 3326699"/>
                        <a:gd name="connsiteY17" fmla="*/ 289163 h 375537"/>
                        <a:gd name="connsiteX18" fmla="*/ 0 w 3326699"/>
                        <a:gd name="connsiteY18" fmla="*/ 195279 h 375537"/>
                        <a:gd name="connsiteX19" fmla="*/ 0 w 3326699"/>
                        <a:gd name="connsiteY19" fmla="*/ 97639 h 375537"/>
                        <a:gd name="connsiteX20" fmla="*/ 0 w 3326699"/>
                        <a:gd name="connsiteY20" fmla="*/ 0 h 375537"/>
                        <a:gd name="connsiteX0" fmla="*/ 0 w 3326699"/>
                        <a:gd name="connsiteY0" fmla="*/ 0 h 375537"/>
                        <a:gd name="connsiteX1" fmla="*/ 521182 w 3326699"/>
                        <a:gd name="connsiteY1" fmla="*/ 0 h 375537"/>
                        <a:gd name="connsiteX2" fmla="*/ 975831 w 3326699"/>
                        <a:gd name="connsiteY2" fmla="*/ 0 h 375537"/>
                        <a:gd name="connsiteX3" fmla="*/ 1596815 w 3326699"/>
                        <a:gd name="connsiteY3" fmla="*/ 0 h 375537"/>
                        <a:gd name="connsiteX4" fmla="*/ 2117998 w 3326699"/>
                        <a:gd name="connsiteY4" fmla="*/ 0 h 375537"/>
                        <a:gd name="connsiteX5" fmla="*/ 2639181 w 3326699"/>
                        <a:gd name="connsiteY5" fmla="*/ 0 h 375537"/>
                        <a:gd name="connsiteX6" fmla="*/ 3326699 w 3326699"/>
                        <a:gd name="connsiteY6" fmla="*/ 0 h 375537"/>
                        <a:gd name="connsiteX7" fmla="*/ 3326699 w 3326699"/>
                        <a:gd name="connsiteY7" fmla="*/ 86373 h 375537"/>
                        <a:gd name="connsiteX8" fmla="*/ 3326699 w 3326699"/>
                        <a:gd name="connsiteY8" fmla="*/ 180257 h 375537"/>
                        <a:gd name="connsiteX9" fmla="*/ 3326699 w 3326699"/>
                        <a:gd name="connsiteY9" fmla="*/ 266631 h 375537"/>
                        <a:gd name="connsiteX10" fmla="*/ 3326699 w 3326699"/>
                        <a:gd name="connsiteY10" fmla="*/ 375537 h 375537"/>
                        <a:gd name="connsiteX11" fmla="*/ 2772248 w 3326699"/>
                        <a:gd name="connsiteY11" fmla="*/ 375537 h 375537"/>
                        <a:gd name="connsiteX12" fmla="*/ 2251066 w 3326699"/>
                        <a:gd name="connsiteY12" fmla="*/ 375537 h 375537"/>
                        <a:gd name="connsiteX13" fmla="*/ 1630082 w 3326699"/>
                        <a:gd name="connsiteY13" fmla="*/ 375537 h 375537"/>
                        <a:gd name="connsiteX14" fmla="*/ 1009098 w 3326699"/>
                        <a:gd name="connsiteY14" fmla="*/ 375537 h 375537"/>
                        <a:gd name="connsiteX15" fmla="*/ 521182 w 3326699"/>
                        <a:gd name="connsiteY15" fmla="*/ 375537 h 375537"/>
                        <a:gd name="connsiteX16" fmla="*/ 0 w 3326699"/>
                        <a:gd name="connsiteY16" fmla="*/ 375537 h 375537"/>
                        <a:gd name="connsiteX17" fmla="*/ 0 w 3326699"/>
                        <a:gd name="connsiteY17" fmla="*/ 274142 h 375537"/>
                        <a:gd name="connsiteX18" fmla="*/ 0 w 3326699"/>
                        <a:gd name="connsiteY18" fmla="*/ 191523 h 375537"/>
                        <a:gd name="connsiteX19" fmla="*/ 0 w 3326699"/>
                        <a:gd name="connsiteY19" fmla="*/ 105150 h 375537"/>
                        <a:gd name="connsiteX20" fmla="*/ 0 w 3326699"/>
                        <a:gd name="connsiteY20" fmla="*/ 0 h 375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326699" h="375537" fill="none" extrusionOk="0">
                          <a:moveTo>
                            <a:pt x="0" y="0"/>
                          </a:moveTo>
                          <a:cubicBezTo>
                            <a:pt x="220995" y="2443"/>
                            <a:pt x="303321" y="21797"/>
                            <a:pt x="521182" y="0"/>
                          </a:cubicBezTo>
                          <a:cubicBezTo>
                            <a:pt x="725325" y="10739"/>
                            <a:pt x="794185" y="-12361"/>
                            <a:pt x="1009098" y="0"/>
                          </a:cubicBezTo>
                          <a:cubicBezTo>
                            <a:pt x="1230325" y="3771"/>
                            <a:pt x="1444795" y="-12708"/>
                            <a:pt x="1596815" y="0"/>
                          </a:cubicBezTo>
                          <a:cubicBezTo>
                            <a:pt x="1750168" y="-8112"/>
                            <a:pt x="1992031" y="6428"/>
                            <a:pt x="2151265" y="0"/>
                          </a:cubicBezTo>
                          <a:cubicBezTo>
                            <a:pt x="2278003" y="18558"/>
                            <a:pt x="2575812" y="-16953"/>
                            <a:pt x="2705714" y="0"/>
                          </a:cubicBezTo>
                          <a:cubicBezTo>
                            <a:pt x="2850962" y="-23118"/>
                            <a:pt x="3058884" y="-35471"/>
                            <a:pt x="3326699" y="0"/>
                          </a:cubicBezTo>
                          <a:cubicBezTo>
                            <a:pt x="3329342" y="33178"/>
                            <a:pt x="3261424" y="63506"/>
                            <a:pt x="3326699" y="97639"/>
                          </a:cubicBezTo>
                          <a:cubicBezTo>
                            <a:pt x="3392603" y="128611"/>
                            <a:pt x="3322093" y="161998"/>
                            <a:pt x="3326699" y="184013"/>
                          </a:cubicBezTo>
                          <a:cubicBezTo>
                            <a:pt x="3349968" y="203427"/>
                            <a:pt x="3253183" y="262538"/>
                            <a:pt x="3326699" y="281652"/>
                          </a:cubicBezTo>
                          <a:cubicBezTo>
                            <a:pt x="3407544" y="310312"/>
                            <a:pt x="3301804" y="329380"/>
                            <a:pt x="3326699" y="375537"/>
                          </a:cubicBezTo>
                          <a:cubicBezTo>
                            <a:pt x="3177999" y="376540"/>
                            <a:pt x="2868526" y="373976"/>
                            <a:pt x="2738981" y="375537"/>
                          </a:cubicBezTo>
                          <a:cubicBezTo>
                            <a:pt x="2621371" y="389048"/>
                            <a:pt x="2426509" y="394112"/>
                            <a:pt x="2151265" y="375537"/>
                          </a:cubicBezTo>
                          <a:cubicBezTo>
                            <a:pt x="1893511" y="389350"/>
                            <a:pt x="1791180" y="367689"/>
                            <a:pt x="1530281" y="375537"/>
                          </a:cubicBezTo>
                          <a:cubicBezTo>
                            <a:pt x="1263655" y="380812"/>
                            <a:pt x="1252790" y="374268"/>
                            <a:pt x="1009098" y="375537"/>
                          </a:cubicBezTo>
                          <a:cubicBezTo>
                            <a:pt x="884530" y="430845"/>
                            <a:pt x="607070" y="344196"/>
                            <a:pt x="484367" y="375537"/>
                          </a:cubicBezTo>
                          <a:cubicBezTo>
                            <a:pt x="361664" y="406878"/>
                            <a:pt x="236692" y="374501"/>
                            <a:pt x="0" y="375537"/>
                          </a:cubicBezTo>
                          <a:cubicBezTo>
                            <a:pt x="-55913" y="354467"/>
                            <a:pt x="11390" y="311615"/>
                            <a:pt x="0" y="289163"/>
                          </a:cubicBezTo>
                          <a:cubicBezTo>
                            <a:pt x="-8935" y="265414"/>
                            <a:pt x="40055" y="215370"/>
                            <a:pt x="0" y="195279"/>
                          </a:cubicBezTo>
                          <a:cubicBezTo>
                            <a:pt x="-40936" y="176255"/>
                            <a:pt x="66977" y="123004"/>
                            <a:pt x="0" y="97639"/>
                          </a:cubicBezTo>
                          <a:cubicBezTo>
                            <a:pt x="-66720" y="42369"/>
                            <a:pt x="22479" y="32804"/>
                            <a:pt x="0" y="0"/>
                          </a:cubicBezTo>
                          <a:close/>
                        </a:path>
                        <a:path w="3326699" h="375537" stroke="0" extrusionOk="0">
                          <a:moveTo>
                            <a:pt x="0" y="0"/>
                          </a:moveTo>
                          <a:cubicBezTo>
                            <a:pt x="200646" y="-1353"/>
                            <a:pt x="290056" y="-5943"/>
                            <a:pt x="521182" y="0"/>
                          </a:cubicBezTo>
                          <a:cubicBezTo>
                            <a:pt x="769430" y="-13275"/>
                            <a:pt x="886537" y="1534"/>
                            <a:pt x="975831" y="0"/>
                          </a:cubicBezTo>
                          <a:cubicBezTo>
                            <a:pt x="1081195" y="-50709"/>
                            <a:pt x="1369828" y="-1152"/>
                            <a:pt x="1596815" y="0"/>
                          </a:cubicBezTo>
                          <a:cubicBezTo>
                            <a:pt x="1821351" y="15053"/>
                            <a:pt x="1971556" y="-4997"/>
                            <a:pt x="2117998" y="0"/>
                          </a:cubicBezTo>
                          <a:cubicBezTo>
                            <a:pt x="2271831" y="9120"/>
                            <a:pt x="2391666" y="13448"/>
                            <a:pt x="2639181" y="0"/>
                          </a:cubicBezTo>
                          <a:cubicBezTo>
                            <a:pt x="2851268" y="-2505"/>
                            <a:pt x="3010160" y="-6187"/>
                            <a:pt x="3326699" y="0"/>
                          </a:cubicBezTo>
                          <a:cubicBezTo>
                            <a:pt x="3355433" y="37005"/>
                            <a:pt x="3272058" y="82336"/>
                            <a:pt x="3326699" y="86373"/>
                          </a:cubicBezTo>
                          <a:cubicBezTo>
                            <a:pt x="3371131" y="97086"/>
                            <a:pt x="3311322" y="143071"/>
                            <a:pt x="3326699" y="180257"/>
                          </a:cubicBezTo>
                          <a:cubicBezTo>
                            <a:pt x="3344519" y="217650"/>
                            <a:pt x="3298265" y="231008"/>
                            <a:pt x="3326699" y="266631"/>
                          </a:cubicBezTo>
                          <a:cubicBezTo>
                            <a:pt x="3349477" y="303452"/>
                            <a:pt x="3310565" y="332140"/>
                            <a:pt x="3326699" y="375537"/>
                          </a:cubicBezTo>
                          <a:cubicBezTo>
                            <a:pt x="3172442" y="397397"/>
                            <a:pt x="2888809" y="374883"/>
                            <a:pt x="2772248" y="375537"/>
                          </a:cubicBezTo>
                          <a:cubicBezTo>
                            <a:pt x="2642460" y="387434"/>
                            <a:pt x="2416972" y="403801"/>
                            <a:pt x="2251066" y="375537"/>
                          </a:cubicBezTo>
                          <a:cubicBezTo>
                            <a:pt x="2080076" y="376162"/>
                            <a:pt x="1888370" y="337814"/>
                            <a:pt x="1630082" y="375537"/>
                          </a:cubicBezTo>
                          <a:cubicBezTo>
                            <a:pt x="1381158" y="363375"/>
                            <a:pt x="1284912" y="365965"/>
                            <a:pt x="1009098" y="375537"/>
                          </a:cubicBezTo>
                          <a:cubicBezTo>
                            <a:pt x="749793" y="372678"/>
                            <a:pt x="671073" y="361703"/>
                            <a:pt x="521182" y="375537"/>
                          </a:cubicBezTo>
                          <a:cubicBezTo>
                            <a:pt x="390192" y="399417"/>
                            <a:pt x="154022" y="342888"/>
                            <a:pt x="0" y="375537"/>
                          </a:cubicBezTo>
                          <a:cubicBezTo>
                            <a:pt x="-54941" y="331402"/>
                            <a:pt x="31949" y="310687"/>
                            <a:pt x="0" y="274142"/>
                          </a:cubicBezTo>
                          <a:cubicBezTo>
                            <a:pt x="-32621" y="236509"/>
                            <a:pt x="14984" y="221372"/>
                            <a:pt x="0" y="191523"/>
                          </a:cubicBezTo>
                          <a:cubicBezTo>
                            <a:pt x="-11485" y="168328"/>
                            <a:pt x="37356" y="129945"/>
                            <a:pt x="0" y="105150"/>
                          </a:cubicBezTo>
                          <a:cubicBezTo>
                            <a:pt x="-21865" y="64901"/>
                            <a:pt x="49340" y="44303"/>
                            <a:pt x="0" y="0"/>
                          </a:cubicBezTo>
                          <a:close/>
                        </a:path>
                        <a:path w="3326699" h="375537" fill="none" stroke="0" extrusionOk="0">
                          <a:moveTo>
                            <a:pt x="0" y="0"/>
                          </a:moveTo>
                          <a:cubicBezTo>
                            <a:pt x="204018" y="-10006"/>
                            <a:pt x="286370" y="15101"/>
                            <a:pt x="521182" y="0"/>
                          </a:cubicBezTo>
                          <a:cubicBezTo>
                            <a:pt x="744882" y="-4617"/>
                            <a:pt x="798392" y="1671"/>
                            <a:pt x="1009098" y="0"/>
                          </a:cubicBezTo>
                          <a:cubicBezTo>
                            <a:pt x="1202724" y="9134"/>
                            <a:pt x="1441729" y="32525"/>
                            <a:pt x="1596815" y="0"/>
                          </a:cubicBezTo>
                          <a:cubicBezTo>
                            <a:pt x="1734710" y="-16770"/>
                            <a:pt x="2025973" y="4284"/>
                            <a:pt x="2151265" y="0"/>
                          </a:cubicBezTo>
                          <a:cubicBezTo>
                            <a:pt x="2318239" y="3392"/>
                            <a:pt x="2591960" y="-12078"/>
                            <a:pt x="2705714" y="0"/>
                          </a:cubicBezTo>
                          <a:cubicBezTo>
                            <a:pt x="2769648" y="-15077"/>
                            <a:pt x="3012424" y="25071"/>
                            <a:pt x="3326699" y="0"/>
                          </a:cubicBezTo>
                          <a:cubicBezTo>
                            <a:pt x="3346497" y="19768"/>
                            <a:pt x="3243292" y="86005"/>
                            <a:pt x="3326699" y="97639"/>
                          </a:cubicBezTo>
                          <a:cubicBezTo>
                            <a:pt x="3399455" y="125710"/>
                            <a:pt x="3328229" y="162537"/>
                            <a:pt x="3326699" y="184013"/>
                          </a:cubicBezTo>
                          <a:cubicBezTo>
                            <a:pt x="3322799" y="205619"/>
                            <a:pt x="3272315" y="269759"/>
                            <a:pt x="3326699" y="281652"/>
                          </a:cubicBezTo>
                          <a:cubicBezTo>
                            <a:pt x="3400032" y="310159"/>
                            <a:pt x="3303583" y="343465"/>
                            <a:pt x="3326699" y="375537"/>
                          </a:cubicBezTo>
                          <a:cubicBezTo>
                            <a:pt x="3183333" y="392680"/>
                            <a:pt x="2882403" y="392230"/>
                            <a:pt x="2738981" y="375537"/>
                          </a:cubicBezTo>
                          <a:cubicBezTo>
                            <a:pt x="2626040" y="375275"/>
                            <a:pt x="2418088" y="359597"/>
                            <a:pt x="2151265" y="375537"/>
                          </a:cubicBezTo>
                          <a:cubicBezTo>
                            <a:pt x="1871692" y="384721"/>
                            <a:pt x="1780731" y="362773"/>
                            <a:pt x="1530281" y="375537"/>
                          </a:cubicBezTo>
                          <a:cubicBezTo>
                            <a:pt x="1265417" y="378615"/>
                            <a:pt x="1247692" y="372400"/>
                            <a:pt x="1009098" y="375537"/>
                          </a:cubicBezTo>
                          <a:cubicBezTo>
                            <a:pt x="785130" y="430145"/>
                            <a:pt x="668585" y="331745"/>
                            <a:pt x="514640" y="375537"/>
                          </a:cubicBezTo>
                          <a:cubicBezTo>
                            <a:pt x="360695" y="419329"/>
                            <a:pt x="199747" y="317571"/>
                            <a:pt x="0" y="375537"/>
                          </a:cubicBezTo>
                          <a:cubicBezTo>
                            <a:pt x="-54404" y="357486"/>
                            <a:pt x="14189" y="310868"/>
                            <a:pt x="0" y="289163"/>
                          </a:cubicBezTo>
                          <a:cubicBezTo>
                            <a:pt x="-12127" y="268822"/>
                            <a:pt x="31163" y="215532"/>
                            <a:pt x="0" y="195279"/>
                          </a:cubicBezTo>
                          <a:cubicBezTo>
                            <a:pt x="-33143" y="186364"/>
                            <a:pt x="52853" y="151868"/>
                            <a:pt x="0" y="97639"/>
                          </a:cubicBezTo>
                          <a:cubicBezTo>
                            <a:pt x="-67030" y="47967"/>
                            <a:pt x="9949" y="35669"/>
                            <a:pt x="0" y="0"/>
                          </a:cubicBezTo>
                          <a:close/>
                        </a:path>
                      </a:pathLst>
                    </a:custGeom>
                    <ask:type>
                      <ask:lineSketchScribble/>
                    </ask:type>
                  </ask:lineSketchStyleProps>
                </a:ext>
              </a:extLst>
            </a:ln>
          </p:spPr>
          <p:txBody>
            <a:bodyPr wrap="square">
              <a:spAutoFit/>
            </a:bodyPr>
            <a:lstStyle/>
            <a:p>
              <a:pPr marR="0" lvl="0" algn="ctr">
                <a:lnSpc>
                  <a:spcPct val="125000"/>
                </a:lnSpc>
                <a:spcBef>
                  <a:spcPts val="0"/>
                </a:spcBef>
                <a:spcAft>
                  <a:spcPts val="0"/>
                </a:spcAft>
              </a:pPr>
              <a:r>
                <a:rPr lang="en-US" sz="1800" b="1" dirty="0" err="1">
                  <a:solidFill>
                    <a:schemeClr val="tx1"/>
                  </a:solidFill>
                  <a:latin typeface="+mn-lt"/>
                  <a:ea typeface="Calibri" panose="020F0502020204030204" pitchFamily="34" charset="0"/>
                  <a:cs typeface="Times New Roman" panose="02020603050405020304" pitchFamily="18" charset="0"/>
                </a:rPr>
                <a:t>Mô</a:t>
              </a:r>
              <a:r>
                <a:rPr lang="en-US" sz="1800" b="1" dirty="0">
                  <a:solidFill>
                    <a:schemeClr val="tx1"/>
                  </a:solidFill>
                  <a:latin typeface="+mn-lt"/>
                  <a:ea typeface="Calibri" panose="020F0502020204030204" pitchFamily="34" charset="0"/>
                  <a:cs typeface="Times New Roman" panose="02020603050405020304" pitchFamily="18" charset="0"/>
                </a:rPr>
                <a:t> </a:t>
              </a:r>
              <a:r>
                <a:rPr lang="en-US" sz="1800" b="1" dirty="0" err="1">
                  <a:solidFill>
                    <a:schemeClr val="tx1"/>
                  </a:solidFill>
                  <a:latin typeface="+mn-lt"/>
                  <a:ea typeface="Calibri" panose="020F0502020204030204" pitchFamily="34" charset="0"/>
                  <a:cs typeface="Times New Roman" panose="02020603050405020304" pitchFamily="18" charset="0"/>
                </a:rPr>
                <a:t>tả</a:t>
              </a:r>
              <a:r>
                <a:rPr lang="en-US" sz="1800" b="1" dirty="0">
                  <a:solidFill>
                    <a:schemeClr val="tx1"/>
                  </a:solidFill>
                  <a:latin typeface="+mn-lt"/>
                  <a:ea typeface="Calibri" panose="020F0502020204030204" pitchFamily="34" charset="0"/>
                  <a:cs typeface="Times New Roman" panose="02020603050405020304" pitchFamily="18" charset="0"/>
                </a:rPr>
                <a:t> </a:t>
              </a:r>
              <a:r>
                <a:rPr lang="en-US" sz="1800" b="1" dirty="0" err="1">
                  <a:solidFill>
                    <a:schemeClr val="tx1"/>
                  </a:solidFill>
                  <a:latin typeface="+mn-lt"/>
                  <a:ea typeface="Calibri" panose="020F0502020204030204" pitchFamily="34" charset="0"/>
                  <a:cs typeface="Times New Roman" panose="02020603050405020304" pitchFamily="18" charset="0"/>
                </a:rPr>
                <a:t>chức</a:t>
              </a:r>
              <a:r>
                <a:rPr lang="en-US" sz="1800" b="1" dirty="0">
                  <a:solidFill>
                    <a:schemeClr val="tx1"/>
                  </a:solidFill>
                  <a:latin typeface="+mn-lt"/>
                  <a:ea typeface="Calibri" panose="020F0502020204030204" pitchFamily="34" charset="0"/>
                  <a:cs typeface="Times New Roman" panose="02020603050405020304" pitchFamily="18" charset="0"/>
                </a:rPr>
                <a:t> </a:t>
              </a:r>
              <a:r>
                <a:rPr lang="en-US" sz="1800" b="1" dirty="0" err="1">
                  <a:solidFill>
                    <a:schemeClr val="tx1"/>
                  </a:solidFill>
                  <a:latin typeface="+mn-lt"/>
                  <a:ea typeface="Calibri" panose="020F0502020204030204" pitchFamily="34" charset="0"/>
                  <a:cs typeface="Times New Roman" panose="02020603050405020304" pitchFamily="18" charset="0"/>
                </a:rPr>
                <a:t>năng</a:t>
              </a:r>
              <a:endParaRPr lang="en-US" sz="1800" b="1" dirty="0">
                <a:solidFill>
                  <a:schemeClr val="tx1"/>
                </a:solidFill>
                <a:effectLst/>
                <a:latin typeface="+mn-lt"/>
                <a:ea typeface="Calibri" panose="020F0502020204030204" pitchFamily="34" charset="0"/>
                <a:cs typeface="Times New Roman" panose="02020603050405020304" pitchFamily="18" charset="0"/>
              </a:endParaRPr>
            </a:p>
          </p:txBody>
        </p:sp>
      </p:grpSp>
      <p:sp>
        <p:nvSpPr>
          <p:cNvPr id="62" name="Google Shape;583;p40">
            <a:extLst>
              <a:ext uri="{FF2B5EF4-FFF2-40B4-BE49-F238E27FC236}">
                <a16:creationId xmlns:a16="http://schemas.microsoft.com/office/drawing/2014/main" id="{1862DBC6-B1F2-EF34-DCFB-EE0C0412D114}"/>
              </a:ext>
            </a:extLst>
          </p:cNvPr>
          <p:cNvSpPr txBox="1">
            <a:spLocks/>
          </p:cNvSpPr>
          <p:nvPr/>
        </p:nvSpPr>
        <p:spPr>
          <a:xfrm>
            <a:off x="668408" y="-4632961"/>
            <a:ext cx="4696783" cy="59148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Fredoka"/>
              <a:buNone/>
              <a:defRPr sz="3000" b="1" i="0" u="none" strike="noStrike" cap="none">
                <a:solidFill>
                  <a:schemeClr val="dk1"/>
                </a:solidFill>
                <a:latin typeface="Fredoka"/>
                <a:ea typeface="Fredoka"/>
                <a:cs typeface="Fredoka"/>
                <a:sym typeface="Fredoka"/>
              </a:defRPr>
            </a:lvl1pPr>
            <a:lvl2pPr marR="0" lvl="1" algn="ctr" rtl="0">
              <a:lnSpc>
                <a:spcPct val="100000"/>
              </a:lnSpc>
              <a:spcBef>
                <a:spcPts val="0"/>
              </a:spcBef>
              <a:spcAft>
                <a:spcPts val="0"/>
              </a:spcAft>
              <a:buClr>
                <a:schemeClr val="dk1"/>
              </a:buClr>
              <a:buSzPts val="3000"/>
              <a:buFont typeface="Fredoka"/>
              <a:buNone/>
              <a:defRPr sz="3000" b="1" i="0" u="none" strike="noStrike" cap="none">
                <a:solidFill>
                  <a:schemeClr val="dk1"/>
                </a:solidFill>
                <a:latin typeface="Fredoka"/>
                <a:ea typeface="Fredoka"/>
                <a:cs typeface="Fredoka"/>
                <a:sym typeface="Fredoka"/>
              </a:defRPr>
            </a:lvl2pPr>
            <a:lvl3pPr marR="0" lvl="2" algn="ctr" rtl="0">
              <a:lnSpc>
                <a:spcPct val="100000"/>
              </a:lnSpc>
              <a:spcBef>
                <a:spcPts val="0"/>
              </a:spcBef>
              <a:spcAft>
                <a:spcPts val="0"/>
              </a:spcAft>
              <a:buClr>
                <a:schemeClr val="dk1"/>
              </a:buClr>
              <a:buSzPts val="3000"/>
              <a:buFont typeface="Fredoka"/>
              <a:buNone/>
              <a:defRPr sz="3000" b="1" i="0" u="none" strike="noStrike" cap="none">
                <a:solidFill>
                  <a:schemeClr val="dk1"/>
                </a:solidFill>
                <a:latin typeface="Fredoka"/>
                <a:ea typeface="Fredoka"/>
                <a:cs typeface="Fredoka"/>
                <a:sym typeface="Fredoka"/>
              </a:defRPr>
            </a:lvl3pPr>
            <a:lvl4pPr marR="0" lvl="3" algn="ctr" rtl="0">
              <a:lnSpc>
                <a:spcPct val="100000"/>
              </a:lnSpc>
              <a:spcBef>
                <a:spcPts val="0"/>
              </a:spcBef>
              <a:spcAft>
                <a:spcPts val="0"/>
              </a:spcAft>
              <a:buClr>
                <a:schemeClr val="dk1"/>
              </a:buClr>
              <a:buSzPts val="3000"/>
              <a:buFont typeface="Fredoka"/>
              <a:buNone/>
              <a:defRPr sz="3000" b="1" i="0" u="none" strike="noStrike" cap="none">
                <a:solidFill>
                  <a:schemeClr val="dk1"/>
                </a:solidFill>
                <a:latin typeface="Fredoka"/>
                <a:ea typeface="Fredoka"/>
                <a:cs typeface="Fredoka"/>
                <a:sym typeface="Fredoka"/>
              </a:defRPr>
            </a:lvl4pPr>
            <a:lvl5pPr marR="0" lvl="4" algn="ctr" rtl="0">
              <a:lnSpc>
                <a:spcPct val="100000"/>
              </a:lnSpc>
              <a:spcBef>
                <a:spcPts val="0"/>
              </a:spcBef>
              <a:spcAft>
                <a:spcPts val="0"/>
              </a:spcAft>
              <a:buClr>
                <a:schemeClr val="dk1"/>
              </a:buClr>
              <a:buSzPts val="3000"/>
              <a:buFont typeface="Fredoka"/>
              <a:buNone/>
              <a:defRPr sz="3000" b="1" i="0" u="none" strike="noStrike" cap="none">
                <a:solidFill>
                  <a:schemeClr val="dk1"/>
                </a:solidFill>
                <a:latin typeface="Fredoka"/>
                <a:ea typeface="Fredoka"/>
                <a:cs typeface="Fredoka"/>
                <a:sym typeface="Fredoka"/>
              </a:defRPr>
            </a:lvl5pPr>
            <a:lvl6pPr marR="0" lvl="5" algn="ctr" rtl="0">
              <a:lnSpc>
                <a:spcPct val="100000"/>
              </a:lnSpc>
              <a:spcBef>
                <a:spcPts val="0"/>
              </a:spcBef>
              <a:spcAft>
                <a:spcPts val="0"/>
              </a:spcAft>
              <a:buClr>
                <a:schemeClr val="dk1"/>
              </a:buClr>
              <a:buSzPts val="3000"/>
              <a:buFont typeface="Fredoka"/>
              <a:buNone/>
              <a:defRPr sz="3000" b="1" i="0" u="none" strike="noStrike" cap="none">
                <a:solidFill>
                  <a:schemeClr val="dk1"/>
                </a:solidFill>
                <a:latin typeface="Fredoka"/>
                <a:ea typeface="Fredoka"/>
                <a:cs typeface="Fredoka"/>
                <a:sym typeface="Fredoka"/>
              </a:defRPr>
            </a:lvl6pPr>
            <a:lvl7pPr marR="0" lvl="6" algn="ctr" rtl="0">
              <a:lnSpc>
                <a:spcPct val="100000"/>
              </a:lnSpc>
              <a:spcBef>
                <a:spcPts val="0"/>
              </a:spcBef>
              <a:spcAft>
                <a:spcPts val="0"/>
              </a:spcAft>
              <a:buClr>
                <a:schemeClr val="dk1"/>
              </a:buClr>
              <a:buSzPts val="3000"/>
              <a:buFont typeface="Fredoka"/>
              <a:buNone/>
              <a:defRPr sz="3000" b="1" i="0" u="none" strike="noStrike" cap="none">
                <a:solidFill>
                  <a:schemeClr val="dk1"/>
                </a:solidFill>
                <a:latin typeface="Fredoka"/>
                <a:ea typeface="Fredoka"/>
                <a:cs typeface="Fredoka"/>
                <a:sym typeface="Fredoka"/>
              </a:defRPr>
            </a:lvl7pPr>
            <a:lvl8pPr marR="0" lvl="7" algn="ctr" rtl="0">
              <a:lnSpc>
                <a:spcPct val="100000"/>
              </a:lnSpc>
              <a:spcBef>
                <a:spcPts val="0"/>
              </a:spcBef>
              <a:spcAft>
                <a:spcPts val="0"/>
              </a:spcAft>
              <a:buClr>
                <a:schemeClr val="dk1"/>
              </a:buClr>
              <a:buSzPts val="3000"/>
              <a:buFont typeface="Fredoka"/>
              <a:buNone/>
              <a:defRPr sz="3000" b="1" i="0" u="none" strike="noStrike" cap="none">
                <a:solidFill>
                  <a:schemeClr val="dk1"/>
                </a:solidFill>
                <a:latin typeface="Fredoka"/>
                <a:ea typeface="Fredoka"/>
                <a:cs typeface="Fredoka"/>
                <a:sym typeface="Fredoka"/>
              </a:defRPr>
            </a:lvl8pPr>
            <a:lvl9pPr marR="0" lvl="8" algn="ctr" rtl="0">
              <a:lnSpc>
                <a:spcPct val="100000"/>
              </a:lnSpc>
              <a:spcBef>
                <a:spcPts val="0"/>
              </a:spcBef>
              <a:spcAft>
                <a:spcPts val="0"/>
              </a:spcAft>
              <a:buClr>
                <a:schemeClr val="dk1"/>
              </a:buClr>
              <a:buSzPts val="3000"/>
              <a:buFont typeface="Fredoka"/>
              <a:buNone/>
              <a:defRPr sz="3000" b="1" i="0" u="none" strike="noStrike" cap="none">
                <a:solidFill>
                  <a:schemeClr val="dk1"/>
                </a:solidFill>
                <a:latin typeface="Fredoka"/>
                <a:ea typeface="Fredoka"/>
                <a:cs typeface="Fredoka"/>
                <a:sym typeface="Fredoka"/>
              </a:defRPr>
            </a:lvl9pPr>
          </a:lstStyle>
          <a:p>
            <a:r>
              <a:rPr lang="fr-FR">
                <a:latin typeface="Bahnschrift" panose="020B0502040204020203" pitchFamily="34" charset="0"/>
              </a:rPr>
              <a:t>1.2. SỰ RA ĐỜI CỦA VUE</a:t>
            </a:r>
            <a:endParaRPr lang="fr-FR" dirty="0">
              <a:latin typeface="Bahnschrift" panose="020B0502040204020203" pitchFamily="34" charset="0"/>
            </a:endParaRPr>
          </a:p>
        </p:txBody>
      </p:sp>
      <p:grpSp>
        <p:nvGrpSpPr>
          <p:cNvPr id="63" name="Group 62">
            <a:extLst>
              <a:ext uri="{FF2B5EF4-FFF2-40B4-BE49-F238E27FC236}">
                <a16:creationId xmlns:a16="http://schemas.microsoft.com/office/drawing/2014/main" id="{23209956-762A-C647-DDBE-3367EB7A8552}"/>
              </a:ext>
            </a:extLst>
          </p:cNvPr>
          <p:cNvGrpSpPr/>
          <p:nvPr/>
        </p:nvGrpSpPr>
        <p:grpSpPr>
          <a:xfrm>
            <a:off x="547260" y="-3930876"/>
            <a:ext cx="288389" cy="228403"/>
            <a:chOff x="6163714" y="813988"/>
            <a:chExt cx="288389" cy="228403"/>
          </a:xfrm>
        </p:grpSpPr>
        <p:sp>
          <p:nvSpPr>
            <p:cNvPr id="256" name="Google Shape;587;p40">
              <a:extLst>
                <a:ext uri="{FF2B5EF4-FFF2-40B4-BE49-F238E27FC236}">
                  <a16:creationId xmlns:a16="http://schemas.microsoft.com/office/drawing/2014/main" id="{B03515B8-C9B9-5714-1D27-59D0B4B79CAA}"/>
                </a:ext>
              </a:extLst>
            </p:cNvPr>
            <p:cNvSpPr/>
            <p:nvPr/>
          </p:nvSpPr>
          <p:spPr>
            <a:xfrm>
              <a:off x="6234740" y="835474"/>
              <a:ext cx="93704" cy="104730"/>
            </a:xfrm>
            <a:custGeom>
              <a:avLst/>
              <a:gdLst/>
              <a:ahLst/>
              <a:cxnLst/>
              <a:rect l="l" t="t" r="r" b="b"/>
              <a:pathLst>
                <a:path w="1759" h="1991" extrusionOk="0">
                  <a:moveTo>
                    <a:pt x="266" y="0"/>
                  </a:moveTo>
                  <a:cubicBezTo>
                    <a:pt x="164" y="0"/>
                    <a:pt x="1" y="219"/>
                    <a:pt x="31" y="295"/>
                  </a:cubicBezTo>
                  <a:cubicBezTo>
                    <a:pt x="40" y="319"/>
                    <a:pt x="56" y="347"/>
                    <a:pt x="77" y="353"/>
                  </a:cubicBezTo>
                  <a:cubicBezTo>
                    <a:pt x="257" y="412"/>
                    <a:pt x="232" y="663"/>
                    <a:pt x="418" y="716"/>
                  </a:cubicBezTo>
                  <a:cubicBezTo>
                    <a:pt x="430" y="719"/>
                    <a:pt x="424" y="765"/>
                    <a:pt x="436" y="781"/>
                  </a:cubicBezTo>
                  <a:cubicBezTo>
                    <a:pt x="523" y="892"/>
                    <a:pt x="591" y="1034"/>
                    <a:pt x="706" y="1096"/>
                  </a:cubicBezTo>
                  <a:cubicBezTo>
                    <a:pt x="802" y="1152"/>
                    <a:pt x="836" y="1220"/>
                    <a:pt x="882" y="1301"/>
                  </a:cubicBezTo>
                  <a:cubicBezTo>
                    <a:pt x="935" y="1390"/>
                    <a:pt x="1003" y="1474"/>
                    <a:pt x="1071" y="1551"/>
                  </a:cubicBezTo>
                  <a:cubicBezTo>
                    <a:pt x="1124" y="1616"/>
                    <a:pt x="1223" y="1663"/>
                    <a:pt x="1244" y="1731"/>
                  </a:cubicBezTo>
                  <a:cubicBezTo>
                    <a:pt x="1291" y="1889"/>
                    <a:pt x="1359" y="1969"/>
                    <a:pt x="1538" y="1988"/>
                  </a:cubicBezTo>
                  <a:cubicBezTo>
                    <a:pt x="1553" y="1990"/>
                    <a:pt x="1567" y="1991"/>
                    <a:pt x="1580" y="1991"/>
                  </a:cubicBezTo>
                  <a:cubicBezTo>
                    <a:pt x="1671" y="1991"/>
                    <a:pt x="1712" y="1944"/>
                    <a:pt x="1740" y="1873"/>
                  </a:cubicBezTo>
                  <a:cubicBezTo>
                    <a:pt x="1758" y="1830"/>
                    <a:pt x="1724" y="1762"/>
                    <a:pt x="1712" y="1706"/>
                  </a:cubicBezTo>
                  <a:cubicBezTo>
                    <a:pt x="1706" y="1675"/>
                    <a:pt x="1696" y="1644"/>
                    <a:pt x="1684" y="1619"/>
                  </a:cubicBezTo>
                  <a:cubicBezTo>
                    <a:pt x="1647" y="1554"/>
                    <a:pt x="1613" y="1489"/>
                    <a:pt x="1566" y="1434"/>
                  </a:cubicBezTo>
                  <a:cubicBezTo>
                    <a:pt x="1483" y="1341"/>
                    <a:pt x="1384" y="1260"/>
                    <a:pt x="1303" y="1164"/>
                  </a:cubicBezTo>
                  <a:cubicBezTo>
                    <a:pt x="1266" y="1121"/>
                    <a:pt x="1275" y="1028"/>
                    <a:pt x="1238" y="1006"/>
                  </a:cubicBezTo>
                  <a:cubicBezTo>
                    <a:pt x="1093" y="923"/>
                    <a:pt x="1046" y="759"/>
                    <a:pt x="932" y="654"/>
                  </a:cubicBezTo>
                  <a:cubicBezTo>
                    <a:pt x="898" y="623"/>
                    <a:pt x="864" y="586"/>
                    <a:pt x="833" y="551"/>
                  </a:cubicBezTo>
                  <a:cubicBezTo>
                    <a:pt x="802" y="517"/>
                    <a:pt x="780" y="456"/>
                    <a:pt x="746" y="446"/>
                  </a:cubicBezTo>
                  <a:cubicBezTo>
                    <a:pt x="628" y="415"/>
                    <a:pt x="591" y="313"/>
                    <a:pt x="563" y="226"/>
                  </a:cubicBezTo>
                  <a:cubicBezTo>
                    <a:pt x="514" y="66"/>
                    <a:pt x="359" y="72"/>
                    <a:pt x="272" y="1"/>
                  </a:cubicBezTo>
                  <a:cubicBezTo>
                    <a:pt x="270" y="0"/>
                    <a:pt x="268" y="0"/>
                    <a:pt x="2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588;p40">
              <a:extLst>
                <a:ext uri="{FF2B5EF4-FFF2-40B4-BE49-F238E27FC236}">
                  <a16:creationId xmlns:a16="http://schemas.microsoft.com/office/drawing/2014/main" id="{67F9D888-2558-7B95-E7AC-3A70F4BDDB70}"/>
                </a:ext>
              </a:extLst>
            </p:cNvPr>
            <p:cNvSpPr/>
            <p:nvPr/>
          </p:nvSpPr>
          <p:spPr>
            <a:xfrm rot="19424750">
              <a:off x="6163714" y="937660"/>
              <a:ext cx="93704" cy="104731"/>
            </a:xfrm>
            <a:custGeom>
              <a:avLst/>
              <a:gdLst/>
              <a:ahLst/>
              <a:cxnLst/>
              <a:rect l="l" t="t" r="r" b="b"/>
              <a:pathLst>
                <a:path w="1759" h="1991" extrusionOk="0">
                  <a:moveTo>
                    <a:pt x="266" y="0"/>
                  </a:moveTo>
                  <a:cubicBezTo>
                    <a:pt x="164" y="0"/>
                    <a:pt x="1" y="219"/>
                    <a:pt x="31" y="295"/>
                  </a:cubicBezTo>
                  <a:cubicBezTo>
                    <a:pt x="40" y="319"/>
                    <a:pt x="56" y="347"/>
                    <a:pt x="77" y="353"/>
                  </a:cubicBezTo>
                  <a:cubicBezTo>
                    <a:pt x="257" y="412"/>
                    <a:pt x="232" y="663"/>
                    <a:pt x="418" y="716"/>
                  </a:cubicBezTo>
                  <a:cubicBezTo>
                    <a:pt x="430" y="719"/>
                    <a:pt x="424" y="765"/>
                    <a:pt x="436" y="781"/>
                  </a:cubicBezTo>
                  <a:cubicBezTo>
                    <a:pt x="523" y="892"/>
                    <a:pt x="591" y="1034"/>
                    <a:pt x="706" y="1096"/>
                  </a:cubicBezTo>
                  <a:cubicBezTo>
                    <a:pt x="802" y="1152"/>
                    <a:pt x="836" y="1220"/>
                    <a:pt x="882" y="1301"/>
                  </a:cubicBezTo>
                  <a:cubicBezTo>
                    <a:pt x="935" y="1390"/>
                    <a:pt x="1003" y="1474"/>
                    <a:pt x="1071" y="1551"/>
                  </a:cubicBezTo>
                  <a:cubicBezTo>
                    <a:pt x="1124" y="1616"/>
                    <a:pt x="1223" y="1663"/>
                    <a:pt x="1244" y="1731"/>
                  </a:cubicBezTo>
                  <a:cubicBezTo>
                    <a:pt x="1291" y="1889"/>
                    <a:pt x="1359" y="1969"/>
                    <a:pt x="1538" y="1988"/>
                  </a:cubicBezTo>
                  <a:cubicBezTo>
                    <a:pt x="1553" y="1990"/>
                    <a:pt x="1567" y="1991"/>
                    <a:pt x="1580" y="1991"/>
                  </a:cubicBezTo>
                  <a:cubicBezTo>
                    <a:pt x="1671" y="1991"/>
                    <a:pt x="1712" y="1944"/>
                    <a:pt x="1740" y="1873"/>
                  </a:cubicBezTo>
                  <a:cubicBezTo>
                    <a:pt x="1758" y="1830"/>
                    <a:pt x="1724" y="1762"/>
                    <a:pt x="1712" y="1706"/>
                  </a:cubicBezTo>
                  <a:cubicBezTo>
                    <a:pt x="1706" y="1675"/>
                    <a:pt x="1696" y="1644"/>
                    <a:pt x="1684" y="1619"/>
                  </a:cubicBezTo>
                  <a:cubicBezTo>
                    <a:pt x="1647" y="1554"/>
                    <a:pt x="1613" y="1489"/>
                    <a:pt x="1566" y="1434"/>
                  </a:cubicBezTo>
                  <a:cubicBezTo>
                    <a:pt x="1483" y="1341"/>
                    <a:pt x="1384" y="1260"/>
                    <a:pt x="1303" y="1164"/>
                  </a:cubicBezTo>
                  <a:cubicBezTo>
                    <a:pt x="1266" y="1121"/>
                    <a:pt x="1275" y="1028"/>
                    <a:pt x="1238" y="1006"/>
                  </a:cubicBezTo>
                  <a:cubicBezTo>
                    <a:pt x="1093" y="923"/>
                    <a:pt x="1046" y="759"/>
                    <a:pt x="932" y="654"/>
                  </a:cubicBezTo>
                  <a:cubicBezTo>
                    <a:pt x="898" y="623"/>
                    <a:pt x="864" y="586"/>
                    <a:pt x="833" y="551"/>
                  </a:cubicBezTo>
                  <a:cubicBezTo>
                    <a:pt x="802" y="517"/>
                    <a:pt x="780" y="456"/>
                    <a:pt x="746" y="446"/>
                  </a:cubicBezTo>
                  <a:cubicBezTo>
                    <a:pt x="628" y="415"/>
                    <a:pt x="591" y="313"/>
                    <a:pt x="563" y="226"/>
                  </a:cubicBezTo>
                  <a:cubicBezTo>
                    <a:pt x="514" y="66"/>
                    <a:pt x="359" y="72"/>
                    <a:pt x="272" y="1"/>
                  </a:cubicBezTo>
                  <a:cubicBezTo>
                    <a:pt x="270" y="0"/>
                    <a:pt x="268" y="0"/>
                    <a:pt x="2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589;p40">
              <a:extLst>
                <a:ext uri="{FF2B5EF4-FFF2-40B4-BE49-F238E27FC236}">
                  <a16:creationId xmlns:a16="http://schemas.microsoft.com/office/drawing/2014/main" id="{962EB529-BD41-C85C-724C-4E43E0A58C97}"/>
                </a:ext>
              </a:extLst>
            </p:cNvPr>
            <p:cNvSpPr/>
            <p:nvPr/>
          </p:nvSpPr>
          <p:spPr>
            <a:xfrm rot="2700000">
              <a:off x="6352809" y="807228"/>
              <a:ext cx="92533" cy="106054"/>
            </a:xfrm>
            <a:custGeom>
              <a:avLst/>
              <a:gdLst/>
              <a:ahLst/>
              <a:cxnLst/>
              <a:rect l="l" t="t" r="r" b="b"/>
              <a:pathLst>
                <a:path w="1759" h="1991" extrusionOk="0">
                  <a:moveTo>
                    <a:pt x="266" y="0"/>
                  </a:moveTo>
                  <a:cubicBezTo>
                    <a:pt x="164" y="0"/>
                    <a:pt x="1" y="219"/>
                    <a:pt x="31" y="295"/>
                  </a:cubicBezTo>
                  <a:cubicBezTo>
                    <a:pt x="40" y="319"/>
                    <a:pt x="56" y="347"/>
                    <a:pt x="77" y="353"/>
                  </a:cubicBezTo>
                  <a:cubicBezTo>
                    <a:pt x="257" y="412"/>
                    <a:pt x="232" y="663"/>
                    <a:pt x="418" y="716"/>
                  </a:cubicBezTo>
                  <a:cubicBezTo>
                    <a:pt x="430" y="719"/>
                    <a:pt x="424" y="765"/>
                    <a:pt x="436" y="781"/>
                  </a:cubicBezTo>
                  <a:cubicBezTo>
                    <a:pt x="523" y="892"/>
                    <a:pt x="591" y="1034"/>
                    <a:pt x="706" y="1096"/>
                  </a:cubicBezTo>
                  <a:cubicBezTo>
                    <a:pt x="802" y="1152"/>
                    <a:pt x="836" y="1220"/>
                    <a:pt x="882" y="1301"/>
                  </a:cubicBezTo>
                  <a:cubicBezTo>
                    <a:pt x="935" y="1390"/>
                    <a:pt x="1003" y="1474"/>
                    <a:pt x="1071" y="1551"/>
                  </a:cubicBezTo>
                  <a:cubicBezTo>
                    <a:pt x="1124" y="1616"/>
                    <a:pt x="1223" y="1663"/>
                    <a:pt x="1244" y="1731"/>
                  </a:cubicBezTo>
                  <a:cubicBezTo>
                    <a:pt x="1291" y="1889"/>
                    <a:pt x="1359" y="1969"/>
                    <a:pt x="1538" y="1988"/>
                  </a:cubicBezTo>
                  <a:cubicBezTo>
                    <a:pt x="1553" y="1990"/>
                    <a:pt x="1567" y="1991"/>
                    <a:pt x="1580" y="1991"/>
                  </a:cubicBezTo>
                  <a:cubicBezTo>
                    <a:pt x="1671" y="1991"/>
                    <a:pt x="1712" y="1944"/>
                    <a:pt x="1740" y="1873"/>
                  </a:cubicBezTo>
                  <a:cubicBezTo>
                    <a:pt x="1758" y="1830"/>
                    <a:pt x="1724" y="1762"/>
                    <a:pt x="1712" y="1706"/>
                  </a:cubicBezTo>
                  <a:cubicBezTo>
                    <a:pt x="1706" y="1675"/>
                    <a:pt x="1696" y="1644"/>
                    <a:pt x="1684" y="1619"/>
                  </a:cubicBezTo>
                  <a:cubicBezTo>
                    <a:pt x="1647" y="1554"/>
                    <a:pt x="1613" y="1489"/>
                    <a:pt x="1566" y="1434"/>
                  </a:cubicBezTo>
                  <a:cubicBezTo>
                    <a:pt x="1483" y="1341"/>
                    <a:pt x="1384" y="1260"/>
                    <a:pt x="1303" y="1164"/>
                  </a:cubicBezTo>
                  <a:cubicBezTo>
                    <a:pt x="1266" y="1121"/>
                    <a:pt x="1275" y="1028"/>
                    <a:pt x="1238" y="1006"/>
                  </a:cubicBezTo>
                  <a:cubicBezTo>
                    <a:pt x="1093" y="923"/>
                    <a:pt x="1046" y="759"/>
                    <a:pt x="932" y="654"/>
                  </a:cubicBezTo>
                  <a:cubicBezTo>
                    <a:pt x="898" y="623"/>
                    <a:pt x="864" y="586"/>
                    <a:pt x="833" y="551"/>
                  </a:cubicBezTo>
                  <a:cubicBezTo>
                    <a:pt x="802" y="517"/>
                    <a:pt x="780" y="456"/>
                    <a:pt x="746" y="446"/>
                  </a:cubicBezTo>
                  <a:cubicBezTo>
                    <a:pt x="628" y="415"/>
                    <a:pt x="591" y="313"/>
                    <a:pt x="563" y="226"/>
                  </a:cubicBezTo>
                  <a:cubicBezTo>
                    <a:pt x="514" y="66"/>
                    <a:pt x="359" y="72"/>
                    <a:pt x="272" y="1"/>
                  </a:cubicBezTo>
                  <a:cubicBezTo>
                    <a:pt x="270" y="0"/>
                    <a:pt x="268" y="0"/>
                    <a:pt x="2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59" name="Google Shape;590;p40">
            <a:extLst>
              <a:ext uri="{FF2B5EF4-FFF2-40B4-BE49-F238E27FC236}">
                <a16:creationId xmlns:a16="http://schemas.microsoft.com/office/drawing/2014/main" id="{E0FD23EF-E832-7B89-D8C0-E0861503DDE9}"/>
              </a:ext>
            </a:extLst>
          </p:cNvPr>
          <p:cNvSpPr/>
          <p:nvPr/>
        </p:nvSpPr>
        <p:spPr>
          <a:xfrm>
            <a:off x="2138205" y="-2678719"/>
            <a:ext cx="504355" cy="492437"/>
          </a:xfrm>
          <a:custGeom>
            <a:avLst/>
            <a:gdLst/>
            <a:ahLst/>
            <a:cxnLst/>
            <a:rect l="l" t="t" r="r" b="b"/>
            <a:pathLst>
              <a:path w="6383" h="6311" extrusionOk="0">
                <a:moveTo>
                  <a:pt x="3330" y="1"/>
                </a:moveTo>
                <a:cubicBezTo>
                  <a:pt x="3310" y="1"/>
                  <a:pt x="3286" y="8"/>
                  <a:pt x="3275" y="20"/>
                </a:cubicBezTo>
                <a:cubicBezTo>
                  <a:pt x="3244" y="54"/>
                  <a:pt x="3210" y="66"/>
                  <a:pt x="3176" y="66"/>
                </a:cubicBezTo>
                <a:cubicBezTo>
                  <a:pt x="3135" y="66"/>
                  <a:pt x="3095" y="49"/>
                  <a:pt x="3061" y="36"/>
                </a:cubicBezTo>
                <a:cubicBezTo>
                  <a:pt x="3007" y="15"/>
                  <a:pt x="2954" y="7"/>
                  <a:pt x="2902" y="7"/>
                </a:cubicBezTo>
                <a:cubicBezTo>
                  <a:pt x="2800" y="7"/>
                  <a:pt x="2702" y="37"/>
                  <a:pt x="2603" y="58"/>
                </a:cubicBezTo>
                <a:cubicBezTo>
                  <a:pt x="2511" y="75"/>
                  <a:pt x="2421" y="148"/>
                  <a:pt x="2335" y="148"/>
                </a:cubicBezTo>
                <a:cubicBezTo>
                  <a:pt x="2331" y="148"/>
                  <a:pt x="2328" y="148"/>
                  <a:pt x="2325" y="147"/>
                </a:cubicBezTo>
                <a:cubicBezTo>
                  <a:pt x="2315" y="147"/>
                  <a:pt x="2305" y="146"/>
                  <a:pt x="2296" y="146"/>
                </a:cubicBezTo>
                <a:cubicBezTo>
                  <a:pt x="2153" y="146"/>
                  <a:pt x="2048" y="211"/>
                  <a:pt x="1935" y="280"/>
                </a:cubicBezTo>
                <a:cubicBezTo>
                  <a:pt x="1771" y="379"/>
                  <a:pt x="1603" y="472"/>
                  <a:pt x="1439" y="568"/>
                </a:cubicBezTo>
                <a:cubicBezTo>
                  <a:pt x="1387" y="599"/>
                  <a:pt x="1340" y="658"/>
                  <a:pt x="1288" y="664"/>
                </a:cubicBezTo>
                <a:cubicBezTo>
                  <a:pt x="1170" y="680"/>
                  <a:pt x="1093" y="751"/>
                  <a:pt x="1049" y="838"/>
                </a:cubicBezTo>
                <a:cubicBezTo>
                  <a:pt x="997" y="943"/>
                  <a:pt x="926" y="1005"/>
                  <a:pt x="830" y="1067"/>
                </a:cubicBezTo>
                <a:cubicBezTo>
                  <a:pt x="771" y="1104"/>
                  <a:pt x="740" y="1184"/>
                  <a:pt x="700" y="1246"/>
                </a:cubicBezTo>
                <a:cubicBezTo>
                  <a:pt x="687" y="1268"/>
                  <a:pt x="684" y="1305"/>
                  <a:pt x="669" y="1314"/>
                </a:cubicBezTo>
                <a:cubicBezTo>
                  <a:pt x="557" y="1376"/>
                  <a:pt x="526" y="1491"/>
                  <a:pt x="467" y="1593"/>
                </a:cubicBezTo>
                <a:cubicBezTo>
                  <a:pt x="402" y="1707"/>
                  <a:pt x="328" y="1803"/>
                  <a:pt x="303" y="1946"/>
                </a:cubicBezTo>
                <a:cubicBezTo>
                  <a:pt x="275" y="2091"/>
                  <a:pt x="164" y="2221"/>
                  <a:pt x="124" y="2367"/>
                </a:cubicBezTo>
                <a:cubicBezTo>
                  <a:pt x="71" y="2549"/>
                  <a:pt x="25" y="2744"/>
                  <a:pt x="37" y="2933"/>
                </a:cubicBezTo>
                <a:cubicBezTo>
                  <a:pt x="43" y="3038"/>
                  <a:pt x="43" y="3125"/>
                  <a:pt x="0" y="3218"/>
                </a:cubicBezTo>
                <a:lnTo>
                  <a:pt x="0" y="3366"/>
                </a:lnTo>
                <a:cubicBezTo>
                  <a:pt x="31" y="3465"/>
                  <a:pt x="96" y="3565"/>
                  <a:pt x="87" y="3660"/>
                </a:cubicBezTo>
                <a:cubicBezTo>
                  <a:pt x="71" y="3790"/>
                  <a:pt x="93" y="3896"/>
                  <a:pt x="176" y="3992"/>
                </a:cubicBezTo>
                <a:cubicBezTo>
                  <a:pt x="195" y="4013"/>
                  <a:pt x="204" y="4060"/>
                  <a:pt x="195" y="4085"/>
                </a:cubicBezTo>
                <a:cubicBezTo>
                  <a:pt x="152" y="4177"/>
                  <a:pt x="195" y="4236"/>
                  <a:pt x="251" y="4304"/>
                </a:cubicBezTo>
                <a:cubicBezTo>
                  <a:pt x="279" y="4335"/>
                  <a:pt x="279" y="4388"/>
                  <a:pt x="297" y="4428"/>
                </a:cubicBezTo>
                <a:cubicBezTo>
                  <a:pt x="353" y="4558"/>
                  <a:pt x="409" y="4688"/>
                  <a:pt x="477" y="4815"/>
                </a:cubicBezTo>
                <a:cubicBezTo>
                  <a:pt x="511" y="4880"/>
                  <a:pt x="570" y="4930"/>
                  <a:pt x="613" y="4991"/>
                </a:cubicBezTo>
                <a:cubicBezTo>
                  <a:pt x="644" y="5038"/>
                  <a:pt x="656" y="5103"/>
                  <a:pt x="693" y="5140"/>
                </a:cubicBezTo>
                <a:cubicBezTo>
                  <a:pt x="808" y="5255"/>
                  <a:pt x="932" y="5357"/>
                  <a:pt x="1049" y="5465"/>
                </a:cubicBezTo>
                <a:cubicBezTo>
                  <a:pt x="1077" y="5490"/>
                  <a:pt x="1114" y="5511"/>
                  <a:pt x="1130" y="5542"/>
                </a:cubicBezTo>
                <a:cubicBezTo>
                  <a:pt x="1192" y="5672"/>
                  <a:pt x="1322" y="5719"/>
                  <a:pt x="1430" y="5793"/>
                </a:cubicBezTo>
                <a:cubicBezTo>
                  <a:pt x="1483" y="5830"/>
                  <a:pt x="1545" y="5864"/>
                  <a:pt x="1606" y="5892"/>
                </a:cubicBezTo>
                <a:cubicBezTo>
                  <a:pt x="1681" y="5926"/>
                  <a:pt x="1767" y="5945"/>
                  <a:pt x="1842" y="5979"/>
                </a:cubicBezTo>
                <a:cubicBezTo>
                  <a:pt x="1935" y="6022"/>
                  <a:pt x="2015" y="6090"/>
                  <a:pt x="2108" y="6127"/>
                </a:cubicBezTo>
                <a:cubicBezTo>
                  <a:pt x="2226" y="6171"/>
                  <a:pt x="2346" y="6202"/>
                  <a:pt x="2467" y="6227"/>
                </a:cubicBezTo>
                <a:cubicBezTo>
                  <a:pt x="2582" y="6251"/>
                  <a:pt x="2699" y="6270"/>
                  <a:pt x="2817" y="6282"/>
                </a:cubicBezTo>
                <a:cubicBezTo>
                  <a:pt x="2937" y="6295"/>
                  <a:pt x="3058" y="6298"/>
                  <a:pt x="3179" y="6307"/>
                </a:cubicBezTo>
                <a:cubicBezTo>
                  <a:pt x="3185" y="6307"/>
                  <a:pt x="3191" y="6298"/>
                  <a:pt x="3201" y="6298"/>
                </a:cubicBezTo>
                <a:cubicBezTo>
                  <a:pt x="3245" y="6294"/>
                  <a:pt x="3295" y="6281"/>
                  <a:pt x="3339" y="6281"/>
                </a:cubicBezTo>
                <a:cubicBezTo>
                  <a:pt x="3359" y="6281"/>
                  <a:pt x="3379" y="6284"/>
                  <a:pt x="3396" y="6292"/>
                </a:cubicBezTo>
                <a:cubicBezTo>
                  <a:pt x="3423" y="6305"/>
                  <a:pt x="3448" y="6310"/>
                  <a:pt x="3471" y="6310"/>
                </a:cubicBezTo>
                <a:cubicBezTo>
                  <a:pt x="3507" y="6310"/>
                  <a:pt x="3539" y="6297"/>
                  <a:pt x="3575" y="6282"/>
                </a:cubicBezTo>
                <a:cubicBezTo>
                  <a:pt x="3631" y="6261"/>
                  <a:pt x="3687" y="6236"/>
                  <a:pt x="3745" y="6220"/>
                </a:cubicBezTo>
                <a:cubicBezTo>
                  <a:pt x="3813" y="6202"/>
                  <a:pt x="3885" y="6196"/>
                  <a:pt x="3953" y="6183"/>
                </a:cubicBezTo>
                <a:cubicBezTo>
                  <a:pt x="4114" y="6162"/>
                  <a:pt x="4262" y="6127"/>
                  <a:pt x="4402" y="6022"/>
                </a:cubicBezTo>
                <a:cubicBezTo>
                  <a:pt x="4535" y="5920"/>
                  <a:pt x="4711" y="5874"/>
                  <a:pt x="4857" y="5784"/>
                </a:cubicBezTo>
                <a:cubicBezTo>
                  <a:pt x="4999" y="5694"/>
                  <a:pt x="5129" y="5583"/>
                  <a:pt x="5253" y="5471"/>
                </a:cubicBezTo>
                <a:cubicBezTo>
                  <a:pt x="5460" y="5282"/>
                  <a:pt x="5683" y="5106"/>
                  <a:pt x="5798" y="4837"/>
                </a:cubicBezTo>
                <a:cubicBezTo>
                  <a:pt x="5804" y="4821"/>
                  <a:pt x="5825" y="4818"/>
                  <a:pt x="5832" y="4803"/>
                </a:cubicBezTo>
                <a:cubicBezTo>
                  <a:pt x="5909" y="4682"/>
                  <a:pt x="6027" y="4567"/>
                  <a:pt x="6048" y="4437"/>
                </a:cubicBezTo>
                <a:cubicBezTo>
                  <a:pt x="6070" y="4307"/>
                  <a:pt x="6126" y="4190"/>
                  <a:pt x="6172" y="4078"/>
                </a:cubicBezTo>
                <a:cubicBezTo>
                  <a:pt x="6228" y="3939"/>
                  <a:pt x="6240" y="3797"/>
                  <a:pt x="6253" y="3657"/>
                </a:cubicBezTo>
                <a:cubicBezTo>
                  <a:pt x="6268" y="3515"/>
                  <a:pt x="6383" y="3376"/>
                  <a:pt x="6287" y="3221"/>
                </a:cubicBezTo>
                <a:cubicBezTo>
                  <a:pt x="6280" y="3209"/>
                  <a:pt x="6308" y="3178"/>
                  <a:pt x="6315" y="3156"/>
                </a:cubicBezTo>
                <a:cubicBezTo>
                  <a:pt x="6321" y="3128"/>
                  <a:pt x="6327" y="3100"/>
                  <a:pt x="6321" y="3075"/>
                </a:cubicBezTo>
                <a:cubicBezTo>
                  <a:pt x="6293" y="2921"/>
                  <a:pt x="6259" y="2769"/>
                  <a:pt x="6237" y="2614"/>
                </a:cubicBezTo>
                <a:cubicBezTo>
                  <a:pt x="6228" y="2552"/>
                  <a:pt x="6271" y="2484"/>
                  <a:pt x="6256" y="2429"/>
                </a:cubicBezTo>
                <a:cubicBezTo>
                  <a:pt x="6215" y="2280"/>
                  <a:pt x="6185" y="2122"/>
                  <a:pt x="6101" y="1998"/>
                </a:cubicBezTo>
                <a:cubicBezTo>
                  <a:pt x="6045" y="1915"/>
                  <a:pt x="6005" y="1844"/>
                  <a:pt x="6008" y="1748"/>
                </a:cubicBezTo>
                <a:cubicBezTo>
                  <a:pt x="6008" y="1732"/>
                  <a:pt x="5983" y="1717"/>
                  <a:pt x="5971" y="1701"/>
                </a:cubicBezTo>
                <a:cubicBezTo>
                  <a:pt x="5887" y="1599"/>
                  <a:pt x="5807" y="1494"/>
                  <a:pt x="5720" y="1395"/>
                </a:cubicBezTo>
                <a:cubicBezTo>
                  <a:pt x="5599" y="1255"/>
                  <a:pt x="5572" y="1039"/>
                  <a:pt x="5367" y="964"/>
                </a:cubicBezTo>
                <a:cubicBezTo>
                  <a:pt x="5352" y="958"/>
                  <a:pt x="5346" y="924"/>
                  <a:pt x="5333" y="903"/>
                </a:cubicBezTo>
                <a:cubicBezTo>
                  <a:pt x="5279" y="814"/>
                  <a:pt x="5233" y="713"/>
                  <a:pt x="5123" y="713"/>
                </a:cubicBezTo>
                <a:cubicBezTo>
                  <a:pt x="5107" y="713"/>
                  <a:pt x="5089" y="715"/>
                  <a:pt x="5070" y="720"/>
                </a:cubicBezTo>
                <a:cubicBezTo>
                  <a:pt x="5049" y="670"/>
                  <a:pt x="5039" y="618"/>
                  <a:pt x="5008" y="599"/>
                </a:cubicBezTo>
                <a:cubicBezTo>
                  <a:pt x="4919" y="540"/>
                  <a:pt x="4823" y="494"/>
                  <a:pt x="4727" y="448"/>
                </a:cubicBezTo>
                <a:cubicBezTo>
                  <a:pt x="4671" y="420"/>
                  <a:pt x="4609" y="398"/>
                  <a:pt x="4550" y="373"/>
                </a:cubicBezTo>
                <a:cubicBezTo>
                  <a:pt x="4358" y="286"/>
                  <a:pt x="4186" y="147"/>
                  <a:pt x="3965" y="147"/>
                </a:cubicBezTo>
                <a:cubicBezTo>
                  <a:pt x="3958" y="147"/>
                  <a:pt x="3951" y="147"/>
                  <a:pt x="3943" y="147"/>
                </a:cubicBezTo>
                <a:cubicBezTo>
                  <a:pt x="3940" y="148"/>
                  <a:pt x="3936" y="148"/>
                  <a:pt x="3933" y="148"/>
                </a:cubicBezTo>
                <a:cubicBezTo>
                  <a:pt x="3907" y="148"/>
                  <a:pt x="3879" y="139"/>
                  <a:pt x="3863" y="123"/>
                </a:cubicBezTo>
                <a:cubicBezTo>
                  <a:pt x="3784" y="41"/>
                  <a:pt x="3688" y="37"/>
                  <a:pt x="3591" y="37"/>
                </a:cubicBezTo>
                <a:cubicBezTo>
                  <a:pt x="3578" y="37"/>
                  <a:pt x="3566" y="37"/>
                  <a:pt x="3553" y="37"/>
                </a:cubicBezTo>
                <a:cubicBezTo>
                  <a:pt x="3485" y="37"/>
                  <a:pt x="3417" y="35"/>
                  <a:pt x="3355" y="5"/>
                </a:cubicBezTo>
                <a:cubicBezTo>
                  <a:pt x="3349" y="2"/>
                  <a:pt x="3340" y="1"/>
                  <a:pt x="33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62" name="Picture Placeholder 11">
            <a:extLst>
              <a:ext uri="{FF2B5EF4-FFF2-40B4-BE49-F238E27FC236}">
                <a16:creationId xmlns:a16="http://schemas.microsoft.com/office/drawing/2014/main" id="{DAA0EBFA-8583-CB0E-58E4-5B2404331439}"/>
              </a:ext>
            </a:extLst>
          </p:cNvPr>
          <p:cNvPicPr>
            <a:picLocks noChangeAspect="1"/>
          </p:cNvPicPr>
          <p:nvPr/>
        </p:nvPicPr>
        <p:blipFill>
          <a:blip r:embed="rId3"/>
          <a:srcRect l="11624" r="11624"/>
          <a:stretch>
            <a:fillRect/>
          </a:stretch>
        </p:blipFill>
        <p:spPr>
          <a:xfrm>
            <a:off x="1073636" y="-3814397"/>
            <a:ext cx="1250222" cy="1628115"/>
          </a:xfrm>
          <a:prstGeom prst="rect">
            <a:avLst/>
          </a:prstGeom>
          <a:noFill/>
          <a:ln>
            <a:noFill/>
          </a:ln>
        </p:spPr>
      </p:pic>
      <p:grpSp>
        <p:nvGrpSpPr>
          <p:cNvPr id="263" name="Group 262">
            <a:extLst>
              <a:ext uri="{FF2B5EF4-FFF2-40B4-BE49-F238E27FC236}">
                <a16:creationId xmlns:a16="http://schemas.microsoft.com/office/drawing/2014/main" id="{F34A0593-EA3F-213B-7805-278CFCCC09FE}"/>
              </a:ext>
            </a:extLst>
          </p:cNvPr>
          <p:cNvGrpSpPr/>
          <p:nvPr/>
        </p:nvGrpSpPr>
        <p:grpSpPr>
          <a:xfrm>
            <a:off x="3109948" y="-4041480"/>
            <a:ext cx="4890362" cy="1603141"/>
            <a:chOff x="933256" y="2277788"/>
            <a:chExt cx="4739263" cy="1596487"/>
          </a:xfrm>
        </p:grpSpPr>
        <p:grpSp>
          <p:nvGrpSpPr>
            <p:cNvPr id="264" name="Google Shape;228;p19">
              <a:extLst>
                <a:ext uri="{FF2B5EF4-FFF2-40B4-BE49-F238E27FC236}">
                  <a16:creationId xmlns:a16="http://schemas.microsoft.com/office/drawing/2014/main" id="{E6ADDD2B-3C3A-403C-5886-BFDB0C7F8D02}"/>
                </a:ext>
              </a:extLst>
            </p:cNvPr>
            <p:cNvGrpSpPr/>
            <p:nvPr/>
          </p:nvGrpSpPr>
          <p:grpSpPr>
            <a:xfrm>
              <a:off x="933256" y="2974229"/>
              <a:ext cx="2362207" cy="900046"/>
              <a:chOff x="571493" y="2974229"/>
              <a:chExt cx="2362207" cy="900046"/>
            </a:xfrm>
          </p:grpSpPr>
          <p:sp>
            <p:nvSpPr>
              <p:cNvPr id="269" name="Google Shape;230;p19">
                <a:extLst>
                  <a:ext uri="{FF2B5EF4-FFF2-40B4-BE49-F238E27FC236}">
                    <a16:creationId xmlns:a16="http://schemas.microsoft.com/office/drawing/2014/main" id="{A50C0E5F-2573-ECCF-F325-68CE5F2940B2}"/>
                  </a:ext>
                </a:extLst>
              </p:cNvPr>
              <p:cNvSpPr/>
              <p:nvPr/>
            </p:nvSpPr>
            <p:spPr>
              <a:xfrm>
                <a:off x="723900" y="3315375"/>
                <a:ext cx="2209800" cy="558900"/>
              </a:xfrm>
              <a:prstGeom prst="rect">
                <a:avLst/>
              </a:prstGeom>
              <a:solidFill>
                <a:schemeClr val="accent2"/>
              </a:solidFill>
              <a:ln w="19050" cap="flat" cmpd="sng">
                <a:solidFill>
                  <a:schemeClr val="dk1"/>
                </a:solidFill>
                <a:prstDash val="solid"/>
                <a:round/>
                <a:headEnd type="none" w="sm" len="sm"/>
                <a:tailEnd type="none" w="sm" len="sm"/>
              </a:ln>
              <a:effectLst>
                <a:outerShdw dist="38100" dir="2400000" algn="bl" rotWithShape="0">
                  <a:schemeClr val="dk1"/>
                </a:outerShdw>
              </a:effectLst>
            </p:spPr>
            <p:txBody>
              <a:bodyPr spcFirstLastPara="1" wrap="square" lIns="91425" tIns="91425" rIns="91425" bIns="91425" anchor="ctr" anchorCtr="0">
                <a:noAutofit/>
              </a:bodyPr>
              <a:lstStyle/>
              <a:p>
                <a:pPr marL="0" lvl="0" indent="0" algn="ctr" rtl="0">
                  <a:lnSpc>
                    <a:spcPct val="100000"/>
                  </a:lnSpc>
                  <a:spcBef>
                    <a:spcPts val="0"/>
                  </a:spcBef>
                  <a:spcAft>
                    <a:spcPts val="0"/>
                  </a:spcAft>
                  <a:buClr>
                    <a:srgbClr val="000000"/>
                  </a:buClr>
                  <a:buSzPts val="1100"/>
                  <a:buFont typeface="Arial"/>
                  <a:buNone/>
                </a:pPr>
                <a:r>
                  <a:rPr lang="en-US" sz="2000" b="1" dirty="0">
                    <a:solidFill>
                      <a:schemeClr val="dk1"/>
                    </a:solidFill>
                    <a:latin typeface="Bahnschrift" panose="020B0502040204020203" pitchFamily="34" charset="0"/>
                    <a:ea typeface="Calibri" panose="020F0502020204030204" pitchFamily="34" charset="0"/>
                    <a:cs typeface="Fredoka" panose="020B0604020202020204" charset="-79"/>
                    <a:sym typeface="Fredoka"/>
                  </a:rPr>
                  <a:t>Vue.js </a:t>
                </a:r>
                <a:r>
                  <a:rPr lang="en-US" sz="2000" b="1" dirty="0" err="1">
                    <a:solidFill>
                      <a:schemeClr val="dk1"/>
                    </a:solidFill>
                    <a:latin typeface="Bahnschrift" panose="020B0502040204020203" pitchFamily="34" charset="0"/>
                    <a:ea typeface="Calibri" panose="020F0502020204030204" pitchFamily="34" charset="0"/>
                    <a:cs typeface="Fredoka" panose="020B0604020202020204" charset="-79"/>
                    <a:sym typeface="Fredoka"/>
                  </a:rPr>
                  <a:t>ra</a:t>
                </a:r>
                <a:r>
                  <a:rPr lang="en-US" sz="2000" b="1" dirty="0">
                    <a:solidFill>
                      <a:schemeClr val="dk1"/>
                    </a:solidFill>
                    <a:latin typeface="Bahnschrift" panose="020B0502040204020203" pitchFamily="34" charset="0"/>
                    <a:ea typeface="Calibri" panose="020F0502020204030204" pitchFamily="34" charset="0"/>
                    <a:cs typeface="Fredoka" panose="020B0604020202020204" charset="-79"/>
                    <a:sym typeface="Fredoka"/>
                  </a:rPr>
                  <a:t> </a:t>
                </a:r>
                <a:r>
                  <a:rPr lang="en-US" sz="2000" b="1" dirty="0" err="1">
                    <a:solidFill>
                      <a:schemeClr val="dk1"/>
                    </a:solidFill>
                    <a:latin typeface="Bahnschrift" panose="020B0502040204020203" pitchFamily="34" charset="0"/>
                    <a:ea typeface="Calibri" panose="020F0502020204030204" pitchFamily="34" charset="0"/>
                    <a:cs typeface="Fredoka" panose="020B0604020202020204" charset="-79"/>
                    <a:sym typeface="Fredoka"/>
                  </a:rPr>
                  <a:t>đời</a:t>
                </a:r>
                <a:endParaRPr sz="2400" b="1" dirty="0">
                  <a:solidFill>
                    <a:schemeClr val="dk1"/>
                  </a:solidFill>
                  <a:latin typeface="Bahnschrift" panose="020B0502040204020203" pitchFamily="34" charset="0"/>
                  <a:ea typeface="Fredoka"/>
                  <a:cs typeface="Fredoka" panose="020B0604020202020204" charset="-79"/>
                  <a:sym typeface="Fredoka"/>
                </a:endParaRPr>
              </a:p>
            </p:txBody>
          </p:sp>
          <p:sp>
            <p:nvSpPr>
              <p:cNvPr id="270" name="Google Shape;231;p19">
                <a:extLst>
                  <a:ext uri="{FF2B5EF4-FFF2-40B4-BE49-F238E27FC236}">
                    <a16:creationId xmlns:a16="http://schemas.microsoft.com/office/drawing/2014/main" id="{FAE6DBFE-CD08-81D7-28FE-AB14707892AB}"/>
                  </a:ext>
                </a:extLst>
              </p:cNvPr>
              <p:cNvSpPr/>
              <p:nvPr/>
            </p:nvSpPr>
            <p:spPr>
              <a:xfrm>
                <a:off x="571493" y="2974229"/>
                <a:ext cx="1156731" cy="417333"/>
              </a:xfrm>
              <a:prstGeom prst="rect">
                <a:avLst/>
              </a:prstGeom>
              <a:solidFill>
                <a:schemeClr val="lt1"/>
              </a:solidFill>
              <a:ln w="19050" cap="flat" cmpd="sng">
                <a:solidFill>
                  <a:schemeClr val="dk1"/>
                </a:solidFill>
                <a:prstDash val="solid"/>
                <a:round/>
                <a:headEnd type="none" w="sm" len="sm"/>
                <a:tailEnd type="none" w="sm" len="sm"/>
              </a:ln>
              <a:effectLst>
                <a:outerShdw dist="38100" dir="2400000" algn="bl" rotWithShape="0">
                  <a:schemeClr val="dk1"/>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chemeClr val="dk1"/>
                    </a:solidFill>
                    <a:latin typeface="Fredoka"/>
                    <a:ea typeface="Fredoka"/>
                    <a:cs typeface="Fredoka"/>
                    <a:sym typeface="Fredoka"/>
                  </a:rPr>
                  <a:t>2014</a:t>
                </a:r>
                <a:endParaRPr sz="2000" dirty="0">
                  <a:solidFill>
                    <a:schemeClr val="dk1"/>
                  </a:solidFill>
                  <a:latin typeface="Fredoka"/>
                  <a:ea typeface="Fredoka"/>
                  <a:cs typeface="Fredoka"/>
                  <a:sym typeface="Fredoka"/>
                </a:endParaRPr>
              </a:p>
            </p:txBody>
          </p:sp>
        </p:grpSp>
        <p:grpSp>
          <p:nvGrpSpPr>
            <p:cNvPr id="265" name="Google Shape;232;p19">
              <a:extLst>
                <a:ext uri="{FF2B5EF4-FFF2-40B4-BE49-F238E27FC236}">
                  <a16:creationId xmlns:a16="http://schemas.microsoft.com/office/drawing/2014/main" id="{8BF46027-CA27-FA82-D4AD-BC9DA67D0005}"/>
                </a:ext>
              </a:extLst>
            </p:cNvPr>
            <p:cNvGrpSpPr/>
            <p:nvPr/>
          </p:nvGrpSpPr>
          <p:grpSpPr>
            <a:xfrm>
              <a:off x="3605592" y="2277788"/>
              <a:ext cx="2066927" cy="1298402"/>
              <a:chOff x="3314692" y="1558913"/>
              <a:chExt cx="2066927" cy="1298402"/>
            </a:xfrm>
          </p:grpSpPr>
          <p:sp>
            <p:nvSpPr>
              <p:cNvPr id="267" name="Google Shape;234;p19">
                <a:extLst>
                  <a:ext uri="{FF2B5EF4-FFF2-40B4-BE49-F238E27FC236}">
                    <a16:creationId xmlns:a16="http://schemas.microsoft.com/office/drawing/2014/main" id="{7E6B1959-83C1-A9FC-046E-5EFAC75A052C}"/>
                  </a:ext>
                </a:extLst>
              </p:cNvPr>
              <p:cNvSpPr/>
              <p:nvPr/>
            </p:nvSpPr>
            <p:spPr>
              <a:xfrm>
                <a:off x="3467100" y="1877625"/>
                <a:ext cx="1914519" cy="979690"/>
              </a:xfrm>
              <a:prstGeom prst="rect">
                <a:avLst/>
              </a:prstGeom>
              <a:solidFill>
                <a:schemeClr val="accent3"/>
              </a:solidFill>
              <a:ln w="19050" cap="flat" cmpd="sng">
                <a:solidFill>
                  <a:schemeClr val="dk1"/>
                </a:solidFill>
                <a:prstDash val="solid"/>
                <a:round/>
                <a:headEnd type="none" w="sm" len="sm"/>
                <a:tailEnd type="none" w="sm" len="sm"/>
              </a:ln>
              <a:effectLst>
                <a:outerShdw dist="38100" dir="2400000" algn="bl" rotWithShape="0">
                  <a:schemeClr val="dk1"/>
                </a:outerShdw>
              </a:effectLst>
            </p:spPr>
            <p:txBody>
              <a:bodyPr spcFirstLastPara="1" wrap="square" lIns="91425" tIns="91425" rIns="91425" bIns="91425" anchor="ctr" anchorCtr="0">
                <a:noAutofit/>
              </a:bodyPr>
              <a:lstStyle/>
              <a:p>
                <a:pPr marL="0" lvl="0" indent="0" algn="ctr" rtl="0">
                  <a:lnSpc>
                    <a:spcPct val="100000"/>
                  </a:lnSpc>
                  <a:spcBef>
                    <a:spcPts val="0"/>
                  </a:spcBef>
                  <a:spcAft>
                    <a:spcPts val="0"/>
                  </a:spcAft>
                  <a:buClr>
                    <a:srgbClr val="000000"/>
                  </a:buClr>
                  <a:buSzPts val="1100"/>
                  <a:buFont typeface="Arial"/>
                  <a:buNone/>
                </a:pPr>
                <a:r>
                  <a:rPr lang="en" sz="2000" b="1" dirty="0">
                    <a:solidFill>
                      <a:schemeClr val="dk1"/>
                    </a:solidFill>
                    <a:latin typeface="Bahnschrift" panose="020B0502040204020203" pitchFamily="34" charset="0"/>
                    <a:ea typeface="Fredoka"/>
                    <a:cs typeface="Fredoka"/>
                    <a:sym typeface="Fredoka"/>
                  </a:rPr>
                  <a:t>Áp dụng Virtual DOM</a:t>
                </a:r>
                <a:endParaRPr sz="2000" b="1" dirty="0">
                  <a:solidFill>
                    <a:schemeClr val="dk1"/>
                  </a:solidFill>
                  <a:latin typeface="Bahnschrift" panose="020B0502040204020203" pitchFamily="34" charset="0"/>
                  <a:ea typeface="Fredoka"/>
                  <a:cs typeface="Fredoka"/>
                  <a:sym typeface="Fredoka"/>
                </a:endParaRPr>
              </a:p>
            </p:txBody>
          </p:sp>
          <p:sp>
            <p:nvSpPr>
              <p:cNvPr id="268" name="Google Shape;235;p19">
                <a:extLst>
                  <a:ext uri="{FF2B5EF4-FFF2-40B4-BE49-F238E27FC236}">
                    <a16:creationId xmlns:a16="http://schemas.microsoft.com/office/drawing/2014/main" id="{1559D4AA-E45A-F950-DCAD-B713B9C8FE0C}"/>
                  </a:ext>
                </a:extLst>
              </p:cNvPr>
              <p:cNvSpPr/>
              <p:nvPr/>
            </p:nvSpPr>
            <p:spPr>
              <a:xfrm>
                <a:off x="3314692" y="1558913"/>
                <a:ext cx="881645" cy="394899"/>
              </a:xfrm>
              <a:prstGeom prst="rect">
                <a:avLst/>
              </a:prstGeom>
              <a:solidFill>
                <a:schemeClr val="lt1"/>
              </a:solidFill>
              <a:ln w="19050" cap="flat" cmpd="sng">
                <a:solidFill>
                  <a:schemeClr val="dk1"/>
                </a:solidFill>
                <a:prstDash val="solid"/>
                <a:round/>
                <a:headEnd type="none" w="sm" len="sm"/>
                <a:tailEnd type="none" w="sm" len="sm"/>
              </a:ln>
              <a:effectLst>
                <a:outerShdw dist="38100" dir="2400000" algn="bl" rotWithShape="0">
                  <a:schemeClr val="dk1"/>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chemeClr val="dk1"/>
                    </a:solidFill>
                    <a:latin typeface="Fredoka"/>
                    <a:ea typeface="Fredoka"/>
                    <a:cs typeface="Fredoka"/>
                    <a:sym typeface="Fredoka"/>
                  </a:rPr>
                  <a:t>2015</a:t>
                </a:r>
                <a:endParaRPr sz="2000" dirty="0">
                  <a:solidFill>
                    <a:schemeClr val="dk1"/>
                  </a:solidFill>
                  <a:latin typeface="Fredoka"/>
                  <a:ea typeface="Fredoka"/>
                  <a:cs typeface="Fredoka"/>
                  <a:sym typeface="Fredoka"/>
                </a:endParaRPr>
              </a:p>
            </p:txBody>
          </p:sp>
        </p:grpSp>
        <p:cxnSp>
          <p:nvCxnSpPr>
            <p:cNvPr id="266" name="Google Shape;240;p19">
              <a:extLst>
                <a:ext uri="{FF2B5EF4-FFF2-40B4-BE49-F238E27FC236}">
                  <a16:creationId xmlns:a16="http://schemas.microsoft.com/office/drawing/2014/main" id="{6E744F12-2E49-F240-33C6-CBB4B50BB1B2}"/>
                </a:ext>
              </a:extLst>
            </p:cNvPr>
            <p:cNvCxnSpPr>
              <a:cxnSpLocks/>
              <a:stCxn id="270" idx="3"/>
              <a:endCxn id="268" idx="1"/>
            </p:cNvCxnSpPr>
            <p:nvPr/>
          </p:nvCxnSpPr>
          <p:spPr>
            <a:xfrm flipV="1">
              <a:off x="2089987" y="2475238"/>
              <a:ext cx="1515605" cy="707658"/>
            </a:xfrm>
            <a:prstGeom prst="bentConnector3">
              <a:avLst>
                <a:gd name="adj1" fmla="val 50000"/>
              </a:avLst>
            </a:prstGeom>
            <a:noFill/>
            <a:ln w="19050" cap="flat" cmpd="sng">
              <a:solidFill>
                <a:srgbClr val="151515"/>
              </a:solidFill>
              <a:prstDash val="solid"/>
              <a:round/>
              <a:headEnd type="none" w="med" len="med"/>
              <a:tailEnd type="triangle" w="med" len="med"/>
            </a:ln>
          </p:spPr>
        </p:cxnSp>
      </p:grpSp>
      <p:sp>
        <p:nvSpPr>
          <p:cNvPr id="274" name="Google Shape;220;p29">
            <a:extLst>
              <a:ext uri="{FF2B5EF4-FFF2-40B4-BE49-F238E27FC236}">
                <a16:creationId xmlns:a16="http://schemas.microsoft.com/office/drawing/2014/main" id="{3DEE8ADD-78A1-C4F1-963B-01B8F8F0544A}"/>
              </a:ext>
            </a:extLst>
          </p:cNvPr>
          <p:cNvSpPr/>
          <p:nvPr/>
        </p:nvSpPr>
        <p:spPr>
          <a:xfrm>
            <a:off x="8300104" y="4577523"/>
            <a:ext cx="444401" cy="295551"/>
          </a:xfrm>
          <a:custGeom>
            <a:avLst/>
            <a:gdLst/>
            <a:ahLst/>
            <a:cxnLst/>
            <a:rect l="l" t="t" r="r" b="b"/>
            <a:pathLst>
              <a:path w="5514" h="3667" extrusionOk="0">
                <a:moveTo>
                  <a:pt x="2468" y="1883"/>
                </a:moveTo>
                <a:cubicBezTo>
                  <a:pt x="2694" y="1932"/>
                  <a:pt x="2790" y="2112"/>
                  <a:pt x="2917" y="2270"/>
                </a:cubicBezTo>
                <a:cubicBezTo>
                  <a:pt x="2972" y="2338"/>
                  <a:pt x="3059" y="2391"/>
                  <a:pt x="3056" y="2486"/>
                </a:cubicBezTo>
                <a:cubicBezTo>
                  <a:pt x="3056" y="2555"/>
                  <a:pt x="3022" y="2623"/>
                  <a:pt x="2994" y="2716"/>
                </a:cubicBezTo>
                <a:cubicBezTo>
                  <a:pt x="2952" y="2716"/>
                  <a:pt x="2903" y="2718"/>
                  <a:pt x="2852" y="2718"/>
                </a:cubicBezTo>
                <a:cubicBezTo>
                  <a:pt x="2814" y="2718"/>
                  <a:pt x="2774" y="2716"/>
                  <a:pt x="2734" y="2712"/>
                </a:cubicBezTo>
                <a:cubicBezTo>
                  <a:pt x="2706" y="2709"/>
                  <a:pt x="2681" y="2663"/>
                  <a:pt x="2657" y="2632"/>
                </a:cubicBezTo>
                <a:cubicBezTo>
                  <a:pt x="2623" y="2592"/>
                  <a:pt x="2582" y="2548"/>
                  <a:pt x="2551" y="2505"/>
                </a:cubicBezTo>
                <a:cubicBezTo>
                  <a:pt x="2514" y="2449"/>
                  <a:pt x="2452" y="2394"/>
                  <a:pt x="2449" y="2338"/>
                </a:cubicBezTo>
                <a:cubicBezTo>
                  <a:pt x="2440" y="2189"/>
                  <a:pt x="2459" y="2041"/>
                  <a:pt x="2468" y="1883"/>
                </a:cubicBezTo>
                <a:close/>
                <a:moveTo>
                  <a:pt x="4212" y="4"/>
                </a:moveTo>
                <a:cubicBezTo>
                  <a:pt x="4163" y="4"/>
                  <a:pt x="4116" y="7"/>
                  <a:pt x="4071" y="13"/>
                </a:cubicBezTo>
                <a:cubicBezTo>
                  <a:pt x="3845" y="38"/>
                  <a:pt x="3588" y="1"/>
                  <a:pt x="3384" y="162"/>
                </a:cubicBezTo>
                <a:cubicBezTo>
                  <a:pt x="3350" y="187"/>
                  <a:pt x="3291" y="177"/>
                  <a:pt x="3242" y="187"/>
                </a:cubicBezTo>
                <a:cubicBezTo>
                  <a:pt x="3217" y="190"/>
                  <a:pt x="3177" y="184"/>
                  <a:pt x="3164" y="199"/>
                </a:cubicBezTo>
                <a:cubicBezTo>
                  <a:pt x="3084" y="286"/>
                  <a:pt x="2951" y="286"/>
                  <a:pt x="2883" y="413"/>
                </a:cubicBezTo>
                <a:cubicBezTo>
                  <a:pt x="2811" y="549"/>
                  <a:pt x="2592" y="555"/>
                  <a:pt x="2533" y="728"/>
                </a:cubicBezTo>
                <a:cubicBezTo>
                  <a:pt x="2533" y="735"/>
                  <a:pt x="2517" y="731"/>
                  <a:pt x="2514" y="738"/>
                </a:cubicBezTo>
                <a:cubicBezTo>
                  <a:pt x="2471" y="793"/>
                  <a:pt x="2428" y="849"/>
                  <a:pt x="2394" y="908"/>
                </a:cubicBezTo>
                <a:cubicBezTo>
                  <a:pt x="2369" y="948"/>
                  <a:pt x="2366" y="1029"/>
                  <a:pt x="2338" y="1038"/>
                </a:cubicBezTo>
                <a:cubicBezTo>
                  <a:pt x="2202" y="1075"/>
                  <a:pt x="2214" y="1177"/>
                  <a:pt x="2217" y="1310"/>
                </a:cubicBezTo>
                <a:cubicBezTo>
                  <a:pt x="2152" y="1310"/>
                  <a:pt x="2088" y="1309"/>
                  <a:pt x="2024" y="1309"/>
                </a:cubicBezTo>
                <a:cubicBezTo>
                  <a:pt x="1960" y="1309"/>
                  <a:pt x="1897" y="1310"/>
                  <a:pt x="1833" y="1313"/>
                </a:cubicBezTo>
                <a:cubicBezTo>
                  <a:pt x="1740" y="1316"/>
                  <a:pt x="1644" y="1326"/>
                  <a:pt x="1558" y="1351"/>
                </a:cubicBezTo>
                <a:cubicBezTo>
                  <a:pt x="1400" y="1397"/>
                  <a:pt x="1245" y="1456"/>
                  <a:pt x="1090" y="1518"/>
                </a:cubicBezTo>
                <a:cubicBezTo>
                  <a:pt x="1044" y="1536"/>
                  <a:pt x="998" y="1564"/>
                  <a:pt x="960" y="1601"/>
                </a:cubicBezTo>
                <a:cubicBezTo>
                  <a:pt x="852" y="1703"/>
                  <a:pt x="747" y="1812"/>
                  <a:pt x="642" y="1920"/>
                </a:cubicBezTo>
                <a:cubicBezTo>
                  <a:pt x="577" y="1988"/>
                  <a:pt x="502" y="2053"/>
                  <a:pt x="450" y="2131"/>
                </a:cubicBezTo>
                <a:cubicBezTo>
                  <a:pt x="403" y="2199"/>
                  <a:pt x="403" y="2322"/>
                  <a:pt x="347" y="2350"/>
                </a:cubicBezTo>
                <a:cubicBezTo>
                  <a:pt x="199" y="2421"/>
                  <a:pt x="267" y="2598"/>
                  <a:pt x="152" y="2682"/>
                </a:cubicBezTo>
                <a:cubicBezTo>
                  <a:pt x="128" y="2697"/>
                  <a:pt x="165" y="2787"/>
                  <a:pt x="140" y="2821"/>
                </a:cubicBezTo>
                <a:cubicBezTo>
                  <a:pt x="91" y="2892"/>
                  <a:pt x="66" y="2960"/>
                  <a:pt x="91" y="3044"/>
                </a:cubicBezTo>
                <a:cubicBezTo>
                  <a:pt x="97" y="3068"/>
                  <a:pt x="87" y="3106"/>
                  <a:pt x="72" y="3121"/>
                </a:cubicBezTo>
                <a:cubicBezTo>
                  <a:pt x="1" y="3202"/>
                  <a:pt x="4" y="3279"/>
                  <a:pt x="57" y="3369"/>
                </a:cubicBezTo>
                <a:cubicBezTo>
                  <a:pt x="72" y="3393"/>
                  <a:pt x="78" y="3431"/>
                  <a:pt x="81" y="3462"/>
                </a:cubicBezTo>
                <a:cubicBezTo>
                  <a:pt x="84" y="3587"/>
                  <a:pt x="151" y="3666"/>
                  <a:pt x="252" y="3666"/>
                </a:cubicBezTo>
                <a:cubicBezTo>
                  <a:pt x="256" y="3666"/>
                  <a:pt x="260" y="3666"/>
                  <a:pt x="264" y="3666"/>
                </a:cubicBezTo>
                <a:cubicBezTo>
                  <a:pt x="385" y="3660"/>
                  <a:pt x="465" y="3561"/>
                  <a:pt x="465" y="3437"/>
                </a:cubicBezTo>
                <a:cubicBezTo>
                  <a:pt x="462" y="3350"/>
                  <a:pt x="468" y="3257"/>
                  <a:pt x="487" y="3171"/>
                </a:cubicBezTo>
                <a:cubicBezTo>
                  <a:pt x="502" y="3090"/>
                  <a:pt x="555" y="3016"/>
                  <a:pt x="558" y="2938"/>
                </a:cubicBezTo>
                <a:cubicBezTo>
                  <a:pt x="561" y="2774"/>
                  <a:pt x="682" y="2678"/>
                  <a:pt x="744" y="2548"/>
                </a:cubicBezTo>
                <a:cubicBezTo>
                  <a:pt x="759" y="2521"/>
                  <a:pt x="772" y="2490"/>
                  <a:pt x="784" y="2459"/>
                </a:cubicBezTo>
                <a:cubicBezTo>
                  <a:pt x="812" y="2397"/>
                  <a:pt x="827" y="2329"/>
                  <a:pt x="868" y="2276"/>
                </a:cubicBezTo>
                <a:cubicBezTo>
                  <a:pt x="939" y="2189"/>
                  <a:pt x="1022" y="2112"/>
                  <a:pt x="1106" y="2035"/>
                </a:cubicBezTo>
                <a:cubicBezTo>
                  <a:pt x="1140" y="2001"/>
                  <a:pt x="1177" y="1963"/>
                  <a:pt x="1217" y="1945"/>
                </a:cubicBezTo>
                <a:cubicBezTo>
                  <a:pt x="1345" y="1891"/>
                  <a:pt x="1458" y="1796"/>
                  <a:pt x="1603" y="1796"/>
                </a:cubicBezTo>
                <a:cubicBezTo>
                  <a:pt x="1610" y="1796"/>
                  <a:pt x="1616" y="1796"/>
                  <a:pt x="1623" y="1796"/>
                </a:cubicBezTo>
                <a:cubicBezTo>
                  <a:pt x="1624" y="1796"/>
                  <a:pt x="1626" y="1797"/>
                  <a:pt x="1627" y="1797"/>
                </a:cubicBezTo>
                <a:cubicBezTo>
                  <a:pt x="1644" y="1797"/>
                  <a:pt x="1661" y="1780"/>
                  <a:pt x="1672" y="1765"/>
                </a:cubicBezTo>
                <a:cubicBezTo>
                  <a:pt x="1711" y="1717"/>
                  <a:pt x="1752" y="1703"/>
                  <a:pt x="1795" y="1703"/>
                </a:cubicBezTo>
                <a:cubicBezTo>
                  <a:pt x="1859" y="1703"/>
                  <a:pt x="1925" y="1734"/>
                  <a:pt x="1988" y="1734"/>
                </a:cubicBezTo>
                <a:cubicBezTo>
                  <a:pt x="2003" y="1734"/>
                  <a:pt x="2017" y="1732"/>
                  <a:pt x="2031" y="1728"/>
                </a:cubicBezTo>
                <a:cubicBezTo>
                  <a:pt x="2038" y="1728"/>
                  <a:pt x="2068" y="1771"/>
                  <a:pt x="2065" y="1784"/>
                </a:cubicBezTo>
                <a:cubicBezTo>
                  <a:pt x="2025" y="1895"/>
                  <a:pt x="2013" y="1997"/>
                  <a:pt x="2019" y="2118"/>
                </a:cubicBezTo>
                <a:cubicBezTo>
                  <a:pt x="2025" y="2211"/>
                  <a:pt x="2000" y="2310"/>
                  <a:pt x="2050" y="2394"/>
                </a:cubicBezTo>
                <a:cubicBezTo>
                  <a:pt x="2149" y="2561"/>
                  <a:pt x="2099" y="2812"/>
                  <a:pt x="2335" y="2904"/>
                </a:cubicBezTo>
                <a:cubicBezTo>
                  <a:pt x="2344" y="2907"/>
                  <a:pt x="2344" y="2935"/>
                  <a:pt x="2353" y="2945"/>
                </a:cubicBezTo>
                <a:cubicBezTo>
                  <a:pt x="2384" y="2985"/>
                  <a:pt x="2415" y="3031"/>
                  <a:pt x="2455" y="3059"/>
                </a:cubicBezTo>
                <a:cubicBezTo>
                  <a:pt x="2502" y="3087"/>
                  <a:pt x="2561" y="3106"/>
                  <a:pt x="2616" y="3112"/>
                </a:cubicBezTo>
                <a:cubicBezTo>
                  <a:pt x="2720" y="3126"/>
                  <a:pt x="2830" y="3151"/>
                  <a:pt x="2934" y="3151"/>
                </a:cubicBezTo>
                <a:cubicBezTo>
                  <a:pt x="2966" y="3151"/>
                  <a:pt x="2997" y="3149"/>
                  <a:pt x="3028" y="3143"/>
                </a:cubicBezTo>
                <a:cubicBezTo>
                  <a:pt x="3155" y="3118"/>
                  <a:pt x="3273" y="3031"/>
                  <a:pt x="3384" y="2957"/>
                </a:cubicBezTo>
                <a:cubicBezTo>
                  <a:pt x="3474" y="2901"/>
                  <a:pt x="3434" y="2799"/>
                  <a:pt x="3440" y="2716"/>
                </a:cubicBezTo>
                <a:cubicBezTo>
                  <a:pt x="3443" y="2688"/>
                  <a:pt x="3458" y="2660"/>
                  <a:pt x="3458" y="2632"/>
                </a:cubicBezTo>
                <a:cubicBezTo>
                  <a:pt x="3458" y="2517"/>
                  <a:pt x="3480" y="2394"/>
                  <a:pt x="3446" y="2288"/>
                </a:cubicBezTo>
                <a:cubicBezTo>
                  <a:pt x="3415" y="2180"/>
                  <a:pt x="3334" y="2087"/>
                  <a:pt x="3263" y="1997"/>
                </a:cubicBezTo>
                <a:cubicBezTo>
                  <a:pt x="3081" y="1753"/>
                  <a:pt x="2827" y="1592"/>
                  <a:pt x="2570" y="1440"/>
                </a:cubicBezTo>
                <a:cubicBezTo>
                  <a:pt x="2573" y="1434"/>
                  <a:pt x="2576" y="1428"/>
                  <a:pt x="2576" y="1425"/>
                </a:cubicBezTo>
                <a:cubicBezTo>
                  <a:pt x="2598" y="1251"/>
                  <a:pt x="2814" y="1190"/>
                  <a:pt x="2821" y="1001"/>
                </a:cubicBezTo>
                <a:cubicBezTo>
                  <a:pt x="2821" y="979"/>
                  <a:pt x="2879" y="954"/>
                  <a:pt x="2914" y="936"/>
                </a:cubicBezTo>
                <a:cubicBezTo>
                  <a:pt x="2954" y="911"/>
                  <a:pt x="3003" y="899"/>
                  <a:pt x="3037" y="868"/>
                </a:cubicBezTo>
                <a:cubicBezTo>
                  <a:pt x="3112" y="800"/>
                  <a:pt x="3170" y="716"/>
                  <a:pt x="3245" y="648"/>
                </a:cubicBezTo>
                <a:cubicBezTo>
                  <a:pt x="3273" y="620"/>
                  <a:pt x="3319" y="591"/>
                  <a:pt x="3355" y="591"/>
                </a:cubicBezTo>
                <a:cubicBezTo>
                  <a:pt x="3359" y="591"/>
                  <a:pt x="3362" y="592"/>
                  <a:pt x="3365" y="592"/>
                </a:cubicBezTo>
                <a:cubicBezTo>
                  <a:pt x="3382" y="595"/>
                  <a:pt x="3397" y="596"/>
                  <a:pt x="3412" y="596"/>
                </a:cubicBezTo>
                <a:cubicBezTo>
                  <a:pt x="3510" y="596"/>
                  <a:pt x="3577" y="546"/>
                  <a:pt x="3622" y="484"/>
                </a:cubicBezTo>
                <a:cubicBezTo>
                  <a:pt x="3680" y="484"/>
                  <a:pt x="3734" y="493"/>
                  <a:pt x="3781" y="493"/>
                </a:cubicBezTo>
                <a:cubicBezTo>
                  <a:pt x="3810" y="493"/>
                  <a:pt x="3836" y="490"/>
                  <a:pt x="3858" y="478"/>
                </a:cubicBezTo>
                <a:cubicBezTo>
                  <a:pt x="3917" y="446"/>
                  <a:pt x="3971" y="430"/>
                  <a:pt x="4025" y="430"/>
                </a:cubicBezTo>
                <a:cubicBezTo>
                  <a:pt x="4081" y="430"/>
                  <a:pt x="4136" y="447"/>
                  <a:pt x="4195" y="484"/>
                </a:cubicBezTo>
                <a:cubicBezTo>
                  <a:pt x="4232" y="505"/>
                  <a:pt x="4288" y="499"/>
                  <a:pt x="4334" y="509"/>
                </a:cubicBezTo>
                <a:cubicBezTo>
                  <a:pt x="4402" y="518"/>
                  <a:pt x="4470" y="527"/>
                  <a:pt x="4539" y="543"/>
                </a:cubicBezTo>
                <a:cubicBezTo>
                  <a:pt x="4573" y="549"/>
                  <a:pt x="4604" y="580"/>
                  <a:pt x="4635" y="580"/>
                </a:cubicBezTo>
                <a:cubicBezTo>
                  <a:pt x="4637" y="580"/>
                  <a:pt x="4639" y="580"/>
                  <a:pt x="4642" y="580"/>
                </a:cubicBezTo>
                <a:cubicBezTo>
                  <a:pt x="4824" y="580"/>
                  <a:pt x="4958" y="696"/>
                  <a:pt x="5065" y="806"/>
                </a:cubicBezTo>
                <a:cubicBezTo>
                  <a:pt x="5125" y="864"/>
                  <a:pt x="5180" y="886"/>
                  <a:pt x="5237" y="886"/>
                </a:cubicBezTo>
                <a:cubicBezTo>
                  <a:pt x="5262" y="886"/>
                  <a:pt x="5287" y="881"/>
                  <a:pt x="5312" y="874"/>
                </a:cubicBezTo>
                <a:cubicBezTo>
                  <a:pt x="5492" y="815"/>
                  <a:pt x="5514" y="651"/>
                  <a:pt x="5371" y="530"/>
                </a:cubicBezTo>
                <a:cubicBezTo>
                  <a:pt x="5353" y="515"/>
                  <a:pt x="5346" y="490"/>
                  <a:pt x="5334" y="468"/>
                </a:cubicBezTo>
                <a:cubicBezTo>
                  <a:pt x="5292" y="392"/>
                  <a:pt x="5119" y="302"/>
                  <a:pt x="5021" y="302"/>
                </a:cubicBezTo>
                <a:cubicBezTo>
                  <a:pt x="5012" y="302"/>
                  <a:pt x="5004" y="303"/>
                  <a:pt x="4997" y="304"/>
                </a:cubicBezTo>
                <a:cubicBezTo>
                  <a:pt x="5015" y="286"/>
                  <a:pt x="5034" y="264"/>
                  <a:pt x="5052" y="245"/>
                </a:cubicBezTo>
                <a:cubicBezTo>
                  <a:pt x="4997" y="221"/>
                  <a:pt x="4944" y="180"/>
                  <a:pt x="4885" y="171"/>
                </a:cubicBezTo>
                <a:cubicBezTo>
                  <a:pt x="4786" y="156"/>
                  <a:pt x="4700" y="125"/>
                  <a:pt x="4604" y="81"/>
                </a:cubicBezTo>
                <a:cubicBezTo>
                  <a:pt x="4486" y="27"/>
                  <a:pt x="4344" y="4"/>
                  <a:pt x="4212" y="4"/>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TextBox 3">
            <a:extLst>
              <a:ext uri="{FF2B5EF4-FFF2-40B4-BE49-F238E27FC236}">
                <a16:creationId xmlns:a16="http://schemas.microsoft.com/office/drawing/2014/main" id="{9AE07289-A080-4F4B-8841-312C418B0652}"/>
              </a:ext>
            </a:extLst>
          </p:cNvPr>
          <p:cNvSpPr txBox="1"/>
          <p:nvPr/>
        </p:nvSpPr>
        <p:spPr>
          <a:xfrm>
            <a:off x="651374" y="2040431"/>
            <a:ext cx="3344967" cy="2031325"/>
          </a:xfrm>
          <a:prstGeom prst="rect">
            <a:avLst/>
          </a:prstGeom>
          <a:noFill/>
        </p:spPr>
        <p:txBody>
          <a:bodyPr wrap="square" rtlCol="0">
            <a:spAutoFit/>
          </a:bodyPr>
          <a:lstStyle/>
          <a:p>
            <a:pPr algn="just" fontAlgn="base"/>
            <a:r>
              <a:rPr lang="vi-VN" dirty="0"/>
              <a:t>Nếu khách hàng đang ở trạng thái </a:t>
            </a:r>
            <a:r>
              <a:rPr lang="en-US" dirty="0"/>
              <a:t>U</a:t>
            </a:r>
            <a:r>
              <a:rPr lang="vi-VN" dirty="0"/>
              <a:t>nconfirmed, khi click vào menu sau đó chọn check in thì sẽ được chuyển sang trang check in. Ở đây nếu người dùng chọn Add Breakfast thì sẽ cộng tiền bữa sáng vào total price, và sau khi </a:t>
            </a:r>
            <a:r>
              <a:rPr lang="en-US" dirty="0"/>
              <a:t>C</a:t>
            </a:r>
            <a:r>
              <a:rPr lang="vi-VN" dirty="0"/>
              <a:t>onfirm booking của khách hàng thì bấm check in và in ra thông báo check in thành công</a:t>
            </a:r>
          </a:p>
        </p:txBody>
      </p:sp>
      <p:sp>
        <p:nvSpPr>
          <p:cNvPr id="3" name="TextBox 2">
            <a:extLst>
              <a:ext uri="{FF2B5EF4-FFF2-40B4-BE49-F238E27FC236}">
                <a16:creationId xmlns:a16="http://schemas.microsoft.com/office/drawing/2014/main" id="{6EC13C61-AB59-424B-8A7D-92472EF3522A}"/>
              </a:ext>
            </a:extLst>
          </p:cNvPr>
          <p:cNvSpPr txBox="1"/>
          <p:nvPr/>
        </p:nvSpPr>
        <p:spPr>
          <a:xfrm>
            <a:off x="322009" y="383188"/>
            <a:ext cx="5389579" cy="523220"/>
          </a:xfrm>
          <a:prstGeom prst="rect">
            <a:avLst/>
          </a:prstGeom>
          <a:noFill/>
        </p:spPr>
        <p:txBody>
          <a:bodyPr wrap="square" rtlCol="0">
            <a:spAutoFit/>
          </a:bodyPr>
          <a:lstStyle/>
          <a:p>
            <a:r>
              <a:rPr lang="en-US" sz="2800" b="1" dirty="0" err="1"/>
              <a:t>Chức</a:t>
            </a:r>
            <a:r>
              <a:rPr lang="en-US" sz="2800" b="1" dirty="0"/>
              <a:t> </a:t>
            </a:r>
            <a:r>
              <a:rPr lang="en-US" sz="2800" b="1" dirty="0" err="1"/>
              <a:t>năng</a:t>
            </a:r>
            <a:r>
              <a:rPr lang="en-US" sz="2800" b="1" dirty="0"/>
              <a:t> Check In</a:t>
            </a:r>
          </a:p>
        </p:txBody>
      </p:sp>
      <p:pic>
        <p:nvPicPr>
          <p:cNvPr id="5" name="Picture 4">
            <a:extLst>
              <a:ext uri="{FF2B5EF4-FFF2-40B4-BE49-F238E27FC236}">
                <a16:creationId xmlns:a16="http://schemas.microsoft.com/office/drawing/2014/main" id="{6CA798BE-C6C7-4EB0-8943-3066219DF223}"/>
              </a:ext>
            </a:extLst>
          </p:cNvPr>
          <p:cNvPicPr>
            <a:picLocks noChangeAspect="1"/>
          </p:cNvPicPr>
          <p:nvPr/>
        </p:nvPicPr>
        <p:blipFill>
          <a:blip r:embed="rId4"/>
          <a:stretch>
            <a:fillRect/>
          </a:stretch>
        </p:blipFill>
        <p:spPr>
          <a:xfrm>
            <a:off x="4378653" y="343889"/>
            <a:ext cx="4557712" cy="4625008"/>
          </a:xfrm>
          <a:prstGeom prst="rect">
            <a:avLst/>
          </a:prstGeom>
        </p:spPr>
      </p:pic>
    </p:spTree>
    <p:extLst>
      <p:ext uri="{BB962C8B-B14F-4D97-AF65-F5344CB8AC3E}">
        <p14:creationId xmlns:p14="http://schemas.microsoft.com/office/powerpoint/2010/main" val="33173668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95"/>
        <p:cNvGrpSpPr/>
        <p:nvPr/>
      </p:nvGrpSpPr>
      <p:grpSpPr>
        <a:xfrm>
          <a:off x="0" y="0"/>
          <a:ext cx="0" cy="0"/>
          <a:chOff x="0" y="0"/>
          <a:chExt cx="0" cy="0"/>
        </a:xfrm>
      </p:grpSpPr>
      <p:grpSp>
        <p:nvGrpSpPr>
          <p:cNvPr id="1896" name="Google Shape;1896;p37"/>
          <p:cNvGrpSpPr/>
          <p:nvPr/>
        </p:nvGrpSpPr>
        <p:grpSpPr>
          <a:xfrm>
            <a:off x="4425220" y="1174108"/>
            <a:ext cx="4285085" cy="3057762"/>
            <a:chOff x="862950" y="825025"/>
            <a:chExt cx="5862650" cy="4111175"/>
          </a:xfrm>
        </p:grpSpPr>
        <p:sp>
          <p:nvSpPr>
            <p:cNvPr id="1897" name="Google Shape;1897;p37"/>
            <p:cNvSpPr/>
            <p:nvPr/>
          </p:nvSpPr>
          <p:spPr>
            <a:xfrm>
              <a:off x="918425" y="825150"/>
              <a:ext cx="5767425" cy="4096250"/>
            </a:xfrm>
            <a:custGeom>
              <a:avLst/>
              <a:gdLst/>
              <a:ahLst/>
              <a:cxnLst/>
              <a:rect l="l" t="t" r="r" b="b"/>
              <a:pathLst>
                <a:path w="230697" h="163850" extrusionOk="0">
                  <a:moveTo>
                    <a:pt x="157748" y="1"/>
                  </a:moveTo>
                  <a:cubicBezTo>
                    <a:pt x="156487" y="1"/>
                    <a:pt x="155194" y="95"/>
                    <a:pt x="153872" y="291"/>
                  </a:cubicBezTo>
                  <a:cubicBezTo>
                    <a:pt x="131689" y="3582"/>
                    <a:pt x="136421" y="27649"/>
                    <a:pt x="125589" y="31421"/>
                  </a:cubicBezTo>
                  <a:cubicBezTo>
                    <a:pt x="124301" y="31860"/>
                    <a:pt x="122988" y="32046"/>
                    <a:pt x="121638" y="32046"/>
                  </a:cubicBezTo>
                  <a:cubicBezTo>
                    <a:pt x="117991" y="32046"/>
                    <a:pt x="114070" y="30689"/>
                    <a:pt x="109618" y="29313"/>
                  </a:cubicBezTo>
                  <a:cubicBezTo>
                    <a:pt x="105161" y="27947"/>
                    <a:pt x="100166" y="26580"/>
                    <a:pt x="94401" y="26580"/>
                  </a:cubicBezTo>
                  <a:cubicBezTo>
                    <a:pt x="90029" y="26580"/>
                    <a:pt x="85215" y="27366"/>
                    <a:pt x="79856" y="29535"/>
                  </a:cubicBezTo>
                  <a:cubicBezTo>
                    <a:pt x="57711" y="38482"/>
                    <a:pt x="59116" y="97413"/>
                    <a:pt x="48727" y="108726"/>
                  </a:cubicBezTo>
                  <a:cubicBezTo>
                    <a:pt x="46581" y="111073"/>
                    <a:pt x="44248" y="111937"/>
                    <a:pt x="41789" y="111937"/>
                  </a:cubicBezTo>
                  <a:cubicBezTo>
                    <a:pt x="38362" y="111937"/>
                    <a:pt x="34691" y="110258"/>
                    <a:pt x="30944" y="108578"/>
                  </a:cubicBezTo>
                  <a:cubicBezTo>
                    <a:pt x="27216" y="106926"/>
                    <a:pt x="23402" y="105261"/>
                    <a:pt x="19663" y="105261"/>
                  </a:cubicBezTo>
                  <a:cubicBezTo>
                    <a:pt x="16878" y="105261"/>
                    <a:pt x="14134" y="106185"/>
                    <a:pt x="11498" y="108726"/>
                  </a:cubicBezTo>
                  <a:cubicBezTo>
                    <a:pt x="0" y="119781"/>
                    <a:pt x="555" y="159117"/>
                    <a:pt x="665" y="163850"/>
                  </a:cubicBezTo>
                  <a:lnTo>
                    <a:pt x="230696" y="163850"/>
                  </a:lnTo>
                  <a:lnTo>
                    <a:pt x="230696" y="157269"/>
                  </a:lnTo>
                  <a:cubicBezTo>
                    <a:pt x="230696" y="152093"/>
                    <a:pt x="226445" y="147361"/>
                    <a:pt x="222193" y="142665"/>
                  </a:cubicBezTo>
                  <a:cubicBezTo>
                    <a:pt x="217979" y="137933"/>
                    <a:pt x="225521" y="112941"/>
                    <a:pt x="225964" y="92200"/>
                  </a:cubicBezTo>
                  <a:cubicBezTo>
                    <a:pt x="226328" y="76521"/>
                    <a:pt x="220754" y="69209"/>
                    <a:pt x="214147" y="69209"/>
                  </a:cubicBezTo>
                  <a:cubicBezTo>
                    <a:pt x="212014" y="69209"/>
                    <a:pt x="209773" y="69971"/>
                    <a:pt x="207590" y="71460"/>
                  </a:cubicBezTo>
                  <a:cubicBezTo>
                    <a:pt x="206669" y="72091"/>
                    <a:pt x="205798" y="72383"/>
                    <a:pt x="204974" y="72383"/>
                  </a:cubicBezTo>
                  <a:cubicBezTo>
                    <a:pt x="197788" y="72383"/>
                    <a:pt x="194148" y="50178"/>
                    <a:pt x="192025" y="37077"/>
                  </a:cubicBezTo>
                  <a:cubicBezTo>
                    <a:pt x="189835" y="23311"/>
                    <a:pt x="177610" y="1"/>
                    <a:pt x="1577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n-lt"/>
              </a:endParaRPr>
            </a:p>
          </p:txBody>
        </p:sp>
        <p:sp>
          <p:nvSpPr>
            <p:cNvPr id="1898" name="Google Shape;1898;p37"/>
            <p:cNvSpPr/>
            <p:nvPr/>
          </p:nvSpPr>
          <p:spPr>
            <a:xfrm>
              <a:off x="934125" y="825025"/>
              <a:ext cx="5751725" cy="4096375"/>
            </a:xfrm>
            <a:custGeom>
              <a:avLst/>
              <a:gdLst/>
              <a:ahLst/>
              <a:cxnLst/>
              <a:rect l="l" t="t" r="r" b="b"/>
              <a:pathLst>
                <a:path w="230069" h="163855" extrusionOk="0">
                  <a:moveTo>
                    <a:pt x="157126" y="0"/>
                  </a:moveTo>
                  <a:cubicBezTo>
                    <a:pt x="155832" y="0"/>
                    <a:pt x="154538" y="111"/>
                    <a:pt x="153244" y="296"/>
                  </a:cubicBezTo>
                  <a:cubicBezTo>
                    <a:pt x="131061" y="3587"/>
                    <a:pt x="135793" y="27654"/>
                    <a:pt x="124961" y="31426"/>
                  </a:cubicBezTo>
                  <a:cubicBezTo>
                    <a:pt x="123667" y="31869"/>
                    <a:pt x="122336" y="32054"/>
                    <a:pt x="121005" y="32054"/>
                  </a:cubicBezTo>
                  <a:cubicBezTo>
                    <a:pt x="117345" y="32054"/>
                    <a:pt x="113426" y="30686"/>
                    <a:pt x="108990" y="29318"/>
                  </a:cubicBezTo>
                  <a:cubicBezTo>
                    <a:pt x="108287" y="29096"/>
                    <a:pt x="107585" y="28875"/>
                    <a:pt x="106882" y="28690"/>
                  </a:cubicBezTo>
                  <a:lnTo>
                    <a:pt x="106882" y="34161"/>
                  </a:lnTo>
                  <a:lnTo>
                    <a:pt x="139380" y="34161"/>
                  </a:lnTo>
                  <a:cubicBezTo>
                    <a:pt x="139454" y="34161"/>
                    <a:pt x="139528" y="34198"/>
                    <a:pt x="139601" y="34272"/>
                  </a:cubicBezTo>
                  <a:cubicBezTo>
                    <a:pt x="139638" y="34346"/>
                    <a:pt x="139675" y="34420"/>
                    <a:pt x="139675" y="34494"/>
                  </a:cubicBezTo>
                  <a:lnTo>
                    <a:pt x="139675" y="75236"/>
                  </a:lnTo>
                  <a:cubicBezTo>
                    <a:pt x="140230" y="75236"/>
                    <a:pt x="140785" y="75199"/>
                    <a:pt x="141376" y="75199"/>
                  </a:cubicBezTo>
                  <a:cubicBezTo>
                    <a:pt x="144186" y="75162"/>
                    <a:pt x="147735" y="75088"/>
                    <a:pt x="151247" y="75014"/>
                  </a:cubicBezTo>
                  <a:lnTo>
                    <a:pt x="151321" y="75014"/>
                  </a:lnTo>
                  <a:cubicBezTo>
                    <a:pt x="153133" y="71539"/>
                    <a:pt x="154316" y="68544"/>
                    <a:pt x="155425" y="65993"/>
                  </a:cubicBezTo>
                  <a:cubicBezTo>
                    <a:pt x="156645" y="63072"/>
                    <a:pt x="157015" y="60374"/>
                    <a:pt x="157015" y="58192"/>
                  </a:cubicBezTo>
                  <a:cubicBezTo>
                    <a:pt x="157015" y="55715"/>
                    <a:pt x="156571" y="53978"/>
                    <a:pt x="156423" y="53534"/>
                  </a:cubicBezTo>
                  <a:cubicBezTo>
                    <a:pt x="155314" y="52905"/>
                    <a:pt x="153281" y="51353"/>
                    <a:pt x="151469" y="49134"/>
                  </a:cubicBezTo>
                  <a:cubicBezTo>
                    <a:pt x="149584" y="46805"/>
                    <a:pt x="147957" y="43811"/>
                    <a:pt x="147957" y="40446"/>
                  </a:cubicBezTo>
                  <a:cubicBezTo>
                    <a:pt x="147957" y="39485"/>
                    <a:pt x="148105" y="38524"/>
                    <a:pt x="148400" y="37526"/>
                  </a:cubicBezTo>
                  <a:cubicBezTo>
                    <a:pt x="148807" y="36047"/>
                    <a:pt x="149694" y="34864"/>
                    <a:pt x="150877" y="33976"/>
                  </a:cubicBezTo>
                  <a:cubicBezTo>
                    <a:pt x="152061" y="33052"/>
                    <a:pt x="153502" y="32424"/>
                    <a:pt x="155018" y="31980"/>
                  </a:cubicBezTo>
                  <a:cubicBezTo>
                    <a:pt x="158124" y="31056"/>
                    <a:pt x="161562" y="30834"/>
                    <a:pt x="164002" y="30834"/>
                  </a:cubicBezTo>
                  <a:cubicBezTo>
                    <a:pt x="165555" y="30834"/>
                    <a:pt x="166738" y="30945"/>
                    <a:pt x="167108" y="30945"/>
                  </a:cubicBezTo>
                  <a:cubicBezTo>
                    <a:pt x="167773" y="30353"/>
                    <a:pt x="171692" y="27285"/>
                    <a:pt x="179419" y="27285"/>
                  </a:cubicBezTo>
                  <a:cubicBezTo>
                    <a:pt x="180454" y="27285"/>
                    <a:pt x="181526" y="27322"/>
                    <a:pt x="182709" y="27470"/>
                  </a:cubicBezTo>
                  <a:cubicBezTo>
                    <a:pt x="185223" y="27728"/>
                    <a:pt x="187478" y="28468"/>
                    <a:pt x="189475" y="29577"/>
                  </a:cubicBezTo>
                  <a:cubicBezTo>
                    <a:pt x="184927" y="16231"/>
                    <a:pt x="173688" y="0"/>
                    <a:pt x="157126" y="0"/>
                  </a:cubicBezTo>
                  <a:close/>
                  <a:moveTo>
                    <a:pt x="213543" y="69210"/>
                  </a:moveTo>
                  <a:cubicBezTo>
                    <a:pt x="211398" y="69210"/>
                    <a:pt x="209143" y="69986"/>
                    <a:pt x="206962" y="71465"/>
                  </a:cubicBezTo>
                  <a:cubicBezTo>
                    <a:pt x="206038" y="72093"/>
                    <a:pt x="205187" y="72389"/>
                    <a:pt x="204337" y="72389"/>
                  </a:cubicBezTo>
                  <a:cubicBezTo>
                    <a:pt x="202932" y="72389"/>
                    <a:pt x="201675" y="71539"/>
                    <a:pt x="200492" y="70060"/>
                  </a:cubicBezTo>
                  <a:cubicBezTo>
                    <a:pt x="200344" y="72352"/>
                    <a:pt x="200085" y="74829"/>
                    <a:pt x="199716" y="77528"/>
                  </a:cubicBezTo>
                  <a:cubicBezTo>
                    <a:pt x="200825" y="77713"/>
                    <a:pt x="201934" y="77898"/>
                    <a:pt x="203043" y="78120"/>
                  </a:cubicBezTo>
                  <a:cubicBezTo>
                    <a:pt x="207442" y="78896"/>
                    <a:pt x="211583" y="79783"/>
                    <a:pt x="213764" y="80744"/>
                  </a:cubicBezTo>
                  <a:cubicBezTo>
                    <a:pt x="214393" y="81003"/>
                    <a:pt x="214874" y="81262"/>
                    <a:pt x="215132" y="81595"/>
                  </a:cubicBezTo>
                  <a:cubicBezTo>
                    <a:pt x="215317" y="81780"/>
                    <a:pt x="215428" y="82001"/>
                    <a:pt x="215428" y="82223"/>
                  </a:cubicBezTo>
                  <a:lnTo>
                    <a:pt x="215428" y="82260"/>
                  </a:lnTo>
                  <a:cubicBezTo>
                    <a:pt x="215391" y="82445"/>
                    <a:pt x="215354" y="82704"/>
                    <a:pt x="215280" y="83074"/>
                  </a:cubicBezTo>
                  <a:cubicBezTo>
                    <a:pt x="215206" y="83443"/>
                    <a:pt x="215095" y="83887"/>
                    <a:pt x="214948" y="84442"/>
                  </a:cubicBezTo>
                  <a:cubicBezTo>
                    <a:pt x="214652" y="85551"/>
                    <a:pt x="214282" y="86992"/>
                    <a:pt x="213801" y="88693"/>
                  </a:cubicBezTo>
                  <a:cubicBezTo>
                    <a:pt x="212840" y="92094"/>
                    <a:pt x="211583" y="96494"/>
                    <a:pt x="210289" y="101078"/>
                  </a:cubicBezTo>
                  <a:cubicBezTo>
                    <a:pt x="209883" y="102520"/>
                    <a:pt x="209476" y="103962"/>
                    <a:pt x="209069" y="105441"/>
                  </a:cubicBezTo>
                  <a:lnTo>
                    <a:pt x="224264" y="105885"/>
                  </a:lnTo>
                  <a:cubicBezTo>
                    <a:pt x="224819" y="101300"/>
                    <a:pt x="225262" y="96642"/>
                    <a:pt x="225336" y="92205"/>
                  </a:cubicBezTo>
                  <a:cubicBezTo>
                    <a:pt x="225373" y="91762"/>
                    <a:pt x="225373" y="91281"/>
                    <a:pt x="225373" y="90800"/>
                  </a:cubicBezTo>
                  <a:cubicBezTo>
                    <a:pt x="225373" y="76123"/>
                    <a:pt x="219939" y="69210"/>
                    <a:pt x="213543" y="69210"/>
                  </a:cubicBezTo>
                  <a:close/>
                  <a:moveTo>
                    <a:pt x="19040" y="105256"/>
                  </a:moveTo>
                  <a:cubicBezTo>
                    <a:pt x="16231" y="105256"/>
                    <a:pt x="13495" y="106180"/>
                    <a:pt x="10870" y="108731"/>
                  </a:cubicBezTo>
                  <a:cubicBezTo>
                    <a:pt x="925" y="118307"/>
                    <a:pt x="1" y="149029"/>
                    <a:pt x="1" y="160231"/>
                  </a:cubicBezTo>
                  <a:cubicBezTo>
                    <a:pt x="1" y="161969"/>
                    <a:pt x="1" y="163226"/>
                    <a:pt x="37" y="163855"/>
                  </a:cubicBezTo>
                  <a:lnTo>
                    <a:pt x="118972" y="163855"/>
                  </a:lnTo>
                  <a:cubicBezTo>
                    <a:pt x="119489" y="162635"/>
                    <a:pt x="120525" y="160195"/>
                    <a:pt x="121819" y="156904"/>
                  </a:cubicBezTo>
                  <a:lnTo>
                    <a:pt x="121819" y="156904"/>
                  </a:lnTo>
                  <a:cubicBezTo>
                    <a:pt x="118343" y="157717"/>
                    <a:pt x="115866" y="158087"/>
                    <a:pt x="114129" y="158087"/>
                  </a:cubicBezTo>
                  <a:cubicBezTo>
                    <a:pt x="113278" y="158087"/>
                    <a:pt x="112613" y="158013"/>
                    <a:pt x="112058" y="157828"/>
                  </a:cubicBezTo>
                  <a:cubicBezTo>
                    <a:pt x="111541" y="157644"/>
                    <a:pt x="111171" y="157348"/>
                    <a:pt x="110949" y="156978"/>
                  </a:cubicBezTo>
                  <a:cubicBezTo>
                    <a:pt x="110801" y="156719"/>
                    <a:pt x="110727" y="156423"/>
                    <a:pt x="110727" y="156128"/>
                  </a:cubicBezTo>
                  <a:cubicBezTo>
                    <a:pt x="110727" y="156017"/>
                    <a:pt x="110764" y="155906"/>
                    <a:pt x="110801" y="155758"/>
                  </a:cubicBezTo>
                  <a:cubicBezTo>
                    <a:pt x="110801" y="155573"/>
                    <a:pt x="110875" y="155351"/>
                    <a:pt x="110912" y="155056"/>
                  </a:cubicBezTo>
                  <a:cubicBezTo>
                    <a:pt x="111023" y="154501"/>
                    <a:pt x="111208" y="153725"/>
                    <a:pt x="111430" y="152800"/>
                  </a:cubicBezTo>
                  <a:cubicBezTo>
                    <a:pt x="111541" y="152394"/>
                    <a:pt x="111652" y="151950"/>
                    <a:pt x="111763" y="151469"/>
                  </a:cubicBezTo>
                  <a:cubicBezTo>
                    <a:pt x="109175" y="150065"/>
                    <a:pt x="107289" y="148142"/>
                    <a:pt x="106069" y="145739"/>
                  </a:cubicBezTo>
                  <a:cubicBezTo>
                    <a:pt x="105034" y="143595"/>
                    <a:pt x="104516" y="141007"/>
                    <a:pt x="104516" y="138049"/>
                  </a:cubicBezTo>
                  <a:cubicBezTo>
                    <a:pt x="104516" y="136385"/>
                    <a:pt x="104664" y="134574"/>
                    <a:pt x="104960" y="132614"/>
                  </a:cubicBezTo>
                  <a:cubicBezTo>
                    <a:pt x="106254" y="124703"/>
                    <a:pt x="109544" y="119268"/>
                    <a:pt x="114461" y="114055"/>
                  </a:cubicBezTo>
                  <a:cubicBezTo>
                    <a:pt x="114868" y="113648"/>
                    <a:pt x="115238" y="113242"/>
                    <a:pt x="115645" y="112835"/>
                  </a:cubicBezTo>
                  <a:lnTo>
                    <a:pt x="23810" y="112835"/>
                  </a:lnTo>
                  <a:cubicBezTo>
                    <a:pt x="23699" y="112835"/>
                    <a:pt x="23625" y="112798"/>
                    <a:pt x="23588" y="112761"/>
                  </a:cubicBezTo>
                  <a:cubicBezTo>
                    <a:pt x="23514" y="112687"/>
                    <a:pt x="23477" y="112613"/>
                    <a:pt x="23477" y="112539"/>
                  </a:cubicBezTo>
                  <a:lnTo>
                    <a:pt x="23477" y="105958"/>
                  </a:lnTo>
                  <a:cubicBezTo>
                    <a:pt x="21998" y="105515"/>
                    <a:pt x="20519" y="105256"/>
                    <a:pt x="19040" y="105256"/>
                  </a:cubicBezTo>
                  <a:close/>
                  <a:moveTo>
                    <a:pt x="220382" y="134056"/>
                  </a:moveTo>
                  <a:lnTo>
                    <a:pt x="220382" y="134056"/>
                  </a:lnTo>
                  <a:cubicBezTo>
                    <a:pt x="219902" y="134204"/>
                    <a:pt x="219458" y="134241"/>
                    <a:pt x="219199" y="134278"/>
                  </a:cubicBezTo>
                  <a:cubicBezTo>
                    <a:pt x="219162" y="134278"/>
                    <a:pt x="219125" y="134278"/>
                    <a:pt x="219088" y="134241"/>
                  </a:cubicBezTo>
                  <a:lnTo>
                    <a:pt x="212581" y="147624"/>
                  </a:lnTo>
                  <a:cubicBezTo>
                    <a:pt x="212286" y="148290"/>
                    <a:pt x="211620" y="148697"/>
                    <a:pt x="210881" y="148697"/>
                  </a:cubicBezTo>
                  <a:lnTo>
                    <a:pt x="206481" y="148660"/>
                  </a:lnTo>
                  <a:cubicBezTo>
                    <a:pt x="205446" y="149880"/>
                    <a:pt x="204411" y="151026"/>
                    <a:pt x="203450" y="152061"/>
                  </a:cubicBezTo>
                  <a:cubicBezTo>
                    <a:pt x="201453" y="154279"/>
                    <a:pt x="199716" y="156017"/>
                    <a:pt x="198570" y="156793"/>
                  </a:cubicBezTo>
                  <a:cubicBezTo>
                    <a:pt x="197608" y="157459"/>
                    <a:pt x="196869" y="157939"/>
                    <a:pt x="196277" y="158272"/>
                  </a:cubicBezTo>
                  <a:cubicBezTo>
                    <a:pt x="195649" y="158605"/>
                    <a:pt x="195205" y="158753"/>
                    <a:pt x="194762" y="158790"/>
                  </a:cubicBezTo>
                  <a:cubicBezTo>
                    <a:pt x="194503" y="158790"/>
                    <a:pt x="194244" y="158679"/>
                    <a:pt x="194022" y="158531"/>
                  </a:cubicBezTo>
                  <a:cubicBezTo>
                    <a:pt x="193837" y="158346"/>
                    <a:pt x="193689" y="158124"/>
                    <a:pt x="193542" y="157865"/>
                  </a:cubicBezTo>
                  <a:cubicBezTo>
                    <a:pt x="193283" y="157348"/>
                    <a:pt x="193098" y="156608"/>
                    <a:pt x="192765" y="155684"/>
                  </a:cubicBezTo>
                  <a:cubicBezTo>
                    <a:pt x="192469" y="154760"/>
                    <a:pt x="192248" y="153392"/>
                    <a:pt x="192100" y="151839"/>
                  </a:cubicBezTo>
                  <a:cubicBezTo>
                    <a:pt x="191989" y="150804"/>
                    <a:pt x="191915" y="149658"/>
                    <a:pt x="191841" y="148549"/>
                  </a:cubicBezTo>
                  <a:lnTo>
                    <a:pt x="189734" y="148512"/>
                  </a:lnTo>
                  <a:cubicBezTo>
                    <a:pt x="188403" y="153762"/>
                    <a:pt x="187996" y="157681"/>
                    <a:pt x="187996" y="160453"/>
                  </a:cubicBezTo>
                  <a:cubicBezTo>
                    <a:pt x="187996" y="161895"/>
                    <a:pt x="188107" y="163004"/>
                    <a:pt x="188255" y="163855"/>
                  </a:cubicBezTo>
                  <a:lnTo>
                    <a:pt x="230068" y="163855"/>
                  </a:lnTo>
                  <a:lnTo>
                    <a:pt x="230068" y="157274"/>
                  </a:lnTo>
                  <a:cubicBezTo>
                    <a:pt x="230068" y="152098"/>
                    <a:pt x="225817" y="147366"/>
                    <a:pt x="221565" y="142670"/>
                  </a:cubicBezTo>
                  <a:cubicBezTo>
                    <a:pt x="220641" y="141635"/>
                    <a:pt x="220271" y="139639"/>
                    <a:pt x="220271" y="136940"/>
                  </a:cubicBezTo>
                  <a:cubicBezTo>
                    <a:pt x="220271" y="136053"/>
                    <a:pt x="220308" y="135091"/>
                    <a:pt x="220382" y="13405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n-lt"/>
              </a:endParaRPr>
            </a:p>
          </p:txBody>
        </p:sp>
        <p:sp>
          <p:nvSpPr>
            <p:cNvPr id="1899" name="Google Shape;1899;p37"/>
            <p:cNvSpPr/>
            <p:nvPr/>
          </p:nvSpPr>
          <p:spPr>
            <a:xfrm>
              <a:off x="3502650" y="1514850"/>
              <a:ext cx="2496475" cy="3178275"/>
            </a:xfrm>
            <a:custGeom>
              <a:avLst/>
              <a:gdLst/>
              <a:ahLst/>
              <a:cxnLst/>
              <a:rect l="l" t="t" r="r" b="b"/>
              <a:pathLst>
                <a:path w="99859" h="127131" extrusionOk="0">
                  <a:moveTo>
                    <a:pt x="76699" y="1"/>
                  </a:moveTo>
                  <a:cubicBezTo>
                    <a:pt x="68279" y="1"/>
                    <a:pt x="64477" y="3685"/>
                    <a:pt x="64477" y="3685"/>
                  </a:cubicBezTo>
                  <a:cubicBezTo>
                    <a:pt x="64477" y="3685"/>
                    <a:pt x="63173" y="3560"/>
                    <a:pt x="61252" y="3560"/>
                  </a:cubicBezTo>
                  <a:cubicBezTo>
                    <a:pt x="56382" y="3560"/>
                    <a:pt x="47546" y="4359"/>
                    <a:pt x="45955" y="10007"/>
                  </a:cubicBezTo>
                  <a:cubicBezTo>
                    <a:pt x="43700" y="17881"/>
                    <a:pt x="51538" y="24462"/>
                    <a:pt x="53941" y="25719"/>
                  </a:cubicBezTo>
                  <a:cubicBezTo>
                    <a:pt x="53941" y="25719"/>
                    <a:pt x="55900" y="31634"/>
                    <a:pt x="52943" y="38511"/>
                  </a:cubicBezTo>
                  <a:cubicBezTo>
                    <a:pt x="50022" y="45388"/>
                    <a:pt x="46510" y="55518"/>
                    <a:pt x="31056" y="69566"/>
                  </a:cubicBezTo>
                  <a:cubicBezTo>
                    <a:pt x="15602" y="83615"/>
                    <a:pt x="5066" y="89346"/>
                    <a:pt x="2552" y="105095"/>
                  </a:cubicBezTo>
                  <a:cubicBezTo>
                    <a:pt x="1" y="120808"/>
                    <a:pt x="7580" y="126982"/>
                    <a:pt x="28394" y="127130"/>
                  </a:cubicBezTo>
                  <a:cubicBezTo>
                    <a:pt x="28456" y="127130"/>
                    <a:pt x="28519" y="127131"/>
                    <a:pt x="28581" y="127131"/>
                  </a:cubicBezTo>
                  <a:cubicBezTo>
                    <a:pt x="49374" y="127131"/>
                    <a:pt x="83025" y="102605"/>
                    <a:pt x="91429" y="73485"/>
                  </a:cubicBezTo>
                  <a:cubicBezTo>
                    <a:pt x="99858" y="44278"/>
                    <a:pt x="97492" y="32189"/>
                    <a:pt x="97049" y="21652"/>
                  </a:cubicBezTo>
                  <a:cubicBezTo>
                    <a:pt x="96642" y="11116"/>
                    <a:pt x="90616" y="1282"/>
                    <a:pt x="79931" y="172"/>
                  </a:cubicBezTo>
                  <a:cubicBezTo>
                    <a:pt x="78786" y="54"/>
                    <a:pt x="77710" y="1"/>
                    <a:pt x="766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n-lt"/>
              </a:endParaRPr>
            </a:p>
          </p:txBody>
        </p:sp>
        <p:sp>
          <p:nvSpPr>
            <p:cNvPr id="1900" name="Google Shape;1900;p37"/>
            <p:cNvSpPr/>
            <p:nvPr/>
          </p:nvSpPr>
          <p:spPr>
            <a:xfrm>
              <a:off x="3547025" y="1507125"/>
              <a:ext cx="2405875" cy="3193375"/>
            </a:xfrm>
            <a:custGeom>
              <a:avLst/>
              <a:gdLst/>
              <a:ahLst/>
              <a:cxnLst/>
              <a:rect l="l" t="t" r="r" b="b"/>
              <a:pathLst>
                <a:path w="96235" h="127735" extrusionOk="0">
                  <a:moveTo>
                    <a:pt x="74903" y="629"/>
                  </a:moveTo>
                  <a:cubicBezTo>
                    <a:pt x="75901" y="629"/>
                    <a:pt x="76973" y="666"/>
                    <a:pt x="78119" y="777"/>
                  </a:cubicBezTo>
                  <a:cubicBezTo>
                    <a:pt x="83369" y="1332"/>
                    <a:pt x="87473" y="4031"/>
                    <a:pt x="90320" y="7876"/>
                  </a:cubicBezTo>
                  <a:cubicBezTo>
                    <a:pt x="93166" y="11721"/>
                    <a:pt x="94756" y="16785"/>
                    <a:pt x="94978" y="21998"/>
                  </a:cubicBezTo>
                  <a:cubicBezTo>
                    <a:pt x="95126" y="26139"/>
                    <a:pt x="95606" y="30465"/>
                    <a:pt x="95606" y="36010"/>
                  </a:cubicBezTo>
                  <a:cubicBezTo>
                    <a:pt x="95606" y="44587"/>
                    <a:pt x="94497" y="55974"/>
                    <a:pt x="89358" y="73720"/>
                  </a:cubicBezTo>
                  <a:cubicBezTo>
                    <a:pt x="85181" y="88176"/>
                    <a:pt x="74718" y="101559"/>
                    <a:pt x="62666" y="111320"/>
                  </a:cubicBezTo>
                  <a:cubicBezTo>
                    <a:pt x="50650" y="121043"/>
                    <a:pt x="37082" y="127143"/>
                    <a:pt x="26767" y="127143"/>
                  </a:cubicBezTo>
                  <a:lnTo>
                    <a:pt x="26619" y="127143"/>
                  </a:lnTo>
                  <a:cubicBezTo>
                    <a:pt x="17524" y="127069"/>
                    <a:pt x="10981" y="125849"/>
                    <a:pt x="6766" y="123224"/>
                  </a:cubicBezTo>
                  <a:cubicBezTo>
                    <a:pt x="4659" y="121893"/>
                    <a:pt x="3143" y="120230"/>
                    <a:pt x="2108" y="118196"/>
                  </a:cubicBezTo>
                  <a:cubicBezTo>
                    <a:pt x="1109" y="116126"/>
                    <a:pt x="592" y="113686"/>
                    <a:pt x="592" y="110765"/>
                  </a:cubicBezTo>
                  <a:cubicBezTo>
                    <a:pt x="592" y="109138"/>
                    <a:pt x="777" y="107364"/>
                    <a:pt x="1073" y="105441"/>
                  </a:cubicBezTo>
                  <a:cubicBezTo>
                    <a:pt x="2330" y="97640"/>
                    <a:pt x="5546" y="92354"/>
                    <a:pt x="10389" y="87215"/>
                  </a:cubicBezTo>
                  <a:cubicBezTo>
                    <a:pt x="15269" y="82076"/>
                    <a:pt x="21739" y="77122"/>
                    <a:pt x="29466" y="70097"/>
                  </a:cubicBezTo>
                  <a:cubicBezTo>
                    <a:pt x="44957" y="56011"/>
                    <a:pt x="48543" y="45808"/>
                    <a:pt x="51463" y="38931"/>
                  </a:cubicBezTo>
                  <a:cubicBezTo>
                    <a:pt x="52757" y="35936"/>
                    <a:pt x="53127" y="33127"/>
                    <a:pt x="53127" y="30908"/>
                  </a:cubicBezTo>
                  <a:cubicBezTo>
                    <a:pt x="53127" y="27914"/>
                    <a:pt x="52462" y="25954"/>
                    <a:pt x="52462" y="25954"/>
                  </a:cubicBezTo>
                  <a:cubicBezTo>
                    <a:pt x="52425" y="25880"/>
                    <a:pt x="52388" y="25806"/>
                    <a:pt x="52314" y="25769"/>
                  </a:cubicBezTo>
                  <a:cubicBezTo>
                    <a:pt x="51316" y="25252"/>
                    <a:pt x="49208" y="23662"/>
                    <a:pt x="47434" y="21444"/>
                  </a:cubicBezTo>
                  <a:cubicBezTo>
                    <a:pt x="45622" y="19226"/>
                    <a:pt x="44069" y="16342"/>
                    <a:pt x="44069" y="13162"/>
                  </a:cubicBezTo>
                  <a:cubicBezTo>
                    <a:pt x="44069" y="12238"/>
                    <a:pt x="44180" y="11351"/>
                    <a:pt x="44476" y="10390"/>
                  </a:cubicBezTo>
                  <a:cubicBezTo>
                    <a:pt x="44846" y="9059"/>
                    <a:pt x="45659" y="8023"/>
                    <a:pt x="46731" y="7173"/>
                  </a:cubicBezTo>
                  <a:cubicBezTo>
                    <a:pt x="48395" y="5916"/>
                    <a:pt x="50650" y="5140"/>
                    <a:pt x="52979" y="4733"/>
                  </a:cubicBezTo>
                  <a:cubicBezTo>
                    <a:pt x="55308" y="4289"/>
                    <a:pt x="57674" y="4178"/>
                    <a:pt x="59486" y="4178"/>
                  </a:cubicBezTo>
                  <a:cubicBezTo>
                    <a:pt x="60447" y="4178"/>
                    <a:pt x="61224" y="4215"/>
                    <a:pt x="61815" y="4252"/>
                  </a:cubicBezTo>
                  <a:cubicBezTo>
                    <a:pt x="62074" y="4252"/>
                    <a:pt x="62296" y="4252"/>
                    <a:pt x="62444" y="4289"/>
                  </a:cubicBezTo>
                  <a:lnTo>
                    <a:pt x="62666" y="4289"/>
                  </a:lnTo>
                  <a:cubicBezTo>
                    <a:pt x="62695" y="4299"/>
                    <a:pt x="62722" y="4304"/>
                    <a:pt x="62747" y="4304"/>
                  </a:cubicBezTo>
                  <a:cubicBezTo>
                    <a:pt x="62816" y="4304"/>
                    <a:pt x="62870" y="4270"/>
                    <a:pt x="62924" y="4215"/>
                  </a:cubicBezTo>
                  <a:cubicBezTo>
                    <a:pt x="63109" y="4031"/>
                    <a:pt x="66843" y="629"/>
                    <a:pt x="74903" y="629"/>
                  </a:cubicBezTo>
                  <a:close/>
                  <a:moveTo>
                    <a:pt x="74903" y="1"/>
                  </a:moveTo>
                  <a:cubicBezTo>
                    <a:pt x="67145" y="1"/>
                    <a:pt x="63234" y="3109"/>
                    <a:pt x="62579" y="3682"/>
                  </a:cubicBezTo>
                  <a:lnTo>
                    <a:pt x="62579" y="3682"/>
                  </a:lnTo>
                  <a:cubicBezTo>
                    <a:pt x="62172" y="3644"/>
                    <a:pt x="61016" y="3550"/>
                    <a:pt x="59486" y="3550"/>
                  </a:cubicBezTo>
                  <a:cubicBezTo>
                    <a:pt x="57046" y="3550"/>
                    <a:pt x="53608" y="3772"/>
                    <a:pt x="50502" y="4696"/>
                  </a:cubicBezTo>
                  <a:cubicBezTo>
                    <a:pt x="48986" y="5140"/>
                    <a:pt x="47545" y="5768"/>
                    <a:pt x="46361" y="6692"/>
                  </a:cubicBezTo>
                  <a:cubicBezTo>
                    <a:pt x="45178" y="7580"/>
                    <a:pt x="44291" y="8763"/>
                    <a:pt x="43884" y="10242"/>
                  </a:cubicBezTo>
                  <a:cubicBezTo>
                    <a:pt x="43589" y="11240"/>
                    <a:pt x="43441" y="12201"/>
                    <a:pt x="43441" y="13162"/>
                  </a:cubicBezTo>
                  <a:cubicBezTo>
                    <a:pt x="43441" y="16527"/>
                    <a:pt x="45068" y="19521"/>
                    <a:pt x="46953" y="21850"/>
                  </a:cubicBezTo>
                  <a:cubicBezTo>
                    <a:pt x="48750" y="24079"/>
                    <a:pt x="50792" y="25644"/>
                    <a:pt x="51923" y="26272"/>
                  </a:cubicBezTo>
                  <a:lnTo>
                    <a:pt x="51923" y="26272"/>
                  </a:lnTo>
                  <a:cubicBezTo>
                    <a:pt x="52058" y="26769"/>
                    <a:pt x="52499" y="28466"/>
                    <a:pt x="52499" y="30908"/>
                  </a:cubicBezTo>
                  <a:cubicBezTo>
                    <a:pt x="52499" y="33090"/>
                    <a:pt x="52129" y="35788"/>
                    <a:pt x="50909" y="38709"/>
                  </a:cubicBezTo>
                  <a:cubicBezTo>
                    <a:pt x="47951" y="45586"/>
                    <a:pt x="44476" y="55605"/>
                    <a:pt x="29059" y="69617"/>
                  </a:cubicBezTo>
                  <a:cubicBezTo>
                    <a:pt x="21369" y="76641"/>
                    <a:pt x="14863" y="81595"/>
                    <a:pt x="9945" y="86771"/>
                  </a:cubicBezTo>
                  <a:cubicBezTo>
                    <a:pt x="5028" y="91984"/>
                    <a:pt x="1738" y="97419"/>
                    <a:pt x="444" y="105330"/>
                  </a:cubicBezTo>
                  <a:cubicBezTo>
                    <a:pt x="148" y="107290"/>
                    <a:pt x="0" y="109101"/>
                    <a:pt x="0" y="110765"/>
                  </a:cubicBezTo>
                  <a:cubicBezTo>
                    <a:pt x="0" y="113723"/>
                    <a:pt x="518" y="116311"/>
                    <a:pt x="1553" y="118455"/>
                  </a:cubicBezTo>
                  <a:cubicBezTo>
                    <a:pt x="3180" y="121708"/>
                    <a:pt x="6027" y="124001"/>
                    <a:pt x="10167" y="125516"/>
                  </a:cubicBezTo>
                  <a:cubicBezTo>
                    <a:pt x="14308" y="126995"/>
                    <a:pt x="19743" y="127698"/>
                    <a:pt x="26619" y="127735"/>
                  </a:cubicBezTo>
                  <a:lnTo>
                    <a:pt x="26767" y="127735"/>
                  </a:lnTo>
                  <a:cubicBezTo>
                    <a:pt x="37304" y="127735"/>
                    <a:pt x="50946" y="121597"/>
                    <a:pt x="63072" y="111763"/>
                  </a:cubicBezTo>
                  <a:cubicBezTo>
                    <a:pt x="75162" y="101966"/>
                    <a:pt x="85735" y="88546"/>
                    <a:pt x="89950" y="73868"/>
                  </a:cubicBezTo>
                  <a:cubicBezTo>
                    <a:pt x="95089" y="56085"/>
                    <a:pt x="96235" y="44624"/>
                    <a:pt x="96235" y="36010"/>
                  </a:cubicBezTo>
                  <a:cubicBezTo>
                    <a:pt x="96235" y="30428"/>
                    <a:pt x="95754" y="26065"/>
                    <a:pt x="95606" y="21961"/>
                  </a:cubicBezTo>
                  <a:cubicBezTo>
                    <a:pt x="95384" y="16638"/>
                    <a:pt x="93758" y="11499"/>
                    <a:pt x="90800" y="7506"/>
                  </a:cubicBezTo>
                  <a:cubicBezTo>
                    <a:pt x="87879" y="3550"/>
                    <a:pt x="83591" y="740"/>
                    <a:pt x="78193" y="186"/>
                  </a:cubicBezTo>
                  <a:cubicBezTo>
                    <a:pt x="77010" y="38"/>
                    <a:pt x="75938" y="1"/>
                    <a:pt x="749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n-lt"/>
              </a:endParaRPr>
            </a:p>
          </p:txBody>
        </p:sp>
        <p:sp>
          <p:nvSpPr>
            <p:cNvPr id="1901" name="Google Shape;1901;p37"/>
            <p:cNvSpPr/>
            <p:nvPr/>
          </p:nvSpPr>
          <p:spPr>
            <a:xfrm>
              <a:off x="4746725" y="1839875"/>
              <a:ext cx="464000" cy="184875"/>
            </a:xfrm>
            <a:custGeom>
              <a:avLst/>
              <a:gdLst/>
              <a:ahLst/>
              <a:cxnLst/>
              <a:rect l="l" t="t" r="r" b="b"/>
              <a:pathLst>
                <a:path w="18560" h="7395" extrusionOk="0">
                  <a:moveTo>
                    <a:pt x="4732" y="0"/>
                  </a:moveTo>
                  <a:cubicBezTo>
                    <a:pt x="3549" y="0"/>
                    <a:pt x="2514" y="111"/>
                    <a:pt x="1701" y="407"/>
                  </a:cubicBezTo>
                  <a:cubicBezTo>
                    <a:pt x="1294" y="592"/>
                    <a:pt x="961" y="777"/>
                    <a:pt x="666" y="1035"/>
                  </a:cubicBezTo>
                  <a:cubicBezTo>
                    <a:pt x="370" y="1294"/>
                    <a:pt x="185" y="1664"/>
                    <a:pt x="74" y="2034"/>
                  </a:cubicBezTo>
                  <a:cubicBezTo>
                    <a:pt x="37" y="2255"/>
                    <a:pt x="0" y="2477"/>
                    <a:pt x="0" y="2662"/>
                  </a:cubicBezTo>
                  <a:cubicBezTo>
                    <a:pt x="0" y="3475"/>
                    <a:pt x="370" y="4178"/>
                    <a:pt x="961" y="4733"/>
                  </a:cubicBezTo>
                  <a:cubicBezTo>
                    <a:pt x="1812" y="5620"/>
                    <a:pt x="3106" y="6285"/>
                    <a:pt x="4511" y="6729"/>
                  </a:cubicBezTo>
                  <a:cubicBezTo>
                    <a:pt x="5915" y="7136"/>
                    <a:pt x="7431" y="7394"/>
                    <a:pt x="8651" y="7394"/>
                  </a:cubicBezTo>
                  <a:cubicBezTo>
                    <a:pt x="9391" y="7394"/>
                    <a:pt x="10056" y="7320"/>
                    <a:pt x="10537" y="7099"/>
                  </a:cubicBezTo>
                  <a:cubicBezTo>
                    <a:pt x="10796" y="7025"/>
                    <a:pt x="11017" y="6877"/>
                    <a:pt x="11165" y="6729"/>
                  </a:cubicBezTo>
                  <a:cubicBezTo>
                    <a:pt x="11350" y="6544"/>
                    <a:pt x="11461" y="6285"/>
                    <a:pt x="11461" y="6063"/>
                  </a:cubicBezTo>
                  <a:cubicBezTo>
                    <a:pt x="11461" y="5694"/>
                    <a:pt x="11313" y="5361"/>
                    <a:pt x="11128" y="5065"/>
                  </a:cubicBezTo>
                  <a:cubicBezTo>
                    <a:pt x="10759" y="4622"/>
                    <a:pt x="10167" y="4289"/>
                    <a:pt x="9539" y="4067"/>
                  </a:cubicBezTo>
                  <a:cubicBezTo>
                    <a:pt x="8540" y="3697"/>
                    <a:pt x="7394" y="3549"/>
                    <a:pt x="6470" y="3475"/>
                  </a:cubicBezTo>
                  <a:cubicBezTo>
                    <a:pt x="5546" y="3365"/>
                    <a:pt x="4843" y="3365"/>
                    <a:pt x="4843" y="3365"/>
                  </a:cubicBezTo>
                  <a:lnTo>
                    <a:pt x="4843" y="3993"/>
                  </a:lnTo>
                  <a:lnTo>
                    <a:pt x="5102" y="3993"/>
                  </a:lnTo>
                  <a:cubicBezTo>
                    <a:pt x="5694" y="4030"/>
                    <a:pt x="7209" y="4104"/>
                    <a:pt x="8503" y="4400"/>
                  </a:cubicBezTo>
                  <a:cubicBezTo>
                    <a:pt x="9169" y="4548"/>
                    <a:pt x="9760" y="4769"/>
                    <a:pt x="10204" y="5065"/>
                  </a:cubicBezTo>
                  <a:cubicBezTo>
                    <a:pt x="10426" y="5213"/>
                    <a:pt x="10574" y="5361"/>
                    <a:pt x="10685" y="5509"/>
                  </a:cubicBezTo>
                  <a:cubicBezTo>
                    <a:pt x="10796" y="5694"/>
                    <a:pt x="10833" y="5842"/>
                    <a:pt x="10833" y="6063"/>
                  </a:cubicBezTo>
                  <a:cubicBezTo>
                    <a:pt x="10833" y="6137"/>
                    <a:pt x="10796" y="6211"/>
                    <a:pt x="10722" y="6285"/>
                  </a:cubicBezTo>
                  <a:cubicBezTo>
                    <a:pt x="10611" y="6433"/>
                    <a:pt x="10352" y="6544"/>
                    <a:pt x="10019" y="6655"/>
                  </a:cubicBezTo>
                  <a:cubicBezTo>
                    <a:pt x="9650" y="6729"/>
                    <a:pt x="9169" y="6766"/>
                    <a:pt x="8651" y="6766"/>
                  </a:cubicBezTo>
                  <a:cubicBezTo>
                    <a:pt x="7099" y="6766"/>
                    <a:pt x="5065" y="6359"/>
                    <a:pt x="3401" y="5620"/>
                  </a:cubicBezTo>
                  <a:cubicBezTo>
                    <a:pt x="2588" y="5287"/>
                    <a:pt x="1886" y="4806"/>
                    <a:pt x="1405" y="4326"/>
                  </a:cubicBezTo>
                  <a:cubicBezTo>
                    <a:pt x="887" y="3808"/>
                    <a:pt x="629" y="3254"/>
                    <a:pt x="629" y="2662"/>
                  </a:cubicBezTo>
                  <a:cubicBezTo>
                    <a:pt x="629" y="2514"/>
                    <a:pt x="666" y="2366"/>
                    <a:pt x="703" y="2182"/>
                  </a:cubicBezTo>
                  <a:cubicBezTo>
                    <a:pt x="740" y="1923"/>
                    <a:pt x="887" y="1701"/>
                    <a:pt x="1072" y="1479"/>
                  </a:cubicBezTo>
                  <a:cubicBezTo>
                    <a:pt x="1405" y="1183"/>
                    <a:pt x="1886" y="961"/>
                    <a:pt x="2514" y="814"/>
                  </a:cubicBezTo>
                  <a:cubicBezTo>
                    <a:pt x="3106" y="703"/>
                    <a:pt x="3882" y="629"/>
                    <a:pt x="4732" y="629"/>
                  </a:cubicBezTo>
                  <a:cubicBezTo>
                    <a:pt x="7357" y="629"/>
                    <a:pt x="10796" y="1257"/>
                    <a:pt x="13531" y="1923"/>
                  </a:cubicBezTo>
                  <a:cubicBezTo>
                    <a:pt x="14936" y="2218"/>
                    <a:pt x="16156" y="2551"/>
                    <a:pt x="17007" y="2773"/>
                  </a:cubicBezTo>
                  <a:cubicBezTo>
                    <a:pt x="17450" y="2921"/>
                    <a:pt x="17783" y="2995"/>
                    <a:pt x="18042" y="3069"/>
                  </a:cubicBezTo>
                  <a:cubicBezTo>
                    <a:pt x="18264" y="3143"/>
                    <a:pt x="18412" y="3180"/>
                    <a:pt x="18412" y="3180"/>
                  </a:cubicBezTo>
                  <a:lnTo>
                    <a:pt x="18559" y="2588"/>
                  </a:lnTo>
                  <a:cubicBezTo>
                    <a:pt x="18559" y="2588"/>
                    <a:pt x="16452" y="1960"/>
                    <a:pt x="13679" y="1294"/>
                  </a:cubicBezTo>
                  <a:cubicBezTo>
                    <a:pt x="10907" y="666"/>
                    <a:pt x="7468" y="0"/>
                    <a:pt x="47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n-lt"/>
              </a:endParaRPr>
            </a:p>
          </p:txBody>
        </p:sp>
        <p:sp>
          <p:nvSpPr>
            <p:cNvPr id="1902" name="Google Shape;1902;p37"/>
            <p:cNvSpPr/>
            <p:nvPr/>
          </p:nvSpPr>
          <p:spPr>
            <a:xfrm>
              <a:off x="5240275" y="1582925"/>
              <a:ext cx="685825" cy="691375"/>
            </a:xfrm>
            <a:custGeom>
              <a:avLst/>
              <a:gdLst/>
              <a:ahLst/>
              <a:cxnLst/>
              <a:rect l="l" t="t" r="r" b="b"/>
              <a:pathLst>
                <a:path w="27433" h="27655" extrusionOk="0">
                  <a:moveTo>
                    <a:pt x="13901" y="0"/>
                  </a:moveTo>
                  <a:cubicBezTo>
                    <a:pt x="12201" y="0"/>
                    <a:pt x="8984" y="74"/>
                    <a:pt x="6027" y="703"/>
                  </a:cubicBezTo>
                  <a:cubicBezTo>
                    <a:pt x="4585" y="999"/>
                    <a:pt x="3180" y="1442"/>
                    <a:pt x="2108" y="2071"/>
                  </a:cubicBezTo>
                  <a:cubicBezTo>
                    <a:pt x="999" y="2699"/>
                    <a:pt x="185" y="3587"/>
                    <a:pt x="0" y="4733"/>
                  </a:cubicBezTo>
                  <a:cubicBezTo>
                    <a:pt x="0" y="4844"/>
                    <a:pt x="0" y="4954"/>
                    <a:pt x="0" y="5065"/>
                  </a:cubicBezTo>
                  <a:cubicBezTo>
                    <a:pt x="0" y="5842"/>
                    <a:pt x="333" y="6692"/>
                    <a:pt x="888" y="7616"/>
                  </a:cubicBezTo>
                  <a:cubicBezTo>
                    <a:pt x="1849" y="9280"/>
                    <a:pt x="3550" y="11203"/>
                    <a:pt x="5694" y="13236"/>
                  </a:cubicBezTo>
                  <a:cubicBezTo>
                    <a:pt x="8836" y="16304"/>
                    <a:pt x="12977" y="19558"/>
                    <a:pt x="16896" y="22220"/>
                  </a:cubicBezTo>
                  <a:cubicBezTo>
                    <a:pt x="20852" y="24882"/>
                    <a:pt x="24660" y="26952"/>
                    <a:pt x="27248" y="27654"/>
                  </a:cubicBezTo>
                  <a:lnTo>
                    <a:pt x="27433" y="27026"/>
                  </a:lnTo>
                  <a:cubicBezTo>
                    <a:pt x="25547" y="26545"/>
                    <a:pt x="22885" y="25251"/>
                    <a:pt x="20002" y="23477"/>
                  </a:cubicBezTo>
                  <a:cubicBezTo>
                    <a:pt x="15676" y="20815"/>
                    <a:pt x="10796" y="17155"/>
                    <a:pt x="7025" y="13680"/>
                  </a:cubicBezTo>
                  <a:cubicBezTo>
                    <a:pt x="5139" y="11942"/>
                    <a:pt x="3513" y="10241"/>
                    <a:pt x="2367" y="8725"/>
                  </a:cubicBezTo>
                  <a:cubicBezTo>
                    <a:pt x="1221" y="7247"/>
                    <a:pt x="592" y="5916"/>
                    <a:pt x="592" y="5065"/>
                  </a:cubicBezTo>
                  <a:cubicBezTo>
                    <a:pt x="592" y="4991"/>
                    <a:pt x="629" y="4917"/>
                    <a:pt x="629" y="4844"/>
                  </a:cubicBezTo>
                  <a:cubicBezTo>
                    <a:pt x="777" y="3919"/>
                    <a:pt x="1405" y="3217"/>
                    <a:pt x="2404" y="2625"/>
                  </a:cubicBezTo>
                  <a:cubicBezTo>
                    <a:pt x="3882" y="1738"/>
                    <a:pt x="6175" y="1220"/>
                    <a:pt x="8356" y="925"/>
                  </a:cubicBezTo>
                  <a:cubicBezTo>
                    <a:pt x="10537" y="666"/>
                    <a:pt x="12644" y="629"/>
                    <a:pt x="13901" y="629"/>
                  </a:cubicBezTo>
                  <a:lnTo>
                    <a:pt x="15011" y="629"/>
                  </a:lnTo>
                  <a:lnTo>
                    <a:pt x="150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n-lt"/>
              </a:endParaRPr>
            </a:p>
          </p:txBody>
        </p:sp>
        <p:sp>
          <p:nvSpPr>
            <p:cNvPr id="1903" name="Google Shape;1903;p37"/>
            <p:cNvSpPr/>
            <p:nvPr/>
          </p:nvSpPr>
          <p:spPr>
            <a:xfrm>
              <a:off x="5406650" y="1584775"/>
              <a:ext cx="438125" cy="367875"/>
            </a:xfrm>
            <a:custGeom>
              <a:avLst/>
              <a:gdLst/>
              <a:ahLst/>
              <a:cxnLst/>
              <a:rect l="l" t="t" r="r" b="b"/>
              <a:pathLst>
                <a:path w="17525" h="14715" extrusionOk="0">
                  <a:moveTo>
                    <a:pt x="3475" y="0"/>
                  </a:moveTo>
                  <a:cubicBezTo>
                    <a:pt x="3475" y="0"/>
                    <a:pt x="2625" y="518"/>
                    <a:pt x="1775" y="1368"/>
                  </a:cubicBezTo>
                  <a:cubicBezTo>
                    <a:pt x="924" y="2256"/>
                    <a:pt x="37" y="3476"/>
                    <a:pt x="0" y="4917"/>
                  </a:cubicBezTo>
                  <a:cubicBezTo>
                    <a:pt x="0" y="5509"/>
                    <a:pt x="148" y="6101"/>
                    <a:pt x="481" y="6692"/>
                  </a:cubicBezTo>
                  <a:cubicBezTo>
                    <a:pt x="961" y="7616"/>
                    <a:pt x="1960" y="8541"/>
                    <a:pt x="3254" y="9465"/>
                  </a:cubicBezTo>
                  <a:cubicBezTo>
                    <a:pt x="5213" y="10833"/>
                    <a:pt x="7801" y="12127"/>
                    <a:pt x="10426" y="13125"/>
                  </a:cubicBezTo>
                  <a:cubicBezTo>
                    <a:pt x="13014" y="14086"/>
                    <a:pt x="15602" y="14715"/>
                    <a:pt x="17524" y="14715"/>
                  </a:cubicBezTo>
                  <a:lnTo>
                    <a:pt x="17524" y="14123"/>
                  </a:lnTo>
                  <a:cubicBezTo>
                    <a:pt x="15121" y="14123"/>
                    <a:pt x="11387" y="13014"/>
                    <a:pt x="8097" y="11461"/>
                  </a:cubicBezTo>
                  <a:cubicBezTo>
                    <a:pt x="6433" y="10722"/>
                    <a:pt x="4880" y="9835"/>
                    <a:pt x="3623" y="8947"/>
                  </a:cubicBezTo>
                  <a:cubicBezTo>
                    <a:pt x="2366" y="8097"/>
                    <a:pt x="1442" y="7173"/>
                    <a:pt x="1035" y="6396"/>
                  </a:cubicBezTo>
                  <a:cubicBezTo>
                    <a:pt x="740" y="5879"/>
                    <a:pt x="629" y="5398"/>
                    <a:pt x="629" y="4917"/>
                  </a:cubicBezTo>
                  <a:cubicBezTo>
                    <a:pt x="629" y="3734"/>
                    <a:pt x="1405" y="2625"/>
                    <a:pt x="2181" y="1812"/>
                  </a:cubicBezTo>
                  <a:cubicBezTo>
                    <a:pt x="2588" y="1405"/>
                    <a:pt x="2995" y="1072"/>
                    <a:pt x="3291" y="851"/>
                  </a:cubicBezTo>
                  <a:cubicBezTo>
                    <a:pt x="3438" y="740"/>
                    <a:pt x="3586" y="666"/>
                    <a:pt x="3660" y="592"/>
                  </a:cubicBezTo>
                  <a:lnTo>
                    <a:pt x="3771" y="518"/>
                  </a:lnTo>
                  <a:lnTo>
                    <a:pt x="3808" y="518"/>
                  </a:lnTo>
                  <a:lnTo>
                    <a:pt x="347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n-lt"/>
              </a:endParaRPr>
            </a:p>
          </p:txBody>
        </p:sp>
        <p:sp>
          <p:nvSpPr>
            <p:cNvPr id="1904" name="Google Shape;1904;p37"/>
            <p:cNvSpPr/>
            <p:nvPr/>
          </p:nvSpPr>
          <p:spPr>
            <a:xfrm>
              <a:off x="4434325" y="2717300"/>
              <a:ext cx="1258875" cy="2210575"/>
            </a:xfrm>
            <a:custGeom>
              <a:avLst/>
              <a:gdLst/>
              <a:ahLst/>
              <a:cxnLst/>
              <a:rect l="l" t="t" r="r" b="b"/>
              <a:pathLst>
                <a:path w="50355" h="88423" extrusionOk="0">
                  <a:moveTo>
                    <a:pt x="29766" y="1"/>
                  </a:moveTo>
                  <a:cubicBezTo>
                    <a:pt x="24738" y="1"/>
                    <a:pt x="21221" y="247"/>
                    <a:pt x="21221" y="247"/>
                  </a:cubicBezTo>
                  <a:cubicBezTo>
                    <a:pt x="21221" y="247"/>
                    <a:pt x="14936" y="18696"/>
                    <a:pt x="11609" y="35850"/>
                  </a:cubicBezTo>
                  <a:cubicBezTo>
                    <a:pt x="8282" y="53004"/>
                    <a:pt x="0" y="88422"/>
                    <a:pt x="0" y="88422"/>
                  </a:cubicBezTo>
                  <a:lnTo>
                    <a:pt x="33939" y="88422"/>
                  </a:lnTo>
                  <a:cubicBezTo>
                    <a:pt x="33939" y="88422"/>
                    <a:pt x="34124" y="80511"/>
                    <a:pt x="35418" y="70159"/>
                  </a:cubicBezTo>
                  <a:cubicBezTo>
                    <a:pt x="36712" y="59844"/>
                    <a:pt x="50354" y="4314"/>
                    <a:pt x="50354" y="4314"/>
                  </a:cubicBezTo>
                  <a:cubicBezTo>
                    <a:pt x="50354" y="4314"/>
                    <a:pt x="47212" y="802"/>
                    <a:pt x="38191" y="247"/>
                  </a:cubicBezTo>
                  <a:cubicBezTo>
                    <a:pt x="35171" y="62"/>
                    <a:pt x="32280" y="1"/>
                    <a:pt x="297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n-lt"/>
              </a:endParaRPr>
            </a:p>
          </p:txBody>
        </p:sp>
        <p:sp>
          <p:nvSpPr>
            <p:cNvPr id="1905" name="Google Shape;1905;p37"/>
            <p:cNvSpPr/>
            <p:nvPr/>
          </p:nvSpPr>
          <p:spPr>
            <a:xfrm>
              <a:off x="4426000" y="2709600"/>
              <a:ext cx="1275500" cy="2226600"/>
            </a:xfrm>
            <a:custGeom>
              <a:avLst/>
              <a:gdLst/>
              <a:ahLst/>
              <a:cxnLst/>
              <a:rect l="l" t="t" r="r" b="b"/>
              <a:pathLst>
                <a:path w="51020" h="89064" extrusionOk="0">
                  <a:moveTo>
                    <a:pt x="30094" y="629"/>
                  </a:moveTo>
                  <a:cubicBezTo>
                    <a:pt x="32608" y="629"/>
                    <a:pt x="35492" y="666"/>
                    <a:pt x="38487" y="851"/>
                  </a:cubicBezTo>
                  <a:cubicBezTo>
                    <a:pt x="42960" y="1147"/>
                    <a:pt x="45992" y="2145"/>
                    <a:pt x="47840" y="3069"/>
                  </a:cubicBezTo>
                  <a:cubicBezTo>
                    <a:pt x="48802" y="3513"/>
                    <a:pt x="49467" y="3957"/>
                    <a:pt x="49874" y="4289"/>
                  </a:cubicBezTo>
                  <a:cubicBezTo>
                    <a:pt x="50096" y="4474"/>
                    <a:pt x="50243" y="4585"/>
                    <a:pt x="50317" y="4696"/>
                  </a:cubicBezTo>
                  <a:lnTo>
                    <a:pt x="50350" y="4718"/>
                  </a:lnTo>
                  <a:lnTo>
                    <a:pt x="50350" y="4718"/>
                  </a:lnTo>
                  <a:cubicBezTo>
                    <a:pt x="49952" y="6341"/>
                    <a:pt x="46759" y="19392"/>
                    <a:pt x="43404" y="33607"/>
                  </a:cubicBezTo>
                  <a:cubicBezTo>
                    <a:pt x="41629" y="41186"/>
                    <a:pt x="39781" y="49098"/>
                    <a:pt x="38339" y="55753"/>
                  </a:cubicBezTo>
                  <a:cubicBezTo>
                    <a:pt x="36860" y="62444"/>
                    <a:pt x="35751" y="67842"/>
                    <a:pt x="35455" y="70430"/>
                  </a:cubicBezTo>
                  <a:cubicBezTo>
                    <a:pt x="34307" y="79613"/>
                    <a:pt x="34032" y="86906"/>
                    <a:pt x="33985" y="88435"/>
                  </a:cubicBezTo>
                  <a:lnTo>
                    <a:pt x="715" y="88435"/>
                  </a:lnTo>
                  <a:cubicBezTo>
                    <a:pt x="1603" y="84627"/>
                    <a:pt x="9110" y="52359"/>
                    <a:pt x="12238" y="36232"/>
                  </a:cubicBezTo>
                  <a:cubicBezTo>
                    <a:pt x="13901" y="27655"/>
                    <a:pt x="16304" y="18745"/>
                    <a:pt x="18264" y="12016"/>
                  </a:cubicBezTo>
                  <a:cubicBezTo>
                    <a:pt x="19262" y="8652"/>
                    <a:pt x="20149" y="5805"/>
                    <a:pt x="20815" y="3809"/>
                  </a:cubicBezTo>
                  <a:cubicBezTo>
                    <a:pt x="21111" y="2810"/>
                    <a:pt x="21369" y="1997"/>
                    <a:pt x="21554" y="1480"/>
                  </a:cubicBezTo>
                  <a:cubicBezTo>
                    <a:pt x="21652" y="1188"/>
                    <a:pt x="21718" y="978"/>
                    <a:pt x="21759" y="844"/>
                  </a:cubicBezTo>
                  <a:lnTo>
                    <a:pt x="21759" y="844"/>
                  </a:lnTo>
                  <a:cubicBezTo>
                    <a:pt x="21863" y="839"/>
                    <a:pt x="22005" y="830"/>
                    <a:pt x="22183" y="814"/>
                  </a:cubicBezTo>
                  <a:cubicBezTo>
                    <a:pt x="23403" y="740"/>
                    <a:pt x="26323" y="629"/>
                    <a:pt x="30094" y="629"/>
                  </a:cubicBezTo>
                  <a:close/>
                  <a:moveTo>
                    <a:pt x="30094" y="1"/>
                  </a:moveTo>
                  <a:cubicBezTo>
                    <a:pt x="25066" y="1"/>
                    <a:pt x="21517" y="259"/>
                    <a:pt x="21517" y="259"/>
                  </a:cubicBezTo>
                  <a:cubicBezTo>
                    <a:pt x="21406" y="259"/>
                    <a:pt x="21295" y="333"/>
                    <a:pt x="21258" y="444"/>
                  </a:cubicBezTo>
                  <a:cubicBezTo>
                    <a:pt x="21258" y="444"/>
                    <a:pt x="14973" y="18930"/>
                    <a:pt x="11646" y="36121"/>
                  </a:cubicBezTo>
                  <a:cubicBezTo>
                    <a:pt x="9982" y="44661"/>
                    <a:pt x="7062" y="57823"/>
                    <a:pt x="4585" y="68840"/>
                  </a:cubicBezTo>
                  <a:cubicBezTo>
                    <a:pt x="3328" y="74312"/>
                    <a:pt x="2182" y="79303"/>
                    <a:pt x="1368" y="82889"/>
                  </a:cubicBezTo>
                  <a:cubicBezTo>
                    <a:pt x="962" y="84664"/>
                    <a:pt x="629" y="86105"/>
                    <a:pt x="370" y="87141"/>
                  </a:cubicBezTo>
                  <a:cubicBezTo>
                    <a:pt x="148" y="88139"/>
                    <a:pt x="0" y="88693"/>
                    <a:pt x="0" y="88693"/>
                  </a:cubicBezTo>
                  <a:cubicBezTo>
                    <a:pt x="0" y="88767"/>
                    <a:pt x="0" y="88878"/>
                    <a:pt x="74" y="88952"/>
                  </a:cubicBezTo>
                  <a:cubicBezTo>
                    <a:pt x="148" y="89026"/>
                    <a:pt x="222" y="89063"/>
                    <a:pt x="333" y="89063"/>
                  </a:cubicBezTo>
                  <a:lnTo>
                    <a:pt x="34272" y="89063"/>
                  </a:lnTo>
                  <a:cubicBezTo>
                    <a:pt x="34420" y="89063"/>
                    <a:pt x="34568" y="88915"/>
                    <a:pt x="34568" y="88767"/>
                  </a:cubicBezTo>
                  <a:cubicBezTo>
                    <a:pt x="34568" y="88767"/>
                    <a:pt x="34605" y="88250"/>
                    <a:pt x="34642" y="87362"/>
                  </a:cubicBezTo>
                  <a:cubicBezTo>
                    <a:pt x="34753" y="84664"/>
                    <a:pt x="35085" y="78268"/>
                    <a:pt x="36047" y="70504"/>
                  </a:cubicBezTo>
                  <a:cubicBezTo>
                    <a:pt x="36379" y="67953"/>
                    <a:pt x="37452" y="62555"/>
                    <a:pt x="38930" y="55900"/>
                  </a:cubicBezTo>
                  <a:cubicBezTo>
                    <a:pt x="41112" y="45918"/>
                    <a:pt x="44143" y="33089"/>
                    <a:pt x="46583" y="22812"/>
                  </a:cubicBezTo>
                  <a:cubicBezTo>
                    <a:pt x="47840" y="17636"/>
                    <a:pt x="48949" y="13125"/>
                    <a:pt x="49726" y="9872"/>
                  </a:cubicBezTo>
                  <a:cubicBezTo>
                    <a:pt x="50133" y="8245"/>
                    <a:pt x="50428" y="6951"/>
                    <a:pt x="50650" y="6064"/>
                  </a:cubicBezTo>
                  <a:cubicBezTo>
                    <a:pt x="50872" y="5177"/>
                    <a:pt x="50983" y="4696"/>
                    <a:pt x="50983" y="4696"/>
                  </a:cubicBezTo>
                  <a:cubicBezTo>
                    <a:pt x="51020" y="4585"/>
                    <a:pt x="50983" y="4474"/>
                    <a:pt x="50909" y="4400"/>
                  </a:cubicBezTo>
                  <a:cubicBezTo>
                    <a:pt x="50872" y="4363"/>
                    <a:pt x="47655" y="814"/>
                    <a:pt x="38524" y="259"/>
                  </a:cubicBezTo>
                  <a:cubicBezTo>
                    <a:pt x="35492" y="75"/>
                    <a:pt x="32608" y="1"/>
                    <a:pt x="300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n-lt"/>
              </a:endParaRPr>
            </a:p>
          </p:txBody>
        </p:sp>
        <p:sp>
          <p:nvSpPr>
            <p:cNvPr id="1906" name="Google Shape;1906;p37"/>
            <p:cNvSpPr/>
            <p:nvPr/>
          </p:nvSpPr>
          <p:spPr>
            <a:xfrm>
              <a:off x="5009200" y="2762300"/>
              <a:ext cx="495450" cy="732950"/>
            </a:xfrm>
            <a:custGeom>
              <a:avLst/>
              <a:gdLst/>
              <a:ahLst/>
              <a:cxnLst/>
              <a:rect l="l" t="t" r="r" b="b"/>
              <a:pathLst>
                <a:path w="19818" h="29318" extrusionOk="0">
                  <a:moveTo>
                    <a:pt x="2515" y="0"/>
                  </a:moveTo>
                  <a:cubicBezTo>
                    <a:pt x="2515" y="0"/>
                    <a:pt x="1" y="10685"/>
                    <a:pt x="1" y="16970"/>
                  </a:cubicBezTo>
                  <a:cubicBezTo>
                    <a:pt x="1" y="22449"/>
                    <a:pt x="3278" y="29317"/>
                    <a:pt x="8798" y="29317"/>
                  </a:cubicBezTo>
                  <a:cubicBezTo>
                    <a:pt x="9646" y="29317"/>
                    <a:pt x="10548" y="29155"/>
                    <a:pt x="11499" y="28800"/>
                  </a:cubicBezTo>
                  <a:cubicBezTo>
                    <a:pt x="18671" y="26101"/>
                    <a:pt x="19817" y="18522"/>
                    <a:pt x="19817" y="13605"/>
                  </a:cubicBezTo>
                  <a:cubicBezTo>
                    <a:pt x="19817" y="8688"/>
                    <a:pt x="19521" y="1959"/>
                    <a:pt x="19521" y="1959"/>
                  </a:cubicBezTo>
                  <a:cubicBezTo>
                    <a:pt x="19521" y="1959"/>
                    <a:pt x="17513" y="3566"/>
                    <a:pt x="14167" y="3566"/>
                  </a:cubicBezTo>
                  <a:cubicBezTo>
                    <a:pt x="13089" y="3566"/>
                    <a:pt x="11871" y="3399"/>
                    <a:pt x="10537" y="2958"/>
                  </a:cubicBezTo>
                  <a:cubicBezTo>
                    <a:pt x="5066" y="1109"/>
                    <a:pt x="2515" y="0"/>
                    <a:pt x="2515" y="0"/>
                  </a:cubicBezTo>
                  <a:close/>
                </a:path>
              </a:pathLst>
            </a:custGeom>
            <a:solidFill>
              <a:srgbClr val="ADAD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n-lt"/>
              </a:endParaRPr>
            </a:p>
          </p:txBody>
        </p:sp>
        <p:sp>
          <p:nvSpPr>
            <p:cNvPr id="1907" name="Google Shape;1907;p37"/>
            <p:cNvSpPr/>
            <p:nvPr/>
          </p:nvSpPr>
          <p:spPr>
            <a:xfrm>
              <a:off x="5024925" y="2762300"/>
              <a:ext cx="478800" cy="363925"/>
            </a:xfrm>
            <a:custGeom>
              <a:avLst/>
              <a:gdLst/>
              <a:ahLst/>
              <a:cxnLst/>
              <a:rect l="l" t="t" r="r" b="b"/>
              <a:pathLst>
                <a:path w="19152" h="14557" extrusionOk="0">
                  <a:moveTo>
                    <a:pt x="1886" y="0"/>
                  </a:moveTo>
                  <a:cubicBezTo>
                    <a:pt x="1886" y="0"/>
                    <a:pt x="740" y="4917"/>
                    <a:pt x="0" y="10056"/>
                  </a:cubicBezTo>
                  <a:cubicBezTo>
                    <a:pt x="1494" y="12453"/>
                    <a:pt x="4130" y="14556"/>
                    <a:pt x="8798" y="14556"/>
                  </a:cubicBezTo>
                  <a:cubicBezTo>
                    <a:pt x="9098" y="14556"/>
                    <a:pt x="9406" y="14547"/>
                    <a:pt x="9724" y="14530"/>
                  </a:cubicBezTo>
                  <a:cubicBezTo>
                    <a:pt x="13901" y="14271"/>
                    <a:pt x="16933" y="12792"/>
                    <a:pt x="19151" y="10685"/>
                  </a:cubicBezTo>
                  <a:cubicBezTo>
                    <a:pt x="19077" y="6396"/>
                    <a:pt x="18892" y="1959"/>
                    <a:pt x="18892" y="1959"/>
                  </a:cubicBezTo>
                  <a:cubicBezTo>
                    <a:pt x="18892" y="1959"/>
                    <a:pt x="16884" y="3566"/>
                    <a:pt x="13538" y="3566"/>
                  </a:cubicBezTo>
                  <a:cubicBezTo>
                    <a:pt x="12460" y="3566"/>
                    <a:pt x="11242" y="3399"/>
                    <a:pt x="9908" y="2958"/>
                  </a:cubicBezTo>
                  <a:cubicBezTo>
                    <a:pt x="4437" y="1109"/>
                    <a:pt x="1886" y="0"/>
                    <a:pt x="18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n-lt"/>
              </a:endParaRPr>
            </a:p>
          </p:txBody>
        </p:sp>
        <p:sp>
          <p:nvSpPr>
            <p:cNvPr id="1908" name="Google Shape;1908;p37"/>
            <p:cNvSpPr/>
            <p:nvPr/>
          </p:nvSpPr>
          <p:spPr>
            <a:xfrm>
              <a:off x="5031400" y="2805725"/>
              <a:ext cx="452900" cy="320750"/>
            </a:xfrm>
            <a:custGeom>
              <a:avLst/>
              <a:gdLst/>
              <a:ahLst/>
              <a:cxnLst/>
              <a:rect l="l" t="t" r="r" b="b"/>
              <a:pathLst>
                <a:path w="18116" h="12830" extrusionOk="0">
                  <a:moveTo>
                    <a:pt x="18116" y="2773"/>
                  </a:moveTo>
                  <a:lnTo>
                    <a:pt x="18079" y="2810"/>
                  </a:lnTo>
                  <a:cubicBezTo>
                    <a:pt x="18079" y="2810"/>
                    <a:pt x="18042" y="2810"/>
                    <a:pt x="18042" y="2847"/>
                  </a:cubicBezTo>
                  <a:cubicBezTo>
                    <a:pt x="17931" y="2995"/>
                    <a:pt x="17820" y="3180"/>
                    <a:pt x="17635" y="3402"/>
                  </a:cubicBezTo>
                  <a:cubicBezTo>
                    <a:pt x="17302" y="3883"/>
                    <a:pt x="16859" y="4585"/>
                    <a:pt x="16378" y="5435"/>
                  </a:cubicBezTo>
                  <a:cubicBezTo>
                    <a:pt x="15417" y="7099"/>
                    <a:pt x="14345" y="9317"/>
                    <a:pt x="13864" y="11536"/>
                  </a:cubicBezTo>
                  <a:cubicBezTo>
                    <a:pt x="13827" y="11683"/>
                    <a:pt x="13827" y="11831"/>
                    <a:pt x="13790" y="11979"/>
                  </a:cubicBezTo>
                  <a:cubicBezTo>
                    <a:pt x="15232" y="11499"/>
                    <a:pt x="16526" y="10833"/>
                    <a:pt x="17598" y="10020"/>
                  </a:cubicBezTo>
                  <a:cubicBezTo>
                    <a:pt x="17820" y="6914"/>
                    <a:pt x="18005" y="4437"/>
                    <a:pt x="18116" y="2773"/>
                  </a:cubicBezTo>
                  <a:close/>
                  <a:moveTo>
                    <a:pt x="1553" y="1"/>
                  </a:moveTo>
                  <a:lnTo>
                    <a:pt x="1553" y="75"/>
                  </a:lnTo>
                  <a:cubicBezTo>
                    <a:pt x="1294" y="1184"/>
                    <a:pt x="998" y="2700"/>
                    <a:pt x="666" y="4437"/>
                  </a:cubicBezTo>
                  <a:cubicBezTo>
                    <a:pt x="444" y="5768"/>
                    <a:pt x="185" y="7247"/>
                    <a:pt x="0" y="8689"/>
                  </a:cubicBezTo>
                  <a:cubicBezTo>
                    <a:pt x="1516" y="10944"/>
                    <a:pt x="4104" y="12829"/>
                    <a:pt x="8503" y="12829"/>
                  </a:cubicBezTo>
                  <a:cubicBezTo>
                    <a:pt x="8799" y="12829"/>
                    <a:pt x="9132" y="12793"/>
                    <a:pt x="9465" y="12793"/>
                  </a:cubicBezTo>
                  <a:cubicBezTo>
                    <a:pt x="10796" y="12719"/>
                    <a:pt x="12016" y="12497"/>
                    <a:pt x="13125" y="12201"/>
                  </a:cubicBezTo>
                  <a:cubicBezTo>
                    <a:pt x="13162" y="11942"/>
                    <a:pt x="13236" y="11683"/>
                    <a:pt x="13273" y="11388"/>
                  </a:cubicBezTo>
                  <a:cubicBezTo>
                    <a:pt x="13975" y="8171"/>
                    <a:pt x="15897" y="4955"/>
                    <a:pt x="16933" y="3365"/>
                  </a:cubicBezTo>
                  <a:lnTo>
                    <a:pt x="16933" y="3365"/>
                  </a:lnTo>
                  <a:cubicBezTo>
                    <a:pt x="15676" y="3920"/>
                    <a:pt x="14234" y="4252"/>
                    <a:pt x="12644" y="4326"/>
                  </a:cubicBezTo>
                  <a:cubicBezTo>
                    <a:pt x="12348" y="4363"/>
                    <a:pt x="12053" y="4363"/>
                    <a:pt x="11757" y="4363"/>
                  </a:cubicBezTo>
                  <a:cubicBezTo>
                    <a:pt x="6655" y="4363"/>
                    <a:pt x="3512" y="2219"/>
                    <a:pt x="1553" y="1"/>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n-lt"/>
              </a:endParaRPr>
            </a:p>
          </p:txBody>
        </p:sp>
        <p:sp>
          <p:nvSpPr>
            <p:cNvPr id="1909" name="Google Shape;1909;p37"/>
            <p:cNvSpPr/>
            <p:nvPr/>
          </p:nvSpPr>
          <p:spPr>
            <a:xfrm>
              <a:off x="5001825" y="2754200"/>
              <a:ext cx="510200" cy="748450"/>
            </a:xfrm>
            <a:custGeom>
              <a:avLst/>
              <a:gdLst/>
              <a:ahLst/>
              <a:cxnLst/>
              <a:rect l="l" t="t" r="r" b="b"/>
              <a:pathLst>
                <a:path w="20408" h="29938" extrusionOk="0">
                  <a:moveTo>
                    <a:pt x="3044" y="746"/>
                  </a:moveTo>
                  <a:lnTo>
                    <a:pt x="3044" y="746"/>
                  </a:lnTo>
                  <a:cubicBezTo>
                    <a:pt x="3908" y="1120"/>
                    <a:pt x="6406" y="2112"/>
                    <a:pt x="10722" y="3540"/>
                  </a:cubicBezTo>
                  <a:cubicBezTo>
                    <a:pt x="12089" y="4021"/>
                    <a:pt x="13383" y="4206"/>
                    <a:pt x="14493" y="4206"/>
                  </a:cubicBezTo>
                  <a:cubicBezTo>
                    <a:pt x="16987" y="4206"/>
                    <a:pt x="18742" y="3330"/>
                    <a:pt x="19532" y="2835"/>
                  </a:cubicBezTo>
                  <a:lnTo>
                    <a:pt x="19532" y="2835"/>
                  </a:lnTo>
                  <a:cubicBezTo>
                    <a:pt x="19537" y="3002"/>
                    <a:pt x="19546" y="3202"/>
                    <a:pt x="19558" y="3430"/>
                  </a:cubicBezTo>
                  <a:cubicBezTo>
                    <a:pt x="19631" y="5537"/>
                    <a:pt x="19779" y="10269"/>
                    <a:pt x="19779" y="13929"/>
                  </a:cubicBezTo>
                  <a:cubicBezTo>
                    <a:pt x="19779" y="16369"/>
                    <a:pt x="19521" y="19475"/>
                    <a:pt x="18374" y="22248"/>
                  </a:cubicBezTo>
                  <a:cubicBezTo>
                    <a:pt x="17191" y="25020"/>
                    <a:pt x="15195" y="27497"/>
                    <a:pt x="11720" y="28828"/>
                  </a:cubicBezTo>
                  <a:cubicBezTo>
                    <a:pt x="10759" y="29161"/>
                    <a:pt x="9908" y="29309"/>
                    <a:pt x="9095" y="29309"/>
                  </a:cubicBezTo>
                  <a:cubicBezTo>
                    <a:pt x="7764" y="29309"/>
                    <a:pt x="6581" y="28902"/>
                    <a:pt x="5546" y="28200"/>
                  </a:cubicBezTo>
                  <a:cubicBezTo>
                    <a:pt x="3993" y="27165"/>
                    <a:pt x="2736" y="25464"/>
                    <a:pt x="1886" y="23505"/>
                  </a:cubicBezTo>
                  <a:cubicBezTo>
                    <a:pt x="1072" y="21545"/>
                    <a:pt x="592" y="19327"/>
                    <a:pt x="592" y="17294"/>
                  </a:cubicBezTo>
                  <a:cubicBezTo>
                    <a:pt x="592" y="14188"/>
                    <a:pt x="1220" y="9936"/>
                    <a:pt x="1849" y="6498"/>
                  </a:cubicBezTo>
                  <a:cubicBezTo>
                    <a:pt x="2181" y="4761"/>
                    <a:pt x="2477" y="3245"/>
                    <a:pt x="2736" y="2136"/>
                  </a:cubicBezTo>
                  <a:cubicBezTo>
                    <a:pt x="2847" y="1581"/>
                    <a:pt x="2958" y="1174"/>
                    <a:pt x="3032" y="842"/>
                  </a:cubicBezTo>
                  <a:cubicBezTo>
                    <a:pt x="3036" y="808"/>
                    <a:pt x="3040" y="776"/>
                    <a:pt x="3044" y="746"/>
                  </a:cubicBezTo>
                  <a:close/>
                  <a:moveTo>
                    <a:pt x="2828" y="1"/>
                  </a:moveTo>
                  <a:cubicBezTo>
                    <a:pt x="2782" y="1"/>
                    <a:pt x="2736" y="10"/>
                    <a:pt x="2699" y="28"/>
                  </a:cubicBezTo>
                  <a:cubicBezTo>
                    <a:pt x="2588" y="65"/>
                    <a:pt x="2551" y="139"/>
                    <a:pt x="2514" y="250"/>
                  </a:cubicBezTo>
                  <a:cubicBezTo>
                    <a:pt x="2514" y="250"/>
                    <a:pt x="1886" y="2912"/>
                    <a:pt x="1257" y="6387"/>
                  </a:cubicBezTo>
                  <a:cubicBezTo>
                    <a:pt x="629" y="9862"/>
                    <a:pt x="0" y="14114"/>
                    <a:pt x="0" y="17294"/>
                  </a:cubicBezTo>
                  <a:cubicBezTo>
                    <a:pt x="0" y="20103"/>
                    <a:pt x="813" y="23246"/>
                    <a:pt x="2366" y="25686"/>
                  </a:cubicBezTo>
                  <a:cubicBezTo>
                    <a:pt x="3143" y="26906"/>
                    <a:pt x="4067" y="27978"/>
                    <a:pt x="5213" y="28718"/>
                  </a:cubicBezTo>
                  <a:cubicBezTo>
                    <a:pt x="6322" y="29494"/>
                    <a:pt x="7653" y="29938"/>
                    <a:pt x="9095" y="29938"/>
                  </a:cubicBezTo>
                  <a:cubicBezTo>
                    <a:pt x="9982" y="29938"/>
                    <a:pt x="10943" y="29753"/>
                    <a:pt x="11905" y="29383"/>
                  </a:cubicBezTo>
                  <a:cubicBezTo>
                    <a:pt x="15602" y="28015"/>
                    <a:pt x="17746" y="25390"/>
                    <a:pt x="18929" y="22469"/>
                  </a:cubicBezTo>
                  <a:cubicBezTo>
                    <a:pt x="20112" y="19586"/>
                    <a:pt x="20408" y="16406"/>
                    <a:pt x="20408" y="13929"/>
                  </a:cubicBezTo>
                  <a:cubicBezTo>
                    <a:pt x="20408" y="9012"/>
                    <a:pt x="20112" y="2283"/>
                    <a:pt x="20112" y="2283"/>
                  </a:cubicBezTo>
                  <a:cubicBezTo>
                    <a:pt x="20112" y="2136"/>
                    <a:pt x="20038" y="2062"/>
                    <a:pt x="19927" y="1988"/>
                  </a:cubicBezTo>
                  <a:cubicBezTo>
                    <a:pt x="19906" y="1977"/>
                    <a:pt x="19878" y="1972"/>
                    <a:pt x="19847" y="1972"/>
                  </a:cubicBezTo>
                  <a:cubicBezTo>
                    <a:pt x="19773" y="1972"/>
                    <a:pt x="19684" y="1999"/>
                    <a:pt x="19631" y="2025"/>
                  </a:cubicBezTo>
                  <a:lnTo>
                    <a:pt x="19594" y="2062"/>
                  </a:lnTo>
                  <a:cubicBezTo>
                    <a:pt x="19410" y="2210"/>
                    <a:pt x="17524" y="3577"/>
                    <a:pt x="14493" y="3577"/>
                  </a:cubicBezTo>
                  <a:cubicBezTo>
                    <a:pt x="13420" y="3577"/>
                    <a:pt x="12237" y="3393"/>
                    <a:pt x="10943" y="2986"/>
                  </a:cubicBezTo>
                  <a:cubicBezTo>
                    <a:pt x="8208" y="2062"/>
                    <a:pt x="6211" y="1322"/>
                    <a:pt x="4880" y="805"/>
                  </a:cubicBezTo>
                  <a:cubicBezTo>
                    <a:pt x="4215" y="583"/>
                    <a:pt x="3734" y="361"/>
                    <a:pt x="3438" y="250"/>
                  </a:cubicBezTo>
                  <a:cubicBezTo>
                    <a:pt x="3253" y="176"/>
                    <a:pt x="3143" y="102"/>
                    <a:pt x="3069" y="102"/>
                  </a:cubicBezTo>
                  <a:cubicBezTo>
                    <a:pt x="2995" y="65"/>
                    <a:pt x="2958" y="28"/>
                    <a:pt x="2958" y="28"/>
                  </a:cubicBezTo>
                  <a:cubicBezTo>
                    <a:pt x="2921" y="10"/>
                    <a:pt x="2875" y="1"/>
                    <a:pt x="28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n-lt"/>
              </a:endParaRPr>
            </a:p>
          </p:txBody>
        </p:sp>
        <p:sp>
          <p:nvSpPr>
            <p:cNvPr id="1910" name="Google Shape;1910;p37"/>
            <p:cNvSpPr/>
            <p:nvPr/>
          </p:nvSpPr>
          <p:spPr>
            <a:xfrm>
              <a:off x="5354875" y="2859575"/>
              <a:ext cx="133125" cy="419400"/>
            </a:xfrm>
            <a:custGeom>
              <a:avLst/>
              <a:gdLst/>
              <a:ahLst/>
              <a:cxnLst/>
              <a:rect l="l" t="t" r="r" b="b"/>
              <a:pathLst>
                <a:path w="5325" h="16776" extrusionOk="0">
                  <a:moveTo>
                    <a:pt x="4991" y="0"/>
                  </a:moveTo>
                  <a:cubicBezTo>
                    <a:pt x="4895" y="0"/>
                    <a:pt x="4800" y="49"/>
                    <a:pt x="4733" y="139"/>
                  </a:cubicBezTo>
                  <a:cubicBezTo>
                    <a:pt x="4733" y="139"/>
                    <a:pt x="1332" y="4649"/>
                    <a:pt x="334" y="9234"/>
                  </a:cubicBezTo>
                  <a:cubicBezTo>
                    <a:pt x="112" y="10343"/>
                    <a:pt x="1" y="11341"/>
                    <a:pt x="1" y="12228"/>
                  </a:cubicBezTo>
                  <a:cubicBezTo>
                    <a:pt x="1" y="15001"/>
                    <a:pt x="925" y="16591"/>
                    <a:pt x="925" y="16628"/>
                  </a:cubicBezTo>
                  <a:cubicBezTo>
                    <a:pt x="999" y="16726"/>
                    <a:pt x="1106" y="16776"/>
                    <a:pt x="1213" y="16776"/>
                  </a:cubicBezTo>
                  <a:cubicBezTo>
                    <a:pt x="1266" y="16776"/>
                    <a:pt x="1319" y="16763"/>
                    <a:pt x="1369" y="16739"/>
                  </a:cubicBezTo>
                  <a:cubicBezTo>
                    <a:pt x="1517" y="16665"/>
                    <a:pt x="1554" y="16443"/>
                    <a:pt x="1480" y="16295"/>
                  </a:cubicBezTo>
                  <a:cubicBezTo>
                    <a:pt x="1369" y="16147"/>
                    <a:pt x="629" y="14705"/>
                    <a:pt x="629" y="12228"/>
                  </a:cubicBezTo>
                  <a:cubicBezTo>
                    <a:pt x="629" y="11378"/>
                    <a:pt x="703" y="10417"/>
                    <a:pt x="925" y="9382"/>
                  </a:cubicBezTo>
                  <a:cubicBezTo>
                    <a:pt x="1406" y="7163"/>
                    <a:pt x="2478" y="4945"/>
                    <a:pt x="3439" y="3281"/>
                  </a:cubicBezTo>
                  <a:cubicBezTo>
                    <a:pt x="3920" y="2431"/>
                    <a:pt x="4363" y="1729"/>
                    <a:pt x="4696" y="1248"/>
                  </a:cubicBezTo>
                  <a:cubicBezTo>
                    <a:pt x="4881" y="1026"/>
                    <a:pt x="4992" y="841"/>
                    <a:pt x="5103" y="693"/>
                  </a:cubicBezTo>
                  <a:cubicBezTo>
                    <a:pt x="5177" y="582"/>
                    <a:pt x="5251" y="509"/>
                    <a:pt x="5251" y="509"/>
                  </a:cubicBezTo>
                  <a:cubicBezTo>
                    <a:pt x="5325" y="361"/>
                    <a:pt x="5325" y="176"/>
                    <a:pt x="5177" y="65"/>
                  </a:cubicBezTo>
                  <a:cubicBezTo>
                    <a:pt x="5118" y="21"/>
                    <a:pt x="5054" y="0"/>
                    <a:pt x="49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n-lt"/>
              </a:endParaRPr>
            </a:p>
          </p:txBody>
        </p:sp>
        <p:sp>
          <p:nvSpPr>
            <p:cNvPr id="1911" name="Google Shape;1911;p37"/>
            <p:cNvSpPr/>
            <p:nvPr/>
          </p:nvSpPr>
          <p:spPr>
            <a:xfrm>
              <a:off x="3913950" y="2701900"/>
              <a:ext cx="2461350" cy="2225975"/>
            </a:xfrm>
            <a:custGeom>
              <a:avLst/>
              <a:gdLst/>
              <a:ahLst/>
              <a:cxnLst/>
              <a:rect l="l" t="t" r="r" b="b"/>
              <a:pathLst>
                <a:path w="98454" h="89039" extrusionOk="0">
                  <a:moveTo>
                    <a:pt x="45813" y="0"/>
                  </a:moveTo>
                  <a:cubicBezTo>
                    <a:pt x="45788" y="0"/>
                    <a:pt x="45770" y="13"/>
                    <a:pt x="45770" y="13"/>
                  </a:cubicBezTo>
                  <a:cubicBezTo>
                    <a:pt x="45770" y="13"/>
                    <a:pt x="18819" y="457"/>
                    <a:pt x="16859" y="567"/>
                  </a:cubicBezTo>
                  <a:cubicBezTo>
                    <a:pt x="14863" y="715"/>
                    <a:pt x="15713" y="14210"/>
                    <a:pt x="15713" y="33434"/>
                  </a:cubicBezTo>
                  <a:cubicBezTo>
                    <a:pt x="15713" y="51106"/>
                    <a:pt x="2219" y="83863"/>
                    <a:pt x="1" y="89038"/>
                  </a:cubicBezTo>
                  <a:lnTo>
                    <a:pt x="25584" y="89038"/>
                  </a:lnTo>
                  <a:cubicBezTo>
                    <a:pt x="26398" y="85489"/>
                    <a:pt x="30280" y="69259"/>
                    <a:pt x="33126" y="60423"/>
                  </a:cubicBezTo>
                  <a:cubicBezTo>
                    <a:pt x="36380" y="50441"/>
                    <a:pt x="40594" y="38093"/>
                    <a:pt x="41408" y="30625"/>
                  </a:cubicBezTo>
                  <a:cubicBezTo>
                    <a:pt x="42258" y="23194"/>
                    <a:pt x="45770" y="3377"/>
                    <a:pt x="45770" y="3377"/>
                  </a:cubicBezTo>
                  <a:cubicBezTo>
                    <a:pt x="46226" y="275"/>
                    <a:pt x="45932" y="0"/>
                    <a:pt x="45813" y="0"/>
                  </a:cubicBezTo>
                  <a:close/>
                  <a:moveTo>
                    <a:pt x="67668" y="1054"/>
                  </a:moveTo>
                  <a:cubicBezTo>
                    <a:pt x="63932" y="1054"/>
                    <a:pt x="63331" y="2426"/>
                    <a:pt x="63331" y="4375"/>
                  </a:cubicBezTo>
                  <a:cubicBezTo>
                    <a:pt x="63331" y="4375"/>
                    <a:pt x="62629" y="13211"/>
                    <a:pt x="61779" y="26854"/>
                  </a:cubicBezTo>
                  <a:cubicBezTo>
                    <a:pt x="60928" y="40459"/>
                    <a:pt x="57564" y="57059"/>
                    <a:pt x="53238" y="68150"/>
                  </a:cubicBezTo>
                  <a:cubicBezTo>
                    <a:pt x="48876" y="79241"/>
                    <a:pt x="49024" y="85970"/>
                    <a:pt x="49135" y="88077"/>
                  </a:cubicBezTo>
                  <a:cubicBezTo>
                    <a:pt x="49172" y="88447"/>
                    <a:pt x="49209" y="88780"/>
                    <a:pt x="49209" y="89038"/>
                  </a:cubicBezTo>
                  <a:lnTo>
                    <a:pt x="68766" y="89038"/>
                  </a:lnTo>
                  <a:cubicBezTo>
                    <a:pt x="68248" y="85896"/>
                    <a:pt x="67990" y="78465"/>
                    <a:pt x="72759" y="65451"/>
                  </a:cubicBezTo>
                  <a:cubicBezTo>
                    <a:pt x="72759" y="65451"/>
                    <a:pt x="72759" y="77134"/>
                    <a:pt x="73868" y="80498"/>
                  </a:cubicBezTo>
                  <a:cubicBezTo>
                    <a:pt x="74489" y="82381"/>
                    <a:pt x="74727" y="83383"/>
                    <a:pt x="75575" y="83383"/>
                  </a:cubicBezTo>
                  <a:cubicBezTo>
                    <a:pt x="76242" y="83383"/>
                    <a:pt x="77286" y="82762"/>
                    <a:pt x="79192" y="81459"/>
                  </a:cubicBezTo>
                  <a:cubicBezTo>
                    <a:pt x="83554" y="78539"/>
                    <a:pt x="98453" y="59425"/>
                    <a:pt x="98453" y="59425"/>
                  </a:cubicBezTo>
                  <a:lnTo>
                    <a:pt x="98453" y="53103"/>
                  </a:lnTo>
                  <a:cubicBezTo>
                    <a:pt x="98453" y="53103"/>
                    <a:pt x="92538" y="56615"/>
                    <a:pt x="88323" y="58722"/>
                  </a:cubicBezTo>
                  <a:cubicBezTo>
                    <a:pt x="87504" y="59132"/>
                    <a:pt x="86834" y="59335"/>
                    <a:pt x="86294" y="59335"/>
                  </a:cubicBezTo>
                  <a:cubicBezTo>
                    <a:pt x="84060" y="59335"/>
                    <a:pt x="84066" y="55855"/>
                    <a:pt x="84959" y="49184"/>
                  </a:cubicBezTo>
                  <a:cubicBezTo>
                    <a:pt x="86068" y="40903"/>
                    <a:pt x="95791" y="9440"/>
                    <a:pt x="95902" y="7185"/>
                  </a:cubicBezTo>
                  <a:cubicBezTo>
                    <a:pt x="96050" y="4930"/>
                    <a:pt x="79192" y="2564"/>
                    <a:pt x="71761" y="1418"/>
                  </a:cubicBezTo>
                  <a:cubicBezTo>
                    <a:pt x="70093" y="1169"/>
                    <a:pt x="68749" y="1054"/>
                    <a:pt x="67668" y="105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n-lt"/>
              </a:endParaRPr>
            </a:p>
          </p:txBody>
        </p:sp>
        <p:sp>
          <p:nvSpPr>
            <p:cNvPr id="1912" name="Google Shape;1912;p37"/>
            <p:cNvSpPr/>
            <p:nvPr/>
          </p:nvSpPr>
          <p:spPr>
            <a:xfrm>
              <a:off x="5139525" y="3731850"/>
              <a:ext cx="1235775" cy="1196025"/>
            </a:xfrm>
            <a:custGeom>
              <a:avLst/>
              <a:gdLst/>
              <a:ahLst/>
              <a:cxnLst/>
              <a:rect l="l" t="t" r="r" b="b"/>
              <a:pathLst>
                <a:path w="49431" h="47841" extrusionOk="0">
                  <a:moveTo>
                    <a:pt x="32276" y="0"/>
                  </a:moveTo>
                  <a:cubicBezTo>
                    <a:pt x="32276" y="0"/>
                    <a:pt x="14678" y="31388"/>
                    <a:pt x="5842" y="37969"/>
                  </a:cubicBezTo>
                  <a:cubicBezTo>
                    <a:pt x="3883" y="39448"/>
                    <a:pt x="1960" y="40779"/>
                    <a:pt x="259" y="42073"/>
                  </a:cubicBezTo>
                  <a:cubicBezTo>
                    <a:pt x="1" y="44402"/>
                    <a:pt x="75" y="46029"/>
                    <a:pt x="112" y="46879"/>
                  </a:cubicBezTo>
                  <a:cubicBezTo>
                    <a:pt x="149" y="47249"/>
                    <a:pt x="186" y="47582"/>
                    <a:pt x="186" y="47840"/>
                  </a:cubicBezTo>
                  <a:lnTo>
                    <a:pt x="19743" y="47840"/>
                  </a:lnTo>
                  <a:cubicBezTo>
                    <a:pt x="19225" y="44698"/>
                    <a:pt x="18967" y="37267"/>
                    <a:pt x="23736" y="24253"/>
                  </a:cubicBezTo>
                  <a:cubicBezTo>
                    <a:pt x="23736" y="24253"/>
                    <a:pt x="23736" y="35936"/>
                    <a:pt x="24845" y="39300"/>
                  </a:cubicBezTo>
                  <a:cubicBezTo>
                    <a:pt x="25466" y="41183"/>
                    <a:pt x="25704" y="42185"/>
                    <a:pt x="26552" y="42185"/>
                  </a:cubicBezTo>
                  <a:cubicBezTo>
                    <a:pt x="27219" y="42185"/>
                    <a:pt x="28263" y="41564"/>
                    <a:pt x="30169" y="40261"/>
                  </a:cubicBezTo>
                  <a:cubicBezTo>
                    <a:pt x="34531" y="37341"/>
                    <a:pt x="49430" y="18227"/>
                    <a:pt x="49430" y="18227"/>
                  </a:cubicBezTo>
                  <a:lnTo>
                    <a:pt x="49430" y="11905"/>
                  </a:lnTo>
                  <a:cubicBezTo>
                    <a:pt x="49430" y="11905"/>
                    <a:pt x="43515" y="15417"/>
                    <a:pt x="39300" y="17524"/>
                  </a:cubicBezTo>
                  <a:cubicBezTo>
                    <a:pt x="38481" y="17934"/>
                    <a:pt x="37811" y="18137"/>
                    <a:pt x="37271" y="18137"/>
                  </a:cubicBezTo>
                  <a:cubicBezTo>
                    <a:pt x="35037" y="18137"/>
                    <a:pt x="35043" y="14657"/>
                    <a:pt x="35936" y="7986"/>
                  </a:cubicBezTo>
                  <a:cubicBezTo>
                    <a:pt x="36158" y="6396"/>
                    <a:pt x="36676" y="3919"/>
                    <a:pt x="37415" y="962"/>
                  </a:cubicBezTo>
                  <a:lnTo>
                    <a:pt x="322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n-lt"/>
              </a:endParaRPr>
            </a:p>
          </p:txBody>
        </p:sp>
        <p:sp>
          <p:nvSpPr>
            <p:cNvPr id="1913" name="Google Shape;1913;p37"/>
            <p:cNvSpPr/>
            <p:nvPr/>
          </p:nvSpPr>
          <p:spPr>
            <a:xfrm>
              <a:off x="3913950" y="3766050"/>
              <a:ext cx="429825" cy="1161825"/>
            </a:xfrm>
            <a:custGeom>
              <a:avLst/>
              <a:gdLst/>
              <a:ahLst/>
              <a:cxnLst/>
              <a:rect l="l" t="t" r="r" b="b"/>
              <a:pathLst>
                <a:path w="17193" h="46473" extrusionOk="0">
                  <a:moveTo>
                    <a:pt x="17192" y="0"/>
                  </a:moveTo>
                  <a:lnTo>
                    <a:pt x="13162" y="8097"/>
                  </a:lnTo>
                  <a:cubicBezTo>
                    <a:pt x="9095" y="24549"/>
                    <a:pt x="1590" y="42738"/>
                    <a:pt x="1" y="46472"/>
                  </a:cubicBezTo>
                  <a:lnTo>
                    <a:pt x="6101" y="46472"/>
                  </a:lnTo>
                  <a:lnTo>
                    <a:pt x="171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n-lt"/>
              </a:endParaRPr>
            </a:p>
          </p:txBody>
        </p:sp>
        <p:sp>
          <p:nvSpPr>
            <p:cNvPr id="1914" name="Google Shape;1914;p37"/>
            <p:cNvSpPr/>
            <p:nvPr/>
          </p:nvSpPr>
          <p:spPr>
            <a:xfrm>
              <a:off x="5142300" y="4519325"/>
              <a:ext cx="933525" cy="401150"/>
            </a:xfrm>
            <a:custGeom>
              <a:avLst/>
              <a:gdLst/>
              <a:ahLst/>
              <a:cxnLst/>
              <a:rect l="l" t="t" r="r" b="b"/>
              <a:pathLst>
                <a:path w="37341" h="16046" extrusionOk="0">
                  <a:moveTo>
                    <a:pt x="24142" y="777"/>
                  </a:moveTo>
                  <a:lnTo>
                    <a:pt x="24142" y="777"/>
                  </a:lnTo>
                  <a:cubicBezTo>
                    <a:pt x="24216" y="1886"/>
                    <a:pt x="24290" y="2995"/>
                    <a:pt x="24401" y="3993"/>
                  </a:cubicBezTo>
                  <a:cubicBezTo>
                    <a:pt x="24549" y="5546"/>
                    <a:pt x="24771" y="6914"/>
                    <a:pt x="25030" y="7690"/>
                  </a:cubicBezTo>
                  <a:cubicBezTo>
                    <a:pt x="25252" y="8430"/>
                    <a:pt x="25436" y="8984"/>
                    <a:pt x="25621" y="9428"/>
                  </a:cubicBezTo>
                  <a:cubicBezTo>
                    <a:pt x="25769" y="9872"/>
                    <a:pt x="25954" y="10167"/>
                    <a:pt x="26102" y="10278"/>
                  </a:cubicBezTo>
                  <a:cubicBezTo>
                    <a:pt x="26213" y="10352"/>
                    <a:pt x="26287" y="10389"/>
                    <a:pt x="26435" y="10389"/>
                  </a:cubicBezTo>
                  <a:lnTo>
                    <a:pt x="26472" y="10389"/>
                  </a:lnTo>
                  <a:cubicBezTo>
                    <a:pt x="26693" y="10389"/>
                    <a:pt x="27100" y="10241"/>
                    <a:pt x="27655" y="9945"/>
                  </a:cubicBezTo>
                  <a:cubicBezTo>
                    <a:pt x="28209" y="9650"/>
                    <a:pt x="28949" y="9169"/>
                    <a:pt x="29910" y="8541"/>
                  </a:cubicBezTo>
                  <a:cubicBezTo>
                    <a:pt x="30797" y="7912"/>
                    <a:pt x="32276" y="6507"/>
                    <a:pt x="33940" y="4696"/>
                  </a:cubicBezTo>
                  <a:cubicBezTo>
                    <a:pt x="35012" y="3550"/>
                    <a:pt x="36158" y="2256"/>
                    <a:pt x="37341" y="888"/>
                  </a:cubicBezTo>
                  <a:lnTo>
                    <a:pt x="24142" y="777"/>
                  </a:lnTo>
                  <a:close/>
                  <a:moveTo>
                    <a:pt x="11868" y="0"/>
                  </a:moveTo>
                  <a:cubicBezTo>
                    <a:pt x="9613" y="2847"/>
                    <a:pt x="7506" y="5176"/>
                    <a:pt x="5731" y="6470"/>
                  </a:cubicBezTo>
                  <a:cubicBezTo>
                    <a:pt x="3883" y="7875"/>
                    <a:pt x="2108" y="9132"/>
                    <a:pt x="481" y="10315"/>
                  </a:cubicBezTo>
                  <a:cubicBezTo>
                    <a:pt x="333" y="11757"/>
                    <a:pt x="259" y="12940"/>
                    <a:pt x="259" y="13827"/>
                  </a:cubicBezTo>
                  <a:cubicBezTo>
                    <a:pt x="259" y="14493"/>
                    <a:pt x="296" y="15010"/>
                    <a:pt x="333" y="15343"/>
                  </a:cubicBezTo>
                  <a:lnTo>
                    <a:pt x="1" y="15380"/>
                  </a:lnTo>
                  <a:lnTo>
                    <a:pt x="333" y="15380"/>
                  </a:lnTo>
                  <a:cubicBezTo>
                    <a:pt x="333" y="15602"/>
                    <a:pt x="370" y="15824"/>
                    <a:pt x="370" y="16046"/>
                  </a:cubicBezTo>
                  <a:lnTo>
                    <a:pt x="19299" y="16046"/>
                  </a:lnTo>
                  <a:cubicBezTo>
                    <a:pt x="19151" y="15195"/>
                    <a:pt x="19077" y="14086"/>
                    <a:pt x="19077" y="12681"/>
                  </a:cubicBezTo>
                  <a:cubicBezTo>
                    <a:pt x="19077" y="9872"/>
                    <a:pt x="19447" y="5953"/>
                    <a:pt x="20778" y="740"/>
                  </a:cubicBezTo>
                  <a:lnTo>
                    <a:pt x="13273" y="666"/>
                  </a:lnTo>
                  <a:cubicBezTo>
                    <a:pt x="12682" y="666"/>
                    <a:pt x="12201" y="407"/>
                    <a:pt x="118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n-lt"/>
              </a:endParaRPr>
            </a:p>
          </p:txBody>
        </p:sp>
        <p:sp>
          <p:nvSpPr>
            <p:cNvPr id="1915" name="Google Shape;1915;p37"/>
            <p:cNvSpPr/>
            <p:nvPr/>
          </p:nvSpPr>
          <p:spPr>
            <a:xfrm>
              <a:off x="3925975" y="4024850"/>
              <a:ext cx="355850" cy="895625"/>
            </a:xfrm>
            <a:custGeom>
              <a:avLst/>
              <a:gdLst/>
              <a:ahLst/>
              <a:cxnLst/>
              <a:rect l="l" t="t" r="r" b="b"/>
              <a:pathLst>
                <a:path w="14234" h="35825" extrusionOk="0">
                  <a:moveTo>
                    <a:pt x="14234" y="0"/>
                  </a:moveTo>
                  <a:lnTo>
                    <a:pt x="11498" y="8060"/>
                  </a:lnTo>
                  <a:lnTo>
                    <a:pt x="12348" y="7912"/>
                  </a:lnTo>
                  <a:lnTo>
                    <a:pt x="14234" y="0"/>
                  </a:lnTo>
                  <a:close/>
                  <a:moveTo>
                    <a:pt x="7727" y="27358"/>
                  </a:moveTo>
                  <a:lnTo>
                    <a:pt x="7727" y="27358"/>
                  </a:lnTo>
                  <a:cubicBezTo>
                    <a:pt x="5805" y="27913"/>
                    <a:pt x="4104" y="28394"/>
                    <a:pt x="2847" y="28726"/>
                  </a:cubicBezTo>
                  <a:cubicBezTo>
                    <a:pt x="1590" y="31980"/>
                    <a:pt x="555" y="34457"/>
                    <a:pt x="0" y="35825"/>
                  </a:cubicBezTo>
                  <a:lnTo>
                    <a:pt x="5694" y="35825"/>
                  </a:lnTo>
                  <a:lnTo>
                    <a:pt x="7727" y="27358"/>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n-lt"/>
              </a:endParaRPr>
            </a:p>
          </p:txBody>
        </p:sp>
        <p:sp>
          <p:nvSpPr>
            <p:cNvPr id="1916" name="Google Shape;1916;p37"/>
            <p:cNvSpPr/>
            <p:nvPr/>
          </p:nvSpPr>
          <p:spPr>
            <a:xfrm>
              <a:off x="3906550" y="2694575"/>
              <a:ext cx="2476150" cy="2241625"/>
            </a:xfrm>
            <a:custGeom>
              <a:avLst/>
              <a:gdLst/>
              <a:ahLst/>
              <a:cxnLst/>
              <a:rect l="l" t="t" r="r" b="b"/>
              <a:pathLst>
                <a:path w="99046" h="89665" extrusionOk="0">
                  <a:moveTo>
                    <a:pt x="25427" y="29501"/>
                  </a:moveTo>
                  <a:cubicBezTo>
                    <a:pt x="25333" y="29501"/>
                    <a:pt x="25243" y="29537"/>
                    <a:pt x="25178" y="29624"/>
                  </a:cubicBezTo>
                  <a:lnTo>
                    <a:pt x="20704" y="35502"/>
                  </a:lnTo>
                  <a:cubicBezTo>
                    <a:pt x="20594" y="35650"/>
                    <a:pt x="20594" y="35835"/>
                    <a:pt x="20741" y="35946"/>
                  </a:cubicBezTo>
                  <a:cubicBezTo>
                    <a:pt x="20803" y="35992"/>
                    <a:pt x="20872" y="36013"/>
                    <a:pt x="20939" y="36013"/>
                  </a:cubicBezTo>
                  <a:cubicBezTo>
                    <a:pt x="21031" y="36013"/>
                    <a:pt x="21121" y="35973"/>
                    <a:pt x="21185" y="35909"/>
                  </a:cubicBezTo>
                  <a:lnTo>
                    <a:pt x="25659" y="29993"/>
                  </a:lnTo>
                  <a:cubicBezTo>
                    <a:pt x="25769" y="29846"/>
                    <a:pt x="25732" y="29661"/>
                    <a:pt x="25622" y="29550"/>
                  </a:cubicBezTo>
                  <a:cubicBezTo>
                    <a:pt x="25560" y="29519"/>
                    <a:pt x="25493" y="29501"/>
                    <a:pt x="25427" y="29501"/>
                  </a:cubicBezTo>
                  <a:close/>
                  <a:moveTo>
                    <a:pt x="84879" y="20321"/>
                  </a:moveTo>
                  <a:cubicBezTo>
                    <a:pt x="84739" y="20321"/>
                    <a:pt x="84619" y="20421"/>
                    <a:pt x="84590" y="20566"/>
                  </a:cubicBezTo>
                  <a:lnTo>
                    <a:pt x="79044" y="41196"/>
                  </a:lnTo>
                  <a:cubicBezTo>
                    <a:pt x="79007" y="41343"/>
                    <a:pt x="79118" y="41528"/>
                    <a:pt x="79266" y="41565"/>
                  </a:cubicBezTo>
                  <a:cubicBezTo>
                    <a:pt x="79297" y="41571"/>
                    <a:pt x="79326" y="41574"/>
                    <a:pt x="79355" y="41574"/>
                  </a:cubicBezTo>
                  <a:cubicBezTo>
                    <a:pt x="79497" y="41574"/>
                    <a:pt x="79605" y="41497"/>
                    <a:pt x="79636" y="41343"/>
                  </a:cubicBezTo>
                  <a:lnTo>
                    <a:pt x="85181" y="20714"/>
                  </a:lnTo>
                  <a:cubicBezTo>
                    <a:pt x="85255" y="20529"/>
                    <a:pt x="85144" y="20381"/>
                    <a:pt x="84996" y="20344"/>
                  </a:cubicBezTo>
                  <a:cubicBezTo>
                    <a:pt x="84957" y="20328"/>
                    <a:pt x="84917" y="20321"/>
                    <a:pt x="84879" y="20321"/>
                  </a:cubicBezTo>
                  <a:close/>
                  <a:moveTo>
                    <a:pt x="45982" y="639"/>
                  </a:moveTo>
                  <a:cubicBezTo>
                    <a:pt x="46008" y="736"/>
                    <a:pt x="46029" y="896"/>
                    <a:pt x="46029" y="1119"/>
                  </a:cubicBezTo>
                  <a:cubicBezTo>
                    <a:pt x="46029" y="1600"/>
                    <a:pt x="45955" y="2376"/>
                    <a:pt x="45771" y="3633"/>
                  </a:cubicBezTo>
                  <a:cubicBezTo>
                    <a:pt x="45771" y="3633"/>
                    <a:pt x="42258" y="23413"/>
                    <a:pt x="41408" y="30881"/>
                  </a:cubicBezTo>
                  <a:cubicBezTo>
                    <a:pt x="40595" y="38275"/>
                    <a:pt x="36380" y="50623"/>
                    <a:pt x="33127" y="60605"/>
                  </a:cubicBezTo>
                  <a:cubicBezTo>
                    <a:pt x="30343" y="69280"/>
                    <a:pt x="26571" y="84987"/>
                    <a:pt x="25644" y="89036"/>
                  </a:cubicBezTo>
                  <a:lnTo>
                    <a:pt x="779" y="89036"/>
                  </a:lnTo>
                  <a:cubicBezTo>
                    <a:pt x="2092" y="85905"/>
                    <a:pt x="5803" y="76838"/>
                    <a:pt x="9281" y="66336"/>
                  </a:cubicBezTo>
                  <a:cubicBezTo>
                    <a:pt x="12941" y="55244"/>
                    <a:pt x="16305" y="42637"/>
                    <a:pt x="16342" y="33727"/>
                  </a:cubicBezTo>
                  <a:cubicBezTo>
                    <a:pt x="16342" y="24854"/>
                    <a:pt x="16157" y="17202"/>
                    <a:pt x="16157" y="11545"/>
                  </a:cubicBezTo>
                  <a:cubicBezTo>
                    <a:pt x="16157" y="8218"/>
                    <a:pt x="16194" y="5593"/>
                    <a:pt x="16416" y="3781"/>
                  </a:cubicBezTo>
                  <a:cubicBezTo>
                    <a:pt x="16490" y="2894"/>
                    <a:pt x="16638" y="2191"/>
                    <a:pt x="16786" y="1748"/>
                  </a:cubicBezTo>
                  <a:cubicBezTo>
                    <a:pt x="16860" y="1526"/>
                    <a:pt x="16933" y="1378"/>
                    <a:pt x="17007" y="1267"/>
                  </a:cubicBezTo>
                  <a:cubicBezTo>
                    <a:pt x="17081" y="1193"/>
                    <a:pt x="17118" y="1193"/>
                    <a:pt x="17155" y="1193"/>
                  </a:cubicBezTo>
                  <a:cubicBezTo>
                    <a:pt x="17636" y="1156"/>
                    <a:pt x="19706" y="1082"/>
                    <a:pt x="22516" y="1045"/>
                  </a:cubicBezTo>
                  <a:cubicBezTo>
                    <a:pt x="26694" y="934"/>
                    <a:pt x="32609" y="860"/>
                    <a:pt x="37452" y="750"/>
                  </a:cubicBezTo>
                  <a:cubicBezTo>
                    <a:pt x="39855" y="713"/>
                    <a:pt x="42036" y="676"/>
                    <a:pt x="43589" y="676"/>
                  </a:cubicBezTo>
                  <a:cubicBezTo>
                    <a:pt x="44869" y="645"/>
                    <a:pt x="45721" y="640"/>
                    <a:pt x="45982" y="639"/>
                  </a:cubicBezTo>
                  <a:close/>
                  <a:moveTo>
                    <a:pt x="67916" y="1637"/>
                  </a:moveTo>
                  <a:cubicBezTo>
                    <a:pt x="68988" y="1637"/>
                    <a:pt x="70319" y="1785"/>
                    <a:pt x="72020" y="2007"/>
                  </a:cubicBezTo>
                  <a:cubicBezTo>
                    <a:pt x="75717" y="2598"/>
                    <a:pt x="81743" y="3448"/>
                    <a:pt x="86845" y="4484"/>
                  </a:cubicBezTo>
                  <a:cubicBezTo>
                    <a:pt x="89396" y="4964"/>
                    <a:pt x="91725" y="5519"/>
                    <a:pt x="93389" y="6073"/>
                  </a:cubicBezTo>
                  <a:cubicBezTo>
                    <a:pt x="94202" y="6332"/>
                    <a:pt x="94867" y="6591"/>
                    <a:pt x="95311" y="6887"/>
                  </a:cubicBezTo>
                  <a:cubicBezTo>
                    <a:pt x="95533" y="6998"/>
                    <a:pt x="95681" y="7109"/>
                    <a:pt x="95792" y="7219"/>
                  </a:cubicBezTo>
                  <a:cubicBezTo>
                    <a:pt x="95903" y="7330"/>
                    <a:pt x="95903" y="7404"/>
                    <a:pt x="95903" y="7441"/>
                  </a:cubicBezTo>
                  <a:cubicBezTo>
                    <a:pt x="95903" y="7552"/>
                    <a:pt x="95866" y="7811"/>
                    <a:pt x="95792" y="8144"/>
                  </a:cubicBezTo>
                  <a:cubicBezTo>
                    <a:pt x="95200" y="10806"/>
                    <a:pt x="92760" y="19198"/>
                    <a:pt x="90320" y="27849"/>
                  </a:cubicBezTo>
                  <a:cubicBezTo>
                    <a:pt x="87880" y="36537"/>
                    <a:pt x="85477" y="45484"/>
                    <a:pt x="84959" y="49440"/>
                  </a:cubicBezTo>
                  <a:cubicBezTo>
                    <a:pt x="84590" y="52028"/>
                    <a:pt x="84368" y="54135"/>
                    <a:pt x="84368" y="55762"/>
                  </a:cubicBezTo>
                  <a:cubicBezTo>
                    <a:pt x="84368" y="57056"/>
                    <a:pt x="84516" y="58054"/>
                    <a:pt x="84848" y="58794"/>
                  </a:cubicBezTo>
                  <a:cubicBezTo>
                    <a:pt x="85033" y="59163"/>
                    <a:pt x="85255" y="59459"/>
                    <a:pt x="85551" y="59644"/>
                  </a:cubicBezTo>
                  <a:cubicBezTo>
                    <a:pt x="85847" y="59829"/>
                    <a:pt x="86216" y="59940"/>
                    <a:pt x="86586" y="59940"/>
                  </a:cubicBezTo>
                  <a:cubicBezTo>
                    <a:pt x="87215" y="59940"/>
                    <a:pt x="87917" y="59718"/>
                    <a:pt x="88767" y="59311"/>
                  </a:cubicBezTo>
                  <a:cubicBezTo>
                    <a:pt x="92261" y="57533"/>
                    <a:pt x="96924" y="54816"/>
                    <a:pt x="98417" y="53938"/>
                  </a:cubicBezTo>
                  <a:lnTo>
                    <a:pt x="98417" y="53938"/>
                  </a:lnTo>
                  <a:lnTo>
                    <a:pt x="98417" y="59631"/>
                  </a:lnTo>
                  <a:lnTo>
                    <a:pt x="98417" y="59631"/>
                  </a:lnTo>
                  <a:cubicBezTo>
                    <a:pt x="98320" y="59757"/>
                    <a:pt x="98132" y="60003"/>
                    <a:pt x="97862" y="60346"/>
                  </a:cubicBezTo>
                  <a:cubicBezTo>
                    <a:pt x="96383" y="62195"/>
                    <a:pt x="92686" y="66853"/>
                    <a:pt x="88878" y="71364"/>
                  </a:cubicBezTo>
                  <a:cubicBezTo>
                    <a:pt x="86993" y="73619"/>
                    <a:pt x="85070" y="75874"/>
                    <a:pt x="83370" y="77686"/>
                  </a:cubicBezTo>
                  <a:cubicBezTo>
                    <a:pt x="81706" y="79497"/>
                    <a:pt x="80227" y="80902"/>
                    <a:pt x="79340" y="81531"/>
                  </a:cubicBezTo>
                  <a:cubicBezTo>
                    <a:pt x="78379" y="82159"/>
                    <a:pt x="77639" y="82640"/>
                    <a:pt x="77085" y="82935"/>
                  </a:cubicBezTo>
                  <a:cubicBezTo>
                    <a:pt x="76493" y="83268"/>
                    <a:pt x="76123" y="83379"/>
                    <a:pt x="75865" y="83379"/>
                  </a:cubicBezTo>
                  <a:cubicBezTo>
                    <a:pt x="75717" y="83379"/>
                    <a:pt x="75643" y="83342"/>
                    <a:pt x="75532" y="83268"/>
                  </a:cubicBezTo>
                  <a:cubicBezTo>
                    <a:pt x="75384" y="83157"/>
                    <a:pt x="75199" y="82862"/>
                    <a:pt x="75051" y="82418"/>
                  </a:cubicBezTo>
                  <a:cubicBezTo>
                    <a:pt x="74866" y="81974"/>
                    <a:pt x="74682" y="81420"/>
                    <a:pt x="74460" y="80680"/>
                  </a:cubicBezTo>
                  <a:cubicBezTo>
                    <a:pt x="74201" y="79904"/>
                    <a:pt x="73979" y="78536"/>
                    <a:pt x="73831" y="76983"/>
                  </a:cubicBezTo>
                  <a:cubicBezTo>
                    <a:pt x="73572" y="74654"/>
                    <a:pt x="73461" y="71844"/>
                    <a:pt x="73388" y="69626"/>
                  </a:cubicBezTo>
                  <a:cubicBezTo>
                    <a:pt x="73388" y="68517"/>
                    <a:pt x="73351" y="67556"/>
                    <a:pt x="73351" y="66853"/>
                  </a:cubicBezTo>
                  <a:cubicBezTo>
                    <a:pt x="73351" y="66151"/>
                    <a:pt x="73351" y="65744"/>
                    <a:pt x="73351" y="65744"/>
                  </a:cubicBezTo>
                  <a:cubicBezTo>
                    <a:pt x="73351" y="65596"/>
                    <a:pt x="73240" y="65485"/>
                    <a:pt x="73092" y="65448"/>
                  </a:cubicBezTo>
                  <a:cubicBezTo>
                    <a:pt x="72944" y="65448"/>
                    <a:pt x="72796" y="65522"/>
                    <a:pt x="72759" y="65670"/>
                  </a:cubicBezTo>
                  <a:cubicBezTo>
                    <a:pt x="72750" y="65695"/>
                    <a:pt x="72741" y="65719"/>
                    <a:pt x="72732" y="65744"/>
                  </a:cubicBezTo>
                  <a:lnTo>
                    <a:pt x="72722" y="65744"/>
                  </a:lnTo>
                  <a:cubicBezTo>
                    <a:pt x="72722" y="65746"/>
                    <a:pt x="72722" y="65755"/>
                    <a:pt x="72722" y="65771"/>
                  </a:cubicBezTo>
                  <a:lnTo>
                    <a:pt x="72722" y="65771"/>
                  </a:lnTo>
                  <a:cubicBezTo>
                    <a:pt x="69315" y="75070"/>
                    <a:pt x="68507" y="81545"/>
                    <a:pt x="68507" y="85671"/>
                  </a:cubicBezTo>
                  <a:cubicBezTo>
                    <a:pt x="68507" y="87058"/>
                    <a:pt x="68592" y="88163"/>
                    <a:pt x="68711" y="89036"/>
                  </a:cubicBezTo>
                  <a:lnTo>
                    <a:pt x="49802" y="89036"/>
                  </a:lnTo>
                  <a:cubicBezTo>
                    <a:pt x="49780" y="88832"/>
                    <a:pt x="49763" y="88618"/>
                    <a:pt x="49763" y="88370"/>
                  </a:cubicBezTo>
                  <a:lnTo>
                    <a:pt x="49431" y="88370"/>
                  </a:lnTo>
                  <a:lnTo>
                    <a:pt x="49763" y="88333"/>
                  </a:lnTo>
                  <a:cubicBezTo>
                    <a:pt x="49726" y="88000"/>
                    <a:pt x="49689" y="87483"/>
                    <a:pt x="49689" y="86817"/>
                  </a:cubicBezTo>
                  <a:cubicBezTo>
                    <a:pt x="49689" y="83786"/>
                    <a:pt x="50244" y="77649"/>
                    <a:pt x="53793" y="68554"/>
                  </a:cubicBezTo>
                  <a:cubicBezTo>
                    <a:pt x="58156" y="57389"/>
                    <a:pt x="61557" y="40826"/>
                    <a:pt x="62407" y="27147"/>
                  </a:cubicBezTo>
                  <a:cubicBezTo>
                    <a:pt x="62814" y="20344"/>
                    <a:pt x="63184" y="14725"/>
                    <a:pt x="63479" y="10806"/>
                  </a:cubicBezTo>
                  <a:cubicBezTo>
                    <a:pt x="63627" y="8846"/>
                    <a:pt x="63738" y="7330"/>
                    <a:pt x="63812" y="6295"/>
                  </a:cubicBezTo>
                  <a:cubicBezTo>
                    <a:pt x="63886" y="5260"/>
                    <a:pt x="63923" y="4705"/>
                    <a:pt x="63923" y="4705"/>
                  </a:cubicBezTo>
                  <a:lnTo>
                    <a:pt x="63923" y="4668"/>
                  </a:lnTo>
                  <a:cubicBezTo>
                    <a:pt x="63923" y="4188"/>
                    <a:pt x="63960" y="3781"/>
                    <a:pt x="64071" y="3411"/>
                  </a:cubicBezTo>
                  <a:cubicBezTo>
                    <a:pt x="64219" y="2857"/>
                    <a:pt x="64515" y="2450"/>
                    <a:pt x="65069" y="2154"/>
                  </a:cubicBezTo>
                  <a:cubicBezTo>
                    <a:pt x="65661" y="1859"/>
                    <a:pt x="66548" y="1637"/>
                    <a:pt x="67916" y="1637"/>
                  </a:cubicBezTo>
                  <a:close/>
                  <a:moveTo>
                    <a:pt x="46167" y="0"/>
                  </a:moveTo>
                  <a:cubicBezTo>
                    <a:pt x="46146" y="0"/>
                    <a:pt x="46124" y="3"/>
                    <a:pt x="46103" y="10"/>
                  </a:cubicBezTo>
                  <a:cubicBezTo>
                    <a:pt x="46090" y="10"/>
                    <a:pt x="46078" y="11"/>
                    <a:pt x="46066" y="12"/>
                  </a:cubicBezTo>
                  <a:lnTo>
                    <a:pt x="46066" y="12"/>
                  </a:lnTo>
                  <a:lnTo>
                    <a:pt x="46066" y="10"/>
                  </a:lnTo>
                  <a:cubicBezTo>
                    <a:pt x="46066" y="10"/>
                    <a:pt x="39338" y="121"/>
                    <a:pt x="32350" y="232"/>
                  </a:cubicBezTo>
                  <a:cubicBezTo>
                    <a:pt x="28838" y="306"/>
                    <a:pt x="25289" y="380"/>
                    <a:pt x="22479" y="417"/>
                  </a:cubicBezTo>
                  <a:cubicBezTo>
                    <a:pt x="19669" y="491"/>
                    <a:pt x="17636" y="528"/>
                    <a:pt x="17118" y="565"/>
                  </a:cubicBezTo>
                  <a:cubicBezTo>
                    <a:pt x="16896" y="602"/>
                    <a:pt x="16675" y="713"/>
                    <a:pt x="16564" y="897"/>
                  </a:cubicBezTo>
                  <a:cubicBezTo>
                    <a:pt x="16305" y="1193"/>
                    <a:pt x="16157" y="1637"/>
                    <a:pt x="16009" y="2228"/>
                  </a:cubicBezTo>
                  <a:cubicBezTo>
                    <a:pt x="15639" y="3966"/>
                    <a:pt x="15529" y="7182"/>
                    <a:pt x="15529" y="11545"/>
                  </a:cubicBezTo>
                  <a:cubicBezTo>
                    <a:pt x="15529" y="17202"/>
                    <a:pt x="15713" y="24854"/>
                    <a:pt x="15713" y="33727"/>
                  </a:cubicBezTo>
                  <a:cubicBezTo>
                    <a:pt x="15713" y="42490"/>
                    <a:pt x="12349" y="55097"/>
                    <a:pt x="8689" y="66114"/>
                  </a:cubicBezTo>
                  <a:cubicBezTo>
                    <a:pt x="5029" y="77168"/>
                    <a:pt x="1110" y="86633"/>
                    <a:pt x="38" y="89220"/>
                  </a:cubicBezTo>
                  <a:cubicBezTo>
                    <a:pt x="1" y="89331"/>
                    <a:pt x="1" y="89442"/>
                    <a:pt x="38" y="89516"/>
                  </a:cubicBezTo>
                  <a:cubicBezTo>
                    <a:pt x="112" y="89590"/>
                    <a:pt x="223" y="89664"/>
                    <a:pt x="297" y="89664"/>
                  </a:cubicBezTo>
                  <a:lnTo>
                    <a:pt x="25880" y="89664"/>
                  </a:lnTo>
                  <a:cubicBezTo>
                    <a:pt x="26028" y="89664"/>
                    <a:pt x="26139" y="89553"/>
                    <a:pt x="26176" y="89405"/>
                  </a:cubicBezTo>
                  <a:cubicBezTo>
                    <a:pt x="26989" y="85856"/>
                    <a:pt x="30871" y="69626"/>
                    <a:pt x="33718" y="60790"/>
                  </a:cubicBezTo>
                  <a:cubicBezTo>
                    <a:pt x="36972" y="50845"/>
                    <a:pt x="41186" y="38460"/>
                    <a:pt x="42036" y="30955"/>
                  </a:cubicBezTo>
                  <a:cubicBezTo>
                    <a:pt x="42443" y="27258"/>
                    <a:pt x="43515" y="20455"/>
                    <a:pt x="44514" y="14577"/>
                  </a:cubicBezTo>
                  <a:cubicBezTo>
                    <a:pt x="44994" y="11619"/>
                    <a:pt x="45475" y="8920"/>
                    <a:pt x="45807" y="6961"/>
                  </a:cubicBezTo>
                  <a:cubicBezTo>
                    <a:pt x="45992" y="5962"/>
                    <a:pt x="46140" y="5149"/>
                    <a:pt x="46214" y="4595"/>
                  </a:cubicBezTo>
                  <a:cubicBezTo>
                    <a:pt x="46325" y="4040"/>
                    <a:pt x="46362" y="3744"/>
                    <a:pt x="46362" y="3744"/>
                  </a:cubicBezTo>
                  <a:cubicBezTo>
                    <a:pt x="46584" y="2450"/>
                    <a:pt x="46621" y="1637"/>
                    <a:pt x="46621" y="1119"/>
                  </a:cubicBezTo>
                  <a:cubicBezTo>
                    <a:pt x="46621" y="750"/>
                    <a:pt x="46584" y="528"/>
                    <a:pt x="46547" y="343"/>
                  </a:cubicBezTo>
                  <a:cubicBezTo>
                    <a:pt x="46510" y="232"/>
                    <a:pt x="46473" y="158"/>
                    <a:pt x="46399" y="84"/>
                  </a:cubicBezTo>
                  <a:cubicBezTo>
                    <a:pt x="46339" y="54"/>
                    <a:pt x="46255" y="0"/>
                    <a:pt x="46167" y="0"/>
                  </a:cubicBezTo>
                  <a:close/>
                  <a:moveTo>
                    <a:pt x="67916" y="1045"/>
                  </a:moveTo>
                  <a:cubicBezTo>
                    <a:pt x="66030" y="1045"/>
                    <a:pt x="64884" y="1378"/>
                    <a:pt x="64182" y="2044"/>
                  </a:cubicBezTo>
                  <a:cubicBezTo>
                    <a:pt x="63812" y="2376"/>
                    <a:pt x="63590" y="2783"/>
                    <a:pt x="63479" y="3227"/>
                  </a:cubicBezTo>
                  <a:cubicBezTo>
                    <a:pt x="63371" y="3660"/>
                    <a:pt x="63333" y="4128"/>
                    <a:pt x="63332" y="4632"/>
                  </a:cubicBezTo>
                  <a:lnTo>
                    <a:pt x="63332" y="4632"/>
                  </a:lnTo>
                  <a:lnTo>
                    <a:pt x="63332" y="4631"/>
                  </a:lnTo>
                  <a:cubicBezTo>
                    <a:pt x="63332" y="4631"/>
                    <a:pt x="62629" y="13504"/>
                    <a:pt x="61779" y="27110"/>
                  </a:cubicBezTo>
                  <a:cubicBezTo>
                    <a:pt x="60928" y="40715"/>
                    <a:pt x="57564" y="57278"/>
                    <a:pt x="53239" y="68332"/>
                  </a:cubicBezTo>
                  <a:cubicBezTo>
                    <a:pt x="49615" y="77464"/>
                    <a:pt x="49098" y="83712"/>
                    <a:pt x="49098" y="86817"/>
                  </a:cubicBezTo>
                  <a:cubicBezTo>
                    <a:pt x="49098" y="87483"/>
                    <a:pt x="49098" y="88000"/>
                    <a:pt x="49135" y="88407"/>
                  </a:cubicBezTo>
                  <a:cubicBezTo>
                    <a:pt x="49172" y="88777"/>
                    <a:pt x="49172" y="89073"/>
                    <a:pt x="49209" y="89368"/>
                  </a:cubicBezTo>
                  <a:cubicBezTo>
                    <a:pt x="49209" y="89516"/>
                    <a:pt x="49357" y="89664"/>
                    <a:pt x="49505" y="89664"/>
                  </a:cubicBezTo>
                  <a:lnTo>
                    <a:pt x="69062" y="89664"/>
                  </a:lnTo>
                  <a:cubicBezTo>
                    <a:pt x="69173" y="89664"/>
                    <a:pt x="69247" y="89627"/>
                    <a:pt x="69321" y="89553"/>
                  </a:cubicBezTo>
                  <a:cubicBezTo>
                    <a:pt x="69358" y="89479"/>
                    <a:pt x="69395" y="89405"/>
                    <a:pt x="69395" y="89294"/>
                  </a:cubicBezTo>
                  <a:cubicBezTo>
                    <a:pt x="69247" y="88444"/>
                    <a:pt x="69099" y="87224"/>
                    <a:pt x="69099" y="85671"/>
                  </a:cubicBezTo>
                  <a:cubicBezTo>
                    <a:pt x="69099" y="81879"/>
                    <a:pt x="69819" y="75960"/>
                    <a:pt x="72738" y="67481"/>
                  </a:cubicBezTo>
                  <a:lnTo>
                    <a:pt x="72738" y="67481"/>
                  </a:lnTo>
                  <a:cubicBezTo>
                    <a:pt x="72756" y="68639"/>
                    <a:pt x="72793" y="70268"/>
                    <a:pt x="72870" y="72029"/>
                  </a:cubicBezTo>
                  <a:cubicBezTo>
                    <a:pt x="72944" y="73693"/>
                    <a:pt x="73055" y="75467"/>
                    <a:pt x="73203" y="77057"/>
                  </a:cubicBezTo>
                  <a:cubicBezTo>
                    <a:pt x="73351" y="78610"/>
                    <a:pt x="73572" y="79978"/>
                    <a:pt x="73868" y="80902"/>
                  </a:cubicBezTo>
                  <a:cubicBezTo>
                    <a:pt x="74201" y="81826"/>
                    <a:pt x="74386" y="82566"/>
                    <a:pt x="74645" y="83083"/>
                  </a:cubicBezTo>
                  <a:cubicBezTo>
                    <a:pt x="74792" y="83342"/>
                    <a:pt x="74940" y="83564"/>
                    <a:pt x="75125" y="83749"/>
                  </a:cubicBezTo>
                  <a:cubicBezTo>
                    <a:pt x="75347" y="83897"/>
                    <a:pt x="75606" y="84008"/>
                    <a:pt x="75865" y="84008"/>
                  </a:cubicBezTo>
                  <a:cubicBezTo>
                    <a:pt x="76308" y="83971"/>
                    <a:pt x="76752" y="83823"/>
                    <a:pt x="77380" y="83490"/>
                  </a:cubicBezTo>
                  <a:cubicBezTo>
                    <a:pt x="77972" y="83157"/>
                    <a:pt x="78711" y="82677"/>
                    <a:pt x="79673" y="82011"/>
                  </a:cubicBezTo>
                  <a:cubicBezTo>
                    <a:pt x="80819" y="81235"/>
                    <a:pt x="82556" y="79497"/>
                    <a:pt x="84553" y="77279"/>
                  </a:cubicBezTo>
                  <a:cubicBezTo>
                    <a:pt x="90616" y="70661"/>
                    <a:pt x="98971" y="59903"/>
                    <a:pt x="98971" y="59903"/>
                  </a:cubicBezTo>
                  <a:cubicBezTo>
                    <a:pt x="99008" y="59866"/>
                    <a:pt x="99045" y="59792"/>
                    <a:pt x="99045" y="59718"/>
                  </a:cubicBezTo>
                  <a:lnTo>
                    <a:pt x="99045" y="53396"/>
                  </a:lnTo>
                  <a:cubicBezTo>
                    <a:pt x="99045" y="53285"/>
                    <a:pt x="98971" y="53174"/>
                    <a:pt x="98897" y="53137"/>
                  </a:cubicBezTo>
                  <a:cubicBezTo>
                    <a:pt x="98842" y="53100"/>
                    <a:pt x="98786" y="53082"/>
                    <a:pt x="98731" y="53082"/>
                  </a:cubicBezTo>
                  <a:cubicBezTo>
                    <a:pt x="98675" y="53082"/>
                    <a:pt x="98620" y="53100"/>
                    <a:pt x="98565" y="53137"/>
                  </a:cubicBezTo>
                  <a:cubicBezTo>
                    <a:pt x="98565" y="53137"/>
                    <a:pt x="98232" y="53359"/>
                    <a:pt x="97603" y="53729"/>
                  </a:cubicBezTo>
                  <a:cubicBezTo>
                    <a:pt x="95755" y="54801"/>
                    <a:pt x="91651" y="57167"/>
                    <a:pt x="88472" y="58757"/>
                  </a:cubicBezTo>
                  <a:cubicBezTo>
                    <a:pt x="87695" y="59126"/>
                    <a:pt x="87067" y="59311"/>
                    <a:pt x="86586" y="59311"/>
                  </a:cubicBezTo>
                  <a:cubicBezTo>
                    <a:pt x="86290" y="59311"/>
                    <a:pt x="86068" y="59237"/>
                    <a:pt x="85884" y="59126"/>
                  </a:cubicBezTo>
                  <a:cubicBezTo>
                    <a:pt x="85625" y="58941"/>
                    <a:pt x="85403" y="58609"/>
                    <a:pt x="85218" y="58017"/>
                  </a:cubicBezTo>
                  <a:cubicBezTo>
                    <a:pt x="85070" y="57463"/>
                    <a:pt x="84996" y="56723"/>
                    <a:pt x="84996" y="55762"/>
                  </a:cubicBezTo>
                  <a:cubicBezTo>
                    <a:pt x="84996" y="54172"/>
                    <a:pt x="85218" y="52102"/>
                    <a:pt x="85551" y="49514"/>
                  </a:cubicBezTo>
                  <a:cubicBezTo>
                    <a:pt x="86105" y="45410"/>
                    <a:pt x="88804" y="35465"/>
                    <a:pt x="91392" y="26296"/>
                  </a:cubicBezTo>
                  <a:cubicBezTo>
                    <a:pt x="92686" y="21712"/>
                    <a:pt x="93943" y="17312"/>
                    <a:pt x="94904" y="13911"/>
                  </a:cubicBezTo>
                  <a:cubicBezTo>
                    <a:pt x="95385" y="12210"/>
                    <a:pt x="95755" y="10769"/>
                    <a:pt x="96051" y="9660"/>
                  </a:cubicBezTo>
                  <a:cubicBezTo>
                    <a:pt x="96198" y="9105"/>
                    <a:pt x="96309" y="8661"/>
                    <a:pt x="96383" y="8292"/>
                  </a:cubicBezTo>
                  <a:cubicBezTo>
                    <a:pt x="96457" y="7922"/>
                    <a:pt x="96494" y="7663"/>
                    <a:pt x="96531" y="7478"/>
                  </a:cubicBezTo>
                  <a:lnTo>
                    <a:pt x="96531" y="7441"/>
                  </a:lnTo>
                  <a:cubicBezTo>
                    <a:pt x="96531" y="7219"/>
                    <a:pt x="96420" y="6998"/>
                    <a:pt x="96235" y="6813"/>
                  </a:cubicBezTo>
                  <a:cubicBezTo>
                    <a:pt x="95977" y="6480"/>
                    <a:pt x="95496" y="6221"/>
                    <a:pt x="94867" y="5962"/>
                  </a:cubicBezTo>
                  <a:cubicBezTo>
                    <a:pt x="92686" y="5001"/>
                    <a:pt x="88545" y="4114"/>
                    <a:pt x="84146" y="3338"/>
                  </a:cubicBezTo>
                  <a:cubicBezTo>
                    <a:pt x="79746" y="2561"/>
                    <a:pt x="75125" y="1859"/>
                    <a:pt x="72094" y="1415"/>
                  </a:cubicBezTo>
                  <a:cubicBezTo>
                    <a:pt x="70393" y="1156"/>
                    <a:pt x="69025" y="1045"/>
                    <a:pt x="67916" y="104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n-lt"/>
              </a:endParaRPr>
            </a:p>
          </p:txBody>
        </p:sp>
        <p:sp>
          <p:nvSpPr>
            <p:cNvPr id="1917" name="Google Shape;1917;p37"/>
            <p:cNvSpPr/>
            <p:nvPr/>
          </p:nvSpPr>
          <p:spPr>
            <a:xfrm>
              <a:off x="4643200" y="2691125"/>
              <a:ext cx="389150" cy="1764450"/>
            </a:xfrm>
            <a:custGeom>
              <a:avLst/>
              <a:gdLst/>
              <a:ahLst/>
              <a:cxnLst/>
              <a:rect l="l" t="t" r="r" b="b"/>
              <a:pathLst>
                <a:path w="15566" h="70578" extrusionOk="0">
                  <a:moveTo>
                    <a:pt x="15189" y="0"/>
                  </a:moveTo>
                  <a:cubicBezTo>
                    <a:pt x="15084" y="0"/>
                    <a:pt x="14986" y="50"/>
                    <a:pt x="14937" y="148"/>
                  </a:cubicBezTo>
                  <a:lnTo>
                    <a:pt x="3845" y="20112"/>
                  </a:lnTo>
                  <a:cubicBezTo>
                    <a:pt x="3771" y="20223"/>
                    <a:pt x="3771" y="20334"/>
                    <a:pt x="3845" y="20445"/>
                  </a:cubicBezTo>
                  <a:lnTo>
                    <a:pt x="8171" y="26360"/>
                  </a:lnTo>
                  <a:lnTo>
                    <a:pt x="3217" y="29836"/>
                  </a:lnTo>
                  <a:cubicBezTo>
                    <a:pt x="3143" y="29873"/>
                    <a:pt x="3106" y="29984"/>
                    <a:pt x="3106" y="30057"/>
                  </a:cubicBezTo>
                  <a:lnTo>
                    <a:pt x="0" y="70245"/>
                  </a:lnTo>
                  <a:cubicBezTo>
                    <a:pt x="0" y="70393"/>
                    <a:pt x="111" y="70540"/>
                    <a:pt x="296" y="70577"/>
                  </a:cubicBezTo>
                  <a:cubicBezTo>
                    <a:pt x="444" y="70577"/>
                    <a:pt x="592" y="70429"/>
                    <a:pt x="629" y="70282"/>
                  </a:cubicBezTo>
                  <a:lnTo>
                    <a:pt x="3698" y="30242"/>
                  </a:lnTo>
                  <a:lnTo>
                    <a:pt x="8763" y="26693"/>
                  </a:lnTo>
                  <a:cubicBezTo>
                    <a:pt x="8836" y="26656"/>
                    <a:pt x="8910" y="26582"/>
                    <a:pt x="8910" y="26471"/>
                  </a:cubicBezTo>
                  <a:cubicBezTo>
                    <a:pt x="8910" y="26397"/>
                    <a:pt x="8910" y="26323"/>
                    <a:pt x="8836" y="26249"/>
                  </a:cubicBezTo>
                  <a:lnTo>
                    <a:pt x="4474" y="20223"/>
                  </a:lnTo>
                  <a:lnTo>
                    <a:pt x="15454" y="444"/>
                  </a:lnTo>
                  <a:cubicBezTo>
                    <a:pt x="15565" y="296"/>
                    <a:pt x="15491" y="111"/>
                    <a:pt x="15343" y="37"/>
                  </a:cubicBezTo>
                  <a:cubicBezTo>
                    <a:pt x="15294" y="13"/>
                    <a:pt x="15241" y="0"/>
                    <a:pt x="151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n-lt"/>
              </a:endParaRPr>
            </a:p>
          </p:txBody>
        </p:sp>
        <p:sp>
          <p:nvSpPr>
            <p:cNvPr id="1918" name="Google Shape;1918;p37"/>
            <p:cNvSpPr/>
            <p:nvPr/>
          </p:nvSpPr>
          <p:spPr>
            <a:xfrm>
              <a:off x="5353025" y="2758425"/>
              <a:ext cx="360500" cy="1559225"/>
            </a:xfrm>
            <a:custGeom>
              <a:avLst/>
              <a:gdLst/>
              <a:ahLst/>
              <a:cxnLst/>
              <a:rect l="l" t="t" r="r" b="b"/>
              <a:pathLst>
                <a:path w="14420" h="62369" extrusionOk="0">
                  <a:moveTo>
                    <a:pt x="9892" y="0"/>
                  </a:moveTo>
                  <a:cubicBezTo>
                    <a:pt x="9873" y="0"/>
                    <a:pt x="9854" y="2"/>
                    <a:pt x="9835" y="7"/>
                  </a:cubicBezTo>
                  <a:cubicBezTo>
                    <a:pt x="9650" y="7"/>
                    <a:pt x="9539" y="192"/>
                    <a:pt x="9576" y="340"/>
                  </a:cubicBezTo>
                  <a:lnTo>
                    <a:pt x="12941" y="20637"/>
                  </a:lnTo>
                  <a:lnTo>
                    <a:pt x="8393" y="24112"/>
                  </a:lnTo>
                  <a:cubicBezTo>
                    <a:pt x="8356" y="24186"/>
                    <a:pt x="8282" y="24260"/>
                    <a:pt x="8282" y="24334"/>
                  </a:cubicBezTo>
                  <a:cubicBezTo>
                    <a:pt x="8282" y="24445"/>
                    <a:pt x="8319" y="24519"/>
                    <a:pt x="8393" y="24593"/>
                  </a:cubicBezTo>
                  <a:lnTo>
                    <a:pt x="13717" y="29399"/>
                  </a:lnTo>
                  <a:lnTo>
                    <a:pt x="75" y="61933"/>
                  </a:lnTo>
                  <a:cubicBezTo>
                    <a:pt x="1" y="62081"/>
                    <a:pt x="75" y="62266"/>
                    <a:pt x="223" y="62340"/>
                  </a:cubicBezTo>
                  <a:cubicBezTo>
                    <a:pt x="262" y="62360"/>
                    <a:pt x="305" y="62369"/>
                    <a:pt x="347" y="62369"/>
                  </a:cubicBezTo>
                  <a:cubicBezTo>
                    <a:pt x="462" y="62369"/>
                    <a:pt x="575" y="62300"/>
                    <a:pt x="629" y="62192"/>
                  </a:cubicBezTo>
                  <a:lnTo>
                    <a:pt x="14382" y="29436"/>
                  </a:lnTo>
                  <a:cubicBezTo>
                    <a:pt x="14419" y="29325"/>
                    <a:pt x="14419" y="29177"/>
                    <a:pt x="14309" y="29103"/>
                  </a:cubicBezTo>
                  <a:lnTo>
                    <a:pt x="9096" y="24371"/>
                  </a:lnTo>
                  <a:lnTo>
                    <a:pt x="13458" y="21043"/>
                  </a:lnTo>
                  <a:cubicBezTo>
                    <a:pt x="13569" y="20970"/>
                    <a:pt x="13606" y="20859"/>
                    <a:pt x="13569" y="20748"/>
                  </a:cubicBezTo>
                  <a:lnTo>
                    <a:pt x="10168" y="266"/>
                  </a:lnTo>
                  <a:cubicBezTo>
                    <a:pt x="10136" y="105"/>
                    <a:pt x="10019" y="0"/>
                    <a:pt x="98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n-lt"/>
              </a:endParaRPr>
            </a:p>
          </p:txBody>
        </p:sp>
        <p:sp>
          <p:nvSpPr>
            <p:cNvPr id="1919" name="Google Shape;1919;p37"/>
            <p:cNvSpPr/>
            <p:nvPr/>
          </p:nvSpPr>
          <p:spPr>
            <a:xfrm>
              <a:off x="4686650" y="3654175"/>
              <a:ext cx="1109125" cy="736700"/>
            </a:xfrm>
            <a:custGeom>
              <a:avLst/>
              <a:gdLst/>
              <a:ahLst/>
              <a:cxnLst/>
              <a:rect l="l" t="t" r="r" b="b"/>
              <a:pathLst>
                <a:path w="44365" h="29468" extrusionOk="0">
                  <a:moveTo>
                    <a:pt x="25076" y="0"/>
                  </a:moveTo>
                  <a:cubicBezTo>
                    <a:pt x="23741" y="0"/>
                    <a:pt x="16385" y="10267"/>
                    <a:pt x="12200" y="13755"/>
                  </a:cubicBezTo>
                  <a:cubicBezTo>
                    <a:pt x="7986" y="17267"/>
                    <a:pt x="813" y="20225"/>
                    <a:pt x="813" y="20225"/>
                  </a:cubicBezTo>
                  <a:lnTo>
                    <a:pt x="0" y="29467"/>
                  </a:lnTo>
                  <a:lnTo>
                    <a:pt x="12053" y="19227"/>
                  </a:lnTo>
                  <a:lnTo>
                    <a:pt x="13605" y="19227"/>
                  </a:lnTo>
                  <a:cubicBezTo>
                    <a:pt x="15158" y="19227"/>
                    <a:pt x="18115" y="17120"/>
                    <a:pt x="18116" y="17119"/>
                  </a:cubicBezTo>
                  <a:lnTo>
                    <a:pt x="18116" y="17119"/>
                  </a:lnTo>
                  <a:cubicBezTo>
                    <a:pt x="18115" y="17119"/>
                    <a:pt x="17265" y="17970"/>
                    <a:pt x="16822" y="18376"/>
                  </a:cubicBezTo>
                  <a:cubicBezTo>
                    <a:pt x="16415" y="18820"/>
                    <a:pt x="16267" y="20225"/>
                    <a:pt x="16970" y="20336"/>
                  </a:cubicBezTo>
                  <a:cubicBezTo>
                    <a:pt x="17012" y="20345"/>
                    <a:pt x="17060" y="20349"/>
                    <a:pt x="17114" y="20349"/>
                  </a:cubicBezTo>
                  <a:cubicBezTo>
                    <a:pt x="17949" y="20349"/>
                    <a:pt x="20131" y="19298"/>
                    <a:pt x="23292" y="18117"/>
                  </a:cubicBezTo>
                  <a:cubicBezTo>
                    <a:pt x="26656" y="16860"/>
                    <a:pt x="31573" y="13459"/>
                    <a:pt x="32275" y="12757"/>
                  </a:cubicBezTo>
                  <a:cubicBezTo>
                    <a:pt x="32978" y="12054"/>
                    <a:pt x="28616" y="6435"/>
                    <a:pt x="28615" y="6435"/>
                  </a:cubicBezTo>
                  <a:lnTo>
                    <a:pt x="28615" y="6435"/>
                  </a:lnTo>
                  <a:cubicBezTo>
                    <a:pt x="28616" y="6435"/>
                    <a:pt x="36638" y="10649"/>
                    <a:pt x="39596" y="10649"/>
                  </a:cubicBezTo>
                  <a:cubicBezTo>
                    <a:pt x="42553" y="10649"/>
                    <a:pt x="44069" y="9836"/>
                    <a:pt x="44217" y="8986"/>
                  </a:cubicBezTo>
                  <a:cubicBezTo>
                    <a:pt x="44365" y="8135"/>
                    <a:pt x="41555" y="8135"/>
                    <a:pt x="37747" y="6878"/>
                  </a:cubicBezTo>
                  <a:cubicBezTo>
                    <a:pt x="33976" y="5621"/>
                    <a:pt x="26397" y="113"/>
                    <a:pt x="25103" y="2"/>
                  </a:cubicBezTo>
                  <a:cubicBezTo>
                    <a:pt x="25094" y="1"/>
                    <a:pt x="25085" y="0"/>
                    <a:pt x="25076" y="0"/>
                  </a:cubicBezTo>
                  <a:close/>
                </a:path>
              </a:pathLst>
            </a:custGeom>
            <a:solidFill>
              <a:srgbClr val="ADAD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n-lt"/>
              </a:endParaRPr>
            </a:p>
          </p:txBody>
        </p:sp>
        <p:sp>
          <p:nvSpPr>
            <p:cNvPr id="1920" name="Google Shape;1920;p37"/>
            <p:cNvSpPr/>
            <p:nvPr/>
          </p:nvSpPr>
          <p:spPr>
            <a:xfrm>
              <a:off x="5364125" y="3758650"/>
              <a:ext cx="397450" cy="161775"/>
            </a:xfrm>
            <a:custGeom>
              <a:avLst/>
              <a:gdLst/>
              <a:ahLst/>
              <a:cxnLst/>
              <a:rect l="l" t="t" r="r" b="b"/>
              <a:pathLst>
                <a:path w="15898" h="6471" extrusionOk="0">
                  <a:moveTo>
                    <a:pt x="1" y="0"/>
                  </a:moveTo>
                  <a:lnTo>
                    <a:pt x="1516" y="2256"/>
                  </a:lnTo>
                  <a:cubicBezTo>
                    <a:pt x="1516" y="2256"/>
                    <a:pt x="9539" y="6470"/>
                    <a:pt x="12497" y="6470"/>
                  </a:cubicBezTo>
                  <a:cubicBezTo>
                    <a:pt x="13975" y="6470"/>
                    <a:pt x="15122" y="6285"/>
                    <a:pt x="15898" y="5953"/>
                  </a:cubicBezTo>
                  <a:lnTo>
                    <a:pt x="15750" y="5916"/>
                  </a:lnTo>
                  <a:cubicBezTo>
                    <a:pt x="9133" y="5472"/>
                    <a:pt x="1" y="1"/>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n-lt"/>
              </a:endParaRPr>
            </a:p>
          </p:txBody>
        </p:sp>
        <p:sp>
          <p:nvSpPr>
            <p:cNvPr id="1921" name="Google Shape;1921;p37"/>
            <p:cNvSpPr/>
            <p:nvPr/>
          </p:nvSpPr>
          <p:spPr>
            <a:xfrm>
              <a:off x="4686650" y="3815025"/>
              <a:ext cx="824450" cy="575850"/>
            </a:xfrm>
            <a:custGeom>
              <a:avLst/>
              <a:gdLst/>
              <a:ahLst/>
              <a:cxnLst/>
              <a:rect l="l" t="t" r="r" b="b"/>
              <a:pathLst>
                <a:path w="32978" h="23034" extrusionOk="0">
                  <a:moveTo>
                    <a:pt x="28615" y="1"/>
                  </a:moveTo>
                  <a:lnTo>
                    <a:pt x="28615" y="1"/>
                  </a:lnTo>
                  <a:cubicBezTo>
                    <a:pt x="28615" y="1"/>
                    <a:pt x="29613" y="4363"/>
                    <a:pt x="28467" y="5287"/>
                  </a:cubicBezTo>
                  <a:cubicBezTo>
                    <a:pt x="28269" y="5446"/>
                    <a:pt x="28046" y="5512"/>
                    <a:pt x="27815" y="5512"/>
                  </a:cubicBezTo>
                  <a:cubicBezTo>
                    <a:pt x="26756" y="5512"/>
                    <a:pt x="25510" y="4142"/>
                    <a:pt x="25510" y="4141"/>
                  </a:cubicBezTo>
                  <a:lnTo>
                    <a:pt x="25510" y="4141"/>
                  </a:lnTo>
                  <a:cubicBezTo>
                    <a:pt x="25510" y="4142"/>
                    <a:pt x="25990" y="8689"/>
                    <a:pt x="24623" y="8911"/>
                  </a:cubicBezTo>
                  <a:cubicBezTo>
                    <a:pt x="24504" y="8933"/>
                    <a:pt x="24382" y="8943"/>
                    <a:pt x="24259" y="8943"/>
                  </a:cubicBezTo>
                  <a:cubicBezTo>
                    <a:pt x="22949" y="8943"/>
                    <a:pt x="21406" y="7801"/>
                    <a:pt x="21406" y="7801"/>
                  </a:cubicBezTo>
                  <a:cubicBezTo>
                    <a:pt x="21406" y="7801"/>
                    <a:pt x="21406" y="10759"/>
                    <a:pt x="20038" y="10759"/>
                  </a:cubicBezTo>
                  <a:cubicBezTo>
                    <a:pt x="18670" y="10759"/>
                    <a:pt x="16637" y="6397"/>
                    <a:pt x="16637" y="6397"/>
                  </a:cubicBezTo>
                  <a:lnTo>
                    <a:pt x="16637" y="6397"/>
                  </a:lnTo>
                  <a:cubicBezTo>
                    <a:pt x="16637" y="6397"/>
                    <a:pt x="17117" y="8578"/>
                    <a:pt x="15713" y="10057"/>
                  </a:cubicBezTo>
                  <a:cubicBezTo>
                    <a:pt x="14744" y="11077"/>
                    <a:pt x="13159" y="11235"/>
                    <a:pt x="12269" y="11235"/>
                  </a:cubicBezTo>
                  <a:cubicBezTo>
                    <a:pt x="11869" y="11235"/>
                    <a:pt x="11609" y="11203"/>
                    <a:pt x="11609" y="11203"/>
                  </a:cubicBezTo>
                  <a:lnTo>
                    <a:pt x="887" y="18967"/>
                  </a:lnTo>
                  <a:lnTo>
                    <a:pt x="296" y="19669"/>
                  </a:lnTo>
                  <a:lnTo>
                    <a:pt x="0" y="23033"/>
                  </a:lnTo>
                  <a:lnTo>
                    <a:pt x="0" y="23033"/>
                  </a:lnTo>
                  <a:lnTo>
                    <a:pt x="12053" y="12793"/>
                  </a:lnTo>
                  <a:lnTo>
                    <a:pt x="13605" y="12793"/>
                  </a:lnTo>
                  <a:cubicBezTo>
                    <a:pt x="15158" y="12793"/>
                    <a:pt x="18115" y="10686"/>
                    <a:pt x="18116" y="10685"/>
                  </a:cubicBezTo>
                  <a:lnTo>
                    <a:pt x="18116" y="10685"/>
                  </a:lnTo>
                  <a:cubicBezTo>
                    <a:pt x="18115" y="10685"/>
                    <a:pt x="17265" y="11536"/>
                    <a:pt x="16822" y="11942"/>
                  </a:cubicBezTo>
                  <a:cubicBezTo>
                    <a:pt x="16415" y="12386"/>
                    <a:pt x="16267" y="13791"/>
                    <a:pt x="16970" y="13902"/>
                  </a:cubicBezTo>
                  <a:cubicBezTo>
                    <a:pt x="17012" y="13911"/>
                    <a:pt x="17060" y="13915"/>
                    <a:pt x="17114" y="13915"/>
                  </a:cubicBezTo>
                  <a:cubicBezTo>
                    <a:pt x="17949" y="13915"/>
                    <a:pt x="20131" y="12864"/>
                    <a:pt x="23292" y="11683"/>
                  </a:cubicBezTo>
                  <a:cubicBezTo>
                    <a:pt x="26656" y="10426"/>
                    <a:pt x="31573" y="7025"/>
                    <a:pt x="32275" y="6323"/>
                  </a:cubicBezTo>
                  <a:cubicBezTo>
                    <a:pt x="32978" y="5620"/>
                    <a:pt x="28616" y="1"/>
                    <a:pt x="286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n-lt"/>
              </a:endParaRPr>
            </a:p>
          </p:txBody>
        </p:sp>
        <p:sp>
          <p:nvSpPr>
            <p:cNvPr id="1922" name="Google Shape;1922;p37"/>
            <p:cNvSpPr/>
            <p:nvPr/>
          </p:nvSpPr>
          <p:spPr>
            <a:xfrm>
              <a:off x="5364125" y="3758650"/>
              <a:ext cx="329075" cy="154375"/>
            </a:xfrm>
            <a:custGeom>
              <a:avLst/>
              <a:gdLst/>
              <a:ahLst/>
              <a:cxnLst/>
              <a:rect l="l" t="t" r="r" b="b"/>
              <a:pathLst>
                <a:path w="13163" h="6175" extrusionOk="0">
                  <a:moveTo>
                    <a:pt x="1" y="0"/>
                  </a:moveTo>
                  <a:lnTo>
                    <a:pt x="1368" y="1997"/>
                  </a:lnTo>
                  <a:cubicBezTo>
                    <a:pt x="1405" y="1997"/>
                    <a:pt x="1479" y="1960"/>
                    <a:pt x="1516" y="1960"/>
                  </a:cubicBezTo>
                  <a:cubicBezTo>
                    <a:pt x="1590" y="1960"/>
                    <a:pt x="1627" y="1960"/>
                    <a:pt x="1664" y="1997"/>
                  </a:cubicBezTo>
                  <a:cubicBezTo>
                    <a:pt x="1664" y="1997"/>
                    <a:pt x="1960" y="2145"/>
                    <a:pt x="2441" y="2404"/>
                  </a:cubicBezTo>
                  <a:cubicBezTo>
                    <a:pt x="2921" y="2625"/>
                    <a:pt x="3587" y="2958"/>
                    <a:pt x="4363" y="3328"/>
                  </a:cubicBezTo>
                  <a:cubicBezTo>
                    <a:pt x="5916" y="4067"/>
                    <a:pt x="7912" y="4955"/>
                    <a:pt x="9613" y="5546"/>
                  </a:cubicBezTo>
                  <a:cubicBezTo>
                    <a:pt x="10759" y="5916"/>
                    <a:pt x="11794" y="6175"/>
                    <a:pt x="12497" y="6175"/>
                  </a:cubicBezTo>
                  <a:lnTo>
                    <a:pt x="12866" y="6175"/>
                  </a:lnTo>
                  <a:lnTo>
                    <a:pt x="13162" y="5546"/>
                  </a:lnTo>
                  <a:cubicBezTo>
                    <a:pt x="6988" y="4178"/>
                    <a:pt x="1" y="1"/>
                    <a:pt x="1"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n-lt"/>
              </a:endParaRPr>
            </a:p>
          </p:txBody>
        </p:sp>
        <p:sp>
          <p:nvSpPr>
            <p:cNvPr id="1923" name="Google Shape;1923;p37"/>
            <p:cNvSpPr/>
            <p:nvPr/>
          </p:nvSpPr>
          <p:spPr>
            <a:xfrm>
              <a:off x="4747650" y="3832600"/>
              <a:ext cx="740350" cy="496350"/>
            </a:xfrm>
            <a:custGeom>
              <a:avLst/>
              <a:gdLst/>
              <a:ahLst/>
              <a:cxnLst/>
              <a:rect l="l" t="t" r="r" b="b"/>
              <a:pathLst>
                <a:path w="29614" h="19854" extrusionOk="0">
                  <a:moveTo>
                    <a:pt x="26323" y="0"/>
                  </a:moveTo>
                  <a:lnTo>
                    <a:pt x="26323" y="0"/>
                  </a:lnTo>
                  <a:cubicBezTo>
                    <a:pt x="26434" y="666"/>
                    <a:pt x="26582" y="1664"/>
                    <a:pt x="26582" y="2588"/>
                  </a:cubicBezTo>
                  <a:cubicBezTo>
                    <a:pt x="26582" y="3438"/>
                    <a:pt x="26471" y="4252"/>
                    <a:pt x="26027" y="4584"/>
                  </a:cubicBezTo>
                  <a:cubicBezTo>
                    <a:pt x="25843" y="4732"/>
                    <a:pt x="25621" y="4806"/>
                    <a:pt x="25362" y="4806"/>
                  </a:cubicBezTo>
                  <a:cubicBezTo>
                    <a:pt x="24290" y="4806"/>
                    <a:pt x="23070" y="3439"/>
                    <a:pt x="23070" y="3438"/>
                  </a:cubicBezTo>
                  <a:lnTo>
                    <a:pt x="23070" y="3438"/>
                  </a:lnTo>
                  <a:cubicBezTo>
                    <a:pt x="23070" y="3439"/>
                    <a:pt x="23144" y="4141"/>
                    <a:pt x="23144" y="5028"/>
                  </a:cubicBezTo>
                  <a:cubicBezTo>
                    <a:pt x="23144" y="6396"/>
                    <a:pt x="22996" y="8097"/>
                    <a:pt x="22183" y="8208"/>
                  </a:cubicBezTo>
                  <a:cubicBezTo>
                    <a:pt x="22072" y="8245"/>
                    <a:pt x="21961" y="8245"/>
                    <a:pt x="21850" y="8245"/>
                  </a:cubicBezTo>
                  <a:cubicBezTo>
                    <a:pt x="20519" y="8245"/>
                    <a:pt x="18966" y="7098"/>
                    <a:pt x="18966" y="7098"/>
                  </a:cubicBezTo>
                  <a:cubicBezTo>
                    <a:pt x="18966" y="7098"/>
                    <a:pt x="18966" y="10056"/>
                    <a:pt x="17598" y="10056"/>
                  </a:cubicBezTo>
                  <a:cubicBezTo>
                    <a:pt x="16230" y="10056"/>
                    <a:pt x="14197" y="5694"/>
                    <a:pt x="14197" y="5694"/>
                  </a:cubicBezTo>
                  <a:lnTo>
                    <a:pt x="14197" y="5694"/>
                  </a:lnTo>
                  <a:cubicBezTo>
                    <a:pt x="14197" y="5694"/>
                    <a:pt x="14271" y="6100"/>
                    <a:pt x="14271" y="6618"/>
                  </a:cubicBezTo>
                  <a:cubicBezTo>
                    <a:pt x="14271" y="7394"/>
                    <a:pt x="14086" y="8503"/>
                    <a:pt x="13273" y="9354"/>
                  </a:cubicBezTo>
                  <a:cubicBezTo>
                    <a:pt x="12311" y="10389"/>
                    <a:pt x="10722" y="10537"/>
                    <a:pt x="9834" y="10537"/>
                  </a:cubicBezTo>
                  <a:cubicBezTo>
                    <a:pt x="9428" y="10537"/>
                    <a:pt x="9169" y="10500"/>
                    <a:pt x="9169" y="10500"/>
                  </a:cubicBezTo>
                  <a:lnTo>
                    <a:pt x="370" y="16859"/>
                  </a:lnTo>
                  <a:lnTo>
                    <a:pt x="0" y="19853"/>
                  </a:lnTo>
                  <a:lnTo>
                    <a:pt x="9428" y="11868"/>
                  </a:lnTo>
                  <a:cubicBezTo>
                    <a:pt x="9465" y="11794"/>
                    <a:pt x="9539" y="11794"/>
                    <a:pt x="9613" y="11794"/>
                  </a:cubicBezTo>
                  <a:lnTo>
                    <a:pt x="11165" y="11794"/>
                  </a:lnTo>
                  <a:cubicBezTo>
                    <a:pt x="11461" y="11794"/>
                    <a:pt x="11831" y="11683"/>
                    <a:pt x="12237" y="11535"/>
                  </a:cubicBezTo>
                  <a:cubicBezTo>
                    <a:pt x="12644" y="11387"/>
                    <a:pt x="13088" y="11202"/>
                    <a:pt x="13494" y="10980"/>
                  </a:cubicBezTo>
                  <a:cubicBezTo>
                    <a:pt x="14308" y="10537"/>
                    <a:pt x="15084" y="10019"/>
                    <a:pt x="15343" y="9834"/>
                  </a:cubicBezTo>
                  <a:cubicBezTo>
                    <a:pt x="15454" y="9760"/>
                    <a:pt x="15491" y="9723"/>
                    <a:pt x="15491" y="9723"/>
                  </a:cubicBezTo>
                  <a:cubicBezTo>
                    <a:pt x="15528" y="9686"/>
                    <a:pt x="15602" y="9686"/>
                    <a:pt x="15676" y="9686"/>
                  </a:cubicBezTo>
                  <a:cubicBezTo>
                    <a:pt x="15750" y="9686"/>
                    <a:pt x="15824" y="9723"/>
                    <a:pt x="15898" y="9797"/>
                  </a:cubicBezTo>
                  <a:cubicBezTo>
                    <a:pt x="16008" y="9908"/>
                    <a:pt x="15971" y="10093"/>
                    <a:pt x="15861" y="10204"/>
                  </a:cubicBezTo>
                  <a:cubicBezTo>
                    <a:pt x="15861" y="10204"/>
                    <a:pt x="15047" y="11054"/>
                    <a:pt x="14604" y="11461"/>
                  </a:cubicBezTo>
                  <a:cubicBezTo>
                    <a:pt x="14567" y="11535"/>
                    <a:pt x="14493" y="11646"/>
                    <a:pt x="14419" y="11794"/>
                  </a:cubicBezTo>
                  <a:cubicBezTo>
                    <a:pt x="14382" y="11979"/>
                    <a:pt x="14345" y="12163"/>
                    <a:pt x="14345" y="12348"/>
                  </a:cubicBezTo>
                  <a:cubicBezTo>
                    <a:pt x="14345" y="12533"/>
                    <a:pt x="14382" y="12681"/>
                    <a:pt x="14419" y="12755"/>
                  </a:cubicBezTo>
                  <a:cubicBezTo>
                    <a:pt x="14493" y="12866"/>
                    <a:pt x="14530" y="12903"/>
                    <a:pt x="14604" y="12903"/>
                  </a:cubicBezTo>
                  <a:lnTo>
                    <a:pt x="14677" y="12903"/>
                  </a:lnTo>
                  <a:cubicBezTo>
                    <a:pt x="14825" y="12903"/>
                    <a:pt x="15084" y="12866"/>
                    <a:pt x="15454" y="12755"/>
                  </a:cubicBezTo>
                  <a:cubicBezTo>
                    <a:pt x="15787" y="12644"/>
                    <a:pt x="16230" y="12459"/>
                    <a:pt x="16785" y="12274"/>
                  </a:cubicBezTo>
                  <a:cubicBezTo>
                    <a:pt x="17820" y="11831"/>
                    <a:pt x="19151" y="11276"/>
                    <a:pt x="20741" y="10685"/>
                  </a:cubicBezTo>
                  <a:cubicBezTo>
                    <a:pt x="23218" y="9760"/>
                    <a:pt x="26619" y="7616"/>
                    <a:pt x="28431" y="6322"/>
                  </a:cubicBezTo>
                  <a:cubicBezTo>
                    <a:pt x="29022" y="5915"/>
                    <a:pt x="29466" y="5583"/>
                    <a:pt x="29614" y="5435"/>
                  </a:cubicBezTo>
                  <a:lnTo>
                    <a:pt x="29614" y="5398"/>
                  </a:lnTo>
                  <a:cubicBezTo>
                    <a:pt x="29614" y="5250"/>
                    <a:pt x="29503" y="4917"/>
                    <a:pt x="29318" y="4511"/>
                  </a:cubicBezTo>
                  <a:cubicBezTo>
                    <a:pt x="29096" y="4067"/>
                    <a:pt x="28800" y="3586"/>
                    <a:pt x="28468" y="3069"/>
                  </a:cubicBezTo>
                  <a:cubicBezTo>
                    <a:pt x="27839" y="2070"/>
                    <a:pt x="27063" y="961"/>
                    <a:pt x="26545" y="259"/>
                  </a:cubicBezTo>
                  <a:cubicBezTo>
                    <a:pt x="26471" y="185"/>
                    <a:pt x="26397" y="74"/>
                    <a:pt x="26323"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n-lt"/>
              </a:endParaRPr>
            </a:p>
          </p:txBody>
        </p:sp>
        <p:sp>
          <p:nvSpPr>
            <p:cNvPr id="1924" name="Google Shape;1924;p37"/>
            <p:cNvSpPr/>
            <p:nvPr/>
          </p:nvSpPr>
          <p:spPr>
            <a:xfrm>
              <a:off x="5105325" y="4022100"/>
              <a:ext cx="42550" cy="68175"/>
            </a:xfrm>
            <a:custGeom>
              <a:avLst/>
              <a:gdLst/>
              <a:ahLst/>
              <a:cxnLst/>
              <a:rect l="l" t="t" r="r" b="b"/>
              <a:pathLst>
                <a:path w="1702" h="2727" extrusionOk="0">
                  <a:moveTo>
                    <a:pt x="395" y="0"/>
                  </a:moveTo>
                  <a:cubicBezTo>
                    <a:pt x="340" y="0"/>
                    <a:pt x="281" y="13"/>
                    <a:pt x="223" y="36"/>
                  </a:cubicBezTo>
                  <a:cubicBezTo>
                    <a:pt x="75" y="110"/>
                    <a:pt x="1" y="258"/>
                    <a:pt x="75" y="443"/>
                  </a:cubicBezTo>
                  <a:lnTo>
                    <a:pt x="1073" y="2550"/>
                  </a:lnTo>
                  <a:cubicBezTo>
                    <a:pt x="1127" y="2658"/>
                    <a:pt x="1241" y="2727"/>
                    <a:pt x="1356" y="2727"/>
                  </a:cubicBezTo>
                  <a:cubicBezTo>
                    <a:pt x="1398" y="2727"/>
                    <a:pt x="1440" y="2718"/>
                    <a:pt x="1480" y="2698"/>
                  </a:cubicBezTo>
                  <a:cubicBezTo>
                    <a:pt x="1627" y="2624"/>
                    <a:pt x="1701" y="2439"/>
                    <a:pt x="1627" y="2291"/>
                  </a:cubicBezTo>
                  <a:lnTo>
                    <a:pt x="666" y="184"/>
                  </a:lnTo>
                  <a:cubicBezTo>
                    <a:pt x="616" y="58"/>
                    <a:pt x="513" y="0"/>
                    <a:pt x="3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n-lt"/>
              </a:endParaRPr>
            </a:p>
          </p:txBody>
        </p:sp>
        <p:sp>
          <p:nvSpPr>
            <p:cNvPr id="1925" name="Google Shape;1925;p37"/>
            <p:cNvSpPr/>
            <p:nvPr/>
          </p:nvSpPr>
          <p:spPr>
            <a:xfrm>
              <a:off x="5196825" y="3955100"/>
              <a:ext cx="80450" cy="159375"/>
            </a:xfrm>
            <a:custGeom>
              <a:avLst/>
              <a:gdLst/>
              <a:ahLst/>
              <a:cxnLst/>
              <a:rect l="l" t="t" r="r" b="b"/>
              <a:pathLst>
                <a:path w="3218" h="6375" extrusionOk="0">
                  <a:moveTo>
                    <a:pt x="377" y="1"/>
                  </a:moveTo>
                  <a:cubicBezTo>
                    <a:pt x="325" y="1"/>
                    <a:pt x="272" y="17"/>
                    <a:pt x="223" y="54"/>
                  </a:cubicBezTo>
                  <a:cubicBezTo>
                    <a:pt x="75" y="128"/>
                    <a:pt x="1" y="313"/>
                    <a:pt x="75" y="461"/>
                  </a:cubicBezTo>
                  <a:cubicBezTo>
                    <a:pt x="75" y="461"/>
                    <a:pt x="260" y="757"/>
                    <a:pt x="481" y="1200"/>
                  </a:cubicBezTo>
                  <a:cubicBezTo>
                    <a:pt x="851" y="1903"/>
                    <a:pt x="1369" y="2938"/>
                    <a:pt x="1812" y="3899"/>
                  </a:cubicBezTo>
                  <a:cubicBezTo>
                    <a:pt x="2034" y="4380"/>
                    <a:pt x="2256" y="4823"/>
                    <a:pt x="2367" y="5193"/>
                  </a:cubicBezTo>
                  <a:cubicBezTo>
                    <a:pt x="2441" y="5378"/>
                    <a:pt x="2515" y="5563"/>
                    <a:pt x="2552" y="5674"/>
                  </a:cubicBezTo>
                  <a:cubicBezTo>
                    <a:pt x="2589" y="5822"/>
                    <a:pt x="2589" y="5933"/>
                    <a:pt x="2589" y="5969"/>
                  </a:cubicBezTo>
                  <a:lnTo>
                    <a:pt x="2608" y="5974"/>
                  </a:lnTo>
                  <a:lnTo>
                    <a:pt x="2608" y="5974"/>
                  </a:lnTo>
                  <a:cubicBezTo>
                    <a:pt x="2560" y="6114"/>
                    <a:pt x="2602" y="6272"/>
                    <a:pt x="2737" y="6339"/>
                  </a:cubicBezTo>
                  <a:cubicBezTo>
                    <a:pt x="2795" y="6363"/>
                    <a:pt x="2854" y="6375"/>
                    <a:pt x="2909" y="6375"/>
                  </a:cubicBezTo>
                  <a:cubicBezTo>
                    <a:pt x="3027" y="6375"/>
                    <a:pt x="3130" y="6318"/>
                    <a:pt x="3180" y="6191"/>
                  </a:cubicBezTo>
                  <a:cubicBezTo>
                    <a:pt x="3217" y="6117"/>
                    <a:pt x="3217" y="6043"/>
                    <a:pt x="3217" y="5969"/>
                  </a:cubicBezTo>
                  <a:cubicBezTo>
                    <a:pt x="3217" y="5785"/>
                    <a:pt x="3180" y="5600"/>
                    <a:pt x="3106" y="5341"/>
                  </a:cubicBezTo>
                  <a:cubicBezTo>
                    <a:pt x="2848" y="4565"/>
                    <a:pt x="2219" y="3271"/>
                    <a:pt x="1665" y="2162"/>
                  </a:cubicBezTo>
                  <a:cubicBezTo>
                    <a:pt x="1110" y="1089"/>
                    <a:pt x="629" y="165"/>
                    <a:pt x="629" y="165"/>
                  </a:cubicBezTo>
                  <a:cubicBezTo>
                    <a:pt x="580" y="67"/>
                    <a:pt x="481" y="1"/>
                    <a:pt x="3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n-lt"/>
              </a:endParaRPr>
            </a:p>
          </p:txBody>
        </p:sp>
        <p:sp>
          <p:nvSpPr>
            <p:cNvPr id="1926" name="Google Shape;1926;p37"/>
            <p:cNvSpPr/>
            <p:nvPr/>
          </p:nvSpPr>
          <p:spPr>
            <a:xfrm>
              <a:off x="5292025" y="3860550"/>
              <a:ext cx="109100" cy="194575"/>
            </a:xfrm>
            <a:custGeom>
              <a:avLst/>
              <a:gdLst/>
              <a:ahLst/>
              <a:cxnLst/>
              <a:rect l="l" t="t" r="r" b="b"/>
              <a:pathLst>
                <a:path w="4364" h="7783" extrusionOk="0">
                  <a:moveTo>
                    <a:pt x="342" y="1"/>
                  </a:moveTo>
                  <a:cubicBezTo>
                    <a:pt x="285" y="1"/>
                    <a:pt x="229" y="21"/>
                    <a:pt x="186" y="65"/>
                  </a:cubicBezTo>
                  <a:cubicBezTo>
                    <a:pt x="38" y="139"/>
                    <a:pt x="1" y="324"/>
                    <a:pt x="75" y="472"/>
                  </a:cubicBezTo>
                  <a:cubicBezTo>
                    <a:pt x="112" y="472"/>
                    <a:pt x="334" y="805"/>
                    <a:pt x="666" y="1322"/>
                  </a:cubicBezTo>
                  <a:cubicBezTo>
                    <a:pt x="1184" y="2099"/>
                    <a:pt x="1960" y="3319"/>
                    <a:pt x="2626" y="4465"/>
                  </a:cubicBezTo>
                  <a:cubicBezTo>
                    <a:pt x="2958" y="5019"/>
                    <a:pt x="3254" y="5574"/>
                    <a:pt x="3439" y="6054"/>
                  </a:cubicBezTo>
                  <a:cubicBezTo>
                    <a:pt x="3661" y="6535"/>
                    <a:pt x="3772" y="6942"/>
                    <a:pt x="3772" y="7164"/>
                  </a:cubicBezTo>
                  <a:cubicBezTo>
                    <a:pt x="3772" y="7237"/>
                    <a:pt x="3735" y="7274"/>
                    <a:pt x="3735" y="7274"/>
                  </a:cubicBezTo>
                  <a:cubicBezTo>
                    <a:pt x="3661" y="7422"/>
                    <a:pt x="3661" y="7607"/>
                    <a:pt x="3809" y="7718"/>
                  </a:cubicBezTo>
                  <a:cubicBezTo>
                    <a:pt x="3867" y="7762"/>
                    <a:pt x="3931" y="7783"/>
                    <a:pt x="3994" y="7783"/>
                  </a:cubicBezTo>
                  <a:cubicBezTo>
                    <a:pt x="4091" y="7783"/>
                    <a:pt x="4185" y="7734"/>
                    <a:pt x="4252" y="7644"/>
                  </a:cubicBezTo>
                  <a:cubicBezTo>
                    <a:pt x="4363" y="7496"/>
                    <a:pt x="4363" y="7311"/>
                    <a:pt x="4363" y="7164"/>
                  </a:cubicBezTo>
                  <a:cubicBezTo>
                    <a:pt x="4363" y="6905"/>
                    <a:pt x="4326" y="6646"/>
                    <a:pt x="4215" y="6313"/>
                  </a:cubicBezTo>
                  <a:cubicBezTo>
                    <a:pt x="3809" y="5241"/>
                    <a:pt x="2922" y="3688"/>
                    <a:pt x="2108" y="2431"/>
                  </a:cubicBezTo>
                  <a:cubicBezTo>
                    <a:pt x="1332" y="1137"/>
                    <a:pt x="592" y="139"/>
                    <a:pt x="592" y="139"/>
                  </a:cubicBezTo>
                  <a:cubicBezTo>
                    <a:pt x="525" y="50"/>
                    <a:pt x="431" y="1"/>
                    <a:pt x="3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n-lt"/>
              </a:endParaRPr>
            </a:p>
          </p:txBody>
        </p:sp>
        <p:sp>
          <p:nvSpPr>
            <p:cNvPr id="1927" name="Google Shape;1927;p37"/>
            <p:cNvSpPr/>
            <p:nvPr/>
          </p:nvSpPr>
          <p:spPr>
            <a:xfrm>
              <a:off x="4678325" y="3645900"/>
              <a:ext cx="1122075" cy="752975"/>
            </a:xfrm>
            <a:custGeom>
              <a:avLst/>
              <a:gdLst/>
              <a:ahLst/>
              <a:cxnLst/>
              <a:rect l="l" t="t" r="r" b="b"/>
              <a:pathLst>
                <a:path w="44883" h="30119" extrusionOk="0">
                  <a:moveTo>
                    <a:pt x="25436" y="629"/>
                  </a:moveTo>
                  <a:cubicBezTo>
                    <a:pt x="25510" y="629"/>
                    <a:pt x="25732" y="702"/>
                    <a:pt x="26065" y="887"/>
                  </a:cubicBezTo>
                  <a:cubicBezTo>
                    <a:pt x="27211" y="1442"/>
                    <a:pt x="29355" y="2810"/>
                    <a:pt x="31610" y="4178"/>
                  </a:cubicBezTo>
                  <a:cubicBezTo>
                    <a:pt x="33902" y="5546"/>
                    <a:pt x="36269" y="6914"/>
                    <a:pt x="38006" y="7505"/>
                  </a:cubicBezTo>
                  <a:cubicBezTo>
                    <a:pt x="39855" y="8134"/>
                    <a:pt x="41518" y="8429"/>
                    <a:pt x="42664" y="8688"/>
                  </a:cubicBezTo>
                  <a:cubicBezTo>
                    <a:pt x="43219" y="8836"/>
                    <a:pt x="43663" y="8947"/>
                    <a:pt x="43958" y="9058"/>
                  </a:cubicBezTo>
                  <a:cubicBezTo>
                    <a:pt x="44106" y="9132"/>
                    <a:pt x="44180" y="9169"/>
                    <a:pt x="44217" y="9206"/>
                  </a:cubicBezTo>
                  <a:lnTo>
                    <a:pt x="44254" y="9243"/>
                  </a:lnTo>
                  <a:cubicBezTo>
                    <a:pt x="44217" y="9391"/>
                    <a:pt x="44143" y="9538"/>
                    <a:pt x="43958" y="9686"/>
                  </a:cubicBezTo>
                  <a:cubicBezTo>
                    <a:pt x="43441" y="10204"/>
                    <a:pt x="42073" y="10685"/>
                    <a:pt x="39929" y="10685"/>
                  </a:cubicBezTo>
                  <a:cubicBezTo>
                    <a:pt x="39263" y="10685"/>
                    <a:pt x="38228" y="10426"/>
                    <a:pt x="37045" y="10056"/>
                  </a:cubicBezTo>
                  <a:cubicBezTo>
                    <a:pt x="35344" y="9465"/>
                    <a:pt x="33348" y="8577"/>
                    <a:pt x="31795" y="7838"/>
                  </a:cubicBezTo>
                  <a:cubicBezTo>
                    <a:pt x="31019" y="7468"/>
                    <a:pt x="30353" y="7135"/>
                    <a:pt x="29873" y="6914"/>
                  </a:cubicBezTo>
                  <a:cubicBezTo>
                    <a:pt x="29392" y="6655"/>
                    <a:pt x="29096" y="6507"/>
                    <a:pt x="29096" y="6507"/>
                  </a:cubicBezTo>
                  <a:cubicBezTo>
                    <a:pt x="29057" y="6481"/>
                    <a:pt x="29013" y="6468"/>
                    <a:pt x="28968" y="6468"/>
                  </a:cubicBezTo>
                  <a:cubicBezTo>
                    <a:pt x="28885" y="6468"/>
                    <a:pt x="28798" y="6509"/>
                    <a:pt x="28727" y="6581"/>
                  </a:cubicBezTo>
                  <a:cubicBezTo>
                    <a:pt x="28653" y="6692"/>
                    <a:pt x="28616" y="6840"/>
                    <a:pt x="28727" y="6987"/>
                  </a:cubicBezTo>
                  <a:cubicBezTo>
                    <a:pt x="28727" y="6987"/>
                    <a:pt x="28948" y="7283"/>
                    <a:pt x="29318" y="7727"/>
                  </a:cubicBezTo>
                  <a:cubicBezTo>
                    <a:pt x="29836" y="8429"/>
                    <a:pt x="30612" y="9538"/>
                    <a:pt x="31241" y="10537"/>
                  </a:cubicBezTo>
                  <a:cubicBezTo>
                    <a:pt x="31573" y="11054"/>
                    <a:pt x="31869" y="11535"/>
                    <a:pt x="32091" y="11979"/>
                  </a:cubicBezTo>
                  <a:cubicBezTo>
                    <a:pt x="32276" y="12385"/>
                    <a:pt x="32387" y="12718"/>
                    <a:pt x="32387" y="12866"/>
                  </a:cubicBezTo>
                  <a:cubicBezTo>
                    <a:pt x="32239" y="13014"/>
                    <a:pt x="31832" y="13383"/>
                    <a:pt x="31204" y="13790"/>
                  </a:cubicBezTo>
                  <a:cubicBezTo>
                    <a:pt x="29392" y="15084"/>
                    <a:pt x="25991" y="17228"/>
                    <a:pt x="23514" y="18153"/>
                  </a:cubicBezTo>
                  <a:cubicBezTo>
                    <a:pt x="21924" y="18744"/>
                    <a:pt x="20593" y="19299"/>
                    <a:pt x="19558" y="19742"/>
                  </a:cubicBezTo>
                  <a:cubicBezTo>
                    <a:pt x="19003" y="19927"/>
                    <a:pt x="18560" y="20112"/>
                    <a:pt x="18227" y="20223"/>
                  </a:cubicBezTo>
                  <a:cubicBezTo>
                    <a:pt x="17923" y="20314"/>
                    <a:pt x="17694" y="20381"/>
                    <a:pt x="17540" y="20381"/>
                  </a:cubicBezTo>
                  <a:cubicBezTo>
                    <a:pt x="17506" y="20381"/>
                    <a:pt x="17477" y="20377"/>
                    <a:pt x="17450" y="20371"/>
                  </a:cubicBezTo>
                  <a:lnTo>
                    <a:pt x="17377" y="20371"/>
                  </a:lnTo>
                  <a:cubicBezTo>
                    <a:pt x="17303" y="20371"/>
                    <a:pt x="17266" y="20334"/>
                    <a:pt x="17192" y="20223"/>
                  </a:cubicBezTo>
                  <a:cubicBezTo>
                    <a:pt x="17155" y="20149"/>
                    <a:pt x="17118" y="20001"/>
                    <a:pt x="17118" y="19816"/>
                  </a:cubicBezTo>
                  <a:cubicBezTo>
                    <a:pt x="17118" y="19631"/>
                    <a:pt x="17155" y="19447"/>
                    <a:pt x="17192" y="19262"/>
                  </a:cubicBezTo>
                  <a:cubicBezTo>
                    <a:pt x="17266" y="19114"/>
                    <a:pt x="17340" y="19003"/>
                    <a:pt x="17377" y="18929"/>
                  </a:cubicBezTo>
                  <a:cubicBezTo>
                    <a:pt x="17820" y="18522"/>
                    <a:pt x="18634" y="17672"/>
                    <a:pt x="18634" y="17672"/>
                  </a:cubicBezTo>
                  <a:cubicBezTo>
                    <a:pt x="18744" y="17561"/>
                    <a:pt x="18781" y="17376"/>
                    <a:pt x="18671" y="17265"/>
                  </a:cubicBezTo>
                  <a:cubicBezTo>
                    <a:pt x="18606" y="17179"/>
                    <a:pt x="18515" y="17143"/>
                    <a:pt x="18429" y="17143"/>
                  </a:cubicBezTo>
                  <a:cubicBezTo>
                    <a:pt x="18368" y="17143"/>
                    <a:pt x="18310" y="17161"/>
                    <a:pt x="18264" y="17191"/>
                  </a:cubicBezTo>
                  <a:cubicBezTo>
                    <a:pt x="18264" y="17191"/>
                    <a:pt x="18227" y="17228"/>
                    <a:pt x="18116" y="17302"/>
                  </a:cubicBezTo>
                  <a:cubicBezTo>
                    <a:pt x="17857" y="17487"/>
                    <a:pt x="17081" y="18005"/>
                    <a:pt x="16267" y="18448"/>
                  </a:cubicBezTo>
                  <a:cubicBezTo>
                    <a:pt x="15861" y="18670"/>
                    <a:pt x="15417" y="18855"/>
                    <a:pt x="15010" y="19003"/>
                  </a:cubicBezTo>
                  <a:cubicBezTo>
                    <a:pt x="14604" y="19151"/>
                    <a:pt x="14197" y="19262"/>
                    <a:pt x="13938" y="19262"/>
                  </a:cubicBezTo>
                  <a:lnTo>
                    <a:pt x="12386" y="19262"/>
                  </a:lnTo>
                  <a:cubicBezTo>
                    <a:pt x="12312" y="19262"/>
                    <a:pt x="12238" y="19262"/>
                    <a:pt x="12201" y="19336"/>
                  </a:cubicBezTo>
                  <a:lnTo>
                    <a:pt x="703" y="29096"/>
                  </a:lnTo>
                  <a:lnTo>
                    <a:pt x="1463" y="20733"/>
                  </a:lnTo>
                  <a:lnTo>
                    <a:pt x="1463" y="20733"/>
                  </a:lnTo>
                  <a:cubicBezTo>
                    <a:pt x="2668" y="20238"/>
                    <a:pt x="8882" y="17544"/>
                    <a:pt x="12718" y="14308"/>
                  </a:cubicBezTo>
                  <a:cubicBezTo>
                    <a:pt x="14863" y="12533"/>
                    <a:pt x="17746" y="9095"/>
                    <a:pt x="20297" y="6100"/>
                  </a:cubicBezTo>
                  <a:cubicBezTo>
                    <a:pt x="21554" y="4584"/>
                    <a:pt x="22737" y="3216"/>
                    <a:pt x="23662" y="2181"/>
                  </a:cubicBezTo>
                  <a:cubicBezTo>
                    <a:pt x="24142" y="1701"/>
                    <a:pt x="24549" y="1294"/>
                    <a:pt x="24845" y="998"/>
                  </a:cubicBezTo>
                  <a:cubicBezTo>
                    <a:pt x="25029" y="850"/>
                    <a:pt x="25177" y="776"/>
                    <a:pt x="25251" y="702"/>
                  </a:cubicBezTo>
                  <a:lnTo>
                    <a:pt x="25399" y="629"/>
                  </a:lnTo>
                  <a:close/>
                  <a:moveTo>
                    <a:pt x="25436" y="0"/>
                  </a:moveTo>
                  <a:cubicBezTo>
                    <a:pt x="25251" y="0"/>
                    <a:pt x="25103" y="74"/>
                    <a:pt x="24956" y="185"/>
                  </a:cubicBezTo>
                  <a:cubicBezTo>
                    <a:pt x="24660" y="333"/>
                    <a:pt x="24364" y="629"/>
                    <a:pt x="23957" y="998"/>
                  </a:cubicBezTo>
                  <a:cubicBezTo>
                    <a:pt x="22626" y="2292"/>
                    <a:pt x="20556" y="4806"/>
                    <a:pt x="18412" y="7357"/>
                  </a:cubicBezTo>
                  <a:cubicBezTo>
                    <a:pt x="16267" y="9871"/>
                    <a:pt x="14012" y="12459"/>
                    <a:pt x="12349" y="13864"/>
                  </a:cubicBezTo>
                  <a:cubicBezTo>
                    <a:pt x="10278" y="15565"/>
                    <a:pt x="7431" y="17191"/>
                    <a:pt x="5139" y="18374"/>
                  </a:cubicBezTo>
                  <a:cubicBezTo>
                    <a:pt x="3956" y="18929"/>
                    <a:pt x="2958" y="19410"/>
                    <a:pt x="2219" y="19742"/>
                  </a:cubicBezTo>
                  <a:cubicBezTo>
                    <a:pt x="1849" y="19927"/>
                    <a:pt x="1553" y="20038"/>
                    <a:pt x="1368" y="20112"/>
                  </a:cubicBezTo>
                  <a:cubicBezTo>
                    <a:pt x="1146" y="20223"/>
                    <a:pt x="1036" y="20260"/>
                    <a:pt x="1036" y="20260"/>
                  </a:cubicBezTo>
                  <a:cubicBezTo>
                    <a:pt x="925" y="20297"/>
                    <a:pt x="851" y="20408"/>
                    <a:pt x="851" y="20519"/>
                  </a:cubicBezTo>
                  <a:lnTo>
                    <a:pt x="0" y="29798"/>
                  </a:lnTo>
                  <a:cubicBezTo>
                    <a:pt x="0" y="29909"/>
                    <a:pt x="74" y="30020"/>
                    <a:pt x="185" y="30094"/>
                  </a:cubicBezTo>
                  <a:cubicBezTo>
                    <a:pt x="231" y="30109"/>
                    <a:pt x="277" y="30118"/>
                    <a:pt x="323" y="30118"/>
                  </a:cubicBezTo>
                  <a:cubicBezTo>
                    <a:pt x="388" y="30118"/>
                    <a:pt x="453" y="30101"/>
                    <a:pt x="518" y="30057"/>
                  </a:cubicBezTo>
                  <a:lnTo>
                    <a:pt x="12520" y="19853"/>
                  </a:lnTo>
                  <a:lnTo>
                    <a:pt x="13938" y="19853"/>
                  </a:lnTo>
                  <a:cubicBezTo>
                    <a:pt x="14382" y="19853"/>
                    <a:pt x="14900" y="19705"/>
                    <a:pt x="15417" y="19521"/>
                  </a:cubicBezTo>
                  <a:cubicBezTo>
                    <a:pt x="15848" y="19342"/>
                    <a:pt x="16291" y="19118"/>
                    <a:pt x="16704" y="18890"/>
                  </a:cubicBezTo>
                  <a:lnTo>
                    <a:pt x="16704" y="18890"/>
                  </a:lnTo>
                  <a:cubicBezTo>
                    <a:pt x="16681" y="18950"/>
                    <a:pt x="16659" y="19012"/>
                    <a:pt x="16637" y="19077"/>
                  </a:cubicBezTo>
                  <a:cubicBezTo>
                    <a:pt x="16563" y="19299"/>
                    <a:pt x="16526" y="19558"/>
                    <a:pt x="16526" y="19816"/>
                  </a:cubicBezTo>
                  <a:cubicBezTo>
                    <a:pt x="16526" y="20038"/>
                    <a:pt x="16563" y="20297"/>
                    <a:pt x="16637" y="20519"/>
                  </a:cubicBezTo>
                  <a:cubicBezTo>
                    <a:pt x="16748" y="20741"/>
                    <a:pt x="16970" y="20925"/>
                    <a:pt x="17266" y="20999"/>
                  </a:cubicBezTo>
                  <a:lnTo>
                    <a:pt x="17450" y="20999"/>
                  </a:lnTo>
                  <a:cubicBezTo>
                    <a:pt x="17709" y="20999"/>
                    <a:pt x="18005" y="20925"/>
                    <a:pt x="18412" y="20815"/>
                  </a:cubicBezTo>
                  <a:cubicBezTo>
                    <a:pt x="19558" y="20445"/>
                    <a:pt x="21369" y="19631"/>
                    <a:pt x="23735" y="18744"/>
                  </a:cubicBezTo>
                  <a:cubicBezTo>
                    <a:pt x="25473" y="18079"/>
                    <a:pt x="27543" y="16933"/>
                    <a:pt x="29281" y="15823"/>
                  </a:cubicBezTo>
                  <a:cubicBezTo>
                    <a:pt x="30168" y="15269"/>
                    <a:pt x="30945" y="14751"/>
                    <a:pt x="31573" y="14308"/>
                  </a:cubicBezTo>
                  <a:cubicBezTo>
                    <a:pt x="32202" y="13864"/>
                    <a:pt x="32608" y="13531"/>
                    <a:pt x="32830" y="13309"/>
                  </a:cubicBezTo>
                  <a:cubicBezTo>
                    <a:pt x="32978" y="13199"/>
                    <a:pt x="33015" y="13014"/>
                    <a:pt x="33015" y="12866"/>
                  </a:cubicBezTo>
                  <a:cubicBezTo>
                    <a:pt x="33015" y="12644"/>
                    <a:pt x="32941" y="12385"/>
                    <a:pt x="32830" y="12126"/>
                  </a:cubicBezTo>
                  <a:cubicBezTo>
                    <a:pt x="32424" y="11165"/>
                    <a:pt x="31536" y="9834"/>
                    <a:pt x="30723" y="8651"/>
                  </a:cubicBezTo>
                  <a:cubicBezTo>
                    <a:pt x="30464" y="8287"/>
                    <a:pt x="30217" y="7945"/>
                    <a:pt x="30000" y="7648"/>
                  </a:cubicBezTo>
                  <a:lnTo>
                    <a:pt x="30000" y="7648"/>
                  </a:lnTo>
                  <a:cubicBezTo>
                    <a:pt x="30804" y="8046"/>
                    <a:pt x="31950" y="8602"/>
                    <a:pt x="33200" y="9169"/>
                  </a:cubicBezTo>
                  <a:cubicBezTo>
                    <a:pt x="34420" y="9686"/>
                    <a:pt x="35677" y="10241"/>
                    <a:pt x="36860" y="10611"/>
                  </a:cubicBezTo>
                  <a:cubicBezTo>
                    <a:pt x="38043" y="11017"/>
                    <a:pt x="39115" y="11313"/>
                    <a:pt x="39929" y="11313"/>
                  </a:cubicBezTo>
                  <a:cubicBezTo>
                    <a:pt x="41407" y="11313"/>
                    <a:pt x="42590" y="11091"/>
                    <a:pt x="43404" y="10759"/>
                  </a:cubicBezTo>
                  <a:cubicBezTo>
                    <a:pt x="43811" y="10574"/>
                    <a:pt x="44143" y="10389"/>
                    <a:pt x="44402" y="10167"/>
                  </a:cubicBezTo>
                  <a:cubicBezTo>
                    <a:pt x="44661" y="9908"/>
                    <a:pt x="44809" y="9649"/>
                    <a:pt x="44846" y="9354"/>
                  </a:cubicBezTo>
                  <a:lnTo>
                    <a:pt x="44883" y="9243"/>
                  </a:lnTo>
                  <a:cubicBezTo>
                    <a:pt x="44883" y="9058"/>
                    <a:pt x="44772" y="8873"/>
                    <a:pt x="44661" y="8762"/>
                  </a:cubicBezTo>
                  <a:cubicBezTo>
                    <a:pt x="44439" y="8577"/>
                    <a:pt x="44143" y="8466"/>
                    <a:pt x="43737" y="8318"/>
                  </a:cubicBezTo>
                  <a:cubicBezTo>
                    <a:pt x="42590" y="7986"/>
                    <a:pt x="40594" y="7727"/>
                    <a:pt x="38191" y="6914"/>
                  </a:cubicBezTo>
                  <a:cubicBezTo>
                    <a:pt x="36342" y="6285"/>
                    <a:pt x="33496" y="4621"/>
                    <a:pt x="30982" y="3069"/>
                  </a:cubicBezTo>
                  <a:cubicBezTo>
                    <a:pt x="29725" y="2292"/>
                    <a:pt x="28542" y="1553"/>
                    <a:pt x="27580" y="998"/>
                  </a:cubicBezTo>
                  <a:cubicBezTo>
                    <a:pt x="27100" y="739"/>
                    <a:pt x="26693" y="518"/>
                    <a:pt x="26323" y="333"/>
                  </a:cubicBezTo>
                  <a:cubicBezTo>
                    <a:pt x="25991" y="148"/>
                    <a:pt x="25732" y="37"/>
                    <a:pt x="254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n-lt"/>
              </a:endParaRPr>
            </a:p>
          </p:txBody>
        </p:sp>
        <p:sp>
          <p:nvSpPr>
            <p:cNvPr id="1928" name="Google Shape;1928;p37"/>
            <p:cNvSpPr/>
            <p:nvPr/>
          </p:nvSpPr>
          <p:spPr>
            <a:xfrm>
              <a:off x="3709700" y="2698525"/>
              <a:ext cx="1055525" cy="2070975"/>
            </a:xfrm>
            <a:custGeom>
              <a:avLst/>
              <a:gdLst/>
              <a:ahLst/>
              <a:cxnLst/>
              <a:rect l="l" t="t" r="r" b="b"/>
              <a:pathLst>
                <a:path w="42221" h="82839" extrusionOk="0">
                  <a:moveTo>
                    <a:pt x="21776" y="0"/>
                  </a:moveTo>
                  <a:cubicBezTo>
                    <a:pt x="20667" y="0"/>
                    <a:pt x="18966" y="850"/>
                    <a:pt x="18707" y="4658"/>
                  </a:cubicBezTo>
                  <a:cubicBezTo>
                    <a:pt x="18412" y="8429"/>
                    <a:pt x="0" y="79376"/>
                    <a:pt x="0" y="81188"/>
                  </a:cubicBezTo>
                  <a:cubicBezTo>
                    <a:pt x="0" y="82197"/>
                    <a:pt x="872" y="82839"/>
                    <a:pt x="3134" y="82839"/>
                  </a:cubicBezTo>
                  <a:cubicBezTo>
                    <a:pt x="4932" y="82839"/>
                    <a:pt x="7609" y="82433"/>
                    <a:pt x="11424" y="81483"/>
                  </a:cubicBezTo>
                  <a:cubicBezTo>
                    <a:pt x="18707" y="79672"/>
                    <a:pt x="40335" y="72352"/>
                    <a:pt x="40335" y="72352"/>
                  </a:cubicBezTo>
                  <a:lnTo>
                    <a:pt x="42221" y="57009"/>
                  </a:lnTo>
                  <a:lnTo>
                    <a:pt x="19669" y="61519"/>
                  </a:lnTo>
                  <a:lnTo>
                    <a:pt x="30649" y="29355"/>
                  </a:lnTo>
                  <a:lnTo>
                    <a:pt x="27543" y="444"/>
                  </a:lnTo>
                  <a:cubicBezTo>
                    <a:pt x="27543" y="444"/>
                    <a:pt x="22922" y="0"/>
                    <a:pt x="217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n-lt"/>
              </a:endParaRPr>
            </a:p>
          </p:txBody>
        </p:sp>
        <p:sp>
          <p:nvSpPr>
            <p:cNvPr id="1929" name="Google Shape;1929;p37"/>
            <p:cNvSpPr/>
            <p:nvPr/>
          </p:nvSpPr>
          <p:spPr>
            <a:xfrm>
              <a:off x="3709700" y="3396325"/>
              <a:ext cx="1024100" cy="1373175"/>
            </a:xfrm>
            <a:custGeom>
              <a:avLst/>
              <a:gdLst/>
              <a:ahLst/>
              <a:cxnLst/>
              <a:rect l="l" t="t" r="r" b="b"/>
              <a:pathLst>
                <a:path w="40964" h="54927" extrusionOk="0">
                  <a:moveTo>
                    <a:pt x="13199" y="1"/>
                  </a:moveTo>
                  <a:cubicBezTo>
                    <a:pt x="7690" y="22109"/>
                    <a:pt x="0" y="52093"/>
                    <a:pt x="0" y="53276"/>
                  </a:cubicBezTo>
                  <a:cubicBezTo>
                    <a:pt x="0" y="54285"/>
                    <a:pt x="872" y="54927"/>
                    <a:pt x="3134" y="54927"/>
                  </a:cubicBezTo>
                  <a:cubicBezTo>
                    <a:pt x="4932" y="54927"/>
                    <a:pt x="7609" y="54521"/>
                    <a:pt x="11424" y="53571"/>
                  </a:cubicBezTo>
                  <a:cubicBezTo>
                    <a:pt x="18707" y="51760"/>
                    <a:pt x="40335" y="44440"/>
                    <a:pt x="40335" y="44440"/>
                  </a:cubicBezTo>
                  <a:lnTo>
                    <a:pt x="40964" y="39301"/>
                  </a:lnTo>
                  <a:lnTo>
                    <a:pt x="40964" y="39301"/>
                  </a:lnTo>
                  <a:cubicBezTo>
                    <a:pt x="39374" y="39744"/>
                    <a:pt x="14197" y="46510"/>
                    <a:pt x="9391" y="48100"/>
                  </a:cubicBezTo>
                  <a:cubicBezTo>
                    <a:pt x="8943" y="48249"/>
                    <a:pt x="8622" y="48317"/>
                    <a:pt x="8405" y="48317"/>
                  </a:cubicBezTo>
                  <a:cubicBezTo>
                    <a:pt x="7334" y="48317"/>
                    <a:pt x="8820" y="46661"/>
                    <a:pt x="10204" y="45031"/>
                  </a:cubicBezTo>
                  <a:cubicBezTo>
                    <a:pt x="11587" y="43400"/>
                    <a:pt x="12868" y="41769"/>
                    <a:pt x="11502" y="41769"/>
                  </a:cubicBezTo>
                  <a:cubicBezTo>
                    <a:pt x="11444" y="41769"/>
                    <a:pt x="11381" y="41772"/>
                    <a:pt x="11313" y="41778"/>
                  </a:cubicBezTo>
                  <a:cubicBezTo>
                    <a:pt x="7764" y="42037"/>
                    <a:pt x="3623" y="46991"/>
                    <a:pt x="3623" y="46991"/>
                  </a:cubicBezTo>
                  <a:lnTo>
                    <a:pt x="131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n-lt"/>
              </a:endParaRPr>
            </a:p>
          </p:txBody>
        </p:sp>
        <p:sp>
          <p:nvSpPr>
            <p:cNvPr id="1930" name="Google Shape;1930;p37"/>
            <p:cNvSpPr/>
            <p:nvPr/>
          </p:nvSpPr>
          <p:spPr>
            <a:xfrm>
              <a:off x="3718000" y="3645900"/>
              <a:ext cx="1007475" cy="1115600"/>
            </a:xfrm>
            <a:custGeom>
              <a:avLst/>
              <a:gdLst/>
              <a:ahLst/>
              <a:cxnLst/>
              <a:rect l="l" t="t" r="r" b="b"/>
              <a:pathLst>
                <a:path w="40299" h="44624" extrusionOk="0">
                  <a:moveTo>
                    <a:pt x="10685" y="0"/>
                  </a:moveTo>
                  <a:cubicBezTo>
                    <a:pt x="8134" y="10241"/>
                    <a:pt x="5399" y="20925"/>
                    <a:pt x="3365" y="29170"/>
                  </a:cubicBezTo>
                  <a:cubicBezTo>
                    <a:pt x="1591" y="36268"/>
                    <a:pt x="297" y="41555"/>
                    <a:pt x="38" y="42997"/>
                  </a:cubicBezTo>
                  <a:cubicBezTo>
                    <a:pt x="1" y="43145"/>
                    <a:pt x="1" y="43293"/>
                    <a:pt x="1" y="43293"/>
                  </a:cubicBezTo>
                  <a:cubicBezTo>
                    <a:pt x="1" y="43515"/>
                    <a:pt x="38" y="43662"/>
                    <a:pt x="112" y="43847"/>
                  </a:cubicBezTo>
                  <a:cubicBezTo>
                    <a:pt x="223" y="43995"/>
                    <a:pt x="334" y="44106"/>
                    <a:pt x="555" y="44217"/>
                  </a:cubicBezTo>
                  <a:cubicBezTo>
                    <a:pt x="962" y="44476"/>
                    <a:pt x="1702" y="44624"/>
                    <a:pt x="2774" y="44624"/>
                  </a:cubicBezTo>
                  <a:cubicBezTo>
                    <a:pt x="4548" y="44624"/>
                    <a:pt x="7210" y="44217"/>
                    <a:pt x="11018" y="43293"/>
                  </a:cubicBezTo>
                  <a:cubicBezTo>
                    <a:pt x="17377" y="41703"/>
                    <a:pt x="34716" y="35899"/>
                    <a:pt x="38968" y="34457"/>
                  </a:cubicBezTo>
                  <a:cubicBezTo>
                    <a:pt x="39301" y="34346"/>
                    <a:pt x="39559" y="34272"/>
                    <a:pt x="39707" y="34235"/>
                  </a:cubicBezTo>
                  <a:lnTo>
                    <a:pt x="40299" y="29429"/>
                  </a:lnTo>
                  <a:lnTo>
                    <a:pt x="40299" y="29429"/>
                  </a:lnTo>
                  <a:cubicBezTo>
                    <a:pt x="36972" y="30316"/>
                    <a:pt x="13680" y="36564"/>
                    <a:pt x="9059" y="38117"/>
                  </a:cubicBezTo>
                  <a:cubicBezTo>
                    <a:pt x="8615" y="38265"/>
                    <a:pt x="8282" y="38339"/>
                    <a:pt x="8061" y="38339"/>
                  </a:cubicBezTo>
                  <a:cubicBezTo>
                    <a:pt x="7839" y="38339"/>
                    <a:pt x="7728" y="38228"/>
                    <a:pt x="7728" y="38080"/>
                  </a:cubicBezTo>
                  <a:cubicBezTo>
                    <a:pt x="7728" y="37525"/>
                    <a:pt x="8800" y="36305"/>
                    <a:pt x="9872" y="35048"/>
                  </a:cubicBezTo>
                  <a:cubicBezTo>
                    <a:pt x="10833" y="33902"/>
                    <a:pt x="11758" y="32756"/>
                    <a:pt x="11758" y="32165"/>
                  </a:cubicBezTo>
                  <a:cubicBezTo>
                    <a:pt x="11758" y="31943"/>
                    <a:pt x="11573" y="31795"/>
                    <a:pt x="11166" y="31795"/>
                  </a:cubicBezTo>
                  <a:lnTo>
                    <a:pt x="10981" y="31795"/>
                  </a:lnTo>
                  <a:cubicBezTo>
                    <a:pt x="7432" y="32054"/>
                    <a:pt x="3291" y="37008"/>
                    <a:pt x="3291" y="37008"/>
                  </a:cubicBezTo>
                  <a:lnTo>
                    <a:pt x="1083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n-lt"/>
              </a:endParaRPr>
            </a:p>
          </p:txBody>
        </p:sp>
        <p:sp>
          <p:nvSpPr>
            <p:cNvPr id="1931" name="Google Shape;1931;p37"/>
            <p:cNvSpPr/>
            <p:nvPr/>
          </p:nvSpPr>
          <p:spPr>
            <a:xfrm>
              <a:off x="3702300" y="2691125"/>
              <a:ext cx="1071250" cy="2086100"/>
            </a:xfrm>
            <a:custGeom>
              <a:avLst/>
              <a:gdLst/>
              <a:ahLst/>
              <a:cxnLst/>
              <a:rect l="l" t="t" r="r" b="b"/>
              <a:pathLst>
                <a:path w="42850" h="83444" extrusionOk="0">
                  <a:moveTo>
                    <a:pt x="22072" y="0"/>
                  </a:moveTo>
                  <a:cubicBezTo>
                    <a:pt x="21443" y="0"/>
                    <a:pt x="20630" y="259"/>
                    <a:pt x="20002" y="998"/>
                  </a:cubicBezTo>
                  <a:cubicBezTo>
                    <a:pt x="19336" y="1775"/>
                    <a:pt x="18818" y="2995"/>
                    <a:pt x="18671" y="4917"/>
                  </a:cubicBezTo>
                  <a:cubicBezTo>
                    <a:pt x="18671" y="5139"/>
                    <a:pt x="18597" y="5620"/>
                    <a:pt x="18449" y="6359"/>
                  </a:cubicBezTo>
                  <a:cubicBezTo>
                    <a:pt x="17303" y="11794"/>
                    <a:pt x="12718" y="30131"/>
                    <a:pt x="8393" y="47323"/>
                  </a:cubicBezTo>
                  <a:cubicBezTo>
                    <a:pt x="6211" y="55937"/>
                    <a:pt x="4141" y="64218"/>
                    <a:pt x="2588" y="70503"/>
                  </a:cubicBezTo>
                  <a:cubicBezTo>
                    <a:pt x="1812" y="73646"/>
                    <a:pt x="1147" y="76271"/>
                    <a:pt x="703" y="78156"/>
                  </a:cubicBezTo>
                  <a:cubicBezTo>
                    <a:pt x="481" y="79081"/>
                    <a:pt x="296" y="79857"/>
                    <a:pt x="185" y="80412"/>
                  </a:cubicBezTo>
                  <a:cubicBezTo>
                    <a:pt x="148" y="80707"/>
                    <a:pt x="74" y="80929"/>
                    <a:pt x="74" y="81114"/>
                  </a:cubicBezTo>
                  <a:cubicBezTo>
                    <a:pt x="37" y="81262"/>
                    <a:pt x="0" y="81373"/>
                    <a:pt x="0" y="81484"/>
                  </a:cubicBezTo>
                  <a:cubicBezTo>
                    <a:pt x="0" y="81779"/>
                    <a:pt x="74" y="82075"/>
                    <a:pt x="222" y="82334"/>
                  </a:cubicBezTo>
                  <a:cubicBezTo>
                    <a:pt x="444" y="82704"/>
                    <a:pt x="814" y="83000"/>
                    <a:pt x="1331" y="83184"/>
                  </a:cubicBezTo>
                  <a:cubicBezTo>
                    <a:pt x="1886" y="83369"/>
                    <a:pt x="2551" y="83443"/>
                    <a:pt x="3402" y="83443"/>
                  </a:cubicBezTo>
                  <a:cubicBezTo>
                    <a:pt x="5250" y="83443"/>
                    <a:pt x="7949" y="83037"/>
                    <a:pt x="11794" y="82075"/>
                  </a:cubicBezTo>
                  <a:cubicBezTo>
                    <a:pt x="19114" y="80227"/>
                    <a:pt x="40705" y="72943"/>
                    <a:pt x="40705" y="72943"/>
                  </a:cubicBezTo>
                  <a:cubicBezTo>
                    <a:pt x="40816" y="72907"/>
                    <a:pt x="40927" y="72796"/>
                    <a:pt x="40927" y="72685"/>
                  </a:cubicBezTo>
                  <a:lnTo>
                    <a:pt x="42849" y="57342"/>
                  </a:lnTo>
                  <a:cubicBezTo>
                    <a:pt x="42849" y="57231"/>
                    <a:pt x="42812" y="57157"/>
                    <a:pt x="42738" y="57083"/>
                  </a:cubicBezTo>
                  <a:cubicBezTo>
                    <a:pt x="42684" y="57029"/>
                    <a:pt x="42610" y="56995"/>
                    <a:pt x="42546" y="56995"/>
                  </a:cubicBezTo>
                  <a:cubicBezTo>
                    <a:pt x="42522" y="56995"/>
                    <a:pt x="42499" y="56999"/>
                    <a:pt x="42480" y="57009"/>
                  </a:cubicBezTo>
                  <a:lnTo>
                    <a:pt x="20445" y="61409"/>
                  </a:lnTo>
                  <a:lnTo>
                    <a:pt x="31204" y="29762"/>
                  </a:lnTo>
                  <a:cubicBezTo>
                    <a:pt x="31278" y="29614"/>
                    <a:pt x="31204" y="29429"/>
                    <a:pt x="31019" y="29355"/>
                  </a:cubicBezTo>
                  <a:cubicBezTo>
                    <a:pt x="30994" y="29349"/>
                    <a:pt x="30968" y="29346"/>
                    <a:pt x="30943" y="29346"/>
                  </a:cubicBezTo>
                  <a:cubicBezTo>
                    <a:pt x="30813" y="29346"/>
                    <a:pt x="30680" y="29423"/>
                    <a:pt x="30649" y="29577"/>
                  </a:cubicBezTo>
                  <a:lnTo>
                    <a:pt x="19669" y="61741"/>
                  </a:lnTo>
                  <a:cubicBezTo>
                    <a:pt x="19632" y="61815"/>
                    <a:pt x="19669" y="61963"/>
                    <a:pt x="19743" y="62037"/>
                  </a:cubicBezTo>
                  <a:cubicBezTo>
                    <a:pt x="19797" y="62091"/>
                    <a:pt x="19871" y="62126"/>
                    <a:pt x="19950" y="62126"/>
                  </a:cubicBezTo>
                  <a:cubicBezTo>
                    <a:pt x="19979" y="62126"/>
                    <a:pt x="20009" y="62121"/>
                    <a:pt x="20038" y="62111"/>
                  </a:cubicBezTo>
                  <a:lnTo>
                    <a:pt x="42184" y="57675"/>
                  </a:lnTo>
                  <a:lnTo>
                    <a:pt x="40323" y="72417"/>
                  </a:lnTo>
                  <a:lnTo>
                    <a:pt x="40323" y="72417"/>
                  </a:lnTo>
                  <a:cubicBezTo>
                    <a:pt x="40166" y="72467"/>
                    <a:pt x="39920" y="72546"/>
                    <a:pt x="39596" y="72648"/>
                  </a:cubicBezTo>
                  <a:cubicBezTo>
                    <a:pt x="35344" y="74090"/>
                    <a:pt x="18005" y="79894"/>
                    <a:pt x="11646" y="81484"/>
                  </a:cubicBezTo>
                  <a:cubicBezTo>
                    <a:pt x="7838" y="82408"/>
                    <a:pt x="5176" y="82815"/>
                    <a:pt x="3402" y="82815"/>
                  </a:cubicBezTo>
                  <a:cubicBezTo>
                    <a:pt x="2330" y="82815"/>
                    <a:pt x="1590" y="82667"/>
                    <a:pt x="1183" y="82408"/>
                  </a:cubicBezTo>
                  <a:cubicBezTo>
                    <a:pt x="962" y="82297"/>
                    <a:pt x="851" y="82186"/>
                    <a:pt x="740" y="82038"/>
                  </a:cubicBezTo>
                  <a:cubicBezTo>
                    <a:pt x="666" y="81853"/>
                    <a:pt x="629" y="81706"/>
                    <a:pt x="629" y="81484"/>
                  </a:cubicBezTo>
                  <a:cubicBezTo>
                    <a:pt x="629" y="81484"/>
                    <a:pt x="629" y="81336"/>
                    <a:pt x="666" y="81188"/>
                  </a:cubicBezTo>
                  <a:cubicBezTo>
                    <a:pt x="925" y="79746"/>
                    <a:pt x="2219" y="74459"/>
                    <a:pt x="3993" y="67361"/>
                  </a:cubicBezTo>
                  <a:cubicBezTo>
                    <a:pt x="6655" y="56676"/>
                    <a:pt x="10426" y="41777"/>
                    <a:pt x="13569" y="29207"/>
                  </a:cubicBezTo>
                  <a:cubicBezTo>
                    <a:pt x="15121" y="22922"/>
                    <a:pt x="16526" y="17229"/>
                    <a:pt x="17561" y="12903"/>
                  </a:cubicBezTo>
                  <a:cubicBezTo>
                    <a:pt x="18079" y="10759"/>
                    <a:pt x="18486" y="8947"/>
                    <a:pt x="18781" y="7616"/>
                  </a:cubicBezTo>
                  <a:cubicBezTo>
                    <a:pt x="19077" y="6248"/>
                    <a:pt x="19262" y="5361"/>
                    <a:pt x="19299" y="4954"/>
                  </a:cubicBezTo>
                  <a:cubicBezTo>
                    <a:pt x="19447" y="3106"/>
                    <a:pt x="19928" y="2034"/>
                    <a:pt x="20445" y="1405"/>
                  </a:cubicBezTo>
                  <a:cubicBezTo>
                    <a:pt x="21000" y="777"/>
                    <a:pt x="21591" y="629"/>
                    <a:pt x="22072" y="629"/>
                  </a:cubicBezTo>
                  <a:cubicBezTo>
                    <a:pt x="22626" y="629"/>
                    <a:pt x="24068" y="740"/>
                    <a:pt x="25362" y="814"/>
                  </a:cubicBezTo>
                  <a:cubicBezTo>
                    <a:pt x="26656" y="925"/>
                    <a:pt x="27802" y="1035"/>
                    <a:pt x="27802" y="1035"/>
                  </a:cubicBezTo>
                  <a:cubicBezTo>
                    <a:pt x="27822" y="1039"/>
                    <a:pt x="27841" y="1041"/>
                    <a:pt x="27859" y="1041"/>
                  </a:cubicBezTo>
                  <a:cubicBezTo>
                    <a:pt x="28017" y="1041"/>
                    <a:pt x="28135" y="909"/>
                    <a:pt x="28135" y="777"/>
                  </a:cubicBezTo>
                  <a:cubicBezTo>
                    <a:pt x="28172" y="592"/>
                    <a:pt x="28024" y="444"/>
                    <a:pt x="27876" y="444"/>
                  </a:cubicBezTo>
                  <a:cubicBezTo>
                    <a:pt x="27876" y="444"/>
                    <a:pt x="26693" y="333"/>
                    <a:pt x="25399" y="222"/>
                  </a:cubicBezTo>
                  <a:cubicBezTo>
                    <a:pt x="24105" y="111"/>
                    <a:pt x="22663" y="0"/>
                    <a:pt x="220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n-lt"/>
              </a:endParaRPr>
            </a:p>
          </p:txBody>
        </p:sp>
        <p:sp>
          <p:nvSpPr>
            <p:cNvPr id="1932" name="Google Shape;1932;p37"/>
            <p:cNvSpPr/>
            <p:nvPr/>
          </p:nvSpPr>
          <p:spPr>
            <a:xfrm>
              <a:off x="4389950" y="3681000"/>
              <a:ext cx="277300" cy="403025"/>
            </a:xfrm>
            <a:custGeom>
              <a:avLst/>
              <a:gdLst/>
              <a:ahLst/>
              <a:cxnLst/>
              <a:rect l="l" t="t" r="r" b="b"/>
              <a:pathLst>
                <a:path w="11092" h="16121" extrusionOk="0">
                  <a:moveTo>
                    <a:pt x="1258" y="1"/>
                  </a:moveTo>
                  <a:lnTo>
                    <a:pt x="1" y="15713"/>
                  </a:lnTo>
                  <a:lnTo>
                    <a:pt x="10130" y="16120"/>
                  </a:lnTo>
                  <a:lnTo>
                    <a:pt x="11092" y="851"/>
                  </a:lnTo>
                  <a:lnTo>
                    <a:pt x="12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n-lt"/>
              </a:endParaRPr>
            </a:p>
          </p:txBody>
        </p:sp>
        <p:sp>
          <p:nvSpPr>
            <p:cNvPr id="1933" name="Google Shape;1933;p37"/>
            <p:cNvSpPr/>
            <p:nvPr/>
          </p:nvSpPr>
          <p:spPr>
            <a:xfrm>
              <a:off x="4381625" y="3673250"/>
              <a:ext cx="293950" cy="419075"/>
            </a:xfrm>
            <a:custGeom>
              <a:avLst/>
              <a:gdLst/>
              <a:ahLst/>
              <a:cxnLst/>
              <a:rect l="l" t="t" r="r" b="b"/>
              <a:pathLst>
                <a:path w="11758" h="16763" extrusionOk="0">
                  <a:moveTo>
                    <a:pt x="1864" y="633"/>
                  </a:moveTo>
                  <a:lnTo>
                    <a:pt x="11092" y="1420"/>
                  </a:lnTo>
                  <a:lnTo>
                    <a:pt x="10205" y="16134"/>
                  </a:lnTo>
                  <a:lnTo>
                    <a:pt x="666" y="15728"/>
                  </a:lnTo>
                  <a:lnTo>
                    <a:pt x="1864" y="633"/>
                  </a:lnTo>
                  <a:close/>
                  <a:moveTo>
                    <a:pt x="1562" y="1"/>
                  </a:moveTo>
                  <a:cubicBezTo>
                    <a:pt x="1499" y="1"/>
                    <a:pt x="1433" y="35"/>
                    <a:pt x="1406" y="89"/>
                  </a:cubicBezTo>
                  <a:cubicBezTo>
                    <a:pt x="1332" y="126"/>
                    <a:pt x="1295" y="200"/>
                    <a:pt x="1295" y="274"/>
                  </a:cubicBezTo>
                  <a:lnTo>
                    <a:pt x="38" y="16023"/>
                  </a:lnTo>
                  <a:cubicBezTo>
                    <a:pt x="1" y="16097"/>
                    <a:pt x="38" y="16171"/>
                    <a:pt x="112" y="16245"/>
                  </a:cubicBezTo>
                  <a:cubicBezTo>
                    <a:pt x="149" y="16319"/>
                    <a:pt x="223" y="16356"/>
                    <a:pt x="334" y="16356"/>
                  </a:cubicBezTo>
                  <a:lnTo>
                    <a:pt x="10463" y="16763"/>
                  </a:lnTo>
                  <a:cubicBezTo>
                    <a:pt x="10648" y="16763"/>
                    <a:pt x="10759" y="16615"/>
                    <a:pt x="10796" y="16467"/>
                  </a:cubicBezTo>
                  <a:lnTo>
                    <a:pt x="11720" y="1161"/>
                  </a:lnTo>
                  <a:cubicBezTo>
                    <a:pt x="11757" y="1013"/>
                    <a:pt x="11610" y="865"/>
                    <a:pt x="11462" y="829"/>
                  </a:cubicBezTo>
                  <a:lnTo>
                    <a:pt x="1628" y="15"/>
                  </a:lnTo>
                  <a:cubicBezTo>
                    <a:pt x="1608" y="5"/>
                    <a:pt x="1585" y="1"/>
                    <a:pt x="15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n-lt"/>
              </a:endParaRPr>
            </a:p>
          </p:txBody>
        </p:sp>
        <p:sp>
          <p:nvSpPr>
            <p:cNvPr id="1934" name="Google Shape;1934;p37"/>
            <p:cNvSpPr/>
            <p:nvPr/>
          </p:nvSpPr>
          <p:spPr>
            <a:xfrm>
              <a:off x="4512875" y="3582125"/>
              <a:ext cx="70275" cy="158075"/>
            </a:xfrm>
            <a:custGeom>
              <a:avLst/>
              <a:gdLst/>
              <a:ahLst/>
              <a:cxnLst/>
              <a:rect l="l" t="t" r="r" b="b"/>
              <a:pathLst>
                <a:path w="2811" h="6323" extrusionOk="0">
                  <a:moveTo>
                    <a:pt x="149" y="0"/>
                  </a:moveTo>
                  <a:lnTo>
                    <a:pt x="1" y="6174"/>
                  </a:lnTo>
                  <a:lnTo>
                    <a:pt x="2663" y="6322"/>
                  </a:lnTo>
                  <a:lnTo>
                    <a:pt x="281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n-lt"/>
              </a:endParaRPr>
            </a:p>
          </p:txBody>
        </p:sp>
        <p:sp>
          <p:nvSpPr>
            <p:cNvPr id="1935" name="Google Shape;1935;p37"/>
            <p:cNvSpPr/>
            <p:nvPr/>
          </p:nvSpPr>
          <p:spPr>
            <a:xfrm>
              <a:off x="4505475" y="3574725"/>
              <a:ext cx="85075" cy="172850"/>
            </a:xfrm>
            <a:custGeom>
              <a:avLst/>
              <a:gdLst/>
              <a:ahLst/>
              <a:cxnLst/>
              <a:rect l="l" t="t" r="r" b="b"/>
              <a:pathLst>
                <a:path w="3403" h="6914" extrusionOk="0">
                  <a:moveTo>
                    <a:pt x="2774" y="592"/>
                  </a:moveTo>
                  <a:lnTo>
                    <a:pt x="2663" y="6285"/>
                  </a:lnTo>
                  <a:lnTo>
                    <a:pt x="629" y="6174"/>
                  </a:lnTo>
                  <a:lnTo>
                    <a:pt x="735" y="592"/>
                  </a:lnTo>
                  <a:close/>
                  <a:moveTo>
                    <a:pt x="445" y="0"/>
                  </a:moveTo>
                  <a:cubicBezTo>
                    <a:pt x="260" y="0"/>
                    <a:pt x="149" y="111"/>
                    <a:pt x="149" y="296"/>
                  </a:cubicBezTo>
                  <a:lnTo>
                    <a:pt x="1" y="6470"/>
                  </a:lnTo>
                  <a:cubicBezTo>
                    <a:pt x="1" y="6618"/>
                    <a:pt x="112" y="6766"/>
                    <a:pt x="297" y="6766"/>
                  </a:cubicBezTo>
                  <a:lnTo>
                    <a:pt x="2959" y="6914"/>
                  </a:lnTo>
                  <a:cubicBezTo>
                    <a:pt x="3032" y="6914"/>
                    <a:pt x="3106" y="6877"/>
                    <a:pt x="3180" y="6840"/>
                  </a:cubicBezTo>
                  <a:cubicBezTo>
                    <a:pt x="3254" y="6766"/>
                    <a:pt x="3254" y="6692"/>
                    <a:pt x="3291" y="6618"/>
                  </a:cubicBezTo>
                  <a:lnTo>
                    <a:pt x="3402" y="296"/>
                  </a:lnTo>
                  <a:cubicBezTo>
                    <a:pt x="3402" y="222"/>
                    <a:pt x="3402" y="148"/>
                    <a:pt x="3328" y="74"/>
                  </a:cubicBezTo>
                  <a:cubicBezTo>
                    <a:pt x="3254" y="0"/>
                    <a:pt x="3180" y="0"/>
                    <a:pt x="31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n-lt"/>
              </a:endParaRPr>
            </a:p>
          </p:txBody>
        </p:sp>
        <p:sp>
          <p:nvSpPr>
            <p:cNvPr id="1936" name="Google Shape;1936;p37"/>
            <p:cNvSpPr/>
            <p:nvPr/>
          </p:nvSpPr>
          <p:spPr>
            <a:xfrm>
              <a:off x="5426975" y="3461900"/>
              <a:ext cx="1298625" cy="1073150"/>
            </a:xfrm>
            <a:custGeom>
              <a:avLst/>
              <a:gdLst/>
              <a:ahLst/>
              <a:cxnLst/>
              <a:rect l="l" t="t" r="r" b="b"/>
              <a:pathLst>
                <a:path w="51945" h="42926" extrusionOk="0">
                  <a:moveTo>
                    <a:pt x="19915" y="0"/>
                  </a:moveTo>
                  <a:cubicBezTo>
                    <a:pt x="19319" y="0"/>
                    <a:pt x="18770" y="363"/>
                    <a:pt x="18523" y="927"/>
                  </a:cubicBezTo>
                  <a:lnTo>
                    <a:pt x="481" y="40412"/>
                  </a:lnTo>
                  <a:cubicBezTo>
                    <a:pt x="1" y="41447"/>
                    <a:pt x="740" y="42667"/>
                    <a:pt x="1886" y="42667"/>
                  </a:cubicBezTo>
                  <a:lnTo>
                    <a:pt x="31167" y="42926"/>
                  </a:lnTo>
                  <a:cubicBezTo>
                    <a:pt x="31758" y="42926"/>
                    <a:pt x="32350" y="42593"/>
                    <a:pt x="32609" y="42039"/>
                  </a:cubicBezTo>
                  <a:lnTo>
                    <a:pt x="51464" y="3145"/>
                  </a:lnTo>
                  <a:cubicBezTo>
                    <a:pt x="51944" y="2110"/>
                    <a:pt x="51205" y="890"/>
                    <a:pt x="50059" y="853"/>
                  </a:cubicBezTo>
                  <a:lnTo>
                    <a:pt x="20002" y="3"/>
                  </a:lnTo>
                  <a:cubicBezTo>
                    <a:pt x="19973" y="1"/>
                    <a:pt x="19944" y="0"/>
                    <a:pt x="199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n-lt"/>
              </a:endParaRPr>
            </a:p>
          </p:txBody>
        </p:sp>
        <p:sp>
          <p:nvSpPr>
            <p:cNvPr id="1937" name="Google Shape;1937;p37"/>
            <p:cNvSpPr/>
            <p:nvPr/>
          </p:nvSpPr>
          <p:spPr>
            <a:xfrm>
              <a:off x="5426975" y="3453650"/>
              <a:ext cx="1297700" cy="1088800"/>
            </a:xfrm>
            <a:custGeom>
              <a:avLst/>
              <a:gdLst/>
              <a:ahLst/>
              <a:cxnLst/>
              <a:rect l="l" t="t" r="r" b="b"/>
              <a:pathLst>
                <a:path w="51908" h="43552" extrusionOk="0">
                  <a:moveTo>
                    <a:pt x="20002" y="629"/>
                  </a:moveTo>
                  <a:lnTo>
                    <a:pt x="50059" y="1516"/>
                  </a:lnTo>
                  <a:cubicBezTo>
                    <a:pt x="50798" y="1516"/>
                    <a:pt x="51316" y="2144"/>
                    <a:pt x="51316" y="2810"/>
                  </a:cubicBezTo>
                  <a:cubicBezTo>
                    <a:pt x="51316" y="2995"/>
                    <a:pt x="51279" y="3180"/>
                    <a:pt x="51168" y="3364"/>
                  </a:cubicBezTo>
                  <a:lnTo>
                    <a:pt x="32313" y="42221"/>
                  </a:lnTo>
                  <a:cubicBezTo>
                    <a:pt x="32128" y="42664"/>
                    <a:pt x="31647" y="42960"/>
                    <a:pt x="31167" y="42960"/>
                  </a:cubicBezTo>
                  <a:lnTo>
                    <a:pt x="1886" y="42701"/>
                  </a:lnTo>
                  <a:cubicBezTo>
                    <a:pt x="1147" y="42701"/>
                    <a:pt x="629" y="42073"/>
                    <a:pt x="629" y="41407"/>
                  </a:cubicBezTo>
                  <a:cubicBezTo>
                    <a:pt x="629" y="41222"/>
                    <a:pt x="666" y="41038"/>
                    <a:pt x="740" y="40890"/>
                  </a:cubicBezTo>
                  <a:lnTo>
                    <a:pt x="18819" y="1368"/>
                  </a:lnTo>
                  <a:cubicBezTo>
                    <a:pt x="19003" y="924"/>
                    <a:pt x="19484" y="629"/>
                    <a:pt x="19965" y="629"/>
                  </a:cubicBezTo>
                  <a:close/>
                  <a:moveTo>
                    <a:pt x="19965" y="0"/>
                  </a:moveTo>
                  <a:cubicBezTo>
                    <a:pt x="19225" y="0"/>
                    <a:pt x="18560" y="444"/>
                    <a:pt x="18227" y="1109"/>
                  </a:cubicBezTo>
                  <a:lnTo>
                    <a:pt x="185" y="40631"/>
                  </a:lnTo>
                  <a:cubicBezTo>
                    <a:pt x="74" y="40890"/>
                    <a:pt x="1" y="41149"/>
                    <a:pt x="1" y="41407"/>
                  </a:cubicBezTo>
                  <a:cubicBezTo>
                    <a:pt x="1" y="42406"/>
                    <a:pt x="814" y="43293"/>
                    <a:pt x="1886" y="43293"/>
                  </a:cubicBezTo>
                  <a:lnTo>
                    <a:pt x="31167" y="43552"/>
                  </a:lnTo>
                  <a:cubicBezTo>
                    <a:pt x="31906" y="43552"/>
                    <a:pt x="32572" y="43145"/>
                    <a:pt x="32867" y="42479"/>
                  </a:cubicBezTo>
                  <a:lnTo>
                    <a:pt x="51722" y="3623"/>
                  </a:lnTo>
                  <a:cubicBezTo>
                    <a:pt x="51870" y="3364"/>
                    <a:pt x="51907" y="3069"/>
                    <a:pt x="51907" y="2810"/>
                  </a:cubicBezTo>
                  <a:cubicBezTo>
                    <a:pt x="51907" y="1812"/>
                    <a:pt x="51168" y="924"/>
                    <a:pt x="50059" y="887"/>
                  </a:cubicBezTo>
                  <a:lnTo>
                    <a:pt x="200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n-lt"/>
              </a:endParaRPr>
            </a:p>
          </p:txBody>
        </p:sp>
        <p:sp>
          <p:nvSpPr>
            <p:cNvPr id="1938" name="Google Shape;1938;p37"/>
            <p:cNvSpPr/>
            <p:nvPr/>
          </p:nvSpPr>
          <p:spPr>
            <a:xfrm>
              <a:off x="5548050" y="4175700"/>
              <a:ext cx="53625" cy="94825"/>
            </a:xfrm>
            <a:custGeom>
              <a:avLst/>
              <a:gdLst/>
              <a:ahLst/>
              <a:cxnLst/>
              <a:rect l="l" t="t" r="r" b="b"/>
              <a:pathLst>
                <a:path w="2145" h="3793" extrusionOk="0">
                  <a:moveTo>
                    <a:pt x="1777" y="0"/>
                  </a:moveTo>
                  <a:cubicBezTo>
                    <a:pt x="1650" y="0"/>
                    <a:pt x="1544" y="69"/>
                    <a:pt x="1516" y="177"/>
                  </a:cubicBezTo>
                  <a:lnTo>
                    <a:pt x="38" y="3357"/>
                  </a:lnTo>
                  <a:cubicBezTo>
                    <a:pt x="1" y="3504"/>
                    <a:pt x="38" y="3689"/>
                    <a:pt x="223" y="3763"/>
                  </a:cubicBezTo>
                  <a:cubicBezTo>
                    <a:pt x="262" y="3783"/>
                    <a:pt x="304" y="3792"/>
                    <a:pt x="347" y="3792"/>
                  </a:cubicBezTo>
                  <a:cubicBezTo>
                    <a:pt x="461" y="3792"/>
                    <a:pt x="575" y="3724"/>
                    <a:pt x="629" y="3615"/>
                  </a:cubicBezTo>
                  <a:lnTo>
                    <a:pt x="2071" y="436"/>
                  </a:lnTo>
                  <a:cubicBezTo>
                    <a:pt x="2145" y="288"/>
                    <a:pt x="2071" y="103"/>
                    <a:pt x="1923" y="29"/>
                  </a:cubicBezTo>
                  <a:cubicBezTo>
                    <a:pt x="1874" y="9"/>
                    <a:pt x="1824" y="0"/>
                    <a:pt x="17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n-lt"/>
              </a:endParaRPr>
            </a:p>
          </p:txBody>
        </p:sp>
        <p:sp>
          <p:nvSpPr>
            <p:cNvPr id="1939" name="Google Shape;1939;p37"/>
            <p:cNvSpPr/>
            <p:nvPr/>
          </p:nvSpPr>
          <p:spPr>
            <a:xfrm>
              <a:off x="5610900" y="3469350"/>
              <a:ext cx="451075" cy="661600"/>
            </a:xfrm>
            <a:custGeom>
              <a:avLst/>
              <a:gdLst/>
              <a:ahLst/>
              <a:cxnLst/>
              <a:rect l="l" t="t" r="r" b="b"/>
              <a:pathLst>
                <a:path w="18043" h="26464" extrusionOk="0">
                  <a:moveTo>
                    <a:pt x="13236" y="1"/>
                  </a:moveTo>
                  <a:cubicBezTo>
                    <a:pt x="12460" y="1"/>
                    <a:pt x="11794" y="407"/>
                    <a:pt x="11499" y="1110"/>
                  </a:cubicBezTo>
                  <a:lnTo>
                    <a:pt x="75" y="26028"/>
                  </a:lnTo>
                  <a:cubicBezTo>
                    <a:pt x="1" y="26176"/>
                    <a:pt x="75" y="26361"/>
                    <a:pt x="223" y="26435"/>
                  </a:cubicBezTo>
                  <a:cubicBezTo>
                    <a:pt x="272" y="26454"/>
                    <a:pt x="322" y="26464"/>
                    <a:pt x="368" y="26464"/>
                  </a:cubicBezTo>
                  <a:cubicBezTo>
                    <a:pt x="496" y="26464"/>
                    <a:pt x="602" y="26395"/>
                    <a:pt x="629" y="26287"/>
                  </a:cubicBezTo>
                  <a:lnTo>
                    <a:pt x="12053" y="1369"/>
                  </a:lnTo>
                  <a:cubicBezTo>
                    <a:pt x="12275" y="888"/>
                    <a:pt x="12719" y="592"/>
                    <a:pt x="13236" y="592"/>
                  </a:cubicBezTo>
                  <a:lnTo>
                    <a:pt x="13273" y="592"/>
                  </a:lnTo>
                  <a:lnTo>
                    <a:pt x="17710" y="740"/>
                  </a:lnTo>
                  <a:cubicBezTo>
                    <a:pt x="17894" y="740"/>
                    <a:pt x="18042" y="592"/>
                    <a:pt x="18042" y="444"/>
                  </a:cubicBezTo>
                  <a:cubicBezTo>
                    <a:pt x="18042" y="259"/>
                    <a:pt x="17931" y="112"/>
                    <a:pt x="17747" y="112"/>
                  </a:cubicBezTo>
                  <a:lnTo>
                    <a:pt x="1327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n-lt"/>
              </a:endParaRPr>
            </a:p>
          </p:txBody>
        </p:sp>
        <p:sp>
          <p:nvSpPr>
            <p:cNvPr id="1940" name="Google Shape;1940;p37"/>
            <p:cNvSpPr/>
            <p:nvPr/>
          </p:nvSpPr>
          <p:spPr>
            <a:xfrm>
              <a:off x="6081350" y="3473050"/>
              <a:ext cx="74900" cy="17575"/>
            </a:xfrm>
            <a:custGeom>
              <a:avLst/>
              <a:gdLst/>
              <a:ahLst/>
              <a:cxnLst/>
              <a:rect l="l" t="t" r="r" b="b"/>
              <a:pathLst>
                <a:path w="2996" h="703" extrusionOk="0">
                  <a:moveTo>
                    <a:pt x="333" y="1"/>
                  </a:moveTo>
                  <a:cubicBezTo>
                    <a:pt x="149" y="1"/>
                    <a:pt x="1" y="148"/>
                    <a:pt x="1" y="296"/>
                  </a:cubicBezTo>
                  <a:cubicBezTo>
                    <a:pt x="1" y="481"/>
                    <a:pt x="149" y="629"/>
                    <a:pt x="296" y="629"/>
                  </a:cubicBezTo>
                  <a:lnTo>
                    <a:pt x="2663" y="703"/>
                  </a:lnTo>
                  <a:cubicBezTo>
                    <a:pt x="2847" y="703"/>
                    <a:pt x="2995" y="555"/>
                    <a:pt x="2995" y="407"/>
                  </a:cubicBezTo>
                  <a:cubicBezTo>
                    <a:pt x="2995" y="222"/>
                    <a:pt x="2847" y="74"/>
                    <a:pt x="2700" y="74"/>
                  </a:cubicBezTo>
                  <a:lnTo>
                    <a:pt x="33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n-lt"/>
              </a:endParaRPr>
            </a:p>
          </p:txBody>
        </p:sp>
        <p:sp>
          <p:nvSpPr>
            <p:cNvPr id="1941" name="Google Shape;1941;p37"/>
            <p:cNvSpPr/>
            <p:nvPr/>
          </p:nvSpPr>
          <p:spPr>
            <a:xfrm>
              <a:off x="6350325" y="4060025"/>
              <a:ext cx="263225" cy="113650"/>
            </a:xfrm>
            <a:custGeom>
              <a:avLst/>
              <a:gdLst/>
              <a:ahLst/>
              <a:cxnLst/>
              <a:rect l="l" t="t" r="r" b="b"/>
              <a:pathLst>
                <a:path w="10529" h="4546" extrusionOk="0">
                  <a:moveTo>
                    <a:pt x="9134" y="1"/>
                  </a:moveTo>
                  <a:cubicBezTo>
                    <a:pt x="9019" y="1"/>
                    <a:pt x="8895" y="12"/>
                    <a:pt x="8762" y="35"/>
                  </a:cubicBezTo>
                  <a:cubicBezTo>
                    <a:pt x="8762" y="35"/>
                    <a:pt x="5287" y="1551"/>
                    <a:pt x="2625" y="2586"/>
                  </a:cubicBezTo>
                  <a:cubicBezTo>
                    <a:pt x="0" y="3621"/>
                    <a:pt x="1479" y="4545"/>
                    <a:pt x="2551" y="4545"/>
                  </a:cubicBezTo>
                  <a:cubicBezTo>
                    <a:pt x="3586" y="4545"/>
                    <a:pt x="7616" y="3325"/>
                    <a:pt x="9132" y="2364"/>
                  </a:cubicBezTo>
                  <a:cubicBezTo>
                    <a:pt x="10529" y="1512"/>
                    <a:pt x="10481" y="1"/>
                    <a:pt x="91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n-lt"/>
              </a:endParaRPr>
            </a:p>
          </p:txBody>
        </p:sp>
        <p:sp>
          <p:nvSpPr>
            <p:cNvPr id="1942" name="Google Shape;1942;p37"/>
            <p:cNvSpPr/>
            <p:nvPr/>
          </p:nvSpPr>
          <p:spPr>
            <a:xfrm>
              <a:off x="6386375" y="4075675"/>
              <a:ext cx="210750" cy="90600"/>
            </a:xfrm>
            <a:custGeom>
              <a:avLst/>
              <a:gdLst/>
              <a:ahLst/>
              <a:cxnLst/>
              <a:rect l="l" t="t" r="r" b="b"/>
              <a:pathLst>
                <a:path w="8430" h="3624" extrusionOk="0">
                  <a:moveTo>
                    <a:pt x="8355" y="0"/>
                  </a:moveTo>
                  <a:cubicBezTo>
                    <a:pt x="7801" y="222"/>
                    <a:pt x="7135" y="481"/>
                    <a:pt x="6507" y="703"/>
                  </a:cubicBezTo>
                  <a:cubicBezTo>
                    <a:pt x="5139" y="1220"/>
                    <a:pt x="3697" y="1627"/>
                    <a:pt x="2551" y="1886"/>
                  </a:cubicBezTo>
                  <a:cubicBezTo>
                    <a:pt x="2218" y="1997"/>
                    <a:pt x="1922" y="2034"/>
                    <a:pt x="1627" y="2108"/>
                  </a:cubicBezTo>
                  <a:cubicBezTo>
                    <a:pt x="1516" y="2145"/>
                    <a:pt x="1405" y="2182"/>
                    <a:pt x="1294" y="2219"/>
                  </a:cubicBezTo>
                  <a:cubicBezTo>
                    <a:pt x="776" y="2440"/>
                    <a:pt x="444" y="2625"/>
                    <a:pt x="222" y="2810"/>
                  </a:cubicBezTo>
                  <a:cubicBezTo>
                    <a:pt x="37" y="2958"/>
                    <a:pt x="0" y="3069"/>
                    <a:pt x="37" y="3106"/>
                  </a:cubicBezTo>
                  <a:cubicBezTo>
                    <a:pt x="37" y="3143"/>
                    <a:pt x="37" y="3180"/>
                    <a:pt x="74" y="3254"/>
                  </a:cubicBezTo>
                  <a:cubicBezTo>
                    <a:pt x="111" y="3328"/>
                    <a:pt x="222" y="3365"/>
                    <a:pt x="333" y="3439"/>
                  </a:cubicBezTo>
                  <a:cubicBezTo>
                    <a:pt x="518" y="3550"/>
                    <a:pt x="850" y="3624"/>
                    <a:pt x="1072" y="3624"/>
                  </a:cubicBezTo>
                  <a:lnTo>
                    <a:pt x="1109" y="3624"/>
                  </a:lnTo>
                  <a:cubicBezTo>
                    <a:pt x="1294" y="3624"/>
                    <a:pt x="1738" y="3550"/>
                    <a:pt x="2292" y="3439"/>
                  </a:cubicBezTo>
                  <a:cubicBezTo>
                    <a:pt x="2810" y="3291"/>
                    <a:pt x="3475" y="3106"/>
                    <a:pt x="4141" y="2921"/>
                  </a:cubicBezTo>
                  <a:cubicBezTo>
                    <a:pt x="5435" y="2477"/>
                    <a:pt x="6840" y="1923"/>
                    <a:pt x="7542" y="1479"/>
                  </a:cubicBezTo>
                  <a:cubicBezTo>
                    <a:pt x="8171" y="1110"/>
                    <a:pt x="8429" y="592"/>
                    <a:pt x="8429" y="259"/>
                  </a:cubicBezTo>
                  <a:cubicBezTo>
                    <a:pt x="8429" y="148"/>
                    <a:pt x="8392" y="74"/>
                    <a:pt x="8355"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n-lt"/>
              </a:endParaRPr>
            </a:p>
          </p:txBody>
        </p:sp>
        <p:sp>
          <p:nvSpPr>
            <p:cNvPr id="1943" name="Google Shape;1943;p37"/>
            <p:cNvSpPr/>
            <p:nvPr/>
          </p:nvSpPr>
          <p:spPr>
            <a:xfrm>
              <a:off x="6371575" y="4051650"/>
              <a:ext cx="240325" cy="130350"/>
            </a:xfrm>
            <a:custGeom>
              <a:avLst/>
              <a:gdLst/>
              <a:ahLst/>
              <a:cxnLst/>
              <a:rect l="l" t="t" r="r" b="b"/>
              <a:pathLst>
                <a:path w="9613" h="5214" extrusionOk="0">
                  <a:moveTo>
                    <a:pt x="8282" y="629"/>
                  </a:moveTo>
                  <a:cubicBezTo>
                    <a:pt x="8578" y="629"/>
                    <a:pt x="8726" y="703"/>
                    <a:pt x="8836" y="814"/>
                  </a:cubicBezTo>
                  <a:cubicBezTo>
                    <a:pt x="8947" y="924"/>
                    <a:pt x="9021" y="1035"/>
                    <a:pt x="9021" y="1220"/>
                  </a:cubicBezTo>
                  <a:cubicBezTo>
                    <a:pt x="9021" y="1553"/>
                    <a:pt x="8763" y="2071"/>
                    <a:pt x="8134" y="2440"/>
                  </a:cubicBezTo>
                  <a:cubicBezTo>
                    <a:pt x="7432" y="2884"/>
                    <a:pt x="6027" y="3438"/>
                    <a:pt x="4733" y="3882"/>
                  </a:cubicBezTo>
                  <a:cubicBezTo>
                    <a:pt x="4067" y="4067"/>
                    <a:pt x="3402" y="4252"/>
                    <a:pt x="2884" y="4400"/>
                  </a:cubicBezTo>
                  <a:cubicBezTo>
                    <a:pt x="2330" y="4511"/>
                    <a:pt x="1886" y="4585"/>
                    <a:pt x="1701" y="4585"/>
                  </a:cubicBezTo>
                  <a:cubicBezTo>
                    <a:pt x="1442" y="4585"/>
                    <a:pt x="1110" y="4511"/>
                    <a:pt x="925" y="4400"/>
                  </a:cubicBezTo>
                  <a:cubicBezTo>
                    <a:pt x="814" y="4326"/>
                    <a:pt x="703" y="4289"/>
                    <a:pt x="666" y="4215"/>
                  </a:cubicBezTo>
                  <a:cubicBezTo>
                    <a:pt x="629" y="4141"/>
                    <a:pt x="629" y="4104"/>
                    <a:pt x="629" y="4067"/>
                  </a:cubicBezTo>
                  <a:cubicBezTo>
                    <a:pt x="592" y="4030"/>
                    <a:pt x="629" y="3919"/>
                    <a:pt x="814" y="3771"/>
                  </a:cubicBezTo>
                  <a:cubicBezTo>
                    <a:pt x="1036" y="3586"/>
                    <a:pt x="1368" y="3401"/>
                    <a:pt x="1886" y="3180"/>
                  </a:cubicBezTo>
                  <a:cubicBezTo>
                    <a:pt x="4319" y="2234"/>
                    <a:pt x="7431" y="886"/>
                    <a:pt x="7949" y="661"/>
                  </a:cubicBezTo>
                  <a:lnTo>
                    <a:pt x="7949" y="661"/>
                  </a:lnTo>
                  <a:lnTo>
                    <a:pt x="7949" y="666"/>
                  </a:lnTo>
                  <a:cubicBezTo>
                    <a:pt x="8060" y="629"/>
                    <a:pt x="8171" y="629"/>
                    <a:pt x="8282" y="629"/>
                  </a:cubicBezTo>
                  <a:close/>
                  <a:moveTo>
                    <a:pt x="8282" y="0"/>
                  </a:moveTo>
                  <a:cubicBezTo>
                    <a:pt x="8134" y="0"/>
                    <a:pt x="8023" y="37"/>
                    <a:pt x="7875" y="37"/>
                  </a:cubicBezTo>
                  <a:lnTo>
                    <a:pt x="7801" y="74"/>
                  </a:lnTo>
                  <a:cubicBezTo>
                    <a:pt x="7801" y="74"/>
                    <a:pt x="6914" y="444"/>
                    <a:pt x="5731" y="961"/>
                  </a:cubicBezTo>
                  <a:cubicBezTo>
                    <a:pt x="4511" y="1479"/>
                    <a:pt x="2995" y="2107"/>
                    <a:pt x="1664" y="2625"/>
                  </a:cubicBezTo>
                  <a:cubicBezTo>
                    <a:pt x="1110" y="2847"/>
                    <a:pt x="703" y="3069"/>
                    <a:pt x="444" y="3291"/>
                  </a:cubicBezTo>
                  <a:cubicBezTo>
                    <a:pt x="148" y="3512"/>
                    <a:pt x="0" y="3808"/>
                    <a:pt x="0" y="4067"/>
                  </a:cubicBezTo>
                  <a:cubicBezTo>
                    <a:pt x="0" y="4289"/>
                    <a:pt x="74" y="4474"/>
                    <a:pt x="185" y="4622"/>
                  </a:cubicBezTo>
                  <a:cubicBezTo>
                    <a:pt x="370" y="4806"/>
                    <a:pt x="629" y="4954"/>
                    <a:pt x="888" y="5065"/>
                  </a:cubicBezTo>
                  <a:cubicBezTo>
                    <a:pt x="1147" y="5139"/>
                    <a:pt x="1405" y="5213"/>
                    <a:pt x="1701" y="5213"/>
                  </a:cubicBezTo>
                  <a:cubicBezTo>
                    <a:pt x="1997" y="5176"/>
                    <a:pt x="2441" y="5102"/>
                    <a:pt x="2995" y="4991"/>
                  </a:cubicBezTo>
                  <a:cubicBezTo>
                    <a:pt x="3845" y="4769"/>
                    <a:pt x="4918" y="4474"/>
                    <a:pt x="5916" y="4104"/>
                  </a:cubicBezTo>
                  <a:cubicBezTo>
                    <a:pt x="6914" y="3734"/>
                    <a:pt x="7838" y="3365"/>
                    <a:pt x="8467" y="2995"/>
                  </a:cubicBezTo>
                  <a:cubicBezTo>
                    <a:pt x="9206" y="2514"/>
                    <a:pt x="9613" y="1849"/>
                    <a:pt x="9613" y="1220"/>
                  </a:cubicBezTo>
                  <a:cubicBezTo>
                    <a:pt x="9613" y="887"/>
                    <a:pt x="9502" y="592"/>
                    <a:pt x="9243" y="370"/>
                  </a:cubicBezTo>
                  <a:cubicBezTo>
                    <a:pt x="9021" y="148"/>
                    <a:pt x="8689" y="0"/>
                    <a:pt x="82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n-lt"/>
              </a:endParaRPr>
            </a:p>
          </p:txBody>
        </p:sp>
        <p:sp>
          <p:nvSpPr>
            <p:cNvPr id="1944" name="Google Shape;1944;p37"/>
            <p:cNvSpPr/>
            <p:nvPr/>
          </p:nvSpPr>
          <p:spPr>
            <a:xfrm>
              <a:off x="6319825" y="3967450"/>
              <a:ext cx="358550" cy="155375"/>
            </a:xfrm>
            <a:custGeom>
              <a:avLst/>
              <a:gdLst/>
              <a:ahLst/>
              <a:cxnLst/>
              <a:rect l="l" t="t" r="r" b="b"/>
              <a:pathLst>
                <a:path w="14342" h="6215" extrusionOk="0">
                  <a:moveTo>
                    <a:pt x="12382" y="1"/>
                  </a:moveTo>
                  <a:cubicBezTo>
                    <a:pt x="12234" y="1"/>
                    <a:pt x="12075" y="14"/>
                    <a:pt x="11905" y="41"/>
                  </a:cubicBezTo>
                  <a:cubicBezTo>
                    <a:pt x="11905" y="41"/>
                    <a:pt x="7172" y="2111"/>
                    <a:pt x="3586" y="3516"/>
                  </a:cubicBezTo>
                  <a:cubicBezTo>
                    <a:pt x="0" y="4921"/>
                    <a:pt x="2034" y="6215"/>
                    <a:pt x="3438" y="6215"/>
                  </a:cubicBezTo>
                  <a:cubicBezTo>
                    <a:pt x="4880" y="6215"/>
                    <a:pt x="10389" y="4551"/>
                    <a:pt x="12422" y="3257"/>
                  </a:cubicBezTo>
                  <a:cubicBezTo>
                    <a:pt x="14341" y="2058"/>
                    <a:pt x="14259" y="1"/>
                    <a:pt x="123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n-lt"/>
              </a:endParaRPr>
            </a:p>
          </p:txBody>
        </p:sp>
        <p:sp>
          <p:nvSpPr>
            <p:cNvPr id="1945" name="Google Shape;1945;p37"/>
            <p:cNvSpPr/>
            <p:nvPr/>
          </p:nvSpPr>
          <p:spPr>
            <a:xfrm>
              <a:off x="6366950" y="3975850"/>
              <a:ext cx="291175" cy="139600"/>
            </a:xfrm>
            <a:custGeom>
              <a:avLst/>
              <a:gdLst/>
              <a:ahLst/>
              <a:cxnLst/>
              <a:rect l="l" t="t" r="r" b="b"/>
              <a:pathLst>
                <a:path w="11647" h="5584" extrusionOk="0">
                  <a:moveTo>
                    <a:pt x="10722" y="1"/>
                  </a:moveTo>
                  <a:cubicBezTo>
                    <a:pt x="10685" y="38"/>
                    <a:pt x="10648" y="38"/>
                    <a:pt x="10611" y="75"/>
                  </a:cubicBezTo>
                  <a:cubicBezTo>
                    <a:pt x="9724" y="629"/>
                    <a:pt x="8356" y="1221"/>
                    <a:pt x="6877" y="1738"/>
                  </a:cubicBezTo>
                  <a:cubicBezTo>
                    <a:pt x="5731" y="2145"/>
                    <a:pt x="4548" y="2515"/>
                    <a:pt x="3513" y="2773"/>
                  </a:cubicBezTo>
                  <a:cubicBezTo>
                    <a:pt x="2921" y="3032"/>
                    <a:pt x="2367" y="3254"/>
                    <a:pt x="1812" y="3476"/>
                  </a:cubicBezTo>
                  <a:cubicBezTo>
                    <a:pt x="1073" y="3772"/>
                    <a:pt x="629" y="4030"/>
                    <a:pt x="333" y="4252"/>
                  </a:cubicBezTo>
                  <a:cubicBezTo>
                    <a:pt x="75" y="4511"/>
                    <a:pt x="1" y="4696"/>
                    <a:pt x="1" y="4770"/>
                  </a:cubicBezTo>
                  <a:cubicBezTo>
                    <a:pt x="1" y="4881"/>
                    <a:pt x="38" y="4955"/>
                    <a:pt x="112" y="5029"/>
                  </a:cubicBezTo>
                  <a:cubicBezTo>
                    <a:pt x="185" y="5139"/>
                    <a:pt x="296" y="5213"/>
                    <a:pt x="444" y="5287"/>
                  </a:cubicBezTo>
                  <a:cubicBezTo>
                    <a:pt x="777" y="5472"/>
                    <a:pt x="1184" y="5583"/>
                    <a:pt x="1553" y="5583"/>
                  </a:cubicBezTo>
                  <a:lnTo>
                    <a:pt x="1590" y="5583"/>
                  </a:lnTo>
                  <a:cubicBezTo>
                    <a:pt x="1886" y="5583"/>
                    <a:pt x="2478" y="5472"/>
                    <a:pt x="3217" y="5287"/>
                  </a:cubicBezTo>
                  <a:cubicBezTo>
                    <a:pt x="3956" y="5139"/>
                    <a:pt x="4807" y="4881"/>
                    <a:pt x="5731" y="4585"/>
                  </a:cubicBezTo>
                  <a:cubicBezTo>
                    <a:pt x="7506" y="4030"/>
                    <a:pt x="9391" y="3291"/>
                    <a:pt x="10389" y="2662"/>
                  </a:cubicBezTo>
                  <a:cubicBezTo>
                    <a:pt x="11240" y="2108"/>
                    <a:pt x="11646" y="1405"/>
                    <a:pt x="11609" y="888"/>
                  </a:cubicBezTo>
                  <a:cubicBezTo>
                    <a:pt x="11609" y="629"/>
                    <a:pt x="11535" y="407"/>
                    <a:pt x="11351" y="259"/>
                  </a:cubicBezTo>
                  <a:cubicBezTo>
                    <a:pt x="11240" y="111"/>
                    <a:pt x="11018" y="38"/>
                    <a:pt x="10722" y="1"/>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n-lt"/>
              </a:endParaRPr>
            </a:p>
          </p:txBody>
        </p:sp>
        <p:sp>
          <p:nvSpPr>
            <p:cNvPr id="1946" name="Google Shape;1946;p37"/>
            <p:cNvSpPr/>
            <p:nvPr/>
          </p:nvSpPr>
          <p:spPr>
            <a:xfrm>
              <a:off x="6351250" y="3960150"/>
              <a:ext cx="321650" cy="170075"/>
            </a:xfrm>
            <a:custGeom>
              <a:avLst/>
              <a:gdLst/>
              <a:ahLst/>
              <a:cxnLst/>
              <a:rect l="l" t="t" r="r" b="b"/>
              <a:pathLst>
                <a:path w="12866" h="6803" extrusionOk="0">
                  <a:moveTo>
                    <a:pt x="11128" y="629"/>
                  </a:moveTo>
                  <a:cubicBezTo>
                    <a:pt x="11572" y="629"/>
                    <a:pt x="11831" y="739"/>
                    <a:pt x="11979" y="887"/>
                  </a:cubicBezTo>
                  <a:cubicBezTo>
                    <a:pt x="12163" y="1035"/>
                    <a:pt x="12237" y="1257"/>
                    <a:pt x="12237" y="1516"/>
                  </a:cubicBezTo>
                  <a:cubicBezTo>
                    <a:pt x="12274" y="2033"/>
                    <a:pt x="11868" y="2736"/>
                    <a:pt x="11017" y="3290"/>
                  </a:cubicBezTo>
                  <a:cubicBezTo>
                    <a:pt x="10019" y="3919"/>
                    <a:pt x="8134" y="4658"/>
                    <a:pt x="6359" y="5213"/>
                  </a:cubicBezTo>
                  <a:cubicBezTo>
                    <a:pt x="5435" y="5509"/>
                    <a:pt x="4584" y="5767"/>
                    <a:pt x="3845" y="5915"/>
                  </a:cubicBezTo>
                  <a:cubicBezTo>
                    <a:pt x="3106" y="6100"/>
                    <a:pt x="2477" y="6211"/>
                    <a:pt x="2181" y="6211"/>
                  </a:cubicBezTo>
                  <a:cubicBezTo>
                    <a:pt x="1849" y="6211"/>
                    <a:pt x="1405" y="6100"/>
                    <a:pt x="1072" y="5915"/>
                  </a:cubicBezTo>
                  <a:cubicBezTo>
                    <a:pt x="924" y="5841"/>
                    <a:pt x="813" y="5767"/>
                    <a:pt x="740" y="5657"/>
                  </a:cubicBezTo>
                  <a:cubicBezTo>
                    <a:pt x="666" y="5583"/>
                    <a:pt x="629" y="5509"/>
                    <a:pt x="629" y="5398"/>
                  </a:cubicBezTo>
                  <a:cubicBezTo>
                    <a:pt x="629" y="5324"/>
                    <a:pt x="703" y="5139"/>
                    <a:pt x="961" y="4880"/>
                  </a:cubicBezTo>
                  <a:cubicBezTo>
                    <a:pt x="1257" y="4658"/>
                    <a:pt x="1701" y="4400"/>
                    <a:pt x="2440" y="4104"/>
                  </a:cubicBezTo>
                  <a:cubicBezTo>
                    <a:pt x="5763" y="2802"/>
                    <a:pt x="10101" y="929"/>
                    <a:pt x="10721" y="661"/>
                  </a:cubicBezTo>
                  <a:lnTo>
                    <a:pt x="10721" y="661"/>
                  </a:lnTo>
                  <a:lnTo>
                    <a:pt x="10722" y="666"/>
                  </a:lnTo>
                  <a:cubicBezTo>
                    <a:pt x="10869" y="629"/>
                    <a:pt x="11017" y="629"/>
                    <a:pt x="11128" y="629"/>
                  </a:cubicBezTo>
                  <a:close/>
                  <a:moveTo>
                    <a:pt x="11128" y="0"/>
                  </a:moveTo>
                  <a:cubicBezTo>
                    <a:pt x="10980" y="0"/>
                    <a:pt x="10796" y="0"/>
                    <a:pt x="10611" y="37"/>
                  </a:cubicBezTo>
                  <a:lnTo>
                    <a:pt x="10537" y="74"/>
                  </a:lnTo>
                  <a:cubicBezTo>
                    <a:pt x="10537" y="74"/>
                    <a:pt x="10241" y="185"/>
                    <a:pt x="9723" y="407"/>
                  </a:cubicBezTo>
                  <a:cubicBezTo>
                    <a:pt x="8245" y="1035"/>
                    <a:pt x="4880" y="2477"/>
                    <a:pt x="2218" y="3512"/>
                  </a:cubicBezTo>
                  <a:cubicBezTo>
                    <a:pt x="1442" y="3808"/>
                    <a:pt x="924" y="4104"/>
                    <a:pt x="555" y="4437"/>
                  </a:cubicBezTo>
                  <a:cubicBezTo>
                    <a:pt x="222" y="4732"/>
                    <a:pt x="0" y="5065"/>
                    <a:pt x="0" y="5398"/>
                  </a:cubicBezTo>
                  <a:cubicBezTo>
                    <a:pt x="0" y="5657"/>
                    <a:pt x="111" y="5878"/>
                    <a:pt x="259" y="6063"/>
                  </a:cubicBezTo>
                  <a:cubicBezTo>
                    <a:pt x="481" y="6322"/>
                    <a:pt x="777" y="6507"/>
                    <a:pt x="1146" y="6618"/>
                  </a:cubicBezTo>
                  <a:cubicBezTo>
                    <a:pt x="1479" y="6729"/>
                    <a:pt x="1849" y="6803"/>
                    <a:pt x="2181" y="6803"/>
                  </a:cubicBezTo>
                  <a:cubicBezTo>
                    <a:pt x="2588" y="6803"/>
                    <a:pt x="3217" y="6692"/>
                    <a:pt x="3956" y="6507"/>
                  </a:cubicBezTo>
                  <a:cubicBezTo>
                    <a:pt x="5102" y="6248"/>
                    <a:pt x="6544" y="5841"/>
                    <a:pt x="7912" y="5324"/>
                  </a:cubicBezTo>
                  <a:cubicBezTo>
                    <a:pt x="9243" y="4843"/>
                    <a:pt x="10537" y="4326"/>
                    <a:pt x="11350" y="3808"/>
                  </a:cubicBezTo>
                  <a:cubicBezTo>
                    <a:pt x="12348" y="3180"/>
                    <a:pt x="12866" y="2329"/>
                    <a:pt x="12866" y="1516"/>
                  </a:cubicBezTo>
                  <a:cubicBezTo>
                    <a:pt x="12866" y="1109"/>
                    <a:pt x="12718" y="703"/>
                    <a:pt x="12422" y="444"/>
                  </a:cubicBezTo>
                  <a:cubicBezTo>
                    <a:pt x="12090" y="148"/>
                    <a:pt x="11683" y="0"/>
                    <a:pt x="111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n-lt"/>
              </a:endParaRPr>
            </a:p>
          </p:txBody>
        </p:sp>
        <p:sp>
          <p:nvSpPr>
            <p:cNvPr id="1947" name="Google Shape;1947;p37"/>
            <p:cNvSpPr/>
            <p:nvPr/>
          </p:nvSpPr>
          <p:spPr>
            <a:xfrm>
              <a:off x="6287475" y="3882150"/>
              <a:ext cx="392175" cy="169525"/>
            </a:xfrm>
            <a:custGeom>
              <a:avLst/>
              <a:gdLst/>
              <a:ahLst/>
              <a:cxnLst/>
              <a:rect l="l" t="t" r="r" b="b"/>
              <a:pathLst>
                <a:path w="15687" h="6781" extrusionOk="0">
                  <a:moveTo>
                    <a:pt x="13608" y="0"/>
                  </a:moveTo>
                  <a:cubicBezTo>
                    <a:pt x="13436" y="0"/>
                    <a:pt x="13251" y="17"/>
                    <a:pt x="13051" y="51"/>
                  </a:cubicBezTo>
                  <a:cubicBezTo>
                    <a:pt x="13051" y="51"/>
                    <a:pt x="7875" y="2307"/>
                    <a:pt x="3919" y="3823"/>
                  </a:cubicBezTo>
                  <a:cubicBezTo>
                    <a:pt x="0" y="5375"/>
                    <a:pt x="2255" y="6780"/>
                    <a:pt x="3808" y="6780"/>
                  </a:cubicBezTo>
                  <a:cubicBezTo>
                    <a:pt x="5324" y="6780"/>
                    <a:pt x="11387" y="4969"/>
                    <a:pt x="13642" y="3564"/>
                  </a:cubicBezTo>
                  <a:cubicBezTo>
                    <a:pt x="15687" y="2269"/>
                    <a:pt x="15627" y="0"/>
                    <a:pt x="136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n-lt"/>
              </a:endParaRPr>
            </a:p>
          </p:txBody>
        </p:sp>
        <p:sp>
          <p:nvSpPr>
            <p:cNvPr id="1948" name="Google Shape;1948;p37"/>
            <p:cNvSpPr/>
            <p:nvPr/>
          </p:nvSpPr>
          <p:spPr>
            <a:xfrm>
              <a:off x="6338300" y="3891750"/>
              <a:ext cx="320750" cy="152525"/>
            </a:xfrm>
            <a:custGeom>
              <a:avLst/>
              <a:gdLst/>
              <a:ahLst/>
              <a:cxnLst/>
              <a:rect l="l" t="t" r="r" b="b"/>
              <a:pathLst>
                <a:path w="12830" h="6101" extrusionOk="0">
                  <a:moveTo>
                    <a:pt x="12090" y="0"/>
                  </a:moveTo>
                  <a:cubicBezTo>
                    <a:pt x="12053" y="0"/>
                    <a:pt x="12016" y="37"/>
                    <a:pt x="12016" y="37"/>
                  </a:cubicBezTo>
                  <a:cubicBezTo>
                    <a:pt x="10278" y="1109"/>
                    <a:pt x="6286" y="2440"/>
                    <a:pt x="3845" y="2995"/>
                  </a:cubicBezTo>
                  <a:cubicBezTo>
                    <a:pt x="3217" y="3254"/>
                    <a:pt x="2625" y="3512"/>
                    <a:pt x="2034" y="3734"/>
                  </a:cubicBezTo>
                  <a:cubicBezTo>
                    <a:pt x="1221" y="4067"/>
                    <a:pt x="703" y="4363"/>
                    <a:pt x="407" y="4622"/>
                  </a:cubicBezTo>
                  <a:cubicBezTo>
                    <a:pt x="74" y="4880"/>
                    <a:pt x="1" y="5065"/>
                    <a:pt x="1" y="5213"/>
                  </a:cubicBezTo>
                  <a:cubicBezTo>
                    <a:pt x="1" y="5287"/>
                    <a:pt x="38" y="5398"/>
                    <a:pt x="148" y="5509"/>
                  </a:cubicBezTo>
                  <a:cubicBezTo>
                    <a:pt x="222" y="5583"/>
                    <a:pt x="370" y="5694"/>
                    <a:pt x="555" y="5805"/>
                  </a:cubicBezTo>
                  <a:cubicBezTo>
                    <a:pt x="888" y="5989"/>
                    <a:pt x="1368" y="6100"/>
                    <a:pt x="1738" y="6100"/>
                  </a:cubicBezTo>
                  <a:lnTo>
                    <a:pt x="1775" y="6100"/>
                  </a:lnTo>
                  <a:cubicBezTo>
                    <a:pt x="2108" y="6100"/>
                    <a:pt x="2773" y="5989"/>
                    <a:pt x="3550" y="5805"/>
                  </a:cubicBezTo>
                  <a:cubicBezTo>
                    <a:pt x="4363" y="5620"/>
                    <a:pt x="5324" y="5324"/>
                    <a:pt x="6323" y="5028"/>
                  </a:cubicBezTo>
                  <a:cubicBezTo>
                    <a:pt x="8282" y="4400"/>
                    <a:pt x="10352" y="3586"/>
                    <a:pt x="11424" y="2921"/>
                  </a:cubicBezTo>
                  <a:cubicBezTo>
                    <a:pt x="12386" y="2329"/>
                    <a:pt x="12829" y="1516"/>
                    <a:pt x="12792" y="925"/>
                  </a:cubicBezTo>
                  <a:cubicBezTo>
                    <a:pt x="12792" y="629"/>
                    <a:pt x="12718" y="407"/>
                    <a:pt x="12534" y="222"/>
                  </a:cubicBezTo>
                  <a:cubicBezTo>
                    <a:pt x="12423" y="111"/>
                    <a:pt x="12275" y="37"/>
                    <a:pt x="12090"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n-lt"/>
              </a:endParaRPr>
            </a:p>
          </p:txBody>
        </p:sp>
        <p:sp>
          <p:nvSpPr>
            <p:cNvPr id="1949" name="Google Shape;1949;p37"/>
            <p:cNvSpPr/>
            <p:nvPr/>
          </p:nvSpPr>
          <p:spPr>
            <a:xfrm>
              <a:off x="6323525" y="3874175"/>
              <a:ext cx="350300" cy="184875"/>
            </a:xfrm>
            <a:custGeom>
              <a:avLst/>
              <a:gdLst/>
              <a:ahLst/>
              <a:cxnLst/>
              <a:rect l="l" t="t" r="r" b="b"/>
              <a:pathLst>
                <a:path w="14012" h="7395" extrusionOk="0">
                  <a:moveTo>
                    <a:pt x="12163" y="629"/>
                  </a:moveTo>
                  <a:cubicBezTo>
                    <a:pt x="12607" y="629"/>
                    <a:pt x="12903" y="740"/>
                    <a:pt x="13125" y="925"/>
                  </a:cubicBezTo>
                  <a:cubicBezTo>
                    <a:pt x="13309" y="1110"/>
                    <a:pt x="13383" y="1332"/>
                    <a:pt x="13383" y="1628"/>
                  </a:cubicBezTo>
                  <a:cubicBezTo>
                    <a:pt x="13420" y="2219"/>
                    <a:pt x="12977" y="3032"/>
                    <a:pt x="12015" y="3624"/>
                  </a:cubicBezTo>
                  <a:cubicBezTo>
                    <a:pt x="10943" y="4289"/>
                    <a:pt x="8873" y="5103"/>
                    <a:pt x="6914" y="5731"/>
                  </a:cubicBezTo>
                  <a:cubicBezTo>
                    <a:pt x="5915" y="6027"/>
                    <a:pt x="4954" y="6323"/>
                    <a:pt x="4141" y="6508"/>
                  </a:cubicBezTo>
                  <a:cubicBezTo>
                    <a:pt x="3364" y="6692"/>
                    <a:pt x="2699" y="6803"/>
                    <a:pt x="2366" y="6803"/>
                  </a:cubicBezTo>
                  <a:cubicBezTo>
                    <a:pt x="1959" y="6803"/>
                    <a:pt x="1479" y="6692"/>
                    <a:pt x="1146" y="6508"/>
                  </a:cubicBezTo>
                  <a:cubicBezTo>
                    <a:pt x="961" y="6397"/>
                    <a:pt x="813" y="6286"/>
                    <a:pt x="739" y="6212"/>
                  </a:cubicBezTo>
                  <a:cubicBezTo>
                    <a:pt x="629" y="6101"/>
                    <a:pt x="592" y="5990"/>
                    <a:pt x="592" y="5916"/>
                  </a:cubicBezTo>
                  <a:cubicBezTo>
                    <a:pt x="592" y="5768"/>
                    <a:pt x="665" y="5583"/>
                    <a:pt x="998" y="5325"/>
                  </a:cubicBezTo>
                  <a:cubicBezTo>
                    <a:pt x="1294" y="5066"/>
                    <a:pt x="1812" y="4770"/>
                    <a:pt x="2625" y="4437"/>
                  </a:cubicBezTo>
                  <a:cubicBezTo>
                    <a:pt x="6268" y="2994"/>
                    <a:pt x="11030" y="943"/>
                    <a:pt x="11682" y="662"/>
                  </a:cubicBezTo>
                  <a:lnTo>
                    <a:pt x="11682" y="662"/>
                  </a:lnTo>
                  <a:lnTo>
                    <a:pt x="11683" y="666"/>
                  </a:lnTo>
                  <a:cubicBezTo>
                    <a:pt x="11831" y="629"/>
                    <a:pt x="12015" y="629"/>
                    <a:pt x="12163" y="629"/>
                  </a:cubicBezTo>
                  <a:close/>
                  <a:moveTo>
                    <a:pt x="12163" y="1"/>
                  </a:moveTo>
                  <a:cubicBezTo>
                    <a:pt x="11978" y="1"/>
                    <a:pt x="11794" y="38"/>
                    <a:pt x="11572" y="75"/>
                  </a:cubicBezTo>
                  <a:lnTo>
                    <a:pt x="11498" y="75"/>
                  </a:lnTo>
                  <a:cubicBezTo>
                    <a:pt x="11498" y="75"/>
                    <a:pt x="11165" y="223"/>
                    <a:pt x="10611" y="444"/>
                  </a:cubicBezTo>
                  <a:cubicBezTo>
                    <a:pt x="8984" y="1147"/>
                    <a:pt x="5324" y="2700"/>
                    <a:pt x="2366" y="3883"/>
                  </a:cubicBezTo>
                  <a:cubicBezTo>
                    <a:pt x="1553" y="4178"/>
                    <a:pt x="961" y="4511"/>
                    <a:pt x="592" y="4844"/>
                  </a:cubicBezTo>
                  <a:cubicBezTo>
                    <a:pt x="222" y="5177"/>
                    <a:pt x="0" y="5546"/>
                    <a:pt x="0" y="5916"/>
                  </a:cubicBezTo>
                  <a:cubicBezTo>
                    <a:pt x="0" y="6175"/>
                    <a:pt x="111" y="6397"/>
                    <a:pt x="259" y="6582"/>
                  </a:cubicBezTo>
                  <a:cubicBezTo>
                    <a:pt x="481" y="6877"/>
                    <a:pt x="813" y="7062"/>
                    <a:pt x="1183" y="7210"/>
                  </a:cubicBezTo>
                  <a:cubicBezTo>
                    <a:pt x="1553" y="7321"/>
                    <a:pt x="1959" y="7395"/>
                    <a:pt x="2366" y="7395"/>
                  </a:cubicBezTo>
                  <a:cubicBezTo>
                    <a:pt x="2810" y="7395"/>
                    <a:pt x="3475" y="7284"/>
                    <a:pt x="4289" y="7099"/>
                  </a:cubicBezTo>
                  <a:cubicBezTo>
                    <a:pt x="5546" y="6803"/>
                    <a:pt x="7098" y="6323"/>
                    <a:pt x="8614" y="5805"/>
                  </a:cubicBezTo>
                  <a:cubicBezTo>
                    <a:pt x="10093" y="5288"/>
                    <a:pt x="11461" y="4696"/>
                    <a:pt x="12348" y="4142"/>
                  </a:cubicBezTo>
                  <a:cubicBezTo>
                    <a:pt x="13420" y="3439"/>
                    <a:pt x="14012" y="2515"/>
                    <a:pt x="14012" y="1628"/>
                  </a:cubicBezTo>
                  <a:cubicBezTo>
                    <a:pt x="14012" y="1184"/>
                    <a:pt x="13864" y="777"/>
                    <a:pt x="13531" y="481"/>
                  </a:cubicBezTo>
                  <a:cubicBezTo>
                    <a:pt x="13199" y="186"/>
                    <a:pt x="12718" y="1"/>
                    <a:pt x="121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n-lt"/>
              </a:endParaRPr>
            </a:p>
          </p:txBody>
        </p:sp>
        <p:sp>
          <p:nvSpPr>
            <p:cNvPr id="1950" name="Google Shape;1950;p37"/>
            <p:cNvSpPr/>
            <p:nvPr/>
          </p:nvSpPr>
          <p:spPr>
            <a:xfrm>
              <a:off x="6297625" y="3803775"/>
              <a:ext cx="392475" cy="169325"/>
            </a:xfrm>
            <a:custGeom>
              <a:avLst/>
              <a:gdLst/>
              <a:ahLst/>
              <a:cxnLst/>
              <a:rect l="l" t="t" r="r" b="b"/>
              <a:pathLst>
                <a:path w="15699" h="6773" extrusionOk="0">
                  <a:moveTo>
                    <a:pt x="13576" y="0"/>
                  </a:moveTo>
                  <a:cubicBezTo>
                    <a:pt x="13413" y="0"/>
                    <a:pt x="13239" y="14"/>
                    <a:pt x="13051" y="44"/>
                  </a:cubicBezTo>
                  <a:cubicBezTo>
                    <a:pt x="13051" y="44"/>
                    <a:pt x="7876" y="2299"/>
                    <a:pt x="3957" y="3852"/>
                  </a:cubicBezTo>
                  <a:cubicBezTo>
                    <a:pt x="1" y="5368"/>
                    <a:pt x="2256" y="6773"/>
                    <a:pt x="3809" y="6773"/>
                  </a:cubicBezTo>
                  <a:cubicBezTo>
                    <a:pt x="5362" y="6773"/>
                    <a:pt x="11388" y="4961"/>
                    <a:pt x="13643" y="3556"/>
                  </a:cubicBezTo>
                  <a:cubicBezTo>
                    <a:pt x="15699" y="2254"/>
                    <a:pt x="15627" y="0"/>
                    <a:pt x="135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n-lt"/>
              </a:endParaRPr>
            </a:p>
          </p:txBody>
        </p:sp>
        <p:sp>
          <p:nvSpPr>
            <p:cNvPr id="1951" name="Google Shape;1951;p37"/>
            <p:cNvSpPr/>
            <p:nvPr/>
          </p:nvSpPr>
          <p:spPr>
            <a:xfrm>
              <a:off x="6341075" y="3803950"/>
              <a:ext cx="335525" cy="169150"/>
            </a:xfrm>
            <a:custGeom>
              <a:avLst/>
              <a:gdLst/>
              <a:ahLst/>
              <a:cxnLst/>
              <a:rect l="l" t="t" r="r" b="b"/>
              <a:pathLst>
                <a:path w="13421" h="6766" extrusionOk="0">
                  <a:moveTo>
                    <a:pt x="11868" y="0"/>
                  </a:moveTo>
                  <a:cubicBezTo>
                    <a:pt x="11683" y="0"/>
                    <a:pt x="11535" y="0"/>
                    <a:pt x="11313" y="37"/>
                  </a:cubicBezTo>
                  <a:cubicBezTo>
                    <a:pt x="11313" y="37"/>
                    <a:pt x="6138" y="2292"/>
                    <a:pt x="2219" y="3845"/>
                  </a:cubicBezTo>
                  <a:cubicBezTo>
                    <a:pt x="592" y="4473"/>
                    <a:pt x="0" y="5065"/>
                    <a:pt x="0" y="5583"/>
                  </a:cubicBezTo>
                  <a:cubicBezTo>
                    <a:pt x="0" y="6285"/>
                    <a:pt x="1147" y="6766"/>
                    <a:pt x="2071" y="6766"/>
                  </a:cubicBezTo>
                  <a:cubicBezTo>
                    <a:pt x="3624" y="6766"/>
                    <a:pt x="9650" y="4954"/>
                    <a:pt x="11905" y="3549"/>
                  </a:cubicBezTo>
                  <a:cubicBezTo>
                    <a:pt x="11905" y="3549"/>
                    <a:pt x="11942" y="3512"/>
                    <a:pt x="11979" y="3512"/>
                  </a:cubicBezTo>
                  <a:cubicBezTo>
                    <a:pt x="12164" y="3364"/>
                    <a:pt x="12349" y="3216"/>
                    <a:pt x="12533" y="3069"/>
                  </a:cubicBezTo>
                  <a:cubicBezTo>
                    <a:pt x="13125" y="2514"/>
                    <a:pt x="13421" y="1886"/>
                    <a:pt x="13421" y="1331"/>
                  </a:cubicBezTo>
                  <a:cubicBezTo>
                    <a:pt x="13421" y="592"/>
                    <a:pt x="12903" y="0"/>
                    <a:pt x="11868"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n-lt"/>
              </a:endParaRPr>
            </a:p>
          </p:txBody>
        </p:sp>
        <p:sp>
          <p:nvSpPr>
            <p:cNvPr id="1952" name="Google Shape;1952;p37"/>
            <p:cNvSpPr/>
            <p:nvPr/>
          </p:nvSpPr>
          <p:spPr>
            <a:xfrm>
              <a:off x="6333675" y="3795625"/>
              <a:ext cx="350325" cy="185800"/>
            </a:xfrm>
            <a:custGeom>
              <a:avLst/>
              <a:gdLst/>
              <a:ahLst/>
              <a:cxnLst/>
              <a:rect l="l" t="t" r="r" b="b"/>
              <a:pathLst>
                <a:path w="14013" h="7432" extrusionOk="0">
                  <a:moveTo>
                    <a:pt x="12164" y="629"/>
                  </a:moveTo>
                  <a:cubicBezTo>
                    <a:pt x="12608" y="629"/>
                    <a:pt x="12903" y="777"/>
                    <a:pt x="13125" y="925"/>
                  </a:cubicBezTo>
                  <a:cubicBezTo>
                    <a:pt x="13310" y="1109"/>
                    <a:pt x="13384" y="1331"/>
                    <a:pt x="13421" y="1664"/>
                  </a:cubicBezTo>
                  <a:cubicBezTo>
                    <a:pt x="13421" y="2219"/>
                    <a:pt x="12977" y="3032"/>
                    <a:pt x="12016" y="3623"/>
                  </a:cubicBezTo>
                  <a:cubicBezTo>
                    <a:pt x="10944" y="4289"/>
                    <a:pt x="8874" y="5102"/>
                    <a:pt x="6914" y="5731"/>
                  </a:cubicBezTo>
                  <a:cubicBezTo>
                    <a:pt x="5916" y="6027"/>
                    <a:pt x="4955" y="6322"/>
                    <a:pt x="4141" y="6507"/>
                  </a:cubicBezTo>
                  <a:cubicBezTo>
                    <a:pt x="3365" y="6692"/>
                    <a:pt x="2700" y="6803"/>
                    <a:pt x="2367" y="6803"/>
                  </a:cubicBezTo>
                  <a:cubicBezTo>
                    <a:pt x="1960" y="6803"/>
                    <a:pt x="1480" y="6692"/>
                    <a:pt x="1147" y="6507"/>
                  </a:cubicBezTo>
                  <a:cubicBezTo>
                    <a:pt x="962" y="6433"/>
                    <a:pt x="814" y="6322"/>
                    <a:pt x="740" y="6211"/>
                  </a:cubicBezTo>
                  <a:cubicBezTo>
                    <a:pt x="629" y="6100"/>
                    <a:pt x="592" y="6027"/>
                    <a:pt x="592" y="5916"/>
                  </a:cubicBezTo>
                  <a:cubicBezTo>
                    <a:pt x="592" y="5805"/>
                    <a:pt x="666" y="5583"/>
                    <a:pt x="999" y="5324"/>
                  </a:cubicBezTo>
                  <a:cubicBezTo>
                    <a:pt x="1295" y="5065"/>
                    <a:pt x="1812" y="4770"/>
                    <a:pt x="2626" y="4437"/>
                  </a:cubicBezTo>
                  <a:cubicBezTo>
                    <a:pt x="6544" y="2884"/>
                    <a:pt x="11757" y="666"/>
                    <a:pt x="11757" y="666"/>
                  </a:cubicBezTo>
                  <a:lnTo>
                    <a:pt x="11751" y="654"/>
                  </a:lnTo>
                  <a:lnTo>
                    <a:pt x="11751" y="654"/>
                  </a:lnTo>
                  <a:cubicBezTo>
                    <a:pt x="11905" y="629"/>
                    <a:pt x="12035" y="629"/>
                    <a:pt x="12164" y="629"/>
                  </a:cubicBezTo>
                  <a:close/>
                  <a:moveTo>
                    <a:pt x="12164" y="0"/>
                  </a:moveTo>
                  <a:cubicBezTo>
                    <a:pt x="11979" y="0"/>
                    <a:pt x="11794" y="37"/>
                    <a:pt x="11572" y="74"/>
                  </a:cubicBezTo>
                  <a:lnTo>
                    <a:pt x="11499" y="74"/>
                  </a:lnTo>
                  <a:cubicBezTo>
                    <a:pt x="11499" y="74"/>
                    <a:pt x="11166" y="222"/>
                    <a:pt x="10648" y="481"/>
                  </a:cubicBezTo>
                  <a:cubicBezTo>
                    <a:pt x="8985" y="1183"/>
                    <a:pt x="5324" y="2736"/>
                    <a:pt x="2367" y="3882"/>
                  </a:cubicBezTo>
                  <a:cubicBezTo>
                    <a:pt x="1553" y="4215"/>
                    <a:pt x="962" y="4511"/>
                    <a:pt x="592" y="4843"/>
                  </a:cubicBezTo>
                  <a:cubicBezTo>
                    <a:pt x="223" y="5176"/>
                    <a:pt x="1" y="5546"/>
                    <a:pt x="1" y="5916"/>
                  </a:cubicBezTo>
                  <a:cubicBezTo>
                    <a:pt x="1" y="6174"/>
                    <a:pt x="112" y="6433"/>
                    <a:pt x="259" y="6618"/>
                  </a:cubicBezTo>
                  <a:cubicBezTo>
                    <a:pt x="481" y="6877"/>
                    <a:pt x="851" y="7062"/>
                    <a:pt x="1184" y="7210"/>
                  </a:cubicBezTo>
                  <a:cubicBezTo>
                    <a:pt x="1553" y="7357"/>
                    <a:pt x="1960" y="7431"/>
                    <a:pt x="2367" y="7431"/>
                  </a:cubicBezTo>
                  <a:cubicBezTo>
                    <a:pt x="2810" y="7431"/>
                    <a:pt x="3476" y="7284"/>
                    <a:pt x="4289" y="7099"/>
                  </a:cubicBezTo>
                  <a:cubicBezTo>
                    <a:pt x="5546" y="6803"/>
                    <a:pt x="7099" y="6359"/>
                    <a:pt x="8615" y="5805"/>
                  </a:cubicBezTo>
                  <a:cubicBezTo>
                    <a:pt x="10094" y="5287"/>
                    <a:pt x="11462" y="4696"/>
                    <a:pt x="12349" y="4141"/>
                  </a:cubicBezTo>
                  <a:cubicBezTo>
                    <a:pt x="13458" y="3476"/>
                    <a:pt x="14013" y="2514"/>
                    <a:pt x="14013" y="1664"/>
                  </a:cubicBezTo>
                  <a:cubicBezTo>
                    <a:pt x="14013" y="1220"/>
                    <a:pt x="13865" y="777"/>
                    <a:pt x="13532" y="481"/>
                  </a:cubicBezTo>
                  <a:cubicBezTo>
                    <a:pt x="13199" y="185"/>
                    <a:pt x="12719" y="0"/>
                    <a:pt x="121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n-lt"/>
              </a:endParaRPr>
            </a:p>
          </p:txBody>
        </p:sp>
        <p:sp>
          <p:nvSpPr>
            <p:cNvPr id="1953" name="Google Shape;1953;p37"/>
            <p:cNvSpPr/>
            <p:nvPr/>
          </p:nvSpPr>
          <p:spPr>
            <a:xfrm>
              <a:off x="4942650" y="1866675"/>
              <a:ext cx="849425" cy="1047800"/>
            </a:xfrm>
            <a:custGeom>
              <a:avLst/>
              <a:gdLst/>
              <a:ahLst/>
              <a:cxnLst/>
              <a:rect l="l" t="t" r="r" b="b"/>
              <a:pathLst>
                <a:path w="33977" h="41912" extrusionOk="0">
                  <a:moveTo>
                    <a:pt x="14309" y="0"/>
                  </a:moveTo>
                  <a:cubicBezTo>
                    <a:pt x="14309" y="0"/>
                    <a:pt x="4216" y="6470"/>
                    <a:pt x="2108" y="8984"/>
                  </a:cubicBezTo>
                  <a:cubicBezTo>
                    <a:pt x="1" y="11535"/>
                    <a:pt x="962" y="16859"/>
                    <a:pt x="1110" y="18560"/>
                  </a:cubicBezTo>
                  <a:cubicBezTo>
                    <a:pt x="1258" y="20223"/>
                    <a:pt x="1406" y="31462"/>
                    <a:pt x="2367" y="33274"/>
                  </a:cubicBezTo>
                  <a:cubicBezTo>
                    <a:pt x="3333" y="35063"/>
                    <a:pt x="6205" y="41911"/>
                    <a:pt x="15275" y="41911"/>
                  </a:cubicBezTo>
                  <a:cubicBezTo>
                    <a:pt x="15575" y="41911"/>
                    <a:pt x="15881" y="41904"/>
                    <a:pt x="16194" y="41888"/>
                  </a:cubicBezTo>
                  <a:cubicBezTo>
                    <a:pt x="23255" y="41592"/>
                    <a:pt x="26805" y="35825"/>
                    <a:pt x="28210" y="32165"/>
                  </a:cubicBezTo>
                  <a:cubicBezTo>
                    <a:pt x="29614" y="28505"/>
                    <a:pt x="29910" y="24290"/>
                    <a:pt x="29910" y="24290"/>
                  </a:cubicBezTo>
                  <a:cubicBezTo>
                    <a:pt x="29910" y="24290"/>
                    <a:pt x="33977" y="23588"/>
                    <a:pt x="33977" y="20223"/>
                  </a:cubicBezTo>
                  <a:cubicBezTo>
                    <a:pt x="33977" y="17022"/>
                    <a:pt x="33173" y="13318"/>
                    <a:pt x="31439" y="13318"/>
                  </a:cubicBezTo>
                  <a:cubicBezTo>
                    <a:pt x="31351" y="13318"/>
                    <a:pt x="31260" y="13327"/>
                    <a:pt x="31167" y="13347"/>
                  </a:cubicBezTo>
                  <a:cubicBezTo>
                    <a:pt x="30206" y="13569"/>
                    <a:pt x="28912" y="15750"/>
                    <a:pt x="28912" y="15750"/>
                  </a:cubicBezTo>
                  <a:cubicBezTo>
                    <a:pt x="28912" y="15750"/>
                    <a:pt x="23588" y="12238"/>
                    <a:pt x="19078" y="7025"/>
                  </a:cubicBezTo>
                  <a:cubicBezTo>
                    <a:pt x="14604" y="1812"/>
                    <a:pt x="14309" y="0"/>
                    <a:pt x="14309" y="0"/>
                  </a:cubicBezTo>
                  <a:close/>
                </a:path>
              </a:pathLst>
            </a:custGeom>
            <a:solidFill>
              <a:srgbClr val="ADAD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n-lt"/>
              </a:endParaRPr>
            </a:p>
          </p:txBody>
        </p:sp>
        <p:sp>
          <p:nvSpPr>
            <p:cNvPr id="1954" name="Google Shape;1954;p37"/>
            <p:cNvSpPr/>
            <p:nvPr/>
          </p:nvSpPr>
          <p:spPr>
            <a:xfrm>
              <a:off x="4970400" y="1866675"/>
              <a:ext cx="695050" cy="401125"/>
            </a:xfrm>
            <a:custGeom>
              <a:avLst/>
              <a:gdLst/>
              <a:ahLst/>
              <a:cxnLst/>
              <a:rect l="l" t="t" r="r" b="b"/>
              <a:pathLst>
                <a:path w="27802" h="16045" extrusionOk="0">
                  <a:moveTo>
                    <a:pt x="13199" y="0"/>
                  </a:moveTo>
                  <a:cubicBezTo>
                    <a:pt x="13199" y="0"/>
                    <a:pt x="3106" y="6470"/>
                    <a:pt x="998" y="8984"/>
                  </a:cubicBezTo>
                  <a:cubicBezTo>
                    <a:pt x="518" y="9576"/>
                    <a:pt x="185" y="10278"/>
                    <a:pt x="0" y="11055"/>
                  </a:cubicBezTo>
                  <a:lnTo>
                    <a:pt x="12570" y="5842"/>
                  </a:lnTo>
                  <a:cubicBezTo>
                    <a:pt x="12570" y="5842"/>
                    <a:pt x="20307" y="16045"/>
                    <a:pt x="26183" y="16045"/>
                  </a:cubicBezTo>
                  <a:cubicBezTo>
                    <a:pt x="26742" y="16045"/>
                    <a:pt x="27285" y="15952"/>
                    <a:pt x="27802" y="15750"/>
                  </a:cubicBezTo>
                  <a:cubicBezTo>
                    <a:pt x="27802" y="15750"/>
                    <a:pt x="22478" y="12238"/>
                    <a:pt x="17968" y="7025"/>
                  </a:cubicBezTo>
                  <a:cubicBezTo>
                    <a:pt x="13494" y="1812"/>
                    <a:pt x="13199" y="0"/>
                    <a:pt x="131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n-lt"/>
              </a:endParaRPr>
            </a:p>
          </p:txBody>
        </p:sp>
        <p:sp>
          <p:nvSpPr>
            <p:cNvPr id="1955" name="Google Shape;1955;p37"/>
            <p:cNvSpPr/>
            <p:nvPr/>
          </p:nvSpPr>
          <p:spPr>
            <a:xfrm>
              <a:off x="4968550" y="2285850"/>
              <a:ext cx="823525" cy="628625"/>
            </a:xfrm>
            <a:custGeom>
              <a:avLst/>
              <a:gdLst/>
              <a:ahLst/>
              <a:cxnLst/>
              <a:rect l="l" t="t" r="r" b="b"/>
              <a:pathLst>
                <a:path w="32941" h="25145" extrusionOk="0">
                  <a:moveTo>
                    <a:pt x="3235" y="0"/>
                  </a:moveTo>
                  <a:cubicBezTo>
                    <a:pt x="3026" y="0"/>
                    <a:pt x="2810" y="6"/>
                    <a:pt x="2588" y="18"/>
                  </a:cubicBezTo>
                  <a:cubicBezTo>
                    <a:pt x="1479" y="92"/>
                    <a:pt x="666" y="536"/>
                    <a:pt x="0" y="1090"/>
                  </a:cubicBezTo>
                  <a:cubicBezTo>
                    <a:pt x="37" y="1349"/>
                    <a:pt x="74" y="1608"/>
                    <a:pt x="74" y="1793"/>
                  </a:cubicBezTo>
                  <a:cubicBezTo>
                    <a:pt x="222" y="3456"/>
                    <a:pt x="370" y="14695"/>
                    <a:pt x="1331" y="16507"/>
                  </a:cubicBezTo>
                  <a:cubicBezTo>
                    <a:pt x="2297" y="18296"/>
                    <a:pt x="5169" y="25144"/>
                    <a:pt x="14239" y="25144"/>
                  </a:cubicBezTo>
                  <a:cubicBezTo>
                    <a:pt x="14539" y="25144"/>
                    <a:pt x="14845" y="25137"/>
                    <a:pt x="15158" y="25121"/>
                  </a:cubicBezTo>
                  <a:cubicBezTo>
                    <a:pt x="22219" y="24825"/>
                    <a:pt x="25769" y="19058"/>
                    <a:pt x="27174" y="15398"/>
                  </a:cubicBezTo>
                  <a:cubicBezTo>
                    <a:pt x="28578" y="11738"/>
                    <a:pt x="28874" y="7523"/>
                    <a:pt x="28874" y="7523"/>
                  </a:cubicBezTo>
                  <a:cubicBezTo>
                    <a:pt x="28874" y="7523"/>
                    <a:pt x="32941" y="6821"/>
                    <a:pt x="32941" y="3456"/>
                  </a:cubicBezTo>
                  <a:cubicBezTo>
                    <a:pt x="32941" y="2791"/>
                    <a:pt x="32904" y="2088"/>
                    <a:pt x="32830" y="1386"/>
                  </a:cubicBezTo>
                  <a:cubicBezTo>
                    <a:pt x="32719" y="2458"/>
                    <a:pt x="32497" y="3641"/>
                    <a:pt x="32054" y="4602"/>
                  </a:cubicBezTo>
                  <a:cubicBezTo>
                    <a:pt x="31225" y="6421"/>
                    <a:pt x="29447" y="6673"/>
                    <a:pt x="28528" y="6673"/>
                  </a:cubicBezTo>
                  <a:cubicBezTo>
                    <a:pt x="28176" y="6673"/>
                    <a:pt x="27950" y="6636"/>
                    <a:pt x="27950" y="6636"/>
                  </a:cubicBezTo>
                  <a:cubicBezTo>
                    <a:pt x="27950" y="6636"/>
                    <a:pt x="26101" y="16248"/>
                    <a:pt x="23587" y="19206"/>
                  </a:cubicBezTo>
                  <a:cubicBezTo>
                    <a:pt x="21937" y="21148"/>
                    <a:pt x="18421" y="22899"/>
                    <a:pt x="14265" y="22899"/>
                  </a:cubicBezTo>
                  <a:cubicBezTo>
                    <a:pt x="12091" y="22899"/>
                    <a:pt x="9743" y="22420"/>
                    <a:pt x="7394" y="21239"/>
                  </a:cubicBezTo>
                  <a:cubicBezTo>
                    <a:pt x="555" y="17838"/>
                    <a:pt x="1479" y="9409"/>
                    <a:pt x="1479" y="9409"/>
                  </a:cubicBezTo>
                  <a:cubicBezTo>
                    <a:pt x="1479" y="9409"/>
                    <a:pt x="5583" y="9409"/>
                    <a:pt x="7172" y="5527"/>
                  </a:cubicBezTo>
                  <a:cubicBezTo>
                    <a:pt x="8677" y="1853"/>
                    <a:pt x="6936" y="0"/>
                    <a:pt x="32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n-lt"/>
              </a:endParaRPr>
            </a:p>
          </p:txBody>
        </p:sp>
        <p:sp>
          <p:nvSpPr>
            <p:cNvPr id="1956" name="Google Shape;1956;p37"/>
            <p:cNvSpPr/>
            <p:nvPr/>
          </p:nvSpPr>
          <p:spPr>
            <a:xfrm>
              <a:off x="4968550" y="2286300"/>
              <a:ext cx="823525" cy="628525"/>
            </a:xfrm>
            <a:custGeom>
              <a:avLst/>
              <a:gdLst/>
              <a:ahLst/>
              <a:cxnLst/>
              <a:rect l="l" t="t" r="r" b="b"/>
              <a:pathLst>
                <a:path w="32941" h="25141" extrusionOk="0">
                  <a:moveTo>
                    <a:pt x="2588" y="0"/>
                  </a:moveTo>
                  <a:cubicBezTo>
                    <a:pt x="1479" y="74"/>
                    <a:pt x="666" y="518"/>
                    <a:pt x="0" y="1072"/>
                  </a:cubicBezTo>
                  <a:cubicBezTo>
                    <a:pt x="37" y="1331"/>
                    <a:pt x="74" y="1553"/>
                    <a:pt x="74" y="1775"/>
                  </a:cubicBezTo>
                  <a:cubicBezTo>
                    <a:pt x="222" y="3401"/>
                    <a:pt x="370" y="14197"/>
                    <a:pt x="1294" y="16378"/>
                  </a:cubicBezTo>
                  <a:cubicBezTo>
                    <a:pt x="1294" y="16415"/>
                    <a:pt x="1331" y="16452"/>
                    <a:pt x="1331" y="16489"/>
                  </a:cubicBezTo>
                  <a:cubicBezTo>
                    <a:pt x="1405" y="16637"/>
                    <a:pt x="1479" y="16785"/>
                    <a:pt x="1590" y="16970"/>
                  </a:cubicBezTo>
                  <a:cubicBezTo>
                    <a:pt x="1664" y="17155"/>
                    <a:pt x="1812" y="17376"/>
                    <a:pt x="1923" y="17598"/>
                  </a:cubicBezTo>
                  <a:cubicBezTo>
                    <a:pt x="2255" y="18227"/>
                    <a:pt x="2699" y="19003"/>
                    <a:pt x="3327" y="19816"/>
                  </a:cubicBezTo>
                  <a:cubicBezTo>
                    <a:pt x="3475" y="20038"/>
                    <a:pt x="3623" y="20260"/>
                    <a:pt x="3808" y="20482"/>
                  </a:cubicBezTo>
                  <a:cubicBezTo>
                    <a:pt x="3919" y="20593"/>
                    <a:pt x="3993" y="20667"/>
                    <a:pt x="4067" y="20778"/>
                  </a:cubicBezTo>
                  <a:cubicBezTo>
                    <a:pt x="6026" y="22996"/>
                    <a:pt x="9169" y="25140"/>
                    <a:pt x="14271" y="25140"/>
                  </a:cubicBezTo>
                  <a:cubicBezTo>
                    <a:pt x="14567" y="25140"/>
                    <a:pt x="14862" y="25140"/>
                    <a:pt x="15158" y="25103"/>
                  </a:cubicBezTo>
                  <a:cubicBezTo>
                    <a:pt x="16748" y="25029"/>
                    <a:pt x="18190" y="24697"/>
                    <a:pt x="19447" y="24142"/>
                  </a:cubicBezTo>
                  <a:cubicBezTo>
                    <a:pt x="19853" y="23957"/>
                    <a:pt x="20223" y="23772"/>
                    <a:pt x="20593" y="23587"/>
                  </a:cubicBezTo>
                  <a:lnTo>
                    <a:pt x="20630" y="23550"/>
                  </a:lnTo>
                  <a:cubicBezTo>
                    <a:pt x="20852" y="23403"/>
                    <a:pt x="21073" y="23292"/>
                    <a:pt x="21295" y="23144"/>
                  </a:cubicBezTo>
                  <a:cubicBezTo>
                    <a:pt x="22811" y="22109"/>
                    <a:pt x="24031" y="20815"/>
                    <a:pt x="24992" y="19484"/>
                  </a:cubicBezTo>
                  <a:cubicBezTo>
                    <a:pt x="25140" y="19299"/>
                    <a:pt x="25251" y="19114"/>
                    <a:pt x="25399" y="18892"/>
                  </a:cubicBezTo>
                  <a:cubicBezTo>
                    <a:pt x="25584" y="18596"/>
                    <a:pt x="25769" y="18301"/>
                    <a:pt x="25953" y="18005"/>
                  </a:cubicBezTo>
                  <a:cubicBezTo>
                    <a:pt x="26064" y="17783"/>
                    <a:pt x="26175" y="17598"/>
                    <a:pt x="26286" y="17376"/>
                  </a:cubicBezTo>
                  <a:cubicBezTo>
                    <a:pt x="26656" y="16674"/>
                    <a:pt x="26952" y="16008"/>
                    <a:pt x="27174" y="15380"/>
                  </a:cubicBezTo>
                  <a:cubicBezTo>
                    <a:pt x="28578" y="11720"/>
                    <a:pt x="28874" y="7505"/>
                    <a:pt x="28874" y="7505"/>
                  </a:cubicBezTo>
                  <a:cubicBezTo>
                    <a:pt x="28874" y="7505"/>
                    <a:pt x="32941" y="6803"/>
                    <a:pt x="32941" y="3438"/>
                  </a:cubicBezTo>
                  <a:cubicBezTo>
                    <a:pt x="32941" y="2773"/>
                    <a:pt x="32904" y="2070"/>
                    <a:pt x="32830" y="1368"/>
                  </a:cubicBezTo>
                  <a:cubicBezTo>
                    <a:pt x="32719" y="2440"/>
                    <a:pt x="32497" y="3623"/>
                    <a:pt x="32054" y="4584"/>
                  </a:cubicBezTo>
                  <a:cubicBezTo>
                    <a:pt x="31203" y="6433"/>
                    <a:pt x="29392" y="6655"/>
                    <a:pt x="28467" y="6655"/>
                  </a:cubicBezTo>
                  <a:cubicBezTo>
                    <a:pt x="28135" y="6655"/>
                    <a:pt x="27950" y="6618"/>
                    <a:pt x="27950" y="6618"/>
                  </a:cubicBezTo>
                  <a:cubicBezTo>
                    <a:pt x="27950" y="6618"/>
                    <a:pt x="26101" y="16230"/>
                    <a:pt x="23587" y="19188"/>
                  </a:cubicBezTo>
                  <a:cubicBezTo>
                    <a:pt x="21961" y="21147"/>
                    <a:pt x="18411" y="22885"/>
                    <a:pt x="14271" y="22885"/>
                  </a:cubicBezTo>
                  <a:cubicBezTo>
                    <a:pt x="12090" y="22885"/>
                    <a:pt x="9760" y="22404"/>
                    <a:pt x="7394" y="21221"/>
                  </a:cubicBezTo>
                  <a:cubicBezTo>
                    <a:pt x="1997" y="18522"/>
                    <a:pt x="1442" y="12718"/>
                    <a:pt x="1405" y="10389"/>
                  </a:cubicBezTo>
                  <a:cubicBezTo>
                    <a:pt x="1405" y="9760"/>
                    <a:pt x="1479" y="9391"/>
                    <a:pt x="1479" y="9391"/>
                  </a:cubicBezTo>
                  <a:cubicBezTo>
                    <a:pt x="1479" y="9391"/>
                    <a:pt x="5583" y="9391"/>
                    <a:pt x="7172" y="5509"/>
                  </a:cubicBezTo>
                  <a:cubicBezTo>
                    <a:pt x="7542" y="4584"/>
                    <a:pt x="7727" y="3808"/>
                    <a:pt x="7727" y="3143"/>
                  </a:cubicBezTo>
                  <a:cubicBezTo>
                    <a:pt x="7727" y="1035"/>
                    <a:pt x="6026" y="0"/>
                    <a:pt x="3254"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n-lt"/>
              </a:endParaRPr>
            </a:p>
          </p:txBody>
        </p:sp>
        <p:sp>
          <p:nvSpPr>
            <p:cNvPr id="1957" name="Google Shape;1957;p37"/>
            <p:cNvSpPr/>
            <p:nvPr/>
          </p:nvSpPr>
          <p:spPr>
            <a:xfrm>
              <a:off x="5305900" y="2213275"/>
              <a:ext cx="281000" cy="281000"/>
            </a:xfrm>
            <a:custGeom>
              <a:avLst/>
              <a:gdLst/>
              <a:ahLst/>
              <a:cxnLst/>
              <a:rect l="l" t="t" r="r" b="b"/>
              <a:pathLst>
                <a:path w="11240" h="11240" extrusionOk="0">
                  <a:moveTo>
                    <a:pt x="5620" y="0"/>
                  </a:moveTo>
                  <a:cubicBezTo>
                    <a:pt x="2514" y="0"/>
                    <a:pt x="0" y="2514"/>
                    <a:pt x="0" y="5620"/>
                  </a:cubicBezTo>
                  <a:cubicBezTo>
                    <a:pt x="0" y="8726"/>
                    <a:pt x="2514" y="11240"/>
                    <a:pt x="5620" y="11240"/>
                  </a:cubicBezTo>
                  <a:cubicBezTo>
                    <a:pt x="8725" y="11240"/>
                    <a:pt x="11239" y="8726"/>
                    <a:pt x="11239" y="5620"/>
                  </a:cubicBezTo>
                  <a:cubicBezTo>
                    <a:pt x="11239" y="2514"/>
                    <a:pt x="8725" y="0"/>
                    <a:pt x="56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n-lt"/>
              </a:endParaRPr>
            </a:p>
          </p:txBody>
        </p:sp>
        <p:sp>
          <p:nvSpPr>
            <p:cNvPr id="1958" name="Google Shape;1958;p37"/>
            <p:cNvSpPr/>
            <p:nvPr/>
          </p:nvSpPr>
          <p:spPr>
            <a:xfrm>
              <a:off x="5305900" y="2213275"/>
              <a:ext cx="281000" cy="281000"/>
            </a:xfrm>
            <a:custGeom>
              <a:avLst/>
              <a:gdLst/>
              <a:ahLst/>
              <a:cxnLst/>
              <a:rect l="l" t="t" r="r" b="b"/>
              <a:pathLst>
                <a:path w="11240" h="11240" extrusionOk="0">
                  <a:moveTo>
                    <a:pt x="5620" y="0"/>
                  </a:moveTo>
                  <a:cubicBezTo>
                    <a:pt x="2514" y="0"/>
                    <a:pt x="0" y="2514"/>
                    <a:pt x="0" y="5620"/>
                  </a:cubicBezTo>
                  <a:cubicBezTo>
                    <a:pt x="0" y="8726"/>
                    <a:pt x="2514" y="11240"/>
                    <a:pt x="5620" y="11240"/>
                  </a:cubicBezTo>
                  <a:cubicBezTo>
                    <a:pt x="8725" y="11240"/>
                    <a:pt x="11239" y="8726"/>
                    <a:pt x="11239" y="5620"/>
                  </a:cubicBezTo>
                  <a:cubicBezTo>
                    <a:pt x="11239" y="3624"/>
                    <a:pt x="10204" y="1886"/>
                    <a:pt x="8652" y="888"/>
                  </a:cubicBezTo>
                  <a:cubicBezTo>
                    <a:pt x="8504" y="814"/>
                    <a:pt x="8393" y="740"/>
                    <a:pt x="8282" y="666"/>
                  </a:cubicBezTo>
                  <a:cubicBezTo>
                    <a:pt x="7468" y="222"/>
                    <a:pt x="6581" y="0"/>
                    <a:pt x="5620"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n-lt"/>
              </a:endParaRPr>
            </a:p>
          </p:txBody>
        </p:sp>
        <p:sp>
          <p:nvSpPr>
            <p:cNvPr id="1959" name="Google Shape;1959;p37"/>
            <p:cNvSpPr/>
            <p:nvPr/>
          </p:nvSpPr>
          <p:spPr>
            <a:xfrm>
              <a:off x="4970400" y="1866675"/>
              <a:ext cx="695050" cy="401150"/>
            </a:xfrm>
            <a:custGeom>
              <a:avLst/>
              <a:gdLst/>
              <a:ahLst/>
              <a:cxnLst/>
              <a:rect l="l" t="t" r="r" b="b"/>
              <a:pathLst>
                <a:path w="27802" h="16046" extrusionOk="0">
                  <a:moveTo>
                    <a:pt x="13199" y="0"/>
                  </a:moveTo>
                  <a:cubicBezTo>
                    <a:pt x="13199" y="0"/>
                    <a:pt x="3106" y="6470"/>
                    <a:pt x="998" y="8984"/>
                  </a:cubicBezTo>
                  <a:cubicBezTo>
                    <a:pt x="518" y="9576"/>
                    <a:pt x="185" y="10278"/>
                    <a:pt x="0" y="11055"/>
                  </a:cubicBezTo>
                  <a:lnTo>
                    <a:pt x="12570" y="5842"/>
                  </a:lnTo>
                  <a:cubicBezTo>
                    <a:pt x="12570" y="5842"/>
                    <a:pt x="16970" y="11683"/>
                    <a:pt x="21702" y="14530"/>
                  </a:cubicBezTo>
                  <a:cubicBezTo>
                    <a:pt x="21813" y="14604"/>
                    <a:pt x="21924" y="14678"/>
                    <a:pt x="22072" y="14752"/>
                  </a:cubicBezTo>
                  <a:cubicBezTo>
                    <a:pt x="23439" y="15528"/>
                    <a:pt x="24844" y="16046"/>
                    <a:pt x="26175" y="16046"/>
                  </a:cubicBezTo>
                  <a:cubicBezTo>
                    <a:pt x="26730" y="16046"/>
                    <a:pt x="27284" y="15935"/>
                    <a:pt x="27802" y="15750"/>
                  </a:cubicBezTo>
                  <a:cubicBezTo>
                    <a:pt x="27802" y="15750"/>
                    <a:pt x="22478" y="12238"/>
                    <a:pt x="17968" y="7025"/>
                  </a:cubicBezTo>
                  <a:cubicBezTo>
                    <a:pt x="13494" y="1812"/>
                    <a:pt x="13199" y="0"/>
                    <a:pt x="13199"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n-lt"/>
              </a:endParaRPr>
            </a:p>
          </p:txBody>
        </p:sp>
        <p:sp>
          <p:nvSpPr>
            <p:cNvPr id="1960" name="Google Shape;1960;p37"/>
            <p:cNvSpPr/>
            <p:nvPr/>
          </p:nvSpPr>
          <p:spPr>
            <a:xfrm>
              <a:off x="5512925" y="2229900"/>
              <a:ext cx="9275" cy="5575"/>
            </a:xfrm>
            <a:custGeom>
              <a:avLst/>
              <a:gdLst/>
              <a:ahLst/>
              <a:cxnLst/>
              <a:rect l="l" t="t" r="r" b="b"/>
              <a:pathLst>
                <a:path w="371" h="223" extrusionOk="0">
                  <a:moveTo>
                    <a:pt x="371" y="223"/>
                  </a:moveTo>
                  <a:cubicBezTo>
                    <a:pt x="223" y="149"/>
                    <a:pt x="112" y="75"/>
                    <a:pt x="1" y="1"/>
                  </a:cubicBezTo>
                  <a:cubicBezTo>
                    <a:pt x="112" y="75"/>
                    <a:pt x="223" y="149"/>
                    <a:pt x="371" y="22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n-lt"/>
              </a:endParaRPr>
            </a:p>
          </p:txBody>
        </p:sp>
        <p:sp>
          <p:nvSpPr>
            <p:cNvPr id="1961" name="Google Shape;1961;p37"/>
            <p:cNvSpPr/>
            <p:nvPr/>
          </p:nvSpPr>
          <p:spPr>
            <a:xfrm>
              <a:off x="4953750" y="1859125"/>
              <a:ext cx="846650" cy="1063075"/>
            </a:xfrm>
            <a:custGeom>
              <a:avLst/>
              <a:gdLst/>
              <a:ahLst/>
              <a:cxnLst/>
              <a:rect l="l" t="t" r="r" b="b"/>
              <a:pathLst>
                <a:path w="33866" h="42523" extrusionOk="0">
                  <a:moveTo>
                    <a:pt x="13708" y="776"/>
                  </a:moveTo>
                  <a:cubicBezTo>
                    <a:pt x="14019" y="1589"/>
                    <a:pt x="15032" y="3606"/>
                    <a:pt x="18412" y="7512"/>
                  </a:cubicBezTo>
                  <a:cubicBezTo>
                    <a:pt x="22959" y="12762"/>
                    <a:pt x="28283" y="16274"/>
                    <a:pt x="28320" y="16311"/>
                  </a:cubicBezTo>
                  <a:cubicBezTo>
                    <a:pt x="28394" y="16348"/>
                    <a:pt x="28468" y="16348"/>
                    <a:pt x="28542" y="16348"/>
                  </a:cubicBezTo>
                  <a:cubicBezTo>
                    <a:pt x="28616" y="16311"/>
                    <a:pt x="28690" y="16274"/>
                    <a:pt x="28764" y="16200"/>
                  </a:cubicBezTo>
                  <a:cubicBezTo>
                    <a:pt x="28764" y="16200"/>
                    <a:pt x="28764" y="16163"/>
                    <a:pt x="28801" y="16089"/>
                  </a:cubicBezTo>
                  <a:cubicBezTo>
                    <a:pt x="28912" y="15904"/>
                    <a:pt x="29244" y="15386"/>
                    <a:pt x="29651" y="14906"/>
                  </a:cubicBezTo>
                  <a:cubicBezTo>
                    <a:pt x="29836" y="14647"/>
                    <a:pt x="30058" y="14425"/>
                    <a:pt x="30280" y="14277"/>
                  </a:cubicBezTo>
                  <a:cubicBezTo>
                    <a:pt x="30464" y="14092"/>
                    <a:pt x="30649" y="13982"/>
                    <a:pt x="30797" y="13945"/>
                  </a:cubicBezTo>
                  <a:cubicBezTo>
                    <a:pt x="30871" y="13945"/>
                    <a:pt x="30945" y="13908"/>
                    <a:pt x="31019" y="13908"/>
                  </a:cubicBezTo>
                  <a:cubicBezTo>
                    <a:pt x="31315" y="13908"/>
                    <a:pt x="31610" y="14092"/>
                    <a:pt x="31869" y="14425"/>
                  </a:cubicBezTo>
                  <a:cubicBezTo>
                    <a:pt x="32313" y="14980"/>
                    <a:pt x="32683" y="15904"/>
                    <a:pt x="32904" y="17013"/>
                  </a:cubicBezTo>
                  <a:cubicBezTo>
                    <a:pt x="33126" y="18085"/>
                    <a:pt x="33237" y="19342"/>
                    <a:pt x="33237" y="20525"/>
                  </a:cubicBezTo>
                  <a:cubicBezTo>
                    <a:pt x="33237" y="21302"/>
                    <a:pt x="33015" y="21930"/>
                    <a:pt x="32646" y="22411"/>
                  </a:cubicBezTo>
                  <a:cubicBezTo>
                    <a:pt x="32128" y="23150"/>
                    <a:pt x="31315" y="23631"/>
                    <a:pt x="30649" y="23927"/>
                  </a:cubicBezTo>
                  <a:cubicBezTo>
                    <a:pt x="30280" y="24075"/>
                    <a:pt x="29984" y="24149"/>
                    <a:pt x="29762" y="24222"/>
                  </a:cubicBezTo>
                  <a:cubicBezTo>
                    <a:pt x="29651" y="24259"/>
                    <a:pt x="29577" y="24259"/>
                    <a:pt x="29503" y="24296"/>
                  </a:cubicBezTo>
                  <a:lnTo>
                    <a:pt x="29429" y="24296"/>
                  </a:lnTo>
                  <a:cubicBezTo>
                    <a:pt x="29281" y="24333"/>
                    <a:pt x="29170" y="24444"/>
                    <a:pt x="29170" y="24592"/>
                  </a:cubicBezTo>
                  <a:cubicBezTo>
                    <a:pt x="29170" y="24592"/>
                    <a:pt x="29170" y="24629"/>
                    <a:pt x="29133" y="24777"/>
                  </a:cubicBezTo>
                  <a:cubicBezTo>
                    <a:pt x="29059" y="25590"/>
                    <a:pt x="28690" y="29213"/>
                    <a:pt x="27507" y="32356"/>
                  </a:cubicBezTo>
                  <a:cubicBezTo>
                    <a:pt x="26804" y="34168"/>
                    <a:pt x="25584" y="36460"/>
                    <a:pt x="23662" y="38382"/>
                  </a:cubicBezTo>
                  <a:cubicBezTo>
                    <a:pt x="21776" y="40268"/>
                    <a:pt x="19188" y="41747"/>
                    <a:pt x="15750" y="41894"/>
                  </a:cubicBezTo>
                  <a:cubicBezTo>
                    <a:pt x="15454" y="41894"/>
                    <a:pt x="15159" y="41931"/>
                    <a:pt x="14863" y="41931"/>
                  </a:cubicBezTo>
                  <a:cubicBezTo>
                    <a:pt x="10389" y="41931"/>
                    <a:pt x="7506" y="40231"/>
                    <a:pt x="5546" y="38345"/>
                  </a:cubicBezTo>
                  <a:cubicBezTo>
                    <a:pt x="4585" y="37421"/>
                    <a:pt x="3883" y="36386"/>
                    <a:pt x="3328" y="35535"/>
                  </a:cubicBezTo>
                  <a:cubicBezTo>
                    <a:pt x="2810" y="34648"/>
                    <a:pt x="2441" y="33909"/>
                    <a:pt x="2219" y="33428"/>
                  </a:cubicBezTo>
                  <a:cubicBezTo>
                    <a:pt x="2108" y="33280"/>
                    <a:pt x="1997" y="32911"/>
                    <a:pt x="1923" y="32430"/>
                  </a:cubicBezTo>
                  <a:cubicBezTo>
                    <a:pt x="1590" y="30766"/>
                    <a:pt x="1369" y="27735"/>
                    <a:pt x="1221" y="24925"/>
                  </a:cubicBezTo>
                  <a:cubicBezTo>
                    <a:pt x="1110" y="22115"/>
                    <a:pt x="1036" y="19564"/>
                    <a:pt x="999" y="18825"/>
                  </a:cubicBezTo>
                  <a:cubicBezTo>
                    <a:pt x="925" y="17937"/>
                    <a:pt x="629" y="16237"/>
                    <a:pt x="629" y="14388"/>
                  </a:cubicBezTo>
                  <a:cubicBezTo>
                    <a:pt x="629" y="12540"/>
                    <a:pt x="925" y="10654"/>
                    <a:pt x="1886" y="9508"/>
                  </a:cubicBezTo>
                  <a:cubicBezTo>
                    <a:pt x="2404" y="8917"/>
                    <a:pt x="3402" y="8029"/>
                    <a:pt x="4659" y="7068"/>
                  </a:cubicBezTo>
                  <a:cubicBezTo>
                    <a:pt x="6507" y="5626"/>
                    <a:pt x="8837" y="3999"/>
                    <a:pt x="10722" y="2742"/>
                  </a:cubicBezTo>
                  <a:cubicBezTo>
                    <a:pt x="11683" y="2114"/>
                    <a:pt x="12497" y="1559"/>
                    <a:pt x="13088" y="1190"/>
                  </a:cubicBezTo>
                  <a:cubicBezTo>
                    <a:pt x="13338" y="1018"/>
                    <a:pt x="13548" y="879"/>
                    <a:pt x="13708" y="776"/>
                  </a:cubicBezTo>
                  <a:close/>
                  <a:moveTo>
                    <a:pt x="13875" y="1"/>
                  </a:moveTo>
                  <a:cubicBezTo>
                    <a:pt x="13814" y="1"/>
                    <a:pt x="13759" y="22"/>
                    <a:pt x="13717" y="44"/>
                  </a:cubicBezTo>
                  <a:cubicBezTo>
                    <a:pt x="13717" y="44"/>
                    <a:pt x="11166" y="1670"/>
                    <a:pt x="8393" y="3593"/>
                  </a:cubicBezTo>
                  <a:cubicBezTo>
                    <a:pt x="6988" y="4554"/>
                    <a:pt x="5509" y="5626"/>
                    <a:pt x="4252" y="6587"/>
                  </a:cubicBezTo>
                  <a:cubicBezTo>
                    <a:pt x="3032" y="7549"/>
                    <a:pt x="1997" y="8436"/>
                    <a:pt x="1405" y="9101"/>
                  </a:cubicBezTo>
                  <a:cubicBezTo>
                    <a:pt x="296" y="10469"/>
                    <a:pt x="1" y="12503"/>
                    <a:pt x="1" y="14388"/>
                  </a:cubicBezTo>
                  <a:cubicBezTo>
                    <a:pt x="1" y="16274"/>
                    <a:pt x="296" y="18048"/>
                    <a:pt x="370" y="18862"/>
                  </a:cubicBezTo>
                  <a:cubicBezTo>
                    <a:pt x="444" y="19675"/>
                    <a:pt x="518" y="22928"/>
                    <a:pt x="666" y="26182"/>
                  </a:cubicBezTo>
                  <a:cubicBezTo>
                    <a:pt x="777" y="27809"/>
                    <a:pt x="888" y="29435"/>
                    <a:pt x="1036" y="30803"/>
                  </a:cubicBezTo>
                  <a:cubicBezTo>
                    <a:pt x="1110" y="31469"/>
                    <a:pt x="1221" y="32060"/>
                    <a:pt x="1295" y="32578"/>
                  </a:cubicBezTo>
                  <a:cubicBezTo>
                    <a:pt x="1405" y="33058"/>
                    <a:pt x="1516" y="33465"/>
                    <a:pt x="1664" y="33724"/>
                  </a:cubicBezTo>
                  <a:cubicBezTo>
                    <a:pt x="1886" y="34168"/>
                    <a:pt x="2256" y="34944"/>
                    <a:pt x="2810" y="35831"/>
                  </a:cubicBezTo>
                  <a:cubicBezTo>
                    <a:pt x="3661" y="37199"/>
                    <a:pt x="4918" y="38900"/>
                    <a:pt x="6840" y="40231"/>
                  </a:cubicBezTo>
                  <a:cubicBezTo>
                    <a:pt x="8800" y="41562"/>
                    <a:pt x="11388" y="42523"/>
                    <a:pt x="14863" y="42523"/>
                  </a:cubicBezTo>
                  <a:lnTo>
                    <a:pt x="15750" y="42523"/>
                  </a:lnTo>
                  <a:cubicBezTo>
                    <a:pt x="19373" y="42338"/>
                    <a:pt x="22109" y="40785"/>
                    <a:pt x="24105" y="38789"/>
                  </a:cubicBezTo>
                  <a:cubicBezTo>
                    <a:pt x="26102" y="36829"/>
                    <a:pt x="27359" y="34426"/>
                    <a:pt x="28061" y="32578"/>
                  </a:cubicBezTo>
                  <a:cubicBezTo>
                    <a:pt x="29304" y="29392"/>
                    <a:pt x="29668" y="25795"/>
                    <a:pt x="29745" y="24860"/>
                  </a:cubicBezTo>
                  <a:lnTo>
                    <a:pt x="29745" y="24860"/>
                  </a:lnTo>
                  <a:cubicBezTo>
                    <a:pt x="30118" y="24769"/>
                    <a:pt x="30873" y="24565"/>
                    <a:pt x="31647" y="24112"/>
                  </a:cubicBezTo>
                  <a:cubicBezTo>
                    <a:pt x="32202" y="23779"/>
                    <a:pt x="32757" y="23335"/>
                    <a:pt x="33163" y="22781"/>
                  </a:cubicBezTo>
                  <a:cubicBezTo>
                    <a:pt x="33570" y="22189"/>
                    <a:pt x="33866" y="21450"/>
                    <a:pt x="33866" y="20525"/>
                  </a:cubicBezTo>
                  <a:cubicBezTo>
                    <a:pt x="33866" y="18899"/>
                    <a:pt x="33644" y="17161"/>
                    <a:pt x="33200" y="15793"/>
                  </a:cubicBezTo>
                  <a:cubicBezTo>
                    <a:pt x="32978" y="15091"/>
                    <a:pt x="32720" y="14499"/>
                    <a:pt x="32387" y="14056"/>
                  </a:cubicBezTo>
                  <a:cubicBezTo>
                    <a:pt x="32017" y="13612"/>
                    <a:pt x="31537" y="13316"/>
                    <a:pt x="31019" y="13316"/>
                  </a:cubicBezTo>
                  <a:cubicBezTo>
                    <a:pt x="30908" y="13316"/>
                    <a:pt x="30760" y="13316"/>
                    <a:pt x="30649" y="13353"/>
                  </a:cubicBezTo>
                  <a:cubicBezTo>
                    <a:pt x="30316" y="13427"/>
                    <a:pt x="30021" y="13649"/>
                    <a:pt x="29762" y="13871"/>
                  </a:cubicBezTo>
                  <a:cubicBezTo>
                    <a:pt x="29193" y="14414"/>
                    <a:pt x="28661" y="15173"/>
                    <a:pt x="28392" y="15581"/>
                  </a:cubicBezTo>
                  <a:lnTo>
                    <a:pt x="28392" y="15581"/>
                  </a:lnTo>
                  <a:cubicBezTo>
                    <a:pt x="27251" y="14793"/>
                    <a:pt x="22729" y="11599"/>
                    <a:pt x="18893" y="7142"/>
                  </a:cubicBezTo>
                  <a:cubicBezTo>
                    <a:pt x="16637" y="4554"/>
                    <a:pt x="15454" y="2816"/>
                    <a:pt x="14863" y="1707"/>
                  </a:cubicBezTo>
                  <a:cubicBezTo>
                    <a:pt x="14530" y="1190"/>
                    <a:pt x="14382" y="783"/>
                    <a:pt x="14271" y="561"/>
                  </a:cubicBezTo>
                  <a:cubicBezTo>
                    <a:pt x="14234" y="450"/>
                    <a:pt x="14197" y="376"/>
                    <a:pt x="14197" y="302"/>
                  </a:cubicBezTo>
                  <a:lnTo>
                    <a:pt x="14197" y="265"/>
                  </a:lnTo>
                  <a:cubicBezTo>
                    <a:pt x="14160" y="155"/>
                    <a:pt x="14086" y="81"/>
                    <a:pt x="14012" y="44"/>
                  </a:cubicBezTo>
                  <a:cubicBezTo>
                    <a:pt x="13966" y="12"/>
                    <a:pt x="13919" y="1"/>
                    <a:pt x="138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n-lt"/>
              </a:endParaRPr>
            </a:p>
          </p:txBody>
        </p:sp>
        <p:sp>
          <p:nvSpPr>
            <p:cNvPr id="1962" name="Google Shape;1962;p37"/>
            <p:cNvSpPr/>
            <p:nvPr/>
          </p:nvSpPr>
          <p:spPr>
            <a:xfrm>
              <a:off x="4911225" y="2165200"/>
              <a:ext cx="287475" cy="288400"/>
            </a:xfrm>
            <a:custGeom>
              <a:avLst/>
              <a:gdLst/>
              <a:ahLst/>
              <a:cxnLst/>
              <a:rect l="l" t="t" r="r" b="b"/>
              <a:pathLst>
                <a:path w="11499" h="11536" extrusionOk="0">
                  <a:moveTo>
                    <a:pt x="5731" y="1"/>
                  </a:moveTo>
                  <a:cubicBezTo>
                    <a:pt x="2552" y="1"/>
                    <a:pt x="1" y="2589"/>
                    <a:pt x="1" y="5768"/>
                  </a:cubicBezTo>
                  <a:cubicBezTo>
                    <a:pt x="1" y="8948"/>
                    <a:pt x="2552" y="11536"/>
                    <a:pt x="5731" y="11536"/>
                  </a:cubicBezTo>
                  <a:cubicBezTo>
                    <a:pt x="8911" y="11536"/>
                    <a:pt x="11499" y="8948"/>
                    <a:pt x="11499" y="5768"/>
                  </a:cubicBezTo>
                  <a:cubicBezTo>
                    <a:pt x="11499" y="2589"/>
                    <a:pt x="8911" y="1"/>
                    <a:pt x="57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n-lt"/>
              </a:endParaRPr>
            </a:p>
          </p:txBody>
        </p:sp>
        <p:sp>
          <p:nvSpPr>
            <p:cNvPr id="1963" name="Google Shape;1963;p37"/>
            <p:cNvSpPr/>
            <p:nvPr/>
          </p:nvSpPr>
          <p:spPr>
            <a:xfrm>
              <a:off x="4936200" y="2265950"/>
              <a:ext cx="262500" cy="187650"/>
            </a:xfrm>
            <a:custGeom>
              <a:avLst/>
              <a:gdLst/>
              <a:ahLst/>
              <a:cxnLst/>
              <a:rect l="l" t="t" r="r" b="b"/>
              <a:pathLst>
                <a:path w="10500" h="7506" extrusionOk="0">
                  <a:moveTo>
                    <a:pt x="10241" y="1"/>
                  </a:moveTo>
                  <a:cubicBezTo>
                    <a:pt x="9760" y="1036"/>
                    <a:pt x="9169" y="1849"/>
                    <a:pt x="8577" y="1886"/>
                  </a:cubicBezTo>
                  <a:cubicBezTo>
                    <a:pt x="8232" y="1919"/>
                    <a:pt x="7936" y="1932"/>
                    <a:pt x="7674" y="1932"/>
                  </a:cubicBezTo>
                  <a:cubicBezTo>
                    <a:pt x="6621" y="1932"/>
                    <a:pt x="6125" y="1720"/>
                    <a:pt x="5209" y="1720"/>
                  </a:cubicBezTo>
                  <a:cubicBezTo>
                    <a:pt x="5063" y="1720"/>
                    <a:pt x="4905" y="1726"/>
                    <a:pt x="4732" y="1738"/>
                  </a:cubicBezTo>
                  <a:cubicBezTo>
                    <a:pt x="3771" y="1775"/>
                    <a:pt x="1479" y="3661"/>
                    <a:pt x="0" y="4955"/>
                  </a:cubicBezTo>
                  <a:cubicBezTo>
                    <a:pt x="1035" y="6471"/>
                    <a:pt x="2773" y="7506"/>
                    <a:pt x="4732" y="7506"/>
                  </a:cubicBezTo>
                  <a:cubicBezTo>
                    <a:pt x="7912" y="7506"/>
                    <a:pt x="10500" y="4918"/>
                    <a:pt x="10500" y="1738"/>
                  </a:cubicBezTo>
                  <a:cubicBezTo>
                    <a:pt x="10500" y="1110"/>
                    <a:pt x="10426" y="555"/>
                    <a:pt x="102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n-lt"/>
              </a:endParaRPr>
            </a:p>
          </p:txBody>
        </p:sp>
        <p:sp>
          <p:nvSpPr>
            <p:cNvPr id="1964" name="Google Shape;1964;p37"/>
            <p:cNvSpPr/>
            <p:nvPr/>
          </p:nvSpPr>
          <p:spPr>
            <a:xfrm>
              <a:off x="4902925" y="2157825"/>
              <a:ext cx="303175" cy="303175"/>
            </a:xfrm>
            <a:custGeom>
              <a:avLst/>
              <a:gdLst/>
              <a:ahLst/>
              <a:cxnLst/>
              <a:rect l="l" t="t" r="r" b="b"/>
              <a:pathLst>
                <a:path w="12127" h="12127" extrusionOk="0">
                  <a:moveTo>
                    <a:pt x="6063" y="592"/>
                  </a:moveTo>
                  <a:cubicBezTo>
                    <a:pt x="7579" y="592"/>
                    <a:pt x="8947" y="1220"/>
                    <a:pt x="9945" y="2218"/>
                  </a:cubicBezTo>
                  <a:cubicBezTo>
                    <a:pt x="10907" y="3180"/>
                    <a:pt x="11535" y="4548"/>
                    <a:pt x="11535" y="6063"/>
                  </a:cubicBezTo>
                  <a:cubicBezTo>
                    <a:pt x="11535" y="7542"/>
                    <a:pt x="10907" y="8910"/>
                    <a:pt x="9945" y="9908"/>
                  </a:cubicBezTo>
                  <a:cubicBezTo>
                    <a:pt x="8947" y="10907"/>
                    <a:pt x="7579" y="11498"/>
                    <a:pt x="6063" y="11498"/>
                  </a:cubicBezTo>
                  <a:cubicBezTo>
                    <a:pt x="4585" y="11498"/>
                    <a:pt x="3217" y="10907"/>
                    <a:pt x="2218" y="9908"/>
                  </a:cubicBezTo>
                  <a:cubicBezTo>
                    <a:pt x="1220" y="8910"/>
                    <a:pt x="629" y="7542"/>
                    <a:pt x="629" y="6063"/>
                  </a:cubicBezTo>
                  <a:cubicBezTo>
                    <a:pt x="629" y="4548"/>
                    <a:pt x="1220" y="3180"/>
                    <a:pt x="2218" y="2218"/>
                  </a:cubicBezTo>
                  <a:cubicBezTo>
                    <a:pt x="3217" y="1220"/>
                    <a:pt x="4585" y="592"/>
                    <a:pt x="6063" y="592"/>
                  </a:cubicBezTo>
                  <a:close/>
                  <a:moveTo>
                    <a:pt x="6063" y="0"/>
                  </a:moveTo>
                  <a:cubicBezTo>
                    <a:pt x="2736" y="0"/>
                    <a:pt x="0" y="2699"/>
                    <a:pt x="0" y="6063"/>
                  </a:cubicBezTo>
                  <a:cubicBezTo>
                    <a:pt x="0" y="9391"/>
                    <a:pt x="2736" y="12127"/>
                    <a:pt x="6063" y="12127"/>
                  </a:cubicBezTo>
                  <a:cubicBezTo>
                    <a:pt x="9428" y="12127"/>
                    <a:pt x="12127" y="9391"/>
                    <a:pt x="12127" y="6063"/>
                  </a:cubicBezTo>
                  <a:cubicBezTo>
                    <a:pt x="12127" y="2699"/>
                    <a:pt x="9428" y="0"/>
                    <a:pt x="60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n-lt"/>
              </a:endParaRPr>
            </a:p>
          </p:txBody>
        </p:sp>
        <p:sp>
          <p:nvSpPr>
            <p:cNvPr id="1965" name="Google Shape;1965;p37"/>
            <p:cNvSpPr/>
            <p:nvPr/>
          </p:nvSpPr>
          <p:spPr>
            <a:xfrm>
              <a:off x="5304050" y="2165200"/>
              <a:ext cx="288400" cy="288400"/>
            </a:xfrm>
            <a:custGeom>
              <a:avLst/>
              <a:gdLst/>
              <a:ahLst/>
              <a:cxnLst/>
              <a:rect l="l" t="t" r="r" b="b"/>
              <a:pathLst>
                <a:path w="11536" h="11536" extrusionOk="0">
                  <a:moveTo>
                    <a:pt x="5768" y="1"/>
                  </a:moveTo>
                  <a:cubicBezTo>
                    <a:pt x="2588" y="1"/>
                    <a:pt x="0" y="2589"/>
                    <a:pt x="0" y="5768"/>
                  </a:cubicBezTo>
                  <a:cubicBezTo>
                    <a:pt x="0" y="8948"/>
                    <a:pt x="2588" y="11536"/>
                    <a:pt x="5768" y="11536"/>
                  </a:cubicBezTo>
                  <a:cubicBezTo>
                    <a:pt x="8947" y="11536"/>
                    <a:pt x="11535" y="8948"/>
                    <a:pt x="11535" y="5768"/>
                  </a:cubicBezTo>
                  <a:cubicBezTo>
                    <a:pt x="11535" y="2589"/>
                    <a:pt x="8947" y="1"/>
                    <a:pt x="57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n-lt"/>
              </a:endParaRPr>
            </a:p>
          </p:txBody>
        </p:sp>
        <p:sp>
          <p:nvSpPr>
            <p:cNvPr id="1966" name="Google Shape;1966;p37"/>
            <p:cNvSpPr/>
            <p:nvPr/>
          </p:nvSpPr>
          <p:spPr>
            <a:xfrm>
              <a:off x="5318825" y="2264100"/>
              <a:ext cx="273625" cy="189500"/>
            </a:xfrm>
            <a:custGeom>
              <a:avLst/>
              <a:gdLst/>
              <a:ahLst/>
              <a:cxnLst/>
              <a:rect l="l" t="t" r="r" b="b"/>
              <a:pathLst>
                <a:path w="10945" h="7580" extrusionOk="0">
                  <a:moveTo>
                    <a:pt x="10649" y="1"/>
                  </a:moveTo>
                  <a:cubicBezTo>
                    <a:pt x="9701" y="1685"/>
                    <a:pt x="8654" y="2154"/>
                    <a:pt x="7554" y="2154"/>
                  </a:cubicBezTo>
                  <a:cubicBezTo>
                    <a:pt x="6337" y="2154"/>
                    <a:pt x="5054" y="1579"/>
                    <a:pt x="3772" y="1443"/>
                  </a:cubicBezTo>
                  <a:cubicBezTo>
                    <a:pt x="3709" y="1436"/>
                    <a:pt x="3646" y="1433"/>
                    <a:pt x="3583" y="1433"/>
                  </a:cubicBezTo>
                  <a:cubicBezTo>
                    <a:pt x="2177" y="1433"/>
                    <a:pt x="886" y="2981"/>
                    <a:pt x="1" y="4326"/>
                  </a:cubicBezTo>
                  <a:cubicBezTo>
                    <a:pt x="925" y="6249"/>
                    <a:pt x="2885" y="7580"/>
                    <a:pt x="5177" y="7580"/>
                  </a:cubicBezTo>
                  <a:cubicBezTo>
                    <a:pt x="8356" y="7580"/>
                    <a:pt x="10944" y="4992"/>
                    <a:pt x="10944" y="1812"/>
                  </a:cubicBezTo>
                  <a:cubicBezTo>
                    <a:pt x="10944" y="1184"/>
                    <a:pt x="10833" y="555"/>
                    <a:pt x="106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n-lt"/>
              </a:endParaRPr>
            </a:p>
          </p:txBody>
        </p:sp>
        <p:sp>
          <p:nvSpPr>
            <p:cNvPr id="1967" name="Google Shape;1967;p37"/>
            <p:cNvSpPr/>
            <p:nvPr/>
          </p:nvSpPr>
          <p:spPr>
            <a:xfrm>
              <a:off x="5296650" y="2157825"/>
              <a:ext cx="303200" cy="303175"/>
            </a:xfrm>
            <a:custGeom>
              <a:avLst/>
              <a:gdLst/>
              <a:ahLst/>
              <a:cxnLst/>
              <a:rect l="l" t="t" r="r" b="b"/>
              <a:pathLst>
                <a:path w="12128" h="12127" extrusionOk="0">
                  <a:moveTo>
                    <a:pt x="6064" y="592"/>
                  </a:moveTo>
                  <a:cubicBezTo>
                    <a:pt x="7580" y="592"/>
                    <a:pt x="8911" y="1220"/>
                    <a:pt x="9909" y="2218"/>
                  </a:cubicBezTo>
                  <a:cubicBezTo>
                    <a:pt x="10907" y="3180"/>
                    <a:pt x="11499" y="4548"/>
                    <a:pt x="11499" y="6063"/>
                  </a:cubicBezTo>
                  <a:cubicBezTo>
                    <a:pt x="11499" y="7542"/>
                    <a:pt x="10907" y="8910"/>
                    <a:pt x="9909" y="9908"/>
                  </a:cubicBezTo>
                  <a:cubicBezTo>
                    <a:pt x="8911" y="10907"/>
                    <a:pt x="7580" y="11498"/>
                    <a:pt x="6064" y="11498"/>
                  </a:cubicBezTo>
                  <a:cubicBezTo>
                    <a:pt x="4548" y="11498"/>
                    <a:pt x="3180" y="10907"/>
                    <a:pt x="2219" y="9908"/>
                  </a:cubicBezTo>
                  <a:cubicBezTo>
                    <a:pt x="1221" y="8910"/>
                    <a:pt x="592" y="7542"/>
                    <a:pt x="592" y="6063"/>
                  </a:cubicBezTo>
                  <a:cubicBezTo>
                    <a:pt x="592" y="4548"/>
                    <a:pt x="1221" y="3180"/>
                    <a:pt x="2219" y="2218"/>
                  </a:cubicBezTo>
                  <a:cubicBezTo>
                    <a:pt x="3180" y="1220"/>
                    <a:pt x="4548" y="592"/>
                    <a:pt x="6064" y="592"/>
                  </a:cubicBezTo>
                  <a:close/>
                  <a:moveTo>
                    <a:pt x="6064" y="0"/>
                  </a:moveTo>
                  <a:cubicBezTo>
                    <a:pt x="2700" y="0"/>
                    <a:pt x="1" y="2699"/>
                    <a:pt x="1" y="6063"/>
                  </a:cubicBezTo>
                  <a:cubicBezTo>
                    <a:pt x="1" y="9391"/>
                    <a:pt x="2700" y="12127"/>
                    <a:pt x="6064" y="12127"/>
                  </a:cubicBezTo>
                  <a:cubicBezTo>
                    <a:pt x="9391" y="12127"/>
                    <a:pt x="12127" y="9391"/>
                    <a:pt x="12127" y="6063"/>
                  </a:cubicBezTo>
                  <a:cubicBezTo>
                    <a:pt x="12127" y="2699"/>
                    <a:pt x="9391" y="0"/>
                    <a:pt x="60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n-lt"/>
              </a:endParaRPr>
            </a:p>
          </p:txBody>
        </p:sp>
        <p:sp>
          <p:nvSpPr>
            <p:cNvPr id="1968" name="Google Shape;1968;p37"/>
            <p:cNvSpPr/>
            <p:nvPr/>
          </p:nvSpPr>
          <p:spPr>
            <a:xfrm>
              <a:off x="5190375" y="2221600"/>
              <a:ext cx="129400" cy="39075"/>
            </a:xfrm>
            <a:custGeom>
              <a:avLst/>
              <a:gdLst/>
              <a:ahLst/>
              <a:cxnLst/>
              <a:rect l="l" t="t" r="r" b="b"/>
              <a:pathLst>
                <a:path w="5176" h="1563" extrusionOk="0">
                  <a:moveTo>
                    <a:pt x="2736" y="0"/>
                  </a:moveTo>
                  <a:cubicBezTo>
                    <a:pt x="1257" y="37"/>
                    <a:pt x="148" y="998"/>
                    <a:pt x="148" y="1035"/>
                  </a:cubicBezTo>
                  <a:cubicBezTo>
                    <a:pt x="0" y="1146"/>
                    <a:pt x="0" y="1331"/>
                    <a:pt x="111" y="1442"/>
                  </a:cubicBezTo>
                  <a:cubicBezTo>
                    <a:pt x="170" y="1521"/>
                    <a:pt x="251" y="1558"/>
                    <a:pt x="336" y="1558"/>
                  </a:cubicBezTo>
                  <a:cubicBezTo>
                    <a:pt x="409" y="1558"/>
                    <a:pt x="486" y="1530"/>
                    <a:pt x="555" y="1479"/>
                  </a:cubicBezTo>
                  <a:cubicBezTo>
                    <a:pt x="629" y="1405"/>
                    <a:pt x="1627" y="629"/>
                    <a:pt x="2736" y="629"/>
                  </a:cubicBezTo>
                  <a:cubicBezTo>
                    <a:pt x="3327" y="629"/>
                    <a:pt x="3956" y="814"/>
                    <a:pt x="4621" y="1479"/>
                  </a:cubicBezTo>
                  <a:cubicBezTo>
                    <a:pt x="4677" y="1534"/>
                    <a:pt x="4751" y="1562"/>
                    <a:pt x="4829" y="1562"/>
                  </a:cubicBezTo>
                  <a:cubicBezTo>
                    <a:pt x="4908" y="1562"/>
                    <a:pt x="4991" y="1534"/>
                    <a:pt x="5065" y="1479"/>
                  </a:cubicBezTo>
                  <a:cubicBezTo>
                    <a:pt x="5176" y="1368"/>
                    <a:pt x="5176" y="1146"/>
                    <a:pt x="5065" y="1035"/>
                  </a:cubicBezTo>
                  <a:cubicBezTo>
                    <a:pt x="4289" y="296"/>
                    <a:pt x="3475" y="0"/>
                    <a:pt x="27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n-lt"/>
              </a:endParaRPr>
            </a:p>
          </p:txBody>
        </p:sp>
        <p:sp>
          <p:nvSpPr>
            <p:cNvPr id="1969" name="Google Shape;1969;p37"/>
            <p:cNvSpPr/>
            <p:nvPr/>
          </p:nvSpPr>
          <p:spPr>
            <a:xfrm>
              <a:off x="4993500" y="2059850"/>
              <a:ext cx="154375" cy="74650"/>
            </a:xfrm>
            <a:custGeom>
              <a:avLst/>
              <a:gdLst/>
              <a:ahLst/>
              <a:cxnLst/>
              <a:rect l="l" t="t" r="r" b="b"/>
              <a:pathLst>
                <a:path w="6175" h="2986" extrusionOk="0">
                  <a:moveTo>
                    <a:pt x="4807" y="0"/>
                  </a:moveTo>
                  <a:cubicBezTo>
                    <a:pt x="3328" y="0"/>
                    <a:pt x="2145" y="629"/>
                    <a:pt x="1331" y="1257"/>
                  </a:cubicBezTo>
                  <a:cubicBezTo>
                    <a:pt x="555" y="1849"/>
                    <a:pt x="111" y="2477"/>
                    <a:pt x="111" y="2477"/>
                  </a:cubicBezTo>
                  <a:cubicBezTo>
                    <a:pt x="0" y="2625"/>
                    <a:pt x="37" y="2810"/>
                    <a:pt x="185" y="2921"/>
                  </a:cubicBezTo>
                  <a:cubicBezTo>
                    <a:pt x="229" y="2965"/>
                    <a:pt x="290" y="2985"/>
                    <a:pt x="352" y="2985"/>
                  </a:cubicBezTo>
                  <a:cubicBezTo>
                    <a:pt x="448" y="2985"/>
                    <a:pt x="547" y="2937"/>
                    <a:pt x="592" y="2847"/>
                  </a:cubicBezTo>
                  <a:lnTo>
                    <a:pt x="629" y="2847"/>
                  </a:lnTo>
                  <a:cubicBezTo>
                    <a:pt x="703" y="2699"/>
                    <a:pt x="1146" y="2145"/>
                    <a:pt x="1849" y="1627"/>
                  </a:cubicBezTo>
                  <a:cubicBezTo>
                    <a:pt x="2588" y="1109"/>
                    <a:pt x="3586" y="629"/>
                    <a:pt x="4807" y="629"/>
                  </a:cubicBezTo>
                  <a:cubicBezTo>
                    <a:pt x="5102" y="629"/>
                    <a:pt x="5435" y="666"/>
                    <a:pt x="5768" y="740"/>
                  </a:cubicBezTo>
                  <a:cubicBezTo>
                    <a:pt x="5787" y="744"/>
                    <a:pt x="5807" y="747"/>
                    <a:pt x="5827" y="747"/>
                  </a:cubicBezTo>
                  <a:cubicBezTo>
                    <a:pt x="5961" y="747"/>
                    <a:pt x="6105" y="642"/>
                    <a:pt x="6137" y="481"/>
                  </a:cubicBezTo>
                  <a:cubicBezTo>
                    <a:pt x="6174" y="333"/>
                    <a:pt x="6064" y="148"/>
                    <a:pt x="5879" y="111"/>
                  </a:cubicBezTo>
                  <a:cubicBezTo>
                    <a:pt x="5509" y="37"/>
                    <a:pt x="5139" y="0"/>
                    <a:pt x="48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n-lt"/>
              </a:endParaRPr>
            </a:p>
          </p:txBody>
        </p:sp>
        <p:sp>
          <p:nvSpPr>
            <p:cNvPr id="1970" name="Google Shape;1970;p37"/>
            <p:cNvSpPr/>
            <p:nvPr/>
          </p:nvSpPr>
          <p:spPr>
            <a:xfrm>
              <a:off x="5316075" y="2049675"/>
              <a:ext cx="183025" cy="81200"/>
            </a:xfrm>
            <a:custGeom>
              <a:avLst/>
              <a:gdLst/>
              <a:ahLst/>
              <a:cxnLst/>
              <a:rect l="l" t="t" r="r" b="b"/>
              <a:pathLst>
                <a:path w="7321" h="3248" extrusionOk="0">
                  <a:moveTo>
                    <a:pt x="1923" y="1"/>
                  </a:moveTo>
                  <a:cubicBezTo>
                    <a:pt x="924" y="1"/>
                    <a:pt x="259" y="259"/>
                    <a:pt x="259" y="259"/>
                  </a:cubicBezTo>
                  <a:cubicBezTo>
                    <a:pt x="74" y="333"/>
                    <a:pt x="0" y="518"/>
                    <a:pt x="74" y="666"/>
                  </a:cubicBezTo>
                  <a:cubicBezTo>
                    <a:pt x="135" y="789"/>
                    <a:pt x="273" y="860"/>
                    <a:pt x="402" y="860"/>
                  </a:cubicBezTo>
                  <a:cubicBezTo>
                    <a:pt x="429" y="860"/>
                    <a:pt x="455" y="857"/>
                    <a:pt x="481" y="851"/>
                  </a:cubicBezTo>
                  <a:cubicBezTo>
                    <a:pt x="518" y="814"/>
                    <a:pt x="1072" y="592"/>
                    <a:pt x="1923" y="592"/>
                  </a:cubicBezTo>
                  <a:cubicBezTo>
                    <a:pt x="3143" y="592"/>
                    <a:pt x="4917" y="1036"/>
                    <a:pt x="6729" y="3143"/>
                  </a:cubicBezTo>
                  <a:cubicBezTo>
                    <a:pt x="6793" y="3208"/>
                    <a:pt x="6883" y="3247"/>
                    <a:pt x="6975" y="3247"/>
                  </a:cubicBezTo>
                  <a:cubicBezTo>
                    <a:pt x="7042" y="3247"/>
                    <a:pt x="7110" y="3227"/>
                    <a:pt x="7172" y="3180"/>
                  </a:cubicBezTo>
                  <a:cubicBezTo>
                    <a:pt x="7283" y="3069"/>
                    <a:pt x="7320" y="2884"/>
                    <a:pt x="7209" y="2736"/>
                  </a:cubicBezTo>
                  <a:cubicBezTo>
                    <a:pt x="5287" y="481"/>
                    <a:pt x="3290" y="1"/>
                    <a:pt x="19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n-lt"/>
              </a:endParaRPr>
            </a:p>
          </p:txBody>
        </p:sp>
        <p:sp>
          <p:nvSpPr>
            <p:cNvPr id="1971" name="Google Shape;1971;p37"/>
            <p:cNvSpPr/>
            <p:nvPr/>
          </p:nvSpPr>
          <p:spPr>
            <a:xfrm>
              <a:off x="5148775" y="2298125"/>
              <a:ext cx="97075" cy="268425"/>
            </a:xfrm>
            <a:custGeom>
              <a:avLst/>
              <a:gdLst/>
              <a:ahLst/>
              <a:cxnLst/>
              <a:rect l="l" t="t" r="r" b="b"/>
              <a:pathLst>
                <a:path w="3883" h="10737" extrusionOk="0">
                  <a:moveTo>
                    <a:pt x="2869" y="1"/>
                  </a:moveTo>
                  <a:cubicBezTo>
                    <a:pt x="2849" y="1"/>
                    <a:pt x="2829" y="3"/>
                    <a:pt x="2810" y="8"/>
                  </a:cubicBezTo>
                  <a:cubicBezTo>
                    <a:pt x="2625" y="8"/>
                    <a:pt x="2514" y="156"/>
                    <a:pt x="2551" y="340"/>
                  </a:cubicBezTo>
                  <a:cubicBezTo>
                    <a:pt x="2551" y="340"/>
                    <a:pt x="2551" y="377"/>
                    <a:pt x="2551" y="488"/>
                  </a:cubicBezTo>
                  <a:cubicBezTo>
                    <a:pt x="2588" y="747"/>
                    <a:pt x="2625" y="1413"/>
                    <a:pt x="2625" y="2189"/>
                  </a:cubicBezTo>
                  <a:cubicBezTo>
                    <a:pt x="2662" y="3187"/>
                    <a:pt x="2514" y="4407"/>
                    <a:pt x="2145" y="5073"/>
                  </a:cubicBezTo>
                  <a:cubicBezTo>
                    <a:pt x="1812" y="5664"/>
                    <a:pt x="1331" y="6182"/>
                    <a:pt x="851" y="6662"/>
                  </a:cubicBezTo>
                  <a:cubicBezTo>
                    <a:pt x="629" y="6921"/>
                    <a:pt x="444" y="7143"/>
                    <a:pt x="259" y="7402"/>
                  </a:cubicBezTo>
                  <a:cubicBezTo>
                    <a:pt x="111" y="7624"/>
                    <a:pt x="0" y="7919"/>
                    <a:pt x="0" y="8215"/>
                  </a:cubicBezTo>
                  <a:cubicBezTo>
                    <a:pt x="0" y="8437"/>
                    <a:pt x="74" y="8659"/>
                    <a:pt x="185" y="8881"/>
                  </a:cubicBezTo>
                  <a:cubicBezTo>
                    <a:pt x="629" y="9546"/>
                    <a:pt x="1442" y="9990"/>
                    <a:pt x="2145" y="10286"/>
                  </a:cubicBezTo>
                  <a:cubicBezTo>
                    <a:pt x="2847" y="10581"/>
                    <a:pt x="3476" y="10729"/>
                    <a:pt x="3476" y="10729"/>
                  </a:cubicBezTo>
                  <a:cubicBezTo>
                    <a:pt x="3495" y="10734"/>
                    <a:pt x="3514" y="10736"/>
                    <a:pt x="3534" y="10736"/>
                  </a:cubicBezTo>
                  <a:cubicBezTo>
                    <a:pt x="3669" y="10736"/>
                    <a:pt x="3813" y="10631"/>
                    <a:pt x="3845" y="10470"/>
                  </a:cubicBezTo>
                  <a:cubicBezTo>
                    <a:pt x="3882" y="10323"/>
                    <a:pt x="3771" y="10138"/>
                    <a:pt x="3624" y="10101"/>
                  </a:cubicBezTo>
                  <a:lnTo>
                    <a:pt x="3513" y="10101"/>
                  </a:lnTo>
                  <a:cubicBezTo>
                    <a:pt x="3291" y="10027"/>
                    <a:pt x="2736" y="9879"/>
                    <a:pt x="2145" y="9583"/>
                  </a:cubicBezTo>
                  <a:cubicBezTo>
                    <a:pt x="1553" y="9324"/>
                    <a:pt x="962" y="8955"/>
                    <a:pt x="703" y="8548"/>
                  </a:cubicBezTo>
                  <a:cubicBezTo>
                    <a:pt x="629" y="8437"/>
                    <a:pt x="592" y="8326"/>
                    <a:pt x="592" y="8215"/>
                  </a:cubicBezTo>
                  <a:cubicBezTo>
                    <a:pt x="592" y="8067"/>
                    <a:pt x="666" y="7919"/>
                    <a:pt x="777" y="7735"/>
                  </a:cubicBezTo>
                  <a:cubicBezTo>
                    <a:pt x="962" y="7439"/>
                    <a:pt x="1294" y="7106"/>
                    <a:pt x="1664" y="6699"/>
                  </a:cubicBezTo>
                  <a:cubicBezTo>
                    <a:pt x="2034" y="6330"/>
                    <a:pt x="2403" y="5886"/>
                    <a:pt x="2699" y="5368"/>
                  </a:cubicBezTo>
                  <a:cubicBezTo>
                    <a:pt x="3180" y="4481"/>
                    <a:pt x="3254" y="3224"/>
                    <a:pt x="3254" y="2189"/>
                  </a:cubicBezTo>
                  <a:cubicBezTo>
                    <a:pt x="3254" y="1117"/>
                    <a:pt x="3143" y="267"/>
                    <a:pt x="3143" y="267"/>
                  </a:cubicBezTo>
                  <a:cubicBezTo>
                    <a:pt x="3143" y="106"/>
                    <a:pt x="3003" y="1"/>
                    <a:pt x="28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n-lt"/>
              </a:endParaRPr>
            </a:p>
          </p:txBody>
        </p:sp>
        <p:sp>
          <p:nvSpPr>
            <p:cNvPr id="1972" name="Google Shape;1972;p37"/>
            <p:cNvSpPr/>
            <p:nvPr/>
          </p:nvSpPr>
          <p:spPr>
            <a:xfrm>
              <a:off x="5215325" y="2589325"/>
              <a:ext cx="163625" cy="61150"/>
            </a:xfrm>
            <a:custGeom>
              <a:avLst/>
              <a:gdLst/>
              <a:ahLst/>
              <a:cxnLst/>
              <a:rect l="l" t="t" r="r" b="b"/>
              <a:pathLst>
                <a:path w="6545" h="2446" extrusionOk="0">
                  <a:moveTo>
                    <a:pt x="6229" y="0"/>
                  </a:moveTo>
                  <a:cubicBezTo>
                    <a:pt x="6140" y="0"/>
                    <a:pt x="6049" y="37"/>
                    <a:pt x="5990" y="116"/>
                  </a:cubicBezTo>
                  <a:cubicBezTo>
                    <a:pt x="4659" y="1521"/>
                    <a:pt x="2921" y="1817"/>
                    <a:pt x="1701" y="1817"/>
                  </a:cubicBezTo>
                  <a:cubicBezTo>
                    <a:pt x="1331" y="1817"/>
                    <a:pt x="998" y="1780"/>
                    <a:pt x="740" y="1743"/>
                  </a:cubicBezTo>
                  <a:cubicBezTo>
                    <a:pt x="629" y="1743"/>
                    <a:pt x="555" y="1743"/>
                    <a:pt x="481" y="1706"/>
                  </a:cubicBezTo>
                  <a:lnTo>
                    <a:pt x="407" y="1706"/>
                  </a:lnTo>
                  <a:cubicBezTo>
                    <a:pt x="376" y="1700"/>
                    <a:pt x="346" y="1697"/>
                    <a:pt x="318" y="1697"/>
                  </a:cubicBezTo>
                  <a:cubicBezTo>
                    <a:pt x="176" y="1697"/>
                    <a:pt x="68" y="1774"/>
                    <a:pt x="37" y="1928"/>
                  </a:cubicBezTo>
                  <a:cubicBezTo>
                    <a:pt x="0" y="2076"/>
                    <a:pt x="74" y="2261"/>
                    <a:pt x="259" y="2298"/>
                  </a:cubicBezTo>
                  <a:cubicBezTo>
                    <a:pt x="259" y="2298"/>
                    <a:pt x="851" y="2446"/>
                    <a:pt x="1701" y="2446"/>
                  </a:cubicBezTo>
                  <a:cubicBezTo>
                    <a:pt x="2995" y="2446"/>
                    <a:pt x="4917" y="2113"/>
                    <a:pt x="6433" y="523"/>
                  </a:cubicBezTo>
                  <a:cubicBezTo>
                    <a:pt x="6544" y="412"/>
                    <a:pt x="6544" y="190"/>
                    <a:pt x="6433" y="79"/>
                  </a:cubicBezTo>
                  <a:cubicBezTo>
                    <a:pt x="6382" y="28"/>
                    <a:pt x="6306" y="0"/>
                    <a:pt x="62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n-lt"/>
              </a:endParaRPr>
            </a:p>
          </p:txBody>
        </p:sp>
        <p:sp>
          <p:nvSpPr>
            <p:cNvPr id="1973" name="Google Shape;1973;p37"/>
            <p:cNvSpPr/>
            <p:nvPr/>
          </p:nvSpPr>
          <p:spPr>
            <a:xfrm>
              <a:off x="862950" y="4920450"/>
              <a:ext cx="1188625" cy="15750"/>
            </a:xfrm>
            <a:custGeom>
              <a:avLst/>
              <a:gdLst/>
              <a:ahLst/>
              <a:cxnLst/>
              <a:rect l="l" t="t" r="r" b="b"/>
              <a:pathLst>
                <a:path w="47545" h="630" extrusionOk="0">
                  <a:moveTo>
                    <a:pt x="334" y="1"/>
                  </a:moveTo>
                  <a:cubicBezTo>
                    <a:pt x="149" y="1"/>
                    <a:pt x="1" y="149"/>
                    <a:pt x="1" y="296"/>
                  </a:cubicBezTo>
                  <a:cubicBezTo>
                    <a:pt x="1" y="481"/>
                    <a:pt x="149" y="629"/>
                    <a:pt x="334" y="629"/>
                  </a:cubicBezTo>
                  <a:lnTo>
                    <a:pt x="47249" y="629"/>
                  </a:lnTo>
                  <a:cubicBezTo>
                    <a:pt x="47397" y="629"/>
                    <a:pt x="47545" y="481"/>
                    <a:pt x="47545" y="296"/>
                  </a:cubicBezTo>
                  <a:cubicBezTo>
                    <a:pt x="47545" y="149"/>
                    <a:pt x="47397" y="1"/>
                    <a:pt x="472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n-lt"/>
              </a:endParaRPr>
            </a:p>
          </p:txBody>
        </p:sp>
        <p:sp>
          <p:nvSpPr>
            <p:cNvPr id="1974" name="Google Shape;1974;p37"/>
            <p:cNvSpPr/>
            <p:nvPr/>
          </p:nvSpPr>
          <p:spPr>
            <a:xfrm>
              <a:off x="2173575" y="4920450"/>
              <a:ext cx="4043675" cy="15750"/>
            </a:xfrm>
            <a:custGeom>
              <a:avLst/>
              <a:gdLst/>
              <a:ahLst/>
              <a:cxnLst/>
              <a:rect l="l" t="t" r="r" b="b"/>
              <a:pathLst>
                <a:path w="161747" h="630" extrusionOk="0">
                  <a:moveTo>
                    <a:pt x="296" y="1"/>
                  </a:moveTo>
                  <a:cubicBezTo>
                    <a:pt x="148" y="1"/>
                    <a:pt x="0" y="149"/>
                    <a:pt x="0" y="296"/>
                  </a:cubicBezTo>
                  <a:cubicBezTo>
                    <a:pt x="0" y="481"/>
                    <a:pt x="148" y="629"/>
                    <a:pt x="296" y="629"/>
                  </a:cubicBezTo>
                  <a:lnTo>
                    <a:pt x="161451" y="629"/>
                  </a:lnTo>
                  <a:cubicBezTo>
                    <a:pt x="161599" y="629"/>
                    <a:pt x="161746" y="481"/>
                    <a:pt x="161746" y="296"/>
                  </a:cubicBezTo>
                  <a:cubicBezTo>
                    <a:pt x="161746" y="149"/>
                    <a:pt x="161599" y="1"/>
                    <a:pt x="1614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n-lt"/>
              </a:endParaRPr>
            </a:p>
          </p:txBody>
        </p:sp>
        <p:sp>
          <p:nvSpPr>
            <p:cNvPr id="1975" name="Google Shape;1975;p37"/>
            <p:cNvSpPr/>
            <p:nvPr/>
          </p:nvSpPr>
          <p:spPr>
            <a:xfrm>
              <a:off x="6316125" y="4920450"/>
              <a:ext cx="159000" cy="15750"/>
            </a:xfrm>
            <a:custGeom>
              <a:avLst/>
              <a:gdLst/>
              <a:ahLst/>
              <a:cxnLst/>
              <a:rect l="l" t="t" r="r" b="b"/>
              <a:pathLst>
                <a:path w="6360" h="630" extrusionOk="0">
                  <a:moveTo>
                    <a:pt x="333" y="1"/>
                  </a:moveTo>
                  <a:cubicBezTo>
                    <a:pt x="148" y="1"/>
                    <a:pt x="0" y="149"/>
                    <a:pt x="0" y="296"/>
                  </a:cubicBezTo>
                  <a:cubicBezTo>
                    <a:pt x="0" y="481"/>
                    <a:pt x="148" y="629"/>
                    <a:pt x="333" y="629"/>
                  </a:cubicBezTo>
                  <a:lnTo>
                    <a:pt x="6026" y="629"/>
                  </a:lnTo>
                  <a:cubicBezTo>
                    <a:pt x="6211" y="629"/>
                    <a:pt x="6359" y="481"/>
                    <a:pt x="6359" y="296"/>
                  </a:cubicBezTo>
                  <a:cubicBezTo>
                    <a:pt x="6359" y="149"/>
                    <a:pt x="6211" y="1"/>
                    <a:pt x="60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n-lt"/>
              </a:endParaRPr>
            </a:p>
          </p:txBody>
        </p:sp>
        <p:sp>
          <p:nvSpPr>
            <p:cNvPr id="1976" name="Google Shape;1976;p37"/>
            <p:cNvSpPr/>
            <p:nvPr/>
          </p:nvSpPr>
          <p:spPr>
            <a:xfrm>
              <a:off x="4014700" y="2706825"/>
              <a:ext cx="350325" cy="819850"/>
            </a:xfrm>
            <a:custGeom>
              <a:avLst/>
              <a:gdLst/>
              <a:ahLst/>
              <a:cxnLst/>
              <a:rect l="l" t="t" r="r" b="b"/>
              <a:pathLst>
                <a:path w="14013" h="32794" extrusionOk="0">
                  <a:moveTo>
                    <a:pt x="0" y="1"/>
                  </a:moveTo>
                  <a:lnTo>
                    <a:pt x="0" y="32794"/>
                  </a:lnTo>
                  <a:lnTo>
                    <a:pt x="14012" y="32794"/>
                  </a:lnTo>
                  <a:lnTo>
                    <a:pt x="140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n-lt"/>
              </a:endParaRPr>
            </a:p>
          </p:txBody>
        </p:sp>
        <p:sp>
          <p:nvSpPr>
            <p:cNvPr id="1977" name="Google Shape;1977;p37"/>
            <p:cNvSpPr/>
            <p:nvPr/>
          </p:nvSpPr>
          <p:spPr>
            <a:xfrm>
              <a:off x="1582025" y="1799200"/>
              <a:ext cx="1080500" cy="1727475"/>
            </a:xfrm>
            <a:custGeom>
              <a:avLst/>
              <a:gdLst/>
              <a:ahLst/>
              <a:cxnLst/>
              <a:rect l="l" t="t" r="r" b="b"/>
              <a:pathLst>
                <a:path w="43220" h="69099" extrusionOk="0">
                  <a:moveTo>
                    <a:pt x="1" y="1"/>
                  </a:moveTo>
                  <a:lnTo>
                    <a:pt x="1" y="67768"/>
                  </a:lnTo>
                  <a:cubicBezTo>
                    <a:pt x="1073" y="68175"/>
                    <a:pt x="2145" y="68618"/>
                    <a:pt x="3217" y="69099"/>
                  </a:cubicBezTo>
                  <a:lnTo>
                    <a:pt x="22738" y="69099"/>
                  </a:lnTo>
                  <a:cubicBezTo>
                    <a:pt x="30686" y="58747"/>
                    <a:pt x="31537" y="19188"/>
                    <a:pt x="432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n-lt"/>
              </a:endParaRPr>
            </a:p>
          </p:txBody>
        </p:sp>
        <p:sp>
          <p:nvSpPr>
            <p:cNvPr id="1978" name="Google Shape;1978;p37"/>
            <p:cNvSpPr/>
            <p:nvPr/>
          </p:nvSpPr>
          <p:spPr>
            <a:xfrm>
              <a:off x="1582025" y="1799200"/>
              <a:ext cx="2783000" cy="1727475"/>
            </a:xfrm>
            <a:custGeom>
              <a:avLst/>
              <a:gdLst/>
              <a:ahLst/>
              <a:cxnLst/>
              <a:rect l="l" t="t" r="r" b="b"/>
              <a:pathLst>
                <a:path w="111320" h="69099" extrusionOk="0">
                  <a:moveTo>
                    <a:pt x="1" y="67768"/>
                  </a:moveTo>
                  <a:lnTo>
                    <a:pt x="1" y="69099"/>
                  </a:lnTo>
                  <a:lnTo>
                    <a:pt x="3217" y="69099"/>
                  </a:lnTo>
                  <a:cubicBezTo>
                    <a:pt x="2145" y="68618"/>
                    <a:pt x="1073" y="68175"/>
                    <a:pt x="1" y="67768"/>
                  </a:cubicBezTo>
                  <a:close/>
                  <a:moveTo>
                    <a:pt x="43220" y="1"/>
                  </a:moveTo>
                  <a:cubicBezTo>
                    <a:pt x="31537" y="19188"/>
                    <a:pt x="30686" y="58747"/>
                    <a:pt x="22738" y="69099"/>
                  </a:cubicBezTo>
                  <a:lnTo>
                    <a:pt x="94904" y="69099"/>
                  </a:lnTo>
                  <a:cubicBezTo>
                    <a:pt x="95644" y="68433"/>
                    <a:pt x="96383" y="67768"/>
                    <a:pt x="97197" y="67102"/>
                  </a:cubicBezTo>
                  <a:cubicBezTo>
                    <a:pt x="100043" y="55678"/>
                    <a:pt x="102483" y="45770"/>
                    <a:pt x="103260" y="42036"/>
                  </a:cubicBezTo>
                  <a:cubicBezTo>
                    <a:pt x="103408" y="41297"/>
                    <a:pt x="103482" y="40816"/>
                    <a:pt x="103482" y="40594"/>
                  </a:cubicBezTo>
                  <a:cubicBezTo>
                    <a:pt x="103629" y="38672"/>
                    <a:pt x="104147" y="37452"/>
                    <a:pt x="104813" y="36675"/>
                  </a:cubicBezTo>
                  <a:cubicBezTo>
                    <a:pt x="105441" y="35936"/>
                    <a:pt x="106254" y="35677"/>
                    <a:pt x="106883" y="35677"/>
                  </a:cubicBezTo>
                  <a:cubicBezTo>
                    <a:pt x="107474" y="35677"/>
                    <a:pt x="108916" y="35788"/>
                    <a:pt x="110210" y="35899"/>
                  </a:cubicBezTo>
                  <a:cubicBezTo>
                    <a:pt x="110617" y="35936"/>
                    <a:pt x="110987" y="35973"/>
                    <a:pt x="111319" y="35973"/>
                  </a:cubicBezTo>
                  <a:lnTo>
                    <a:pt x="1113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n-lt"/>
              </a:endParaRPr>
            </a:p>
          </p:txBody>
        </p:sp>
        <p:sp>
          <p:nvSpPr>
            <p:cNvPr id="1979" name="Google Shape;1979;p37"/>
            <p:cNvSpPr/>
            <p:nvPr/>
          </p:nvSpPr>
          <p:spPr>
            <a:xfrm>
              <a:off x="3977725" y="3502625"/>
              <a:ext cx="27750" cy="24050"/>
            </a:xfrm>
            <a:custGeom>
              <a:avLst/>
              <a:gdLst/>
              <a:ahLst/>
              <a:cxnLst/>
              <a:rect l="l" t="t" r="r" b="b"/>
              <a:pathLst>
                <a:path w="1110" h="962" extrusionOk="0">
                  <a:moveTo>
                    <a:pt x="1110" y="1"/>
                  </a:moveTo>
                  <a:cubicBezTo>
                    <a:pt x="740" y="333"/>
                    <a:pt x="370" y="629"/>
                    <a:pt x="1" y="962"/>
                  </a:cubicBezTo>
                  <a:lnTo>
                    <a:pt x="851" y="962"/>
                  </a:lnTo>
                  <a:cubicBezTo>
                    <a:pt x="925" y="629"/>
                    <a:pt x="999" y="333"/>
                    <a:pt x="11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n-lt"/>
              </a:endParaRPr>
            </a:p>
          </p:txBody>
        </p:sp>
        <p:sp>
          <p:nvSpPr>
            <p:cNvPr id="1980" name="Google Shape;1980;p37"/>
            <p:cNvSpPr/>
            <p:nvPr/>
          </p:nvSpPr>
          <p:spPr>
            <a:xfrm>
              <a:off x="3954625" y="3476750"/>
              <a:ext cx="57325" cy="49925"/>
            </a:xfrm>
            <a:custGeom>
              <a:avLst/>
              <a:gdLst/>
              <a:ahLst/>
              <a:cxnLst/>
              <a:rect l="l" t="t" r="r" b="b"/>
              <a:pathLst>
                <a:path w="2293" h="1997" extrusionOk="0">
                  <a:moveTo>
                    <a:pt x="2293" y="0"/>
                  </a:moveTo>
                  <a:lnTo>
                    <a:pt x="2293" y="0"/>
                  </a:lnTo>
                  <a:cubicBezTo>
                    <a:pt x="1479" y="666"/>
                    <a:pt x="740" y="1331"/>
                    <a:pt x="0" y="1997"/>
                  </a:cubicBezTo>
                  <a:lnTo>
                    <a:pt x="925" y="1997"/>
                  </a:lnTo>
                  <a:cubicBezTo>
                    <a:pt x="1294" y="1664"/>
                    <a:pt x="1664" y="1368"/>
                    <a:pt x="2034" y="1036"/>
                  </a:cubicBezTo>
                  <a:cubicBezTo>
                    <a:pt x="2108" y="703"/>
                    <a:pt x="2182" y="333"/>
                    <a:pt x="22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n-lt"/>
              </a:endParaRPr>
            </a:p>
          </p:txBody>
        </p:sp>
        <p:sp>
          <p:nvSpPr>
            <p:cNvPr id="1981" name="Google Shape;1981;p37"/>
            <p:cNvSpPr/>
            <p:nvPr/>
          </p:nvSpPr>
          <p:spPr>
            <a:xfrm>
              <a:off x="3998975" y="2691125"/>
              <a:ext cx="366050" cy="835550"/>
            </a:xfrm>
            <a:custGeom>
              <a:avLst/>
              <a:gdLst/>
              <a:ahLst/>
              <a:cxnLst/>
              <a:rect l="l" t="t" r="r" b="b"/>
              <a:pathLst>
                <a:path w="14642" h="33422" extrusionOk="0">
                  <a:moveTo>
                    <a:pt x="10205" y="0"/>
                  </a:moveTo>
                  <a:cubicBezTo>
                    <a:pt x="9576" y="0"/>
                    <a:pt x="8763" y="259"/>
                    <a:pt x="8135" y="998"/>
                  </a:cubicBezTo>
                  <a:cubicBezTo>
                    <a:pt x="7469" y="1775"/>
                    <a:pt x="6951" y="2995"/>
                    <a:pt x="6804" y="4917"/>
                  </a:cubicBezTo>
                  <a:cubicBezTo>
                    <a:pt x="6804" y="5139"/>
                    <a:pt x="6730" y="5620"/>
                    <a:pt x="6582" y="6359"/>
                  </a:cubicBezTo>
                  <a:cubicBezTo>
                    <a:pt x="5805" y="10093"/>
                    <a:pt x="3365" y="20001"/>
                    <a:pt x="519" y="31425"/>
                  </a:cubicBezTo>
                  <a:cubicBezTo>
                    <a:pt x="408" y="31758"/>
                    <a:pt x="334" y="32128"/>
                    <a:pt x="260" y="32461"/>
                  </a:cubicBezTo>
                  <a:cubicBezTo>
                    <a:pt x="149" y="32793"/>
                    <a:pt x="75" y="33089"/>
                    <a:pt x="1" y="33422"/>
                  </a:cubicBezTo>
                  <a:lnTo>
                    <a:pt x="629" y="33422"/>
                  </a:lnTo>
                  <a:cubicBezTo>
                    <a:pt x="999" y="31980"/>
                    <a:pt x="1369" y="30575"/>
                    <a:pt x="1702" y="29207"/>
                  </a:cubicBezTo>
                  <a:cubicBezTo>
                    <a:pt x="3254" y="22922"/>
                    <a:pt x="4659" y="17229"/>
                    <a:pt x="5694" y="12903"/>
                  </a:cubicBezTo>
                  <a:cubicBezTo>
                    <a:pt x="6212" y="10759"/>
                    <a:pt x="6619" y="8947"/>
                    <a:pt x="6914" y="7616"/>
                  </a:cubicBezTo>
                  <a:cubicBezTo>
                    <a:pt x="7210" y="6248"/>
                    <a:pt x="7395" y="5361"/>
                    <a:pt x="7432" y="4954"/>
                  </a:cubicBezTo>
                  <a:cubicBezTo>
                    <a:pt x="7580" y="3106"/>
                    <a:pt x="8061" y="2034"/>
                    <a:pt x="8578" y="1405"/>
                  </a:cubicBezTo>
                  <a:cubicBezTo>
                    <a:pt x="9133" y="777"/>
                    <a:pt x="9724" y="629"/>
                    <a:pt x="10205" y="629"/>
                  </a:cubicBezTo>
                  <a:cubicBezTo>
                    <a:pt x="10759" y="629"/>
                    <a:pt x="12201" y="740"/>
                    <a:pt x="13495" y="814"/>
                  </a:cubicBezTo>
                  <a:cubicBezTo>
                    <a:pt x="13902" y="851"/>
                    <a:pt x="14309" y="888"/>
                    <a:pt x="14641" y="925"/>
                  </a:cubicBezTo>
                  <a:lnTo>
                    <a:pt x="14641" y="296"/>
                  </a:lnTo>
                  <a:cubicBezTo>
                    <a:pt x="14309" y="296"/>
                    <a:pt x="13939" y="259"/>
                    <a:pt x="13532" y="222"/>
                  </a:cubicBezTo>
                  <a:cubicBezTo>
                    <a:pt x="12238" y="111"/>
                    <a:pt x="10796" y="0"/>
                    <a:pt x="102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n-lt"/>
              </a:endParaRPr>
            </a:p>
          </p:txBody>
        </p:sp>
        <p:sp>
          <p:nvSpPr>
            <p:cNvPr id="1982" name="Google Shape;1982;p37"/>
            <p:cNvSpPr/>
            <p:nvPr/>
          </p:nvSpPr>
          <p:spPr>
            <a:xfrm>
              <a:off x="1529350" y="1687375"/>
              <a:ext cx="2889275" cy="1951150"/>
            </a:xfrm>
            <a:custGeom>
              <a:avLst/>
              <a:gdLst/>
              <a:ahLst/>
              <a:cxnLst/>
              <a:rect l="l" t="t" r="r" b="b"/>
              <a:pathLst>
                <a:path w="115571" h="78046" extrusionOk="0">
                  <a:moveTo>
                    <a:pt x="113759" y="4178"/>
                  </a:moveTo>
                  <a:lnTo>
                    <a:pt x="113759" y="73868"/>
                  </a:lnTo>
                  <a:lnTo>
                    <a:pt x="1812" y="73868"/>
                  </a:lnTo>
                  <a:lnTo>
                    <a:pt x="1812" y="4178"/>
                  </a:lnTo>
                  <a:close/>
                  <a:moveTo>
                    <a:pt x="1" y="0"/>
                  </a:moveTo>
                  <a:lnTo>
                    <a:pt x="1" y="78045"/>
                  </a:lnTo>
                  <a:lnTo>
                    <a:pt x="115571" y="78045"/>
                  </a:lnTo>
                  <a:lnTo>
                    <a:pt x="1155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n-lt"/>
              </a:endParaRPr>
            </a:p>
          </p:txBody>
        </p:sp>
        <p:sp>
          <p:nvSpPr>
            <p:cNvPr id="1983" name="Google Shape;1983;p37"/>
            <p:cNvSpPr/>
            <p:nvPr/>
          </p:nvSpPr>
          <p:spPr>
            <a:xfrm>
              <a:off x="1521025" y="1679050"/>
              <a:ext cx="2905000" cy="1966875"/>
            </a:xfrm>
            <a:custGeom>
              <a:avLst/>
              <a:gdLst/>
              <a:ahLst/>
              <a:cxnLst/>
              <a:rect l="l" t="t" r="r" b="b"/>
              <a:pathLst>
                <a:path w="116200" h="78675" extrusionOk="0">
                  <a:moveTo>
                    <a:pt x="113759" y="4807"/>
                  </a:moveTo>
                  <a:lnTo>
                    <a:pt x="113759" y="73905"/>
                  </a:lnTo>
                  <a:lnTo>
                    <a:pt x="2441" y="73905"/>
                  </a:lnTo>
                  <a:lnTo>
                    <a:pt x="2441" y="4807"/>
                  </a:lnTo>
                  <a:close/>
                  <a:moveTo>
                    <a:pt x="2145" y="4178"/>
                  </a:moveTo>
                  <a:cubicBezTo>
                    <a:pt x="2071" y="4178"/>
                    <a:pt x="1997" y="4215"/>
                    <a:pt x="1923" y="4289"/>
                  </a:cubicBezTo>
                  <a:cubicBezTo>
                    <a:pt x="1849" y="4326"/>
                    <a:pt x="1849" y="4400"/>
                    <a:pt x="1849" y="4511"/>
                  </a:cubicBezTo>
                  <a:lnTo>
                    <a:pt x="1849" y="74201"/>
                  </a:lnTo>
                  <a:cubicBezTo>
                    <a:pt x="1849" y="74275"/>
                    <a:pt x="1849" y="74385"/>
                    <a:pt x="1923" y="74422"/>
                  </a:cubicBezTo>
                  <a:cubicBezTo>
                    <a:pt x="1997" y="74496"/>
                    <a:pt x="2071" y="74533"/>
                    <a:pt x="2145" y="74533"/>
                  </a:cubicBezTo>
                  <a:lnTo>
                    <a:pt x="114092" y="74533"/>
                  </a:lnTo>
                  <a:cubicBezTo>
                    <a:pt x="114166" y="74533"/>
                    <a:pt x="114240" y="74496"/>
                    <a:pt x="114314" y="74422"/>
                  </a:cubicBezTo>
                  <a:cubicBezTo>
                    <a:pt x="114351" y="74385"/>
                    <a:pt x="114388" y="74275"/>
                    <a:pt x="114388" y="74201"/>
                  </a:cubicBezTo>
                  <a:lnTo>
                    <a:pt x="114388" y="4511"/>
                  </a:lnTo>
                  <a:cubicBezTo>
                    <a:pt x="114388" y="4400"/>
                    <a:pt x="114351" y="4326"/>
                    <a:pt x="114314" y="4289"/>
                  </a:cubicBezTo>
                  <a:cubicBezTo>
                    <a:pt x="114240" y="4215"/>
                    <a:pt x="114166" y="4178"/>
                    <a:pt x="114092" y="4178"/>
                  </a:cubicBezTo>
                  <a:close/>
                  <a:moveTo>
                    <a:pt x="115608" y="629"/>
                  </a:moveTo>
                  <a:lnTo>
                    <a:pt x="115608" y="78082"/>
                  </a:lnTo>
                  <a:lnTo>
                    <a:pt x="629" y="78082"/>
                  </a:lnTo>
                  <a:lnTo>
                    <a:pt x="629" y="629"/>
                  </a:lnTo>
                  <a:close/>
                  <a:moveTo>
                    <a:pt x="334" y="0"/>
                  </a:moveTo>
                  <a:cubicBezTo>
                    <a:pt x="223" y="0"/>
                    <a:pt x="149" y="37"/>
                    <a:pt x="112" y="111"/>
                  </a:cubicBezTo>
                  <a:cubicBezTo>
                    <a:pt x="38" y="148"/>
                    <a:pt x="1" y="259"/>
                    <a:pt x="1" y="333"/>
                  </a:cubicBezTo>
                  <a:lnTo>
                    <a:pt x="1" y="78378"/>
                  </a:lnTo>
                  <a:cubicBezTo>
                    <a:pt x="1" y="78452"/>
                    <a:pt x="38" y="78526"/>
                    <a:pt x="112" y="78600"/>
                  </a:cubicBezTo>
                  <a:cubicBezTo>
                    <a:pt x="149" y="78637"/>
                    <a:pt x="223" y="78674"/>
                    <a:pt x="334" y="78674"/>
                  </a:cubicBezTo>
                  <a:lnTo>
                    <a:pt x="115904" y="78674"/>
                  </a:lnTo>
                  <a:cubicBezTo>
                    <a:pt x="115978" y="78674"/>
                    <a:pt x="116052" y="78637"/>
                    <a:pt x="116125" y="78600"/>
                  </a:cubicBezTo>
                  <a:cubicBezTo>
                    <a:pt x="116162" y="78526"/>
                    <a:pt x="116199" y="78452"/>
                    <a:pt x="116199" y="78378"/>
                  </a:cubicBezTo>
                  <a:lnTo>
                    <a:pt x="116199" y="333"/>
                  </a:lnTo>
                  <a:cubicBezTo>
                    <a:pt x="116199" y="259"/>
                    <a:pt x="116162" y="185"/>
                    <a:pt x="116125" y="111"/>
                  </a:cubicBezTo>
                  <a:cubicBezTo>
                    <a:pt x="116052" y="37"/>
                    <a:pt x="115978" y="0"/>
                    <a:pt x="1159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n-lt"/>
              </a:endParaRPr>
            </a:p>
          </p:txBody>
        </p:sp>
        <p:sp>
          <p:nvSpPr>
            <p:cNvPr id="1984" name="Google Shape;1984;p37"/>
            <p:cNvSpPr/>
            <p:nvPr/>
          </p:nvSpPr>
          <p:spPr>
            <a:xfrm>
              <a:off x="1634725" y="1846350"/>
              <a:ext cx="1974250" cy="154375"/>
            </a:xfrm>
            <a:custGeom>
              <a:avLst/>
              <a:gdLst/>
              <a:ahLst/>
              <a:cxnLst/>
              <a:rect l="l" t="t" r="r" b="b"/>
              <a:pathLst>
                <a:path w="78970" h="6175" extrusionOk="0">
                  <a:moveTo>
                    <a:pt x="2071" y="0"/>
                  </a:moveTo>
                  <a:cubicBezTo>
                    <a:pt x="924" y="0"/>
                    <a:pt x="0" y="924"/>
                    <a:pt x="0" y="2070"/>
                  </a:cubicBezTo>
                  <a:lnTo>
                    <a:pt x="0" y="4104"/>
                  </a:lnTo>
                  <a:cubicBezTo>
                    <a:pt x="0" y="5250"/>
                    <a:pt x="924" y="6174"/>
                    <a:pt x="2071" y="6174"/>
                  </a:cubicBezTo>
                  <a:lnTo>
                    <a:pt x="76862" y="6174"/>
                  </a:lnTo>
                  <a:cubicBezTo>
                    <a:pt x="78008" y="6174"/>
                    <a:pt x="78969" y="5250"/>
                    <a:pt x="78969" y="4104"/>
                  </a:cubicBezTo>
                  <a:lnTo>
                    <a:pt x="78969" y="2070"/>
                  </a:lnTo>
                  <a:cubicBezTo>
                    <a:pt x="78969" y="924"/>
                    <a:pt x="78008" y="0"/>
                    <a:pt x="768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n-lt"/>
              </a:endParaRPr>
            </a:p>
          </p:txBody>
        </p:sp>
        <p:sp>
          <p:nvSpPr>
            <p:cNvPr id="1985" name="Google Shape;1985;p37"/>
            <p:cNvSpPr/>
            <p:nvPr/>
          </p:nvSpPr>
          <p:spPr>
            <a:xfrm>
              <a:off x="1626400" y="1838950"/>
              <a:ext cx="1989975" cy="170075"/>
            </a:xfrm>
            <a:custGeom>
              <a:avLst/>
              <a:gdLst/>
              <a:ahLst/>
              <a:cxnLst/>
              <a:rect l="l" t="t" r="r" b="b"/>
              <a:pathLst>
                <a:path w="79599" h="6803" extrusionOk="0">
                  <a:moveTo>
                    <a:pt x="77195" y="629"/>
                  </a:moveTo>
                  <a:cubicBezTo>
                    <a:pt x="78193" y="629"/>
                    <a:pt x="78970" y="1405"/>
                    <a:pt x="78970" y="2366"/>
                  </a:cubicBezTo>
                  <a:lnTo>
                    <a:pt x="78970" y="4400"/>
                  </a:lnTo>
                  <a:cubicBezTo>
                    <a:pt x="78970" y="5398"/>
                    <a:pt x="78193" y="6174"/>
                    <a:pt x="77195" y="6174"/>
                  </a:cubicBezTo>
                  <a:lnTo>
                    <a:pt x="2404" y="6174"/>
                  </a:lnTo>
                  <a:cubicBezTo>
                    <a:pt x="1442" y="6174"/>
                    <a:pt x="629" y="5398"/>
                    <a:pt x="629" y="4400"/>
                  </a:cubicBezTo>
                  <a:lnTo>
                    <a:pt x="629" y="2366"/>
                  </a:lnTo>
                  <a:cubicBezTo>
                    <a:pt x="629" y="1405"/>
                    <a:pt x="1442" y="629"/>
                    <a:pt x="2404" y="629"/>
                  </a:cubicBezTo>
                  <a:close/>
                  <a:moveTo>
                    <a:pt x="2404" y="0"/>
                  </a:moveTo>
                  <a:cubicBezTo>
                    <a:pt x="1073" y="0"/>
                    <a:pt x="0" y="1072"/>
                    <a:pt x="0" y="2366"/>
                  </a:cubicBezTo>
                  <a:lnTo>
                    <a:pt x="0" y="4400"/>
                  </a:lnTo>
                  <a:cubicBezTo>
                    <a:pt x="0" y="5731"/>
                    <a:pt x="1073" y="6803"/>
                    <a:pt x="2404" y="6803"/>
                  </a:cubicBezTo>
                  <a:lnTo>
                    <a:pt x="77195" y="6803"/>
                  </a:lnTo>
                  <a:cubicBezTo>
                    <a:pt x="78526" y="6803"/>
                    <a:pt x="79598" y="5731"/>
                    <a:pt x="79598" y="4400"/>
                  </a:cubicBezTo>
                  <a:lnTo>
                    <a:pt x="79598" y="2366"/>
                  </a:lnTo>
                  <a:cubicBezTo>
                    <a:pt x="79598" y="1072"/>
                    <a:pt x="78526" y="0"/>
                    <a:pt x="771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n-lt"/>
              </a:endParaRPr>
            </a:p>
          </p:txBody>
        </p:sp>
        <p:sp>
          <p:nvSpPr>
            <p:cNvPr id="1986" name="Google Shape;1986;p37"/>
            <p:cNvSpPr/>
            <p:nvPr/>
          </p:nvSpPr>
          <p:spPr>
            <a:xfrm>
              <a:off x="1658750" y="2167975"/>
              <a:ext cx="421500" cy="15750"/>
            </a:xfrm>
            <a:custGeom>
              <a:avLst/>
              <a:gdLst/>
              <a:ahLst/>
              <a:cxnLst/>
              <a:rect l="l" t="t" r="r" b="b"/>
              <a:pathLst>
                <a:path w="16860"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n-lt"/>
              </a:endParaRPr>
            </a:p>
          </p:txBody>
        </p:sp>
        <p:sp>
          <p:nvSpPr>
            <p:cNvPr id="1987" name="Google Shape;1987;p37"/>
            <p:cNvSpPr/>
            <p:nvPr/>
          </p:nvSpPr>
          <p:spPr>
            <a:xfrm>
              <a:off x="1658750" y="2259475"/>
              <a:ext cx="421500" cy="15750"/>
            </a:xfrm>
            <a:custGeom>
              <a:avLst/>
              <a:gdLst/>
              <a:ahLst/>
              <a:cxnLst/>
              <a:rect l="l" t="t" r="r" b="b"/>
              <a:pathLst>
                <a:path w="16860"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n-lt"/>
              </a:endParaRPr>
            </a:p>
          </p:txBody>
        </p:sp>
        <p:sp>
          <p:nvSpPr>
            <p:cNvPr id="1988" name="Google Shape;1988;p37"/>
            <p:cNvSpPr/>
            <p:nvPr/>
          </p:nvSpPr>
          <p:spPr>
            <a:xfrm>
              <a:off x="1658750" y="2351000"/>
              <a:ext cx="421500" cy="15725"/>
            </a:xfrm>
            <a:custGeom>
              <a:avLst/>
              <a:gdLst/>
              <a:ahLst/>
              <a:cxnLst/>
              <a:rect l="l" t="t" r="r" b="b"/>
              <a:pathLst>
                <a:path w="16860"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n-lt"/>
              </a:endParaRPr>
            </a:p>
          </p:txBody>
        </p:sp>
        <p:sp>
          <p:nvSpPr>
            <p:cNvPr id="1989" name="Google Shape;1989;p37"/>
            <p:cNvSpPr/>
            <p:nvPr/>
          </p:nvSpPr>
          <p:spPr>
            <a:xfrm>
              <a:off x="1658750" y="2448025"/>
              <a:ext cx="421500" cy="15750"/>
            </a:xfrm>
            <a:custGeom>
              <a:avLst/>
              <a:gdLst/>
              <a:ahLst/>
              <a:cxnLst/>
              <a:rect l="l" t="t" r="r" b="b"/>
              <a:pathLst>
                <a:path w="16860"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n-lt"/>
              </a:endParaRPr>
            </a:p>
          </p:txBody>
        </p:sp>
        <p:sp>
          <p:nvSpPr>
            <p:cNvPr id="1990" name="Google Shape;1990;p37"/>
            <p:cNvSpPr/>
            <p:nvPr/>
          </p:nvSpPr>
          <p:spPr>
            <a:xfrm>
              <a:off x="2144000" y="2167975"/>
              <a:ext cx="421475" cy="15750"/>
            </a:xfrm>
            <a:custGeom>
              <a:avLst/>
              <a:gdLst/>
              <a:ahLst/>
              <a:cxnLst/>
              <a:rect l="l" t="t" r="r" b="b"/>
              <a:pathLst>
                <a:path w="16859"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n-lt"/>
              </a:endParaRPr>
            </a:p>
          </p:txBody>
        </p:sp>
        <p:sp>
          <p:nvSpPr>
            <p:cNvPr id="1991" name="Google Shape;1991;p37"/>
            <p:cNvSpPr/>
            <p:nvPr/>
          </p:nvSpPr>
          <p:spPr>
            <a:xfrm>
              <a:off x="2144000" y="225947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n-lt"/>
              </a:endParaRPr>
            </a:p>
          </p:txBody>
        </p:sp>
        <p:sp>
          <p:nvSpPr>
            <p:cNvPr id="1992" name="Google Shape;1992;p37"/>
            <p:cNvSpPr/>
            <p:nvPr/>
          </p:nvSpPr>
          <p:spPr>
            <a:xfrm>
              <a:off x="2144000" y="2351000"/>
              <a:ext cx="421475" cy="15725"/>
            </a:xfrm>
            <a:custGeom>
              <a:avLst/>
              <a:gdLst/>
              <a:ahLst/>
              <a:cxnLst/>
              <a:rect l="l" t="t" r="r" b="b"/>
              <a:pathLst>
                <a:path w="16859"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n-lt"/>
              </a:endParaRPr>
            </a:p>
          </p:txBody>
        </p:sp>
        <p:sp>
          <p:nvSpPr>
            <p:cNvPr id="1993" name="Google Shape;1993;p37"/>
            <p:cNvSpPr/>
            <p:nvPr/>
          </p:nvSpPr>
          <p:spPr>
            <a:xfrm>
              <a:off x="2144000" y="244802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n-lt"/>
              </a:endParaRPr>
            </a:p>
          </p:txBody>
        </p:sp>
        <p:sp>
          <p:nvSpPr>
            <p:cNvPr id="1994" name="Google Shape;1994;p37"/>
            <p:cNvSpPr/>
            <p:nvPr/>
          </p:nvSpPr>
          <p:spPr>
            <a:xfrm>
              <a:off x="2629225" y="2167975"/>
              <a:ext cx="421500" cy="15750"/>
            </a:xfrm>
            <a:custGeom>
              <a:avLst/>
              <a:gdLst/>
              <a:ahLst/>
              <a:cxnLst/>
              <a:rect l="l" t="t" r="r" b="b"/>
              <a:pathLst>
                <a:path w="16860" h="630" extrusionOk="0">
                  <a:moveTo>
                    <a:pt x="296" y="1"/>
                  </a:moveTo>
                  <a:cubicBezTo>
                    <a:pt x="148" y="1"/>
                    <a:pt x="1" y="149"/>
                    <a:pt x="1" y="297"/>
                  </a:cubicBezTo>
                  <a:cubicBezTo>
                    <a:pt x="1"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n-lt"/>
              </a:endParaRPr>
            </a:p>
          </p:txBody>
        </p:sp>
        <p:sp>
          <p:nvSpPr>
            <p:cNvPr id="1995" name="Google Shape;1995;p37"/>
            <p:cNvSpPr/>
            <p:nvPr/>
          </p:nvSpPr>
          <p:spPr>
            <a:xfrm>
              <a:off x="2629225" y="2259475"/>
              <a:ext cx="421500" cy="15750"/>
            </a:xfrm>
            <a:custGeom>
              <a:avLst/>
              <a:gdLst/>
              <a:ahLst/>
              <a:cxnLst/>
              <a:rect l="l" t="t" r="r" b="b"/>
              <a:pathLst>
                <a:path w="16860" h="630" extrusionOk="0">
                  <a:moveTo>
                    <a:pt x="296" y="1"/>
                  </a:moveTo>
                  <a:cubicBezTo>
                    <a:pt x="148" y="1"/>
                    <a:pt x="1" y="149"/>
                    <a:pt x="1" y="334"/>
                  </a:cubicBezTo>
                  <a:cubicBezTo>
                    <a:pt x="1"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n-lt"/>
              </a:endParaRPr>
            </a:p>
          </p:txBody>
        </p:sp>
        <p:sp>
          <p:nvSpPr>
            <p:cNvPr id="1996" name="Google Shape;1996;p37"/>
            <p:cNvSpPr/>
            <p:nvPr/>
          </p:nvSpPr>
          <p:spPr>
            <a:xfrm>
              <a:off x="2629225" y="2351000"/>
              <a:ext cx="421500" cy="15725"/>
            </a:xfrm>
            <a:custGeom>
              <a:avLst/>
              <a:gdLst/>
              <a:ahLst/>
              <a:cxnLst/>
              <a:rect l="l" t="t" r="r" b="b"/>
              <a:pathLst>
                <a:path w="16860" h="629" extrusionOk="0">
                  <a:moveTo>
                    <a:pt x="296" y="0"/>
                  </a:moveTo>
                  <a:cubicBezTo>
                    <a:pt x="148" y="0"/>
                    <a:pt x="1" y="148"/>
                    <a:pt x="1" y="333"/>
                  </a:cubicBezTo>
                  <a:cubicBezTo>
                    <a:pt x="1"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n-lt"/>
              </a:endParaRPr>
            </a:p>
          </p:txBody>
        </p:sp>
        <p:sp>
          <p:nvSpPr>
            <p:cNvPr id="1997" name="Google Shape;1997;p37"/>
            <p:cNvSpPr/>
            <p:nvPr/>
          </p:nvSpPr>
          <p:spPr>
            <a:xfrm>
              <a:off x="2629225" y="2448025"/>
              <a:ext cx="421500" cy="15750"/>
            </a:xfrm>
            <a:custGeom>
              <a:avLst/>
              <a:gdLst/>
              <a:ahLst/>
              <a:cxnLst/>
              <a:rect l="l" t="t" r="r" b="b"/>
              <a:pathLst>
                <a:path w="16860" h="630" extrusionOk="0">
                  <a:moveTo>
                    <a:pt x="296" y="1"/>
                  </a:moveTo>
                  <a:cubicBezTo>
                    <a:pt x="148" y="1"/>
                    <a:pt x="1" y="149"/>
                    <a:pt x="1" y="334"/>
                  </a:cubicBezTo>
                  <a:cubicBezTo>
                    <a:pt x="1"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n-lt"/>
              </a:endParaRPr>
            </a:p>
          </p:txBody>
        </p:sp>
        <p:sp>
          <p:nvSpPr>
            <p:cNvPr id="1998" name="Google Shape;1998;p37"/>
            <p:cNvSpPr/>
            <p:nvPr/>
          </p:nvSpPr>
          <p:spPr>
            <a:xfrm>
              <a:off x="3114475" y="2167975"/>
              <a:ext cx="421475" cy="15750"/>
            </a:xfrm>
            <a:custGeom>
              <a:avLst/>
              <a:gdLst/>
              <a:ahLst/>
              <a:cxnLst/>
              <a:rect l="l" t="t" r="r" b="b"/>
              <a:pathLst>
                <a:path w="16859"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n-lt"/>
              </a:endParaRPr>
            </a:p>
          </p:txBody>
        </p:sp>
        <p:sp>
          <p:nvSpPr>
            <p:cNvPr id="1999" name="Google Shape;1999;p37"/>
            <p:cNvSpPr/>
            <p:nvPr/>
          </p:nvSpPr>
          <p:spPr>
            <a:xfrm>
              <a:off x="3114475" y="225947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n-lt"/>
              </a:endParaRPr>
            </a:p>
          </p:txBody>
        </p:sp>
        <p:sp>
          <p:nvSpPr>
            <p:cNvPr id="2000" name="Google Shape;2000;p37"/>
            <p:cNvSpPr/>
            <p:nvPr/>
          </p:nvSpPr>
          <p:spPr>
            <a:xfrm>
              <a:off x="3114475" y="2351000"/>
              <a:ext cx="421475" cy="15725"/>
            </a:xfrm>
            <a:custGeom>
              <a:avLst/>
              <a:gdLst/>
              <a:ahLst/>
              <a:cxnLst/>
              <a:rect l="l" t="t" r="r" b="b"/>
              <a:pathLst>
                <a:path w="16859"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n-lt"/>
              </a:endParaRPr>
            </a:p>
          </p:txBody>
        </p:sp>
        <p:sp>
          <p:nvSpPr>
            <p:cNvPr id="2001" name="Google Shape;2001;p37"/>
            <p:cNvSpPr/>
            <p:nvPr/>
          </p:nvSpPr>
          <p:spPr>
            <a:xfrm>
              <a:off x="3114475" y="244802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n-lt"/>
              </a:endParaRPr>
            </a:p>
          </p:txBody>
        </p:sp>
        <p:sp>
          <p:nvSpPr>
            <p:cNvPr id="2002" name="Google Shape;2002;p37"/>
            <p:cNvSpPr/>
            <p:nvPr/>
          </p:nvSpPr>
          <p:spPr>
            <a:xfrm>
              <a:off x="1902750" y="2663150"/>
              <a:ext cx="1494575" cy="451550"/>
            </a:xfrm>
            <a:custGeom>
              <a:avLst/>
              <a:gdLst/>
              <a:ahLst/>
              <a:cxnLst/>
              <a:rect l="l" t="t" r="r" b="b"/>
              <a:pathLst>
                <a:path w="59783" h="18062" extrusionOk="0">
                  <a:moveTo>
                    <a:pt x="59431" y="1"/>
                  </a:moveTo>
                  <a:cubicBezTo>
                    <a:pt x="59357" y="1"/>
                    <a:pt x="59283" y="29"/>
                    <a:pt x="59228" y="84"/>
                  </a:cubicBezTo>
                  <a:lnTo>
                    <a:pt x="45585" y="14466"/>
                  </a:lnTo>
                  <a:lnTo>
                    <a:pt x="33052" y="5001"/>
                  </a:lnTo>
                  <a:cubicBezTo>
                    <a:pt x="33003" y="4968"/>
                    <a:pt x="32945" y="4950"/>
                    <a:pt x="32887" y="4950"/>
                  </a:cubicBezTo>
                  <a:cubicBezTo>
                    <a:pt x="32816" y="4950"/>
                    <a:pt x="32744" y="4977"/>
                    <a:pt x="32683" y="5038"/>
                  </a:cubicBezTo>
                  <a:lnTo>
                    <a:pt x="24290" y="12654"/>
                  </a:lnTo>
                  <a:lnTo>
                    <a:pt x="14345" y="3707"/>
                  </a:lnTo>
                  <a:cubicBezTo>
                    <a:pt x="14294" y="3656"/>
                    <a:pt x="14226" y="3628"/>
                    <a:pt x="14154" y="3628"/>
                  </a:cubicBezTo>
                  <a:cubicBezTo>
                    <a:pt x="14071" y="3628"/>
                    <a:pt x="13981" y="3665"/>
                    <a:pt x="13902" y="3744"/>
                  </a:cubicBezTo>
                  <a:lnTo>
                    <a:pt x="112" y="17534"/>
                  </a:lnTo>
                  <a:cubicBezTo>
                    <a:pt x="1" y="17645"/>
                    <a:pt x="1" y="17830"/>
                    <a:pt x="112" y="17978"/>
                  </a:cubicBezTo>
                  <a:cubicBezTo>
                    <a:pt x="167" y="18033"/>
                    <a:pt x="250" y="18061"/>
                    <a:pt x="333" y="18061"/>
                  </a:cubicBezTo>
                  <a:cubicBezTo>
                    <a:pt x="417" y="18061"/>
                    <a:pt x="500" y="18033"/>
                    <a:pt x="555" y="17978"/>
                  </a:cubicBezTo>
                  <a:lnTo>
                    <a:pt x="14160" y="4373"/>
                  </a:lnTo>
                  <a:lnTo>
                    <a:pt x="24069" y="13283"/>
                  </a:lnTo>
                  <a:cubicBezTo>
                    <a:pt x="24142" y="13338"/>
                    <a:pt x="24216" y="13366"/>
                    <a:pt x="24290" y="13366"/>
                  </a:cubicBezTo>
                  <a:cubicBezTo>
                    <a:pt x="24364" y="13366"/>
                    <a:pt x="24438" y="13338"/>
                    <a:pt x="24512" y="13283"/>
                  </a:cubicBezTo>
                  <a:lnTo>
                    <a:pt x="32905" y="5667"/>
                  </a:lnTo>
                  <a:lnTo>
                    <a:pt x="45438" y="15131"/>
                  </a:lnTo>
                  <a:cubicBezTo>
                    <a:pt x="45504" y="15164"/>
                    <a:pt x="45578" y="15183"/>
                    <a:pt x="45646" y="15183"/>
                  </a:cubicBezTo>
                  <a:cubicBezTo>
                    <a:pt x="45729" y="15183"/>
                    <a:pt x="45804" y="15155"/>
                    <a:pt x="45844" y="15094"/>
                  </a:cubicBezTo>
                  <a:lnTo>
                    <a:pt x="59671" y="528"/>
                  </a:lnTo>
                  <a:cubicBezTo>
                    <a:pt x="59782" y="380"/>
                    <a:pt x="59782" y="195"/>
                    <a:pt x="59634" y="84"/>
                  </a:cubicBezTo>
                  <a:cubicBezTo>
                    <a:pt x="59579" y="29"/>
                    <a:pt x="59505" y="1"/>
                    <a:pt x="594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n-lt"/>
              </a:endParaRPr>
            </a:p>
          </p:txBody>
        </p:sp>
        <p:sp>
          <p:nvSpPr>
            <p:cNvPr id="2003" name="Google Shape;2003;p37"/>
            <p:cNvSpPr/>
            <p:nvPr/>
          </p:nvSpPr>
          <p:spPr>
            <a:xfrm>
              <a:off x="2210525" y="2716075"/>
              <a:ext cx="91525" cy="91525"/>
            </a:xfrm>
            <a:custGeom>
              <a:avLst/>
              <a:gdLst/>
              <a:ahLst/>
              <a:cxnLst/>
              <a:rect l="l" t="t" r="r" b="b"/>
              <a:pathLst>
                <a:path w="3661" h="3661" extrusionOk="0">
                  <a:moveTo>
                    <a:pt x="1812" y="0"/>
                  </a:moveTo>
                  <a:cubicBezTo>
                    <a:pt x="814" y="0"/>
                    <a:pt x="1" y="814"/>
                    <a:pt x="1" y="1812"/>
                  </a:cubicBezTo>
                  <a:cubicBezTo>
                    <a:pt x="1" y="2847"/>
                    <a:pt x="814" y="3661"/>
                    <a:pt x="1812" y="3661"/>
                  </a:cubicBezTo>
                  <a:cubicBezTo>
                    <a:pt x="2848" y="3661"/>
                    <a:pt x="3661" y="2847"/>
                    <a:pt x="3661" y="1812"/>
                  </a:cubicBezTo>
                  <a:cubicBezTo>
                    <a:pt x="3661" y="814"/>
                    <a:pt x="2848" y="0"/>
                    <a:pt x="18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n-lt"/>
              </a:endParaRPr>
            </a:p>
          </p:txBody>
        </p:sp>
        <p:sp>
          <p:nvSpPr>
            <p:cNvPr id="2004" name="Google Shape;2004;p37"/>
            <p:cNvSpPr/>
            <p:nvPr/>
          </p:nvSpPr>
          <p:spPr>
            <a:xfrm>
              <a:off x="2203150" y="2708675"/>
              <a:ext cx="106300" cy="106325"/>
            </a:xfrm>
            <a:custGeom>
              <a:avLst/>
              <a:gdLst/>
              <a:ahLst/>
              <a:cxnLst/>
              <a:rect l="l" t="t" r="r" b="b"/>
              <a:pathLst>
                <a:path w="4252" h="4253" extrusionOk="0">
                  <a:moveTo>
                    <a:pt x="2107" y="629"/>
                  </a:moveTo>
                  <a:cubicBezTo>
                    <a:pt x="2958" y="629"/>
                    <a:pt x="3623" y="1295"/>
                    <a:pt x="3623" y="2108"/>
                  </a:cubicBezTo>
                  <a:cubicBezTo>
                    <a:pt x="3623" y="2958"/>
                    <a:pt x="2958" y="3624"/>
                    <a:pt x="2107" y="3624"/>
                  </a:cubicBezTo>
                  <a:cubicBezTo>
                    <a:pt x="1294" y="3624"/>
                    <a:pt x="592" y="2958"/>
                    <a:pt x="592" y="2108"/>
                  </a:cubicBezTo>
                  <a:cubicBezTo>
                    <a:pt x="592" y="1295"/>
                    <a:pt x="1294" y="629"/>
                    <a:pt x="2107" y="629"/>
                  </a:cubicBezTo>
                  <a:close/>
                  <a:moveTo>
                    <a:pt x="2107" y="1"/>
                  </a:moveTo>
                  <a:cubicBezTo>
                    <a:pt x="924" y="1"/>
                    <a:pt x="0" y="962"/>
                    <a:pt x="0" y="2108"/>
                  </a:cubicBezTo>
                  <a:cubicBezTo>
                    <a:pt x="0" y="3291"/>
                    <a:pt x="924" y="4252"/>
                    <a:pt x="2107" y="4252"/>
                  </a:cubicBezTo>
                  <a:cubicBezTo>
                    <a:pt x="3291" y="4252"/>
                    <a:pt x="4252" y="3291"/>
                    <a:pt x="4252" y="2108"/>
                  </a:cubicBezTo>
                  <a:cubicBezTo>
                    <a:pt x="4252" y="962"/>
                    <a:pt x="3291" y="1"/>
                    <a:pt x="21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n-lt"/>
              </a:endParaRPr>
            </a:p>
          </p:txBody>
        </p:sp>
        <p:sp>
          <p:nvSpPr>
            <p:cNvPr id="2005" name="Google Shape;2005;p37"/>
            <p:cNvSpPr/>
            <p:nvPr/>
          </p:nvSpPr>
          <p:spPr>
            <a:xfrm>
              <a:off x="2679125" y="2748425"/>
              <a:ext cx="91550" cy="91525"/>
            </a:xfrm>
            <a:custGeom>
              <a:avLst/>
              <a:gdLst/>
              <a:ahLst/>
              <a:cxnLst/>
              <a:rect l="l" t="t" r="r" b="b"/>
              <a:pathLst>
                <a:path w="3662" h="3661" extrusionOk="0">
                  <a:moveTo>
                    <a:pt x="1813" y="0"/>
                  </a:moveTo>
                  <a:cubicBezTo>
                    <a:pt x="814" y="0"/>
                    <a:pt x="1" y="814"/>
                    <a:pt x="1" y="1849"/>
                  </a:cubicBezTo>
                  <a:cubicBezTo>
                    <a:pt x="1" y="2847"/>
                    <a:pt x="814" y="3661"/>
                    <a:pt x="1813" y="3661"/>
                  </a:cubicBezTo>
                  <a:cubicBezTo>
                    <a:pt x="2848" y="3661"/>
                    <a:pt x="3661" y="2847"/>
                    <a:pt x="3661" y="1849"/>
                  </a:cubicBezTo>
                  <a:cubicBezTo>
                    <a:pt x="3661" y="814"/>
                    <a:pt x="2848" y="0"/>
                    <a:pt x="18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n-lt"/>
              </a:endParaRPr>
            </a:p>
          </p:txBody>
        </p:sp>
        <p:sp>
          <p:nvSpPr>
            <p:cNvPr id="2006" name="Google Shape;2006;p37"/>
            <p:cNvSpPr/>
            <p:nvPr/>
          </p:nvSpPr>
          <p:spPr>
            <a:xfrm>
              <a:off x="2671750" y="2741025"/>
              <a:ext cx="106300" cy="106325"/>
            </a:xfrm>
            <a:custGeom>
              <a:avLst/>
              <a:gdLst/>
              <a:ahLst/>
              <a:cxnLst/>
              <a:rect l="l" t="t" r="r" b="b"/>
              <a:pathLst>
                <a:path w="4252" h="4253" extrusionOk="0">
                  <a:moveTo>
                    <a:pt x="2108" y="629"/>
                  </a:moveTo>
                  <a:cubicBezTo>
                    <a:pt x="2958" y="629"/>
                    <a:pt x="3623" y="1295"/>
                    <a:pt x="3623" y="2145"/>
                  </a:cubicBezTo>
                  <a:cubicBezTo>
                    <a:pt x="3623" y="2958"/>
                    <a:pt x="2958" y="3661"/>
                    <a:pt x="2108" y="3661"/>
                  </a:cubicBezTo>
                  <a:cubicBezTo>
                    <a:pt x="1294" y="3661"/>
                    <a:pt x="592" y="2958"/>
                    <a:pt x="592" y="2145"/>
                  </a:cubicBezTo>
                  <a:cubicBezTo>
                    <a:pt x="592" y="1295"/>
                    <a:pt x="1294" y="629"/>
                    <a:pt x="2108" y="629"/>
                  </a:cubicBezTo>
                  <a:close/>
                  <a:moveTo>
                    <a:pt x="2108" y="1"/>
                  </a:moveTo>
                  <a:cubicBezTo>
                    <a:pt x="961" y="1"/>
                    <a:pt x="0" y="962"/>
                    <a:pt x="0" y="2145"/>
                  </a:cubicBezTo>
                  <a:cubicBezTo>
                    <a:pt x="0" y="3328"/>
                    <a:pt x="961" y="4252"/>
                    <a:pt x="2108" y="4252"/>
                  </a:cubicBezTo>
                  <a:cubicBezTo>
                    <a:pt x="3291" y="4252"/>
                    <a:pt x="4252" y="3328"/>
                    <a:pt x="4252" y="2145"/>
                  </a:cubicBezTo>
                  <a:cubicBezTo>
                    <a:pt x="4252" y="962"/>
                    <a:pt x="3291" y="1"/>
                    <a:pt x="21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n-lt"/>
              </a:endParaRPr>
            </a:p>
          </p:txBody>
        </p:sp>
        <p:sp>
          <p:nvSpPr>
            <p:cNvPr id="2007" name="Google Shape;2007;p37"/>
            <p:cNvSpPr/>
            <p:nvPr/>
          </p:nvSpPr>
          <p:spPr>
            <a:xfrm>
              <a:off x="2998000" y="2989650"/>
              <a:ext cx="91525" cy="91525"/>
            </a:xfrm>
            <a:custGeom>
              <a:avLst/>
              <a:gdLst/>
              <a:ahLst/>
              <a:cxnLst/>
              <a:rect l="l" t="t" r="r" b="b"/>
              <a:pathLst>
                <a:path w="3661" h="3661" extrusionOk="0">
                  <a:moveTo>
                    <a:pt x="1812" y="1"/>
                  </a:moveTo>
                  <a:cubicBezTo>
                    <a:pt x="814" y="1"/>
                    <a:pt x="1" y="814"/>
                    <a:pt x="1" y="1812"/>
                  </a:cubicBezTo>
                  <a:cubicBezTo>
                    <a:pt x="1" y="2811"/>
                    <a:pt x="814" y="3661"/>
                    <a:pt x="1812" y="3661"/>
                  </a:cubicBezTo>
                  <a:cubicBezTo>
                    <a:pt x="2848" y="3661"/>
                    <a:pt x="3661" y="2811"/>
                    <a:pt x="3661" y="1812"/>
                  </a:cubicBezTo>
                  <a:cubicBezTo>
                    <a:pt x="3661" y="814"/>
                    <a:pt x="2848" y="1"/>
                    <a:pt x="1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n-lt"/>
              </a:endParaRPr>
            </a:p>
          </p:txBody>
        </p:sp>
        <p:sp>
          <p:nvSpPr>
            <p:cNvPr id="2008" name="Google Shape;2008;p37"/>
            <p:cNvSpPr/>
            <p:nvPr/>
          </p:nvSpPr>
          <p:spPr>
            <a:xfrm>
              <a:off x="2990625" y="2982275"/>
              <a:ext cx="106300" cy="106300"/>
            </a:xfrm>
            <a:custGeom>
              <a:avLst/>
              <a:gdLst/>
              <a:ahLst/>
              <a:cxnLst/>
              <a:rect l="l" t="t" r="r" b="b"/>
              <a:pathLst>
                <a:path w="4252" h="4252" extrusionOk="0">
                  <a:moveTo>
                    <a:pt x="2107" y="592"/>
                  </a:moveTo>
                  <a:cubicBezTo>
                    <a:pt x="2958" y="592"/>
                    <a:pt x="3623" y="1294"/>
                    <a:pt x="3623" y="2107"/>
                  </a:cubicBezTo>
                  <a:cubicBezTo>
                    <a:pt x="3623" y="2958"/>
                    <a:pt x="2958" y="3623"/>
                    <a:pt x="2107" y="3623"/>
                  </a:cubicBezTo>
                  <a:cubicBezTo>
                    <a:pt x="1294" y="3623"/>
                    <a:pt x="592" y="2958"/>
                    <a:pt x="592" y="2107"/>
                  </a:cubicBezTo>
                  <a:cubicBezTo>
                    <a:pt x="592" y="1294"/>
                    <a:pt x="1294" y="592"/>
                    <a:pt x="2107" y="592"/>
                  </a:cubicBezTo>
                  <a:close/>
                  <a:moveTo>
                    <a:pt x="2107" y="0"/>
                  </a:moveTo>
                  <a:cubicBezTo>
                    <a:pt x="961" y="0"/>
                    <a:pt x="0" y="924"/>
                    <a:pt x="0" y="2107"/>
                  </a:cubicBezTo>
                  <a:cubicBezTo>
                    <a:pt x="0" y="3290"/>
                    <a:pt x="961" y="4252"/>
                    <a:pt x="2107" y="4252"/>
                  </a:cubicBezTo>
                  <a:cubicBezTo>
                    <a:pt x="3290" y="4252"/>
                    <a:pt x="4252" y="3290"/>
                    <a:pt x="4252" y="2107"/>
                  </a:cubicBezTo>
                  <a:cubicBezTo>
                    <a:pt x="4252" y="924"/>
                    <a:pt x="3290" y="0"/>
                    <a:pt x="21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n-lt"/>
              </a:endParaRPr>
            </a:p>
          </p:txBody>
        </p:sp>
        <p:sp>
          <p:nvSpPr>
            <p:cNvPr id="2009" name="Google Shape;2009;p37"/>
            <p:cNvSpPr/>
            <p:nvPr/>
          </p:nvSpPr>
          <p:spPr>
            <a:xfrm>
              <a:off x="3336300" y="2625500"/>
              <a:ext cx="91525" cy="90600"/>
            </a:xfrm>
            <a:custGeom>
              <a:avLst/>
              <a:gdLst/>
              <a:ahLst/>
              <a:cxnLst/>
              <a:rect l="l" t="t" r="r" b="b"/>
              <a:pathLst>
                <a:path w="3661" h="3624" extrusionOk="0">
                  <a:moveTo>
                    <a:pt x="1849" y="0"/>
                  </a:moveTo>
                  <a:cubicBezTo>
                    <a:pt x="813" y="0"/>
                    <a:pt x="0" y="814"/>
                    <a:pt x="0" y="1812"/>
                  </a:cubicBezTo>
                  <a:cubicBezTo>
                    <a:pt x="0" y="2810"/>
                    <a:pt x="813" y="3623"/>
                    <a:pt x="1849" y="3623"/>
                  </a:cubicBezTo>
                  <a:cubicBezTo>
                    <a:pt x="2847" y="3623"/>
                    <a:pt x="3660" y="2810"/>
                    <a:pt x="3660" y="1812"/>
                  </a:cubicBezTo>
                  <a:cubicBezTo>
                    <a:pt x="3660" y="814"/>
                    <a:pt x="2847" y="0"/>
                    <a:pt x="18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n-lt"/>
              </a:endParaRPr>
            </a:p>
          </p:txBody>
        </p:sp>
        <p:sp>
          <p:nvSpPr>
            <p:cNvPr id="2010" name="Google Shape;2010;p37"/>
            <p:cNvSpPr/>
            <p:nvPr/>
          </p:nvSpPr>
          <p:spPr>
            <a:xfrm>
              <a:off x="3328900" y="2617175"/>
              <a:ext cx="106300" cy="107250"/>
            </a:xfrm>
            <a:custGeom>
              <a:avLst/>
              <a:gdLst/>
              <a:ahLst/>
              <a:cxnLst/>
              <a:rect l="l" t="t" r="r" b="b"/>
              <a:pathLst>
                <a:path w="4252" h="4290" extrusionOk="0">
                  <a:moveTo>
                    <a:pt x="2145" y="629"/>
                  </a:moveTo>
                  <a:cubicBezTo>
                    <a:pt x="2958" y="629"/>
                    <a:pt x="3660" y="1295"/>
                    <a:pt x="3660" y="2145"/>
                  </a:cubicBezTo>
                  <a:cubicBezTo>
                    <a:pt x="3660" y="2995"/>
                    <a:pt x="2958" y="3661"/>
                    <a:pt x="2145" y="3661"/>
                  </a:cubicBezTo>
                  <a:cubicBezTo>
                    <a:pt x="1294" y="3661"/>
                    <a:pt x="629" y="2995"/>
                    <a:pt x="629" y="2145"/>
                  </a:cubicBezTo>
                  <a:cubicBezTo>
                    <a:pt x="629" y="1295"/>
                    <a:pt x="1294" y="629"/>
                    <a:pt x="2145" y="629"/>
                  </a:cubicBezTo>
                  <a:close/>
                  <a:moveTo>
                    <a:pt x="2145" y="1"/>
                  </a:moveTo>
                  <a:cubicBezTo>
                    <a:pt x="962" y="1"/>
                    <a:pt x="0" y="962"/>
                    <a:pt x="0" y="2145"/>
                  </a:cubicBezTo>
                  <a:cubicBezTo>
                    <a:pt x="0" y="3328"/>
                    <a:pt x="962" y="4289"/>
                    <a:pt x="2145" y="4289"/>
                  </a:cubicBezTo>
                  <a:cubicBezTo>
                    <a:pt x="3291" y="4289"/>
                    <a:pt x="4252" y="3328"/>
                    <a:pt x="4252" y="2145"/>
                  </a:cubicBezTo>
                  <a:cubicBezTo>
                    <a:pt x="4252" y="962"/>
                    <a:pt x="3291" y="1"/>
                    <a:pt x="21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n-lt"/>
              </a:endParaRPr>
            </a:p>
          </p:txBody>
        </p:sp>
        <p:sp>
          <p:nvSpPr>
            <p:cNvPr id="2011" name="Google Shape;2011;p37"/>
            <p:cNvSpPr/>
            <p:nvPr/>
          </p:nvSpPr>
          <p:spPr>
            <a:xfrm>
              <a:off x="1865775" y="3060825"/>
              <a:ext cx="90600" cy="91525"/>
            </a:xfrm>
            <a:custGeom>
              <a:avLst/>
              <a:gdLst/>
              <a:ahLst/>
              <a:cxnLst/>
              <a:rect l="l" t="t" r="r" b="b"/>
              <a:pathLst>
                <a:path w="3624" h="3661" extrusionOk="0">
                  <a:moveTo>
                    <a:pt x="1812" y="1"/>
                  </a:moveTo>
                  <a:cubicBezTo>
                    <a:pt x="814" y="1"/>
                    <a:pt x="1" y="814"/>
                    <a:pt x="1" y="1849"/>
                  </a:cubicBezTo>
                  <a:cubicBezTo>
                    <a:pt x="1" y="2847"/>
                    <a:pt x="814" y="3661"/>
                    <a:pt x="1812" y="3661"/>
                  </a:cubicBezTo>
                  <a:cubicBezTo>
                    <a:pt x="2811" y="3661"/>
                    <a:pt x="3624" y="2847"/>
                    <a:pt x="3624" y="1849"/>
                  </a:cubicBezTo>
                  <a:cubicBezTo>
                    <a:pt x="3624" y="814"/>
                    <a:pt x="2811" y="1"/>
                    <a:pt x="1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n-lt"/>
              </a:endParaRPr>
            </a:p>
          </p:txBody>
        </p:sp>
        <p:sp>
          <p:nvSpPr>
            <p:cNvPr id="2012" name="Google Shape;2012;p37"/>
            <p:cNvSpPr/>
            <p:nvPr/>
          </p:nvSpPr>
          <p:spPr>
            <a:xfrm>
              <a:off x="1857475" y="3053425"/>
              <a:ext cx="107225" cy="106325"/>
            </a:xfrm>
            <a:custGeom>
              <a:avLst/>
              <a:gdLst/>
              <a:ahLst/>
              <a:cxnLst/>
              <a:rect l="l" t="t" r="r" b="b"/>
              <a:pathLst>
                <a:path w="4289" h="4253" extrusionOk="0">
                  <a:moveTo>
                    <a:pt x="2144" y="629"/>
                  </a:moveTo>
                  <a:cubicBezTo>
                    <a:pt x="2995" y="629"/>
                    <a:pt x="3660" y="1295"/>
                    <a:pt x="3660" y="2145"/>
                  </a:cubicBezTo>
                  <a:cubicBezTo>
                    <a:pt x="3660" y="2958"/>
                    <a:pt x="2995" y="3661"/>
                    <a:pt x="2144" y="3661"/>
                  </a:cubicBezTo>
                  <a:cubicBezTo>
                    <a:pt x="1294" y="3661"/>
                    <a:pt x="629" y="2958"/>
                    <a:pt x="629" y="2145"/>
                  </a:cubicBezTo>
                  <a:cubicBezTo>
                    <a:pt x="629" y="1295"/>
                    <a:pt x="1294" y="629"/>
                    <a:pt x="2144" y="629"/>
                  </a:cubicBezTo>
                  <a:close/>
                  <a:moveTo>
                    <a:pt x="2144" y="1"/>
                  </a:moveTo>
                  <a:cubicBezTo>
                    <a:pt x="961" y="1"/>
                    <a:pt x="0" y="962"/>
                    <a:pt x="0" y="2145"/>
                  </a:cubicBezTo>
                  <a:cubicBezTo>
                    <a:pt x="0" y="3328"/>
                    <a:pt x="961" y="4252"/>
                    <a:pt x="2144" y="4252"/>
                  </a:cubicBezTo>
                  <a:cubicBezTo>
                    <a:pt x="3327" y="4252"/>
                    <a:pt x="4289" y="3328"/>
                    <a:pt x="4289" y="2145"/>
                  </a:cubicBezTo>
                  <a:cubicBezTo>
                    <a:pt x="4289" y="962"/>
                    <a:pt x="3327" y="1"/>
                    <a:pt x="21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n-lt"/>
              </a:endParaRPr>
            </a:p>
          </p:txBody>
        </p:sp>
        <p:sp>
          <p:nvSpPr>
            <p:cNvPr id="2013" name="Google Shape;2013;p37"/>
            <p:cNvSpPr/>
            <p:nvPr/>
          </p:nvSpPr>
          <p:spPr>
            <a:xfrm>
              <a:off x="2464700" y="2931425"/>
              <a:ext cx="90600" cy="90600"/>
            </a:xfrm>
            <a:custGeom>
              <a:avLst/>
              <a:gdLst/>
              <a:ahLst/>
              <a:cxnLst/>
              <a:rect l="l" t="t" r="r" b="b"/>
              <a:pathLst>
                <a:path w="3624" h="3624" extrusionOk="0">
                  <a:moveTo>
                    <a:pt x="1812" y="1"/>
                  </a:moveTo>
                  <a:cubicBezTo>
                    <a:pt x="814" y="1"/>
                    <a:pt x="1" y="814"/>
                    <a:pt x="1" y="1812"/>
                  </a:cubicBezTo>
                  <a:cubicBezTo>
                    <a:pt x="1" y="2810"/>
                    <a:pt x="814" y="3624"/>
                    <a:pt x="1812" y="3624"/>
                  </a:cubicBezTo>
                  <a:cubicBezTo>
                    <a:pt x="2811" y="3624"/>
                    <a:pt x="3624" y="2810"/>
                    <a:pt x="3624" y="1812"/>
                  </a:cubicBezTo>
                  <a:cubicBezTo>
                    <a:pt x="3624" y="814"/>
                    <a:pt x="2811" y="1"/>
                    <a:pt x="1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n-lt"/>
              </a:endParaRPr>
            </a:p>
          </p:txBody>
        </p:sp>
        <p:sp>
          <p:nvSpPr>
            <p:cNvPr id="2014" name="Google Shape;2014;p37"/>
            <p:cNvSpPr/>
            <p:nvPr/>
          </p:nvSpPr>
          <p:spPr>
            <a:xfrm>
              <a:off x="2456400" y="2923100"/>
              <a:ext cx="107225" cy="106325"/>
            </a:xfrm>
            <a:custGeom>
              <a:avLst/>
              <a:gdLst/>
              <a:ahLst/>
              <a:cxnLst/>
              <a:rect l="l" t="t" r="r" b="b"/>
              <a:pathLst>
                <a:path w="4289" h="4253" extrusionOk="0">
                  <a:moveTo>
                    <a:pt x="2144" y="629"/>
                  </a:moveTo>
                  <a:cubicBezTo>
                    <a:pt x="2995" y="629"/>
                    <a:pt x="3660" y="1295"/>
                    <a:pt x="3660" y="2145"/>
                  </a:cubicBezTo>
                  <a:cubicBezTo>
                    <a:pt x="3660" y="2959"/>
                    <a:pt x="2995" y="3661"/>
                    <a:pt x="2144" y="3661"/>
                  </a:cubicBezTo>
                  <a:cubicBezTo>
                    <a:pt x="1294" y="3661"/>
                    <a:pt x="629" y="2959"/>
                    <a:pt x="629" y="2145"/>
                  </a:cubicBezTo>
                  <a:cubicBezTo>
                    <a:pt x="629" y="1295"/>
                    <a:pt x="1294" y="629"/>
                    <a:pt x="2144" y="629"/>
                  </a:cubicBezTo>
                  <a:close/>
                  <a:moveTo>
                    <a:pt x="2144" y="1"/>
                  </a:moveTo>
                  <a:cubicBezTo>
                    <a:pt x="961" y="1"/>
                    <a:pt x="0" y="962"/>
                    <a:pt x="0" y="2145"/>
                  </a:cubicBezTo>
                  <a:cubicBezTo>
                    <a:pt x="0" y="3328"/>
                    <a:pt x="961" y="4253"/>
                    <a:pt x="2144" y="4253"/>
                  </a:cubicBezTo>
                  <a:cubicBezTo>
                    <a:pt x="3327" y="4253"/>
                    <a:pt x="4289" y="3328"/>
                    <a:pt x="4289" y="2145"/>
                  </a:cubicBezTo>
                  <a:cubicBezTo>
                    <a:pt x="4289" y="962"/>
                    <a:pt x="3327" y="1"/>
                    <a:pt x="21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n-lt"/>
              </a:endParaRPr>
            </a:p>
          </p:txBody>
        </p:sp>
        <p:sp>
          <p:nvSpPr>
            <p:cNvPr id="2015" name="Google Shape;2015;p37"/>
            <p:cNvSpPr/>
            <p:nvPr/>
          </p:nvSpPr>
          <p:spPr>
            <a:xfrm>
              <a:off x="3707850" y="1843575"/>
              <a:ext cx="52700" cy="1651675"/>
            </a:xfrm>
            <a:custGeom>
              <a:avLst/>
              <a:gdLst/>
              <a:ahLst/>
              <a:cxnLst/>
              <a:rect l="l" t="t" r="r" b="b"/>
              <a:pathLst>
                <a:path w="2108" h="66067" extrusionOk="0">
                  <a:moveTo>
                    <a:pt x="1035" y="0"/>
                  </a:moveTo>
                  <a:cubicBezTo>
                    <a:pt x="481" y="0"/>
                    <a:pt x="0" y="481"/>
                    <a:pt x="0" y="1072"/>
                  </a:cubicBezTo>
                  <a:lnTo>
                    <a:pt x="0" y="65032"/>
                  </a:lnTo>
                  <a:cubicBezTo>
                    <a:pt x="0" y="65586"/>
                    <a:pt x="481" y="66067"/>
                    <a:pt x="1035" y="66067"/>
                  </a:cubicBezTo>
                  <a:cubicBezTo>
                    <a:pt x="1627" y="66067"/>
                    <a:pt x="2108" y="65586"/>
                    <a:pt x="2108" y="65032"/>
                  </a:cubicBezTo>
                  <a:lnTo>
                    <a:pt x="2108" y="1072"/>
                  </a:lnTo>
                  <a:cubicBezTo>
                    <a:pt x="2108" y="481"/>
                    <a:pt x="1627" y="0"/>
                    <a:pt x="10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n-lt"/>
              </a:endParaRPr>
            </a:p>
          </p:txBody>
        </p:sp>
        <p:sp>
          <p:nvSpPr>
            <p:cNvPr id="2016" name="Google Shape;2016;p37"/>
            <p:cNvSpPr/>
            <p:nvPr/>
          </p:nvSpPr>
          <p:spPr>
            <a:xfrm>
              <a:off x="3700450" y="1836175"/>
              <a:ext cx="67500" cy="1666475"/>
            </a:xfrm>
            <a:custGeom>
              <a:avLst/>
              <a:gdLst/>
              <a:ahLst/>
              <a:cxnLst/>
              <a:rect l="l" t="t" r="r" b="b"/>
              <a:pathLst>
                <a:path w="2700" h="66659" extrusionOk="0">
                  <a:moveTo>
                    <a:pt x="1331" y="629"/>
                  </a:moveTo>
                  <a:cubicBezTo>
                    <a:pt x="1738" y="629"/>
                    <a:pt x="2071" y="962"/>
                    <a:pt x="2071" y="1368"/>
                  </a:cubicBezTo>
                  <a:lnTo>
                    <a:pt x="2071" y="65328"/>
                  </a:lnTo>
                  <a:cubicBezTo>
                    <a:pt x="2071" y="65734"/>
                    <a:pt x="1738" y="66067"/>
                    <a:pt x="1331" y="66067"/>
                  </a:cubicBezTo>
                  <a:cubicBezTo>
                    <a:pt x="925" y="66067"/>
                    <a:pt x="592" y="65734"/>
                    <a:pt x="592" y="65328"/>
                  </a:cubicBezTo>
                  <a:lnTo>
                    <a:pt x="592" y="1368"/>
                  </a:lnTo>
                  <a:cubicBezTo>
                    <a:pt x="592" y="962"/>
                    <a:pt x="925" y="629"/>
                    <a:pt x="1331" y="629"/>
                  </a:cubicBezTo>
                  <a:close/>
                  <a:moveTo>
                    <a:pt x="1331" y="0"/>
                  </a:moveTo>
                  <a:cubicBezTo>
                    <a:pt x="592" y="0"/>
                    <a:pt x="0" y="592"/>
                    <a:pt x="0" y="1368"/>
                  </a:cubicBezTo>
                  <a:lnTo>
                    <a:pt x="0" y="65328"/>
                  </a:lnTo>
                  <a:cubicBezTo>
                    <a:pt x="0" y="66067"/>
                    <a:pt x="592" y="66659"/>
                    <a:pt x="1331" y="66659"/>
                  </a:cubicBezTo>
                  <a:cubicBezTo>
                    <a:pt x="2108" y="66659"/>
                    <a:pt x="2699" y="66067"/>
                    <a:pt x="2699" y="65328"/>
                  </a:cubicBezTo>
                  <a:lnTo>
                    <a:pt x="2699" y="1368"/>
                  </a:lnTo>
                  <a:cubicBezTo>
                    <a:pt x="2699" y="592"/>
                    <a:pt x="2108" y="0"/>
                    <a:pt x="13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n-lt"/>
              </a:endParaRPr>
            </a:p>
          </p:txBody>
        </p:sp>
        <p:sp>
          <p:nvSpPr>
            <p:cNvPr id="2017" name="Google Shape;2017;p37"/>
            <p:cNvSpPr/>
            <p:nvPr/>
          </p:nvSpPr>
          <p:spPr>
            <a:xfrm>
              <a:off x="4015625" y="2157825"/>
              <a:ext cx="307800" cy="14800"/>
            </a:xfrm>
            <a:custGeom>
              <a:avLst/>
              <a:gdLst/>
              <a:ahLst/>
              <a:cxnLst/>
              <a:rect l="l" t="t" r="r" b="b"/>
              <a:pathLst>
                <a:path w="12312" h="592" extrusionOk="0">
                  <a:moveTo>
                    <a:pt x="296" y="0"/>
                  </a:moveTo>
                  <a:cubicBezTo>
                    <a:pt x="111" y="0"/>
                    <a:pt x="0" y="111"/>
                    <a:pt x="0" y="296"/>
                  </a:cubicBezTo>
                  <a:cubicBezTo>
                    <a:pt x="0" y="481"/>
                    <a:pt x="111" y="592"/>
                    <a:pt x="296" y="592"/>
                  </a:cubicBezTo>
                  <a:lnTo>
                    <a:pt x="12016" y="592"/>
                  </a:lnTo>
                  <a:cubicBezTo>
                    <a:pt x="12201" y="592"/>
                    <a:pt x="12312" y="481"/>
                    <a:pt x="12312" y="296"/>
                  </a:cubicBezTo>
                  <a:cubicBezTo>
                    <a:pt x="12312" y="111"/>
                    <a:pt x="12201" y="0"/>
                    <a:pt x="120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n-lt"/>
              </a:endParaRPr>
            </a:p>
          </p:txBody>
        </p:sp>
        <p:sp>
          <p:nvSpPr>
            <p:cNvPr id="2018" name="Google Shape;2018;p37"/>
            <p:cNvSpPr/>
            <p:nvPr/>
          </p:nvSpPr>
          <p:spPr>
            <a:xfrm>
              <a:off x="3805825" y="2157825"/>
              <a:ext cx="118325" cy="14800"/>
            </a:xfrm>
            <a:custGeom>
              <a:avLst/>
              <a:gdLst/>
              <a:ahLst/>
              <a:cxnLst/>
              <a:rect l="l" t="t" r="r" b="b"/>
              <a:pathLst>
                <a:path w="4733" h="592" extrusionOk="0">
                  <a:moveTo>
                    <a:pt x="333" y="0"/>
                  </a:moveTo>
                  <a:cubicBezTo>
                    <a:pt x="148" y="0"/>
                    <a:pt x="0" y="111"/>
                    <a:pt x="0" y="296"/>
                  </a:cubicBezTo>
                  <a:cubicBezTo>
                    <a:pt x="0" y="481"/>
                    <a:pt x="148" y="592"/>
                    <a:pt x="333" y="592"/>
                  </a:cubicBezTo>
                  <a:lnTo>
                    <a:pt x="4400" y="592"/>
                  </a:lnTo>
                  <a:cubicBezTo>
                    <a:pt x="4584" y="592"/>
                    <a:pt x="4732" y="481"/>
                    <a:pt x="4732" y="296"/>
                  </a:cubicBezTo>
                  <a:cubicBezTo>
                    <a:pt x="4732" y="111"/>
                    <a:pt x="4584"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n-lt"/>
              </a:endParaRPr>
            </a:p>
          </p:txBody>
        </p:sp>
        <p:sp>
          <p:nvSpPr>
            <p:cNvPr id="2019" name="Google Shape;2019;p37"/>
            <p:cNvSpPr/>
            <p:nvPr/>
          </p:nvSpPr>
          <p:spPr>
            <a:xfrm>
              <a:off x="4256850" y="2234525"/>
              <a:ext cx="66575" cy="15750"/>
            </a:xfrm>
            <a:custGeom>
              <a:avLst/>
              <a:gdLst/>
              <a:ahLst/>
              <a:cxnLst/>
              <a:rect l="l" t="t" r="r" b="b"/>
              <a:pathLst>
                <a:path w="2663" h="630" extrusionOk="0">
                  <a:moveTo>
                    <a:pt x="334" y="1"/>
                  </a:moveTo>
                  <a:cubicBezTo>
                    <a:pt x="149" y="1"/>
                    <a:pt x="1" y="149"/>
                    <a:pt x="1" y="333"/>
                  </a:cubicBezTo>
                  <a:cubicBezTo>
                    <a:pt x="1" y="481"/>
                    <a:pt x="149" y="629"/>
                    <a:pt x="334" y="629"/>
                  </a:cubicBezTo>
                  <a:lnTo>
                    <a:pt x="2367" y="629"/>
                  </a:lnTo>
                  <a:cubicBezTo>
                    <a:pt x="2552" y="629"/>
                    <a:pt x="2663" y="481"/>
                    <a:pt x="2663" y="333"/>
                  </a:cubicBezTo>
                  <a:cubicBezTo>
                    <a:pt x="2663" y="149"/>
                    <a:pt x="2552" y="1"/>
                    <a:pt x="23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n-lt"/>
              </a:endParaRPr>
            </a:p>
          </p:txBody>
        </p:sp>
        <p:sp>
          <p:nvSpPr>
            <p:cNvPr id="2020" name="Google Shape;2020;p37"/>
            <p:cNvSpPr/>
            <p:nvPr/>
          </p:nvSpPr>
          <p:spPr>
            <a:xfrm>
              <a:off x="4112675" y="2234525"/>
              <a:ext cx="118325" cy="15750"/>
            </a:xfrm>
            <a:custGeom>
              <a:avLst/>
              <a:gdLst/>
              <a:ahLst/>
              <a:cxnLst/>
              <a:rect l="l" t="t" r="r" b="b"/>
              <a:pathLst>
                <a:path w="4733" h="630" extrusionOk="0">
                  <a:moveTo>
                    <a:pt x="333" y="1"/>
                  </a:moveTo>
                  <a:cubicBezTo>
                    <a:pt x="148" y="1"/>
                    <a:pt x="0" y="149"/>
                    <a:pt x="0" y="333"/>
                  </a:cubicBezTo>
                  <a:cubicBezTo>
                    <a:pt x="0" y="481"/>
                    <a:pt x="148" y="629"/>
                    <a:pt x="333" y="629"/>
                  </a:cubicBezTo>
                  <a:lnTo>
                    <a:pt x="4400" y="629"/>
                  </a:lnTo>
                  <a:cubicBezTo>
                    <a:pt x="4585" y="629"/>
                    <a:pt x="4733" y="481"/>
                    <a:pt x="4733" y="333"/>
                  </a:cubicBezTo>
                  <a:cubicBezTo>
                    <a:pt x="4733" y="149"/>
                    <a:pt x="4585"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n-lt"/>
              </a:endParaRPr>
            </a:p>
          </p:txBody>
        </p:sp>
        <p:sp>
          <p:nvSpPr>
            <p:cNvPr id="2021" name="Google Shape;2021;p37"/>
            <p:cNvSpPr/>
            <p:nvPr/>
          </p:nvSpPr>
          <p:spPr>
            <a:xfrm>
              <a:off x="3805825" y="2234525"/>
              <a:ext cx="253275" cy="15750"/>
            </a:xfrm>
            <a:custGeom>
              <a:avLst/>
              <a:gdLst/>
              <a:ahLst/>
              <a:cxnLst/>
              <a:rect l="l" t="t" r="r" b="b"/>
              <a:pathLst>
                <a:path w="10131" h="630" extrusionOk="0">
                  <a:moveTo>
                    <a:pt x="333" y="1"/>
                  </a:moveTo>
                  <a:cubicBezTo>
                    <a:pt x="148" y="1"/>
                    <a:pt x="0" y="149"/>
                    <a:pt x="0" y="333"/>
                  </a:cubicBezTo>
                  <a:cubicBezTo>
                    <a:pt x="0" y="481"/>
                    <a:pt x="148" y="629"/>
                    <a:pt x="333" y="629"/>
                  </a:cubicBezTo>
                  <a:lnTo>
                    <a:pt x="9797" y="629"/>
                  </a:lnTo>
                  <a:cubicBezTo>
                    <a:pt x="9982" y="629"/>
                    <a:pt x="10130" y="481"/>
                    <a:pt x="10130" y="333"/>
                  </a:cubicBezTo>
                  <a:cubicBezTo>
                    <a:pt x="10130" y="149"/>
                    <a:pt x="9982" y="1"/>
                    <a:pt x="97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n-lt"/>
              </a:endParaRPr>
            </a:p>
          </p:txBody>
        </p:sp>
        <p:sp>
          <p:nvSpPr>
            <p:cNvPr id="2022" name="Google Shape;2022;p37"/>
            <p:cNvSpPr/>
            <p:nvPr/>
          </p:nvSpPr>
          <p:spPr>
            <a:xfrm>
              <a:off x="4047975" y="2312175"/>
              <a:ext cx="275450" cy="15725"/>
            </a:xfrm>
            <a:custGeom>
              <a:avLst/>
              <a:gdLst/>
              <a:ahLst/>
              <a:cxnLst/>
              <a:rect l="l" t="t" r="r" b="b"/>
              <a:pathLst>
                <a:path w="11018" h="629" extrusionOk="0">
                  <a:moveTo>
                    <a:pt x="296" y="0"/>
                  </a:moveTo>
                  <a:cubicBezTo>
                    <a:pt x="148" y="0"/>
                    <a:pt x="0" y="148"/>
                    <a:pt x="0" y="296"/>
                  </a:cubicBezTo>
                  <a:cubicBezTo>
                    <a:pt x="0" y="481"/>
                    <a:pt x="148" y="629"/>
                    <a:pt x="296" y="629"/>
                  </a:cubicBezTo>
                  <a:lnTo>
                    <a:pt x="10722" y="629"/>
                  </a:lnTo>
                  <a:cubicBezTo>
                    <a:pt x="10907" y="629"/>
                    <a:pt x="11018" y="481"/>
                    <a:pt x="11018" y="296"/>
                  </a:cubicBezTo>
                  <a:cubicBezTo>
                    <a:pt x="11018" y="148"/>
                    <a:pt x="10907" y="0"/>
                    <a:pt x="107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n-lt"/>
              </a:endParaRPr>
            </a:p>
          </p:txBody>
        </p:sp>
        <p:sp>
          <p:nvSpPr>
            <p:cNvPr id="2023" name="Google Shape;2023;p37"/>
            <p:cNvSpPr/>
            <p:nvPr/>
          </p:nvSpPr>
          <p:spPr>
            <a:xfrm>
              <a:off x="3805825" y="2312175"/>
              <a:ext cx="201500" cy="15725"/>
            </a:xfrm>
            <a:custGeom>
              <a:avLst/>
              <a:gdLst/>
              <a:ahLst/>
              <a:cxnLst/>
              <a:rect l="l" t="t" r="r" b="b"/>
              <a:pathLst>
                <a:path w="8060" h="629" extrusionOk="0">
                  <a:moveTo>
                    <a:pt x="333" y="0"/>
                  </a:moveTo>
                  <a:cubicBezTo>
                    <a:pt x="148" y="0"/>
                    <a:pt x="0" y="148"/>
                    <a:pt x="0" y="296"/>
                  </a:cubicBezTo>
                  <a:cubicBezTo>
                    <a:pt x="0" y="481"/>
                    <a:pt x="148" y="629"/>
                    <a:pt x="333" y="629"/>
                  </a:cubicBezTo>
                  <a:lnTo>
                    <a:pt x="7764" y="629"/>
                  </a:lnTo>
                  <a:cubicBezTo>
                    <a:pt x="7949" y="629"/>
                    <a:pt x="8060" y="481"/>
                    <a:pt x="8060" y="296"/>
                  </a:cubicBezTo>
                  <a:cubicBezTo>
                    <a:pt x="8060" y="148"/>
                    <a:pt x="7949" y="0"/>
                    <a:pt x="77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n-lt"/>
              </a:endParaRPr>
            </a:p>
          </p:txBody>
        </p:sp>
        <p:sp>
          <p:nvSpPr>
            <p:cNvPr id="2024" name="Google Shape;2024;p37"/>
            <p:cNvSpPr/>
            <p:nvPr/>
          </p:nvSpPr>
          <p:spPr>
            <a:xfrm>
              <a:off x="4196775" y="2389800"/>
              <a:ext cx="126650" cy="14825"/>
            </a:xfrm>
            <a:custGeom>
              <a:avLst/>
              <a:gdLst/>
              <a:ahLst/>
              <a:cxnLst/>
              <a:rect l="l" t="t" r="r" b="b"/>
              <a:pathLst>
                <a:path w="5066" h="593" extrusionOk="0">
                  <a:moveTo>
                    <a:pt x="296" y="1"/>
                  </a:moveTo>
                  <a:cubicBezTo>
                    <a:pt x="149" y="1"/>
                    <a:pt x="1" y="112"/>
                    <a:pt x="1" y="297"/>
                  </a:cubicBezTo>
                  <a:cubicBezTo>
                    <a:pt x="1" y="444"/>
                    <a:pt x="149" y="592"/>
                    <a:pt x="296" y="592"/>
                  </a:cubicBezTo>
                  <a:lnTo>
                    <a:pt x="4770" y="592"/>
                  </a:lnTo>
                  <a:cubicBezTo>
                    <a:pt x="4955" y="592"/>
                    <a:pt x="5066" y="444"/>
                    <a:pt x="5066" y="297"/>
                  </a:cubicBezTo>
                  <a:cubicBezTo>
                    <a:pt x="5066" y="112"/>
                    <a:pt x="4955" y="1"/>
                    <a:pt x="47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n-lt"/>
              </a:endParaRPr>
            </a:p>
          </p:txBody>
        </p:sp>
        <p:sp>
          <p:nvSpPr>
            <p:cNvPr id="2025" name="Google Shape;2025;p37"/>
            <p:cNvSpPr/>
            <p:nvPr/>
          </p:nvSpPr>
          <p:spPr>
            <a:xfrm>
              <a:off x="3917650" y="2389800"/>
              <a:ext cx="247725" cy="14825"/>
            </a:xfrm>
            <a:custGeom>
              <a:avLst/>
              <a:gdLst/>
              <a:ahLst/>
              <a:cxnLst/>
              <a:rect l="l" t="t" r="r" b="b"/>
              <a:pathLst>
                <a:path w="9909" h="593" extrusionOk="0">
                  <a:moveTo>
                    <a:pt x="296" y="1"/>
                  </a:moveTo>
                  <a:cubicBezTo>
                    <a:pt x="148" y="1"/>
                    <a:pt x="1" y="112"/>
                    <a:pt x="1" y="297"/>
                  </a:cubicBezTo>
                  <a:cubicBezTo>
                    <a:pt x="1" y="444"/>
                    <a:pt x="148" y="592"/>
                    <a:pt x="296" y="592"/>
                  </a:cubicBezTo>
                  <a:lnTo>
                    <a:pt x="9613" y="592"/>
                  </a:lnTo>
                  <a:cubicBezTo>
                    <a:pt x="9798" y="592"/>
                    <a:pt x="9909" y="444"/>
                    <a:pt x="9909" y="297"/>
                  </a:cubicBezTo>
                  <a:cubicBezTo>
                    <a:pt x="9909" y="112"/>
                    <a:pt x="9798" y="1"/>
                    <a:pt x="96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n-lt"/>
              </a:endParaRPr>
            </a:p>
          </p:txBody>
        </p:sp>
        <p:sp>
          <p:nvSpPr>
            <p:cNvPr id="2026" name="Google Shape;2026;p37"/>
            <p:cNvSpPr/>
            <p:nvPr/>
          </p:nvSpPr>
          <p:spPr>
            <a:xfrm>
              <a:off x="3805825" y="2389800"/>
              <a:ext cx="75800" cy="14825"/>
            </a:xfrm>
            <a:custGeom>
              <a:avLst/>
              <a:gdLst/>
              <a:ahLst/>
              <a:cxnLst/>
              <a:rect l="l" t="t" r="r" b="b"/>
              <a:pathLst>
                <a:path w="3032" h="593" extrusionOk="0">
                  <a:moveTo>
                    <a:pt x="333" y="1"/>
                  </a:moveTo>
                  <a:cubicBezTo>
                    <a:pt x="148" y="1"/>
                    <a:pt x="0" y="112"/>
                    <a:pt x="0" y="297"/>
                  </a:cubicBezTo>
                  <a:cubicBezTo>
                    <a:pt x="0" y="444"/>
                    <a:pt x="148" y="592"/>
                    <a:pt x="333" y="592"/>
                  </a:cubicBezTo>
                  <a:lnTo>
                    <a:pt x="2736" y="592"/>
                  </a:lnTo>
                  <a:cubicBezTo>
                    <a:pt x="2921" y="592"/>
                    <a:pt x="3032" y="444"/>
                    <a:pt x="3032" y="297"/>
                  </a:cubicBezTo>
                  <a:cubicBezTo>
                    <a:pt x="3032" y="112"/>
                    <a:pt x="2921" y="1"/>
                    <a:pt x="2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n-lt"/>
              </a:endParaRPr>
            </a:p>
          </p:txBody>
        </p:sp>
        <p:sp>
          <p:nvSpPr>
            <p:cNvPr id="2027" name="Google Shape;2027;p37"/>
            <p:cNvSpPr/>
            <p:nvPr/>
          </p:nvSpPr>
          <p:spPr>
            <a:xfrm>
              <a:off x="4015625" y="2457275"/>
              <a:ext cx="307800" cy="14825"/>
            </a:xfrm>
            <a:custGeom>
              <a:avLst/>
              <a:gdLst/>
              <a:ahLst/>
              <a:cxnLst/>
              <a:rect l="l" t="t" r="r" b="b"/>
              <a:pathLst>
                <a:path w="12312" h="593" extrusionOk="0">
                  <a:moveTo>
                    <a:pt x="296" y="1"/>
                  </a:moveTo>
                  <a:cubicBezTo>
                    <a:pt x="111" y="1"/>
                    <a:pt x="0" y="112"/>
                    <a:pt x="0" y="296"/>
                  </a:cubicBezTo>
                  <a:cubicBezTo>
                    <a:pt x="0" y="481"/>
                    <a:pt x="111" y="592"/>
                    <a:pt x="296" y="592"/>
                  </a:cubicBezTo>
                  <a:lnTo>
                    <a:pt x="12016" y="592"/>
                  </a:lnTo>
                  <a:cubicBezTo>
                    <a:pt x="12201" y="592"/>
                    <a:pt x="12312" y="481"/>
                    <a:pt x="12312" y="296"/>
                  </a:cubicBezTo>
                  <a:cubicBezTo>
                    <a:pt x="12312" y="112"/>
                    <a:pt x="12201" y="1"/>
                    <a:pt x="120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n-lt"/>
              </a:endParaRPr>
            </a:p>
          </p:txBody>
        </p:sp>
        <p:sp>
          <p:nvSpPr>
            <p:cNvPr id="2028" name="Google Shape;2028;p37"/>
            <p:cNvSpPr/>
            <p:nvPr/>
          </p:nvSpPr>
          <p:spPr>
            <a:xfrm>
              <a:off x="3805825" y="2457275"/>
              <a:ext cx="118325" cy="14825"/>
            </a:xfrm>
            <a:custGeom>
              <a:avLst/>
              <a:gdLst/>
              <a:ahLst/>
              <a:cxnLst/>
              <a:rect l="l" t="t" r="r" b="b"/>
              <a:pathLst>
                <a:path w="4733" h="593" extrusionOk="0">
                  <a:moveTo>
                    <a:pt x="333" y="1"/>
                  </a:moveTo>
                  <a:cubicBezTo>
                    <a:pt x="148" y="1"/>
                    <a:pt x="0" y="112"/>
                    <a:pt x="0" y="296"/>
                  </a:cubicBezTo>
                  <a:cubicBezTo>
                    <a:pt x="0" y="481"/>
                    <a:pt x="148" y="592"/>
                    <a:pt x="333" y="592"/>
                  </a:cubicBezTo>
                  <a:lnTo>
                    <a:pt x="4400" y="592"/>
                  </a:lnTo>
                  <a:cubicBezTo>
                    <a:pt x="4584" y="592"/>
                    <a:pt x="4732" y="481"/>
                    <a:pt x="4732" y="296"/>
                  </a:cubicBezTo>
                  <a:cubicBezTo>
                    <a:pt x="4732" y="112"/>
                    <a:pt x="4584"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n-lt"/>
              </a:endParaRPr>
            </a:p>
          </p:txBody>
        </p:sp>
        <p:sp>
          <p:nvSpPr>
            <p:cNvPr id="2029" name="Google Shape;2029;p37"/>
            <p:cNvSpPr/>
            <p:nvPr/>
          </p:nvSpPr>
          <p:spPr>
            <a:xfrm>
              <a:off x="4256850" y="2534000"/>
              <a:ext cx="66575" cy="15725"/>
            </a:xfrm>
            <a:custGeom>
              <a:avLst/>
              <a:gdLst/>
              <a:ahLst/>
              <a:cxnLst/>
              <a:rect l="l" t="t" r="r" b="b"/>
              <a:pathLst>
                <a:path w="2663" h="629" extrusionOk="0">
                  <a:moveTo>
                    <a:pt x="334" y="0"/>
                  </a:moveTo>
                  <a:cubicBezTo>
                    <a:pt x="149" y="0"/>
                    <a:pt x="1" y="148"/>
                    <a:pt x="1" y="333"/>
                  </a:cubicBezTo>
                  <a:cubicBezTo>
                    <a:pt x="1" y="481"/>
                    <a:pt x="149" y="629"/>
                    <a:pt x="334" y="629"/>
                  </a:cubicBezTo>
                  <a:lnTo>
                    <a:pt x="2367" y="629"/>
                  </a:lnTo>
                  <a:cubicBezTo>
                    <a:pt x="2552" y="629"/>
                    <a:pt x="2663" y="481"/>
                    <a:pt x="2663" y="333"/>
                  </a:cubicBezTo>
                  <a:cubicBezTo>
                    <a:pt x="2663" y="148"/>
                    <a:pt x="2552" y="0"/>
                    <a:pt x="23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n-lt"/>
              </a:endParaRPr>
            </a:p>
          </p:txBody>
        </p:sp>
        <p:sp>
          <p:nvSpPr>
            <p:cNvPr id="2030" name="Google Shape;2030;p37"/>
            <p:cNvSpPr/>
            <p:nvPr/>
          </p:nvSpPr>
          <p:spPr>
            <a:xfrm>
              <a:off x="4112675" y="2534000"/>
              <a:ext cx="118325" cy="15725"/>
            </a:xfrm>
            <a:custGeom>
              <a:avLst/>
              <a:gdLst/>
              <a:ahLst/>
              <a:cxnLst/>
              <a:rect l="l" t="t" r="r" b="b"/>
              <a:pathLst>
                <a:path w="4733" h="629" extrusionOk="0">
                  <a:moveTo>
                    <a:pt x="333" y="0"/>
                  </a:moveTo>
                  <a:cubicBezTo>
                    <a:pt x="148" y="0"/>
                    <a:pt x="0" y="148"/>
                    <a:pt x="0" y="333"/>
                  </a:cubicBezTo>
                  <a:cubicBezTo>
                    <a:pt x="0" y="481"/>
                    <a:pt x="148" y="629"/>
                    <a:pt x="333" y="629"/>
                  </a:cubicBezTo>
                  <a:lnTo>
                    <a:pt x="4400" y="629"/>
                  </a:lnTo>
                  <a:cubicBezTo>
                    <a:pt x="4585" y="629"/>
                    <a:pt x="4733" y="481"/>
                    <a:pt x="4733" y="333"/>
                  </a:cubicBezTo>
                  <a:cubicBezTo>
                    <a:pt x="4733" y="148"/>
                    <a:pt x="4585"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n-lt"/>
              </a:endParaRPr>
            </a:p>
          </p:txBody>
        </p:sp>
        <p:sp>
          <p:nvSpPr>
            <p:cNvPr id="2031" name="Google Shape;2031;p37"/>
            <p:cNvSpPr/>
            <p:nvPr/>
          </p:nvSpPr>
          <p:spPr>
            <a:xfrm>
              <a:off x="3805825" y="2534000"/>
              <a:ext cx="253275" cy="15725"/>
            </a:xfrm>
            <a:custGeom>
              <a:avLst/>
              <a:gdLst/>
              <a:ahLst/>
              <a:cxnLst/>
              <a:rect l="l" t="t" r="r" b="b"/>
              <a:pathLst>
                <a:path w="10131" h="629" extrusionOk="0">
                  <a:moveTo>
                    <a:pt x="333" y="0"/>
                  </a:moveTo>
                  <a:cubicBezTo>
                    <a:pt x="148" y="0"/>
                    <a:pt x="0" y="148"/>
                    <a:pt x="0" y="333"/>
                  </a:cubicBezTo>
                  <a:cubicBezTo>
                    <a:pt x="0" y="481"/>
                    <a:pt x="148" y="629"/>
                    <a:pt x="333" y="629"/>
                  </a:cubicBezTo>
                  <a:lnTo>
                    <a:pt x="9797" y="629"/>
                  </a:lnTo>
                  <a:cubicBezTo>
                    <a:pt x="9982" y="629"/>
                    <a:pt x="10130" y="481"/>
                    <a:pt x="10130" y="333"/>
                  </a:cubicBezTo>
                  <a:cubicBezTo>
                    <a:pt x="10130" y="148"/>
                    <a:pt x="9982" y="0"/>
                    <a:pt x="97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n-lt"/>
              </a:endParaRPr>
            </a:p>
          </p:txBody>
        </p:sp>
        <p:sp>
          <p:nvSpPr>
            <p:cNvPr id="2032" name="Google Shape;2032;p37"/>
            <p:cNvSpPr/>
            <p:nvPr/>
          </p:nvSpPr>
          <p:spPr>
            <a:xfrm>
              <a:off x="4047975" y="2611625"/>
              <a:ext cx="275450" cy="15750"/>
            </a:xfrm>
            <a:custGeom>
              <a:avLst/>
              <a:gdLst/>
              <a:ahLst/>
              <a:cxnLst/>
              <a:rect l="l" t="t" r="r" b="b"/>
              <a:pathLst>
                <a:path w="11018" h="630" extrusionOk="0">
                  <a:moveTo>
                    <a:pt x="296" y="1"/>
                  </a:moveTo>
                  <a:cubicBezTo>
                    <a:pt x="148" y="1"/>
                    <a:pt x="0" y="149"/>
                    <a:pt x="0" y="297"/>
                  </a:cubicBezTo>
                  <a:cubicBezTo>
                    <a:pt x="0" y="481"/>
                    <a:pt x="148" y="629"/>
                    <a:pt x="296" y="629"/>
                  </a:cubicBezTo>
                  <a:lnTo>
                    <a:pt x="10722" y="629"/>
                  </a:lnTo>
                  <a:cubicBezTo>
                    <a:pt x="10907" y="629"/>
                    <a:pt x="11018" y="481"/>
                    <a:pt x="11018" y="297"/>
                  </a:cubicBezTo>
                  <a:cubicBezTo>
                    <a:pt x="11018" y="149"/>
                    <a:pt x="10907" y="1"/>
                    <a:pt x="10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n-lt"/>
              </a:endParaRPr>
            </a:p>
          </p:txBody>
        </p:sp>
        <p:sp>
          <p:nvSpPr>
            <p:cNvPr id="2033" name="Google Shape;2033;p37"/>
            <p:cNvSpPr/>
            <p:nvPr/>
          </p:nvSpPr>
          <p:spPr>
            <a:xfrm>
              <a:off x="3805825" y="2611625"/>
              <a:ext cx="201500" cy="15750"/>
            </a:xfrm>
            <a:custGeom>
              <a:avLst/>
              <a:gdLst/>
              <a:ahLst/>
              <a:cxnLst/>
              <a:rect l="l" t="t" r="r" b="b"/>
              <a:pathLst>
                <a:path w="8060" h="630" extrusionOk="0">
                  <a:moveTo>
                    <a:pt x="333" y="1"/>
                  </a:moveTo>
                  <a:cubicBezTo>
                    <a:pt x="148" y="1"/>
                    <a:pt x="0" y="149"/>
                    <a:pt x="0" y="297"/>
                  </a:cubicBezTo>
                  <a:cubicBezTo>
                    <a:pt x="0" y="481"/>
                    <a:pt x="148" y="629"/>
                    <a:pt x="333" y="629"/>
                  </a:cubicBezTo>
                  <a:lnTo>
                    <a:pt x="7764" y="629"/>
                  </a:lnTo>
                  <a:cubicBezTo>
                    <a:pt x="7949" y="629"/>
                    <a:pt x="8060" y="481"/>
                    <a:pt x="8060" y="297"/>
                  </a:cubicBezTo>
                  <a:cubicBezTo>
                    <a:pt x="8060" y="149"/>
                    <a:pt x="7949" y="1"/>
                    <a:pt x="77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n-lt"/>
              </a:endParaRPr>
            </a:p>
          </p:txBody>
        </p:sp>
        <p:sp>
          <p:nvSpPr>
            <p:cNvPr id="2034" name="Google Shape;2034;p37"/>
            <p:cNvSpPr/>
            <p:nvPr/>
          </p:nvSpPr>
          <p:spPr>
            <a:xfrm>
              <a:off x="4196775" y="2688350"/>
              <a:ext cx="126650" cy="15725"/>
            </a:xfrm>
            <a:custGeom>
              <a:avLst/>
              <a:gdLst/>
              <a:ahLst/>
              <a:cxnLst/>
              <a:rect l="l" t="t" r="r" b="b"/>
              <a:pathLst>
                <a:path w="5066" h="629" extrusionOk="0">
                  <a:moveTo>
                    <a:pt x="296" y="0"/>
                  </a:moveTo>
                  <a:cubicBezTo>
                    <a:pt x="149" y="0"/>
                    <a:pt x="1" y="148"/>
                    <a:pt x="1" y="333"/>
                  </a:cubicBezTo>
                  <a:cubicBezTo>
                    <a:pt x="1" y="481"/>
                    <a:pt x="149" y="629"/>
                    <a:pt x="296" y="629"/>
                  </a:cubicBezTo>
                  <a:lnTo>
                    <a:pt x="4770" y="629"/>
                  </a:lnTo>
                  <a:cubicBezTo>
                    <a:pt x="4955" y="629"/>
                    <a:pt x="5066" y="481"/>
                    <a:pt x="5066" y="333"/>
                  </a:cubicBezTo>
                  <a:cubicBezTo>
                    <a:pt x="5066" y="148"/>
                    <a:pt x="4955" y="0"/>
                    <a:pt x="47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n-lt"/>
              </a:endParaRPr>
            </a:p>
          </p:txBody>
        </p:sp>
        <p:sp>
          <p:nvSpPr>
            <p:cNvPr id="2035" name="Google Shape;2035;p37"/>
            <p:cNvSpPr/>
            <p:nvPr/>
          </p:nvSpPr>
          <p:spPr>
            <a:xfrm>
              <a:off x="3917650" y="2688350"/>
              <a:ext cx="247725" cy="15725"/>
            </a:xfrm>
            <a:custGeom>
              <a:avLst/>
              <a:gdLst/>
              <a:ahLst/>
              <a:cxnLst/>
              <a:rect l="l" t="t" r="r" b="b"/>
              <a:pathLst>
                <a:path w="9909" h="629" extrusionOk="0">
                  <a:moveTo>
                    <a:pt x="296" y="0"/>
                  </a:moveTo>
                  <a:cubicBezTo>
                    <a:pt x="148" y="0"/>
                    <a:pt x="1" y="148"/>
                    <a:pt x="1" y="333"/>
                  </a:cubicBezTo>
                  <a:cubicBezTo>
                    <a:pt x="1" y="481"/>
                    <a:pt x="148" y="629"/>
                    <a:pt x="296" y="629"/>
                  </a:cubicBezTo>
                  <a:lnTo>
                    <a:pt x="9613" y="629"/>
                  </a:lnTo>
                  <a:cubicBezTo>
                    <a:pt x="9798" y="629"/>
                    <a:pt x="9909" y="481"/>
                    <a:pt x="9909" y="333"/>
                  </a:cubicBezTo>
                  <a:cubicBezTo>
                    <a:pt x="9909" y="148"/>
                    <a:pt x="9798" y="0"/>
                    <a:pt x="96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n-lt"/>
              </a:endParaRPr>
            </a:p>
          </p:txBody>
        </p:sp>
        <p:sp>
          <p:nvSpPr>
            <p:cNvPr id="2036" name="Google Shape;2036;p37"/>
            <p:cNvSpPr/>
            <p:nvPr/>
          </p:nvSpPr>
          <p:spPr>
            <a:xfrm>
              <a:off x="3805825" y="2688350"/>
              <a:ext cx="75800" cy="15725"/>
            </a:xfrm>
            <a:custGeom>
              <a:avLst/>
              <a:gdLst/>
              <a:ahLst/>
              <a:cxnLst/>
              <a:rect l="l" t="t" r="r" b="b"/>
              <a:pathLst>
                <a:path w="3032" h="629" extrusionOk="0">
                  <a:moveTo>
                    <a:pt x="333" y="0"/>
                  </a:moveTo>
                  <a:cubicBezTo>
                    <a:pt x="148" y="0"/>
                    <a:pt x="0" y="148"/>
                    <a:pt x="0" y="333"/>
                  </a:cubicBezTo>
                  <a:cubicBezTo>
                    <a:pt x="0" y="481"/>
                    <a:pt x="148" y="629"/>
                    <a:pt x="333" y="629"/>
                  </a:cubicBezTo>
                  <a:lnTo>
                    <a:pt x="2736" y="629"/>
                  </a:lnTo>
                  <a:cubicBezTo>
                    <a:pt x="2921" y="629"/>
                    <a:pt x="3032" y="481"/>
                    <a:pt x="3032" y="333"/>
                  </a:cubicBezTo>
                  <a:cubicBezTo>
                    <a:pt x="3032" y="148"/>
                    <a:pt x="2921" y="0"/>
                    <a:pt x="27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n-lt"/>
              </a:endParaRPr>
            </a:p>
          </p:txBody>
        </p:sp>
        <p:sp>
          <p:nvSpPr>
            <p:cNvPr id="2037" name="Google Shape;2037;p37"/>
            <p:cNvSpPr/>
            <p:nvPr/>
          </p:nvSpPr>
          <p:spPr>
            <a:xfrm>
              <a:off x="4015625" y="2756750"/>
              <a:ext cx="307800" cy="14800"/>
            </a:xfrm>
            <a:custGeom>
              <a:avLst/>
              <a:gdLst/>
              <a:ahLst/>
              <a:cxnLst/>
              <a:rect l="l" t="t" r="r" b="b"/>
              <a:pathLst>
                <a:path w="12312" h="592" extrusionOk="0">
                  <a:moveTo>
                    <a:pt x="296" y="0"/>
                  </a:moveTo>
                  <a:cubicBezTo>
                    <a:pt x="111" y="0"/>
                    <a:pt x="0" y="111"/>
                    <a:pt x="0" y="296"/>
                  </a:cubicBezTo>
                  <a:cubicBezTo>
                    <a:pt x="0" y="481"/>
                    <a:pt x="111" y="592"/>
                    <a:pt x="296" y="592"/>
                  </a:cubicBezTo>
                  <a:lnTo>
                    <a:pt x="12016" y="592"/>
                  </a:lnTo>
                  <a:cubicBezTo>
                    <a:pt x="12201" y="592"/>
                    <a:pt x="12312" y="481"/>
                    <a:pt x="12312" y="296"/>
                  </a:cubicBezTo>
                  <a:cubicBezTo>
                    <a:pt x="12312" y="111"/>
                    <a:pt x="12201" y="0"/>
                    <a:pt x="120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n-lt"/>
              </a:endParaRPr>
            </a:p>
          </p:txBody>
        </p:sp>
        <p:sp>
          <p:nvSpPr>
            <p:cNvPr id="2038" name="Google Shape;2038;p37"/>
            <p:cNvSpPr/>
            <p:nvPr/>
          </p:nvSpPr>
          <p:spPr>
            <a:xfrm>
              <a:off x="3805825" y="2756750"/>
              <a:ext cx="118325" cy="14800"/>
            </a:xfrm>
            <a:custGeom>
              <a:avLst/>
              <a:gdLst/>
              <a:ahLst/>
              <a:cxnLst/>
              <a:rect l="l" t="t" r="r" b="b"/>
              <a:pathLst>
                <a:path w="4733" h="592" extrusionOk="0">
                  <a:moveTo>
                    <a:pt x="333" y="0"/>
                  </a:moveTo>
                  <a:cubicBezTo>
                    <a:pt x="148" y="0"/>
                    <a:pt x="0" y="111"/>
                    <a:pt x="0" y="296"/>
                  </a:cubicBezTo>
                  <a:cubicBezTo>
                    <a:pt x="0" y="481"/>
                    <a:pt x="148" y="592"/>
                    <a:pt x="333" y="592"/>
                  </a:cubicBezTo>
                  <a:lnTo>
                    <a:pt x="4400" y="592"/>
                  </a:lnTo>
                  <a:cubicBezTo>
                    <a:pt x="4584" y="592"/>
                    <a:pt x="4732" y="481"/>
                    <a:pt x="4732" y="296"/>
                  </a:cubicBezTo>
                  <a:cubicBezTo>
                    <a:pt x="4732" y="111"/>
                    <a:pt x="4584"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n-lt"/>
              </a:endParaRPr>
            </a:p>
          </p:txBody>
        </p:sp>
        <p:sp>
          <p:nvSpPr>
            <p:cNvPr id="2039" name="Google Shape;2039;p37"/>
            <p:cNvSpPr/>
            <p:nvPr/>
          </p:nvSpPr>
          <p:spPr>
            <a:xfrm>
              <a:off x="4256850" y="2833450"/>
              <a:ext cx="66575" cy="15750"/>
            </a:xfrm>
            <a:custGeom>
              <a:avLst/>
              <a:gdLst/>
              <a:ahLst/>
              <a:cxnLst/>
              <a:rect l="l" t="t" r="r" b="b"/>
              <a:pathLst>
                <a:path w="2663" h="630" extrusionOk="0">
                  <a:moveTo>
                    <a:pt x="334" y="1"/>
                  </a:moveTo>
                  <a:cubicBezTo>
                    <a:pt x="149" y="1"/>
                    <a:pt x="1" y="149"/>
                    <a:pt x="1" y="334"/>
                  </a:cubicBezTo>
                  <a:cubicBezTo>
                    <a:pt x="1" y="481"/>
                    <a:pt x="149" y="629"/>
                    <a:pt x="334" y="629"/>
                  </a:cubicBezTo>
                  <a:lnTo>
                    <a:pt x="2367" y="629"/>
                  </a:lnTo>
                  <a:cubicBezTo>
                    <a:pt x="2552" y="629"/>
                    <a:pt x="2663" y="481"/>
                    <a:pt x="2663" y="334"/>
                  </a:cubicBezTo>
                  <a:cubicBezTo>
                    <a:pt x="2663" y="149"/>
                    <a:pt x="2552" y="1"/>
                    <a:pt x="23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n-lt"/>
              </a:endParaRPr>
            </a:p>
          </p:txBody>
        </p:sp>
        <p:sp>
          <p:nvSpPr>
            <p:cNvPr id="2040" name="Google Shape;2040;p37"/>
            <p:cNvSpPr/>
            <p:nvPr/>
          </p:nvSpPr>
          <p:spPr>
            <a:xfrm>
              <a:off x="4112675" y="2833450"/>
              <a:ext cx="118325" cy="15750"/>
            </a:xfrm>
            <a:custGeom>
              <a:avLst/>
              <a:gdLst/>
              <a:ahLst/>
              <a:cxnLst/>
              <a:rect l="l" t="t" r="r" b="b"/>
              <a:pathLst>
                <a:path w="4733" h="630" extrusionOk="0">
                  <a:moveTo>
                    <a:pt x="333" y="1"/>
                  </a:moveTo>
                  <a:cubicBezTo>
                    <a:pt x="148" y="1"/>
                    <a:pt x="0" y="149"/>
                    <a:pt x="0" y="334"/>
                  </a:cubicBezTo>
                  <a:cubicBezTo>
                    <a:pt x="0" y="481"/>
                    <a:pt x="148" y="629"/>
                    <a:pt x="333" y="629"/>
                  </a:cubicBezTo>
                  <a:lnTo>
                    <a:pt x="4400" y="629"/>
                  </a:lnTo>
                  <a:cubicBezTo>
                    <a:pt x="4585" y="629"/>
                    <a:pt x="4733" y="481"/>
                    <a:pt x="4733" y="334"/>
                  </a:cubicBezTo>
                  <a:cubicBezTo>
                    <a:pt x="4733" y="149"/>
                    <a:pt x="4585"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n-lt"/>
              </a:endParaRPr>
            </a:p>
          </p:txBody>
        </p:sp>
        <p:sp>
          <p:nvSpPr>
            <p:cNvPr id="2041" name="Google Shape;2041;p37"/>
            <p:cNvSpPr/>
            <p:nvPr/>
          </p:nvSpPr>
          <p:spPr>
            <a:xfrm>
              <a:off x="3805825" y="2833450"/>
              <a:ext cx="253275" cy="15750"/>
            </a:xfrm>
            <a:custGeom>
              <a:avLst/>
              <a:gdLst/>
              <a:ahLst/>
              <a:cxnLst/>
              <a:rect l="l" t="t" r="r" b="b"/>
              <a:pathLst>
                <a:path w="10131" h="630" extrusionOk="0">
                  <a:moveTo>
                    <a:pt x="333" y="1"/>
                  </a:moveTo>
                  <a:cubicBezTo>
                    <a:pt x="148" y="1"/>
                    <a:pt x="0" y="149"/>
                    <a:pt x="0" y="334"/>
                  </a:cubicBezTo>
                  <a:cubicBezTo>
                    <a:pt x="0" y="481"/>
                    <a:pt x="148" y="629"/>
                    <a:pt x="333" y="629"/>
                  </a:cubicBezTo>
                  <a:lnTo>
                    <a:pt x="9797" y="629"/>
                  </a:lnTo>
                  <a:cubicBezTo>
                    <a:pt x="9982" y="629"/>
                    <a:pt x="10130" y="481"/>
                    <a:pt x="10130" y="334"/>
                  </a:cubicBezTo>
                  <a:cubicBezTo>
                    <a:pt x="10130" y="149"/>
                    <a:pt x="9982" y="1"/>
                    <a:pt x="97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n-lt"/>
              </a:endParaRPr>
            </a:p>
          </p:txBody>
        </p:sp>
        <p:sp>
          <p:nvSpPr>
            <p:cNvPr id="2042" name="Google Shape;2042;p37"/>
            <p:cNvSpPr/>
            <p:nvPr/>
          </p:nvSpPr>
          <p:spPr>
            <a:xfrm>
              <a:off x="4047975" y="2911100"/>
              <a:ext cx="275450" cy="15725"/>
            </a:xfrm>
            <a:custGeom>
              <a:avLst/>
              <a:gdLst/>
              <a:ahLst/>
              <a:cxnLst/>
              <a:rect l="l" t="t" r="r" b="b"/>
              <a:pathLst>
                <a:path w="11018" h="629" extrusionOk="0">
                  <a:moveTo>
                    <a:pt x="296" y="0"/>
                  </a:moveTo>
                  <a:cubicBezTo>
                    <a:pt x="148" y="0"/>
                    <a:pt x="0" y="148"/>
                    <a:pt x="0" y="296"/>
                  </a:cubicBezTo>
                  <a:cubicBezTo>
                    <a:pt x="0" y="481"/>
                    <a:pt x="148" y="629"/>
                    <a:pt x="296" y="629"/>
                  </a:cubicBezTo>
                  <a:lnTo>
                    <a:pt x="10722" y="629"/>
                  </a:lnTo>
                  <a:cubicBezTo>
                    <a:pt x="10907" y="629"/>
                    <a:pt x="11018" y="481"/>
                    <a:pt x="11018" y="296"/>
                  </a:cubicBezTo>
                  <a:cubicBezTo>
                    <a:pt x="11018" y="148"/>
                    <a:pt x="10907" y="0"/>
                    <a:pt x="107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n-lt"/>
              </a:endParaRPr>
            </a:p>
          </p:txBody>
        </p:sp>
        <p:sp>
          <p:nvSpPr>
            <p:cNvPr id="2043" name="Google Shape;2043;p37"/>
            <p:cNvSpPr/>
            <p:nvPr/>
          </p:nvSpPr>
          <p:spPr>
            <a:xfrm>
              <a:off x="3805825" y="2911100"/>
              <a:ext cx="201500" cy="15725"/>
            </a:xfrm>
            <a:custGeom>
              <a:avLst/>
              <a:gdLst/>
              <a:ahLst/>
              <a:cxnLst/>
              <a:rect l="l" t="t" r="r" b="b"/>
              <a:pathLst>
                <a:path w="8060" h="629" extrusionOk="0">
                  <a:moveTo>
                    <a:pt x="333" y="0"/>
                  </a:moveTo>
                  <a:cubicBezTo>
                    <a:pt x="148" y="0"/>
                    <a:pt x="0" y="148"/>
                    <a:pt x="0" y="296"/>
                  </a:cubicBezTo>
                  <a:cubicBezTo>
                    <a:pt x="0" y="481"/>
                    <a:pt x="148" y="629"/>
                    <a:pt x="333" y="629"/>
                  </a:cubicBezTo>
                  <a:lnTo>
                    <a:pt x="7764" y="629"/>
                  </a:lnTo>
                  <a:cubicBezTo>
                    <a:pt x="7949" y="629"/>
                    <a:pt x="8060" y="481"/>
                    <a:pt x="8060" y="296"/>
                  </a:cubicBezTo>
                  <a:cubicBezTo>
                    <a:pt x="8060" y="148"/>
                    <a:pt x="7949" y="0"/>
                    <a:pt x="77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n-lt"/>
              </a:endParaRPr>
            </a:p>
          </p:txBody>
        </p:sp>
        <p:sp>
          <p:nvSpPr>
            <p:cNvPr id="2044" name="Google Shape;2044;p37"/>
            <p:cNvSpPr/>
            <p:nvPr/>
          </p:nvSpPr>
          <p:spPr>
            <a:xfrm>
              <a:off x="4196775" y="2987800"/>
              <a:ext cx="126650" cy="15750"/>
            </a:xfrm>
            <a:custGeom>
              <a:avLst/>
              <a:gdLst/>
              <a:ahLst/>
              <a:cxnLst/>
              <a:rect l="l" t="t" r="r" b="b"/>
              <a:pathLst>
                <a:path w="5066" h="630" extrusionOk="0">
                  <a:moveTo>
                    <a:pt x="296" y="1"/>
                  </a:moveTo>
                  <a:cubicBezTo>
                    <a:pt x="149" y="1"/>
                    <a:pt x="1" y="149"/>
                    <a:pt x="1" y="334"/>
                  </a:cubicBezTo>
                  <a:cubicBezTo>
                    <a:pt x="1" y="481"/>
                    <a:pt x="149" y="629"/>
                    <a:pt x="296" y="629"/>
                  </a:cubicBezTo>
                  <a:lnTo>
                    <a:pt x="4770" y="629"/>
                  </a:lnTo>
                  <a:cubicBezTo>
                    <a:pt x="4955" y="629"/>
                    <a:pt x="5066" y="481"/>
                    <a:pt x="5066" y="334"/>
                  </a:cubicBezTo>
                  <a:cubicBezTo>
                    <a:pt x="5066" y="149"/>
                    <a:pt x="4955" y="1"/>
                    <a:pt x="47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n-lt"/>
              </a:endParaRPr>
            </a:p>
          </p:txBody>
        </p:sp>
        <p:sp>
          <p:nvSpPr>
            <p:cNvPr id="2045" name="Google Shape;2045;p37"/>
            <p:cNvSpPr/>
            <p:nvPr/>
          </p:nvSpPr>
          <p:spPr>
            <a:xfrm>
              <a:off x="3917650" y="2987800"/>
              <a:ext cx="247725" cy="15750"/>
            </a:xfrm>
            <a:custGeom>
              <a:avLst/>
              <a:gdLst/>
              <a:ahLst/>
              <a:cxnLst/>
              <a:rect l="l" t="t" r="r" b="b"/>
              <a:pathLst>
                <a:path w="9909" h="630" extrusionOk="0">
                  <a:moveTo>
                    <a:pt x="296" y="1"/>
                  </a:moveTo>
                  <a:cubicBezTo>
                    <a:pt x="148" y="1"/>
                    <a:pt x="1" y="149"/>
                    <a:pt x="1" y="334"/>
                  </a:cubicBezTo>
                  <a:cubicBezTo>
                    <a:pt x="1" y="481"/>
                    <a:pt x="148" y="629"/>
                    <a:pt x="296" y="629"/>
                  </a:cubicBezTo>
                  <a:lnTo>
                    <a:pt x="9613" y="629"/>
                  </a:lnTo>
                  <a:cubicBezTo>
                    <a:pt x="9798" y="629"/>
                    <a:pt x="9909" y="481"/>
                    <a:pt x="9909" y="334"/>
                  </a:cubicBezTo>
                  <a:cubicBezTo>
                    <a:pt x="9909" y="149"/>
                    <a:pt x="9798" y="1"/>
                    <a:pt x="96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n-lt"/>
              </a:endParaRPr>
            </a:p>
          </p:txBody>
        </p:sp>
        <p:sp>
          <p:nvSpPr>
            <p:cNvPr id="2046" name="Google Shape;2046;p37"/>
            <p:cNvSpPr/>
            <p:nvPr/>
          </p:nvSpPr>
          <p:spPr>
            <a:xfrm>
              <a:off x="3805825" y="2987800"/>
              <a:ext cx="75800" cy="15750"/>
            </a:xfrm>
            <a:custGeom>
              <a:avLst/>
              <a:gdLst/>
              <a:ahLst/>
              <a:cxnLst/>
              <a:rect l="l" t="t" r="r" b="b"/>
              <a:pathLst>
                <a:path w="3032" h="630" extrusionOk="0">
                  <a:moveTo>
                    <a:pt x="333" y="1"/>
                  </a:moveTo>
                  <a:cubicBezTo>
                    <a:pt x="148" y="1"/>
                    <a:pt x="0" y="149"/>
                    <a:pt x="0" y="334"/>
                  </a:cubicBezTo>
                  <a:cubicBezTo>
                    <a:pt x="0" y="481"/>
                    <a:pt x="148" y="629"/>
                    <a:pt x="333" y="629"/>
                  </a:cubicBezTo>
                  <a:lnTo>
                    <a:pt x="2736" y="629"/>
                  </a:lnTo>
                  <a:cubicBezTo>
                    <a:pt x="2921" y="629"/>
                    <a:pt x="3032" y="481"/>
                    <a:pt x="3032" y="334"/>
                  </a:cubicBezTo>
                  <a:cubicBezTo>
                    <a:pt x="3032" y="149"/>
                    <a:pt x="2921" y="1"/>
                    <a:pt x="2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n-lt"/>
              </a:endParaRPr>
            </a:p>
          </p:txBody>
        </p:sp>
        <p:sp>
          <p:nvSpPr>
            <p:cNvPr id="2047" name="Google Shape;2047;p37"/>
            <p:cNvSpPr/>
            <p:nvPr/>
          </p:nvSpPr>
          <p:spPr>
            <a:xfrm>
              <a:off x="4015625" y="3056200"/>
              <a:ext cx="307800" cy="14825"/>
            </a:xfrm>
            <a:custGeom>
              <a:avLst/>
              <a:gdLst/>
              <a:ahLst/>
              <a:cxnLst/>
              <a:rect l="l" t="t" r="r" b="b"/>
              <a:pathLst>
                <a:path w="12312" h="593" extrusionOk="0">
                  <a:moveTo>
                    <a:pt x="296" y="1"/>
                  </a:moveTo>
                  <a:cubicBezTo>
                    <a:pt x="111" y="1"/>
                    <a:pt x="0" y="112"/>
                    <a:pt x="0" y="296"/>
                  </a:cubicBezTo>
                  <a:cubicBezTo>
                    <a:pt x="0" y="481"/>
                    <a:pt x="111" y="592"/>
                    <a:pt x="296" y="592"/>
                  </a:cubicBezTo>
                  <a:lnTo>
                    <a:pt x="12016" y="592"/>
                  </a:lnTo>
                  <a:cubicBezTo>
                    <a:pt x="12201" y="592"/>
                    <a:pt x="12312" y="481"/>
                    <a:pt x="12312" y="296"/>
                  </a:cubicBezTo>
                  <a:cubicBezTo>
                    <a:pt x="12312" y="112"/>
                    <a:pt x="12201" y="1"/>
                    <a:pt x="120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n-lt"/>
              </a:endParaRPr>
            </a:p>
          </p:txBody>
        </p:sp>
        <p:sp>
          <p:nvSpPr>
            <p:cNvPr id="2048" name="Google Shape;2048;p37"/>
            <p:cNvSpPr/>
            <p:nvPr/>
          </p:nvSpPr>
          <p:spPr>
            <a:xfrm>
              <a:off x="3805825" y="3056200"/>
              <a:ext cx="118325" cy="14825"/>
            </a:xfrm>
            <a:custGeom>
              <a:avLst/>
              <a:gdLst/>
              <a:ahLst/>
              <a:cxnLst/>
              <a:rect l="l" t="t" r="r" b="b"/>
              <a:pathLst>
                <a:path w="4733" h="593" extrusionOk="0">
                  <a:moveTo>
                    <a:pt x="333" y="1"/>
                  </a:moveTo>
                  <a:cubicBezTo>
                    <a:pt x="148" y="1"/>
                    <a:pt x="0" y="112"/>
                    <a:pt x="0" y="296"/>
                  </a:cubicBezTo>
                  <a:cubicBezTo>
                    <a:pt x="0" y="481"/>
                    <a:pt x="148" y="592"/>
                    <a:pt x="333" y="592"/>
                  </a:cubicBezTo>
                  <a:lnTo>
                    <a:pt x="4400" y="592"/>
                  </a:lnTo>
                  <a:cubicBezTo>
                    <a:pt x="4584" y="592"/>
                    <a:pt x="4732" y="481"/>
                    <a:pt x="4732" y="296"/>
                  </a:cubicBezTo>
                  <a:cubicBezTo>
                    <a:pt x="4732" y="112"/>
                    <a:pt x="4584"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n-lt"/>
              </a:endParaRPr>
            </a:p>
          </p:txBody>
        </p:sp>
        <p:sp>
          <p:nvSpPr>
            <p:cNvPr id="2049" name="Google Shape;2049;p37"/>
            <p:cNvSpPr/>
            <p:nvPr/>
          </p:nvSpPr>
          <p:spPr>
            <a:xfrm>
              <a:off x="4256850" y="3132925"/>
              <a:ext cx="66575" cy="15725"/>
            </a:xfrm>
            <a:custGeom>
              <a:avLst/>
              <a:gdLst/>
              <a:ahLst/>
              <a:cxnLst/>
              <a:rect l="l" t="t" r="r" b="b"/>
              <a:pathLst>
                <a:path w="2663" h="629" extrusionOk="0">
                  <a:moveTo>
                    <a:pt x="334" y="0"/>
                  </a:moveTo>
                  <a:cubicBezTo>
                    <a:pt x="149" y="0"/>
                    <a:pt x="1" y="148"/>
                    <a:pt x="1" y="333"/>
                  </a:cubicBezTo>
                  <a:cubicBezTo>
                    <a:pt x="1" y="481"/>
                    <a:pt x="149" y="629"/>
                    <a:pt x="334" y="629"/>
                  </a:cubicBezTo>
                  <a:lnTo>
                    <a:pt x="2367" y="629"/>
                  </a:lnTo>
                  <a:cubicBezTo>
                    <a:pt x="2552" y="629"/>
                    <a:pt x="2663" y="481"/>
                    <a:pt x="2663" y="333"/>
                  </a:cubicBezTo>
                  <a:cubicBezTo>
                    <a:pt x="2663" y="148"/>
                    <a:pt x="2552" y="0"/>
                    <a:pt x="23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n-lt"/>
              </a:endParaRPr>
            </a:p>
          </p:txBody>
        </p:sp>
        <p:sp>
          <p:nvSpPr>
            <p:cNvPr id="2050" name="Google Shape;2050;p37"/>
            <p:cNvSpPr/>
            <p:nvPr/>
          </p:nvSpPr>
          <p:spPr>
            <a:xfrm>
              <a:off x="4112675" y="3132925"/>
              <a:ext cx="118325" cy="15725"/>
            </a:xfrm>
            <a:custGeom>
              <a:avLst/>
              <a:gdLst/>
              <a:ahLst/>
              <a:cxnLst/>
              <a:rect l="l" t="t" r="r" b="b"/>
              <a:pathLst>
                <a:path w="4733" h="629" extrusionOk="0">
                  <a:moveTo>
                    <a:pt x="333" y="0"/>
                  </a:moveTo>
                  <a:cubicBezTo>
                    <a:pt x="148" y="0"/>
                    <a:pt x="0" y="148"/>
                    <a:pt x="0" y="333"/>
                  </a:cubicBezTo>
                  <a:cubicBezTo>
                    <a:pt x="0" y="481"/>
                    <a:pt x="148" y="629"/>
                    <a:pt x="333" y="629"/>
                  </a:cubicBezTo>
                  <a:lnTo>
                    <a:pt x="4400" y="629"/>
                  </a:lnTo>
                  <a:cubicBezTo>
                    <a:pt x="4585" y="629"/>
                    <a:pt x="4733" y="481"/>
                    <a:pt x="4733" y="333"/>
                  </a:cubicBezTo>
                  <a:cubicBezTo>
                    <a:pt x="4733" y="148"/>
                    <a:pt x="4585"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n-lt"/>
              </a:endParaRPr>
            </a:p>
          </p:txBody>
        </p:sp>
        <p:sp>
          <p:nvSpPr>
            <p:cNvPr id="2051" name="Google Shape;2051;p37"/>
            <p:cNvSpPr/>
            <p:nvPr/>
          </p:nvSpPr>
          <p:spPr>
            <a:xfrm>
              <a:off x="3805825" y="3132925"/>
              <a:ext cx="253275" cy="15725"/>
            </a:xfrm>
            <a:custGeom>
              <a:avLst/>
              <a:gdLst/>
              <a:ahLst/>
              <a:cxnLst/>
              <a:rect l="l" t="t" r="r" b="b"/>
              <a:pathLst>
                <a:path w="10131" h="629" extrusionOk="0">
                  <a:moveTo>
                    <a:pt x="333" y="0"/>
                  </a:moveTo>
                  <a:cubicBezTo>
                    <a:pt x="148" y="0"/>
                    <a:pt x="0" y="148"/>
                    <a:pt x="0" y="333"/>
                  </a:cubicBezTo>
                  <a:cubicBezTo>
                    <a:pt x="0" y="481"/>
                    <a:pt x="148" y="629"/>
                    <a:pt x="333" y="629"/>
                  </a:cubicBezTo>
                  <a:lnTo>
                    <a:pt x="9797" y="629"/>
                  </a:lnTo>
                  <a:cubicBezTo>
                    <a:pt x="9982" y="629"/>
                    <a:pt x="10130" y="481"/>
                    <a:pt x="10130" y="333"/>
                  </a:cubicBezTo>
                  <a:cubicBezTo>
                    <a:pt x="10130" y="148"/>
                    <a:pt x="9982" y="0"/>
                    <a:pt x="97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n-lt"/>
              </a:endParaRPr>
            </a:p>
          </p:txBody>
        </p:sp>
        <p:sp>
          <p:nvSpPr>
            <p:cNvPr id="2052" name="Google Shape;2052;p37"/>
            <p:cNvSpPr/>
            <p:nvPr/>
          </p:nvSpPr>
          <p:spPr>
            <a:xfrm>
              <a:off x="4047975" y="3210550"/>
              <a:ext cx="275450" cy="14825"/>
            </a:xfrm>
            <a:custGeom>
              <a:avLst/>
              <a:gdLst/>
              <a:ahLst/>
              <a:cxnLst/>
              <a:rect l="l" t="t" r="r" b="b"/>
              <a:pathLst>
                <a:path w="11018" h="593" extrusionOk="0">
                  <a:moveTo>
                    <a:pt x="296" y="1"/>
                  </a:moveTo>
                  <a:cubicBezTo>
                    <a:pt x="148" y="1"/>
                    <a:pt x="0" y="149"/>
                    <a:pt x="0" y="297"/>
                  </a:cubicBezTo>
                  <a:cubicBezTo>
                    <a:pt x="0" y="481"/>
                    <a:pt x="148" y="592"/>
                    <a:pt x="296" y="592"/>
                  </a:cubicBezTo>
                  <a:lnTo>
                    <a:pt x="10722" y="592"/>
                  </a:lnTo>
                  <a:cubicBezTo>
                    <a:pt x="10907" y="592"/>
                    <a:pt x="11018" y="481"/>
                    <a:pt x="11018" y="297"/>
                  </a:cubicBezTo>
                  <a:cubicBezTo>
                    <a:pt x="11018" y="149"/>
                    <a:pt x="10907" y="1"/>
                    <a:pt x="10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n-lt"/>
              </a:endParaRPr>
            </a:p>
          </p:txBody>
        </p:sp>
        <p:sp>
          <p:nvSpPr>
            <p:cNvPr id="2053" name="Google Shape;2053;p37"/>
            <p:cNvSpPr/>
            <p:nvPr/>
          </p:nvSpPr>
          <p:spPr>
            <a:xfrm>
              <a:off x="3805825" y="3210550"/>
              <a:ext cx="201500" cy="14825"/>
            </a:xfrm>
            <a:custGeom>
              <a:avLst/>
              <a:gdLst/>
              <a:ahLst/>
              <a:cxnLst/>
              <a:rect l="l" t="t" r="r" b="b"/>
              <a:pathLst>
                <a:path w="8060" h="593" extrusionOk="0">
                  <a:moveTo>
                    <a:pt x="333" y="1"/>
                  </a:moveTo>
                  <a:cubicBezTo>
                    <a:pt x="148" y="1"/>
                    <a:pt x="0" y="149"/>
                    <a:pt x="0" y="297"/>
                  </a:cubicBezTo>
                  <a:cubicBezTo>
                    <a:pt x="0" y="481"/>
                    <a:pt x="148" y="592"/>
                    <a:pt x="333" y="592"/>
                  </a:cubicBezTo>
                  <a:lnTo>
                    <a:pt x="7764" y="592"/>
                  </a:lnTo>
                  <a:cubicBezTo>
                    <a:pt x="7949" y="592"/>
                    <a:pt x="8060" y="481"/>
                    <a:pt x="8060" y="297"/>
                  </a:cubicBezTo>
                  <a:cubicBezTo>
                    <a:pt x="8060" y="149"/>
                    <a:pt x="7949" y="1"/>
                    <a:pt x="77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n-lt"/>
              </a:endParaRPr>
            </a:p>
          </p:txBody>
        </p:sp>
        <p:sp>
          <p:nvSpPr>
            <p:cNvPr id="2054" name="Google Shape;2054;p37"/>
            <p:cNvSpPr/>
            <p:nvPr/>
          </p:nvSpPr>
          <p:spPr>
            <a:xfrm>
              <a:off x="4196775" y="3287275"/>
              <a:ext cx="126650" cy="15725"/>
            </a:xfrm>
            <a:custGeom>
              <a:avLst/>
              <a:gdLst/>
              <a:ahLst/>
              <a:cxnLst/>
              <a:rect l="l" t="t" r="r" b="b"/>
              <a:pathLst>
                <a:path w="5066" h="629" extrusionOk="0">
                  <a:moveTo>
                    <a:pt x="296" y="0"/>
                  </a:moveTo>
                  <a:cubicBezTo>
                    <a:pt x="149" y="0"/>
                    <a:pt x="1" y="148"/>
                    <a:pt x="1" y="333"/>
                  </a:cubicBezTo>
                  <a:cubicBezTo>
                    <a:pt x="1" y="481"/>
                    <a:pt x="149" y="629"/>
                    <a:pt x="296" y="629"/>
                  </a:cubicBezTo>
                  <a:lnTo>
                    <a:pt x="4770" y="629"/>
                  </a:lnTo>
                  <a:cubicBezTo>
                    <a:pt x="4955" y="629"/>
                    <a:pt x="5066" y="481"/>
                    <a:pt x="5066" y="333"/>
                  </a:cubicBezTo>
                  <a:cubicBezTo>
                    <a:pt x="5066" y="148"/>
                    <a:pt x="4955" y="0"/>
                    <a:pt x="47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n-lt"/>
              </a:endParaRPr>
            </a:p>
          </p:txBody>
        </p:sp>
        <p:sp>
          <p:nvSpPr>
            <p:cNvPr id="2055" name="Google Shape;2055;p37"/>
            <p:cNvSpPr/>
            <p:nvPr/>
          </p:nvSpPr>
          <p:spPr>
            <a:xfrm>
              <a:off x="3917650" y="3287275"/>
              <a:ext cx="247725" cy="15725"/>
            </a:xfrm>
            <a:custGeom>
              <a:avLst/>
              <a:gdLst/>
              <a:ahLst/>
              <a:cxnLst/>
              <a:rect l="l" t="t" r="r" b="b"/>
              <a:pathLst>
                <a:path w="9909" h="629" extrusionOk="0">
                  <a:moveTo>
                    <a:pt x="296" y="0"/>
                  </a:moveTo>
                  <a:cubicBezTo>
                    <a:pt x="148" y="0"/>
                    <a:pt x="1" y="148"/>
                    <a:pt x="1" y="333"/>
                  </a:cubicBezTo>
                  <a:cubicBezTo>
                    <a:pt x="1" y="481"/>
                    <a:pt x="148" y="629"/>
                    <a:pt x="296" y="629"/>
                  </a:cubicBezTo>
                  <a:lnTo>
                    <a:pt x="9613" y="629"/>
                  </a:lnTo>
                  <a:cubicBezTo>
                    <a:pt x="9798" y="629"/>
                    <a:pt x="9909" y="481"/>
                    <a:pt x="9909" y="333"/>
                  </a:cubicBezTo>
                  <a:cubicBezTo>
                    <a:pt x="9909" y="148"/>
                    <a:pt x="9798" y="0"/>
                    <a:pt x="96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n-lt"/>
              </a:endParaRPr>
            </a:p>
          </p:txBody>
        </p:sp>
        <p:sp>
          <p:nvSpPr>
            <p:cNvPr id="2056" name="Google Shape;2056;p37"/>
            <p:cNvSpPr/>
            <p:nvPr/>
          </p:nvSpPr>
          <p:spPr>
            <a:xfrm>
              <a:off x="3805825" y="3287275"/>
              <a:ext cx="75800" cy="15725"/>
            </a:xfrm>
            <a:custGeom>
              <a:avLst/>
              <a:gdLst/>
              <a:ahLst/>
              <a:cxnLst/>
              <a:rect l="l" t="t" r="r" b="b"/>
              <a:pathLst>
                <a:path w="3032" h="629" extrusionOk="0">
                  <a:moveTo>
                    <a:pt x="333" y="0"/>
                  </a:moveTo>
                  <a:cubicBezTo>
                    <a:pt x="148" y="0"/>
                    <a:pt x="0" y="148"/>
                    <a:pt x="0" y="333"/>
                  </a:cubicBezTo>
                  <a:cubicBezTo>
                    <a:pt x="0" y="481"/>
                    <a:pt x="148" y="629"/>
                    <a:pt x="333" y="629"/>
                  </a:cubicBezTo>
                  <a:lnTo>
                    <a:pt x="2736" y="629"/>
                  </a:lnTo>
                  <a:cubicBezTo>
                    <a:pt x="2921" y="629"/>
                    <a:pt x="3032" y="481"/>
                    <a:pt x="3032" y="333"/>
                  </a:cubicBezTo>
                  <a:cubicBezTo>
                    <a:pt x="3032" y="148"/>
                    <a:pt x="2921" y="0"/>
                    <a:pt x="27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n-lt"/>
              </a:endParaRPr>
            </a:p>
          </p:txBody>
        </p:sp>
        <p:sp>
          <p:nvSpPr>
            <p:cNvPr id="2057" name="Google Shape;2057;p37"/>
            <p:cNvSpPr/>
            <p:nvPr/>
          </p:nvSpPr>
          <p:spPr>
            <a:xfrm>
              <a:off x="1700350" y="3333475"/>
              <a:ext cx="69325" cy="154400"/>
            </a:xfrm>
            <a:custGeom>
              <a:avLst/>
              <a:gdLst/>
              <a:ahLst/>
              <a:cxnLst/>
              <a:rect l="l" t="t" r="r" b="b"/>
              <a:pathLst>
                <a:path w="2773" h="6176" extrusionOk="0">
                  <a:moveTo>
                    <a:pt x="0" y="1"/>
                  </a:moveTo>
                  <a:lnTo>
                    <a:pt x="0" y="6175"/>
                  </a:lnTo>
                  <a:lnTo>
                    <a:pt x="2773" y="6175"/>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n-lt"/>
              </a:endParaRPr>
            </a:p>
          </p:txBody>
        </p:sp>
        <p:sp>
          <p:nvSpPr>
            <p:cNvPr id="2058" name="Google Shape;2058;p37"/>
            <p:cNvSpPr/>
            <p:nvPr/>
          </p:nvSpPr>
          <p:spPr>
            <a:xfrm>
              <a:off x="1838975" y="3401875"/>
              <a:ext cx="69350" cy="86000"/>
            </a:xfrm>
            <a:custGeom>
              <a:avLst/>
              <a:gdLst/>
              <a:ahLst/>
              <a:cxnLst/>
              <a:rect l="l" t="t" r="r" b="b"/>
              <a:pathLst>
                <a:path w="2774" h="3440" extrusionOk="0">
                  <a:moveTo>
                    <a:pt x="1" y="1"/>
                  </a:moveTo>
                  <a:lnTo>
                    <a:pt x="1" y="3439"/>
                  </a:lnTo>
                  <a:lnTo>
                    <a:pt x="2774" y="3439"/>
                  </a:lnTo>
                  <a:lnTo>
                    <a:pt x="277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n-lt"/>
              </a:endParaRPr>
            </a:p>
          </p:txBody>
        </p:sp>
        <p:sp>
          <p:nvSpPr>
            <p:cNvPr id="2059" name="Google Shape;2059;p37"/>
            <p:cNvSpPr/>
            <p:nvPr/>
          </p:nvSpPr>
          <p:spPr>
            <a:xfrm>
              <a:off x="1977625" y="3441625"/>
              <a:ext cx="69350" cy="46250"/>
            </a:xfrm>
            <a:custGeom>
              <a:avLst/>
              <a:gdLst/>
              <a:ahLst/>
              <a:cxnLst/>
              <a:rect l="l" t="t" r="r" b="b"/>
              <a:pathLst>
                <a:path w="2774" h="1850" extrusionOk="0">
                  <a:moveTo>
                    <a:pt x="0" y="0"/>
                  </a:moveTo>
                  <a:lnTo>
                    <a:pt x="0" y="1849"/>
                  </a:lnTo>
                  <a:lnTo>
                    <a:pt x="2773" y="1849"/>
                  </a:lnTo>
                  <a:lnTo>
                    <a:pt x="2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n-lt"/>
              </a:endParaRPr>
            </a:p>
          </p:txBody>
        </p:sp>
        <p:sp>
          <p:nvSpPr>
            <p:cNvPr id="2060" name="Google Shape;2060;p37"/>
            <p:cNvSpPr/>
            <p:nvPr/>
          </p:nvSpPr>
          <p:spPr>
            <a:xfrm>
              <a:off x="2116250" y="3378775"/>
              <a:ext cx="69350" cy="109100"/>
            </a:xfrm>
            <a:custGeom>
              <a:avLst/>
              <a:gdLst/>
              <a:ahLst/>
              <a:cxnLst/>
              <a:rect l="l" t="t" r="r" b="b"/>
              <a:pathLst>
                <a:path w="2774" h="4364" extrusionOk="0">
                  <a:moveTo>
                    <a:pt x="1" y="0"/>
                  </a:moveTo>
                  <a:lnTo>
                    <a:pt x="1" y="4363"/>
                  </a:lnTo>
                  <a:lnTo>
                    <a:pt x="2774" y="4363"/>
                  </a:lnTo>
                  <a:lnTo>
                    <a:pt x="27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n-lt"/>
              </a:endParaRPr>
            </a:p>
          </p:txBody>
        </p:sp>
        <p:sp>
          <p:nvSpPr>
            <p:cNvPr id="2061" name="Google Shape;2061;p37"/>
            <p:cNvSpPr/>
            <p:nvPr/>
          </p:nvSpPr>
          <p:spPr>
            <a:xfrm>
              <a:off x="2254900" y="3418525"/>
              <a:ext cx="69350" cy="69350"/>
            </a:xfrm>
            <a:custGeom>
              <a:avLst/>
              <a:gdLst/>
              <a:ahLst/>
              <a:cxnLst/>
              <a:rect l="l" t="t" r="r" b="b"/>
              <a:pathLst>
                <a:path w="2774" h="2774" extrusionOk="0">
                  <a:moveTo>
                    <a:pt x="0" y="0"/>
                  </a:moveTo>
                  <a:lnTo>
                    <a:pt x="0" y="2773"/>
                  </a:lnTo>
                  <a:lnTo>
                    <a:pt x="2773" y="2773"/>
                  </a:lnTo>
                  <a:lnTo>
                    <a:pt x="2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n-lt"/>
              </a:endParaRPr>
            </a:p>
          </p:txBody>
        </p:sp>
        <p:sp>
          <p:nvSpPr>
            <p:cNvPr id="2062" name="Google Shape;2062;p37"/>
            <p:cNvSpPr/>
            <p:nvPr/>
          </p:nvSpPr>
          <p:spPr>
            <a:xfrm>
              <a:off x="2393550" y="3373225"/>
              <a:ext cx="69325" cy="114650"/>
            </a:xfrm>
            <a:custGeom>
              <a:avLst/>
              <a:gdLst/>
              <a:ahLst/>
              <a:cxnLst/>
              <a:rect l="l" t="t" r="r" b="b"/>
              <a:pathLst>
                <a:path w="2773" h="4586" extrusionOk="0">
                  <a:moveTo>
                    <a:pt x="0" y="1"/>
                  </a:moveTo>
                  <a:lnTo>
                    <a:pt x="0" y="4585"/>
                  </a:lnTo>
                  <a:lnTo>
                    <a:pt x="2773" y="4585"/>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n-lt"/>
              </a:endParaRPr>
            </a:p>
          </p:txBody>
        </p:sp>
        <p:sp>
          <p:nvSpPr>
            <p:cNvPr id="2063" name="Google Shape;2063;p37"/>
            <p:cNvSpPr/>
            <p:nvPr/>
          </p:nvSpPr>
          <p:spPr>
            <a:xfrm>
              <a:off x="2532175" y="3468425"/>
              <a:ext cx="69350" cy="19450"/>
            </a:xfrm>
            <a:custGeom>
              <a:avLst/>
              <a:gdLst/>
              <a:ahLst/>
              <a:cxnLst/>
              <a:rect l="l" t="t" r="r" b="b"/>
              <a:pathLst>
                <a:path w="2774" h="778" extrusionOk="0">
                  <a:moveTo>
                    <a:pt x="1" y="1"/>
                  </a:moveTo>
                  <a:lnTo>
                    <a:pt x="1" y="777"/>
                  </a:lnTo>
                  <a:lnTo>
                    <a:pt x="2773" y="777"/>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n-lt"/>
              </a:endParaRPr>
            </a:p>
          </p:txBody>
        </p:sp>
        <p:sp>
          <p:nvSpPr>
            <p:cNvPr id="2064" name="Google Shape;2064;p37"/>
            <p:cNvSpPr/>
            <p:nvPr/>
          </p:nvSpPr>
          <p:spPr>
            <a:xfrm>
              <a:off x="2670825" y="3333475"/>
              <a:ext cx="69350" cy="154400"/>
            </a:xfrm>
            <a:custGeom>
              <a:avLst/>
              <a:gdLst/>
              <a:ahLst/>
              <a:cxnLst/>
              <a:rect l="l" t="t" r="r" b="b"/>
              <a:pathLst>
                <a:path w="2774" h="6176" extrusionOk="0">
                  <a:moveTo>
                    <a:pt x="0" y="1"/>
                  </a:moveTo>
                  <a:lnTo>
                    <a:pt x="0" y="6175"/>
                  </a:lnTo>
                  <a:lnTo>
                    <a:pt x="2773" y="6175"/>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n-lt"/>
              </a:endParaRPr>
            </a:p>
          </p:txBody>
        </p:sp>
        <p:sp>
          <p:nvSpPr>
            <p:cNvPr id="2065" name="Google Shape;2065;p37"/>
            <p:cNvSpPr/>
            <p:nvPr/>
          </p:nvSpPr>
          <p:spPr>
            <a:xfrm>
              <a:off x="2809450" y="3431450"/>
              <a:ext cx="69350" cy="56425"/>
            </a:xfrm>
            <a:custGeom>
              <a:avLst/>
              <a:gdLst/>
              <a:ahLst/>
              <a:cxnLst/>
              <a:rect l="l" t="t" r="r" b="b"/>
              <a:pathLst>
                <a:path w="2774" h="2257" extrusionOk="0">
                  <a:moveTo>
                    <a:pt x="1" y="1"/>
                  </a:moveTo>
                  <a:lnTo>
                    <a:pt x="1" y="2256"/>
                  </a:lnTo>
                  <a:lnTo>
                    <a:pt x="2774" y="2256"/>
                  </a:lnTo>
                  <a:lnTo>
                    <a:pt x="27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n-lt"/>
              </a:endParaRPr>
            </a:p>
          </p:txBody>
        </p:sp>
        <p:sp>
          <p:nvSpPr>
            <p:cNvPr id="2066" name="Google Shape;2066;p37"/>
            <p:cNvSpPr/>
            <p:nvPr/>
          </p:nvSpPr>
          <p:spPr>
            <a:xfrm>
              <a:off x="2948100" y="3465650"/>
              <a:ext cx="69350" cy="22225"/>
            </a:xfrm>
            <a:custGeom>
              <a:avLst/>
              <a:gdLst/>
              <a:ahLst/>
              <a:cxnLst/>
              <a:rect l="l" t="t" r="r" b="b"/>
              <a:pathLst>
                <a:path w="2774" h="889" extrusionOk="0">
                  <a:moveTo>
                    <a:pt x="0" y="1"/>
                  </a:moveTo>
                  <a:lnTo>
                    <a:pt x="0" y="888"/>
                  </a:lnTo>
                  <a:lnTo>
                    <a:pt x="2773" y="888"/>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n-lt"/>
              </a:endParaRPr>
            </a:p>
          </p:txBody>
        </p:sp>
        <p:sp>
          <p:nvSpPr>
            <p:cNvPr id="2067" name="Google Shape;2067;p37"/>
            <p:cNvSpPr/>
            <p:nvPr/>
          </p:nvSpPr>
          <p:spPr>
            <a:xfrm>
              <a:off x="3086750" y="3437000"/>
              <a:ext cx="69325" cy="50875"/>
            </a:xfrm>
            <a:custGeom>
              <a:avLst/>
              <a:gdLst/>
              <a:ahLst/>
              <a:cxnLst/>
              <a:rect l="l" t="t" r="r" b="b"/>
              <a:pathLst>
                <a:path w="2773" h="2035" extrusionOk="0">
                  <a:moveTo>
                    <a:pt x="0" y="1"/>
                  </a:moveTo>
                  <a:lnTo>
                    <a:pt x="0" y="2034"/>
                  </a:lnTo>
                  <a:lnTo>
                    <a:pt x="2773" y="2034"/>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n-lt"/>
              </a:endParaRPr>
            </a:p>
          </p:txBody>
        </p:sp>
        <p:sp>
          <p:nvSpPr>
            <p:cNvPr id="2068" name="Google Shape;2068;p37"/>
            <p:cNvSpPr/>
            <p:nvPr/>
          </p:nvSpPr>
          <p:spPr>
            <a:xfrm>
              <a:off x="3225375" y="3333475"/>
              <a:ext cx="69350" cy="154400"/>
            </a:xfrm>
            <a:custGeom>
              <a:avLst/>
              <a:gdLst/>
              <a:ahLst/>
              <a:cxnLst/>
              <a:rect l="l" t="t" r="r" b="b"/>
              <a:pathLst>
                <a:path w="2774" h="6176" extrusionOk="0">
                  <a:moveTo>
                    <a:pt x="1" y="1"/>
                  </a:moveTo>
                  <a:lnTo>
                    <a:pt x="1" y="6175"/>
                  </a:lnTo>
                  <a:lnTo>
                    <a:pt x="2773" y="6175"/>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n-lt"/>
              </a:endParaRPr>
            </a:p>
          </p:txBody>
        </p:sp>
        <p:sp>
          <p:nvSpPr>
            <p:cNvPr id="2069" name="Google Shape;2069;p37"/>
            <p:cNvSpPr/>
            <p:nvPr/>
          </p:nvSpPr>
          <p:spPr>
            <a:xfrm>
              <a:off x="3364025" y="3364900"/>
              <a:ext cx="69325" cy="122975"/>
            </a:xfrm>
            <a:custGeom>
              <a:avLst/>
              <a:gdLst/>
              <a:ahLst/>
              <a:cxnLst/>
              <a:rect l="l" t="t" r="r" b="b"/>
              <a:pathLst>
                <a:path w="2773" h="4919" extrusionOk="0">
                  <a:moveTo>
                    <a:pt x="0" y="1"/>
                  </a:moveTo>
                  <a:lnTo>
                    <a:pt x="0" y="4918"/>
                  </a:lnTo>
                  <a:lnTo>
                    <a:pt x="2773" y="4918"/>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n-lt"/>
              </a:endParaRPr>
            </a:p>
          </p:txBody>
        </p:sp>
        <p:sp>
          <p:nvSpPr>
            <p:cNvPr id="2070" name="Google Shape;2070;p37"/>
            <p:cNvSpPr/>
            <p:nvPr/>
          </p:nvSpPr>
          <p:spPr>
            <a:xfrm>
              <a:off x="3502650" y="3386175"/>
              <a:ext cx="69350" cy="101700"/>
            </a:xfrm>
            <a:custGeom>
              <a:avLst/>
              <a:gdLst/>
              <a:ahLst/>
              <a:cxnLst/>
              <a:rect l="l" t="t" r="r" b="b"/>
              <a:pathLst>
                <a:path w="2774" h="4068" extrusionOk="0">
                  <a:moveTo>
                    <a:pt x="1" y="0"/>
                  </a:moveTo>
                  <a:lnTo>
                    <a:pt x="1" y="4067"/>
                  </a:lnTo>
                  <a:lnTo>
                    <a:pt x="2774" y="4067"/>
                  </a:lnTo>
                  <a:lnTo>
                    <a:pt x="27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n-lt"/>
              </a:endParaRPr>
            </a:p>
          </p:txBody>
        </p:sp>
        <p:sp>
          <p:nvSpPr>
            <p:cNvPr id="2071" name="Google Shape;2071;p37"/>
            <p:cNvSpPr/>
            <p:nvPr/>
          </p:nvSpPr>
          <p:spPr>
            <a:xfrm>
              <a:off x="3855725" y="1244650"/>
              <a:ext cx="170100" cy="822625"/>
            </a:xfrm>
            <a:custGeom>
              <a:avLst/>
              <a:gdLst/>
              <a:ahLst/>
              <a:cxnLst/>
              <a:rect l="l" t="t" r="r" b="b"/>
              <a:pathLst>
                <a:path w="6804" h="32905" extrusionOk="0">
                  <a:moveTo>
                    <a:pt x="296" y="0"/>
                  </a:moveTo>
                  <a:cubicBezTo>
                    <a:pt x="222" y="0"/>
                    <a:pt x="148" y="37"/>
                    <a:pt x="111" y="74"/>
                  </a:cubicBezTo>
                  <a:cubicBezTo>
                    <a:pt x="38" y="148"/>
                    <a:pt x="1" y="222"/>
                    <a:pt x="1" y="296"/>
                  </a:cubicBezTo>
                  <a:lnTo>
                    <a:pt x="1" y="32571"/>
                  </a:lnTo>
                  <a:cubicBezTo>
                    <a:pt x="1" y="32756"/>
                    <a:pt x="148" y="32904"/>
                    <a:pt x="296" y="32904"/>
                  </a:cubicBezTo>
                  <a:cubicBezTo>
                    <a:pt x="481" y="32904"/>
                    <a:pt x="629" y="32756"/>
                    <a:pt x="629" y="32571"/>
                  </a:cubicBezTo>
                  <a:lnTo>
                    <a:pt x="629" y="629"/>
                  </a:lnTo>
                  <a:lnTo>
                    <a:pt x="6507" y="629"/>
                  </a:lnTo>
                  <a:cubicBezTo>
                    <a:pt x="6655" y="629"/>
                    <a:pt x="6803" y="481"/>
                    <a:pt x="6803" y="296"/>
                  </a:cubicBezTo>
                  <a:cubicBezTo>
                    <a:pt x="6803" y="148"/>
                    <a:pt x="6655" y="0"/>
                    <a:pt x="65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n-lt"/>
              </a:endParaRPr>
            </a:p>
          </p:txBody>
        </p:sp>
        <p:sp>
          <p:nvSpPr>
            <p:cNvPr id="2072" name="Google Shape;2072;p37"/>
            <p:cNvSpPr/>
            <p:nvPr/>
          </p:nvSpPr>
          <p:spPr>
            <a:xfrm>
              <a:off x="4130225" y="1239100"/>
              <a:ext cx="302275" cy="14800"/>
            </a:xfrm>
            <a:custGeom>
              <a:avLst/>
              <a:gdLst/>
              <a:ahLst/>
              <a:cxnLst/>
              <a:rect l="l" t="t" r="r" b="b"/>
              <a:pathLst>
                <a:path w="12091" h="592" extrusionOk="0">
                  <a:moveTo>
                    <a:pt x="334" y="0"/>
                  </a:moveTo>
                  <a:cubicBezTo>
                    <a:pt x="149" y="0"/>
                    <a:pt x="1" y="148"/>
                    <a:pt x="1" y="296"/>
                  </a:cubicBezTo>
                  <a:cubicBezTo>
                    <a:pt x="1" y="481"/>
                    <a:pt x="149" y="592"/>
                    <a:pt x="334" y="592"/>
                  </a:cubicBezTo>
                  <a:lnTo>
                    <a:pt x="11757" y="592"/>
                  </a:lnTo>
                  <a:cubicBezTo>
                    <a:pt x="11942" y="592"/>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n-lt"/>
              </a:endParaRPr>
            </a:p>
          </p:txBody>
        </p:sp>
        <p:sp>
          <p:nvSpPr>
            <p:cNvPr id="2073" name="Google Shape;2073;p37"/>
            <p:cNvSpPr/>
            <p:nvPr/>
          </p:nvSpPr>
          <p:spPr>
            <a:xfrm>
              <a:off x="4130225" y="1330600"/>
              <a:ext cx="302275" cy="15725"/>
            </a:xfrm>
            <a:custGeom>
              <a:avLst/>
              <a:gdLst/>
              <a:ahLst/>
              <a:cxnLst/>
              <a:rect l="l" t="t" r="r" b="b"/>
              <a:pathLst>
                <a:path w="12091" h="629" extrusionOk="0">
                  <a:moveTo>
                    <a:pt x="334" y="0"/>
                  </a:moveTo>
                  <a:cubicBezTo>
                    <a:pt x="149" y="0"/>
                    <a:pt x="1" y="148"/>
                    <a:pt x="1" y="296"/>
                  </a:cubicBezTo>
                  <a:cubicBezTo>
                    <a:pt x="1" y="481"/>
                    <a:pt x="149" y="629"/>
                    <a:pt x="334" y="629"/>
                  </a:cubicBezTo>
                  <a:lnTo>
                    <a:pt x="11757" y="629"/>
                  </a:lnTo>
                  <a:cubicBezTo>
                    <a:pt x="11942" y="629"/>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n-lt"/>
              </a:endParaRPr>
            </a:p>
          </p:txBody>
        </p:sp>
        <p:sp>
          <p:nvSpPr>
            <p:cNvPr id="2074" name="Google Shape;2074;p37"/>
            <p:cNvSpPr/>
            <p:nvPr/>
          </p:nvSpPr>
          <p:spPr>
            <a:xfrm>
              <a:off x="4130225" y="1422100"/>
              <a:ext cx="302275" cy="15725"/>
            </a:xfrm>
            <a:custGeom>
              <a:avLst/>
              <a:gdLst/>
              <a:ahLst/>
              <a:cxnLst/>
              <a:rect l="l" t="t" r="r" b="b"/>
              <a:pathLst>
                <a:path w="12091" h="629" extrusionOk="0">
                  <a:moveTo>
                    <a:pt x="334" y="0"/>
                  </a:moveTo>
                  <a:cubicBezTo>
                    <a:pt x="149" y="0"/>
                    <a:pt x="1" y="148"/>
                    <a:pt x="1" y="296"/>
                  </a:cubicBezTo>
                  <a:cubicBezTo>
                    <a:pt x="1" y="481"/>
                    <a:pt x="149" y="629"/>
                    <a:pt x="334" y="629"/>
                  </a:cubicBezTo>
                  <a:lnTo>
                    <a:pt x="11757" y="629"/>
                  </a:lnTo>
                  <a:cubicBezTo>
                    <a:pt x="11942" y="629"/>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n-lt"/>
              </a:endParaRPr>
            </a:p>
          </p:txBody>
        </p:sp>
        <p:sp>
          <p:nvSpPr>
            <p:cNvPr id="2075" name="Google Shape;2075;p37"/>
            <p:cNvSpPr/>
            <p:nvPr/>
          </p:nvSpPr>
          <p:spPr>
            <a:xfrm>
              <a:off x="1709575" y="4545200"/>
              <a:ext cx="317975" cy="15750"/>
            </a:xfrm>
            <a:custGeom>
              <a:avLst/>
              <a:gdLst/>
              <a:ahLst/>
              <a:cxnLst/>
              <a:rect l="l" t="t" r="r" b="b"/>
              <a:pathLst>
                <a:path w="12719" h="630" extrusionOk="0">
                  <a:moveTo>
                    <a:pt x="297" y="1"/>
                  </a:moveTo>
                  <a:cubicBezTo>
                    <a:pt x="112" y="1"/>
                    <a:pt x="1" y="148"/>
                    <a:pt x="1" y="296"/>
                  </a:cubicBezTo>
                  <a:cubicBezTo>
                    <a:pt x="1" y="481"/>
                    <a:pt x="112" y="629"/>
                    <a:pt x="297" y="629"/>
                  </a:cubicBezTo>
                  <a:lnTo>
                    <a:pt x="12423" y="629"/>
                  </a:lnTo>
                  <a:cubicBezTo>
                    <a:pt x="12608" y="629"/>
                    <a:pt x="12719" y="481"/>
                    <a:pt x="12719" y="296"/>
                  </a:cubicBezTo>
                  <a:cubicBezTo>
                    <a:pt x="12719" y="148"/>
                    <a:pt x="12608" y="1"/>
                    <a:pt x="124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n-lt"/>
              </a:endParaRPr>
            </a:p>
          </p:txBody>
        </p:sp>
        <p:sp>
          <p:nvSpPr>
            <p:cNvPr id="2076" name="Google Shape;2076;p37"/>
            <p:cNvSpPr/>
            <p:nvPr/>
          </p:nvSpPr>
          <p:spPr>
            <a:xfrm>
              <a:off x="1709575" y="4631150"/>
              <a:ext cx="317975" cy="15750"/>
            </a:xfrm>
            <a:custGeom>
              <a:avLst/>
              <a:gdLst/>
              <a:ahLst/>
              <a:cxnLst/>
              <a:rect l="l" t="t" r="r" b="b"/>
              <a:pathLst>
                <a:path w="12719" h="630" extrusionOk="0">
                  <a:moveTo>
                    <a:pt x="297" y="1"/>
                  </a:moveTo>
                  <a:cubicBezTo>
                    <a:pt x="112" y="1"/>
                    <a:pt x="1" y="149"/>
                    <a:pt x="1" y="297"/>
                  </a:cubicBezTo>
                  <a:cubicBezTo>
                    <a:pt x="1" y="481"/>
                    <a:pt x="112" y="629"/>
                    <a:pt x="297" y="629"/>
                  </a:cubicBezTo>
                  <a:lnTo>
                    <a:pt x="12423" y="629"/>
                  </a:lnTo>
                  <a:cubicBezTo>
                    <a:pt x="12608" y="629"/>
                    <a:pt x="12719" y="481"/>
                    <a:pt x="12719" y="297"/>
                  </a:cubicBezTo>
                  <a:cubicBezTo>
                    <a:pt x="12719" y="149"/>
                    <a:pt x="12608" y="1"/>
                    <a:pt x="124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n-lt"/>
              </a:endParaRPr>
            </a:p>
          </p:txBody>
        </p:sp>
        <p:sp>
          <p:nvSpPr>
            <p:cNvPr id="2077" name="Google Shape;2077;p37"/>
            <p:cNvSpPr/>
            <p:nvPr/>
          </p:nvSpPr>
          <p:spPr>
            <a:xfrm>
              <a:off x="1709575" y="4717125"/>
              <a:ext cx="317975" cy="15725"/>
            </a:xfrm>
            <a:custGeom>
              <a:avLst/>
              <a:gdLst/>
              <a:ahLst/>
              <a:cxnLst/>
              <a:rect l="l" t="t" r="r" b="b"/>
              <a:pathLst>
                <a:path w="12719" h="629" extrusionOk="0">
                  <a:moveTo>
                    <a:pt x="297" y="0"/>
                  </a:moveTo>
                  <a:cubicBezTo>
                    <a:pt x="112" y="0"/>
                    <a:pt x="1" y="148"/>
                    <a:pt x="1" y="296"/>
                  </a:cubicBezTo>
                  <a:cubicBezTo>
                    <a:pt x="1" y="481"/>
                    <a:pt x="112" y="629"/>
                    <a:pt x="297" y="629"/>
                  </a:cubicBezTo>
                  <a:lnTo>
                    <a:pt x="12423" y="629"/>
                  </a:lnTo>
                  <a:cubicBezTo>
                    <a:pt x="12608" y="629"/>
                    <a:pt x="12719" y="481"/>
                    <a:pt x="12719" y="296"/>
                  </a:cubicBezTo>
                  <a:cubicBezTo>
                    <a:pt x="12719" y="148"/>
                    <a:pt x="12608" y="0"/>
                    <a:pt x="124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n-lt"/>
              </a:endParaRPr>
            </a:p>
          </p:txBody>
        </p:sp>
        <p:sp>
          <p:nvSpPr>
            <p:cNvPr id="2078" name="Google Shape;2078;p37"/>
            <p:cNvSpPr/>
            <p:nvPr/>
          </p:nvSpPr>
          <p:spPr>
            <a:xfrm>
              <a:off x="1709575" y="4803075"/>
              <a:ext cx="317975" cy="14800"/>
            </a:xfrm>
            <a:custGeom>
              <a:avLst/>
              <a:gdLst/>
              <a:ahLst/>
              <a:cxnLst/>
              <a:rect l="l" t="t" r="r" b="b"/>
              <a:pathLst>
                <a:path w="12719" h="592" extrusionOk="0">
                  <a:moveTo>
                    <a:pt x="297" y="0"/>
                  </a:moveTo>
                  <a:cubicBezTo>
                    <a:pt x="112" y="0"/>
                    <a:pt x="1" y="111"/>
                    <a:pt x="1" y="296"/>
                  </a:cubicBezTo>
                  <a:cubicBezTo>
                    <a:pt x="1" y="481"/>
                    <a:pt x="112" y="592"/>
                    <a:pt x="297" y="592"/>
                  </a:cubicBezTo>
                  <a:lnTo>
                    <a:pt x="12423" y="592"/>
                  </a:lnTo>
                  <a:cubicBezTo>
                    <a:pt x="12608" y="592"/>
                    <a:pt x="12719" y="481"/>
                    <a:pt x="12719" y="296"/>
                  </a:cubicBezTo>
                  <a:cubicBezTo>
                    <a:pt x="12719" y="111"/>
                    <a:pt x="12608" y="0"/>
                    <a:pt x="124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n-lt"/>
              </a:endParaRPr>
            </a:p>
          </p:txBody>
        </p:sp>
        <p:sp>
          <p:nvSpPr>
            <p:cNvPr id="2079" name="Google Shape;2079;p37"/>
            <p:cNvSpPr/>
            <p:nvPr/>
          </p:nvSpPr>
          <p:spPr>
            <a:xfrm>
              <a:off x="2163400" y="3753100"/>
              <a:ext cx="949250" cy="949250"/>
            </a:xfrm>
            <a:custGeom>
              <a:avLst/>
              <a:gdLst/>
              <a:ahLst/>
              <a:cxnLst/>
              <a:rect l="l" t="t" r="r" b="b"/>
              <a:pathLst>
                <a:path w="37970" h="37970" extrusionOk="0">
                  <a:moveTo>
                    <a:pt x="19003" y="1"/>
                  </a:moveTo>
                  <a:cubicBezTo>
                    <a:pt x="8504" y="1"/>
                    <a:pt x="0" y="8504"/>
                    <a:pt x="0" y="19004"/>
                  </a:cubicBezTo>
                  <a:cubicBezTo>
                    <a:pt x="0" y="29466"/>
                    <a:pt x="8504" y="37970"/>
                    <a:pt x="19003" y="37970"/>
                  </a:cubicBezTo>
                  <a:cubicBezTo>
                    <a:pt x="29466" y="37970"/>
                    <a:pt x="37969" y="29466"/>
                    <a:pt x="37969" y="19004"/>
                  </a:cubicBezTo>
                  <a:cubicBezTo>
                    <a:pt x="37969" y="8504"/>
                    <a:pt x="29466" y="1"/>
                    <a:pt x="190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n-lt"/>
              </a:endParaRPr>
            </a:p>
          </p:txBody>
        </p:sp>
        <p:sp>
          <p:nvSpPr>
            <p:cNvPr id="2080" name="Google Shape;2080;p37"/>
            <p:cNvSpPr/>
            <p:nvPr/>
          </p:nvSpPr>
          <p:spPr>
            <a:xfrm>
              <a:off x="2155075" y="3744775"/>
              <a:ext cx="965875" cy="965900"/>
            </a:xfrm>
            <a:custGeom>
              <a:avLst/>
              <a:gdLst/>
              <a:ahLst/>
              <a:cxnLst/>
              <a:rect l="l" t="t" r="r" b="b"/>
              <a:pathLst>
                <a:path w="38635" h="38636" extrusionOk="0">
                  <a:moveTo>
                    <a:pt x="19336" y="629"/>
                  </a:moveTo>
                  <a:cubicBezTo>
                    <a:pt x="24475" y="629"/>
                    <a:pt x="29133" y="2737"/>
                    <a:pt x="32535" y="6101"/>
                  </a:cubicBezTo>
                  <a:cubicBezTo>
                    <a:pt x="35899" y="9502"/>
                    <a:pt x="38006" y="14161"/>
                    <a:pt x="38006" y="19337"/>
                  </a:cubicBezTo>
                  <a:cubicBezTo>
                    <a:pt x="38006" y="24476"/>
                    <a:pt x="35899" y="29171"/>
                    <a:pt x="32535" y="32535"/>
                  </a:cubicBezTo>
                  <a:cubicBezTo>
                    <a:pt x="29133" y="35936"/>
                    <a:pt x="24475" y="38007"/>
                    <a:pt x="19336" y="38007"/>
                  </a:cubicBezTo>
                  <a:cubicBezTo>
                    <a:pt x="14160" y="38007"/>
                    <a:pt x="9502" y="35936"/>
                    <a:pt x="6101" y="32535"/>
                  </a:cubicBezTo>
                  <a:cubicBezTo>
                    <a:pt x="2736" y="29171"/>
                    <a:pt x="629" y="24476"/>
                    <a:pt x="629" y="19337"/>
                  </a:cubicBezTo>
                  <a:cubicBezTo>
                    <a:pt x="629" y="14161"/>
                    <a:pt x="2736" y="9502"/>
                    <a:pt x="6101" y="6101"/>
                  </a:cubicBezTo>
                  <a:cubicBezTo>
                    <a:pt x="9502" y="2737"/>
                    <a:pt x="14160" y="629"/>
                    <a:pt x="19336" y="629"/>
                  </a:cubicBezTo>
                  <a:close/>
                  <a:moveTo>
                    <a:pt x="19336" y="1"/>
                  </a:moveTo>
                  <a:cubicBezTo>
                    <a:pt x="8652" y="1"/>
                    <a:pt x="1" y="8652"/>
                    <a:pt x="1" y="19337"/>
                  </a:cubicBezTo>
                  <a:cubicBezTo>
                    <a:pt x="1" y="29984"/>
                    <a:pt x="8652" y="38635"/>
                    <a:pt x="19336" y="38635"/>
                  </a:cubicBezTo>
                  <a:cubicBezTo>
                    <a:pt x="29984" y="38635"/>
                    <a:pt x="38635" y="29984"/>
                    <a:pt x="38635" y="19337"/>
                  </a:cubicBezTo>
                  <a:cubicBezTo>
                    <a:pt x="38635" y="8652"/>
                    <a:pt x="29984" y="1"/>
                    <a:pt x="193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n-lt"/>
              </a:endParaRPr>
            </a:p>
          </p:txBody>
        </p:sp>
        <p:sp>
          <p:nvSpPr>
            <p:cNvPr id="2081" name="Google Shape;2081;p37"/>
            <p:cNvSpPr/>
            <p:nvPr/>
          </p:nvSpPr>
          <p:spPr>
            <a:xfrm>
              <a:off x="2283550" y="3873250"/>
              <a:ext cx="708950" cy="708950"/>
            </a:xfrm>
            <a:custGeom>
              <a:avLst/>
              <a:gdLst/>
              <a:ahLst/>
              <a:cxnLst/>
              <a:rect l="l" t="t" r="r" b="b"/>
              <a:pathLst>
                <a:path w="28358" h="28358" extrusionOk="0">
                  <a:moveTo>
                    <a:pt x="14197" y="1"/>
                  </a:moveTo>
                  <a:cubicBezTo>
                    <a:pt x="6360" y="1"/>
                    <a:pt x="1" y="6360"/>
                    <a:pt x="1" y="14198"/>
                  </a:cubicBezTo>
                  <a:cubicBezTo>
                    <a:pt x="1" y="22035"/>
                    <a:pt x="6360" y="28357"/>
                    <a:pt x="14197" y="28357"/>
                  </a:cubicBezTo>
                  <a:cubicBezTo>
                    <a:pt x="22035" y="28357"/>
                    <a:pt x="28357" y="22035"/>
                    <a:pt x="28357" y="14198"/>
                  </a:cubicBezTo>
                  <a:cubicBezTo>
                    <a:pt x="28357" y="6360"/>
                    <a:pt x="22035" y="1"/>
                    <a:pt x="141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n-lt"/>
              </a:endParaRPr>
            </a:p>
          </p:txBody>
        </p:sp>
        <p:sp>
          <p:nvSpPr>
            <p:cNvPr id="2082" name="Google Shape;2082;p37"/>
            <p:cNvSpPr/>
            <p:nvPr/>
          </p:nvSpPr>
          <p:spPr>
            <a:xfrm>
              <a:off x="2275225" y="3864950"/>
              <a:ext cx="725575" cy="725575"/>
            </a:xfrm>
            <a:custGeom>
              <a:avLst/>
              <a:gdLst/>
              <a:ahLst/>
              <a:cxnLst/>
              <a:rect l="l" t="t" r="r" b="b"/>
              <a:pathLst>
                <a:path w="29023" h="29023" extrusionOk="0">
                  <a:moveTo>
                    <a:pt x="14530" y="629"/>
                  </a:moveTo>
                  <a:cubicBezTo>
                    <a:pt x="18338" y="629"/>
                    <a:pt x="21813" y="2181"/>
                    <a:pt x="24327" y="4695"/>
                  </a:cubicBezTo>
                  <a:cubicBezTo>
                    <a:pt x="26841" y="7209"/>
                    <a:pt x="28394" y="10685"/>
                    <a:pt x="28394" y="14530"/>
                  </a:cubicBezTo>
                  <a:cubicBezTo>
                    <a:pt x="28394" y="18338"/>
                    <a:pt x="26841" y="21813"/>
                    <a:pt x="24327" y="24327"/>
                  </a:cubicBezTo>
                  <a:cubicBezTo>
                    <a:pt x="21813" y="26841"/>
                    <a:pt x="18338" y="28394"/>
                    <a:pt x="14530" y="28394"/>
                  </a:cubicBezTo>
                  <a:cubicBezTo>
                    <a:pt x="10685" y="28394"/>
                    <a:pt x="7210" y="26841"/>
                    <a:pt x="4696" y="24327"/>
                  </a:cubicBezTo>
                  <a:cubicBezTo>
                    <a:pt x="2182" y="21813"/>
                    <a:pt x="629" y="18338"/>
                    <a:pt x="629" y="14530"/>
                  </a:cubicBezTo>
                  <a:cubicBezTo>
                    <a:pt x="629" y="10685"/>
                    <a:pt x="2182" y="7209"/>
                    <a:pt x="4696" y="4695"/>
                  </a:cubicBezTo>
                  <a:cubicBezTo>
                    <a:pt x="7210" y="2181"/>
                    <a:pt x="10685" y="629"/>
                    <a:pt x="14530" y="629"/>
                  </a:cubicBezTo>
                  <a:close/>
                  <a:moveTo>
                    <a:pt x="14530" y="0"/>
                  </a:moveTo>
                  <a:cubicBezTo>
                    <a:pt x="6508" y="0"/>
                    <a:pt x="1" y="6507"/>
                    <a:pt x="1" y="14530"/>
                  </a:cubicBezTo>
                  <a:cubicBezTo>
                    <a:pt x="1" y="22515"/>
                    <a:pt x="6508" y="29022"/>
                    <a:pt x="14530" y="29022"/>
                  </a:cubicBezTo>
                  <a:cubicBezTo>
                    <a:pt x="22516" y="29022"/>
                    <a:pt x="29023" y="22515"/>
                    <a:pt x="29023" y="14530"/>
                  </a:cubicBezTo>
                  <a:cubicBezTo>
                    <a:pt x="29023" y="6507"/>
                    <a:pt x="22516" y="0"/>
                    <a:pt x="145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n-lt"/>
              </a:endParaRPr>
            </a:p>
          </p:txBody>
        </p:sp>
        <p:sp>
          <p:nvSpPr>
            <p:cNvPr id="2083" name="Google Shape;2083;p37"/>
            <p:cNvSpPr/>
            <p:nvPr/>
          </p:nvSpPr>
          <p:spPr>
            <a:xfrm>
              <a:off x="2413875" y="4003575"/>
              <a:ext cx="448300" cy="448300"/>
            </a:xfrm>
            <a:custGeom>
              <a:avLst/>
              <a:gdLst/>
              <a:ahLst/>
              <a:cxnLst/>
              <a:rect l="l" t="t" r="r" b="b"/>
              <a:pathLst>
                <a:path w="17932" h="17932" extrusionOk="0">
                  <a:moveTo>
                    <a:pt x="8984" y="1"/>
                  </a:moveTo>
                  <a:cubicBezTo>
                    <a:pt x="4030" y="1"/>
                    <a:pt x="0" y="4030"/>
                    <a:pt x="0" y="8985"/>
                  </a:cubicBezTo>
                  <a:cubicBezTo>
                    <a:pt x="0" y="13902"/>
                    <a:pt x="4030" y="17931"/>
                    <a:pt x="8984" y="17931"/>
                  </a:cubicBezTo>
                  <a:cubicBezTo>
                    <a:pt x="13901" y="17931"/>
                    <a:pt x="17931" y="13902"/>
                    <a:pt x="17931" y="8985"/>
                  </a:cubicBezTo>
                  <a:cubicBezTo>
                    <a:pt x="17931" y="4030"/>
                    <a:pt x="13901" y="1"/>
                    <a:pt x="89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n-lt"/>
              </a:endParaRPr>
            </a:p>
          </p:txBody>
        </p:sp>
        <p:sp>
          <p:nvSpPr>
            <p:cNvPr id="2084" name="Google Shape;2084;p37"/>
            <p:cNvSpPr/>
            <p:nvPr/>
          </p:nvSpPr>
          <p:spPr>
            <a:xfrm>
              <a:off x="2406475" y="3996175"/>
              <a:ext cx="463075" cy="463100"/>
            </a:xfrm>
            <a:custGeom>
              <a:avLst/>
              <a:gdLst/>
              <a:ahLst/>
              <a:cxnLst/>
              <a:rect l="l" t="t" r="r" b="b"/>
              <a:pathLst>
                <a:path w="18523" h="18524" extrusionOk="0">
                  <a:moveTo>
                    <a:pt x="9280" y="592"/>
                  </a:moveTo>
                  <a:cubicBezTo>
                    <a:pt x="11646" y="592"/>
                    <a:pt x="13828" y="1591"/>
                    <a:pt x="15380" y="3143"/>
                  </a:cubicBezTo>
                  <a:cubicBezTo>
                    <a:pt x="16933" y="4696"/>
                    <a:pt x="17931" y="6877"/>
                    <a:pt x="17931" y="9281"/>
                  </a:cubicBezTo>
                  <a:cubicBezTo>
                    <a:pt x="17931" y="11647"/>
                    <a:pt x="16933" y="13828"/>
                    <a:pt x="15380" y="15381"/>
                  </a:cubicBezTo>
                  <a:cubicBezTo>
                    <a:pt x="13828" y="16934"/>
                    <a:pt x="11646" y="17932"/>
                    <a:pt x="9280" y="17932"/>
                  </a:cubicBezTo>
                  <a:cubicBezTo>
                    <a:pt x="6877" y="17932"/>
                    <a:pt x="4696" y="16934"/>
                    <a:pt x="3143" y="15381"/>
                  </a:cubicBezTo>
                  <a:cubicBezTo>
                    <a:pt x="1590" y="13828"/>
                    <a:pt x="592" y="11647"/>
                    <a:pt x="592" y="9281"/>
                  </a:cubicBezTo>
                  <a:cubicBezTo>
                    <a:pt x="592" y="6877"/>
                    <a:pt x="1590" y="4696"/>
                    <a:pt x="3143" y="3143"/>
                  </a:cubicBezTo>
                  <a:cubicBezTo>
                    <a:pt x="4696" y="1591"/>
                    <a:pt x="6877" y="592"/>
                    <a:pt x="9280" y="592"/>
                  </a:cubicBezTo>
                  <a:close/>
                  <a:moveTo>
                    <a:pt x="9280" y="1"/>
                  </a:moveTo>
                  <a:cubicBezTo>
                    <a:pt x="4141" y="1"/>
                    <a:pt x="1" y="4142"/>
                    <a:pt x="1" y="9281"/>
                  </a:cubicBezTo>
                  <a:cubicBezTo>
                    <a:pt x="1" y="14383"/>
                    <a:pt x="4141" y="18523"/>
                    <a:pt x="9280" y="18523"/>
                  </a:cubicBezTo>
                  <a:cubicBezTo>
                    <a:pt x="14382" y="18523"/>
                    <a:pt x="18523" y="14383"/>
                    <a:pt x="18523" y="9281"/>
                  </a:cubicBezTo>
                  <a:cubicBezTo>
                    <a:pt x="18523" y="4142"/>
                    <a:pt x="14382" y="1"/>
                    <a:pt x="92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n-lt"/>
              </a:endParaRPr>
            </a:p>
          </p:txBody>
        </p:sp>
        <p:sp>
          <p:nvSpPr>
            <p:cNvPr id="2085" name="Google Shape;2085;p37"/>
            <p:cNvSpPr/>
            <p:nvPr/>
          </p:nvSpPr>
          <p:spPr>
            <a:xfrm>
              <a:off x="1636575" y="3993425"/>
              <a:ext cx="469550" cy="468625"/>
            </a:xfrm>
            <a:custGeom>
              <a:avLst/>
              <a:gdLst/>
              <a:ahLst/>
              <a:cxnLst/>
              <a:rect l="l" t="t" r="r" b="b"/>
              <a:pathLst>
                <a:path w="18782" h="18745" extrusionOk="0">
                  <a:moveTo>
                    <a:pt x="9391" y="0"/>
                  </a:moveTo>
                  <a:cubicBezTo>
                    <a:pt x="4215" y="0"/>
                    <a:pt x="0" y="4178"/>
                    <a:pt x="0" y="9391"/>
                  </a:cubicBezTo>
                  <a:cubicBezTo>
                    <a:pt x="0" y="14566"/>
                    <a:pt x="4215" y="18744"/>
                    <a:pt x="9391" y="18744"/>
                  </a:cubicBezTo>
                  <a:cubicBezTo>
                    <a:pt x="14567" y="18744"/>
                    <a:pt x="18781" y="14566"/>
                    <a:pt x="18781" y="9391"/>
                  </a:cubicBezTo>
                  <a:cubicBezTo>
                    <a:pt x="18781" y="4178"/>
                    <a:pt x="14567" y="0"/>
                    <a:pt x="93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n-lt"/>
              </a:endParaRPr>
            </a:p>
          </p:txBody>
        </p:sp>
        <p:sp>
          <p:nvSpPr>
            <p:cNvPr id="2086" name="Google Shape;2086;p37"/>
            <p:cNvSpPr/>
            <p:nvPr/>
          </p:nvSpPr>
          <p:spPr>
            <a:xfrm>
              <a:off x="1629175" y="3985100"/>
              <a:ext cx="484325" cy="485250"/>
            </a:xfrm>
            <a:custGeom>
              <a:avLst/>
              <a:gdLst/>
              <a:ahLst/>
              <a:cxnLst/>
              <a:rect l="l" t="t" r="r" b="b"/>
              <a:pathLst>
                <a:path w="19373" h="19410" extrusionOk="0">
                  <a:moveTo>
                    <a:pt x="9687" y="629"/>
                  </a:moveTo>
                  <a:cubicBezTo>
                    <a:pt x="12201" y="629"/>
                    <a:pt x="14456" y="1664"/>
                    <a:pt x="16120" y="3291"/>
                  </a:cubicBezTo>
                  <a:cubicBezTo>
                    <a:pt x="17746" y="4917"/>
                    <a:pt x="18744" y="7210"/>
                    <a:pt x="18744" y="9724"/>
                  </a:cubicBezTo>
                  <a:cubicBezTo>
                    <a:pt x="18744" y="12201"/>
                    <a:pt x="17746" y="14493"/>
                    <a:pt x="16120" y="16120"/>
                  </a:cubicBezTo>
                  <a:cubicBezTo>
                    <a:pt x="14456" y="17783"/>
                    <a:pt x="12201" y="18781"/>
                    <a:pt x="9687" y="18781"/>
                  </a:cubicBezTo>
                  <a:cubicBezTo>
                    <a:pt x="7173" y="18781"/>
                    <a:pt x="4917" y="17783"/>
                    <a:pt x="3254" y="16120"/>
                  </a:cubicBezTo>
                  <a:cubicBezTo>
                    <a:pt x="1627" y="14493"/>
                    <a:pt x="592" y="12201"/>
                    <a:pt x="592" y="9724"/>
                  </a:cubicBezTo>
                  <a:cubicBezTo>
                    <a:pt x="592" y="7210"/>
                    <a:pt x="1627" y="4917"/>
                    <a:pt x="3254" y="3291"/>
                  </a:cubicBezTo>
                  <a:cubicBezTo>
                    <a:pt x="4917" y="1664"/>
                    <a:pt x="7173" y="629"/>
                    <a:pt x="9687" y="629"/>
                  </a:cubicBezTo>
                  <a:close/>
                  <a:moveTo>
                    <a:pt x="9687" y="0"/>
                  </a:moveTo>
                  <a:cubicBezTo>
                    <a:pt x="4326" y="0"/>
                    <a:pt x="0" y="4363"/>
                    <a:pt x="0" y="9724"/>
                  </a:cubicBezTo>
                  <a:cubicBezTo>
                    <a:pt x="0" y="15047"/>
                    <a:pt x="4326" y="19410"/>
                    <a:pt x="9687" y="19410"/>
                  </a:cubicBezTo>
                  <a:cubicBezTo>
                    <a:pt x="15047" y="19410"/>
                    <a:pt x="19373" y="15047"/>
                    <a:pt x="19373" y="9724"/>
                  </a:cubicBezTo>
                  <a:cubicBezTo>
                    <a:pt x="19373" y="4363"/>
                    <a:pt x="15047" y="0"/>
                    <a:pt x="96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n-lt"/>
              </a:endParaRPr>
            </a:p>
          </p:txBody>
        </p:sp>
        <p:sp>
          <p:nvSpPr>
            <p:cNvPr id="2087" name="Google Shape;2087;p37"/>
            <p:cNvSpPr/>
            <p:nvPr/>
          </p:nvSpPr>
          <p:spPr>
            <a:xfrm>
              <a:off x="1740075" y="4096925"/>
              <a:ext cx="262525" cy="262525"/>
            </a:xfrm>
            <a:custGeom>
              <a:avLst/>
              <a:gdLst/>
              <a:ahLst/>
              <a:cxnLst/>
              <a:rect l="l" t="t" r="r" b="b"/>
              <a:pathLst>
                <a:path w="10501" h="10501" extrusionOk="0">
                  <a:moveTo>
                    <a:pt x="5251" y="1"/>
                  </a:moveTo>
                  <a:cubicBezTo>
                    <a:pt x="2367" y="1"/>
                    <a:pt x="1" y="2330"/>
                    <a:pt x="1" y="5251"/>
                  </a:cubicBezTo>
                  <a:cubicBezTo>
                    <a:pt x="1" y="8134"/>
                    <a:pt x="2367" y="10500"/>
                    <a:pt x="5251" y="10500"/>
                  </a:cubicBezTo>
                  <a:cubicBezTo>
                    <a:pt x="8134" y="10500"/>
                    <a:pt x="10501" y="8134"/>
                    <a:pt x="10501" y="5251"/>
                  </a:cubicBezTo>
                  <a:cubicBezTo>
                    <a:pt x="10501" y="2330"/>
                    <a:pt x="8134" y="1"/>
                    <a:pt x="52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n-lt"/>
              </a:endParaRPr>
            </a:p>
          </p:txBody>
        </p:sp>
        <p:sp>
          <p:nvSpPr>
            <p:cNvPr id="2088" name="Google Shape;2088;p37"/>
            <p:cNvSpPr/>
            <p:nvPr/>
          </p:nvSpPr>
          <p:spPr>
            <a:xfrm>
              <a:off x="1732700" y="4088600"/>
              <a:ext cx="277300" cy="278250"/>
            </a:xfrm>
            <a:custGeom>
              <a:avLst/>
              <a:gdLst/>
              <a:ahLst/>
              <a:cxnLst/>
              <a:rect l="l" t="t" r="r" b="b"/>
              <a:pathLst>
                <a:path w="11092" h="11130" extrusionOk="0">
                  <a:moveTo>
                    <a:pt x="5546" y="629"/>
                  </a:moveTo>
                  <a:cubicBezTo>
                    <a:pt x="6914" y="629"/>
                    <a:pt x="8134" y="1184"/>
                    <a:pt x="9021" y="2071"/>
                  </a:cubicBezTo>
                  <a:cubicBezTo>
                    <a:pt x="9945" y="2959"/>
                    <a:pt x="10500" y="4216"/>
                    <a:pt x="10500" y="5584"/>
                  </a:cubicBezTo>
                  <a:cubicBezTo>
                    <a:pt x="10500" y="6915"/>
                    <a:pt x="9945" y="8172"/>
                    <a:pt x="9021" y="9059"/>
                  </a:cubicBezTo>
                  <a:cubicBezTo>
                    <a:pt x="8134" y="9946"/>
                    <a:pt x="6914" y="10501"/>
                    <a:pt x="5546" y="10501"/>
                  </a:cubicBezTo>
                  <a:cubicBezTo>
                    <a:pt x="4178" y="10501"/>
                    <a:pt x="2958" y="9946"/>
                    <a:pt x="2033" y="9059"/>
                  </a:cubicBezTo>
                  <a:cubicBezTo>
                    <a:pt x="1146" y="8172"/>
                    <a:pt x="592" y="6915"/>
                    <a:pt x="592" y="5584"/>
                  </a:cubicBezTo>
                  <a:cubicBezTo>
                    <a:pt x="592" y="4216"/>
                    <a:pt x="1146" y="2959"/>
                    <a:pt x="2033" y="2071"/>
                  </a:cubicBezTo>
                  <a:cubicBezTo>
                    <a:pt x="2958" y="1184"/>
                    <a:pt x="4178" y="629"/>
                    <a:pt x="5546" y="629"/>
                  </a:cubicBezTo>
                  <a:close/>
                  <a:moveTo>
                    <a:pt x="5546" y="1"/>
                  </a:moveTo>
                  <a:cubicBezTo>
                    <a:pt x="2477" y="1"/>
                    <a:pt x="0" y="2515"/>
                    <a:pt x="0" y="5584"/>
                  </a:cubicBezTo>
                  <a:cubicBezTo>
                    <a:pt x="0" y="8652"/>
                    <a:pt x="2477" y="11129"/>
                    <a:pt x="5546" y="11129"/>
                  </a:cubicBezTo>
                  <a:cubicBezTo>
                    <a:pt x="8614" y="11129"/>
                    <a:pt x="11091" y="8652"/>
                    <a:pt x="11091" y="5584"/>
                  </a:cubicBezTo>
                  <a:cubicBezTo>
                    <a:pt x="11091" y="2515"/>
                    <a:pt x="8614" y="1"/>
                    <a:pt x="5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n-lt"/>
              </a:endParaRPr>
            </a:p>
          </p:txBody>
        </p:sp>
        <p:sp>
          <p:nvSpPr>
            <p:cNvPr id="2089" name="Google Shape;2089;p37"/>
            <p:cNvSpPr/>
            <p:nvPr/>
          </p:nvSpPr>
          <p:spPr>
            <a:xfrm>
              <a:off x="1304750" y="4090450"/>
              <a:ext cx="274525" cy="274550"/>
            </a:xfrm>
            <a:custGeom>
              <a:avLst/>
              <a:gdLst/>
              <a:ahLst/>
              <a:cxnLst/>
              <a:rect l="l" t="t" r="r" b="b"/>
              <a:pathLst>
                <a:path w="10981" h="10982" extrusionOk="0">
                  <a:moveTo>
                    <a:pt x="5509" y="1"/>
                  </a:moveTo>
                  <a:cubicBezTo>
                    <a:pt x="2478" y="1"/>
                    <a:pt x="1" y="2478"/>
                    <a:pt x="1" y="5510"/>
                  </a:cubicBezTo>
                  <a:cubicBezTo>
                    <a:pt x="1" y="8541"/>
                    <a:pt x="2478" y="10981"/>
                    <a:pt x="5509" y="10981"/>
                  </a:cubicBezTo>
                  <a:cubicBezTo>
                    <a:pt x="8541" y="10981"/>
                    <a:pt x="10981" y="8541"/>
                    <a:pt x="10981" y="5510"/>
                  </a:cubicBezTo>
                  <a:cubicBezTo>
                    <a:pt x="10981" y="2478"/>
                    <a:pt x="8541" y="1"/>
                    <a:pt x="55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n-lt"/>
              </a:endParaRPr>
            </a:p>
          </p:txBody>
        </p:sp>
        <p:sp>
          <p:nvSpPr>
            <p:cNvPr id="2090" name="Google Shape;2090;p37"/>
            <p:cNvSpPr/>
            <p:nvPr/>
          </p:nvSpPr>
          <p:spPr>
            <a:xfrm>
              <a:off x="1297350" y="4083075"/>
              <a:ext cx="290250" cy="289300"/>
            </a:xfrm>
            <a:custGeom>
              <a:avLst/>
              <a:gdLst/>
              <a:ahLst/>
              <a:cxnLst/>
              <a:rect l="l" t="t" r="r" b="b"/>
              <a:pathLst>
                <a:path w="11610" h="11572" extrusionOk="0">
                  <a:moveTo>
                    <a:pt x="5805" y="592"/>
                  </a:moveTo>
                  <a:cubicBezTo>
                    <a:pt x="7210" y="592"/>
                    <a:pt x="8504" y="1183"/>
                    <a:pt x="9465" y="2108"/>
                  </a:cubicBezTo>
                  <a:cubicBezTo>
                    <a:pt x="10390" y="3069"/>
                    <a:pt x="10981" y="4363"/>
                    <a:pt x="10981" y="5805"/>
                  </a:cubicBezTo>
                  <a:cubicBezTo>
                    <a:pt x="10981" y="7209"/>
                    <a:pt x="10390" y="8503"/>
                    <a:pt x="9465" y="9465"/>
                  </a:cubicBezTo>
                  <a:cubicBezTo>
                    <a:pt x="8504" y="10389"/>
                    <a:pt x="7210" y="10980"/>
                    <a:pt x="5805" y="10980"/>
                  </a:cubicBezTo>
                  <a:cubicBezTo>
                    <a:pt x="4363" y="10980"/>
                    <a:pt x="3070" y="10389"/>
                    <a:pt x="2108" y="9465"/>
                  </a:cubicBezTo>
                  <a:cubicBezTo>
                    <a:pt x="1184" y="8503"/>
                    <a:pt x="592" y="7209"/>
                    <a:pt x="592" y="5805"/>
                  </a:cubicBezTo>
                  <a:cubicBezTo>
                    <a:pt x="592" y="4363"/>
                    <a:pt x="1184" y="3069"/>
                    <a:pt x="2108" y="2108"/>
                  </a:cubicBezTo>
                  <a:cubicBezTo>
                    <a:pt x="3070" y="1183"/>
                    <a:pt x="4363" y="592"/>
                    <a:pt x="5805" y="592"/>
                  </a:cubicBezTo>
                  <a:close/>
                  <a:moveTo>
                    <a:pt x="5805" y="0"/>
                  </a:moveTo>
                  <a:cubicBezTo>
                    <a:pt x="2589" y="0"/>
                    <a:pt x="1" y="2588"/>
                    <a:pt x="1" y="5805"/>
                  </a:cubicBezTo>
                  <a:cubicBezTo>
                    <a:pt x="1" y="8984"/>
                    <a:pt x="2589" y="11572"/>
                    <a:pt x="5805" y="11572"/>
                  </a:cubicBezTo>
                  <a:cubicBezTo>
                    <a:pt x="8985" y="11572"/>
                    <a:pt x="11610" y="8984"/>
                    <a:pt x="11610" y="5805"/>
                  </a:cubicBezTo>
                  <a:cubicBezTo>
                    <a:pt x="11610" y="2588"/>
                    <a:pt x="8985" y="0"/>
                    <a:pt x="58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n-lt"/>
              </a:endParaRPr>
            </a:p>
          </p:txBody>
        </p:sp>
        <p:sp>
          <p:nvSpPr>
            <p:cNvPr id="2091" name="Google Shape;2091;p37"/>
            <p:cNvSpPr/>
            <p:nvPr/>
          </p:nvSpPr>
          <p:spPr>
            <a:xfrm>
              <a:off x="1364825" y="4150550"/>
              <a:ext cx="154375" cy="154375"/>
            </a:xfrm>
            <a:custGeom>
              <a:avLst/>
              <a:gdLst/>
              <a:ahLst/>
              <a:cxnLst/>
              <a:rect l="l" t="t" r="r" b="b"/>
              <a:pathLst>
                <a:path w="6175" h="6175" extrusionOk="0">
                  <a:moveTo>
                    <a:pt x="3106" y="0"/>
                  </a:moveTo>
                  <a:cubicBezTo>
                    <a:pt x="1406" y="0"/>
                    <a:pt x="1" y="1405"/>
                    <a:pt x="1" y="3106"/>
                  </a:cubicBezTo>
                  <a:cubicBezTo>
                    <a:pt x="1" y="4806"/>
                    <a:pt x="1406" y="6174"/>
                    <a:pt x="3106" y="6174"/>
                  </a:cubicBezTo>
                  <a:cubicBezTo>
                    <a:pt x="4807" y="6174"/>
                    <a:pt x="6175" y="4806"/>
                    <a:pt x="6175" y="3106"/>
                  </a:cubicBezTo>
                  <a:cubicBezTo>
                    <a:pt x="6175" y="1405"/>
                    <a:pt x="4807" y="0"/>
                    <a:pt x="31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n-lt"/>
              </a:endParaRPr>
            </a:p>
          </p:txBody>
        </p:sp>
        <p:sp>
          <p:nvSpPr>
            <p:cNvPr id="2092" name="Google Shape;2092;p37"/>
            <p:cNvSpPr/>
            <p:nvPr/>
          </p:nvSpPr>
          <p:spPr>
            <a:xfrm>
              <a:off x="1357450" y="4143150"/>
              <a:ext cx="169150" cy="169150"/>
            </a:xfrm>
            <a:custGeom>
              <a:avLst/>
              <a:gdLst/>
              <a:ahLst/>
              <a:cxnLst/>
              <a:rect l="l" t="t" r="r" b="b"/>
              <a:pathLst>
                <a:path w="6766" h="6766" extrusionOk="0">
                  <a:moveTo>
                    <a:pt x="3401" y="629"/>
                  </a:moveTo>
                  <a:cubicBezTo>
                    <a:pt x="4141" y="629"/>
                    <a:pt x="4843" y="925"/>
                    <a:pt x="5361" y="1442"/>
                  </a:cubicBezTo>
                  <a:cubicBezTo>
                    <a:pt x="5841" y="1923"/>
                    <a:pt x="6174" y="2625"/>
                    <a:pt x="6174" y="3402"/>
                  </a:cubicBezTo>
                  <a:cubicBezTo>
                    <a:pt x="6174" y="4141"/>
                    <a:pt x="5841" y="4843"/>
                    <a:pt x="5361" y="5361"/>
                  </a:cubicBezTo>
                  <a:cubicBezTo>
                    <a:pt x="4843" y="5842"/>
                    <a:pt x="4141" y="6174"/>
                    <a:pt x="3401" y="6174"/>
                  </a:cubicBezTo>
                  <a:cubicBezTo>
                    <a:pt x="2625" y="6174"/>
                    <a:pt x="1923" y="5842"/>
                    <a:pt x="1442" y="5361"/>
                  </a:cubicBezTo>
                  <a:cubicBezTo>
                    <a:pt x="924" y="4843"/>
                    <a:pt x="629" y="4141"/>
                    <a:pt x="629" y="3402"/>
                  </a:cubicBezTo>
                  <a:cubicBezTo>
                    <a:pt x="629" y="2625"/>
                    <a:pt x="924" y="1923"/>
                    <a:pt x="1442" y="1442"/>
                  </a:cubicBezTo>
                  <a:cubicBezTo>
                    <a:pt x="1923" y="925"/>
                    <a:pt x="2625" y="629"/>
                    <a:pt x="3401" y="629"/>
                  </a:cubicBezTo>
                  <a:close/>
                  <a:moveTo>
                    <a:pt x="3401" y="0"/>
                  </a:moveTo>
                  <a:cubicBezTo>
                    <a:pt x="1516" y="0"/>
                    <a:pt x="0" y="1516"/>
                    <a:pt x="0" y="3402"/>
                  </a:cubicBezTo>
                  <a:cubicBezTo>
                    <a:pt x="0" y="5250"/>
                    <a:pt x="1516" y="6766"/>
                    <a:pt x="3401" y="6766"/>
                  </a:cubicBezTo>
                  <a:cubicBezTo>
                    <a:pt x="5250" y="6766"/>
                    <a:pt x="6766" y="5250"/>
                    <a:pt x="6766" y="3402"/>
                  </a:cubicBezTo>
                  <a:cubicBezTo>
                    <a:pt x="6766" y="1516"/>
                    <a:pt x="5250" y="0"/>
                    <a:pt x="3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n-lt"/>
              </a:endParaRPr>
            </a:p>
          </p:txBody>
        </p:sp>
        <p:sp>
          <p:nvSpPr>
            <p:cNvPr id="2093" name="Google Shape;2093;p37"/>
            <p:cNvSpPr/>
            <p:nvPr/>
          </p:nvSpPr>
          <p:spPr>
            <a:xfrm>
              <a:off x="1150400" y="4228175"/>
              <a:ext cx="1488100" cy="25"/>
            </a:xfrm>
            <a:custGeom>
              <a:avLst/>
              <a:gdLst/>
              <a:ahLst/>
              <a:cxnLst/>
              <a:rect l="l" t="t" r="r" b="b"/>
              <a:pathLst>
                <a:path w="59524" h="1" extrusionOk="0">
                  <a:moveTo>
                    <a:pt x="59523" y="1"/>
                  </a:moveTo>
                  <a:lnTo>
                    <a:pt x="1"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n-lt"/>
              </a:endParaRPr>
            </a:p>
          </p:txBody>
        </p:sp>
        <p:sp>
          <p:nvSpPr>
            <p:cNvPr id="2094" name="Google Shape;2094;p37"/>
            <p:cNvSpPr/>
            <p:nvPr/>
          </p:nvSpPr>
          <p:spPr>
            <a:xfrm>
              <a:off x="1143000" y="4219850"/>
              <a:ext cx="1502900" cy="15750"/>
            </a:xfrm>
            <a:custGeom>
              <a:avLst/>
              <a:gdLst/>
              <a:ahLst/>
              <a:cxnLst/>
              <a:rect l="l" t="t" r="r" b="b"/>
              <a:pathLst>
                <a:path w="60116" h="630" extrusionOk="0">
                  <a:moveTo>
                    <a:pt x="297" y="1"/>
                  </a:moveTo>
                  <a:cubicBezTo>
                    <a:pt x="112" y="1"/>
                    <a:pt x="1" y="149"/>
                    <a:pt x="1" y="334"/>
                  </a:cubicBezTo>
                  <a:cubicBezTo>
                    <a:pt x="1" y="481"/>
                    <a:pt x="112" y="629"/>
                    <a:pt x="297" y="629"/>
                  </a:cubicBezTo>
                  <a:lnTo>
                    <a:pt x="59819" y="629"/>
                  </a:lnTo>
                  <a:cubicBezTo>
                    <a:pt x="59967" y="629"/>
                    <a:pt x="60115" y="481"/>
                    <a:pt x="60115" y="334"/>
                  </a:cubicBezTo>
                  <a:cubicBezTo>
                    <a:pt x="60115" y="149"/>
                    <a:pt x="59967" y="1"/>
                    <a:pt x="598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n-lt"/>
              </a:endParaRPr>
            </a:p>
          </p:txBody>
        </p:sp>
        <p:sp>
          <p:nvSpPr>
            <p:cNvPr id="2095" name="Google Shape;2095;p37"/>
            <p:cNvSpPr/>
            <p:nvPr/>
          </p:nvSpPr>
          <p:spPr>
            <a:xfrm>
              <a:off x="2662500" y="939625"/>
              <a:ext cx="943700" cy="739450"/>
            </a:xfrm>
            <a:custGeom>
              <a:avLst/>
              <a:gdLst/>
              <a:ahLst/>
              <a:cxnLst/>
              <a:rect l="l" t="t" r="r" b="b"/>
              <a:pathLst>
                <a:path w="37748" h="29578" extrusionOk="0">
                  <a:moveTo>
                    <a:pt x="1" y="1"/>
                  </a:moveTo>
                  <a:lnTo>
                    <a:pt x="1" y="29577"/>
                  </a:lnTo>
                  <a:lnTo>
                    <a:pt x="3587" y="29577"/>
                  </a:lnTo>
                  <a:cubicBezTo>
                    <a:pt x="5472" y="27507"/>
                    <a:pt x="7653" y="25917"/>
                    <a:pt x="10093" y="24956"/>
                  </a:cubicBezTo>
                  <a:cubicBezTo>
                    <a:pt x="15454" y="22775"/>
                    <a:pt x="20260" y="21998"/>
                    <a:pt x="24623" y="21998"/>
                  </a:cubicBezTo>
                  <a:cubicBezTo>
                    <a:pt x="29503" y="21998"/>
                    <a:pt x="33829" y="22960"/>
                    <a:pt x="37747" y="24106"/>
                  </a:cubicBezTo>
                  <a:lnTo>
                    <a:pt x="377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n-lt"/>
              </a:endParaRPr>
            </a:p>
          </p:txBody>
        </p:sp>
        <p:sp>
          <p:nvSpPr>
            <p:cNvPr id="2096" name="Google Shape;2096;p37"/>
            <p:cNvSpPr/>
            <p:nvPr/>
          </p:nvSpPr>
          <p:spPr>
            <a:xfrm>
              <a:off x="2752150" y="1489575"/>
              <a:ext cx="854050" cy="189500"/>
            </a:xfrm>
            <a:custGeom>
              <a:avLst/>
              <a:gdLst/>
              <a:ahLst/>
              <a:cxnLst/>
              <a:rect l="l" t="t" r="r" b="b"/>
              <a:pathLst>
                <a:path w="34162" h="7580" extrusionOk="0">
                  <a:moveTo>
                    <a:pt x="21037" y="0"/>
                  </a:moveTo>
                  <a:cubicBezTo>
                    <a:pt x="16674" y="0"/>
                    <a:pt x="11868" y="777"/>
                    <a:pt x="6507" y="2958"/>
                  </a:cubicBezTo>
                  <a:cubicBezTo>
                    <a:pt x="4067" y="3919"/>
                    <a:pt x="1886" y="5509"/>
                    <a:pt x="1" y="7579"/>
                  </a:cubicBezTo>
                  <a:lnTo>
                    <a:pt x="34161" y="7579"/>
                  </a:lnTo>
                  <a:lnTo>
                    <a:pt x="34161" y="2108"/>
                  </a:lnTo>
                  <a:cubicBezTo>
                    <a:pt x="30243" y="962"/>
                    <a:pt x="25917" y="0"/>
                    <a:pt x="210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n-lt"/>
              </a:endParaRPr>
            </a:p>
          </p:txBody>
        </p:sp>
        <p:sp>
          <p:nvSpPr>
            <p:cNvPr id="2097" name="Google Shape;2097;p37"/>
            <p:cNvSpPr/>
            <p:nvPr/>
          </p:nvSpPr>
          <p:spPr>
            <a:xfrm>
              <a:off x="2662500" y="1694750"/>
              <a:ext cx="943700" cy="74900"/>
            </a:xfrm>
            <a:custGeom>
              <a:avLst/>
              <a:gdLst/>
              <a:ahLst/>
              <a:cxnLst/>
              <a:rect l="l" t="t" r="r" b="b"/>
              <a:pathLst>
                <a:path w="37748" h="2996" extrusionOk="0">
                  <a:moveTo>
                    <a:pt x="1" y="1"/>
                  </a:moveTo>
                  <a:lnTo>
                    <a:pt x="1" y="2995"/>
                  </a:lnTo>
                  <a:lnTo>
                    <a:pt x="37747" y="2995"/>
                  </a:lnTo>
                  <a:lnTo>
                    <a:pt x="3774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n-lt"/>
              </a:endParaRPr>
            </a:p>
          </p:txBody>
        </p:sp>
        <p:sp>
          <p:nvSpPr>
            <p:cNvPr id="2098" name="Google Shape;2098;p37"/>
            <p:cNvSpPr/>
            <p:nvPr/>
          </p:nvSpPr>
          <p:spPr>
            <a:xfrm>
              <a:off x="2662500" y="1679050"/>
              <a:ext cx="943700" cy="15725"/>
            </a:xfrm>
            <a:custGeom>
              <a:avLst/>
              <a:gdLst/>
              <a:ahLst/>
              <a:cxnLst/>
              <a:rect l="l" t="t" r="r" b="b"/>
              <a:pathLst>
                <a:path w="37748" h="629" extrusionOk="0">
                  <a:moveTo>
                    <a:pt x="1" y="0"/>
                  </a:moveTo>
                  <a:lnTo>
                    <a:pt x="1" y="629"/>
                  </a:lnTo>
                  <a:lnTo>
                    <a:pt x="37747" y="629"/>
                  </a:lnTo>
                  <a:lnTo>
                    <a:pt x="3774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n-lt"/>
              </a:endParaRPr>
            </a:p>
          </p:txBody>
        </p:sp>
        <p:sp>
          <p:nvSpPr>
            <p:cNvPr id="2099" name="Google Shape;2099;p37"/>
            <p:cNvSpPr/>
            <p:nvPr/>
          </p:nvSpPr>
          <p:spPr>
            <a:xfrm>
              <a:off x="2655100" y="932250"/>
              <a:ext cx="959425" cy="844800"/>
            </a:xfrm>
            <a:custGeom>
              <a:avLst/>
              <a:gdLst/>
              <a:ahLst/>
              <a:cxnLst/>
              <a:rect l="l" t="t" r="r" b="b"/>
              <a:pathLst>
                <a:path w="38377" h="33792" extrusionOk="0">
                  <a:moveTo>
                    <a:pt x="37748" y="629"/>
                  </a:moveTo>
                  <a:lnTo>
                    <a:pt x="37748" y="33200"/>
                  </a:lnTo>
                  <a:lnTo>
                    <a:pt x="592" y="33200"/>
                  </a:lnTo>
                  <a:lnTo>
                    <a:pt x="592" y="629"/>
                  </a:lnTo>
                  <a:close/>
                  <a:moveTo>
                    <a:pt x="297" y="0"/>
                  </a:moveTo>
                  <a:cubicBezTo>
                    <a:pt x="223" y="0"/>
                    <a:pt x="149" y="37"/>
                    <a:pt x="75" y="111"/>
                  </a:cubicBezTo>
                  <a:cubicBezTo>
                    <a:pt x="1" y="148"/>
                    <a:pt x="1" y="222"/>
                    <a:pt x="1" y="296"/>
                  </a:cubicBezTo>
                  <a:lnTo>
                    <a:pt x="1" y="33495"/>
                  </a:lnTo>
                  <a:cubicBezTo>
                    <a:pt x="1" y="33569"/>
                    <a:pt x="1" y="33643"/>
                    <a:pt x="75" y="33717"/>
                  </a:cubicBezTo>
                  <a:cubicBezTo>
                    <a:pt x="149" y="33791"/>
                    <a:pt x="223" y="33791"/>
                    <a:pt x="297" y="33791"/>
                  </a:cubicBezTo>
                  <a:lnTo>
                    <a:pt x="38043" y="33791"/>
                  </a:lnTo>
                  <a:cubicBezTo>
                    <a:pt x="38154" y="33791"/>
                    <a:pt x="38228" y="33791"/>
                    <a:pt x="38265" y="33717"/>
                  </a:cubicBezTo>
                  <a:cubicBezTo>
                    <a:pt x="38339" y="33643"/>
                    <a:pt x="38376" y="33569"/>
                    <a:pt x="38376" y="33495"/>
                  </a:cubicBezTo>
                  <a:lnTo>
                    <a:pt x="38376" y="296"/>
                  </a:lnTo>
                  <a:cubicBezTo>
                    <a:pt x="38376" y="222"/>
                    <a:pt x="38339" y="148"/>
                    <a:pt x="38265" y="111"/>
                  </a:cubicBezTo>
                  <a:cubicBezTo>
                    <a:pt x="38228" y="37"/>
                    <a:pt x="38154" y="0"/>
                    <a:pt x="380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n-lt"/>
              </a:endParaRPr>
            </a:p>
          </p:txBody>
        </p:sp>
        <p:sp>
          <p:nvSpPr>
            <p:cNvPr id="2100" name="Google Shape;2100;p37"/>
            <p:cNvSpPr/>
            <p:nvPr/>
          </p:nvSpPr>
          <p:spPr>
            <a:xfrm>
              <a:off x="2662500" y="939625"/>
              <a:ext cx="943700" cy="141450"/>
            </a:xfrm>
            <a:custGeom>
              <a:avLst/>
              <a:gdLst/>
              <a:ahLst/>
              <a:cxnLst/>
              <a:rect l="l" t="t" r="r" b="b"/>
              <a:pathLst>
                <a:path w="37748" h="5658" extrusionOk="0">
                  <a:moveTo>
                    <a:pt x="1" y="1"/>
                  </a:moveTo>
                  <a:lnTo>
                    <a:pt x="1" y="5657"/>
                  </a:lnTo>
                  <a:lnTo>
                    <a:pt x="37747" y="5657"/>
                  </a:lnTo>
                  <a:lnTo>
                    <a:pt x="3774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n-lt"/>
              </a:endParaRPr>
            </a:p>
          </p:txBody>
        </p:sp>
        <p:sp>
          <p:nvSpPr>
            <p:cNvPr id="2101" name="Google Shape;2101;p37"/>
            <p:cNvSpPr/>
            <p:nvPr/>
          </p:nvSpPr>
          <p:spPr>
            <a:xfrm>
              <a:off x="2655100" y="932250"/>
              <a:ext cx="959425" cy="156225"/>
            </a:xfrm>
            <a:custGeom>
              <a:avLst/>
              <a:gdLst/>
              <a:ahLst/>
              <a:cxnLst/>
              <a:rect l="l" t="t" r="r" b="b"/>
              <a:pathLst>
                <a:path w="38377" h="6249" extrusionOk="0">
                  <a:moveTo>
                    <a:pt x="37748" y="629"/>
                  </a:moveTo>
                  <a:lnTo>
                    <a:pt x="37748" y="5657"/>
                  </a:lnTo>
                  <a:lnTo>
                    <a:pt x="592" y="5657"/>
                  </a:lnTo>
                  <a:lnTo>
                    <a:pt x="592" y="629"/>
                  </a:lnTo>
                  <a:close/>
                  <a:moveTo>
                    <a:pt x="297" y="0"/>
                  </a:moveTo>
                  <a:cubicBezTo>
                    <a:pt x="223" y="0"/>
                    <a:pt x="149" y="37"/>
                    <a:pt x="75" y="111"/>
                  </a:cubicBezTo>
                  <a:cubicBezTo>
                    <a:pt x="1" y="148"/>
                    <a:pt x="1" y="222"/>
                    <a:pt x="1" y="296"/>
                  </a:cubicBezTo>
                  <a:lnTo>
                    <a:pt x="1" y="5952"/>
                  </a:lnTo>
                  <a:cubicBezTo>
                    <a:pt x="1" y="6026"/>
                    <a:pt x="1" y="6100"/>
                    <a:pt x="75" y="6174"/>
                  </a:cubicBezTo>
                  <a:cubicBezTo>
                    <a:pt x="149" y="6211"/>
                    <a:pt x="223" y="6248"/>
                    <a:pt x="297" y="6248"/>
                  </a:cubicBezTo>
                  <a:lnTo>
                    <a:pt x="38043" y="6248"/>
                  </a:lnTo>
                  <a:cubicBezTo>
                    <a:pt x="38154" y="6248"/>
                    <a:pt x="38228" y="6211"/>
                    <a:pt x="38265" y="6174"/>
                  </a:cubicBezTo>
                  <a:cubicBezTo>
                    <a:pt x="38339" y="6100"/>
                    <a:pt x="38376" y="6026"/>
                    <a:pt x="38376" y="5952"/>
                  </a:cubicBezTo>
                  <a:lnTo>
                    <a:pt x="38376" y="296"/>
                  </a:lnTo>
                  <a:cubicBezTo>
                    <a:pt x="38376" y="222"/>
                    <a:pt x="38339" y="148"/>
                    <a:pt x="38265" y="111"/>
                  </a:cubicBezTo>
                  <a:cubicBezTo>
                    <a:pt x="38228" y="37"/>
                    <a:pt x="38154" y="0"/>
                    <a:pt x="380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n-lt"/>
              </a:endParaRPr>
            </a:p>
          </p:txBody>
        </p:sp>
        <p:sp>
          <p:nvSpPr>
            <p:cNvPr id="2102" name="Google Shape;2102;p37"/>
            <p:cNvSpPr/>
            <p:nvPr/>
          </p:nvSpPr>
          <p:spPr>
            <a:xfrm>
              <a:off x="2942550" y="1191950"/>
              <a:ext cx="389150" cy="389150"/>
            </a:xfrm>
            <a:custGeom>
              <a:avLst/>
              <a:gdLst/>
              <a:ahLst/>
              <a:cxnLst/>
              <a:rect l="l" t="t" r="r" b="b"/>
              <a:pathLst>
                <a:path w="15566" h="15566" extrusionOk="0">
                  <a:moveTo>
                    <a:pt x="7801" y="1"/>
                  </a:moveTo>
                  <a:cubicBezTo>
                    <a:pt x="3476" y="1"/>
                    <a:pt x="1" y="3476"/>
                    <a:pt x="1" y="7765"/>
                  </a:cubicBezTo>
                  <a:cubicBezTo>
                    <a:pt x="1" y="12090"/>
                    <a:pt x="3476" y="15565"/>
                    <a:pt x="7801" y="15565"/>
                  </a:cubicBezTo>
                  <a:cubicBezTo>
                    <a:pt x="12090" y="15565"/>
                    <a:pt x="15565" y="12090"/>
                    <a:pt x="15565" y="7765"/>
                  </a:cubicBezTo>
                  <a:cubicBezTo>
                    <a:pt x="15565" y="3476"/>
                    <a:pt x="12090" y="1"/>
                    <a:pt x="78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n-lt"/>
              </a:endParaRPr>
            </a:p>
          </p:txBody>
        </p:sp>
        <p:sp>
          <p:nvSpPr>
            <p:cNvPr id="2103" name="Google Shape;2103;p37"/>
            <p:cNvSpPr/>
            <p:nvPr/>
          </p:nvSpPr>
          <p:spPr>
            <a:xfrm>
              <a:off x="2935150" y="1183650"/>
              <a:ext cx="404850" cy="404850"/>
            </a:xfrm>
            <a:custGeom>
              <a:avLst/>
              <a:gdLst/>
              <a:ahLst/>
              <a:cxnLst/>
              <a:rect l="l" t="t" r="r" b="b"/>
              <a:pathLst>
                <a:path w="16194" h="16194" extrusionOk="0">
                  <a:moveTo>
                    <a:pt x="8097" y="629"/>
                  </a:moveTo>
                  <a:cubicBezTo>
                    <a:pt x="10168" y="629"/>
                    <a:pt x="12016" y="1479"/>
                    <a:pt x="13384" y="2810"/>
                  </a:cubicBezTo>
                  <a:cubicBezTo>
                    <a:pt x="14715" y="4178"/>
                    <a:pt x="15565" y="6026"/>
                    <a:pt x="15565" y="8097"/>
                  </a:cubicBezTo>
                  <a:cubicBezTo>
                    <a:pt x="15565" y="10167"/>
                    <a:pt x="14715" y="12052"/>
                    <a:pt x="13384" y="13383"/>
                  </a:cubicBezTo>
                  <a:cubicBezTo>
                    <a:pt x="12016" y="14751"/>
                    <a:pt x="10168" y="15565"/>
                    <a:pt x="8097" y="15565"/>
                  </a:cubicBezTo>
                  <a:cubicBezTo>
                    <a:pt x="6027" y="15565"/>
                    <a:pt x="4142" y="14751"/>
                    <a:pt x="2811" y="13383"/>
                  </a:cubicBezTo>
                  <a:cubicBezTo>
                    <a:pt x="1443" y="12052"/>
                    <a:pt x="629" y="10167"/>
                    <a:pt x="629" y="8097"/>
                  </a:cubicBezTo>
                  <a:cubicBezTo>
                    <a:pt x="629" y="6026"/>
                    <a:pt x="1443" y="4178"/>
                    <a:pt x="2811" y="2810"/>
                  </a:cubicBezTo>
                  <a:cubicBezTo>
                    <a:pt x="4142" y="1479"/>
                    <a:pt x="6027" y="629"/>
                    <a:pt x="8097" y="629"/>
                  </a:cubicBezTo>
                  <a:close/>
                  <a:moveTo>
                    <a:pt x="8097" y="0"/>
                  </a:moveTo>
                  <a:cubicBezTo>
                    <a:pt x="3624" y="0"/>
                    <a:pt x="1" y="3623"/>
                    <a:pt x="1" y="8097"/>
                  </a:cubicBezTo>
                  <a:cubicBezTo>
                    <a:pt x="1" y="12570"/>
                    <a:pt x="3624" y="16193"/>
                    <a:pt x="8097" y="16193"/>
                  </a:cubicBezTo>
                  <a:cubicBezTo>
                    <a:pt x="12571" y="16193"/>
                    <a:pt x="16194" y="12570"/>
                    <a:pt x="16194" y="8097"/>
                  </a:cubicBezTo>
                  <a:cubicBezTo>
                    <a:pt x="16194" y="3623"/>
                    <a:pt x="12571" y="0"/>
                    <a:pt x="80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n-lt"/>
              </a:endParaRPr>
            </a:p>
          </p:txBody>
        </p:sp>
        <p:sp>
          <p:nvSpPr>
            <p:cNvPr id="2104" name="Google Shape;2104;p37"/>
            <p:cNvSpPr/>
            <p:nvPr/>
          </p:nvSpPr>
          <p:spPr>
            <a:xfrm>
              <a:off x="3046075" y="1257575"/>
              <a:ext cx="228325" cy="263450"/>
            </a:xfrm>
            <a:custGeom>
              <a:avLst/>
              <a:gdLst/>
              <a:ahLst/>
              <a:cxnLst/>
              <a:rect l="l" t="t" r="r" b="b"/>
              <a:pathLst>
                <a:path w="9133" h="10538" extrusionOk="0">
                  <a:moveTo>
                    <a:pt x="0" y="1"/>
                  </a:moveTo>
                  <a:lnTo>
                    <a:pt x="0" y="10537"/>
                  </a:lnTo>
                  <a:lnTo>
                    <a:pt x="9132" y="5288"/>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n-lt"/>
              </a:endParaRPr>
            </a:p>
          </p:txBody>
        </p:sp>
        <p:sp>
          <p:nvSpPr>
            <p:cNvPr id="2105" name="Google Shape;2105;p37"/>
            <p:cNvSpPr/>
            <p:nvPr/>
          </p:nvSpPr>
          <p:spPr>
            <a:xfrm>
              <a:off x="3038675" y="1250425"/>
              <a:ext cx="243100" cy="278675"/>
            </a:xfrm>
            <a:custGeom>
              <a:avLst/>
              <a:gdLst/>
              <a:ahLst/>
              <a:cxnLst/>
              <a:rect l="l" t="t" r="r" b="b"/>
              <a:pathLst>
                <a:path w="9724" h="11147" extrusionOk="0">
                  <a:moveTo>
                    <a:pt x="592" y="838"/>
                  </a:moveTo>
                  <a:lnTo>
                    <a:pt x="8800" y="5574"/>
                  </a:lnTo>
                  <a:lnTo>
                    <a:pt x="592" y="10306"/>
                  </a:lnTo>
                  <a:lnTo>
                    <a:pt x="592" y="838"/>
                  </a:lnTo>
                  <a:close/>
                  <a:moveTo>
                    <a:pt x="310" y="0"/>
                  </a:moveTo>
                  <a:cubicBezTo>
                    <a:pt x="259" y="0"/>
                    <a:pt x="204" y="9"/>
                    <a:pt x="148" y="28"/>
                  </a:cubicBezTo>
                  <a:cubicBezTo>
                    <a:pt x="38" y="102"/>
                    <a:pt x="1" y="213"/>
                    <a:pt x="1" y="287"/>
                  </a:cubicBezTo>
                  <a:lnTo>
                    <a:pt x="1" y="10823"/>
                  </a:lnTo>
                  <a:cubicBezTo>
                    <a:pt x="1" y="10934"/>
                    <a:pt x="38" y="11045"/>
                    <a:pt x="148" y="11119"/>
                  </a:cubicBezTo>
                  <a:cubicBezTo>
                    <a:pt x="204" y="11138"/>
                    <a:pt x="259" y="11147"/>
                    <a:pt x="310" y="11147"/>
                  </a:cubicBezTo>
                  <a:cubicBezTo>
                    <a:pt x="361" y="11147"/>
                    <a:pt x="407" y="11138"/>
                    <a:pt x="444" y="11119"/>
                  </a:cubicBezTo>
                  <a:lnTo>
                    <a:pt x="9576" y="5832"/>
                  </a:lnTo>
                  <a:cubicBezTo>
                    <a:pt x="9687" y="5795"/>
                    <a:pt x="9724" y="5684"/>
                    <a:pt x="9724" y="5574"/>
                  </a:cubicBezTo>
                  <a:cubicBezTo>
                    <a:pt x="9724" y="5463"/>
                    <a:pt x="9687" y="5352"/>
                    <a:pt x="9576" y="5315"/>
                  </a:cubicBezTo>
                  <a:lnTo>
                    <a:pt x="444" y="28"/>
                  </a:lnTo>
                  <a:cubicBezTo>
                    <a:pt x="407" y="9"/>
                    <a:pt x="361" y="0"/>
                    <a:pt x="3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n-lt"/>
              </a:endParaRPr>
            </a:p>
          </p:txBody>
        </p:sp>
      </p:grpSp>
      <p:grpSp>
        <p:nvGrpSpPr>
          <p:cNvPr id="2106" name="Google Shape;2106;p37"/>
          <p:cNvGrpSpPr/>
          <p:nvPr/>
        </p:nvGrpSpPr>
        <p:grpSpPr>
          <a:xfrm>
            <a:off x="517988" y="1442066"/>
            <a:ext cx="635100" cy="734640"/>
            <a:chOff x="731647" y="573573"/>
            <a:chExt cx="635100" cy="734640"/>
          </a:xfrm>
        </p:grpSpPr>
        <p:grpSp>
          <p:nvGrpSpPr>
            <p:cNvPr id="2107" name="Google Shape;2107;p37"/>
            <p:cNvGrpSpPr/>
            <p:nvPr/>
          </p:nvGrpSpPr>
          <p:grpSpPr>
            <a:xfrm>
              <a:off x="731647" y="573573"/>
              <a:ext cx="635100" cy="635100"/>
              <a:chOff x="917231" y="750460"/>
              <a:chExt cx="635100" cy="635100"/>
            </a:xfrm>
          </p:grpSpPr>
          <p:sp>
            <p:nvSpPr>
              <p:cNvPr id="2108" name="Google Shape;2108;p37"/>
              <p:cNvSpPr/>
              <p:nvPr/>
            </p:nvSpPr>
            <p:spPr>
              <a:xfrm>
                <a:off x="917231" y="750460"/>
                <a:ext cx="635100" cy="635100"/>
              </a:xfrm>
              <a:prstGeom prst="ellipse">
                <a:avLst/>
              </a:pr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n-lt"/>
                </a:endParaRPr>
              </a:p>
            </p:txBody>
          </p:sp>
          <p:sp>
            <p:nvSpPr>
              <p:cNvPr id="2109" name="Google Shape;2109;p37"/>
              <p:cNvSpPr/>
              <p:nvPr/>
            </p:nvSpPr>
            <p:spPr>
              <a:xfrm>
                <a:off x="1001943" y="835185"/>
                <a:ext cx="465600" cy="4656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n-lt"/>
                </a:endParaRPr>
              </a:p>
            </p:txBody>
          </p:sp>
        </p:grpSp>
        <p:grpSp>
          <p:nvGrpSpPr>
            <p:cNvPr id="2110" name="Google Shape;2110;p37"/>
            <p:cNvGrpSpPr/>
            <p:nvPr/>
          </p:nvGrpSpPr>
          <p:grpSpPr>
            <a:xfrm>
              <a:off x="961679" y="1281213"/>
              <a:ext cx="175013" cy="27000"/>
              <a:chOff x="5662375" y="212375"/>
              <a:chExt cx="175013" cy="27000"/>
            </a:xfrm>
          </p:grpSpPr>
          <p:sp>
            <p:nvSpPr>
              <p:cNvPr id="2111" name="Google Shape;2111;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solidFill>
                    <a:srgbClr val="595959"/>
                  </a:solidFill>
                  <a:latin typeface="+mn-lt"/>
                </a:endParaRPr>
              </a:p>
            </p:txBody>
          </p:sp>
          <p:sp>
            <p:nvSpPr>
              <p:cNvPr id="2112" name="Google Shape;2112;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solidFill>
                    <a:srgbClr val="595959"/>
                  </a:solidFill>
                  <a:latin typeface="+mn-lt"/>
                </a:endParaRPr>
              </a:p>
            </p:txBody>
          </p:sp>
          <p:sp>
            <p:nvSpPr>
              <p:cNvPr id="2113" name="Google Shape;2113;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solidFill>
                    <a:srgbClr val="595959"/>
                  </a:solidFill>
                  <a:latin typeface="+mn-lt"/>
                </a:endParaRPr>
              </a:p>
            </p:txBody>
          </p:sp>
        </p:grpSp>
      </p:grpSp>
      <p:grpSp>
        <p:nvGrpSpPr>
          <p:cNvPr id="2114" name="Google Shape;2114;p37"/>
          <p:cNvGrpSpPr/>
          <p:nvPr/>
        </p:nvGrpSpPr>
        <p:grpSpPr>
          <a:xfrm>
            <a:off x="517988" y="2518953"/>
            <a:ext cx="635100" cy="733490"/>
            <a:chOff x="731647" y="1650460"/>
            <a:chExt cx="635100" cy="733490"/>
          </a:xfrm>
        </p:grpSpPr>
        <p:grpSp>
          <p:nvGrpSpPr>
            <p:cNvPr id="2115" name="Google Shape;2115;p37"/>
            <p:cNvGrpSpPr/>
            <p:nvPr/>
          </p:nvGrpSpPr>
          <p:grpSpPr>
            <a:xfrm>
              <a:off x="731647" y="1650460"/>
              <a:ext cx="635100" cy="635100"/>
              <a:chOff x="917231" y="1827973"/>
              <a:chExt cx="635100" cy="635100"/>
            </a:xfrm>
          </p:grpSpPr>
          <p:sp>
            <p:nvSpPr>
              <p:cNvPr id="2116" name="Google Shape;2116;p37"/>
              <p:cNvSpPr/>
              <p:nvPr/>
            </p:nvSpPr>
            <p:spPr>
              <a:xfrm>
                <a:off x="917231" y="1827973"/>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n-lt"/>
                </a:endParaRPr>
              </a:p>
            </p:txBody>
          </p:sp>
          <p:sp>
            <p:nvSpPr>
              <p:cNvPr id="2117" name="Google Shape;2117;p37"/>
              <p:cNvSpPr/>
              <p:nvPr/>
            </p:nvSpPr>
            <p:spPr>
              <a:xfrm>
                <a:off x="1001931" y="1912710"/>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n-lt"/>
                </a:endParaRPr>
              </a:p>
            </p:txBody>
          </p:sp>
        </p:grpSp>
        <p:grpSp>
          <p:nvGrpSpPr>
            <p:cNvPr id="2118" name="Google Shape;2118;p37"/>
            <p:cNvGrpSpPr/>
            <p:nvPr/>
          </p:nvGrpSpPr>
          <p:grpSpPr>
            <a:xfrm>
              <a:off x="961679" y="2356951"/>
              <a:ext cx="175013" cy="27000"/>
              <a:chOff x="5662375" y="212375"/>
              <a:chExt cx="175013" cy="27000"/>
            </a:xfrm>
          </p:grpSpPr>
          <p:sp>
            <p:nvSpPr>
              <p:cNvPr id="2119" name="Google Shape;2119;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solidFill>
                    <a:srgbClr val="595959"/>
                  </a:solidFill>
                  <a:latin typeface="+mn-lt"/>
                </a:endParaRPr>
              </a:p>
            </p:txBody>
          </p:sp>
          <p:sp>
            <p:nvSpPr>
              <p:cNvPr id="2120" name="Google Shape;2120;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solidFill>
                    <a:srgbClr val="595959"/>
                  </a:solidFill>
                  <a:latin typeface="+mn-lt"/>
                </a:endParaRPr>
              </a:p>
            </p:txBody>
          </p:sp>
          <p:sp>
            <p:nvSpPr>
              <p:cNvPr id="2121" name="Google Shape;2121;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solidFill>
                    <a:srgbClr val="595959"/>
                  </a:solidFill>
                  <a:latin typeface="+mn-lt"/>
                </a:endParaRPr>
              </a:p>
            </p:txBody>
          </p:sp>
        </p:grpSp>
      </p:grpSp>
      <p:grpSp>
        <p:nvGrpSpPr>
          <p:cNvPr id="2122" name="Google Shape;2122;p37"/>
          <p:cNvGrpSpPr/>
          <p:nvPr/>
        </p:nvGrpSpPr>
        <p:grpSpPr>
          <a:xfrm>
            <a:off x="517988" y="3596770"/>
            <a:ext cx="635100" cy="734984"/>
            <a:chOff x="731647" y="2728277"/>
            <a:chExt cx="635100" cy="734984"/>
          </a:xfrm>
        </p:grpSpPr>
        <p:grpSp>
          <p:nvGrpSpPr>
            <p:cNvPr id="2123" name="Google Shape;2123;p37"/>
            <p:cNvGrpSpPr/>
            <p:nvPr/>
          </p:nvGrpSpPr>
          <p:grpSpPr>
            <a:xfrm>
              <a:off x="731647" y="2728277"/>
              <a:ext cx="635100" cy="635100"/>
              <a:chOff x="917231" y="2905502"/>
              <a:chExt cx="635100" cy="635100"/>
            </a:xfrm>
          </p:grpSpPr>
          <p:sp>
            <p:nvSpPr>
              <p:cNvPr id="2124" name="Google Shape;2124;p37"/>
              <p:cNvSpPr/>
              <p:nvPr/>
            </p:nvSpPr>
            <p:spPr>
              <a:xfrm>
                <a:off x="917231" y="2905502"/>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n-lt"/>
                </a:endParaRPr>
              </a:p>
            </p:txBody>
          </p:sp>
          <p:sp>
            <p:nvSpPr>
              <p:cNvPr id="2125" name="Google Shape;2125;p37"/>
              <p:cNvSpPr/>
              <p:nvPr/>
            </p:nvSpPr>
            <p:spPr>
              <a:xfrm>
                <a:off x="1001931" y="2990252"/>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n-lt"/>
                </a:endParaRPr>
              </a:p>
            </p:txBody>
          </p:sp>
        </p:grpSp>
        <p:grpSp>
          <p:nvGrpSpPr>
            <p:cNvPr id="2126" name="Google Shape;2126;p37"/>
            <p:cNvGrpSpPr/>
            <p:nvPr/>
          </p:nvGrpSpPr>
          <p:grpSpPr>
            <a:xfrm>
              <a:off x="961679" y="3436260"/>
              <a:ext cx="175013" cy="27000"/>
              <a:chOff x="5662375" y="212375"/>
              <a:chExt cx="175013" cy="27000"/>
            </a:xfrm>
          </p:grpSpPr>
          <p:sp>
            <p:nvSpPr>
              <p:cNvPr id="2127" name="Google Shape;2127;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solidFill>
                    <a:srgbClr val="595959"/>
                  </a:solidFill>
                  <a:latin typeface="+mn-lt"/>
                </a:endParaRPr>
              </a:p>
            </p:txBody>
          </p:sp>
          <p:sp>
            <p:nvSpPr>
              <p:cNvPr id="2128" name="Google Shape;2128;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solidFill>
                    <a:srgbClr val="595959"/>
                  </a:solidFill>
                  <a:latin typeface="+mn-lt"/>
                </a:endParaRPr>
              </a:p>
            </p:txBody>
          </p:sp>
          <p:sp>
            <p:nvSpPr>
              <p:cNvPr id="2129" name="Google Shape;2129;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solidFill>
                    <a:srgbClr val="595959"/>
                  </a:solidFill>
                  <a:latin typeface="+mn-lt"/>
                </a:endParaRPr>
              </a:p>
            </p:txBody>
          </p:sp>
        </p:grpSp>
      </p:grpSp>
      <p:sp>
        <p:nvSpPr>
          <p:cNvPr id="2138" name="Google Shape;2138;p37"/>
          <p:cNvSpPr txBox="1">
            <a:spLocks noGrp="1"/>
          </p:cNvSpPr>
          <p:nvPr>
            <p:ph type="title"/>
          </p:nvPr>
        </p:nvSpPr>
        <p:spPr>
          <a:xfrm>
            <a:off x="517976" y="460136"/>
            <a:ext cx="26151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b="1" dirty="0" err="1">
                <a:latin typeface="+mn-lt"/>
              </a:rPr>
              <a:t>Nội</a:t>
            </a:r>
            <a:r>
              <a:rPr lang="en-US" b="1" dirty="0">
                <a:latin typeface="+mn-lt"/>
              </a:rPr>
              <a:t> dung</a:t>
            </a:r>
            <a:endParaRPr b="1" dirty="0">
              <a:latin typeface="+mn-lt"/>
            </a:endParaRPr>
          </a:p>
        </p:txBody>
      </p:sp>
      <p:sp>
        <p:nvSpPr>
          <p:cNvPr id="2140" name="Google Shape;2140;p37"/>
          <p:cNvSpPr txBox="1">
            <a:spLocks noGrp="1"/>
          </p:cNvSpPr>
          <p:nvPr>
            <p:ph type="subTitle" idx="1"/>
          </p:nvPr>
        </p:nvSpPr>
        <p:spPr>
          <a:xfrm>
            <a:off x="1451494" y="1544452"/>
            <a:ext cx="2615100" cy="384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b="1" dirty="0" err="1">
                <a:latin typeface="+mn-lt"/>
              </a:rPr>
              <a:t>Tổng</a:t>
            </a:r>
            <a:r>
              <a:rPr lang="en-US" b="1" dirty="0">
                <a:latin typeface="+mn-lt"/>
              </a:rPr>
              <a:t> </a:t>
            </a:r>
            <a:r>
              <a:rPr lang="en-US" b="1" dirty="0" err="1">
                <a:latin typeface="+mn-lt"/>
              </a:rPr>
              <a:t>quan</a:t>
            </a:r>
            <a:r>
              <a:rPr lang="en-US" b="1" dirty="0">
                <a:latin typeface="+mn-lt"/>
              </a:rPr>
              <a:t> </a:t>
            </a:r>
            <a:r>
              <a:rPr lang="en-US" b="1" dirty="0" err="1">
                <a:latin typeface="+mn-lt"/>
              </a:rPr>
              <a:t>về</a:t>
            </a:r>
            <a:r>
              <a:rPr lang="en-US" b="1" dirty="0">
                <a:latin typeface="+mn-lt"/>
              </a:rPr>
              <a:t> Website</a:t>
            </a:r>
            <a:endParaRPr b="1" dirty="0">
              <a:latin typeface="+mn-lt"/>
            </a:endParaRPr>
          </a:p>
        </p:txBody>
      </p:sp>
      <p:sp>
        <p:nvSpPr>
          <p:cNvPr id="2141" name="Google Shape;2141;p37"/>
          <p:cNvSpPr txBox="1">
            <a:spLocks noGrp="1"/>
          </p:cNvSpPr>
          <p:nvPr>
            <p:ph type="subTitle" idx="3"/>
          </p:nvPr>
        </p:nvSpPr>
        <p:spPr>
          <a:xfrm>
            <a:off x="1458793" y="2575412"/>
            <a:ext cx="2841695" cy="384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b="1" dirty="0" err="1">
                <a:latin typeface="+mn-lt"/>
              </a:rPr>
              <a:t>Giới</a:t>
            </a:r>
            <a:r>
              <a:rPr lang="en-US" b="1" dirty="0">
                <a:latin typeface="+mn-lt"/>
              </a:rPr>
              <a:t> </a:t>
            </a:r>
            <a:r>
              <a:rPr lang="en-US" b="1" dirty="0" err="1">
                <a:latin typeface="+mn-lt"/>
              </a:rPr>
              <a:t>thiệu</a:t>
            </a:r>
            <a:r>
              <a:rPr lang="en-US" b="1" dirty="0">
                <a:latin typeface="+mn-lt"/>
              </a:rPr>
              <a:t> </a:t>
            </a:r>
            <a:r>
              <a:rPr lang="en-US" b="1" dirty="0" err="1">
                <a:latin typeface="+mn-lt"/>
              </a:rPr>
              <a:t>về</a:t>
            </a:r>
            <a:r>
              <a:rPr lang="en-US" b="1" dirty="0">
                <a:latin typeface="+mn-lt"/>
              </a:rPr>
              <a:t> Selenium</a:t>
            </a:r>
            <a:endParaRPr b="1" dirty="0">
              <a:latin typeface="+mn-lt"/>
            </a:endParaRPr>
          </a:p>
        </p:txBody>
      </p:sp>
      <p:sp>
        <p:nvSpPr>
          <p:cNvPr id="2143" name="Google Shape;2143;p37"/>
          <p:cNvSpPr txBox="1">
            <a:spLocks noGrp="1"/>
          </p:cNvSpPr>
          <p:nvPr>
            <p:ph type="subTitle" idx="5"/>
          </p:nvPr>
        </p:nvSpPr>
        <p:spPr>
          <a:xfrm>
            <a:off x="1457815" y="3719977"/>
            <a:ext cx="2875210" cy="384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b="1" dirty="0" err="1">
                <a:latin typeface="+mn-lt"/>
              </a:rPr>
              <a:t>Xây</a:t>
            </a:r>
            <a:r>
              <a:rPr lang="en-US" b="1" dirty="0">
                <a:latin typeface="+mn-lt"/>
              </a:rPr>
              <a:t> </a:t>
            </a:r>
            <a:r>
              <a:rPr lang="en-US" b="1" dirty="0" err="1">
                <a:latin typeface="+mn-lt"/>
              </a:rPr>
              <a:t>dựng</a:t>
            </a:r>
            <a:r>
              <a:rPr lang="en-US" b="1" dirty="0">
                <a:latin typeface="+mn-lt"/>
              </a:rPr>
              <a:t> </a:t>
            </a:r>
            <a:r>
              <a:rPr lang="en-US" b="1" dirty="0" err="1">
                <a:latin typeface="+mn-lt"/>
              </a:rPr>
              <a:t>các</a:t>
            </a:r>
            <a:r>
              <a:rPr lang="en-US" b="1" dirty="0">
                <a:latin typeface="+mn-lt"/>
              </a:rPr>
              <a:t> Test Case</a:t>
            </a:r>
            <a:endParaRPr b="1" dirty="0">
              <a:latin typeface="+mn-lt"/>
            </a:endParaRPr>
          </a:p>
        </p:txBody>
      </p:sp>
      <p:sp>
        <p:nvSpPr>
          <p:cNvPr id="2147" name="Google Shape;2147;p37"/>
          <p:cNvSpPr txBox="1">
            <a:spLocks noGrp="1"/>
          </p:cNvSpPr>
          <p:nvPr>
            <p:ph type="title" idx="9"/>
          </p:nvPr>
        </p:nvSpPr>
        <p:spPr>
          <a:xfrm>
            <a:off x="600157" y="1590869"/>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latin typeface="+mn-lt"/>
              </a:rPr>
              <a:t>01</a:t>
            </a:r>
            <a:endParaRPr sz="1800" b="1" dirty="0">
              <a:latin typeface="+mn-lt"/>
            </a:endParaRPr>
          </a:p>
        </p:txBody>
      </p:sp>
      <p:sp>
        <p:nvSpPr>
          <p:cNvPr id="2148" name="Google Shape;2148;p37"/>
          <p:cNvSpPr txBox="1">
            <a:spLocks noGrp="1"/>
          </p:cNvSpPr>
          <p:nvPr>
            <p:ph type="title" idx="13"/>
          </p:nvPr>
        </p:nvSpPr>
        <p:spPr>
          <a:xfrm>
            <a:off x="600157" y="2669861"/>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latin typeface="+mn-lt"/>
              </a:rPr>
              <a:t>02</a:t>
            </a:r>
            <a:endParaRPr sz="1800" b="1" dirty="0">
              <a:latin typeface="+mn-lt"/>
            </a:endParaRPr>
          </a:p>
        </p:txBody>
      </p:sp>
      <p:sp>
        <p:nvSpPr>
          <p:cNvPr id="2149" name="Google Shape;2149;p37"/>
          <p:cNvSpPr txBox="1">
            <a:spLocks noGrp="1"/>
          </p:cNvSpPr>
          <p:nvPr>
            <p:ph type="title" idx="14"/>
          </p:nvPr>
        </p:nvSpPr>
        <p:spPr>
          <a:xfrm>
            <a:off x="600157" y="3748853"/>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latin typeface="+mn-lt"/>
              </a:rPr>
              <a:t>03</a:t>
            </a:r>
            <a:endParaRPr sz="1800" b="1" dirty="0">
              <a:latin typeface="+mn-l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40"/>
        <p:cNvGrpSpPr/>
        <p:nvPr/>
      </p:nvGrpSpPr>
      <p:grpSpPr>
        <a:xfrm>
          <a:off x="0" y="0"/>
          <a:ext cx="0" cy="0"/>
          <a:chOff x="0" y="0"/>
          <a:chExt cx="0" cy="0"/>
        </a:xfrm>
      </p:grpSpPr>
      <p:sp>
        <p:nvSpPr>
          <p:cNvPr id="2241" name="Google Shape;2241;p42"/>
          <p:cNvSpPr txBox="1">
            <a:spLocks noGrp="1"/>
          </p:cNvSpPr>
          <p:nvPr>
            <p:ph type="title"/>
          </p:nvPr>
        </p:nvSpPr>
        <p:spPr>
          <a:xfrm>
            <a:off x="1823549" y="388334"/>
            <a:ext cx="5496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1" dirty="0" err="1">
                <a:latin typeface="+mn-lt"/>
              </a:rPr>
              <a:t>Chức</a:t>
            </a:r>
            <a:r>
              <a:rPr lang="en-US" b="1" dirty="0">
                <a:latin typeface="+mn-lt"/>
              </a:rPr>
              <a:t> </a:t>
            </a:r>
            <a:r>
              <a:rPr lang="en-US" b="1" dirty="0" err="1">
                <a:latin typeface="+mn-lt"/>
              </a:rPr>
              <a:t>năng</a:t>
            </a:r>
            <a:r>
              <a:rPr lang="en-US" b="1" dirty="0">
                <a:latin typeface="+mn-lt"/>
              </a:rPr>
              <a:t> Check in</a:t>
            </a:r>
            <a:endParaRPr b="1" dirty="0">
              <a:latin typeface="+mn-lt"/>
            </a:endParaRPr>
          </a:p>
        </p:txBody>
      </p:sp>
      <p:pic>
        <p:nvPicPr>
          <p:cNvPr id="1026" name="Picture 2">
            <a:extLst>
              <a:ext uri="{FF2B5EF4-FFF2-40B4-BE49-F238E27FC236}">
                <a16:creationId xmlns:a16="http://schemas.microsoft.com/office/drawing/2014/main" id="{AFB96356-6AAE-4076-8304-5FAB6DA755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7041" y="1285875"/>
            <a:ext cx="6489917" cy="2900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75336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40"/>
        <p:cNvGrpSpPr/>
        <p:nvPr/>
      </p:nvGrpSpPr>
      <p:grpSpPr>
        <a:xfrm>
          <a:off x="0" y="0"/>
          <a:ext cx="0" cy="0"/>
          <a:chOff x="0" y="0"/>
          <a:chExt cx="0" cy="0"/>
        </a:xfrm>
      </p:grpSpPr>
      <p:sp>
        <p:nvSpPr>
          <p:cNvPr id="2241" name="Google Shape;2241;p42"/>
          <p:cNvSpPr txBox="1">
            <a:spLocks noGrp="1"/>
          </p:cNvSpPr>
          <p:nvPr>
            <p:ph type="title"/>
          </p:nvPr>
        </p:nvSpPr>
        <p:spPr>
          <a:xfrm>
            <a:off x="1823475" y="166878"/>
            <a:ext cx="5496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1" dirty="0" err="1">
                <a:latin typeface="+mn-lt"/>
              </a:rPr>
              <a:t>Chức</a:t>
            </a:r>
            <a:r>
              <a:rPr lang="en-US" b="1" dirty="0">
                <a:latin typeface="+mn-lt"/>
              </a:rPr>
              <a:t> </a:t>
            </a:r>
            <a:r>
              <a:rPr lang="en-US" b="1" dirty="0" err="1">
                <a:latin typeface="+mn-lt"/>
              </a:rPr>
              <a:t>năng</a:t>
            </a:r>
            <a:r>
              <a:rPr lang="en-US" b="1" dirty="0">
                <a:latin typeface="+mn-lt"/>
              </a:rPr>
              <a:t> Check in</a:t>
            </a:r>
            <a:endParaRPr b="1" dirty="0">
              <a:latin typeface="+mn-lt"/>
            </a:endParaRPr>
          </a:p>
        </p:txBody>
      </p:sp>
      <p:pic>
        <p:nvPicPr>
          <p:cNvPr id="4" name="Picture 3">
            <a:extLst>
              <a:ext uri="{FF2B5EF4-FFF2-40B4-BE49-F238E27FC236}">
                <a16:creationId xmlns:a16="http://schemas.microsoft.com/office/drawing/2014/main" id="{BBC1B315-40C9-4433-9123-163DDB8E8502}"/>
              </a:ext>
            </a:extLst>
          </p:cNvPr>
          <p:cNvPicPr>
            <a:picLocks noChangeAspect="1"/>
          </p:cNvPicPr>
          <p:nvPr/>
        </p:nvPicPr>
        <p:blipFill>
          <a:blip r:embed="rId3"/>
          <a:stretch>
            <a:fillRect/>
          </a:stretch>
        </p:blipFill>
        <p:spPr>
          <a:xfrm>
            <a:off x="1286742" y="1041172"/>
            <a:ext cx="6570366" cy="3390590"/>
          </a:xfrm>
          <a:prstGeom prst="rect">
            <a:avLst/>
          </a:prstGeom>
        </p:spPr>
      </p:pic>
    </p:spTree>
    <p:extLst>
      <p:ext uri="{BB962C8B-B14F-4D97-AF65-F5344CB8AC3E}">
        <p14:creationId xmlns:p14="http://schemas.microsoft.com/office/powerpoint/2010/main" val="41126956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25" name="Google Shape;325;p33"/>
          <p:cNvSpPr/>
          <p:nvPr/>
        </p:nvSpPr>
        <p:spPr>
          <a:xfrm rot="5126449">
            <a:off x="387937" y="628575"/>
            <a:ext cx="294815" cy="196071"/>
          </a:xfrm>
          <a:custGeom>
            <a:avLst/>
            <a:gdLst/>
            <a:ahLst/>
            <a:cxnLst/>
            <a:rect l="l" t="t" r="r" b="b"/>
            <a:pathLst>
              <a:path w="5514" h="3667" extrusionOk="0">
                <a:moveTo>
                  <a:pt x="2468" y="1883"/>
                </a:moveTo>
                <a:cubicBezTo>
                  <a:pt x="2694" y="1932"/>
                  <a:pt x="2790" y="2112"/>
                  <a:pt x="2917" y="2270"/>
                </a:cubicBezTo>
                <a:cubicBezTo>
                  <a:pt x="2972" y="2338"/>
                  <a:pt x="3059" y="2391"/>
                  <a:pt x="3056" y="2486"/>
                </a:cubicBezTo>
                <a:cubicBezTo>
                  <a:pt x="3056" y="2555"/>
                  <a:pt x="3022" y="2623"/>
                  <a:pt x="2994" y="2716"/>
                </a:cubicBezTo>
                <a:cubicBezTo>
                  <a:pt x="2952" y="2716"/>
                  <a:pt x="2903" y="2718"/>
                  <a:pt x="2852" y="2718"/>
                </a:cubicBezTo>
                <a:cubicBezTo>
                  <a:pt x="2814" y="2718"/>
                  <a:pt x="2774" y="2716"/>
                  <a:pt x="2734" y="2712"/>
                </a:cubicBezTo>
                <a:cubicBezTo>
                  <a:pt x="2706" y="2709"/>
                  <a:pt x="2681" y="2663"/>
                  <a:pt x="2657" y="2632"/>
                </a:cubicBezTo>
                <a:cubicBezTo>
                  <a:pt x="2623" y="2592"/>
                  <a:pt x="2582" y="2548"/>
                  <a:pt x="2551" y="2505"/>
                </a:cubicBezTo>
                <a:cubicBezTo>
                  <a:pt x="2514" y="2449"/>
                  <a:pt x="2452" y="2394"/>
                  <a:pt x="2449" y="2338"/>
                </a:cubicBezTo>
                <a:cubicBezTo>
                  <a:pt x="2440" y="2189"/>
                  <a:pt x="2459" y="2041"/>
                  <a:pt x="2468" y="1883"/>
                </a:cubicBezTo>
                <a:close/>
                <a:moveTo>
                  <a:pt x="4212" y="4"/>
                </a:moveTo>
                <a:cubicBezTo>
                  <a:pt x="4163" y="4"/>
                  <a:pt x="4116" y="7"/>
                  <a:pt x="4071" y="13"/>
                </a:cubicBezTo>
                <a:cubicBezTo>
                  <a:pt x="3845" y="38"/>
                  <a:pt x="3588" y="1"/>
                  <a:pt x="3384" y="162"/>
                </a:cubicBezTo>
                <a:cubicBezTo>
                  <a:pt x="3350" y="187"/>
                  <a:pt x="3291" y="177"/>
                  <a:pt x="3242" y="187"/>
                </a:cubicBezTo>
                <a:cubicBezTo>
                  <a:pt x="3217" y="190"/>
                  <a:pt x="3177" y="184"/>
                  <a:pt x="3164" y="199"/>
                </a:cubicBezTo>
                <a:cubicBezTo>
                  <a:pt x="3084" y="286"/>
                  <a:pt x="2951" y="286"/>
                  <a:pt x="2883" y="413"/>
                </a:cubicBezTo>
                <a:cubicBezTo>
                  <a:pt x="2811" y="549"/>
                  <a:pt x="2592" y="555"/>
                  <a:pt x="2533" y="728"/>
                </a:cubicBezTo>
                <a:cubicBezTo>
                  <a:pt x="2533" y="735"/>
                  <a:pt x="2517" y="731"/>
                  <a:pt x="2514" y="738"/>
                </a:cubicBezTo>
                <a:cubicBezTo>
                  <a:pt x="2471" y="793"/>
                  <a:pt x="2428" y="849"/>
                  <a:pt x="2394" y="908"/>
                </a:cubicBezTo>
                <a:cubicBezTo>
                  <a:pt x="2369" y="948"/>
                  <a:pt x="2366" y="1029"/>
                  <a:pt x="2338" y="1038"/>
                </a:cubicBezTo>
                <a:cubicBezTo>
                  <a:pt x="2202" y="1075"/>
                  <a:pt x="2214" y="1177"/>
                  <a:pt x="2217" y="1310"/>
                </a:cubicBezTo>
                <a:cubicBezTo>
                  <a:pt x="2152" y="1310"/>
                  <a:pt x="2088" y="1309"/>
                  <a:pt x="2024" y="1309"/>
                </a:cubicBezTo>
                <a:cubicBezTo>
                  <a:pt x="1960" y="1309"/>
                  <a:pt x="1897" y="1310"/>
                  <a:pt x="1833" y="1313"/>
                </a:cubicBezTo>
                <a:cubicBezTo>
                  <a:pt x="1740" y="1316"/>
                  <a:pt x="1644" y="1326"/>
                  <a:pt x="1558" y="1351"/>
                </a:cubicBezTo>
                <a:cubicBezTo>
                  <a:pt x="1400" y="1397"/>
                  <a:pt x="1245" y="1456"/>
                  <a:pt x="1090" y="1518"/>
                </a:cubicBezTo>
                <a:cubicBezTo>
                  <a:pt x="1044" y="1536"/>
                  <a:pt x="998" y="1564"/>
                  <a:pt x="960" y="1601"/>
                </a:cubicBezTo>
                <a:cubicBezTo>
                  <a:pt x="852" y="1703"/>
                  <a:pt x="747" y="1812"/>
                  <a:pt x="642" y="1920"/>
                </a:cubicBezTo>
                <a:cubicBezTo>
                  <a:pt x="577" y="1988"/>
                  <a:pt x="502" y="2053"/>
                  <a:pt x="450" y="2131"/>
                </a:cubicBezTo>
                <a:cubicBezTo>
                  <a:pt x="403" y="2199"/>
                  <a:pt x="403" y="2322"/>
                  <a:pt x="347" y="2350"/>
                </a:cubicBezTo>
                <a:cubicBezTo>
                  <a:pt x="199" y="2421"/>
                  <a:pt x="267" y="2598"/>
                  <a:pt x="152" y="2682"/>
                </a:cubicBezTo>
                <a:cubicBezTo>
                  <a:pt x="128" y="2697"/>
                  <a:pt x="165" y="2787"/>
                  <a:pt x="140" y="2821"/>
                </a:cubicBezTo>
                <a:cubicBezTo>
                  <a:pt x="91" y="2892"/>
                  <a:pt x="66" y="2960"/>
                  <a:pt x="91" y="3044"/>
                </a:cubicBezTo>
                <a:cubicBezTo>
                  <a:pt x="97" y="3068"/>
                  <a:pt x="87" y="3106"/>
                  <a:pt x="72" y="3121"/>
                </a:cubicBezTo>
                <a:cubicBezTo>
                  <a:pt x="1" y="3202"/>
                  <a:pt x="4" y="3279"/>
                  <a:pt x="57" y="3369"/>
                </a:cubicBezTo>
                <a:cubicBezTo>
                  <a:pt x="72" y="3393"/>
                  <a:pt x="78" y="3431"/>
                  <a:pt x="81" y="3462"/>
                </a:cubicBezTo>
                <a:cubicBezTo>
                  <a:pt x="84" y="3587"/>
                  <a:pt x="151" y="3666"/>
                  <a:pt x="252" y="3666"/>
                </a:cubicBezTo>
                <a:cubicBezTo>
                  <a:pt x="256" y="3666"/>
                  <a:pt x="260" y="3666"/>
                  <a:pt x="264" y="3666"/>
                </a:cubicBezTo>
                <a:cubicBezTo>
                  <a:pt x="385" y="3660"/>
                  <a:pt x="465" y="3561"/>
                  <a:pt x="465" y="3437"/>
                </a:cubicBezTo>
                <a:cubicBezTo>
                  <a:pt x="462" y="3350"/>
                  <a:pt x="468" y="3257"/>
                  <a:pt x="487" y="3171"/>
                </a:cubicBezTo>
                <a:cubicBezTo>
                  <a:pt x="502" y="3090"/>
                  <a:pt x="555" y="3016"/>
                  <a:pt x="558" y="2938"/>
                </a:cubicBezTo>
                <a:cubicBezTo>
                  <a:pt x="561" y="2774"/>
                  <a:pt x="682" y="2678"/>
                  <a:pt x="744" y="2548"/>
                </a:cubicBezTo>
                <a:cubicBezTo>
                  <a:pt x="759" y="2521"/>
                  <a:pt x="772" y="2490"/>
                  <a:pt x="784" y="2459"/>
                </a:cubicBezTo>
                <a:cubicBezTo>
                  <a:pt x="812" y="2397"/>
                  <a:pt x="827" y="2329"/>
                  <a:pt x="868" y="2276"/>
                </a:cubicBezTo>
                <a:cubicBezTo>
                  <a:pt x="939" y="2189"/>
                  <a:pt x="1022" y="2112"/>
                  <a:pt x="1106" y="2035"/>
                </a:cubicBezTo>
                <a:cubicBezTo>
                  <a:pt x="1140" y="2001"/>
                  <a:pt x="1177" y="1963"/>
                  <a:pt x="1217" y="1945"/>
                </a:cubicBezTo>
                <a:cubicBezTo>
                  <a:pt x="1345" y="1891"/>
                  <a:pt x="1458" y="1796"/>
                  <a:pt x="1603" y="1796"/>
                </a:cubicBezTo>
                <a:cubicBezTo>
                  <a:pt x="1610" y="1796"/>
                  <a:pt x="1616" y="1796"/>
                  <a:pt x="1623" y="1796"/>
                </a:cubicBezTo>
                <a:cubicBezTo>
                  <a:pt x="1624" y="1796"/>
                  <a:pt x="1626" y="1797"/>
                  <a:pt x="1627" y="1797"/>
                </a:cubicBezTo>
                <a:cubicBezTo>
                  <a:pt x="1644" y="1797"/>
                  <a:pt x="1661" y="1780"/>
                  <a:pt x="1672" y="1765"/>
                </a:cubicBezTo>
                <a:cubicBezTo>
                  <a:pt x="1711" y="1717"/>
                  <a:pt x="1752" y="1703"/>
                  <a:pt x="1795" y="1703"/>
                </a:cubicBezTo>
                <a:cubicBezTo>
                  <a:pt x="1859" y="1703"/>
                  <a:pt x="1925" y="1734"/>
                  <a:pt x="1988" y="1734"/>
                </a:cubicBezTo>
                <a:cubicBezTo>
                  <a:pt x="2003" y="1734"/>
                  <a:pt x="2017" y="1732"/>
                  <a:pt x="2031" y="1728"/>
                </a:cubicBezTo>
                <a:cubicBezTo>
                  <a:pt x="2038" y="1728"/>
                  <a:pt x="2068" y="1771"/>
                  <a:pt x="2065" y="1784"/>
                </a:cubicBezTo>
                <a:cubicBezTo>
                  <a:pt x="2025" y="1895"/>
                  <a:pt x="2013" y="1997"/>
                  <a:pt x="2019" y="2118"/>
                </a:cubicBezTo>
                <a:cubicBezTo>
                  <a:pt x="2025" y="2211"/>
                  <a:pt x="2000" y="2310"/>
                  <a:pt x="2050" y="2394"/>
                </a:cubicBezTo>
                <a:cubicBezTo>
                  <a:pt x="2149" y="2561"/>
                  <a:pt x="2099" y="2812"/>
                  <a:pt x="2335" y="2904"/>
                </a:cubicBezTo>
                <a:cubicBezTo>
                  <a:pt x="2344" y="2907"/>
                  <a:pt x="2344" y="2935"/>
                  <a:pt x="2353" y="2945"/>
                </a:cubicBezTo>
                <a:cubicBezTo>
                  <a:pt x="2384" y="2985"/>
                  <a:pt x="2415" y="3031"/>
                  <a:pt x="2455" y="3059"/>
                </a:cubicBezTo>
                <a:cubicBezTo>
                  <a:pt x="2502" y="3087"/>
                  <a:pt x="2561" y="3106"/>
                  <a:pt x="2616" y="3112"/>
                </a:cubicBezTo>
                <a:cubicBezTo>
                  <a:pt x="2720" y="3126"/>
                  <a:pt x="2830" y="3151"/>
                  <a:pt x="2934" y="3151"/>
                </a:cubicBezTo>
                <a:cubicBezTo>
                  <a:pt x="2966" y="3151"/>
                  <a:pt x="2997" y="3149"/>
                  <a:pt x="3028" y="3143"/>
                </a:cubicBezTo>
                <a:cubicBezTo>
                  <a:pt x="3155" y="3118"/>
                  <a:pt x="3273" y="3031"/>
                  <a:pt x="3384" y="2957"/>
                </a:cubicBezTo>
                <a:cubicBezTo>
                  <a:pt x="3474" y="2901"/>
                  <a:pt x="3434" y="2799"/>
                  <a:pt x="3440" y="2716"/>
                </a:cubicBezTo>
                <a:cubicBezTo>
                  <a:pt x="3443" y="2688"/>
                  <a:pt x="3458" y="2660"/>
                  <a:pt x="3458" y="2632"/>
                </a:cubicBezTo>
                <a:cubicBezTo>
                  <a:pt x="3458" y="2517"/>
                  <a:pt x="3480" y="2394"/>
                  <a:pt x="3446" y="2288"/>
                </a:cubicBezTo>
                <a:cubicBezTo>
                  <a:pt x="3415" y="2180"/>
                  <a:pt x="3334" y="2087"/>
                  <a:pt x="3263" y="1997"/>
                </a:cubicBezTo>
                <a:cubicBezTo>
                  <a:pt x="3081" y="1753"/>
                  <a:pt x="2827" y="1592"/>
                  <a:pt x="2570" y="1440"/>
                </a:cubicBezTo>
                <a:cubicBezTo>
                  <a:pt x="2573" y="1434"/>
                  <a:pt x="2576" y="1428"/>
                  <a:pt x="2576" y="1425"/>
                </a:cubicBezTo>
                <a:cubicBezTo>
                  <a:pt x="2598" y="1251"/>
                  <a:pt x="2814" y="1190"/>
                  <a:pt x="2821" y="1001"/>
                </a:cubicBezTo>
                <a:cubicBezTo>
                  <a:pt x="2821" y="979"/>
                  <a:pt x="2879" y="954"/>
                  <a:pt x="2914" y="936"/>
                </a:cubicBezTo>
                <a:cubicBezTo>
                  <a:pt x="2954" y="911"/>
                  <a:pt x="3003" y="899"/>
                  <a:pt x="3037" y="868"/>
                </a:cubicBezTo>
                <a:cubicBezTo>
                  <a:pt x="3112" y="800"/>
                  <a:pt x="3170" y="716"/>
                  <a:pt x="3245" y="648"/>
                </a:cubicBezTo>
                <a:cubicBezTo>
                  <a:pt x="3273" y="620"/>
                  <a:pt x="3319" y="591"/>
                  <a:pt x="3355" y="591"/>
                </a:cubicBezTo>
                <a:cubicBezTo>
                  <a:pt x="3359" y="591"/>
                  <a:pt x="3362" y="592"/>
                  <a:pt x="3365" y="592"/>
                </a:cubicBezTo>
                <a:cubicBezTo>
                  <a:pt x="3382" y="595"/>
                  <a:pt x="3397" y="596"/>
                  <a:pt x="3412" y="596"/>
                </a:cubicBezTo>
                <a:cubicBezTo>
                  <a:pt x="3510" y="596"/>
                  <a:pt x="3577" y="546"/>
                  <a:pt x="3622" y="484"/>
                </a:cubicBezTo>
                <a:cubicBezTo>
                  <a:pt x="3680" y="484"/>
                  <a:pt x="3734" y="493"/>
                  <a:pt x="3781" y="493"/>
                </a:cubicBezTo>
                <a:cubicBezTo>
                  <a:pt x="3810" y="493"/>
                  <a:pt x="3836" y="490"/>
                  <a:pt x="3858" y="478"/>
                </a:cubicBezTo>
                <a:cubicBezTo>
                  <a:pt x="3917" y="446"/>
                  <a:pt x="3971" y="430"/>
                  <a:pt x="4025" y="430"/>
                </a:cubicBezTo>
                <a:cubicBezTo>
                  <a:pt x="4081" y="430"/>
                  <a:pt x="4136" y="447"/>
                  <a:pt x="4195" y="484"/>
                </a:cubicBezTo>
                <a:cubicBezTo>
                  <a:pt x="4232" y="505"/>
                  <a:pt x="4288" y="499"/>
                  <a:pt x="4334" y="509"/>
                </a:cubicBezTo>
                <a:cubicBezTo>
                  <a:pt x="4402" y="518"/>
                  <a:pt x="4470" y="527"/>
                  <a:pt x="4539" y="543"/>
                </a:cubicBezTo>
                <a:cubicBezTo>
                  <a:pt x="4573" y="549"/>
                  <a:pt x="4604" y="580"/>
                  <a:pt x="4635" y="580"/>
                </a:cubicBezTo>
                <a:cubicBezTo>
                  <a:pt x="4637" y="580"/>
                  <a:pt x="4639" y="580"/>
                  <a:pt x="4642" y="580"/>
                </a:cubicBezTo>
                <a:cubicBezTo>
                  <a:pt x="4824" y="580"/>
                  <a:pt x="4958" y="696"/>
                  <a:pt x="5065" y="806"/>
                </a:cubicBezTo>
                <a:cubicBezTo>
                  <a:pt x="5125" y="864"/>
                  <a:pt x="5180" y="886"/>
                  <a:pt x="5237" y="886"/>
                </a:cubicBezTo>
                <a:cubicBezTo>
                  <a:pt x="5262" y="886"/>
                  <a:pt x="5287" y="881"/>
                  <a:pt x="5312" y="874"/>
                </a:cubicBezTo>
                <a:cubicBezTo>
                  <a:pt x="5492" y="815"/>
                  <a:pt x="5514" y="651"/>
                  <a:pt x="5371" y="530"/>
                </a:cubicBezTo>
                <a:cubicBezTo>
                  <a:pt x="5353" y="515"/>
                  <a:pt x="5346" y="490"/>
                  <a:pt x="5334" y="468"/>
                </a:cubicBezTo>
                <a:cubicBezTo>
                  <a:pt x="5292" y="392"/>
                  <a:pt x="5119" y="302"/>
                  <a:pt x="5021" y="302"/>
                </a:cubicBezTo>
                <a:cubicBezTo>
                  <a:pt x="5012" y="302"/>
                  <a:pt x="5004" y="303"/>
                  <a:pt x="4997" y="304"/>
                </a:cubicBezTo>
                <a:cubicBezTo>
                  <a:pt x="5015" y="286"/>
                  <a:pt x="5034" y="264"/>
                  <a:pt x="5052" y="245"/>
                </a:cubicBezTo>
                <a:cubicBezTo>
                  <a:pt x="4997" y="221"/>
                  <a:pt x="4944" y="180"/>
                  <a:pt x="4885" y="171"/>
                </a:cubicBezTo>
                <a:cubicBezTo>
                  <a:pt x="4786" y="156"/>
                  <a:pt x="4700" y="125"/>
                  <a:pt x="4604" y="81"/>
                </a:cubicBezTo>
                <a:cubicBezTo>
                  <a:pt x="4486" y="27"/>
                  <a:pt x="4344" y="4"/>
                  <a:pt x="4212" y="4"/>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 name="Group 52">
            <a:extLst>
              <a:ext uri="{FF2B5EF4-FFF2-40B4-BE49-F238E27FC236}">
                <a16:creationId xmlns:a16="http://schemas.microsoft.com/office/drawing/2014/main" id="{04F48238-9F64-37ED-095E-D4C416054333}"/>
              </a:ext>
            </a:extLst>
          </p:cNvPr>
          <p:cNvGrpSpPr/>
          <p:nvPr/>
        </p:nvGrpSpPr>
        <p:grpSpPr>
          <a:xfrm>
            <a:off x="525363" y="1610344"/>
            <a:ext cx="3374574" cy="2602316"/>
            <a:chOff x="4833722" y="1157329"/>
            <a:chExt cx="3774934" cy="2761105"/>
          </a:xfrm>
        </p:grpSpPr>
        <p:sp>
          <p:nvSpPr>
            <p:cNvPr id="32" name="Rectangle 31">
              <a:extLst>
                <a:ext uri="{FF2B5EF4-FFF2-40B4-BE49-F238E27FC236}">
                  <a16:creationId xmlns:a16="http://schemas.microsoft.com/office/drawing/2014/main" id="{1EBE7677-FB3E-57E9-D519-FD6367BFF6C2}"/>
                </a:ext>
              </a:extLst>
            </p:cNvPr>
            <p:cNvSpPr/>
            <p:nvPr/>
          </p:nvSpPr>
          <p:spPr>
            <a:xfrm>
              <a:off x="4833722" y="1157329"/>
              <a:ext cx="3774934" cy="2761105"/>
            </a:xfrm>
            <a:custGeom>
              <a:avLst/>
              <a:gdLst>
                <a:gd name="connsiteX0" fmla="*/ 0 w 3774934"/>
                <a:gd name="connsiteY0" fmla="*/ 0 h 2761105"/>
                <a:gd name="connsiteX1" fmla="*/ 3774934 w 3774934"/>
                <a:gd name="connsiteY1" fmla="*/ 0 h 2761105"/>
                <a:gd name="connsiteX2" fmla="*/ 3774934 w 3774934"/>
                <a:gd name="connsiteY2" fmla="*/ 2761105 h 2761105"/>
                <a:gd name="connsiteX3" fmla="*/ 0 w 3774934"/>
                <a:gd name="connsiteY3" fmla="*/ 2761105 h 2761105"/>
                <a:gd name="connsiteX4" fmla="*/ 0 w 3774934"/>
                <a:gd name="connsiteY4" fmla="*/ 0 h 2761105"/>
                <a:gd name="connsiteX0" fmla="*/ 0 w 3774934"/>
                <a:gd name="connsiteY0" fmla="*/ 0 h 2761105"/>
                <a:gd name="connsiteX1" fmla="*/ 3774934 w 3774934"/>
                <a:gd name="connsiteY1" fmla="*/ 0 h 2761105"/>
                <a:gd name="connsiteX2" fmla="*/ 3774934 w 3774934"/>
                <a:gd name="connsiteY2" fmla="*/ 2761105 h 2761105"/>
                <a:gd name="connsiteX3" fmla="*/ 0 w 3774934"/>
                <a:gd name="connsiteY3" fmla="*/ 2761105 h 2761105"/>
                <a:gd name="connsiteX4" fmla="*/ 0 w 3774934"/>
                <a:gd name="connsiteY4" fmla="*/ 0 h 2761105"/>
                <a:gd name="connsiteX0" fmla="*/ 0 w 3774934"/>
                <a:gd name="connsiteY0" fmla="*/ 0 h 2761105"/>
                <a:gd name="connsiteX1" fmla="*/ 3774934 w 3774934"/>
                <a:gd name="connsiteY1" fmla="*/ 0 h 2761105"/>
                <a:gd name="connsiteX2" fmla="*/ 3774934 w 3774934"/>
                <a:gd name="connsiteY2" fmla="*/ 2761105 h 2761105"/>
                <a:gd name="connsiteX3" fmla="*/ 0 w 3774934"/>
                <a:gd name="connsiteY3" fmla="*/ 2761105 h 2761105"/>
                <a:gd name="connsiteX4" fmla="*/ 0 w 3774934"/>
                <a:gd name="connsiteY4" fmla="*/ 0 h 27611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74934" h="2761105" fill="none" extrusionOk="0">
                  <a:moveTo>
                    <a:pt x="0" y="0"/>
                  </a:moveTo>
                  <a:cubicBezTo>
                    <a:pt x="904166" y="-13212"/>
                    <a:pt x="2990950" y="-270469"/>
                    <a:pt x="3774934" y="0"/>
                  </a:cubicBezTo>
                  <a:cubicBezTo>
                    <a:pt x="3817086" y="1194869"/>
                    <a:pt x="3674587" y="1443852"/>
                    <a:pt x="3774934" y="2761105"/>
                  </a:cubicBezTo>
                  <a:cubicBezTo>
                    <a:pt x="3229596" y="2577595"/>
                    <a:pt x="538841" y="2966929"/>
                    <a:pt x="0" y="2761105"/>
                  </a:cubicBezTo>
                  <a:cubicBezTo>
                    <a:pt x="119831" y="2062159"/>
                    <a:pt x="235557" y="734069"/>
                    <a:pt x="0" y="0"/>
                  </a:cubicBezTo>
                  <a:close/>
                </a:path>
                <a:path w="3774934" h="2761105" stroke="0" extrusionOk="0">
                  <a:moveTo>
                    <a:pt x="0" y="0"/>
                  </a:moveTo>
                  <a:cubicBezTo>
                    <a:pt x="805503" y="79437"/>
                    <a:pt x="2632479" y="228028"/>
                    <a:pt x="3774934" y="0"/>
                  </a:cubicBezTo>
                  <a:cubicBezTo>
                    <a:pt x="3729511" y="1149187"/>
                    <a:pt x="3873751" y="1708190"/>
                    <a:pt x="3774934" y="2761105"/>
                  </a:cubicBezTo>
                  <a:cubicBezTo>
                    <a:pt x="2420450" y="3168708"/>
                    <a:pt x="1539977" y="2831725"/>
                    <a:pt x="0" y="2761105"/>
                  </a:cubicBezTo>
                  <a:cubicBezTo>
                    <a:pt x="48087" y="1416185"/>
                    <a:pt x="-141986" y="934668"/>
                    <a:pt x="0" y="0"/>
                  </a:cubicBezTo>
                  <a:close/>
                </a:path>
                <a:path w="3774934" h="2761105" fill="none" stroke="0" extrusionOk="0">
                  <a:moveTo>
                    <a:pt x="0" y="0"/>
                  </a:moveTo>
                  <a:cubicBezTo>
                    <a:pt x="328201" y="-95368"/>
                    <a:pt x="2688196" y="-67736"/>
                    <a:pt x="3774934" y="0"/>
                  </a:cubicBezTo>
                  <a:cubicBezTo>
                    <a:pt x="3864797" y="1208620"/>
                    <a:pt x="3647439" y="1387466"/>
                    <a:pt x="3774934" y="2761105"/>
                  </a:cubicBezTo>
                  <a:cubicBezTo>
                    <a:pt x="3180666" y="2706968"/>
                    <a:pt x="596620" y="2908086"/>
                    <a:pt x="0" y="2761105"/>
                  </a:cubicBezTo>
                  <a:cubicBezTo>
                    <a:pt x="-141970" y="2066520"/>
                    <a:pt x="243418" y="789906"/>
                    <a:pt x="0" y="0"/>
                  </a:cubicBezTo>
                  <a:close/>
                </a:path>
                <a:path w="3774934" h="2761105" fill="none" stroke="0" extrusionOk="0">
                  <a:moveTo>
                    <a:pt x="0" y="0"/>
                  </a:moveTo>
                  <a:cubicBezTo>
                    <a:pt x="660388" y="-92929"/>
                    <a:pt x="2823705" y="-106852"/>
                    <a:pt x="3774934" y="0"/>
                  </a:cubicBezTo>
                  <a:cubicBezTo>
                    <a:pt x="3844303" y="1199333"/>
                    <a:pt x="3684158" y="1427099"/>
                    <a:pt x="3774934" y="2761105"/>
                  </a:cubicBezTo>
                  <a:cubicBezTo>
                    <a:pt x="3179447" y="2695812"/>
                    <a:pt x="565189" y="2969158"/>
                    <a:pt x="0" y="2761105"/>
                  </a:cubicBezTo>
                  <a:cubicBezTo>
                    <a:pt x="31583" y="2013336"/>
                    <a:pt x="212157" y="749250"/>
                    <a:pt x="0" y="0"/>
                  </a:cubicBezTo>
                  <a:close/>
                </a:path>
              </a:pathLst>
            </a:custGeom>
            <a:pattFill prst="dotGrid">
              <a:fgClr>
                <a:schemeClr val="accent3">
                  <a:lumMod val="60000"/>
                  <a:lumOff val="40000"/>
                </a:schemeClr>
              </a:fgClr>
              <a:bgClr>
                <a:schemeClr val="bg1"/>
              </a:bgClr>
            </a:pattFill>
            <a:ln w="76200" cap="rnd" cmpd="sng">
              <a:solidFill>
                <a:schemeClr val="accent1">
                  <a:lumMod val="60000"/>
                  <a:lumOff val="40000"/>
                </a:schemeClr>
              </a:solidFill>
              <a:prstDash val="solid"/>
              <a:miter lim="800000"/>
              <a:extLst>
                <a:ext uri="{C807C97D-BFC1-408E-A445-0C87EB9F89A2}">
                  <ask:lineSketchStyleProps xmlns:ask="http://schemas.microsoft.com/office/drawing/2018/sketchyshapes" sd="1219033472">
                    <a:custGeom>
                      <a:avLst/>
                      <a:gdLst>
                        <a:gd name="connsiteX0" fmla="*/ 0 w 3374574"/>
                        <a:gd name="connsiteY0" fmla="*/ 0 h 2602316"/>
                        <a:gd name="connsiteX1" fmla="*/ 3374574 w 3374574"/>
                        <a:gd name="connsiteY1" fmla="*/ 0 h 2602316"/>
                        <a:gd name="connsiteX2" fmla="*/ 3374574 w 3374574"/>
                        <a:gd name="connsiteY2" fmla="*/ 2602316 h 2602316"/>
                        <a:gd name="connsiteX3" fmla="*/ 0 w 3374574"/>
                        <a:gd name="connsiteY3" fmla="*/ 2602316 h 2602316"/>
                        <a:gd name="connsiteX4" fmla="*/ 0 w 3374574"/>
                        <a:gd name="connsiteY4" fmla="*/ 0 h 2602316"/>
                        <a:gd name="connsiteX0" fmla="*/ 0 w 3374574"/>
                        <a:gd name="connsiteY0" fmla="*/ 0 h 2602316"/>
                        <a:gd name="connsiteX1" fmla="*/ 3374574 w 3374574"/>
                        <a:gd name="connsiteY1" fmla="*/ 0 h 2602316"/>
                        <a:gd name="connsiteX2" fmla="*/ 3374574 w 3374574"/>
                        <a:gd name="connsiteY2" fmla="*/ 2602316 h 2602316"/>
                        <a:gd name="connsiteX3" fmla="*/ 0 w 3374574"/>
                        <a:gd name="connsiteY3" fmla="*/ 2602316 h 2602316"/>
                        <a:gd name="connsiteX4" fmla="*/ 0 w 3374574"/>
                        <a:gd name="connsiteY4" fmla="*/ 0 h 26023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4574" h="2602316" fill="none" extrusionOk="0">
                          <a:moveTo>
                            <a:pt x="0" y="0"/>
                          </a:moveTo>
                          <a:cubicBezTo>
                            <a:pt x="681498" y="-28308"/>
                            <a:pt x="2620161" y="-138666"/>
                            <a:pt x="3374574" y="0"/>
                          </a:cubicBezTo>
                          <a:cubicBezTo>
                            <a:pt x="3431980" y="1129338"/>
                            <a:pt x="3301034" y="1344773"/>
                            <a:pt x="3374574" y="2602316"/>
                          </a:cubicBezTo>
                          <a:cubicBezTo>
                            <a:pt x="2892962" y="2488559"/>
                            <a:pt x="513639" y="2749498"/>
                            <a:pt x="0" y="2602316"/>
                          </a:cubicBezTo>
                          <a:cubicBezTo>
                            <a:pt x="69169" y="1921164"/>
                            <a:pt x="111297" y="666687"/>
                            <a:pt x="0" y="0"/>
                          </a:cubicBezTo>
                          <a:close/>
                        </a:path>
                        <a:path w="3374574" h="2602316" stroke="0" extrusionOk="0">
                          <a:moveTo>
                            <a:pt x="0" y="0"/>
                          </a:moveTo>
                          <a:cubicBezTo>
                            <a:pt x="893156" y="104384"/>
                            <a:pt x="2296503" y="165955"/>
                            <a:pt x="3374574" y="0"/>
                          </a:cubicBezTo>
                          <a:cubicBezTo>
                            <a:pt x="3316653" y="1055923"/>
                            <a:pt x="3456737" y="1542535"/>
                            <a:pt x="3374574" y="2602316"/>
                          </a:cubicBezTo>
                          <a:cubicBezTo>
                            <a:pt x="2072925" y="2838990"/>
                            <a:pt x="1276997" y="2540176"/>
                            <a:pt x="0" y="2602316"/>
                          </a:cubicBezTo>
                          <a:cubicBezTo>
                            <a:pt x="31760" y="1345105"/>
                            <a:pt x="-129261" y="892494"/>
                            <a:pt x="0" y="0"/>
                          </a:cubicBezTo>
                          <a:close/>
                        </a:path>
                        <a:path w="3374574" h="2602316" fill="none" stroke="0" extrusionOk="0">
                          <a:moveTo>
                            <a:pt x="0" y="0"/>
                          </a:moveTo>
                          <a:cubicBezTo>
                            <a:pt x="420796" y="-111940"/>
                            <a:pt x="2501581" y="7804"/>
                            <a:pt x="3374574" y="0"/>
                          </a:cubicBezTo>
                          <a:cubicBezTo>
                            <a:pt x="3500250" y="1142508"/>
                            <a:pt x="3274626" y="1337817"/>
                            <a:pt x="3374574" y="2602316"/>
                          </a:cubicBezTo>
                          <a:cubicBezTo>
                            <a:pt x="2838739" y="2616804"/>
                            <a:pt x="553899" y="2728191"/>
                            <a:pt x="0" y="2602316"/>
                          </a:cubicBezTo>
                          <a:cubicBezTo>
                            <a:pt x="-71363" y="1842957"/>
                            <a:pt x="171722" y="708536"/>
                            <a:pt x="0" y="0"/>
                          </a:cubicBezTo>
                          <a:close/>
                        </a:path>
                      </a:pathLst>
                    </a:custGeom>
                    <ask:type>
                      <ask:lineSketchCurve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FC3E8837-29DE-88C9-AC0F-C94005642327}"/>
                </a:ext>
              </a:extLst>
            </p:cNvPr>
            <p:cNvSpPr txBox="1"/>
            <p:nvPr/>
          </p:nvSpPr>
          <p:spPr>
            <a:xfrm>
              <a:off x="5025758" y="1267028"/>
              <a:ext cx="3320687" cy="404598"/>
            </a:xfrm>
            <a:custGeom>
              <a:avLst/>
              <a:gdLst>
                <a:gd name="connsiteX0" fmla="*/ 0 w 3320687"/>
                <a:gd name="connsiteY0" fmla="*/ 0 h 404598"/>
                <a:gd name="connsiteX1" fmla="*/ 520240 w 3320687"/>
                <a:gd name="connsiteY1" fmla="*/ 0 h 404598"/>
                <a:gd name="connsiteX2" fmla="*/ 1007274 w 3320687"/>
                <a:gd name="connsiteY2" fmla="*/ 0 h 404598"/>
                <a:gd name="connsiteX3" fmla="*/ 1593929 w 3320687"/>
                <a:gd name="connsiteY3" fmla="*/ 0 h 404598"/>
                <a:gd name="connsiteX4" fmla="*/ 2147377 w 3320687"/>
                <a:gd name="connsiteY4" fmla="*/ 0 h 404598"/>
                <a:gd name="connsiteX5" fmla="*/ 2700824 w 3320687"/>
                <a:gd name="connsiteY5" fmla="*/ 0 h 404598"/>
                <a:gd name="connsiteX6" fmla="*/ 3320687 w 3320687"/>
                <a:gd name="connsiteY6" fmla="*/ 0 h 404598"/>
                <a:gd name="connsiteX7" fmla="*/ 3320687 w 3320687"/>
                <a:gd name="connsiteY7" fmla="*/ 105194 h 404598"/>
                <a:gd name="connsiteX8" fmla="*/ 3320687 w 3320687"/>
                <a:gd name="connsiteY8" fmla="*/ 198252 h 404598"/>
                <a:gd name="connsiteX9" fmla="*/ 3320687 w 3320687"/>
                <a:gd name="connsiteY9" fmla="*/ 303447 h 404598"/>
                <a:gd name="connsiteX10" fmla="*/ 3320687 w 3320687"/>
                <a:gd name="connsiteY10" fmla="*/ 404598 h 404598"/>
                <a:gd name="connsiteX11" fmla="*/ 2734031 w 3320687"/>
                <a:gd name="connsiteY11" fmla="*/ 404598 h 404598"/>
                <a:gd name="connsiteX12" fmla="*/ 2147377 w 3320687"/>
                <a:gd name="connsiteY12" fmla="*/ 404598 h 404598"/>
                <a:gd name="connsiteX13" fmla="*/ 1527515 w 3320687"/>
                <a:gd name="connsiteY13" fmla="*/ 404598 h 404598"/>
                <a:gd name="connsiteX14" fmla="*/ 1007274 w 3320687"/>
                <a:gd name="connsiteY14" fmla="*/ 404598 h 404598"/>
                <a:gd name="connsiteX15" fmla="*/ 0 w 3320687"/>
                <a:gd name="connsiteY15" fmla="*/ 404598 h 404598"/>
                <a:gd name="connsiteX16" fmla="*/ 0 w 3320687"/>
                <a:gd name="connsiteY16" fmla="*/ 311540 h 404598"/>
                <a:gd name="connsiteX17" fmla="*/ 0 w 3320687"/>
                <a:gd name="connsiteY17" fmla="*/ 210390 h 404598"/>
                <a:gd name="connsiteX18" fmla="*/ 0 w 3320687"/>
                <a:gd name="connsiteY18" fmla="*/ 105194 h 404598"/>
                <a:gd name="connsiteX19" fmla="*/ 0 w 3320687"/>
                <a:gd name="connsiteY19" fmla="*/ 0 h 404598"/>
                <a:gd name="connsiteX0" fmla="*/ 0 w 3320687"/>
                <a:gd name="connsiteY0" fmla="*/ 0 h 404598"/>
                <a:gd name="connsiteX1" fmla="*/ 520240 w 3320687"/>
                <a:gd name="connsiteY1" fmla="*/ 0 h 404598"/>
                <a:gd name="connsiteX2" fmla="*/ 974067 w 3320687"/>
                <a:gd name="connsiteY2" fmla="*/ 0 h 404598"/>
                <a:gd name="connsiteX3" fmla="*/ 1593929 w 3320687"/>
                <a:gd name="connsiteY3" fmla="*/ 0 h 404598"/>
                <a:gd name="connsiteX4" fmla="*/ 2114170 w 3320687"/>
                <a:gd name="connsiteY4" fmla="*/ 0 h 404598"/>
                <a:gd name="connsiteX5" fmla="*/ 2634411 w 3320687"/>
                <a:gd name="connsiteY5" fmla="*/ 0 h 404598"/>
                <a:gd name="connsiteX6" fmla="*/ 3320687 w 3320687"/>
                <a:gd name="connsiteY6" fmla="*/ 0 h 404598"/>
                <a:gd name="connsiteX7" fmla="*/ 3320687 w 3320687"/>
                <a:gd name="connsiteY7" fmla="*/ 93056 h 404598"/>
                <a:gd name="connsiteX8" fmla="*/ 3320687 w 3320687"/>
                <a:gd name="connsiteY8" fmla="*/ 194206 h 404598"/>
                <a:gd name="connsiteX9" fmla="*/ 3320687 w 3320687"/>
                <a:gd name="connsiteY9" fmla="*/ 287264 h 404598"/>
                <a:gd name="connsiteX10" fmla="*/ 3320687 w 3320687"/>
                <a:gd name="connsiteY10" fmla="*/ 404598 h 404598"/>
                <a:gd name="connsiteX11" fmla="*/ 2767238 w 3320687"/>
                <a:gd name="connsiteY11" fmla="*/ 404598 h 404598"/>
                <a:gd name="connsiteX12" fmla="*/ 2246997 w 3320687"/>
                <a:gd name="connsiteY12" fmla="*/ 404598 h 404598"/>
                <a:gd name="connsiteX13" fmla="*/ 1627136 w 3320687"/>
                <a:gd name="connsiteY13" fmla="*/ 404598 h 404598"/>
                <a:gd name="connsiteX14" fmla="*/ 1007274 w 3320687"/>
                <a:gd name="connsiteY14" fmla="*/ 404598 h 404598"/>
                <a:gd name="connsiteX15" fmla="*/ 520240 w 3320687"/>
                <a:gd name="connsiteY15" fmla="*/ 404598 h 404598"/>
                <a:gd name="connsiteX16" fmla="*/ 0 w 3320687"/>
                <a:gd name="connsiteY16" fmla="*/ 404598 h 404598"/>
                <a:gd name="connsiteX17" fmla="*/ 0 w 3320687"/>
                <a:gd name="connsiteY17" fmla="*/ 295355 h 404598"/>
                <a:gd name="connsiteX18" fmla="*/ 0 w 3320687"/>
                <a:gd name="connsiteY18" fmla="*/ 206344 h 404598"/>
                <a:gd name="connsiteX19" fmla="*/ 0 w 3320687"/>
                <a:gd name="connsiteY19" fmla="*/ 113287 h 404598"/>
                <a:gd name="connsiteX20" fmla="*/ 0 w 3320687"/>
                <a:gd name="connsiteY20" fmla="*/ 0 h 404598"/>
                <a:gd name="connsiteX0" fmla="*/ 0 w 3320687"/>
                <a:gd name="connsiteY0" fmla="*/ 0 h 404598"/>
                <a:gd name="connsiteX1" fmla="*/ 520240 w 3320687"/>
                <a:gd name="connsiteY1" fmla="*/ 0 h 404598"/>
                <a:gd name="connsiteX2" fmla="*/ 1007274 w 3320687"/>
                <a:gd name="connsiteY2" fmla="*/ 0 h 404598"/>
                <a:gd name="connsiteX3" fmla="*/ 1593929 w 3320687"/>
                <a:gd name="connsiteY3" fmla="*/ 0 h 404598"/>
                <a:gd name="connsiteX4" fmla="*/ 2147377 w 3320687"/>
                <a:gd name="connsiteY4" fmla="*/ 0 h 404598"/>
                <a:gd name="connsiteX5" fmla="*/ 2700824 w 3320687"/>
                <a:gd name="connsiteY5" fmla="*/ 0 h 404598"/>
                <a:gd name="connsiteX6" fmla="*/ 3320687 w 3320687"/>
                <a:gd name="connsiteY6" fmla="*/ 0 h 404598"/>
                <a:gd name="connsiteX7" fmla="*/ 3320687 w 3320687"/>
                <a:gd name="connsiteY7" fmla="*/ 105194 h 404598"/>
                <a:gd name="connsiteX8" fmla="*/ 3320687 w 3320687"/>
                <a:gd name="connsiteY8" fmla="*/ 198252 h 404598"/>
                <a:gd name="connsiteX9" fmla="*/ 3320687 w 3320687"/>
                <a:gd name="connsiteY9" fmla="*/ 303447 h 404598"/>
                <a:gd name="connsiteX10" fmla="*/ 3320687 w 3320687"/>
                <a:gd name="connsiteY10" fmla="*/ 404598 h 404598"/>
                <a:gd name="connsiteX11" fmla="*/ 2734031 w 3320687"/>
                <a:gd name="connsiteY11" fmla="*/ 404598 h 404598"/>
                <a:gd name="connsiteX12" fmla="*/ 2147377 w 3320687"/>
                <a:gd name="connsiteY12" fmla="*/ 404598 h 404598"/>
                <a:gd name="connsiteX13" fmla="*/ 1527515 w 3320687"/>
                <a:gd name="connsiteY13" fmla="*/ 404598 h 404598"/>
                <a:gd name="connsiteX14" fmla="*/ 1007274 w 3320687"/>
                <a:gd name="connsiteY14" fmla="*/ 404598 h 404598"/>
                <a:gd name="connsiteX15" fmla="*/ 0 w 3320687"/>
                <a:gd name="connsiteY15" fmla="*/ 404598 h 404598"/>
                <a:gd name="connsiteX16" fmla="*/ 0 w 3320687"/>
                <a:gd name="connsiteY16" fmla="*/ 311540 h 404598"/>
                <a:gd name="connsiteX17" fmla="*/ 0 w 3320687"/>
                <a:gd name="connsiteY17" fmla="*/ 210390 h 404598"/>
                <a:gd name="connsiteX18" fmla="*/ 0 w 3320687"/>
                <a:gd name="connsiteY18" fmla="*/ 105194 h 404598"/>
                <a:gd name="connsiteX19" fmla="*/ 0 w 3320687"/>
                <a:gd name="connsiteY19" fmla="*/ 0 h 404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320687" h="404598" fill="none" extrusionOk="0">
                  <a:moveTo>
                    <a:pt x="0" y="0"/>
                  </a:moveTo>
                  <a:cubicBezTo>
                    <a:pt x="220360" y="-48371"/>
                    <a:pt x="295164" y="6725"/>
                    <a:pt x="520240" y="0"/>
                  </a:cubicBezTo>
                  <a:cubicBezTo>
                    <a:pt x="749805" y="7119"/>
                    <a:pt x="793030" y="31495"/>
                    <a:pt x="1007274" y="0"/>
                  </a:cubicBezTo>
                  <a:cubicBezTo>
                    <a:pt x="1194209" y="32320"/>
                    <a:pt x="1426299" y="-11915"/>
                    <a:pt x="1593929" y="0"/>
                  </a:cubicBezTo>
                  <a:cubicBezTo>
                    <a:pt x="1800402" y="6617"/>
                    <a:pt x="2013007" y="-34530"/>
                    <a:pt x="2147377" y="0"/>
                  </a:cubicBezTo>
                  <a:cubicBezTo>
                    <a:pt x="2308656" y="16931"/>
                    <a:pt x="2523014" y="18455"/>
                    <a:pt x="2700824" y="0"/>
                  </a:cubicBezTo>
                  <a:cubicBezTo>
                    <a:pt x="2810754" y="30868"/>
                    <a:pt x="2997668" y="-105089"/>
                    <a:pt x="3320687" y="0"/>
                  </a:cubicBezTo>
                  <a:cubicBezTo>
                    <a:pt x="3376298" y="19163"/>
                    <a:pt x="3265075" y="48070"/>
                    <a:pt x="3320687" y="105194"/>
                  </a:cubicBezTo>
                  <a:cubicBezTo>
                    <a:pt x="3386288" y="132670"/>
                    <a:pt x="3323509" y="165919"/>
                    <a:pt x="3320687" y="198252"/>
                  </a:cubicBezTo>
                  <a:cubicBezTo>
                    <a:pt x="3312460" y="230218"/>
                    <a:pt x="3257130" y="296255"/>
                    <a:pt x="3320687" y="303447"/>
                  </a:cubicBezTo>
                  <a:cubicBezTo>
                    <a:pt x="3419259" y="326265"/>
                    <a:pt x="3292485" y="371273"/>
                    <a:pt x="3320687" y="404598"/>
                  </a:cubicBezTo>
                  <a:cubicBezTo>
                    <a:pt x="3177785" y="408494"/>
                    <a:pt x="2839556" y="341334"/>
                    <a:pt x="2734031" y="404598"/>
                  </a:cubicBezTo>
                  <a:cubicBezTo>
                    <a:pt x="2684844" y="415997"/>
                    <a:pt x="2431025" y="416707"/>
                    <a:pt x="2147377" y="404598"/>
                  </a:cubicBezTo>
                  <a:cubicBezTo>
                    <a:pt x="1903918" y="431162"/>
                    <a:pt x="1806985" y="437965"/>
                    <a:pt x="1527515" y="404598"/>
                  </a:cubicBezTo>
                  <a:cubicBezTo>
                    <a:pt x="1271140" y="415290"/>
                    <a:pt x="1241924" y="396973"/>
                    <a:pt x="1007274" y="404598"/>
                  </a:cubicBezTo>
                  <a:cubicBezTo>
                    <a:pt x="717533" y="457346"/>
                    <a:pt x="518058" y="413018"/>
                    <a:pt x="0" y="404598"/>
                  </a:cubicBezTo>
                  <a:cubicBezTo>
                    <a:pt x="-47682" y="377066"/>
                    <a:pt x="4114" y="328462"/>
                    <a:pt x="0" y="311540"/>
                  </a:cubicBezTo>
                  <a:cubicBezTo>
                    <a:pt x="-24946" y="292213"/>
                    <a:pt x="39533" y="245315"/>
                    <a:pt x="0" y="210390"/>
                  </a:cubicBezTo>
                  <a:cubicBezTo>
                    <a:pt x="-59840" y="165183"/>
                    <a:pt x="91411" y="130260"/>
                    <a:pt x="0" y="105194"/>
                  </a:cubicBezTo>
                  <a:cubicBezTo>
                    <a:pt x="-55220" y="69970"/>
                    <a:pt x="37814" y="41894"/>
                    <a:pt x="0" y="0"/>
                  </a:cubicBezTo>
                  <a:close/>
                </a:path>
                <a:path w="3320687" h="404598" stroke="0" extrusionOk="0">
                  <a:moveTo>
                    <a:pt x="0" y="0"/>
                  </a:moveTo>
                  <a:cubicBezTo>
                    <a:pt x="176712" y="7734"/>
                    <a:pt x="281746" y="-5365"/>
                    <a:pt x="520240" y="0"/>
                  </a:cubicBezTo>
                  <a:cubicBezTo>
                    <a:pt x="761142" y="-33060"/>
                    <a:pt x="890961" y="-25216"/>
                    <a:pt x="974067" y="0"/>
                  </a:cubicBezTo>
                  <a:cubicBezTo>
                    <a:pt x="963975" y="5842"/>
                    <a:pt x="1418121" y="-74021"/>
                    <a:pt x="1593929" y="0"/>
                  </a:cubicBezTo>
                  <a:cubicBezTo>
                    <a:pt x="1862703" y="-35309"/>
                    <a:pt x="2009884" y="-57"/>
                    <a:pt x="2114170" y="0"/>
                  </a:cubicBezTo>
                  <a:cubicBezTo>
                    <a:pt x="2271971" y="-71835"/>
                    <a:pt x="2420843" y="-37969"/>
                    <a:pt x="2634411" y="0"/>
                  </a:cubicBezTo>
                  <a:cubicBezTo>
                    <a:pt x="2853771" y="24924"/>
                    <a:pt x="2960832" y="-34006"/>
                    <a:pt x="3320687" y="0"/>
                  </a:cubicBezTo>
                  <a:cubicBezTo>
                    <a:pt x="3369732" y="46394"/>
                    <a:pt x="3252695" y="76729"/>
                    <a:pt x="3320687" y="93056"/>
                  </a:cubicBezTo>
                  <a:cubicBezTo>
                    <a:pt x="3366556" y="115999"/>
                    <a:pt x="3299307" y="136292"/>
                    <a:pt x="3320687" y="194206"/>
                  </a:cubicBezTo>
                  <a:cubicBezTo>
                    <a:pt x="3327284" y="239979"/>
                    <a:pt x="3296620" y="254284"/>
                    <a:pt x="3320687" y="287264"/>
                  </a:cubicBezTo>
                  <a:cubicBezTo>
                    <a:pt x="3340884" y="325067"/>
                    <a:pt x="3321621" y="368134"/>
                    <a:pt x="3320687" y="404598"/>
                  </a:cubicBezTo>
                  <a:cubicBezTo>
                    <a:pt x="3137945" y="411656"/>
                    <a:pt x="2851601" y="409225"/>
                    <a:pt x="2767238" y="404598"/>
                  </a:cubicBezTo>
                  <a:cubicBezTo>
                    <a:pt x="2620090" y="383665"/>
                    <a:pt x="2407807" y="317055"/>
                    <a:pt x="2246997" y="404598"/>
                  </a:cubicBezTo>
                  <a:cubicBezTo>
                    <a:pt x="2074981" y="434017"/>
                    <a:pt x="1871272" y="432712"/>
                    <a:pt x="1627136" y="404598"/>
                  </a:cubicBezTo>
                  <a:cubicBezTo>
                    <a:pt x="1345750" y="418356"/>
                    <a:pt x="1286754" y="416763"/>
                    <a:pt x="1007274" y="404598"/>
                  </a:cubicBezTo>
                  <a:cubicBezTo>
                    <a:pt x="714151" y="407959"/>
                    <a:pt x="654439" y="388923"/>
                    <a:pt x="520240" y="404598"/>
                  </a:cubicBezTo>
                  <a:cubicBezTo>
                    <a:pt x="400906" y="376598"/>
                    <a:pt x="150566" y="372297"/>
                    <a:pt x="0" y="404598"/>
                  </a:cubicBezTo>
                  <a:cubicBezTo>
                    <a:pt x="-45264" y="342365"/>
                    <a:pt x="47636" y="322939"/>
                    <a:pt x="0" y="295355"/>
                  </a:cubicBezTo>
                  <a:cubicBezTo>
                    <a:pt x="-31366" y="258128"/>
                    <a:pt x="16703" y="227579"/>
                    <a:pt x="0" y="206344"/>
                  </a:cubicBezTo>
                  <a:cubicBezTo>
                    <a:pt x="181" y="180291"/>
                    <a:pt x="25888" y="134164"/>
                    <a:pt x="0" y="113287"/>
                  </a:cubicBezTo>
                  <a:cubicBezTo>
                    <a:pt x="-48057" y="84838"/>
                    <a:pt x="49123" y="52347"/>
                    <a:pt x="0" y="0"/>
                  </a:cubicBezTo>
                  <a:close/>
                </a:path>
                <a:path w="3320687" h="404598" fill="none" stroke="0" extrusionOk="0">
                  <a:moveTo>
                    <a:pt x="0" y="0"/>
                  </a:moveTo>
                  <a:cubicBezTo>
                    <a:pt x="192571" y="-14000"/>
                    <a:pt x="319450" y="3371"/>
                    <a:pt x="520240" y="0"/>
                  </a:cubicBezTo>
                  <a:cubicBezTo>
                    <a:pt x="754993" y="-13683"/>
                    <a:pt x="790069" y="3693"/>
                    <a:pt x="1007274" y="0"/>
                  </a:cubicBezTo>
                  <a:cubicBezTo>
                    <a:pt x="1217673" y="-13004"/>
                    <a:pt x="1474370" y="8911"/>
                    <a:pt x="1593929" y="0"/>
                  </a:cubicBezTo>
                  <a:cubicBezTo>
                    <a:pt x="1721132" y="-23935"/>
                    <a:pt x="2036630" y="38497"/>
                    <a:pt x="2147377" y="0"/>
                  </a:cubicBezTo>
                  <a:cubicBezTo>
                    <a:pt x="2279412" y="-9460"/>
                    <a:pt x="2604622" y="-2174"/>
                    <a:pt x="2700824" y="0"/>
                  </a:cubicBezTo>
                  <a:cubicBezTo>
                    <a:pt x="2808470" y="-39381"/>
                    <a:pt x="3064563" y="-21168"/>
                    <a:pt x="3320687" y="0"/>
                  </a:cubicBezTo>
                  <a:cubicBezTo>
                    <a:pt x="3348419" y="40057"/>
                    <a:pt x="3261734" y="86561"/>
                    <a:pt x="3320687" y="105194"/>
                  </a:cubicBezTo>
                  <a:cubicBezTo>
                    <a:pt x="3400298" y="137320"/>
                    <a:pt x="3319240" y="169156"/>
                    <a:pt x="3320687" y="198252"/>
                  </a:cubicBezTo>
                  <a:cubicBezTo>
                    <a:pt x="3318269" y="223661"/>
                    <a:pt x="3259876" y="270995"/>
                    <a:pt x="3320687" y="303447"/>
                  </a:cubicBezTo>
                  <a:cubicBezTo>
                    <a:pt x="3404769" y="345590"/>
                    <a:pt x="3297917" y="351603"/>
                    <a:pt x="3320687" y="404598"/>
                  </a:cubicBezTo>
                  <a:cubicBezTo>
                    <a:pt x="3170684" y="407265"/>
                    <a:pt x="2868015" y="421737"/>
                    <a:pt x="2734031" y="404598"/>
                  </a:cubicBezTo>
                  <a:cubicBezTo>
                    <a:pt x="2616086" y="400150"/>
                    <a:pt x="2417718" y="300103"/>
                    <a:pt x="2147377" y="404598"/>
                  </a:cubicBezTo>
                  <a:cubicBezTo>
                    <a:pt x="1861866" y="395635"/>
                    <a:pt x="1767549" y="407220"/>
                    <a:pt x="1527515" y="404598"/>
                  </a:cubicBezTo>
                  <a:cubicBezTo>
                    <a:pt x="1262433" y="408468"/>
                    <a:pt x="1248549" y="396671"/>
                    <a:pt x="1007274" y="404598"/>
                  </a:cubicBezTo>
                  <a:cubicBezTo>
                    <a:pt x="785226" y="333637"/>
                    <a:pt x="520731" y="459312"/>
                    <a:pt x="0" y="404598"/>
                  </a:cubicBezTo>
                  <a:cubicBezTo>
                    <a:pt x="-59838" y="395678"/>
                    <a:pt x="18861" y="335610"/>
                    <a:pt x="0" y="311540"/>
                  </a:cubicBezTo>
                  <a:cubicBezTo>
                    <a:pt x="-17996" y="284455"/>
                    <a:pt x="41946" y="216281"/>
                    <a:pt x="0" y="210390"/>
                  </a:cubicBezTo>
                  <a:cubicBezTo>
                    <a:pt x="-43298" y="205148"/>
                    <a:pt x="50169" y="160434"/>
                    <a:pt x="0" y="105194"/>
                  </a:cubicBezTo>
                  <a:cubicBezTo>
                    <a:pt x="-59522" y="51936"/>
                    <a:pt x="20787" y="33307"/>
                    <a:pt x="0" y="0"/>
                  </a:cubicBezTo>
                  <a:close/>
                </a:path>
                <a:path w="3320687" h="404598" fill="none" stroke="0" extrusionOk="0">
                  <a:moveTo>
                    <a:pt x="0" y="0"/>
                  </a:moveTo>
                  <a:cubicBezTo>
                    <a:pt x="202808" y="-39623"/>
                    <a:pt x="278890" y="15705"/>
                    <a:pt x="520240" y="0"/>
                  </a:cubicBezTo>
                  <a:cubicBezTo>
                    <a:pt x="749897" y="-2140"/>
                    <a:pt x="786090" y="14314"/>
                    <a:pt x="1007274" y="0"/>
                  </a:cubicBezTo>
                  <a:cubicBezTo>
                    <a:pt x="1175967" y="38249"/>
                    <a:pt x="1434789" y="36090"/>
                    <a:pt x="1593929" y="0"/>
                  </a:cubicBezTo>
                  <a:cubicBezTo>
                    <a:pt x="1751774" y="-14082"/>
                    <a:pt x="2048935" y="11976"/>
                    <a:pt x="2147377" y="0"/>
                  </a:cubicBezTo>
                  <a:cubicBezTo>
                    <a:pt x="2331084" y="11234"/>
                    <a:pt x="2561867" y="-4626"/>
                    <a:pt x="2700824" y="0"/>
                  </a:cubicBezTo>
                  <a:cubicBezTo>
                    <a:pt x="2805970" y="16448"/>
                    <a:pt x="3006196" y="-34709"/>
                    <a:pt x="3320687" y="0"/>
                  </a:cubicBezTo>
                  <a:cubicBezTo>
                    <a:pt x="3359165" y="10504"/>
                    <a:pt x="3247400" y="75532"/>
                    <a:pt x="3320687" y="105194"/>
                  </a:cubicBezTo>
                  <a:cubicBezTo>
                    <a:pt x="3388443" y="133773"/>
                    <a:pt x="3325274" y="172010"/>
                    <a:pt x="3320687" y="198252"/>
                  </a:cubicBezTo>
                  <a:cubicBezTo>
                    <a:pt x="3296945" y="224748"/>
                    <a:pt x="3263821" y="297205"/>
                    <a:pt x="3320687" y="303447"/>
                  </a:cubicBezTo>
                  <a:cubicBezTo>
                    <a:pt x="3410265" y="335134"/>
                    <a:pt x="3294382" y="376389"/>
                    <a:pt x="3320687" y="404598"/>
                  </a:cubicBezTo>
                  <a:cubicBezTo>
                    <a:pt x="3177594" y="413677"/>
                    <a:pt x="2868140" y="390132"/>
                    <a:pt x="2734031" y="404598"/>
                  </a:cubicBezTo>
                  <a:cubicBezTo>
                    <a:pt x="2682253" y="374619"/>
                    <a:pt x="2423098" y="402029"/>
                    <a:pt x="2147377" y="404598"/>
                  </a:cubicBezTo>
                  <a:cubicBezTo>
                    <a:pt x="1877325" y="429719"/>
                    <a:pt x="1780894" y="409209"/>
                    <a:pt x="1527515" y="404598"/>
                  </a:cubicBezTo>
                  <a:cubicBezTo>
                    <a:pt x="1261557" y="410620"/>
                    <a:pt x="1241983" y="395457"/>
                    <a:pt x="1007274" y="404598"/>
                  </a:cubicBezTo>
                  <a:cubicBezTo>
                    <a:pt x="758663" y="405314"/>
                    <a:pt x="480616" y="419339"/>
                    <a:pt x="0" y="404598"/>
                  </a:cubicBezTo>
                  <a:cubicBezTo>
                    <a:pt x="-50091" y="380078"/>
                    <a:pt x="12902" y="338533"/>
                    <a:pt x="0" y="311540"/>
                  </a:cubicBezTo>
                  <a:cubicBezTo>
                    <a:pt x="-15494" y="296165"/>
                    <a:pt x="48105" y="235833"/>
                    <a:pt x="0" y="210390"/>
                  </a:cubicBezTo>
                  <a:cubicBezTo>
                    <a:pt x="-48871" y="183305"/>
                    <a:pt x="57689" y="139711"/>
                    <a:pt x="0" y="105194"/>
                  </a:cubicBezTo>
                  <a:cubicBezTo>
                    <a:pt x="-60685" y="65574"/>
                    <a:pt x="19113" y="45327"/>
                    <a:pt x="0" y="0"/>
                  </a:cubicBezTo>
                  <a:close/>
                </a:path>
              </a:pathLst>
            </a:custGeom>
            <a:solidFill>
              <a:srgbClr val="FFFFFF"/>
            </a:solidFill>
            <a:ln>
              <a:solidFill>
                <a:srgbClr val="FFFFFF"/>
              </a:solidFill>
              <a:extLst>
                <a:ext uri="{C807C97D-BFC1-408E-A445-0C87EB9F89A2}">
                  <ask:lineSketchStyleProps xmlns:ask="http://schemas.microsoft.com/office/drawing/2018/sketchyshapes" sd="1219033472">
                    <a:custGeom>
                      <a:avLst/>
                      <a:gdLst>
                        <a:gd name="connsiteX0" fmla="*/ 0 w 2968503"/>
                        <a:gd name="connsiteY0" fmla="*/ 0 h 381330"/>
                        <a:gd name="connsiteX1" fmla="*/ 465065 w 2968503"/>
                        <a:gd name="connsiteY1" fmla="*/ 0 h 381330"/>
                        <a:gd name="connsiteX2" fmla="*/ 900445 w 2968503"/>
                        <a:gd name="connsiteY2" fmla="*/ 0 h 381330"/>
                        <a:gd name="connsiteX3" fmla="*/ 1424881 w 2968503"/>
                        <a:gd name="connsiteY3" fmla="*/ 0 h 381330"/>
                        <a:gd name="connsiteX4" fmla="*/ 1919632 w 2968503"/>
                        <a:gd name="connsiteY4" fmla="*/ 0 h 381330"/>
                        <a:gd name="connsiteX5" fmla="*/ 2414382 w 2968503"/>
                        <a:gd name="connsiteY5" fmla="*/ 0 h 381330"/>
                        <a:gd name="connsiteX6" fmla="*/ 2968503 w 2968503"/>
                        <a:gd name="connsiteY6" fmla="*/ 0 h 381330"/>
                        <a:gd name="connsiteX7" fmla="*/ 2968503 w 2968503"/>
                        <a:gd name="connsiteY7" fmla="*/ 99145 h 381330"/>
                        <a:gd name="connsiteX8" fmla="*/ 2968503 w 2968503"/>
                        <a:gd name="connsiteY8" fmla="*/ 186851 h 381330"/>
                        <a:gd name="connsiteX9" fmla="*/ 2968503 w 2968503"/>
                        <a:gd name="connsiteY9" fmla="*/ 285997 h 381330"/>
                        <a:gd name="connsiteX10" fmla="*/ 2968503 w 2968503"/>
                        <a:gd name="connsiteY10" fmla="*/ 381330 h 381330"/>
                        <a:gd name="connsiteX11" fmla="*/ 2444067 w 2968503"/>
                        <a:gd name="connsiteY11" fmla="*/ 381330 h 381330"/>
                        <a:gd name="connsiteX12" fmla="*/ 1919632 w 2968503"/>
                        <a:gd name="connsiteY12" fmla="*/ 381330 h 381330"/>
                        <a:gd name="connsiteX13" fmla="*/ 1365511 w 2968503"/>
                        <a:gd name="connsiteY13" fmla="*/ 381330 h 381330"/>
                        <a:gd name="connsiteX14" fmla="*/ 900445 w 2968503"/>
                        <a:gd name="connsiteY14" fmla="*/ 381330 h 381330"/>
                        <a:gd name="connsiteX15" fmla="*/ 0 w 2968503"/>
                        <a:gd name="connsiteY15" fmla="*/ 381330 h 381330"/>
                        <a:gd name="connsiteX16" fmla="*/ 0 w 2968503"/>
                        <a:gd name="connsiteY16" fmla="*/ 293624 h 381330"/>
                        <a:gd name="connsiteX17" fmla="*/ 0 w 2968503"/>
                        <a:gd name="connsiteY17" fmla="*/ 198291 h 381330"/>
                        <a:gd name="connsiteX18" fmla="*/ 0 w 2968503"/>
                        <a:gd name="connsiteY18" fmla="*/ 99145 h 381330"/>
                        <a:gd name="connsiteX19" fmla="*/ 0 w 2968503"/>
                        <a:gd name="connsiteY19" fmla="*/ 0 h 381330"/>
                        <a:gd name="connsiteX0" fmla="*/ 0 w 2968503"/>
                        <a:gd name="connsiteY0" fmla="*/ 0 h 381330"/>
                        <a:gd name="connsiteX1" fmla="*/ 465065 w 2968503"/>
                        <a:gd name="connsiteY1" fmla="*/ 0 h 381330"/>
                        <a:gd name="connsiteX2" fmla="*/ 870760 w 2968503"/>
                        <a:gd name="connsiteY2" fmla="*/ 0 h 381330"/>
                        <a:gd name="connsiteX3" fmla="*/ 1424881 w 2968503"/>
                        <a:gd name="connsiteY3" fmla="*/ 0 h 381330"/>
                        <a:gd name="connsiteX4" fmla="*/ 1889947 w 2968503"/>
                        <a:gd name="connsiteY4" fmla="*/ 0 h 381330"/>
                        <a:gd name="connsiteX5" fmla="*/ 2355012 w 2968503"/>
                        <a:gd name="connsiteY5" fmla="*/ 0 h 381330"/>
                        <a:gd name="connsiteX6" fmla="*/ 2968503 w 2968503"/>
                        <a:gd name="connsiteY6" fmla="*/ 0 h 381330"/>
                        <a:gd name="connsiteX7" fmla="*/ 2968503 w 2968503"/>
                        <a:gd name="connsiteY7" fmla="*/ 87705 h 381330"/>
                        <a:gd name="connsiteX8" fmla="*/ 2968503 w 2968503"/>
                        <a:gd name="connsiteY8" fmla="*/ 183038 h 381330"/>
                        <a:gd name="connsiteX9" fmla="*/ 2968503 w 2968503"/>
                        <a:gd name="connsiteY9" fmla="*/ 270744 h 381330"/>
                        <a:gd name="connsiteX10" fmla="*/ 2968503 w 2968503"/>
                        <a:gd name="connsiteY10" fmla="*/ 381330 h 381330"/>
                        <a:gd name="connsiteX11" fmla="*/ 2473752 w 2968503"/>
                        <a:gd name="connsiteY11" fmla="*/ 381330 h 381330"/>
                        <a:gd name="connsiteX12" fmla="*/ 2008686 w 2968503"/>
                        <a:gd name="connsiteY12" fmla="*/ 381330 h 381330"/>
                        <a:gd name="connsiteX13" fmla="*/ 1454566 w 2968503"/>
                        <a:gd name="connsiteY13" fmla="*/ 381330 h 381330"/>
                        <a:gd name="connsiteX14" fmla="*/ 900445 w 2968503"/>
                        <a:gd name="connsiteY14" fmla="*/ 381330 h 381330"/>
                        <a:gd name="connsiteX15" fmla="*/ 465065 w 2968503"/>
                        <a:gd name="connsiteY15" fmla="*/ 381330 h 381330"/>
                        <a:gd name="connsiteX16" fmla="*/ 0 w 2968503"/>
                        <a:gd name="connsiteY16" fmla="*/ 381330 h 381330"/>
                        <a:gd name="connsiteX17" fmla="*/ 0 w 2968503"/>
                        <a:gd name="connsiteY17" fmla="*/ 278370 h 381330"/>
                        <a:gd name="connsiteX18" fmla="*/ 0 w 2968503"/>
                        <a:gd name="connsiteY18" fmla="*/ 194478 h 381330"/>
                        <a:gd name="connsiteX19" fmla="*/ 0 w 2968503"/>
                        <a:gd name="connsiteY19" fmla="*/ 106772 h 381330"/>
                        <a:gd name="connsiteX20" fmla="*/ 0 w 2968503"/>
                        <a:gd name="connsiteY20" fmla="*/ 0 h 38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968503" h="381330" fill="none" extrusionOk="0">
                          <a:moveTo>
                            <a:pt x="0" y="0"/>
                          </a:moveTo>
                          <a:cubicBezTo>
                            <a:pt x="194227" y="-28937"/>
                            <a:pt x="269807" y="6693"/>
                            <a:pt x="465065" y="0"/>
                          </a:cubicBezTo>
                          <a:cubicBezTo>
                            <a:pt x="657532" y="-4865"/>
                            <a:pt x="714130" y="13109"/>
                            <a:pt x="900445" y="0"/>
                          </a:cubicBezTo>
                          <a:cubicBezTo>
                            <a:pt x="1077861" y="8649"/>
                            <a:pt x="1287411" y="6090"/>
                            <a:pt x="1424881" y="0"/>
                          </a:cubicBezTo>
                          <a:cubicBezTo>
                            <a:pt x="1586869" y="-1225"/>
                            <a:pt x="1800806" y="-4240"/>
                            <a:pt x="1919632" y="0"/>
                          </a:cubicBezTo>
                          <a:cubicBezTo>
                            <a:pt x="2049196" y="6254"/>
                            <a:pt x="2283085" y="10996"/>
                            <a:pt x="2414382" y="0"/>
                          </a:cubicBezTo>
                          <a:cubicBezTo>
                            <a:pt x="2516394" y="16797"/>
                            <a:pt x="2696878" y="-42154"/>
                            <a:pt x="2968503" y="0"/>
                          </a:cubicBezTo>
                          <a:cubicBezTo>
                            <a:pt x="3004772" y="28709"/>
                            <a:pt x="2911311" y="58996"/>
                            <a:pt x="2968503" y="99145"/>
                          </a:cubicBezTo>
                          <a:cubicBezTo>
                            <a:pt x="3027668" y="125251"/>
                            <a:pt x="2966887" y="160669"/>
                            <a:pt x="2968503" y="186851"/>
                          </a:cubicBezTo>
                          <a:cubicBezTo>
                            <a:pt x="2964812" y="214813"/>
                            <a:pt x="2909551" y="273114"/>
                            <a:pt x="2968503" y="285997"/>
                          </a:cubicBezTo>
                          <a:cubicBezTo>
                            <a:pt x="3044827" y="309970"/>
                            <a:pt x="2944214" y="346287"/>
                            <a:pt x="2968503" y="381330"/>
                          </a:cubicBezTo>
                          <a:cubicBezTo>
                            <a:pt x="2836851" y="383821"/>
                            <a:pt x="2544456" y="342518"/>
                            <a:pt x="2444067" y="381330"/>
                          </a:cubicBezTo>
                          <a:cubicBezTo>
                            <a:pt x="2357094" y="390633"/>
                            <a:pt x="2165104" y="383902"/>
                            <a:pt x="1919632" y="381330"/>
                          </a:cubicBezTo>
                          <a:cubicBezTo>
                            <a:pt x="1697364" y="401693"/>
                            <a:pt x="1609860" y="398656"/>
                            <a:pt x="1365511" y="381330"/>
                          </a:cubicBezTo>
                          <a:cubicBezTo>
                            <a:pt x="1132443" y="387357"/>
                            <a:pt x="1112294" y="377083"/>
                            <a:pt x="900445" y="381330"/>
                          </a:cubicBezTo>
                          <a:cubicBezTo>
                            <a:pt x="677402" y="393401"/>
                            <a:pt x="445927" y="385199"/>
                            <a:pt x="0" y="381330"/>
                          </a:cubicBezTo>
                          <a:cubicBezTo>
                            <a:pt x="-44233" y="357192"/>
                            <a:pt x="6713" y="315288"/>
                            <a:pt x="0" y="293624"/>
                          </a:cubicBezTo>
                          <a:cubicBezTo>
                            <a:pt x="-13530" y="271112"/>
                            <a:pt x="35089" y="227221"/>
                            <a:pt x="0" y="198291"/>
                          </a:cubicBezTo>
                          <a:cubicBezTo>
                            <a:pt x="-41864" y="169712"/>
                            <a:pt x="75066" y="130356"/>
                            <a:pt x="0" y="99145"/>
                          </a:cubicBezTo>
                          <a:cubicBezTo>
                            <a:pt x="-57015" y="56028"/>
                            <a:pt x="25580" y="37999"/>
                            <a:pt x="0" y="0"/>
                          </a:cubicBezTo>
                          <a:close/>
                        </a:path>
                        <a:path w="2968503" h="381330" stroke="0" extrusionOk="0">
                          <a:moveTo>
                            <a:pt x="0" y="0"/>
                          </a:moveTo>
                          <a:cubicBezTo>
                            <a:pt x="175444" y="549"/>
                            <a:pt x="252082" y="2823"/>
                            <a:pt x="465065" y="0"/>
                          </a:cubicBezTo>
                          <a:cubicBezTo>
                            <a:pt x="679356" y="-19841"/>
                            <a:pt x="792721" y="-12084"/>
                            <a:pt x="870760" y="0"/>
                          </a:cubicBezTo>
                          <a:cubicBezTo>
                            <a:pt x="902320" y="2166"/>
                            <a:pt x="1251305" y="-42821"/>
                            <a:pt x="1424881" y="0"/>
                          </a:cubicBezTo>
                          <a:cubicBezTo>
                            <a:pt x="1657445" y="-26886"/>
                            <a:pt x="1794410" y="136"/>
                            <a:pt x="1889947" y="0"/>
                          </a:cubicBezTo>
                          <a:cubicBezTo>
                            <a:pt x="2024305" y="-40334"/>
                            <a:pt x="2159902" y="-19181"/>
                            <a:pt x="2355012" y="0"/>
                          </a:cubicBezTo>
                          <a:cubicBezTo>
                            <a:pt x="2553051" y="13314"/>
                            <a:pt x="2669971" y="-5888"/>
                            <a:pt x="2968503" y="0"/>
                          </a:cubicBezTo>
                          <a:cubicBezTo>
                            <a:pt x="3005360" y="37794"/>
                            <a:pt x="2914434" y="70339"/>
                            <a:pt x="2968503" y="87705"/>
                          </a:cubicBezTo>
                          <a:cubicBezTo>
                            <a:pt x="3015512" y="107108"/>
                            <a:pt x="2949594" y="139147"/>
                            <a:pt x="2968503" y="183038"/>
                          </a:cubicBezTo>
                          <a:cubicBezTo>
                            <a:pt x="2977983" y="224778"/>
                            <a:pt x="2947053" y="238630"/>
                            <a:pt x="2968503" y="270744"/>
                          </a:cubicBezTo>
                          <a:cubicBezTo>
                            <a:pt x="2988451" y="308122"/>
                            <a:pt x="2961160" y="346181"/>
                            <a:pt x="2968503" y="381330"/>
                          </a:cubicBezTo>
                          <a:cubicBezTo>
                            <a:pt x="2812757" y="388750"/>
                            <a:pt x="2556073" y="382502"/>
                            <a:pt x="2473752" y="381330"/>
                          </a:cubicBezTo>
                          <a:cubicBezTo>
                            <a:pt x="2359636" y="383000"/>
                            <a:pt x="2149169" y="342531"/>
                            <a:pt x="2008686" y="381330"/>
                          </a:cubicBezTo>
                          <a:cubicBezTo>
                            <a:pt x="1865228" y="393263"/>
                            <a:pt x="1683753" y="379027"/>
                            <a:pt x="1454566" y="381330"/>
                          </a:cubicBezTo>
                          <a:cubicBezTo>
                            <a:pt x="1208287" y="392964"/>
                            <a:pt x="1147529" y="384828"/>
                            <a:pt x="900445" y="381330"/>
                          </a:cubicBezTo>
                          <a:cubicBezTo>
                            <a:pt x="652918" y="387152"/>
                            <a:pt x="585451" y="378036"/>
                            <a:pt x="465065" y="381330"/>
                          </a:cubicBezTo>
                          <a:cubicBezTo>
                            <a:pt x="346346" y="379245"/>
                            <a:pt x="119967" y="366931"/>
                            <a:pt x="0" y="381330"/>
                          </a:cubicBezTo>
                          <a:cubicBezTo>
                            <a:pt x="-51242" y="330504"/>
                            <a:pt x="32923" y="312984"/>
                            <a:pt x="0" y="278370"/>
                          </a:cubicBezTo>
                          <a:cubicBezTo>
                            <a:pt x="-28232" y="242133"/>
                            <a:pt x="10510" y="218856"/>
                            <a:pt x="0" y="194478"/>
                          </a:cubicBezTo>
                          <a:cubicBezTo>
                            <a:pt x="-2437" y="169754"/>
                            <a:pt x="23530" y="131507"/>
                            <a:pt x="0" y="106772"/>
                          </a:cubicBezTo>
                          <a:cubicBezTo>
                            <a:pt x="-34295" y="78957"/>
                            <a:pt x="40083" y="44415"/>
                            <a:pt x="0" y="0"/>
                          </a:cubicBezTo>
                          <a:close/>
                        </a:path>
                        <a:path w="2968503" h="381330" fill="none" stroke="0" extrusionOk="0">
                          <a:moveTo>
                            <a:pt x="0" y="0"/>
                          </a:moveTo>
                          <a:cubicBezTo>
                            <a:pt x="172901" y="-15130"/>
                            <a:pt x="260021" y="12638"/>
                            <a:pt x="465065" y="0"/>
                          </a:cubicBezTo>
                          <a:cubicBezTo>
                            <a:pt x="671240" y="-3586"/>
                            <a:pt x="703029" y="1970"/>
                            <a:pt x="900445" y="0"/>
                          </a:cubicBezTo>
                          <a:cubicBezTo>
                            <a:pt x="1080752" y="617"/>
                            <a:pt x="1288567" y="18750"/>
                            <a:pt x="1424881" y="0"/>
                          </a:cubicBezTo>
                          <a:cubicBezTo>
                            <a:pt x="1534962" y="-23243"/>
                            <a:pt x="1818608" y="9052"/>
                            <a:pt x="1919632" y="0"/>
                          </a:cubicBezTo>
                          <a:cubicBezTo>
                            <a:pt x="2067180" y="2775"/>
                            <a:pt x="2308321" y="-655"/>
                            <a:pt x="2414382" y="0"/>
                          </a:cubicBezTo>
                          <a:cubicBezTo>
                            <a:pt x="2511254" y="-8105"/>
                            <a:pt x="2705633" y="5985"/>
                            <a:pt x="2968503" y="0"/>
                          </a:cubicBezTo>
                          <a:cubicBezTo>
                            <a:pt x="2986173" y="22674"/>
                            <a:pt x="2896479" y="82027"/>
                            <a:pt x="2968503" y="99145"/>
                          </a:cubicBezTo>
                          <a:cubicBezTo>
                            <a:pt x="3038657" y="130519"/>
                            <a:pt x="2965444" y="163787"/>
                            <a:pt x="2968503" y="186851"/>
                          </a:cubicBezTo>
                          <a:cubicBezTo>
                            <a:pt x="2961209" y="208351"/>
                            <a:pt x="2907209" y="261741"/>
                            <a:pt x="2968503" y="285997"/>
                          </a:cubicBezTo>
                          <a:cubicBezTo>
                            <a:pt x="3040622" y="324586"/>
                            <a:pt x="2947022" y="338436"/>
                            <a:pt x="2968503" y="381330"/>
                          </a:cubicBezTo>
                          <a:cubicBezTo>
                            <a:pt x="2838716" y="393868"/>
                            <a:pt x="2561995" y="382874"/>
                            <a:pt x="2444067" y="381330"/>
                          </a:cubicBezTo>
                          <a:cubicBezTo>
                            <a:pt x="2346676" y="379169"/>
                            <a:pt x="2163295" y="340074"/>
                            <a:pt x="1919632" y="381330"/>
                          </a:cubicBezTo>
                          <a:cubicBezTo>
                            <a:pt x="1681481" y="388500"/>
                            <a:pt x="1590645" y="370697"/>
                            <a:pt x="1365511" y="381330"/>
                          </a:cubicBezTo>
                          <a:cubicBezTo>
                            <a:pt x="1127540" y="384344"/>
                            <a:pt x="1111540" y="374557"/>
                            <a:pt x="900445" y="381330"/>
                          </a:cubicBezTo>
                          <a:cubicBezTo>
                            <a:pt x="692620" y="310186"/>
                            <a:pt x="397908" y="386882"/>
                            <a:pt x="0" y="381330"/>
                          </a:cubicBezTo>
                          <a:cubicBezTo>
                            <a:pt x="-51878" y="367789"/>
                            <a:pt x="10633" y="320061"/>
                            <a:pt x="0" y="293624"/>
                          </a:cubicBezTo>
                          <a:cubicBezTo>
                            <a:pt x="-8625" y="271785"/>
                            <a:pt x="43162" y="213315"/>
                            <a:pt x="0" y="198291"/>
                          </a:cubicBezTo>
                          <a:cubicBezTo>
                            <a:pt x="-37323" y="182605"/>
                            <a:pt x="40478" y="147377"/>
                            <a:pt x="0" y="99145"/>
                          </a:cubicBezTo>
                          <a:cubicBezTo>
                            <a:pt x="-55808" y="60893"/>
                            <a:pt x="14429" y="39282"/>
                            <a:pt x="0" y="0"/>
                          </a:cubicBezTo>
                          <a:close/>
                        </a:path>
                      </a:pathLst>
                    </a:custGeom>
                    <ask:type>
                      <ask:lineSketchScribble/>
                    </ask:type>
                  </ask:lineSketchStyleProps>
                </a:ext>
              </a:extLst>
            </a:ln>
          </p:spPr>
          <p:txBody>
            <a:bodyPr wrap="square">
              <a:spAutoFit/>
            </a:bodyPr>
            <a:lstStyle/>
            <a:p>
              <a:pPr marR="0" lvl="0" algn="ctr">
                <a:lnSpc>
                  <a:spcPct val="125000"/>
                </a:lnSpc>
                <a:spcBef>
                  <a:spcPts val="0"/>
                </a:spcBef>
                <a:spcAft>
                  <a:spcPts val="0"/>
                </a:spcAft>
              </a:pPr>
              <a:r>
                <a:rPr lang="en-US" sz="1800" b="1" dirty="0" err="1">
                  <a:solidFill>
                    <a:schemeClr val="tx1"/>
                  </a:solidFill>
                  <a:latin typeface="+mn-lt"/>
                  <a:ea typeface="Calibri" panose="020F0502020204030204" pitchFamily="34" charset="0"/>
                  <a:cs typeface="Times New Roman" panose="02020603050405020304" pitchFamily="18" charset="0"/>
                </a:rPr>
                <a:t>Mô</a:t>
              </a:r>
              <a:r>
                <a:rPr lang="en-US" sz="1800" b="1" dirty="0">
                  <a:solidFill>
                    <a:schemeClr val="tx1"/>
                  </a:solidFill>
                  <a:latin typeface="+mn-lt"/>
                  <a:ea typeface="Calibri" panose="020F0502020204030204" pitchFamily="34" charset="0"/>
                  <a:cs typeface="Times New Roman" panose="02020603050405020304" pitchFamily="18" charset="0"/>
                </a:rPr>
                <a:t> </a:t>
              </a:r>
              <a:r>
                <a:rPr lang="en-US" sz="1800" b="1" dirty="0" err="1">
                  <a:solidFill>
                    <a:schemeClr val="tx1"/>
                  </a:solidFill>
                  <a:latin typeface="+mn-lt"/>
                  <a:ea typeface="Calibri" panose="020F0502020204030204" pitchFamily="34" charset="0"/>
                  <a:cs typeface="Times New Roman" panose="02020603050405020304" pitchFamily="18" charset="0"/>
                </a:rPr>
                <a:t>tả</a:t>
              </a:r>
              <a:r>
                <a:rPr lang="en-US" sz="1800" b="1" dirty="0">
                  <a:solidFill>
                    <a:schemeClr val="tx1"/>
                  </a:solidFill>
                  <a:latin typeface="+mn-lt"/>
                  <a:ea typeface="Calibri" panose="020F0502020204030204" pitchFamily="34" charset="0"/>
                  <a:cs typeface="Times New Roman" panose="02020603050405020304" pitchFamily="18" charset="0"/>
                </a:rPr>
                <a:t> </a:t>
              </a:r>
              <a:r>
                <a:rPr lang="en-US" sz="1800" b="1" dirty="0" err="1">
                  <a:solidFill>
                    <a:schemeClr val="tx1"/>
                  </a:solidFill>
                  <a:latin typeface="+mn-lt"/>
                  <a:ea typeface="Calibri" panose="020F0502020204030204" pitchFamily="34" charset="0"/>
                  <a:cs typeface="Times New Roman" panose="02020603050405020304" pitchFamily="18" charset="0"/>
                </a:rPr>
                <a:t>chức</a:t>
              </a:r>
              <a:r>
                <a:rPr lang="en-US" sz="1800" b="1" dirty="0">
                  <a:solidFill>
                    <a:schemeClr val="tx1"/>
                  </a:solidFill>
                  <a:latin typeface="+mn-lt"/>
                  <a:ea typeface="Calibri" panose="020F0502020204030204" pitchFamily="34" charset="0"/>
                  <a:cs typeface="Times New Roman" panose="02020603050405020304" pitchFamily="18" charset="0"/>
                </a:rPr>
                <a:t> </a:t>
              </a:r>
              <a:r>
                <a:rPr lang="en-US" sz="1800" b="1" dirty="0" err="1">
                  <a:solidFill>
                    <a:schemeClr val="tx1"/>
                  </a:solidFill>
                  <a:latin typeface="+mn-lt"/>
                  <a:ea typeface="Calibri" panose="020F0502020204030204" pitchFamily="34" charset="0"/>
                  <a:cs typeface="Times New Roman" panose="02020603050405020304" pitchFamily="18" charset="0"/>
                </a:rPr>
                <a:t>năng</a:t>
              </a:r>
              <a:endParaRPr lang="en-US" sz="1800" b="1" dirty="0">
                <a:solidFill>
                  <a:schemeClr val="tx1"/>
                </a:solidFill>
                <a:effectLst/>
                <a:latin typeface="+mn-lt"/>
                <a:ea typeface="Calibri" panose="020F0502020204030204" pitchFamily="34" charset="0"/>
                <a:cs typeface="Times New Roman" panose="02020603050405020304" pitchFamily="18" charset="0"/>
              </a:endParaRPr>
            </a:p>
          </p:txBody>
        </p:sp>
      </p:grpSp>
      <p:sp>
        <p:nvSpPr>
          <p:cNvPr id="62" name="Google Shape;583;p40">
            <a:extLst>
              <a:ext uri="{FF2B5EF4-FFF2-40B4-BE49-F238E27FC236}">
                <a16:creationId xmlns:a16="http://schemas.microsoft.com/office/drawing/2014/main" id="{1862DBC6-B1F2-EF34-DCFB-EE0C0412D114}"/>
              </a:ext>
            </a:extLst>
          </p:cNvPr>
          <p:cNvSpPr txBox="1">
            <a:spLocks/>
          </p:cNvSpPr>
          <p:nvPr/>
        </p:nvSpPr>
        <p:spPr>
          <a:xfrm>
            <a:off x="668408" y="-4632961"/>
            <a:ext cx="4696783" cy="59148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Fredoka"/>
              <a:buNone/>
              <a:defRPr sz="3000" b="1" i="0" u="none" strike="noStrike" cap="none">
                <a:solidFill>
                  <a:schemeClr val="dk1"/>
                </a:solidFill>
                <a:latin typeface="Fredoka"/>
                <a:ea typeface="Fredoka"/>
                <a:cs typeface="Fredoka"/>
                <a:sym typeface="Fredoka"/>
              </a:defRPr>
            </a:lvl1pPr>
            <a:lvl2pPr marR="0" lvl="1" algn="ctr" rtl="0">
              <a:lnSpc>
                <a:spcPct val="100000"/>
              </a:lnSpc>
              <a:spcBef>
                <a:spcPts val="0"/>
              </a:spcBef>
              <a:spcAft>
                <a:spcPts val="0"/>
              </a:spcAft>
              <a:buClr>
                <a:schemeClr val="dk1"/>
              </a:buClr>
              <a:buSzPts val="3000"/>
              <a:buFont typeface="Fredoka"/>
              <a:buNone/>
              <a:defRPr sz="3000" b="1" i="0" u="none" strike="noStrike" cap="none">
                <a:solidFill>
                  <a:schemeClr val="dk1"/>
                </a:solidFill>
                <a:latin typeface="Fredoka"/>
                <a:ea typeface="Fredoka"/>
                <a:cs typeface="Fredoka"/>
                <a:sym typeface="Fredoka"/>
              </a:defRPr>
            </a:lvl2pPr>
            <a:lvl3pPr marR="0" lvl="2" algn="ctr" rtl="0">
              <a:lnSpc>
                <a:spcPct val="100000"/>
              </a:lnSpc>
              <a:spcBef>
                <a:spcPts val="0"/>
              </a:spcBef>
              <a:spcAft>
                <a:spcPts val="0"/>
              </a:spcAft>
              <a:buClr>
                <a:schemeClr val="dk1"/>
              </a:buClr>
              <a:buSzPts val="3000"/>
              <a:buFont typeface="Fredoka"/>
              <a:buNone/>
              <a:defRPr sz="3000" b="1" i="0" u="none" strike="noStrike" cap="none">
                <a:solidFill>
                  <a:schemeClr val="dk1"/>
                </a:solidFill>
                <a:latin typeface="Fredoka"/>
                <a:ea typeface="Fredoka"/>
                <a:cs typeface="Fredoka"/>
                <a:sym typeface="Fredoka"/>
              </a:defRPr>
            </a:lvl3pPr>
            <a:lvl4pPr marR="0" lvl="3" algn="ctr" rtl="0">
              <a:lnSpc>
                <a:spcPct val="100000"/>
              </a:lnSpc>
              <a:spcBef>
                <a:spcPts val="0"/>
              </a:spcBef>
              <a:spcAft>
                <a:spcPts val="0"/>
              </a:spcAft>
              <a:buClr>
                <a:schemeClr val="dk1"/>
              </a:buClr>
              <a:buSzPts val="3000"/>
              <a:buFont typeface="Fredoka"/>
              <a:buNone/>
              <a:defRPr sz="3000" b="1" i="0" u="none" strike="noStrike" cap="none">
                <a:solidFill>
                  <a:schemeClr val="dk1"/>
                </a:solidFill>
                <a:latin typeface="Fredoka"/>
                <a:ea typeface="Fredoka"/>
                <a:cs typeface="Fredoka"/>
                <a:sym typeface="Fredoka"/>
              </a:defRPr>
            </a:lvl4pPr>
            <a:lvl5pPr marR="0" lvl="4" algn="ctr" rtl="0">
              <a:lnSpc>
                <a:spcPct val="100000"/>
              </a:lnSpc>
              <a:spcBef>
                <a:spcPts val="0"/>
              </a:spcBef>
              <a:spcAft>
                <a:spcPts val="0"/>
              </a:spcAft>
              <a:buClr>
                <a:schemeClr val="dk1"/>
              </a:buClr>
              <a:buSzPts val="3000"/>
              <a:buFont typeface="Fredoka"/>
              <a:buNone/>
              <a:defRPr sz="3000" b="1" i="0" u="none" strike="noStrike" cap="none">
                <a:solidFill>
                  <a:schemeClr val="dk1"/>
                </a:solidFill>
                <a:latin typeface="Fredoka"/>
                <a:ea typeface="Fredoka"/>
                <a:cs typeface="Fredoka"/>
                <a:sym typeface="Fredoka"/>
              </a:defRPr>
            </a:lvl5pPr>
            <a:lvl6pPr marR="0" lvl="5" algn="ctr" rtl="0">
              <a:lnSpc>
                <a:spcPct val="100000"/>
              </a:lnSpc>
              <a:spcBef>
                <a:spcPts val="0"/>
              </a:spcBef>
              <a:spcAft>
                <a:spcPts val="0"/>
              </a:spcAft>
              <a:buClr>
                <a:schemeClr val="dk1"/>
              </a:buClr>
              <a:buSzPts val="3000"/>
              <a:buFont typeface="Fredoka"/>
              <a:buNone/>
              <a:defRPr sz="3000" b="1" i="0" u="none" strike="noStrike" cap="none">
                <a:solidFill>
                  <a:schemeClr val="dk1"/>
                </a:solidFill>
                <a:latin typeface="Fredoka"/>
                <a:ea typeface="Fredoka"/>
                <a:cs typeface="Fredoka"/>
                <a:sym typeface="Fredoka"/>
              </a:defRPr>
            </a:lvl6pPr>
            <a:lvl7pPr marR="0" lvl="6" algn="ctr" rtl="0">
              <a:lnSpc>
                <a:spcPct val="100000"/>
              </a:lnSpc>
              <a:spcBef>
                <a:spcPts val="0"/>
              </a:spcBef>
              <a:spcAft>
                <a:spcPts val="0"/>
              </a:spcAft>
              <a:buClr>
                <a:schemeClr val="dk1"/>
              </a:buClr>
              <a:buSzPts val="3000"/>
              <a:buFont typeface="Fredoka"/>
              <a:buNone/>
              <a:defRPr sz="3000" b="1" i="0" u="none" strike="noStrike" cap="none">
                <a:solidFill>
                  <a:schemeClr val="dk1"/>
                </a:solidFill>
                <a:latin typeface="Fredoka"/>
                <a:ea typeface="Fredoka"/>
                <a:cs typeface="Fredoka"/>
                <a:sym typeface="Fredoka"/>
              </a:defRPr>
            </a:lvl7pPr>
            <a:lvl8pPr marR="0" lvl="7" algn="ctr" rtl="0">
              <a:lnSpc>
                <a:spcPct val="100000"/>
              </a:lnSpc>
              <a:spcBef>
                <a:spcPts val="0"/>
              </a:spcBef>
              <a:spcAft>
                <a:spcPts val="0"/>
              </a:spcAft>
              <a:buClr>
                <a:schemeClr val="dk1"/>
              </a:buClr>
              <a:buSzPts val="3000"/>
              <a:buFont typeface="Fredoka"/>
              <a:buNone/>
              <a:defRPr sz="3000" b="1" i="0" u="none" strike="noStrike" cap="none">
                <a:solidFill>
                  <a:schemeClr val="dk1"/>
                </a:solidFill>
                <a:latin typeface="Fredoka"/>
                <a:ea typeface="Fredoka"/>
                <a:cs typeface="Fredoka"/>
                <a:sym typeface="Fredoka"/>
              </a:defRPr>
            </a:lvl8pPr>
            <a:lvl9pPr marR="0" lvl="8" algn="ctr" rtl="0">
              <a:lnSpc>
                <a:spcPct val="100000"/>
              </a:lnSpc>
              <a:spcBef>
                <a:spcPts val="0"/>
              </a:spcBef>
              <a:spcAft>
                <a:spcPts val="0"/>
              </a:spcAft>
              <a:buClr>
                <a:schemeClr val="dk1"/>
              </a:buClr>
              <a:buSzPts val="3000"/>
              <a:buFont typeface="Fredoka"/>
              <a:buNone/>
              <a:defRPr sz="3000" b="1" i="0" u="none" strike="noStrike" cap="none">
                <a:solidFill>
                  <a:schemeClr val="dk1"/>
                </a:solidFill>
                <a:latin typeface="Fredoka"/>
                <a:ea typeface="Fredoka"/>
                <a:cs typeface="Fredoka"/>
                <a:sym typeface="Fredoka"/>
              </a:defRPr>
            </a:lvl9pPr>
          </a:lstStyle>
          <a:p>
            <a:r>
              <a:rPr lang="fr-FR">
                <a:latin typeface="Bahnschrift" panose="020B0502040204020203" pitchFamily="34" charset="0"/>
              </a:rPr>
              <a:t>1.2. SỰ RA ĐỜI CỦA VUE</a:t>
            </a:r>
            <a:endParaRPr lang="fr-FR" dirty="0">
              <a:latin typeface="Bahnschrift" panose="020B0502040204020203" pitchFamily="34" charset="0"/>
            </a:endParaRPr>
          </a:p>
        </p:txBody>
      </p:sp>
      <p:grpSp>
        <p:nvGrpSpPr>
          <p:cNvPr id="63" name="Group 62">
            <a:extLst>
              <a:ext uri="{FF2B5EF4-FFF2-40B4-BE49-F238E27FC236}">
                <a16:creationId xmlns:a16="http://schemas.microsoft.com/office/drawing/2014/main" id="{23209956-762A-C647-DDBE-3367EB7A8552}"/>
              </a:ext>
            </a:extLst>
          </p:cNvPr>
          <p:cNvGrpSpPr/>
          <p:nvPr/>
        </p:nvGrpSpPr>
        <p:grpSpPr>
          <a:xfrm>
            <a:off x="547260" y="-3930876"/>
            <a:ext cx="288389" cy="228403"/>
            <a:chOff x="6163714" y="813988"/>
            <a:chExt cx="288389" cy="228403"/>
          </a:xfrm>
        </p:grpSpPr>
        <p:sp>
          <p:nvSpPr>
            <p:cNvPr id="256" name="Google Shape;587;p40">
              <a:extLst>
                <a:ext uri="{FF2B5EF4-FFF2-40B4-BE49-F238E27FC236}">
                  <a16:creationId xmlns:a16="http://schemas.microsoft.com/office/drawing/2014/main" id="{B03515B8-C9B9-5714-1D27-59D0B4B79CAA}"/>
                </a:ext>
              </a:extLst>
            </p:cNvPr>
            <p:cNvSpPr/>
            <p:nvPr/>
          </p:nvSpPr>
          <p:spPr>
            <a:xfrm>
              <a:off x="6234740" y="835474"/>
              <a:ext cx="93704" cy="104730"/>
            </a:xfrm>
            <a:custGeom>
              <a:avLst/>
              <a:gdLst/>
              <a:ahLst/>
              <a:cxnLst/>
              <a:rect l="l" t="t" r="r" b="b"/>
              <a:pathLst>
                <a:path w="1759" h="1991" extrusionOk="0">
                  <a:moveTo>
                    <a:pt x="266" y="0"/>
                  </a:moveTo>
                  <a:cubicBezTo>
                    <a:pt x="164" y="0"/>
                    <a:pt x="1" y="219"/>
                    <a:pt x="31" y="295"/>
                  </a:cubicBezTo>
                  <a:cubicBezTo>
                    <a:pt x="40" y="319"/>
                    <a:pt x="56" y="347"/>
                    <a:pt x="77" y="353"/>
                  </a:cubicBezTo>
                  <a:cubicBezTo>
                    <a:pt x="257" y="412"/>
                    <a:pt x="232" y="663"/>
                    <a:pt x="418" y="716"/>
                  </a:cubicBezTo>
                  <a:cubicBezTo>
                    <a:pt x="430" y="719"/>
                    <a:pt x="424" y="765"/>
                    <a:pt x="436" y="781"/>
                  </a:cubicBezTo>
                  <a:cubicBezTo>
                    <a:pt x="523" y="892"/>
                    <a:pt x="591" y="1034"/>
                    <a:pt x="706" y="1096"/>
                  </a:cubicBezTo>
                  <a:cubicBezTo>
                    <a:pt x="802" y="1152"/>
                    <a:pt x="836" y="1220"/>
                    <a:pt x="882" y="1301"/>
                  </a:cubicBezTo>
                  <a:cubicBezTo>
                    <a:pt x="935" y="1390"/>
                    <a:pt x="1003" y="1474"/>
                    <a:pt x="1071" y="1551"/>
                  </a:cubicBezTo>
                  <a:cubicBezTo>
                    <a:pt x="1124" y="1616"/>
                    <a:pt x="1223" y="1663"/>
                    <a:pt x="1244" y="1731"/>
                  </a:cubicBezTo>
                  <a:cubicBezTo>
                    <a:pt x="1291" y="1889"/>
                    <a:pt x="1359" y="1969"/>
                    <a:pt x="1538" y="1988"/>
                  </a:cubicBezTo>
                  <a:cubicBezTo>
                    <a:pt x="1553" y="1990"/>
                    <a:pt x="1567" y="1991"/>
                    <a:pt x="1580" y="1991"/>
                  </a:cubicBezTo>
                  <a:cubicBezTo>
                    <a:pt x="1671" y="1991"/>
                    <a:pt x="1712" y="1944"/>
                    <a:pt x="1740" y="1873"/>
                  </a:cubicBezTo>
                  <a:cubicBezTo>
                    <a:pt x="1758" y="1830"/>
                    <a:pt x="1724" y="1762"/>
                    <a:pt x="1712" y="1706"/>
                  </a:cubicBezTo>
                  <a:cubicBezTo>
                    <a:pt x="1706" y="1675"/>
                    <a:pt x="1696" y="1644"/>
                    <a:pt x="1684" y="1619"/>
                  </a:cubicBezTo>
                  <a:cubicBezTo>
                    <a:pt x="1647" y="1554"/>
                    <a:pt x="1613" y="1489"/>
                    <a:pt x="1566" y="1434"/>
                  </a:cubicBezTo>
                  <a:cubicBezTo>
                    <a:pt x="1483" y="1341"/>
                    <a:pt x="1384" y="1260"/>
                    <a:pt x="1303" y="1164"/>
                  </a:cubicBezTo>
                  <a:cubicBezTo>
                    <a:pt x="1266" y="1121"/>
                    <a:pt x="1275" y="1028"/>
                    <a:pt x="1238" y="1006"/>
                  </a:cubicBezTo>
                  <a:cubicBezTo>
                    <a:pt x="1093" y="923"/>
                    <a:pt x="1046" y="759"/>
                    <a:pt x="932" y="654"/>
                  </a:cubicBezTo>
                  <a:cubicBezTo>
                    <a:pt x="898" y="623"/>
                    <a:pt x="864" y="586"/>
                    <a:pt x="833" y="551"/>
                  </a:cubicBezTo>
                  <a:cubicBezTo>
                    <a:pt x="802" y="517"/>
                    <a:pt x="780" y="456"/>
                    <a:pt x="746" y="446"/>
                  </a:cubicBezTo>
                  <a:cubicBezTo>
                    <a:pt x="628" y="415"/>
                    <a:pt x="591" y="313"/>
                    <a:pt x="563" y="226"/>
                  </a:cubicBezTo>
                  <a:cubicBezTo>
                    <a:pt x="514" y="66"/>
                    <a:pt x="359" y="72"/>
                    <a:pt x="272" y="1"/>
                  </a:cubicBezTo>
                  <a:cubicBezTo>
                    <a:pt x="270" y="0"/>
                    <a:pt x="268" y="0"/>
                    <a:pt x="2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588;p40">
              <a:extLst>
                <a:ext uri="{FF2B5EF4-FFF2-40B4-BE49-F238E27FC236}">
                  <a16:creationId xmlns:a16="http://schemas.microsoft.com/office/drawing/2014/main" id="{67F9D888-2558-7B95-E7AC-3A70F4BDDB70}"/>
                </a:ext>
              </a:extLst>
            </p:cNvPr>
            <p:cNvSpPr/>
            <p:nvPr/>
          </p:nvSpPr>
          <p:spPr>
            <a:xfrm rot="19424750">
              <a:off x="6163714" y="937660"/>
              <a:ext cx="93704" cy="104731"/>
            </a:xfrm>
            <a:custGeom>
              <a:avLst/>
              <a:gdLst/>
              <a:ahLst/>
              <a:cxnLst/>
              <a:rect l="l" t="t" r="r" b="b"/>
              <a:pathLst>
                <a:path w="1759" h="1991" extrusionOk="0">
                  <a:moveTo>
                    <a:pt x="266" y="0"/>
                  </a:moveTo>
                  <a:cubicBezTo>
                    <a:pt x="164" y="0"/>
                    <a:pt x="1" y="219"/>
                    <a:pt x="31" y="295"/>
                  </a:cubicBezTo>
                  <a:cubicBezTo>
                    <a:pt x="40" y="319"/>
                    <a:pt x="56" y="347"/>
                    <a:pt x="77" y="353"/>
                  </a:cubicBezTo>
                  <a:cubicBezTo>
                    <a:pt x="257" y="412"/>
                    <a:pt x="232" y="663"/>
                    <a:pt x="418" y="716"/>
                  </a:cubicBezTo>
                  <a:cubicBezTo>
                    <a:pt x="430" y="719"/>
                    <a:pt x="424" y="765"/>
                    <a:pt x="436" y="781"/>
                  </a:cubicBezTo>
                  <a:cubicBezTo>
                    <a:pt x="523" y="892"/>
                    <a:pt x="591" y="1034"/>
                    <a:pt x="706" y="1096"/>
                  </a:cubicBezTo>
                  <a:cubicBezTo>
                    <a:pt x="802" y="1152"/>
                    <a:pt x="836" y="1220"/>
                    <a:pt x="882" y="1301"/>
                  </a:cubicBezTo>
                  <a:cubicBezTo>
                    <a:pt x="935" y="1390"/>
                    <a:pt x="1003" y="1474"/>
                    <a:pt x="1071" y="1551"/>
                  </a:cubicBezTo>
                  <a:cubicBezTo>
                    <a:pt x="1124" y="1616"/>
                    <a:pt x="1223" y="1663"/>
                    <a:pt x="1244" y="1731"/>
                  </a:cubicBezTo>
                  <a:cubicBezTo>
                    <a:pt x="1291" y="1889"/>
                    <a:pt x="1359" y="1969"/>
                    <a:pt x="1538" y="1988"/>
                  </a:cubicBezTo>
                  <a:cubicBezTo>
                    <a:pt x="1553" y="1990"/>
                    <a:pt x="1567" y="1991"/>
                    <a:pt x="1580" y="1991"/>
                  </a:cubicBezTo>
                  <a:cubicBezTo>
                    <a:pt x="1671" y="1991"/>
                    <a:pt x="1712" y="1944"/>
                    <a:pt x="1740" y="1873"/>
                  </a:cubicBezTo>
                  <a:cubicBezTo>
                    <a:pt x="1758" y="1830"/>
                    <a:pt x="1724" y="1762"/>
                    <a:pt x="1712" y="1706"/>
                  </a:cubicBezTo>
                  <a:cubicBezTo>
                    <a:pt x="1706" y="1675"/>
                    <a:pt x="1696" y="1644"/>
                    <a:pt x="1684" y="1619"/>
                  </a:cubicBezTo>
                  <a:cubicBezTo>
                    <a:pt x="1647" y="1554"/>
                    <a:pt x="1613" y="1489"/>
                    <a:pt x="1566" y="1434"/>
                  </a:cubicBezTo>
                  <a:cubicBezTo>
                    <a:pt x="1483" y="1341"/>
                    <a:pt x="1384" y="1260"/>
                    <a:pt x="1303" y="1164"/>
                  </a:cubicBezTo>
                  <a:cubicBezTo>
                    <a:pt x="1266" y="1121"/>
                    <a:pt x="1275" y="1028"/>
                    <a:pt x="1238" y="1006"/>
                  </a:cubicBezTo>
                  <a:cubicBezTo>
                    <a:pt x="1093" y="923"/>
                    <a:pt x="1046" y="759"/>
                    <a:pt x="932" y="654"/>
                  </a:cubicBezTo>
                  <a:cubicBezTo>
                    <a:pt x="898" y="623"/>
                    <a:pt x="864" y="586"/>
                    <a:pt x="833" y="551"/>
                  </a:cubicBezTo>
                  <a:cubicBezTo>
                    <a:pt x="802" y="517"/>
                    <a:pt x="780" y="456"/>
                    <a:pt x="746" y="446"/>
                  </a:cubicBezTo>
                  <a:cubicBezTo>
                    <a:pt x="628" y="415"/>
                    <a:pt x="591" y="313"/>
                    <a:pt x="563" y="226"/>
                  </a:cubicBezTo>
                  <a:cubicBezTo>
                    <a:pt x="514" y="66"/>
                    <a:pt x="359" y="72"/>
                    <a:pt x="272" y="1"/>
                  </a:cubicBezTo>
                  <a:cubicBezTo>
                    <a:pt x="270" y="0"/>
                    <a:pt x="268" y="0"/>
                    <a:pt x="2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589;p40">
              <a:extLst>
                <a:ext uri="{FF2B5EF4-FFF2-40B4-BE49-F238E27FC236}">
                  <a16:creationId xmlns:a16="http://schemas.microsoft.com/office/drawing/2014/main" id="{962EB529-BD41-C85C-724C-4E43E0A58C97}"/>
                </a:ext>
              </a:extLst>
            </p:cNvPr>
            <p:cNvSpPr/>
            <p:nvPr/>
          </p:nvSpPr>
          <p:spPr>
            <a:xfrm rot="2700000">
              <a:off x="6352809" y="807228"/>
              <a:ext cx="92533" cy="106054"/>
            </a:xfrm>
            <a:custGeom>
              <a:avLst/>
              <a:gdLst/>
              <a:ahLst/>
              <a:cxnLst/>
              <a:rect l="l" t="t" r="r" b="b"/>
              <a:pathLst>
                <a:path w="1759" h="1991" extrusionOk="0">
                  <a:moveTo>
                    <a:pt x="266" y="0"/>
                  </a:moveTo>
                  <a:cubicBezTo>
                    <a:pt x="164" y="0"/>
                    <a:pt x="1" y="219"/>
                    <a:pt x="31" y="295"/>
                  </a:cubicBezTo>
                  <a:cubicBezTo>
                    <a:pt x="40" y="319"/>
                    <a:pt x="56" y="347"/>
                    <a:pt x="77" y="353"/>
                  </a:cubicBezTo>
                  <a:cubicBezTo>
                    <a:pt x="257" y="412"/>
                    <a:pt x="232" y="663"/>
                    <a:pt x="418" y="716"/>
                  </a:cubicBezTo>
                  <a:cubicBezTo>
                    <a:pt x="430" y="719"/>
                    <a:pt x="424" y="765"/>
                    <a:pt x="436" y="781"/>
                  </a:cubicBezTo>
                  <a:cubicBezTo>
                    <a:pt x="523" y="892"/>
                    <a:pt x="591" y="1034"/>
                    <a:pt x="706" y="1096"/>
                  </a:cubicBezTo>
                  <a:cubicBezTo>
                    <a:pt x="802" y="1152"/>
                    <a:pt x="836" y="1220"/>
                    <a:pt x="882" y="1301"/>
                  </a:cubicBezTo>
                  <a:cubicBezTo>
                    <a:pt x="935" y="1390"/>
                    <a:pt x="1003" y="1474"/>
                    <a:pt x="1071" y="1551"/>
                  </a:cubicBezTo>
                  <a:cubicBezTo>
                    <a:pt x="1124" y="1616"/>
                    <a:pt x="1223" y="1663"/>
                    <a:pt x="1244" y="1731"/>
                  </a:cubicBezTo>
                  <a:cubicBezTo>
                    <a:pt x="1291" y="1889"/>
                    <a:pt x="1359" y="1969"/>
                    <a:pt x="1538" y="1988"/>
                  </a:cubicBezTo>
                  <a:cubicBezTo>
                    <a:pt x="1553" y="1990"/>
                    <a:pt x="1567" y="1991"/>
                    <a:pt x="1580" y="1991"/>
                  </a:cubicBezTo>
                  <a:cubicBezTo>
                    <a:pt x="1671" y="1991"/>
                    <a:pt x="1712" y="1944"/>
                    <a:pt x="1740" y="1873"/>
                  </a:cubicBezTo>
                  <a:cubicBezTo>
                    <a:pt x="1758" y="1830"/>
                    <a:pt x="1724" y="1762"/>
                    <a:pt x="1712" y="1706"/>
                  </a:cubicBezTo>
                  <a:cubicBezTo>
                    <a:pt x="1706" y="1675"/>
                    <a:pt x="1696" y="1644"/>
                    <a:pt x="1684" y="1619"/>
                  </a:cubicBezTo>
                  <a:cubicBezTo>
                    <a:pt x="1647" y="1554"/>
                    <a:pt x="1613" y="1489"/>
                    <a:pt x="1566" y="1434"/>
                  </a:cubicBezTo>
                  <a:cubicBezTo>
                    <a:pt x="1483" y="1341"/>
                    <a:pt x="1384" y="1260"/>
                    <a:pt x="1303" y="1164"/>
                  </a:cubicBezTo>
                  <a:cubicBezTo>
                    <a:pt x="1266" y="1121"/>
                    <a:pt x="1275" y="1028"/>
                    <a:pt x="1238" y="1006"/>
                  </a:cubicBezTo>
                  <a:cubicBezTo>
                    <a:pt x="1093" y="923"/>
                    <a:pt x="1046" y="759"/>
                    <a:pt x="932" y="654"/>
                  </a:cubicBezTo>
                  <a:cubicBezTo>
                    <a:pt x="898" y="623"/>
                    <a:pt x="864" y="586"/>
                    <a:pt x="833" y="551"/>
                  </a:cubicBezTo>
                  <a:cubicBezTo>
                    <a:pt x="802" y="517"/>
                    <a:pt x="780" y="456"/>
                    <a:pt x="746" y="446"/>
                  </a:cubicBezTo>
                  <a:cubicBezTo>
                    <a:pt x="628" y="415"/>
                    <a:pt x="591" y="313"/>
                    <a:pt x="563" y="226"/>
                  </a:cubicBezTo>
                  <a:cubicBezTo>
                    <a:pt x="514" y="66"/>
                    <a:pt x="359" y="72"/>
                    <a:pt x="272" y="1"/>
                  </a:cubicBezTo>
                  <a:cubicBezTo>
                    <a:pt x="270" y="0"/>
                    <a:pt x="268" y="0"/>
                    <a:pt x="2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59" name="Google Shape;590;p40">
            <a:extLst>
              <a:ext uri="{FF2B5EF4-FFF2-40B4-BE49-F238E27FC236}">
                <a16:creationId xmlns:a16="http://schemas.microsoft.com/office/drawing/2014/main" id="{E0FD23EF-E832-7B89-D8C0-E0861503DDE9}"/>
              </a:ext>
            </a:extLst>
          </p:cNvPr>
          <p:cNvSpPr/>
          <p:nvPr/>
        </p:nvSpPr>
        <p:spPr>
          <a:xfrm>
            <a:off x="2138205" y="-2678719"/>
            <a:ext cx="504355" cy="492437"/>
          </a:xfrm>
          <a:custGeom>
            <a:avLst/>
            <a:gdLst/>
            <a:ahLst/>
            <a:cxnLst/>
            <a:rect l="l" t="t" r="r" b="b"/>
            <a:pathLst>
              <a:path w="6383" h="6311" extrusionOk="0">
                <a:moveTo>
                  <a:pt x="3330" y="1"/>
                </a:moveTo>
                <a:cubicBezTo>
                  <a:pt x="3310" y="1"/>
                  <a:pt x="3286" y="8"/>
                  <a:pt x="3275" y="20"/>
                </a:cubicBezTo>
                <a:cubicBezTo>
                  <a:pt x="3244" y="54"/>
                  <a:pt x="3210" y="66"/>
                  <a:pt x="3176" y="66"/>
                </a:cubicBezTo>
                <a:cubicBezTo>
                  <a:pt x="3135" y="66"/>
                  <a:pt x="3095" y="49"/>
                  <a:pt x="3061" y="36"/>
                </a:cubicBezTo>
                <a:cubicBezTo>
                  <a:pt x="3007" y="15"/>
                  <a:pt x="2954" y="7"/>
                  <a:pt x="2902" y="7"/>
                </a:cubicBezTo>
                <a:cubicBezTo>
                  <a:pt x="2800" y="7"/>
                  <a:pt x="2702" y="37"/>
                  <a:pt x="2603" y="58"/>
                </a:cubicBezTo>
                <a:cubicBezTo>
                  <a:pt x="2511" y="75"/>
                  <a:pt x="2421" y="148"/>
                  <a:pt x="2335" y="148"/>
                </a:cubicBezTo>
                <a:cubicBezTo>
                  <a:pt x="2331" y="148"/>
                  <a:pt x="2328" y="148"/>
                  <a:pt x="2325" y="147"/>
                </a:cubicBezTo>
                <a:cubicBezTo>
                  <a:pt x="2315" y="147"/>
                  <a:pt x="2305" y="146"/>
                  <a:pt x="2296" y="146"/>
                </a:cubicBezTo>
                <a:cubicBezTo>
                  <a:pt x="2153" y="146"/>
                  <a:pt x="2048" y="211"/>
                  <a:pt x="1935" y="280"/>
                </a:cubicBezTo>
                <a:cubicBezTo>
                  <a:pt x="1771" y="379"/>
                  <a:pt x="1603" y="472"/>
                  <a:pt x="1439" y="568"/>
                </a:cubicBezTo>
                <a:cubicBezTo>
                  <a:pt x="1387" y="599"/>
                  <a:pt x="1340" y="658"/>
                  <a:pt x="1288" y="664"/>
                </a:cubicBezTo>
                <a:cubicBezTo>
                  <a:pt x="1170" y="680"/>
                  <a:pt x="1093" y="751"/>
                  <a:pt x="1049" y="838"/>
                </a:cubicBezTo>
                <a:cubicBezTo>
                  <a:pt x="997" y="943"/>
                  <a:pt x="926" y="1005"/>
                  <a:pt x="830" y="1067"/>
                </a:cubicBezTo>
                <a:cubicBezTo>
                  <a:pt x="771" y="1104"/>
                  <a:pt x="740" y="1184"/>
                  <a:pt x="700" y="1246"/>
                </a:cubicBezTo>
                <a:cubicBezTo>
                  <a:pt x="687" y="1268"/>
                  <a:pt x="684" y="1305"/>
                  <a:pt x="669" y="1314"/>
                </a:cubicBezTo>
                <a:cubicBezTo>
                  <a:pt x="557" y="1376"/>
                  <a:pt x="526" y="1491"/>
                  <a:pt x="467" y="1593"/>
                </a:cubicBezTo>
                <a:cubicBezTo>
                  <a:pt x="402" y="1707"/>
                  <a:pt x="328" y="1803"/>
                  <a:pt x="303" y="1946"/>
                </a:cubicBezTo>
                <a:cubicBezTo>
                  <a:pt x="275" y="2091"/>
                  <a:pt x="164" y="2221"/>
                  <a:pt x="124" y="2367"/>
                </a:cubicBezTo>
                <a:cubicBezTo>
                  <a:pt x="71" y="2549"/>
                  <a:pt x="25" y="2744"/>
                  <a:pt x="37" y="2933"/>
                </a:cubicBezTo>
                <a:cubicBezTo>
                  <a:pt x="43" y="3038"/>
                  <a:pt x="43" y="3125"/>
                  <a:pt x="0" y="3218"/>
                </a:cubicBezTo>
                <a:lnTo>
                  <a:pt x="0" y="3366"/>
                </a:lnTo>
                <a:cubicBezTo>
                  <a:pt x="31" y="3465"/>
                  <a:pt x="96" y="3565"/>
                  <a:pt x="87" y="3660"/>
                </a:cubicBezTo>
                <a:cubicBezTo>
                  <a:pt x="71" y="3790"/>
                  <a:pt x="93" y="3896"/>
                  <a:pt x="176" y="3992"/>
                </a:cubicBezTo>
                <a:cubicBezTo>
                  <a:pt x="195" y="4013"/>
                  <a:pt x="204" y="4060"/>
                  <a:pt x="195" y="4085"/>
                </a:cubicBezTo>
                <a:cubicBezTo>
                  <a:pt x="152" y="4177"/>
                  <a:pt x="195" y="4236"/>
                  <a:pt x="251" y="4304"/>
                </a:cubicBezTo>
                <a:cubicBezTo>
                  <a:pt x="279" y="4335"/>
                  <a:pt x="279" y="4388"/>
                  <a:pt x="297" y="4428"/>
                </a:cubicBezTo>
                <a:cubicBezTo>
                  <a:pt x="353" y="4558"/>
                  <a:pt x="409" y="4688"/>
                  <a:pt x="477" y="4815"/>
                </a:cubicBezTo>
                <a:cubicBezTo>
                  <a:pt x="511" y="4880"/>
                  <a:pt x="570" y="4930"/>
                  <a:pt x="613" y="4991"/>
                </a:cubicBezTo>
                <a:cubicBezTo>
                  <a:pt x="644" y="5038"/>
                  <a:pt x="656" y="5103"/>
                  <a:pt x="693" y="5140"/>
                </a:cubicBezTo>
                <a:cubicBezTo>
                  <a:pt x="808" y="5255"/>
                  <a:pt x="932" y="5357"/>
                  <a:pt x="1049" y="5465"/>
                </a:cubicBezTo>
                <a:cubicBezTo>
                  <a:pt x="1077" y="5490"/>
                  <a:pt x="1114" y="5511"/>
                  <a:pt x="1130" y="5542"/>
                </a:cubicBezTo>
                <a:cubicBezTo>
                  <a:pt x="1192" y="5672"/>
                  <a:pt x="1322" y="5719"/>
                  <a:pt x="1430" y="5793"/>
                </a:cubicBezTo>
                <a:cubicBezTo>
                  <a:pt x="1483" y="5830"/>
                  <a:pt x="1545" y="5864"/>
                  <a:pt x="1606" y="5892"/>
                </a:cubicBezTo>
                <a:cubicBezTo>
                  <a:pt x="1681" y="5926"/>
                  <a:pt x="1767" y="5945"/>
                  <a:pt x="1842" y="5979"/>
                </a:cubicBezTo>
                <a:cubicBezTo>
                  <a:pt x="1935" y="6022"/>
                  <a:pt x="2015" y="6090"/>
                  <a:pt x="2108" y="6127"/>
                </a:cubicBezTo>
                <a:cubicBezTo>
                  <a:pt x="2226" y="6171"/>
                  <a:pt x="2346" y="6202"/>
                  <a:pt x="2467" y="6227"/>
                </a:cubicBezTo>
                <a:cubicBezTo>
                  <a:pt x="2582" y="6251"/>
                  <a:pt x="2699" y="6270"/>
                  <a:pt x="2817" y="6282"/>
                </a:cubicBezTo>
                <a:cubicBezTo>
                  <a:pt x="2937" y="6295"/>
                  <a:pt x="3058" y="6298"/>
                  <a:pt x="3179" y="6307"/>
                </a:cubicBezTo>
                <a:cubicBezTo>
                  <a:pt x="3185" y="6307"/>
                  <a:pt x="3191" y="6298"/>
                  <a:pt x="3201" y="6298"/>
                </a:cubicBezTo>
                <a:cubicBezTo>
                  <a:pt x="3245" y="6294"/>
                  <a:pt x="3295" y="6281"/>
                  <a:pt x="3339" y="6281"/>
                </a:cubicBezTo>
                <a:cubicBezTo>
                  <a:pt x="3359" y="6281"/>
                  <a:pt x="3379" y="6284"/>
                  <a:pt x="3396" y="6292"/>
                </a:cubicBezTo>
                <a:cubicBezTo>
                  <a:pt x="3423" y="6305"/>
                  <a:pt x="3448" y="6310"/>
                  <a:pt x="3471" y="6310"/>
                </a:cubicBezTo>
                <a:cubicBezTo>
                  <a:pt x="3507" y="6310"/>
                  <a:pt x="3539" y="6297"/>
                  <a:pt x="3575" y="6282"/>
                </a:cubicBezTo>
                <a:cubicBezTo>
                  <a:pt x="3631" y="6261"/>
                  <a:pt x="3687" y="6236"/>
                  <a:pt x="3745" y="6220"/>
                </a:cubicBezTo>
                <a:cubicBezTo>
                  <a:pt x="3813" y="6202"/>
                  <a:pt x="3885" y="6196"/>
                  <a:pt x="3953" y="6183"/>
                </a:cubicBezTo>
                <a:cubicBezTo>
                  <a:pt x="4114" y="6162"/>
                  <a:pt x="4262" y="6127"/>
                  <a:pt x="4402" y="6022"/>
                </a:cubicBezTo>
                <a:cubicBezTo>
                  <a:pt x="4535" y="5920"/>
                  <a:pt x="4711" y="5874"/>
                  <a:pt x="4857" y="5784"/>
                </a:cubicBezTo>
                <a:cubicBezTo>
                  <a:pt x="4999" y="5694"/>
                  <a:pt x="5129" y="5583"/>
                  <a:pt x="5253" y="5471"/>
                </a:cubicBezTo>
                <a:cubicBezTo>
                  <a:pt x="5460" y="5282"/>
                  <a:pt x="5683" y="5106"/>
                  <a:pt x="5798" y="4837"/>
                </a:cubicBezTo>
                <a:cubicBezTo>
                  <a:pt x="5804" y="4821"/>
                  <a:pt x="5825" y="4818"/>
                  <a:pt x="5832" y="4803"/>
                </a:cubicBezTo>
                <a:cubicBezTo>
                  <a:pt x="5909" y="4682"/>
                  <a:pt x="6027" y="4567"/>
                  <a:pt x="6048" y="4437"/>
                </a:cubicBezTo>
                <a:cubicBezTo>
                  <a:pt x="6070" y="4307"/>
                  <a:pt x="6126" y="4190"/>
                  <a:pt x="6172" y="4078"/>
                </a:cubicBezTo>
                <a:cubicBezTo>
                  <a:pt x="6228" y="3939"/>
                  <a:pt x="6240" y="3797"/>
                  <a:pt x="6253" y="3657"/>
                </a:cubicBezTo>
                <a:cubicBezTo>
                  <a:pt x="6268" y="3515"/>
                  <a:pt x="6383" y="3376"/>
                  <a:pt x="6287" y="3221"/>
                </a:cubicBezTo>
                <a:cubicBezTo>
                  <a:pt x="6280" y="3209"/>
                  <a:pt x="6308" y="3178"/>
                  <a:pt x="6315" y="3156"/>
                </a:cubicBezTo>
                <a:cubicBezTo>
                  <a:pt x="6321" y="3128"/>
                  <a:pt x="6327" y="3100"/>
                  <a:pt x="6321" y="3075"/>
                </a:cubicBezTo>
                <a:cubicBezTo>
                  <a:pt x="6293" y="2921"/>
                  <a:pt x="6259" y="2769"/>
                  <a:pt x="6237" y="2614"/>
                </a:cubicBezTo>
                <a:cubicBezTo>
                  <a:pt x="6228" y="2552"/>
                  <a:pt x="6271" y="2484"/>
                  <a:pt x="6256" y="2429"/>
                </a:cubicBezTo>
                <a:cubicBezTo>
                  <a:pt x="6215" y="2280"/>
                  <a:pt x="6185" y="2122"/>
                  <a:pt x="6101" y="1998"/>
                </a:cubicBezTo>
                <a:cubicBezTo>
                  <a:pt x="6045" y="1915"/>
                  <a:pt x="6005" y="1844"/>
                  <a:pt x="6008" y="1748"/>
                </a:cubicBezTo>
                <a:cubicBezTo>
                  <a:pt x="6008" y="1732"/>
                  <a:pt x="5983" y="1717"/>
                  <a:pt x="5971" y="1701"/>
                </a:cubicBezTo>
                <a:cubicBezTo>
                  <a:pt x="5887" y="1599"/>
                  <a:pt x="5807" y="1494"/>
                  <a:pt x="5720" y="1395"/>
                </a:cubicBezTo>
                <a:cubicBezTo>
                  <a:pt x="5599" y="1255"/>
                  <a:pt x="5572" y="1039"/>
                  <a:pt x="5367" y="964"/>
                </a:cubicBezTo>
                <a:cubicBezTo>
                  <a:pt x="5352" y="958"/>
                  <a:pt x="5346" y="924"/>
                  <a:pt x="5333" y="903"/>
                </a:cubicBezTo>
                <a:cubicBezTo>
                  <a:pt x="5279" y="814"/>
                  <a:pt x="5233" y="713"/>
                  <a:pt x="5123" y="713"/>
                </a:cubicBezTo>
                <a:cubicBezTo>
                  <a:pt x="5107" y="713"/>
                  <a:pt x="5089" y="715"/>
                  <a:pt x="5070" y="720"/>
                </a:cubicBezTo>
                <a:cubicBezTo>
                  <a:pt x="5049" y="670"/>
                  <a:pt x="5039" y="618"/>
                  <a:pt x="5008" y="599"/>
                </a:cubicBezTo>
                <a:cubicBezTo>
                  <a:pt x="4919" y="540"/>
                  <a:pt x="4823" y="494"/>
                  <a:pt x="4727" y="448"/>
                </a:cubicBezTo>
                <a:cubicBezTo>
                  <a:pt x="4671" y="420"/>
                  <a:pt x="4609" y="398"/>
                  <a:pt x="4550" y="373"/>
                </a:cubicBezTo>
                <a:cubicBezTo>
                  <a:pt x="4358" y="286"/>
                  <a:pt x="4186" y="147"/>
                  <a:pt x="3965" y="147"/>
                </a:cubicBezTo>
                <a:cubicBezTo>
                  <a:pt x="3958" y="147"/>
                  <a:pt x="3951" y="147"/>
                  <a:pt x="3943" y="147"/>
                </a:cubicBezTo>
                <a:cubicBezTo>
                  <a:pt x="3940" y="148"/>
                  <a:pt x="3936" y="148"/>
                  <a:pt x="3933" y="148"/>
                </a:cubicBezTo>
                <a:cubicBezTo>
                  <a:pt x="3907" y="148"/>
                  <a:pt x="3879" y="139"/>
                  <a:pt x="3863" y="123"/>
                </a:cubicBezTo>
                <a:cubicBezTo>
                  <a:pt x="3784" y="41"/>
                  <a:pt x="3688" y="37"/>
                  <a:pt x="3591" y="37"/>
                </a:cubicBezTo>
                <a:cubicBezTo>
                  <a:pt x="3578" y="37"/>
                  <a:pt x="3566" y="37"/>
                  <a:pt x="3553" y="37"/>
                </a:cubicBezTo>
                <a:cubicBezTo>
                  <a:pt x="3485" y="37"/>
                  <a:pt x="3417" y="35"/>
                  <a:pt x="3355" y="5"/>
                </a:cubicBezTo>
                <a:cubicBezTo>
                  <a:pt x="3349" y="2"/>
                  <a:pt x="3340" y="1"/>
                  <a:pt x="33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62" name="Picture Placeholder 11">
            <a:extLst>
              <a:ext uri="{FF2B5EF4-FFF2-40B4-BE49-F238E27FC236}">
                <a16:creationId xmlns:a16="http://schemas.microsoft.com/office/drawing/2014/main" id="{DAA0EBFA-8583-CB0E-58E4-5B2404331439}"/>
              </a:ext>
            </a:extLst>
          </p:cNvPr>
          <p:cNvPicPr>
            <a:picLocks noChangeAspect="1"/>
          </p:cNvPicPr>
          <p:nvPr/>
        </p:nvPicPr>
        <p:blipFill>
          <a:blip r:embed="rId3"/>
          <a:srcRect l="11624" r="11624"/>
          <a:stretch>
            <a:fillRect/>
          </a:stretch>
        </p:blipFill>
        <p:spPr>
          <a:xfrm>
            <a:off x="1073636" y="-3814397"/>
            <a:ext cx="1250222" cy="1628115"/>
          </a:xfrm>
          <a:prstGeom prst="rect">
            <a:avLst/>
          </a:prstGeom>
          <a:noFill/>
          <a:ln>
            <a:noFill/>
          </a:ln>
        </p:spPr>
      </p:pic>
      <p:grpSp>
        <p:nvGrpSpPr>
          <p:cNvPr id="263" name="Group 262">
            <a:extLst>
              <a:ext uri="{FF2B5EF4-FFF2-40B4-BE49-F238E27FC236}">
                <a16:creationId xmlns:a16="http://schemas.microsoft.com/office/drawing/2014/main" id="{F34A0593-EA3F-213B-7805-278CFCCC09FE}"/>
              </a:ext>
            </a:extLst>
          </p:cNvPr>
          <p:cNvGrpSpPr/>
          <p:nvPr/>
        </p:nvGrpSpPr>
        <p:grpSpPr>
          <a:xfrm>
            <a:off x="3109948" y="-4041480"/>
            <a:ext cx="4890362" cy="1603141"/>
            <a:chOff x="933256" y="2277788"/>
            <a:chExt cx="4739263" cy="1596487"/>
          </a:xfrm>
        </p:grpSpPr>
        <p:grpSp>
          <p:nvGrpSpPr>
            <p:cNvPr id="264" name="Google Shape;228;p19">
              <a:extLst>
                <a:ext uri="{FF2B5EF4-FFF2-40B4-BE49-F238E27FC236}">
                  <a16:creationId xmlns:a16="http://schemas.microsoft.com/office/drawing/2014/main" id="{E6ADDD2B-3C3A-403C-5886-BFDB0C7F8D02}"/>
                </a:ext>
              </a:extLst>
            </p:cNvPr>
            <p:cNvGrpSpPr/>
            <p:nvPr/>
          </p:nvGrpSpPr>
          <p:grpSpPr>
            <a:xfrm>
              <a:off x="933256" y="2974229"/>
              <a:ext cx="2362207" cy="900046"/>
              <a:chOff x="571493" y="2974229"/>
              <a:chExt cx="2362207" cy="900046"/>
            </a:xfrm>
          </p:grpSpPr>
          <p:sp>
            <p:nvSpPr>
              <p:cNvPr id="269" name="Google Shape;230;p19">
                <a:extLst>
                  <a:ext uri="{FF2B5EF4-FFF2-40B4-BE49-F238E27FC236}">
                    <a16:creationId xmlns:a16="http://schemas.microsoft.com/office/drawing/2014/main" id="{A50C0E5F-2573-ECCF-F325-68CE5F2940B2}"/>
                  </a:ext>
                </a:extLst>
              </p:cNvPr>
              <p:cNvSpPr/>
              <p:nvPr/>
            </p:nvSpPr>
            <p:spPr>
              <a:xfrm>
                <a:off x="723900" y="3315375"/>
                <a:ext cx="2209800" cy="558900"/>
              </a:xfrm>
              <a:prstGeom prst="rect">
                <a:avLst/>
              </a:prstGeom>
              <a:solidFill>
                <a:schemeClr val="accent2"/>
              </a:solidFill>
              <a:ln w="19050" cap="flat" cmpd="sng">
                <a:solidFill>
                  <a:schemeClr val="dk1"/>
                </a:solidFill>
                <a:prstDash val="solid"/>
                <a:round/>
                <a:headEnd type="none" w="sm" len="sm"/>
                <a:tailEnd type="none" w="sm" len="sm"/>
              </a:ln>
              <a:effectLst>
                <a:outerShdw dist="38100" dir="2400000" algn="bl" rotWithShape="0">
                  <a:schemeClr val="dk1"/>
                </a:outerShdw>
              </a:effectLst>
            </p:spPr>
            <p:txBody>
              <a:bodyPr spcFirstLastPara="1" wrap="square" lIns="91425" tIns="91425" rIns="91425" bIns="91425" anchor="ctr" anchorCtr="0">
                <a:noAutofit/>
              </a:bodyPr>
              <a:lstStyle/>
              <a:p>
                <a:pPr marL="0" lvl="0" indent="0" algn="ctr" rtl="0">
                  <a:lnSpc>
                    <a:spcPct val="100000"/>
                  </a:lnSpc>
                  <a:spcBef>
                    <a:spcPts val="0"/>
                  </a:spcBef>
                  <a:spcAft>
                    <a:spcPts val="0"/>
                  </a:spcAft>
                  <a:buClr>
                    <a:srgbClr val="000000"/>
                  </a:buClr>
                  <a:buSzPts val="1100"/>
                  <a:buFont typeface="Arial"/>
                  <a:buNone/>
                </a:pPr>
                <a:r>
                  <a:rPr lang="en-US" sz="2000" b="1" dirty="0">
                    <a:solidFill>
                      <a:schemeClr val="dk1"/>
                    </a:solidFill>
                    <a:latin typeface="Bahnschrift" panose="020B0502040204020203" pitchFamily="34" charset="0"/>
                    <a:ea typeface="Calibri" panose="020F0502020204030204" pitchFamily="34" charset="0"/>
                    <a:cs typeface="Fredoka" panose="020B0604020202020204" charset="-79"/>
                    <a:sym typeface="Fredoka"/>
                  </a:rPr>
                  <a:t>Vue.js </a:t>
                </a:r>
                <a:r>
                  <a:rPr lang="en-US" sz="2000" b="1" dirty="0" err="1">
                    <a:solidFill>
                      <a:schemeClr val="dk1"/>
                    </a:solidFill>
                    <a:latin typeface="Bahnschrift" panose="020B0502040204020203" pitchFamily="34" charset="0"/>
                    <a:ea typeface="Calibri" panose="020F0502020204030204" pitchFamily="34" charset="0"/>
                    <a:cs typeface="Fredoka" panose="020B0604020202020204" charset="-79"/>
                    <a:sym typeface="Fredoka"/>
                  </a:rPr>
                  <a:t>ra</a:t>
                </a:r>
                <a:r>
                  <a:rPr lang="en-US" sz="2000" b="1" dirty="0">
                    <a:solidFill>
                      <a:schemeClr val="dk1"/>
                    </a:solidFill>
                    <a:latin typeface="Bahnschrift" panose="020B0502040204020203" pitchFamily="34" charset="0"/>
                    <a:ea typeface="Calibri" panose="020F0502020204030204" pitchFamily="34" charset="0"/>
                    <a:cs typeface="Fredoka" panose="020B0604020202020204" charset="-79"/>
                    <a:sym typeface="Fredoka"/>
                  </a:rPr>
                  <a:t> </a:t>
                </a:r>
                <a:r>
                  <a:rPr lang="en-US" sz="2000" b="1" dirty="0" err="1">
                    <a:solidFill>
                      <a:schemeClr val="dk1"/>
                    </a:solidFill>
                    <a:latin typeface="Bahnschrift" panose="020B0502040204020203" pitchFamily="34" charset="0"/>
                    <a:ea typeface="Calibri" panose="020F0502020204030204" pitchFamily="34" charset="0"/>
                    <a:cs typeface="Fredoka" panose="020B0604020202020204" charset="-79"/>
                    <a:sym typeface="Fredoka"/>
                  </a:rPr>
                  <a:t>đời</a:t>
                </a:r>
                <a:endParaRPr sz="2400" b="1" dirty="0">
                  <a:solidFill>
                    <a:schemeClr val="dk1"/>
                  </a:solidFill>
                  <a:latin typeface="Bahnschrift" panose="020B0502040204020203" pitchFamily="34" charset="0"/>
                  <a:ea typeface="Fredoka"/>
                  <a:cs typeface="Fredoka" panose="020B0604020202020204" charset="-79"/>
                  <a:sym typeface="Fredoka"/>
                </a:endParaRPr>
              </a:p>
            </p:txBody>
          </p:sp>
          <p:sp>
            <p:nvSpPr>
              <p:cNvPr id="270" name="Google Shape;231;p19">
                <a:extLst>
                  <a:ext uri="{FF2B5EF4-FFF2-40B4-BE49-F238E27FC236}">
                    <a16:creationId xmlns:a16="http://schemas.microsoft.com/office/drawing/2014/main" id="{FAE6DBFE-CD08-81D7-28FE-AB14707892AB}"/>
                  </a:ext>
                </a:extLst>
              </p:cNvPr>
              <p:cNvSpPr/>
              <p:nvPr/>
            </p:nvSpPr>
            <p:spPr>
              <a:xfrm>
                <a:off x="571493" y="2974229"/>
                <a:ext cx="1156731" cy="417333"/>
              </a:xfrm>
              <a:prstGeom prst="rect">
                <a:avLst/>
              </a:prstGeom>
              <a:solidFill>
                <a:schemeClr val="lt1"/>
              </a:solidFill>
              <a:ln w="19050" cap="flat" cmpd="sng">
                <a:solidFill>
                  <a:schemeClr val="dk1"/>
                </a:solidFill>
                <a:prstDash val="solid"/>
                <a:round/>
                <a:headEnd type="none" w="sm" len="sm"/>
                <a:tailEnd type="none" w="sm" len="sm"/>
              </a:ln>
              <a:effectLst>
                <a:outerShdw dist="38100" dir="2400000" algn="bl" rotWithShape="0">
                  <a:schemeClr val="dk1"/>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chemeClr val="dk1"/>
                    </a:solidFill>
                    <a:latin typeface="Fredoka"/>
                    <a:ea typeface="Fredoka"/>
                    <a:cs typeface="Fredoka"/>
                    <a:sym typeface="Fredoka"/>
                  </a:rPr>
                  <a:t>2014</a:t>
                </a:r>
                <a:endParaRPr sz="2000" dirty="0">
                  <a:solidFill>
                    <a:schemeClr val="dk1"/>
                  </a:solidFill>
                  <a:latin typeface="Fredoka"/>
                  <a:ea typeface="Fredoka"/>
                  <a:cs typeface="Fredoka"/>
                  <a:sym typeface="Fredoka"/>
                </a:endParaRPr>
              </a:p>
            </p:txBody>
          </p:sp>
        </p:grpSp>
        <p:grpSp>
          <p:nvGrpSpPr>
            <p:cNvPr id="265" name="Google Shape;232;p19">
              <a:extLst>
                <a:ext uri="{FF2B5EF4-FFF2-40B4-BE49-F238E27FC236}">
                  <a16:creationId xmlns:a16="http://schemas.microsoft.com/office/drawing/2014/main" id="{8BF46027-CA27-FA82-D4AD-BC9DA67D0005}"/>
                </a:ext>
              </a:extLst>
            </p:cNvPr>
            <p:cNvGrpSpPr/>
            <p:nvPr/>
          </p:nvGrpSpPr>
          <p:grpSpPr>
            <a:xfrm>
              <a:off x="3605592" y="2277788"/>
              <a:ext cx="2066927" cy="1298402"/>
              <a:chOff x="3314692" y="1558913"/>
              <a:chExt cx="2066927" cy="1298402"/>
            </a:xfrm>
          </p:grpSpPr>
          <p:sp>
            <p:nvSpPr>
              <p:cNvPr id="267" name="Google Shape;234;p19">
                <a:extLst>
                  <a:ext uri="{FF2B5EF4-FFF2-40B4-BE49-F238E27FC236}">
                    <a16:creationId xmlns:a16="http://schemas.microsoft.com/office/drawing/2014/main" id="{7E6B1959-83C1-A9FC-046E-5EFAC75A052C}"/>
                  </a:ext>
                </a:extLst>
              </p:cNvPr>
              <p:cNvSpPr/>
              <p:nvPr/>
            </p:nvSpPr>
            <p:spPr>
              <a:xfrm>
                <a:off x="3467100" y="1877625"/>
                <a:ext cx="1914519" cy="979690"/>
              </a:xfrm>
              <a:prstGeom prst="rect">
                <a:avLst/>
              </a:prstGeom>
              <a:solidFill>
                <a:schemeClr val="accent3"/>
              </a:solidFill>
              <a:ln w="19050" cap="flat" cmpd="sng">
                <a:solidFill>
                  <a:schemeClr val="dk1"/>
                </a:solidFill>
                <a:prstDash val="solid"/>
                <a:round/>
                <a:headEnd type="none" w="sm" len="sm"/>
                <a:tailEnd type="none" w="sm" len="sm"/>
              </a:ln>
              <a:effectLst>
                <a:outerShdw dist="38100" dir="2400000" algn="bl" rotWithShape="0">
                  <a:schemeClr val="dk1"/>
                </a:outerShdw>
              </a:effectLst>
            </p:spPr>
            <p:txBody>
              <a:bodyPr spcFirstLastPara="1" wrap="square" lIns="91425" tIns="91425" rIns="91425" bIns="91425" anchor="ctr" anchorCtr="0">
                <a:noAutofit/>
              </a:bodyPr>
              <a:lstStyle/>
              <a:p>
                <a:pPr marL="0" lvl="0" indent="0" algn="ctr" rtl="0">
                  <a:lnSpc>
                    <a:spcPct val="100000"/>
                  </a:lnSpc>
                  <a:spcBef>
                    <a:spcPts val="0"/>
                  </a:spcBef>
                  <a:spcAft>
                    <a:spcPts val="0"/>
                  </a:spcAft>
                  <a:buClr>
                    <a:srgbClr val="000000"/>
                  </a:buClr>
                  <a:buSzPts val="1100"/>
                  <a:buFont typeface="Arial"/>
                  <a:buNone/>
                </a:pPr>
                <a:r>
                  <a:rPr lang="en" sz="2000" b="1" dirty="0">
                    <a:solidFill>
                      <a:schemeClr val="dk1"/>
                    </a:solidFill>
                    <a:latin typeface="Bahnschrift" panose="020B0502040204020203" pitchFamily="34" charset="0"/>
                    <a:ea typeface="Fredoka"/>
                    <a:cs typeface="Fredoka"/>
                    <a:sym typeface="Fredoka"/>
                  </a:rPr>
                  <a:t>Áp dụng Virtual DOM</a:t>
                </a:r>
                <a:endParaRPr sz="2000" b="1" dirty="0">
                  <a:solidFill>
                    <a:schemeClr val="dk1"/>
                  </a:solidFill>
                  <a:latin typeface="Bahnschrift" panose="020B0502040204020203" pitchFamily="34" charset="0"/>
                  <a:ea typeface="Fredoka"/>
                  <a:cs typeface="Fredoka"/>
                  <a:sym typeface="Fredoka"/>
                </a:endParaRPr>
              </a:p>
            </p:txBody>
          </p:sp>
          <p:sp>
            <p:nvSpPr>
              <p:cNvPr id="268" name="Google Shape;235;p19">
                <a:extLst>
                  <a:ext uri="{FF2B5EF4-FFF2-40B4-BE49-F238E27FC236}">
                    <a16:creationId xmlns:a16="http://schemas.microsoft.com/office/drawing/2014/main" id="{1559D4AA-E45A-F950-DCAD-B713B9C8FE0C}"/>
                  </a:ext>
                </a:extLst>
              </p:cNvPr>
              <p:cNvSpPr/>
              <p:nvPr/>
            </p:nvSpPr>
            <p:spPr>
              <a:xfrm>
                <a:off x="3314692" y="1558913"/>
                <a:ext cx="881645" cy="394899"/>
              </a:xfrm>
              <a:prstGeom prst="rect">
                <a:avLst/>
              </a:prstGeom>
              <a:solidFill>
                <a:schemeClr val="lt1"/>
              </a:solidFill>
              <a:ln w="19050" cap="flat" cmpd="sng">
                <a:solidFill>
                  <a:schemeClr val="dk1"/>
                </a:solidFill>
                <a:prstDash val="solid"/>
                <a:round/>
                <a:headEnd type="none" w="sm" len="sm"/>
                <a:tailEnd type="none" w="sm" len="sm"/>
              </a:ln>
              <a:effectLst>
                <a:outerShdw dist="38100" dir="2400000" algn="bl" rotWithShape="0">
                  <a:schemeClr val="dk1"/>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chemeClr val="dk1"/>
                    </a:solidFill>
                    <a:latin typeface="Fredoka"/>
                    <a:ea typeface="Fredoka"/>
                    <a:cs typeface="Fredoka"/>
                    <a:sym typeface="Fredoka"/>
                  </a:rPr>
                  <a:t>2015</a:t>
                </a:r>
                <a:endParaRPr sz="2000" dirty="0">
                  <a:solidFill>
                    <a:schemeClr val="dk1"/>
                  </a:solidFill>
                  <a:latin typeface="Fredoka"/>
                  <a:ea typeface="Fredoka"/>
                  <a:cs typeface="Fredoka"/>
                  <a:sym typeface="Fredoka"/>
                </a:endParaRPr>
              </a:p>
            </p:txBody>
          </p:sp>
        </p:grpSp>
        <p:cxnSp>
          <p:nvCxnSpPr>
            <p:cNvPr id="266" name="Google Shape;240;p19">
              <a:extLst>
                <a:ext uri="{FF2B5EF4-FFF2-40B4-BE49-F238E27FC236}">
                  <a16:creationId xmlns:a16="http://schemas.microsoft.com/office/drawing/2014/main" id="{6E744F12-2E49-F240-33C6-CBB4B50BB1B2}"/>
                </a:ext>
              </a:extLst>
            </p:cNvPr>
            <p:cNvCxnSpPr>
              <a:cxnSpLocks/>
              <a:stCxn id="270" idx="3"/>
              <a:endCxn id="268" idx="1"/>
            </p:cNvCxnSpPr>
            <p:nvPr/>
          </p:nvCxnSpPr>
          <p:spPr>
            <a:xfrm flipV="1">
              <a:off x="2089987" y="2475238"/>
              <a:ext cx="1515605" cy="707658"/>
            </a:xfrm>
            <a:prstGeom prst="bentConnector3">
              <a:avLst>
                <a:gd name="adj1" fmla="val 50000"/>
              </a:avLst>
            </a:prstGeom>
            <a:noFill/>
            <a:ln w="19050" cap="flat" cmpd="sng">
              <a:solidFill>
                <a:srgbClr val="151515"/>
              </a:solidFill>
              <a:prstDash val="solid"/>
              <a:round/>
              <a:headEnd type="none" w="med" len="med"/>
              <a:tailEnd type="triangle" w="med" len="med"/>
            </a:ln>
          </p:spPr>
        </p:cxnSp>
      </p:grpSp>
      <p:sp>
        <p:nvSpPr>
          <p:cNvPr id="274" name="Google Shape;220;p29">
            <a:extLst>
              <a:ext uri="{FF2B5EF4-FFF2-40B4-BE49-F238E27FC236}">
                <a16:creationId xmlns:a16="http://schemas.microsoft.com/office/drawing/2014/main" id="{3DEE8ADD-78A1-C4F1-963B-01B8F8F0544A}"/>
              </a:ext>
            </a:extLst>
          </p:cNvPr>
          <p:cNvSpPr/>
          <p:nvPr/>
        </p:nvSpPr>
        <p:spPr>
          <a:xfrm>
            <a:off x="8300104" y="4577523"/>
            <a:ext cx="444401" cy="295551"/>
          </a:xfrm>
          <a:custGeom>
            <a:avLst/>
            <a:gdLst/>
            <a:ahLst/>
            <a:cxnLst/>
            <a:rect l="l" t="t" r="r" b="b"/>
            <a:pathLst>
              <a:path w="5514" h="3667" extrusionOk="0">
                <a:moveTo>
                  <a:pt x="2468" y="1883"/>
                </a:moveTo>
                <a:cubicBezTo>
                  <a:pt x="2694" y="1932"/>
                  <a:pt x="2790" y="2112"/>
                  <a:pt x="2917" y="2270"/>
                </a:cubicBezTo>
                <a:cubicBezTo>
                  <a:pt x="2972" y="2338"/>
                  <a:pt x="3059" y="2391"/>
                  <a:pt x="3056" y="2486"/>
                </a:cubicBezTo>
                <a:cubicBezTo>
                  <a:pt x="3056" y="2555"/>
                  <a:pt x="3022" y="2623"/>
                  <a:pt x="2994" y="2716"/>
                </a:cubicBezTo>
                <a:cubicBezTo>
                  <a:pt x="2952" y="2716"/>
                  <a:pt x="2903" y="2718"/>
                  <a:pt x="2852" y="2718"/>
                </a:cubicBezTo>
                <a:cubicBezTo>
                  <a:pt x="2814" y="2718"/>
                  <a:pt x="2774" y="2716"/>
                  <a:pt x="2734" y="2712"/>
                </a:cubicBezTo>
                <a:cubicBezTo>
                  <a:pt x="2706" y="2709"/>
                  <a:pt x="2681" y="2663"/>
                  <a:pt x="2657" y="2632"/>
                </a:cubicBezTo>
                <a:cubicBezTo>
                  <a:pt x="2623" y="2592"/>
                  <a:pt x="2582" y="2548"/>
                  <a:pt x="2551" y="2505"/>
                </a:cubicBezTo>
                <a:cubicBezTo>
                  <a:pt x="2514" y="2449"/>
                  <a:pt x="2452" y="2394"/>
                  <a:pt x="2449" y="2338"/>
                </a:cubicBezTo>
                <a:cubicBezTo>
                  <a:pt x="2440" y="2189"/>
                  <a:pt x="2459" y="2041"/>
                  <a:pt x="2468" y="1883"/>
                </a:cubicBezTo>
                <a:close/>
                <a:moveTo>
                  <a:pt x="4212" y="4"/>
                </a:moveTo>
                <a:cubicBezTo>
                  <a:pt x="4163" y="4"/>
                  <a:pt x="4116" y="7"/>
                  <a:pt x="4071" y="13"/>
                </a:cubicBezTo>
                <a:cubicBezTo>
                  <a:pt x="3845" y="38"/>
                  <a:pt x="3588" y="1"/>
                  <a:pt x="3384" y="162"/>
                </a:cubicBezTo>
                <a:cubicBezTo>
                  <a:pt x="3350" y="187"/>
                  <a:pt x="3291" y="177"/>
                  <a:pt x="3242" y="187"/>
                </a:cubicBezTo>
                <a:cubicBezTo>
                  <a:pt x="3217" y="190"/>
                  <a:pt x="3177" y="184"/>
                  <a:pt x="3164" y="199"/>
                </a:cubicBezTo>
                <a:cubicBezTo>
                  <a:pt x="3084" y="286"/>
                  <a:pt x="2951" y="286"/>
                  <a:pt x="2883" y="413"/>
                </a:cubicBezTo>
                <a:cubicBezTo>
                  <a:pt x="2811" y="549"/>
                  <a:pt x="2592" y="555"/>
                  <a:pt x="2533" y="728"/>
                </a:cubicBezTo>
                <a:cubicBezTo>
                  <a:pt x="2533" y="735"/>
                  <a:pt x="2517" y="731"/>
                  <a:pt x="2514" y="738"/>
                </a:cubicBezTo>
                <a:cubicBezTo>
                  <a:pt x="2471" y="793"/>
                  <a:pt x="2428" y="849"/>
                  <a:pt x="2394" y="908"/>
                </a:cubicBezTo>
                <a:cubicBezTo>
                  <a:pt x="2369" y="948"/>
                  <a:pt x="2366" y="1029"/>
                  <a:pt x="2338" y="1038"/>
                </a:cubicBezTo>
                <a:cubicBezTo>
                  <a:pt x="2202" y="1075"/>
                  <a:pt x="2214" y="1177"/>
                  <a:pt x="2217" y="1310"/>
                </a:cubicBezTo>
                <a:cubicBezTo>
                  <a:pt x="2152" y="1310"/>
                  <a:pt x="2088" y="1309"/>
                  <a:pt x="2024" y="1309"/>
                </a:cubicBezTo>
                <a:cubicBezTo>
                  <a:pt x="1960" y="1309"/>
                  <a:pt x="1897" y="1310"/>
                  <a:pt x="1833" y="1313"/>
                </a:cubicBezTo>
                <a:cubicBezTo>
                  <a:pt x="1740" y="1316"/>
                  <a:pt x="1644" y="1326"/>
                  <a:pt x="1558" y="1351"/>
                </a:cubicBezTo>
                <a:cubicBezTo>
                  <a:pt x="1400" y="1397"/>
                  <a:pt x="1245" y="1456"/>
                  <a:pt x="1090" y="1518"/>
                </a:cubicBezTo>
                <a:cubicBezTo>
                  <a:pt x="1044" y="1536"/>
                  <a:pt x="998" y="1564"/>
                  <a:pt x="960" y="1601"/>
                </a:cubicBezTo>
                <a:cubicBezTo>
                  <a:pt x="852" y="1703"/>
                  <a:pt x="747" y="1812"/>
                  <a:pt x="642" y="1920"/>
                </a:cubicBezTo>
                <a:cubicBezTo>
                  <a:pt x="577" y="1988"/>
                  <a:pt x="502" y="2053"/>
                  <a:pt x="450" y="2131"/>
                </a:cubicBezTo>
                <a:cubicBezTo>
                  <a:pt x="403" y="2199"/>
                  <a:pt x="403" y="2322"/>
                  <a:pt x="347" y="2350"/>
                </a:cubicBezTo>
                <a:cubicBezTo>
                  <a:pt x="199" y="2421"/>
                  <a:pt x="267" y="2598"/>
                  <a:pt x="152" y="2682"/>
                </a:cubicBezTo>
                <a:cubicBezTo>
                  <a:pt x="128" y="2697"/>
                  <a:pt x="165" y="2787"/>
                  <a:pt x="140" y="2821"/>
                </a:cubicBezTo>
                <a:cubicBezTo>
                  <a:pt x="91" y="2892"/>
                  <a:pt x="66" y="2960"/>
                  <a:pt x="91" y="3044"/>
                </a:cubicBezTo>
                <a:cubicBezTo>
                  <a:pt x="97" y="3068"/>
                  <a:pt x="87" y="3106"/>
                  <a:pt x="72" y="3121"/>
                </a:cubicBezTo>
                <a:cubicBezTo>
                  <a:pt x="1" y="3202"/>
                  <a:pt x="4" y="3279"/>
                  <a:pt x="57" y="3369"/>
                </a:cubicBezTo>
                <a:cubicBezTo>
                  <a:pt x="72" y="3393"/>
                  <a:pt x="78" y="3431"/>
                  <a:pt x="81" y="3462"/>
                </a:cubicBezTo>
                <a:cubicBezTo>
                  <a:pt x="84" y="3587"/>
                  <a:pt x="151" y="3666"/>
                  <a:pt x="252" y="3666"/>
                </a:cubicBezTo>
                <a:cubicBezTo>
                  <a:pt x="256" y="3666"/>
                  <a:pt x="260" y="3666"/>
                  <a:pt x="264" y="3666"/>
                </a:cubicBezTo>
                <a:cubicBezTo>
                  <a:pt x="385" y="3660"/>
                  <a:pt x="465" y="3561"/>
                  <a:pt x="465" y="3437"/>
                </a:cubicBezTo>
                <a:cubicBezTo>
                  <a:pt x="462" y="3350"/>
                  <a:pt x="468" y="3257"/>
                  <a:pt x="487" y="3171"/>
                </a:cubicBezTo>
                <a:cubicBezTo>
                  <a:pt x="502" y="3090"/>
                  <a:pt x="555" y="3016"/>
                  <a:pt x="558" y="2938"/>
                </a:cubicBezTo>
                <a:cubicBezTo>
                  <a:pt x="561" y="2774"/>
                  <a:pt x="682" y="2678"/>
                  <a:pt x="744" y="2548"/>
                </a:cubicBezTo>
                <a:cubicBezTo>
                  <a:pt x="759" y="2521"/>
                  <a:pt x="772" y="2490"/>
                  <a:pt x="784" y="2459"/>
                </a:cubicBezTo>
                <a:cubicBezTo>
                  <a:pt x="812" y="2397"/>
                  <a:pt x="827" y="2329"/>
                  <a:pt x="868" y="2276"/>
                </a:cubicBezTo>
                <a:cubicBezTo>
                  <a:pt x="939" y="2189"/>
                  <a:pt x="1022" y="2112"/>
                  <a:pt x="1106" y="2035"/>
                </a:cubicBezTo>
                <a:cubicBezTo>
                  <a:pt x="1140" y="2001"/>
                  <a:pt x="1177" y="1963"/>
                  <a:pt x="1217" y="1945"/>
                </a:cubicBezTo>
                <a:cubicBezTo>
                  <a:pt x="1345" y="1891"/>
                  <a:pt x="1458" y="1796"/>
                  <a:pt x="1603" y="1796"/>
                </a:cubicBezTo>
                <a:cubicBezTo>
                  <a:pt x="1610" y="1796"/>
                  <a:pt x="1616" y="1796"/>
                  <a:pt x="1623" y="1796"/>
                </a:cubicBezTo>
                <a:cubicBezTo>
                  <a:pt x="1624" y="1796"/>
                  <a:pt x="1626" y="1797"/>
                  <a:pt x="1627" y="1797"/>
                </a:cubicBezTo>
                <a:cubicBezTo>
                  <a:pt x="1644" y="1797"/>
                  <a:pt x="1661" y="1780"/>
                  <a:pt x="1672" y="1765"/>
                </a:cubicBezTo>
                <a:cubicBezTo>
                  <a:pt x="1711" y="1717"/>
                  <a:pt x="1752" y="1703"/>
                  <a:pt x="1795" y="1703"/>
                </a:cubicBezTo>
                <a:cubicBezTo>
                  <a:pt x="1859" y="1703"/>
                  <a:pt x="1925" y="1734"/>
                  <a:pt x="1988" y="1734"/>
                </a:cubicBezTo>
                <a:cubicBezTo>
                  <a:pt x="2003" y="1734"/>
                  <a:pt x="2017" y="1732"/>
                  <a:pt x="2031" y="1728"/>
                </a:cubicBezTo>
                <a:cubicBezTo>
                  <a:pt x="2038" y="1728"/>
                  <a:pt x="2068" y="1771"/>
                  <a:pt x="2065" y="1784"/>
                </a:cubicBezTo>
                <a:cubicBezTo>
                  <a:pt x="2025" y="1895"/>
                  <a:pt x="2013" y="1997"/>
                  <a:pt x="2019" y="2118"/>
                </a:cubicBezTo>
                <a:cubicBezTo>
                  <a:pt x="2025" y="2211"/>
                  <a:pt x="2000" y="2310"/>
                  <a:pt x="2050" y="2394"/>
                </a:cubicBezTo>
                <a:cubicBezTo>
                  <a:pt x="2149" y="2561"/>
                  <a:pt x="2099" y="2812"/>
                  <a:pt x="2335" y="2904"/>
                </a:cubicBezTo>
                <a:cubicBezTo>
                  <a:pt x="2344" y="2907"/>
                  <a:pt x="2344" y="2935"/>
                  <a:pt x="2353" y="2945"/>
                </a:cubicBezTo>
                <a:cubicBezTo>
                  <a:pt x="2384" y="2985"/>
                  <a:pt x="2415" y="3031"/>
                  <a:pt x="2455" y="3059"/>
                </a:cubicBezTo>
                <a:cubicBezTo>
                  <a:pt x="2502" y="3087"/>
                  <a:pt x="2561" y="3106"/>
                  <a:pt x="2616" y="3112"/>
                </a:cubicBezTo>
                <a:cubicBezTo>
                  <a:pt x="2720" y="3126"/>
                  <a:pt x="2830" y="3151"/>
                  <a:pt x="2934" y="3151"/>
                </a:cubicBezTo>
                <a:cubicBezTo>
                  <a:pt x="2966" y="3151"/>
                  <a:pt x="2997" y="3149"/>
                  <a:pt x="3028" y="3143"/>
                </a:cubicBezTo>
                <a:cubicBezTo>
                  <a:pt x="3155" y="3118"/>
                  <a:pt x="3273" y="3031"/>
                  <a:pt x="3384" y="2957"/>
                </a:cubicBezTo>
                <a:cubicBezTo>
                  <a:pt x="3474" y="2901"/>
                  <a:pt x="3434" y="2799"/>
                  <a:pt x="3440" y="2716"/>
                </a:cubicBezTo>
                <a:cubicBezTo>
                  <a:pt x="3443" y="2688"/>
                  <a:pt x="3458" y="2660"/>
                  <a:pt x="3458" y="2632"/>
                </a:cubicBezTo>
                <a:cubicBezTo>
                  <a:pt x="3458" y="2517"/>
                  <a:pt x="3480" y="2394"/>
                  <a:pt x="3446" y="2288"/>
                </a:cubicBezTo>
                <a:cubicBezTo>
                  <a:pt x="3415" y="2180"/>
                  <a:pt x="3334" y="2087"/>
                  <a:pt x="3263" y="1997"/>
                </a:cubicBezTo>
                <a:cubicBezTo>
                  <a:pt x="3081" y="1753"/>
                  <a:pt x="2827" y="1592"/>
                  <a:pt x="2570" y="1440"/>
                </a:cubicBezTo>
                <a:cubicBezTo>
                  <a:pt x="2573" y="1434"/>
                  <a:pt x="2576" y="1428"/>
                  <a:pt x="2576" y="1425"/>
                </a:cubicBezTo>
                <a:cubicBezTo>
                  <a:pt x="2598" y="1251"/>
                  <a:pt x="2814" y="1190"/>
                  <a:pt x="2821" y="1001"/>
                </a:cubicBezTo>
                <a:cubicBezTo>
                  <a:pt x="2821" y="979"/>
                  <a:pt x="2879" y="954"/>
                  <a:pt x="2914" y="936"/>
                </a:cubicBezTo>
                <a:cubicBezTo>
                  <a:pt x="2954" y="911"/>
                  <a:pt x="3003" y="899"/>
                  <a:pt x="3037" y="868"/>
                </a:cubicBezTo>
                <a:cubicBezTo>
                  <a:pt x="3112" y="800"/>
                  <a:pt x="3170" y="716"/>
                  <a:pt x="3245" y="648"/>
                </a:cubicBezTo>
                <a:cubicBezTo>
                  <a:pt x="3273" y="620"/>
                  <a:pt x="3319" y="591"/>
                  <a:pt x="3355" y="591"/>
                </a:cubicBezTo>
                <a:cubicBezTo>
                  <a:pt x="3359" y="591"/>
                  <a:pt x="3362" y="592"/>
                  <a:pt x="3365" y="592"/>
                </a:cubicBezTo>
                <a:cubicBezTo>
                  <a:pt x="3382" y="595"/>
                  <a:pt x="3397" y="596"/>
                  <a:pt x="3412" y="596"/>
                </a:cubicBezTo>
                <a:cubicBezTo>
                  <a:pt x="3510" y="596"/>
                  <a:pt x="3577" y="546"/>
                  <a:pt x="3622" y="484"/>
                </a:cubicBezTo>
                <a:cubicBezTo>
                  <a:pt x="3680" y="484"/>
                  <a:pt x="3734" y="493"/>
                  <a:pt x="3781" y="493"/>
                </a:cubicBezTo>
                <a:cubicBezTo>
                  <a:pt x="3810" y="493"/>
                  <a:pt x="3836" y="490"/>
                  <a:pt x="3858" y="478"/>
                </a:cubicBezTo>
                <a:cubicBezTo>
                  <a:pt x="3917" y="446"/>
                  <a:pt x="3971" y="430"/>
                  <a:pt x="4025" y="430"/>
                </a:cubicBezTo>
                <a:cubicBezTo>
                  <a:pt x="4081" y="430"/>
                  <a:pt x="4136" y="447"/>
                  <a:pt x="4195" y="484"/>
                </a:cubicBezTo>
                <a:cubicBezTo>
                  <a:pt x="4232" y="505"/>
                  <a:pt x="4288" y="499"/>
                  <a:pt x="4334" y="509"/>
                </a:cubicBezTo>
                <a:cubicBezTo>
                  <a:pt x="4402" y="518"/>
                  <a:pt x="4470" y="527"/>
                  <a:pt x="4539" y="543"/>
                </a:cubicBezTo>
                <a:cubicBezTo>
                  <a:pt x="4573" y="549"/>
                  <a:pt x="4604" y="580"/>
                  <a:pt x="4635" y="580"/>
                </a:cubicBezTo>
                <a:cubicBezTo>
                  <a:pt x="4637" y="580"/>
                  <a:pt x="4639" y="580"/>
                  <a:pt x="4642" y="580"/>
                </a:cubicBezTo>
                <a:cubicBezTo>
                  <a:pt x="4824" y="580"/>
                  <a:pt x="4958" y="696"/>
                  <a:pt x="5065" y="806"/>
                </a:cubicBezTo>
                <a:cubicBezTo>
                  <a:pt x="5125" y="864"/>
                  <a:pt x="5180" y="886"/>
                  <a:pt x="5237" y="886"/>
                </a:cubicBezTo>
                <a:cubicBezTo>
                  <a:pt x="5262" y="886"/>
                  <a:pt x="5287" y="881"/>
                  <a:pt x="5312" y="874"/>
                </a:cubicBezTo>
                <a:cubicBezTo>
                  <a:pt x="5492" y="815"/>
                  <a:pt x="5514" y="651"/>
                  <a:pt x="5371" y="530"/>
                </a:cubicBezTo>
                <a:cubicBezTo>
                  <a:pt x="5353" y="515"/>
                  <a:pt x="5346" y="490"/>
                  <a:pt x="5334" y="468"/>
                </a:cubicBezTo>
                <a:cubicBezTo>
                  <a:pt x="5292" y="392"/>
                  <a:pt x="5119" y="302"/>
                  <a:pt x="5021" y="302"/>
                </a:cubicBezTo>
                <a:cubicBezTo>
                  <a:pt x="5012" y="302"/>
                  <a:pt x="5004" y="303"/>
                  <a:pt x="4997" y="304"/>
                </a:cubicBezTo>
                <a:cubicBezTo>
                  <a:pt x="5015" y="286"/>
                  <a:pt x="5034" y="264"/>
                  <a:pt x="5052" y="245"/>
                </a:cubicBezTo>
                <a:cubicBezTo>
                  <a:pt x="4997" y="221"/>
                  <a:pt x="4944" y="180"/>
                  <a:pt x="4885" y="171"/>
                </a:cubicBezTo>
                <a:cubicBezTo>
                  <a:pt x="4786" y="156"/>
                  <a:pt x="4700" y="125"/>
                  <a:pt x="4604" y="81"/>
                </a:cubicBezTo>
                <a:cubicBezTo>
                  <a:pt x="4486" y="27"/>
                  <a:pt x="4344" y="4"/>
                  <a:pt x="4212" y="4"/>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TextBox 3">
            <a:extLst>
              <a:ext uri="{FF2B5EF4-FFF2-40B4-BE49-F238E27FC236}">
                <a16:creationId xmlns:a16="http://schemas.microsoft.com/office/drawing/2014/main" id="{9AE07289-A080-4F4B-8841-312C418B0652}"/>
              </a:ext>
            </a:extLst>
          </p:cNvPr>
          <p:cNvSpPr txBox="1"/>
          <p:nvPr/>
        </p:nvSpPr>
        <p:spPr>
          <a:xfrm>
            <a:off x="600818" y="2309884"/>
            <a:ext cx="3242020" cy="1600438"/>
          </a:xfrm>
          <a:prstGeom prst="rect">
            <a:avLst/>
          </a:prstGeom>
          <a:noFill/>
        </p:spPr>
        <p:txBody>
          <a:bodyPr wrap="square" rtlCol="0">
            <a:spAutoFit/>
          </a:bodyPr>
          <a:lstStyle/>
          <a:p>
            <a:r>
              <a:rPr lang="vi-VN" dirty="0"/>
              <a:t>Tại trang Cabins, </a:t>
            </a:r>
            <a:r>
              <a:rPr lang="en-US" dirty="0"/>
              <a:t>U</a:t>
            </a:r>
            <a:r>
              <a:rPr lang="vi-VN" dirty="0"/>
              <a:t>ser có thể chọn lọc theo các trạng thái như: With discount, No discount và theo giá tiền phòng tăng dần và ngược lại</a:t>
            </a:r>
            <a:r>
              <a:rPr lang="en-US" dirty="0"/>
              <a:t> </a:t>
            </a:r>
            <a:r>
              <a:rPr lang="en-US" dirty="0" err="1"/>
              <a:t>là</a:t>
            </a:r>
            <a:r>
              <a:rPr lang="en-US" dirty="0"/>
              <a:t> </a:t>
            </a:r>
            <a:r>
              <a:rPr lang="en-US" dirty="0" err="1"/>
              <a:t>theo</a:t>
            </a:r>
            <a:r>
              <a:rPr lang="en-US" dirty="0"/>
              <a:t> </a:t>
            </a:r>
            <a:r>
              <a:rPr lang="en-US" dirty="0" err="1"/>
              <a:t>giá</a:t>
            </a:r>
            <a:r>
              <a:rPr lang="en-US" dirty="0"/>
              <a:t> </a:t>
            </a:r>
            <a:r>
              <a:rPr lang="en-US" dirty="0" err="1"/>
              <a:t>tiền</a:t>
            </a:r>
            <a:r>
              <a:rPr lang="en-US" dirty="0"/>
              <a:t> </a:t>
            </a:r>
            <a:r>
              <a:rPr lang="en-US" dirty="0" err="1"/>
              <a:t>giảm</a:t>
            </a:r>
            <a:r>
              <a:rPr lang="en-US" dirty="0"/>
              <a:t> </a:t>
            </a:r>
            <a:r>
              <a:rPr lang="en-US" dirty="0" err="1"/>
              <a:t>dần</a:t>
            </a:r>
            <a:r>
              <a:rPr lang="en-US" dirty="0"/>
              <a:t>.</a:t>
            </a:r>
            <a:endParaRPr lang="vi-VN" dirty="0"/>
          </a:p>
          <a:p>
            <a:br>
              <a:rPr lang="vi-VN" dirty="0"/>
            </a:br>
            <a:endParaRPr lang="vi-VN" dirty="0"/>
          </a:p>
        </p:txBody>
      </p:sp>
      <p:sp>
        <p:nvSpPr>
          <p:cNvPr id="3" name="TextBox 2">
            <a:extLst>
              <a:ext uri="{FF2B5EF4-FFF2-40B4-BE49-F238E27FC236}">
                <a16:creationId xmlns:a16="http://schemas.microsoft.com/office/drawing/2014/main" id="{6EC13C61-AB59-424B-8A7D-92472EF3522A}"/>
              </a:ext>
            </a:extLst>
          </p:cNvPr>
          <p:cNvSpPr txBox="1"/>
          <p:nvPr/>
        </p:nvSpPr>
        <p:spPr>
          <a:xfrm>
            <a:off x="322009" y="269538"/>
            <a:ext cx="5389579" cy="523220"/>
          </a:xfrm>
          <a:prstGeom prst="rect">
            <a:avLst/>
          </a:prstGeom>
          <a:noFill/>
        </p:spPr>
        <p:txBody>
          <a:bodyPr wrap="square" rtlCol="0">
            <a:spAutoFit/>
          </a:bodyPr>
          <a:lstStyle/>
          <a:p>
            <a:r>
              <a:rPr lang="en-US" sz="2800" b="1" dirty="0" err="1"/>
              <a:t>Chức</a:t>
            </a:r>
            <a:r>
              <a:rPr lang="en-US" sz="2800" b="1" dirty="0"/>
              <a:t> </a:t>
            </a:r>
            <a:r>
              <a:rPr lang="en-US" sz="2800" b="1" dirty="0" err="1"/>
              <a:t>năng</a:t>
            </a:r>
            <a:r>
              <a:rPr lang="en-US" sz="2800" b="1" dirty="0"/>
              <a:t> </a:t>
            </a:r>
            <a:r>
              <a:rPr lang="en-US" sz="2800" b="1" dirty="0" err="1"/>
              <a:t>Lọc</a:t>
            </a:r>
            <a:r>
              <a:rPr lang="en-US" sz="2800" b="1" dirty="0"/>
              <a:t> </a:t>
            </a:r>
            <a:r>
              <a:rPr lang="en-US" sz="2800" b="1" dirty="0" err="1"/>
              <a:t>và</a:t>
            </a:r>
            <a:r>
              <a:rPr lang="en-US" sz="2800" b="1" dirty="0"/>
              <a:t> </a:t>
            </a:r>
            <a:r>
              <a:rPr lang="en-US" sz="2800" b="1" dirty="0" err="1"/>
              <a:t>sắp</a:t>
            </a:r>
            <a:r>
              <a:rPr lang="en-US" sz="2800" b="1" dirty="0"/>
              <a:t> </a:t>
            </a:r>
            <a:r>
              <a:rPr lang="en-US" sz="2800" b="1" dirty="0" err="1"/>
              <a:t>xếp</a:t>
            </a:r>
            <a:endParaRPr lang="en-US" sz="2800" b="1" dirty="0"/>
          </a:p>
        </p:txBody>
      </p:sp>
      <p:pic>
        <p:nvPicPr>
          <p:cNvPr id="2" name="Picture 1">
            <a:extLst>
              <a:ext uri="{FF2B5EF4-FFF2-40B4-BE49-F238E27FC236}">
                <a16:creationId xmlns:a16="http://schemas.microsoft.com/office/drawing/2014/main" id="{212C41E1-294C-476D-803C-D1FAE7D74777}"/>
              </a:ext>
            </a:extLst>
          </p:cNvPr>
          <p:cNvPicPr>
            <a:picLocks noChangeAspect="1"/>
          </p:cNvPicPr>
          <p:nvPr/>
        </p:nvPicPr>
        <p:blipFill>
          <a:blip r:embed="rId4"/>
          <a:stretch>
            <a:fillRect/>
          </a:stretch>
        </p:blipFill>
        <p:spPr>
          <a:xfrm>
            <a:off x="4122163" y="1032572"/>
            <a:ext cx="4622342" cy="3937582"/>
          </a:xfrm>
          <a:prstGeom prst="rect">
            <a:avLst/>
          </a:prstGeom>
        </p:spPr>
      </p:pic>
    </p:spTree>
    <p:extLst>
      <p:ext uri="{BB962C8B-B14F-4D97-AF65-F5344CB8AC3E}">
        <p14:creationId xmlns:p14="http://schemas.microsoft.com/office/powerpoint/2010/main" val="38921492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25" name="Google Shape;325;p33"/>
          <p:cNvSpPr/>
          <p:nvPr/>
        </p:nvSpPr>
        <p:spPr>
          <a:xfrm rot="5126449">
            <a:off x="387937" y="628575"/>
            <a:ext cx="294815" cy="196071"/>
          </a:xfrm>
          <a:custGeom>
            <a:avLst/>
            <a:gdLst/>
            <a:ahLst/>
            <a:cxnLst/>
            <a:rect l="l" t="t" r="r" b="b"/>
            <a:pathLst>
              <a:path w="5514" h="3667" extrusionOk="0">
                <a:moveTo>
                  <a:pt x="2468" y="1883"/>
                </a:moveTo>
                <a:cubicBezTo>
                  <a:pt x="2694" y="1932"/>
                  <a:pt x="2790" y="2112"/>
                  <a:pt x="2917" y="2270"/>
                </a:cubicBezTo>
                <a:cubicBezTo>
                  <a:pt x="2972" y="2338"/>
                  <a:pt x="3059" y="2391"/>
                  <a:pt x="3056" y="2486"/>
                </a:cubicBezTo>
                <a:cubicBezTo>
                  <a:pt x="3056" y="2555"/>
                  <a:pt x="3022" y="2623"/>
                  <a:pt x="2994" y="2716"/>
                </a:cubicBezTo>
                <a:cubicBezTo>
                  <a:pt x="2952" y="2716"/>
                  <a:pt x="2903" y="2718"/>
                  <a:pt x="2852" y="2718"/>
                </a:cubicBezTo>
                <a:cubicBezTo>
                  <a:pt x="2814" y="2718"/>
                  <a:pt x="2774" y="2716"/>
                  <a:pt x="2734" y="2712"/>
                </a:cubicBezTo>
                <a:cubicBezTo>
                  <a:pt x="2706" y="2709"/>
                  <a:pt x="2681" y="2663"/>
                  <a:pt x="2657" y="2632"/>
                </a:cubicBezTo>
                <a:cubicBezTo>
                  <a:pt x="2623" y="2592"/>
                  <a:pt x="2582" y="2548"/>
                  <a:pt x="2551" y="2505"/>
                </a:cubicBezTo>
                <a:cubicBezTo>
                  <a:pt x="2514" y="2449"/>
                  <a:pt x="2452" y="2394"/>
                  <a:pt x="2449" y="2338"/>
                </a:cubicBezTo>
                <a:cubicBezTo>
                  <a:pt x="2440" y="2189"/>
                  <a:pt x="2459" y="2041"/>
                  <a:pt x="2468" y="1883"/>
                </a:cubicBezTo>
                <a:close/>
                <a:moveTo>
                  <a:pt x="4212" y="4"/>
                </a:moveTo>
                <a:cubicBezTo>
                  <a:pt x="4163" y="4"/>
                  <a:pt x="4116" y="7"/>
                  <a:pt x="4071" y="13"/>
                </a:cubicBezTo>
                <a:cubicBezTo>
                  <a:pt x="3845" y="38"/>
                  <a:pt x="3588" y="1"/>
                  <a:pt x="3384" y="162"/>
                </a:cubicBezTo>
                <a:cubicBezTo>
                  <a:pt x="3350" y="187"/>
                  <a:pt x="3291" y="177"/>
                  <a:pt x="3242" y="187"/>
                </a:cubicBezTo>
                <a:cubicBezTo>
                  <a:pt x="3217" y="190"/>
                  <a:pt x="3177" y="184"/>
                  <a:pt x="3164" y="199"/>
                </a:cubicBezTo>
                <a:cubicBezTo>
                  <a:pt x="3084" y="286"/>
                  <a:pt x="2951" y="286"/>
                  <a:pt x="2883" y="413"/>
                </a:cubicBezTo>
                <a:cubicBezTo>
                  <a:pt x="2811" y="549"/>
                  <a:pt x="2592" y="555"/>
                  <a:pt x="2533" y="728"/>
                </a:cubicBezTo>
                <a:cubicBezTo>
                  <a:pt x="2533" y="735"/>
                  <a:pt x="2517" y="731"/>
                  <a:pt x="2514" y="738"/>
                </a:cubicBezTo>
                <a:cubicBezTo>
                  <a:pt x="2471" y="793"/>
                  <a:pt x="2428" y="849"/>
                  <a:pt x="2394" y="908"/>
                </a:cubicBezTo>
                <a:cubicBezTo>
                  <a:pt x="2369" y="948"/>
                  <a:pt x="2366" y="1029"/>
                  <a:pt x="2338" y="1038"/>
                </a:cubicBezTo>
                <a:cubicBezTo>
                  <a:pt x="2202" y="1075"/>
                  <a:pt x="2214" y="1177"/>
                  <a:pt x="2217" y="1310"/>
                </a:cubicBezTo>
                <a:cubicBezTo>
                  <a:pt x="2152" y="1310"/>
                  <a:pt x="2088" y="1309"/>
                  <a:pt x="2024" y="1309"/>
                </a:cubicBezTo>
                <a:cubicBezTo>
                  <a:pt x="1960" y="1309"/>
                  <a:pt x="1897" y="1310"/>
                  <a:pt x="1833" y="1313"/>
                </a:cubicBezTo>
                <a:cubicBezTo>
                  <a:pt x="1740" y="1316"/>
                  <a:pt x="1644" y="1326"/>
                  <a:pt x="1558" y="1351"/>
                </a:cubicBezTo>
                <a:cubicBezTo>
                  <a:pt x="1400" y="1397"/>
                  <a:pt x="1245" y="1456"/>
                  <a:pt x="1090" y="1518"/>
                </a:cubicBezTo>
                <a:cubicBezTo>
                  <a:pt x="1044" y="1536"/>
                  <a:pt x="998" y="1564"/>
                  <a:pt x="960" y="1601"/>
                </a:cubicBezTo>
                <a:cubicBezTo>
                  <a:pt x="852" y="1703"/>
                  <a:pt x="747" y="1812"/>
                  <a:pt x="642" y="1920"/>
                </a:cubicBezTo>
                <a:cubicBezTo>
                  <a:pt x="577" y="1988"/>
                  <a:pt x="502" y="2053"/>
                  <a:pt x="450" y="2131"/>
                </a:cubicBezTo>
                <a:cubicBezTo>
                  <a:pt x="403" y="2199"/>
                  <a:pt x="403" y="2322"/>
                  <a:pt x="347" y="2350"/>
                </a:cubicBezTo>
                <a:cubicBezTo>
                  <a:pt x="199" y="2421"/>
                  <a:pt x="267" y="2598"/>
                  <a:pt x="152" y="2682"/>
                </a:cubicBezTo>
                <a:cubicBezTo>
                  <a:pt x="128" y="2697"/>
                  <a:pt x="165" y="2787"/>
                  <a:pt x="140" y="2821"/>
                </a:cubicBezTo>
                <a:cubicBezTo>
                  <a:pt x="91" y="2892"/>
                  <a:pt x="66" y="2960"/>
                  <a:pt x="91" y="3044"/>
                </a:cubicBezTo>
                <a:cubicBezTo>
                  <a:pt x="97" y="3068"/>
                  <a:pt x="87" y="3106"/>
                  <a:pt x="72" y="3121"/>
                </a:cubicBezTo>
                <a:cubicBezTo>
                  <a:pt x="1" y="3202"/>
                  <a:pt x="4" y="3279"/>
                  <a:pt x="57" y="3369"/>
                </a:cubicBezTo>
                <a:cubicBezTo>
                  <a:pt x="72" y="3393"/>
                  <a:pt x="78" y="3431"/>
                  <a:pt x="81" y="3462"/>
                </a:cubicBezTo>
                <a:cubicBezTo>
                  <a:pt x="84" y="3587"/>
                  <a:pt x="151" y="3666"/>
                  <a:pt x="252" y="3666"/>
                </a:cubicBezTo>
                <a:cubicBezTo>
                  <a:pt x="256" y="3666"/>
                  <a:pt x="260" y="3666"/>
                  <a:pt x="264" y="3666"/>
                </a:cubicBezTo>
                <a:cubicBezTo>
                  <a:pt x="385" y="3660"/>
                  <a:pt x="465" y="3561"/>
                  <a:pt x="465" y="3437"/>
                </a:cubicBezTo>
                <a:cubicBezTo>
                  <a:pt x="462" y="3350"/>
                  <a:pt x="468" y="3257"/>
                  <a:pt x="487" y="3171"/>
                </a:cubicBezTo>
                <a:cubicBezTo>
                  <a:pt x="502" y="3090"/>
                  <a:pt x="555" y="3016"/>
                  <a:pt x="558" y="2938"/>
                </a:cubicBezTo>
                <a:cubicBezTo>
                  <a:pt x="561" y="2774"/>
                  <a:pt x="682" y="2678"/>
                  <a:pt x="744" y="2548"/>
                </a:cubicBezTo>
                <a:cubicBezTo>
                  <a:pt x="759" y="2521"/>
                  <a:pt x="772" y="2490"/>
                  <a:pt x="784" y="2459"/>
                </a:cubicBezTo>
                <a:cubicBezTo>
                  <a:pt x="812" y="2397"/>
                  <a:pt x="827" y="2329"/>
                  <a:pt x="868" y="2276"/>
                </a:cubicBezTo>
                <a:cubicBezTo>
                  <a:pt x="939" y="2189"/>
                  <a:pt x="1022" y="2112"/>
                  <a:pt x="1106" y="2035"/>
                </a:cubicBezTo>
                <a:cubicBezTo>
                  <a:pt x="1140" y="2001"/>
                  <a:pt x="1177" y="1963"/>
                  <a:pt x="1217" y="1945"/>
                </a:cubicBezTo>
                <a:cubicBezTo>
                  <a:pt x="1345" y="1891"/>
                  <a:pt x="1458" y="1796"/>
                  <a:pt x="1603" y="1796"/>
                </a:cubicBezTo>
                <a:cubicBezTo>
                  <a:pt x="1610" y="1796"/>
                  <a:pt x="1616" y="1796"/>
                  <a:pt x="1623" y="1796"/>
                </a:cubicBezTo>
                <a:cubicBezTo>
                  <a:pt x="1624" y="1796"/>
                  <a:pt x="1626" y="1797"/>
                  <a:pt x="1627" y="1797"/>
                </a:cubicBezTo>
                <a:cubicBezTo>
                  <a:pt x="1644" y="1797"/>
                  <a:pt x="1661" y="1780"/>
                  <a:pt x="1672" y="1765"/>
                </a:cubicBezTo>
                <a:cubicBezTo>
                  <a:pt x="1711" y="1717"/>
                  <a:pt x="1752" y="1703"/>
                  <a:pt x="1795" y="1703"/>
                </a:cubicBezTo>
                <a:cubicBezTo>
                  <a:pt x="1859" y="1703"/>
                  <a:pt x="1925" y="1734"/>
                  <a:pt x="1988" y="1734"/>
                </a:cubicBezTo>
                <a:cubicBezTo>
                  <a:pt x="2003" y="1734"/>
                  <a:pt x="2017" y="1732"/>
                  <a:pt x="2031" y="1728"/>
                </a:cubicBezTo>
                <a:cubicBezTo>
                  <a:pt x="2038" y="1728"/>
                  <a:pt x="2068" y="1771"/>
                  <a:pt x="2065" y="1784"/>
                </a:cubicBezTo>
                <a:cubicBezTo>
                  <a:pt x="2025" y="1895"/>
                  <a:pt x="2013" y="1997"/>
                  <a:pt x="2019" y="2118"/>
                </a:cubicBezTo>
                <a:cubicBezTo>
                  <a:pt x="2025" y="2211"/>
                  <a:pt x="2000" y="2310"/>
                  <a:pt x="2050" y="2394"/>
                </a:cubicBezTo>
                <a:cubicBezTo>
                  <a:pt x="2149" y="2561"/>
                  <a:pt x="2099" y="2812"/>
                  <a:pt x="2335" y="2904"/>
                </a:cubicBezTo>
                <a:cubicBezTo>
                  <a:pt x="2344" y="2907"/>
                  <a:pt x="2344" y="2935"/>
                  <a:pt x="2353" y="2945"/>
                </a:cubicBezTo>
                <a:cubicBezTo>
                  <a:pt x="2384" y="2985"/>
                  <a:pt x="2415" y="3031"/>
                  <a:pt x="2455" y="3059"/>
                </a:cubicBezTo>
                <a:cubicBezTo>
                  <a:pt x="2502" y="3087"/>
                  <a:pt x="2561" y="3106"/>
                  <a:pt x="2616" y="3112"/>
                </a:cubicBezTo>
                <a:cubicBezTo>
                  <a:pt x="2720" y="3126"/>
                  <a:pt x="2830" y="3151"/>
                  <a:pt x="2934" y="3151"/>
                </a:cubicBezTo>
                <a:cubicBezTo>
                  <a:pt x="2966" y="3151"/>
                  <a:pt x="2997" y="3149"/>
                  <a:pt x="3028" y="3143"/>
                </a:cubicBezTo>
                <a:cubicBezTo>
                  <a:pt x="3155" y="3118"/>
                  <a:pt x="3273" y="3031"/>
                  <a:pt x="3384" y="2957"/>
                </a:cubicBezTo>
                <a:cubicBezTo>
                  <a:pt x="3474" y="2901"/>
                  <a:pt x="3434" y="2799"/>
                  <a:pt x="3440" y="2716"/>
                </a:cubicBezTo>
                <a:cubicBezTo>
                  <a:pt x="3443" y="2688"/>
                  <a:pt x="3458" y="2660"/>
                  <a:pt x="3458" y="2632"/>
                </a:cubicBezTo>
                <a:cubicBezTo>
                  <a:pt x="3458" y="2517"/>
                  <a:pt x="3480" y="2394"/>
                  <a:pt x="3446" y="2288"/>
                </a:cubicBezTo>
                <a:cubicBezTo>
                  <a:pt x="3415" y="2180"/>
                  <a:pt x="3334" y="2087"/>
                  <a:pt x="3263" y="1997"/>
                </a:cubicBezTo>
                <a:cubicBezTo>
                  <a:pt x="3081" y="1753"/>
                  <a:pt x="2827" y="1592"/>
                  <a:pt x="2570" y="1440"/>
                </a:cubicBezTo>
                <a:cubicBezTo>
                  <a:pt x="2573" y="1434"/>
                  <a:pt x="2576" y="1428"/>
                  <a:pt x="2576" y="1425"/>
                </a:cubicBezTo>
                <a:cubicBezTo>
                  <a:pt x="2598" y="1251"/>
                  <a:pt x="2814" y="1190"/>
                  <a:pt x="2821" y="1001"/>
                </a:cubicBezTo>
                <a:cubicBezTo>
                  <a:pt x="2821" y="979"/>
                  <a:pt x="2879" y="954"/>
                  <a:pt x="2914" y="936"/>
                </a:cubicBezTo>
                <a:cubicBezTo>
                  <a:pt x="2954" y="911"/>
                  <a:pt x="3003" y="899"/>
                  <a:pt x="3037" y="868"/>
                </a:cubicBezTo>
                <a:cubicBezTo>
                  <a:pt x="3112" y="800"/>
                  <a:pt x="3170" y="716"/>
                  <a:pt x="3245" y="648"/>
                </a:cubicBezTo>
                <a:cubicBezTo>
                  <a:pt x="3273" y="620"/>
                  <a:pt x="3319" y="591"/>
                  <a:pt x="3355" y="591"/>
                </a:cubicBezTo>
                <a:cubicBezTo>
                  <a:pt x="3359" y="591"/>
                  <a:pt x="3362" y="592"/>
                  <a:pt x="3365" y="592"/>
                </a:cubicBezTo>
                <a:cubicBezTo>
                  <a:pt x="3382" y="595"/>
                  <a:pt x="3397" y="596"/>
                  <a:pt x="3412" y="596"/>
                </a:cubicBezTo>
                <a:cubicBezTo>
                  <a:pt x="3510" y="596"/>
                  <a:pt x="3577" y="546"/>
                  <a:pt x="3622" y="484"/>
                </a:cubicBezTo>
                <a:cubicBezTo>
                  <a:pt x="3680" y="484"/>
                  <a:pt x="3734" y="493"/>
                  <a:pt x="3781" y="493"/>
                </a:cubicBezTo>
                <a:cubicBezTo>
                  <a:pt x="3810" y="493"/>
                  <a:pt x="3836" y="490"/>
                  <a:pt x="3858" y="478"/>
                </a:cubicBezTo>
                <a:cubicBezTo>
                  <a:pt x="3917" y="446"/>
                  <a:pt x="3971" y="430"/>
                  <a:pt x="4025" y="430"/>
                </a:cubicBezTo>
                <a:cubicBezTo>
                  <a:pt x="4081" y="430"/>
                  <a:pt x="4136" y="447"/>
                  <a:pt x="4195" y="484"/>
                </a:cubicBezTo>
                <a:cubicBezTo>
                  <a:pt x="4232" y="505"/>
                  <a:pt x="4288" y="499"/>
                  <a:pt x="4334" y="509"/>
                </a:cubicBezTo>
                <a:cubicBezTo>
                  <a:pt x="4402" y="518"/>
                  <a:pt x="4470" y="527"/>
                  <a:pt x="4539" y="543"/>
                </a:cubicBezTo>
                <a:cubicBezTo>
                  <a:pt x="4573" y="549"/>
                  <a:pt x="4604" y="580"/>
                  <a:pt x="4635" y="580"/>
                </a:cubicBezTo>
                <a:cubicBezTo>
                  <a:pt x="4637" y="580"/>
                  <a:pt x="4639" y="580"/>
                  <a:pt x="4642" y="580"/>
                </a:cubicBezTo>
                <a:cubicBezTo>
                  <a:pt x="4824" y="580"/>
                  <a:pt x="4958" y="696"/>
                  <a:pt x="5065" y="806"/>
                </a:cubicBezTo>
                <a:cubicBezTo>
                  <a:pt x="5125" y="864"/>
                  <a:pt x="5180" y="886"/>
                  <a:pt x="5237" y="886"/>
                </a:cubicBezTo>
                <a:cubicBezTo>
                  <a:pt x="5262" y="886"/>
                  <a:pt x="5287" y="881"/>
                  <a:pt x="5312" y="874"/>
                </a:cubicBezTo>
                <a:cubicBezTo>
                  <a:pt x="5492" y="815"/>
                  <a:pt x="5514" y="651"/>
                  <a:pt x="5371" y="530"/>
                </a:cubicBezTo>
                <a:cubicBezTo>
                  <a:pt x="5353" y="515"/>
                  <a:pt x="5346" y="490"/>
                  <a:pt x="5334" y="468"/>
                </a:cubicBezTo>
                <a:cubicBezTo>
                  <a:pt x="5292" y="392"/>
                  <a:pt x="5119" y="302"/>
                  <a:pt x="5021" y="302"/>
                </a:cubicBezTo>
                <a:cubicBezTo>
                  <a:pt x="5012" y="302"/>
                  <a:pt x="5004" y="303"/>
                  <a:pt x="4997" y="304"/>
                </a:cubicBezTo>
                <a:cubicBezTo>
                  <a:pt x="5015" y="286"/>
                  <a:pt x="5034" y="264"/>
                  <a:pt x="5052" y="245"/>
                </a:cubicBezTo>
                <a:cubicBezTo>
                  <a:pt x="4997" y="221"/>
                  <a:pt x="4944" y="180"/>
                  <a:pt x="4885" y="171"/>
                </a:cubicBezTo>
                <a:cubicBezTo>
                  <a:pt x="4786" y="156"/>
                  <a:pt x="4700" y="125"/>
                  <a:pt x="4604" y="81"/>
                </a:cubicBezTo>
                <a:cubicBezTo>
                  <a:pt x="4486" y="27"/>
                  <a:pt x="4344" y="4"/>
                  <a:pt x="4212" y="4"/>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583;p40">
            <a:extLst>
              <a:ext uri="{FF2B5EF4-FFF2-40B4-BE49-F238E27FC236}">
                <a16:creationId xmlns:a16="http://schemas.microsoft.com/office/drawing/2014/main" id="{1862DBC6-B1F2-EF34-DCFB-EE0C0412D114}"/>
              </a:ext>
            </a:extLst>
          </p:cNvPr>
          <p:cNvSpPr txBox="1">
            <a:spLocks/>
          </p:cNvSpPr>
          <p:nvPr/>
        </p:nvSpPr>
        <p:spPr>
          <a:xfrm>
            <a:off x="668408" y="-4632961"/>
            <a:ext cx="4696783" cy="59148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Fredoka"/>
              <a:buNone/>
              <a:defRPr sz="3000" b="1" i="0" u="none" strike="noStrike" cap="none">
                <a:solidFill>
                  <a:schemeClr val="dk1"/>
                </a:solidFill>
                <a:latin typeface="Fredoka"/>
                <a:ea typeface="Fredoka"/>
                <a:cs typeface="Fredoka"/>
                <a:sym typeface="Fredoka"/>
              </a:defRPr>
            </a:lvl1pPr>
            <a:lvl2pPr marR="0" lvl="1" algn="ctr" rtl="0">
              <a:lnSpc>
                <a:spcPct val="100000"/>
              </a:lnSpc>
              <a:spcBef>
                <a:spcPts val="0"/>
              </a:spcBef>
              <a:spcAft>
                <a:spcPts val="0"/>
              </a:spcAft>
              <a:buClr>
                <a:schemeClr val="dk1"/>
              </a:buClr>
              <a:buSzPts val="3000"/>
              <a:buFont typeface="Fredoka"/>
              <a:buNone/>
              <a:defRPr sz="3000" b="1" i="0" u="none" strike="noStrike" cap="none">
                <a:solidFill>
                  <a:schemeClr val="dk1"/>
                </a:solidFill>
                <a:latin typeface="Fredoka"/>
                <a:ea typeface="Fredoka"/>
                <a:cs typeface="Fredoka"/>
                <a:sym typeface="Fredoka"/>
              </a:defRPr>
            </a:lvl2pPr>
            <a:lvl3pPr marR="0" lvl="2" algn="ctr" rtl="0">
              <a:lnSpc>
                <a:spcPct val="100000"/>
              </a:lnSpc>
              <a:spcBef>
                <a:spcPts val="0"/>
              </a:spcBef>
              <a:spcAft>
                <a:spcPts val="0"/>
              </a:spcAft>
              <a:buClr>
                <a:schemeClr val="dk1"/>
              </a:buClr>
              <a:buSzPts val="3000"/>
              <a:buFont typeface="Fredoka"/>
              <a:buNone/>
              <a:defRPr sz="3000" b="1" i="0" u="none" strike="noStrike" cap="none">
                <a:solidFill>
                  <a:schemeClr val="dk1"/>
                </a:solidFill>
                <a:latin typeface="Fredoka"/>
                <a:ea typeface="Fredoka"/>
                <a:cs typeface="Fredoka"/>
                <a:sym typeface="Fredoka"/>
              </a:defRPr>
            </a:lvl3pPr>
            <a:lvl4pPr marR="0" lvl="3" algn="ctr" rtl="0">
              <a:lnSpc>
                <a:spcPct val="100000"/>
              </a:lnSpc>
              <a:spcBef>
                <a:spcPts val="0"/>
              </a:spcBef>
              <a:spcAft>
                <a:spcPts val="0"/>
              </a:spcAft>
              <a:buClr>
                <a:schemeClr val="dk1"/>
              </a:buClr>
              <a:buSzPts val="3000"/>
              <a:buFont typeface="Fredoka"/>
              <a:buNone/>
              <a:defRPr sz="3000" b="1" i="0" u="none" strike="noStrike" cap="none">
                <a:solidFill>
                  <a:schemeClr val="dk1"/>
                </a:solidFill>
                <a:latin typeface="Fredoka"/>
                <a:ea typeface="Fredoka"/>
                <a:cs typeface="Fredoka"/>
                <a:sym typeface="Fredoka"/>
              </a:defRPr>
            </a:lvl4pPr>
            <a:lvl5pPr marR="0" lvl="4" algn="ctr" rtl="0">
              <a:lnSpc>
                <a:spcPct val="100000"/>
              </a:lnSpc>
              <a:spcBef>
                <a:spcPts val="0"/>
              </a:spcBef>
              <a:spcAft>
                <a:spcPts val="0"/>
              </a:spcAft>
              <a:buClr>
                <a:schemeClr val="dk1"/>
              </a:buClr>
              <a:buSzPts val="3000"/>
              <a:buFont typeface="Fredoka"/>
              <a:buNone/>
              <a:defRPr sz="3000" b="1" i="0" u="none" strike="noStrike" cap="none">
                <a:solidFill>
                  <a:schemeClr val="dk1"/>
                </a:solidFill>
                <a:latin typeface="Fredoka"/>
                <a:ea typeface="Fredoka"/>
                <a:cs typeface="Fredoka"/>
                <a:sym typeface="Fredoka"/>
              </a:defRPr>
            </a:lvl5pPr>
            <a:lvl6pPr marR="0" lvl="5" algn="ctr" rtl="0">
              <a:lnSpc>
                <a:spcPct val="100000"/>
              </a:lnSpc>
              <a:spcBef>
                <a:spcPts val="0"/>
              </a:spcBef>
              <a:spcAft>
                <a:spcPts val="0"/>
              </a:spcAft>
              <a:buClr>
                <a:schemeClr val="dk1"/>
              </a:buClr>
              <a:buSzPts val="3000"/>
              <a:buFont typeface="Fredoka"/>
              <a:buNone/>
              <a:defRPr sz="3000" b="1" i="0" u="none" strike="noStrike" cap="none">
                <a:solidFill>
                  <a:schemeClr val="dk1"/>
                </a:solidFill>
                <a:latin typeface="Fredoka"/>
                <a:ea typeface="Fredoka"/>
                <a:cs typeface="Fredoka"/>
                <a:sym typeface="Fredoka"/>
              </a:defRPr>
            </a:lvl6pPr>
            <a:lvl7pPr marR="0" lvl="6" algn="ctr" rtl="0">
              <a:lnSpc>
                <a:spcPct val="100000"/>
              </a:lnSpc>
              <a:spcBef>
                <a:spcPts val="0"/>
              </a:spcBef>
              <a:spcAft>
                <a:spcPts val="0"/>
              </a:spcAft>
              <a:buClr>
                <a:schemeClr val="dk1"/>
              </a:buClr>
              <a:buSzPts val="3000"/>
              <a:buFont typeface="Fredoka"/>
              <a:buNone/>
              <a:defRPr sz="3000" b="1" i="0" u="none" strike="noStrike" cap="none">
                <a:solidFill>
                  <a:schemeClr val="dk1"/>
                </a:solidFill>
                <a:latin typeface="Fredoka"/>
                <a:ea typeface="Fredoka"/>
                <a:cs typeface="Fredoka"/>
                <a:sym typeface="Fredoka"/>
              </a:defRPr>
            </a:lvl7pPr>
            <a:lvl8pPr marR="0" lvl="7" algn="ctr" rtl="0">
              <a:lnSpc>
                <a:spcPct val="100000"/>
              </a:lnSpc>
              <a:spcBef>
                <a:spcPts val="0"/>
              </a:spcBef>
              <a:spcAft>
                <a:spcPts val="0"/>
              </a:spcAft>
              <a:buClr>
                <a:schemeClr val="dk1"/>
              </a:buClr>
              <a:buSzPts val="3000"/>
              <a:buFont typeface="Fredoka"/>
              <a:buNone/>
              <a:defRPr sz="3000" b="1" i="0" u="none" strike="noStrike" cap="none">
                <a:solidFill>
                  <a:schemeClr val="dk1"/>
                </a:solidFill>
                <a:latin typeface="Fredoka"/>
                <a:ea typeface="Fredoka"/>
                <a:cs typeface="Fredoka"/>
                <a:sym typeface="Fredoka"/>
              </a:defRPr>
            </a:lvl8pPr>
            <a:lvl9pPr marR="0" lvl="8" algn="ctr" rtl="0">
              <a:lnSpc>
                <a:spcPct val="100000"/>
              </a:lnSpc>
              <a:spcBef>
                <a:spcPts val="0"/>
              </a:spcBef>
              <a:spcAft>
                <a:spcPts val="0"/>
              </a:spcAft>
              <a:buClr>
                <a:schemeClr val="dk1"/>
              </a:buClr>
              <a:buSzPts val="3000"/>
              <a:buFont typeface="Fredoka"/>
              <a:buNone/>
              <a:defRPr sz="3000" b="1" i="0" u="none" strike="noStrike" cap="none">
                <a:solidFill>
                  <a:schemeClr val="dk1"/>
                </a:solidFill>
                <a:latin typeface="Fredoka"/>
                <a:ea typeface="Fredoka"/>
                <a:cs typeface="Fredoka"/>
                <a:sym typeface="Fredoka"/>
              </a:defRPr>
            </a:lvl9pPr>
          </a:lstStyle>
          <a:p>
            <a:r>
              <a:rPr lang="fr-FR">
                <a:latin typeface="Bahnschrift" panose="020B0502040204020203" pitchFamily="34" charset="0"/>
              </a:rPr>
              <a:t>1.2. SỰ RA ĐỜI CỦA VUE</a:t>
            </a:r>
            <a:endParaRPr lang="fr-FR" dirty="0">
              <a:latin typeface="Bahnschrift" panose="020B0502040204020203" pitchFamily="34" charset="0"/>
            </a:endParaRPr>
          </a:p>
        </p:txBody>
      </p:sp>
      <p:grpSp>
        <p:nvGrpSpPr>
          <p:cNvPr id="63" name="Group 62">
            <a:extLst>
              <a:ext uri="{FF2B5EF4-FFF2-40B4-BE49-F238E27FC236}">
                <a16:creationId xmlns:a16="http://schemas.microsoft.com/office/drawing/2014/main" id="{23209956-762A-C647-DDBE-3367EB7A8552}"/>
              </a:ext>
            </a:extLst>
          </p:cNvPr>
          <p:cNvGrpSpPr/>
          <p:nvPr/>
        </p:nvGrpSpPr>
        <p:grpSpPr>
          <a:xfrm>
            <a:off x="547260" y="-3930876"/>
            <a:ext cx="288389" cy="228403"/>
            <a:chOff x="6163714" y="813988"/>
            <a:chExt cx="288389" cy="228403"/>
          </a:xfrm>
        </p:grpSpPr>
        <p:sp>
          <p:nvSpPr>
            <p:cNvPr id="256" name="Google Shape;587;p40">
              <a:extLst>
                <a:ext uri="{FF2B5EF4-FFF2-40B4-BE49-F238E27FC236}">
                  <a16:creationId xmlns:a16="http://schemas.microsoft.com/office/drawing/2014/main" id="{B03515B8-C9B9-5714-1D27-59D0B4B79CAA}"/>
                </a:ext>
              </a:extLst>
            </p:cNvPr>
            <p:cNvSpPr/>
            <p:nvPr/>
          </p:nvSpPr>
          <p:spPr>
            <a:xfrm>
              <a:off x="6234740" y="835474"/>
              <a:ext cx="93704" cy="104730"/>
            </a:xfrm>
            <a:custGeom>
              <a:avLst/>
              <a:gdLst/>
              <a:ahLst/>
              <a:cxnLst/>
              <a:rect l="l" t="t" r="r" b="b"/>
              <a:pathLst>
                <a:path w="1759" h="1991" extrusionOk="0">
                  <a:moveTo>
                    <a:pt x="266" y="0"/>
                  </a:moveTo>
                  <a:cubicBezTo>
                    <a:pt x="164" y="0"/>
                    <a:pt x="1" y="219"/>
                    <a:pt x="31" y="295"/>
                  </a:cubicBezTo>
                  <a:cubicBezTo>
                    <a:pt x="40" y="319"/>
                    <a:pt x="56" y="347"/>
                    <a:pt x="77" y="353"/>
                  </a:cubicBezTo>
                  <a:cubicBezTo>
                    <a:pt x="257" y="412"/>
                    <a:pt x="232" y="663"/>
                    <a:pt x="418" y="716"/>
                  </a:cubicBezTo>
                  <a:cubicBezTo>
                    <a:pt x="430" y="719"/>
                    <a:pt x="424" y="765"/>
                    <a:pt x="436" y="781"/>
                  </a:cubicBezTo>
                  <a:cubicBezTo>
                    <a:pt x="523" y="892"/>
                    <a:pt x="591" y="1034"/>
                    <a:pt x="706" y="1096"/>
                  </a:cubicBezTo>
                  <a:cubicBezTo>
                    <a:pt x="802" y="1152"/>
                    <a:pt x="836" y="1220"/>
                    <a:pt x="882" y="1301"/>
                  </a:cubicBezTo>
                  <a:cubicBezTo>
                    <a:pt x="935" y="1390"/>
                    <a:pt x="1003" y="1474"/>
                    <a:pt x="1071" y="1551"/>
                  </a:cubicBezTo>
                  <a:cubicBezTo>
                    <a:pt x="1124" y="1616"/>
                    <a:pt x="1223" y="1663"/>
                    <a:pt x="1244" y="1731"/>
                  </a:cubicBezTo>
                  <a:cubicBezTo>
                    <a:pt x="1291" y="1889"/>
                    <a:pt x="1359" y="1969"/>
                    <a:pt x="1538" y="1988"/>
                  </a:cubicBezTo>
                  <a:cubicBezTo>
                    <a:pt x="1553" y="1990"/>
                    <a:pt x="1567" y="1991"/>
                    <a:pt x="1580" y="1991"/>
                  </a:cubicBezTo>
                  <a:cubicBezTo>
                    <a:pt x="1671" y="1991"/>
                    <a:pt x="1712" y="1944"/>
                    <a:pt x="1740" y="1873"/>
                  </a:cubicBezTo>
                  <a:cubicBezTo>
                    <a:pt x="1758" y="1830"/>
                    <a:pt x="1724" y="1762"/>
                    <a:pt x="1712" y="1706"/>
                  </a:cubicBezTo>
                  <a:cubicBezTo>
                    <a:pt x="1706" y="1675"/>
                    <a:pt x="1696" y="1644"/>
                    <a:pt x="1684" y="1619"/>
                  </a:cubicBezTo>
                  <a:cubicBezTo>
                    <a:pt x="1647" y="1554"/>
                    <a:pt x="1613" y="1489"/>
                    <a:pt x="1566" y="1434"/>
                  </a:cubicBezTo>
                  <a:cubicBezTo>
                    <a:pt x="1483" y="1341"/>
                    <a:pt x="1384" y="1260"/>
                    <a:pt x="1303" y="1164"/>
                  </a:cubicBezTo>
                  <a:cubicBezTo>
                    <a:pt x="1266" y="1121"/>
                    <a:pt x="1275" y="1028"/>
                    <a:pt x="1238" y="1006"/>
                  </a:cubicBezTo>
                  <a:cubicBezTo>
                    <a:pt x="1093" y="923"/>
                    <a:pt x="1046" y="759"/>
                    <a:pt x="932" y="654"/>
                  </a:cubicBezTo>
                  <a:cubicBezTo>
                    <a:pt x="898" y="623"/>
                    <a:pt x="864" y="586"/>
                    <a:pt x="833" y="551"/>
                  </a:cubicBezTo>
                  <a:cubicBezTo>
                    <a:pt x="802" y="517"/>
                    <a:pt x="780" y="456"/>
                    <a:pt x="746" y="446"/>
                  </a:cubicBezTo>
                  <a:cubicBezTo>
                    <a:pt x="628" y="415"/>
                    <a:pt x="591" y="313"/>
                    <a:pt x="563" y="226"/>
                  </a:cubicBezTo>
                  <a:cubicBezTo>
                    <a:pt x="514" y="66"/>
                    <a:pt x="359" y="72"/>
                    <a:pt x="272" y="1"/>
                  </a:cubicBezTo>
                  <a:cubicBezTo>
                    <a:pt x="270" y="0"/>
                    <a:pt x="268" y="0"/>
                    <a:pt x="2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588;p40">
              <a:extLst>
                <a:ext uri="{FF2B5EF4-FFF2-40B4-BE49-F238E27FC236}">
                  <a16:creationId xmlns:a16="http://schemas.microsoft.com/office/drawing/2014/main" id="{67F9D888-2558-7B95-E7AC-3A70F4BDDB70}"/>
                </a:ext>
              </a:extLst>
            </p:cNvPr>
            <p:cNvSpPr/>
            <p:nvPr/>
          </p:nvSpPr>
          <p:spPr>
            <a:xfrm rot="19424750">
              <a:off x="6163714" y="937660"/>
              <a:ext cx="93704" cy="104731"/>
            </a:xfrm>
            <a:custGeom>
              <a:avLst/>
              <a:gdLst/>
              <a:ahLst/>
              <a:cxnLst/>
              <a:rect l="l" t="t" r="r" b="b"/>
              <a:pathLst>
                <a:path w="1759" h="1991" extrusionOk="0">
                  <a:moveTo>
                    <a:pt x="266" y="0"/>
                  </a:moveTo>
                  <a:cubicBezTo>
                    <a:pt x="164" y="0"/>
                    <a:pt x="1" y="219"/>
                    <a:pt x="31" y="295"/>
                  </a:cubicBezTo>
                  <a:cubicBezTo>
                    <a:pt x="40" y="319"/>
                    <a:pt x="56" y="347"/>
                    <a:pt x="77" y="353"/>
                  </a:cubicBezTo>
                  <a:cubicBezTo>
                    <a:pt x="257" y="412"/>
                    <a:pt x="232" y="663"/>
                    <a:pt x="418" y="716"/>
                  </a:cubicBezTo>
                  <a:cubicBezTo>
                    <a:pt x="430" y="719"/>
                    <a:pt x="424" y="765"/>
                    <a:pt x="436" y="781"/>
                  </a:cubicBezTo>
                  <a:cubicBezTo>
                    <a:pt x="523" y="892"/>
                    <a:pt x="591" y="1034"/>
                    <a:pt x="706" y="1096"/>
                  </a:cubicBezTo>
                  <a:cubicBezTo>
                    <a:pt x="802" y="1152"/>
                    <a:pt x="836" y="1220"/>
                    <a:pt x="882" y="1301"/>
                  </a:cubicBezTo>
                  <a:cubicBezTo>
                    <a:pt x="935" y="1390"/>
                    <a:pt x="1003" y="1474"/>
                    <a:pt x="1071" y="1551"/>
                  </a:cubicBezTo>
                  <a:cubicBezTo>
                    <a:pt x="1124" y="1616"/>
                    <a:pt x="1223" y="1663"/>
                    <a:pt x="1244" y="1731"/>
                  </a:cubicBezTo>
                  <a:cubicBezTo>
                    <a:pt x="1291" y="1889"/>
                    <a:pt x="1359" y="1969"/>
                    <a:pt x="1538" y="1988"/>
                  </a:cubicBezTo>
                  <a:cubicBezTo>
                    <a:pt x="1553" y="1990"/>
                    <a:pt x="1567" y="1991"/>
                    <a:pt x="1580" y="1991"/>
                  </a:cubicBezTo>
                  <a:cubicBezTo>
                    <a:pt x="1671" y="1991"/>
                    <a:pt x="1712" y="1944"/>
                    <a:pt x="1740" y="1873"/>
                  </a:cubicBezTo>
                  <a:cubicBezTo>
                    <a:pt x="1758" y="1830"/>
                    <a:pt x="1724" y="1762"/>
                    <a:pt x="1712" y="1706"/>
                  </a:cubicBezTo>
                  <a:cubicBezTo>
                    <a:pt x="1706" y="1675"/>
                    <a:pt x="1696" y="1644"/>
                    <a:pt x="1684" y="1619"/>
                  </a:cubicBezTo>
                  <a:cubicBezTo>
                    <a:pt x="1647" y="1554"/>
                    <a:pt x="1613" y="1489"/>
                    <a:pt x="1566" y="1434"/>
                  </a:cubicBezTo>
                  <a:cubicBezTo>
                    <a:pt x="1483" y="1341"/>
                    <a:pt x="1384" y="1260"/>
                    <a:pt x="1303" y="1164"/>
                  </a:cubicBezTo>
                  <a:cubicBezTo>
                    <a:pt x="1266" y="1121"/>
                    <a:pt x="1275" y="1028"/>
                    <a:pt x="1238" y="1006"/>
                  </a:cubicBezTo>
                  <a:cubicBezTo>
                    <a:pt x="1093" y="923"/>
                    <a:pt x="1046" y="759"/>
                    <a:pt x="932" y="654"/>
                  </a:cubicBezTo>
                  <a:cubicBezTo>
                    <a:pt x="898" y="623"/>
                    <a:pt x="864" y="586"/>
                    <a:pt x="833" y="551"/>
                  </a:cubicBezTo>
                  <a:cubicBezTo>
                    <a:pt x="802" y="517"/>
                    <a:pt x="780" y="456"/>
                    <a:pt x="746" y="446"/>
                  </a:cubicBezTo>
                  <a:cubicBezTo>
                    <a:pt x="628" y="415"/>
                    <a:pt x="591" y="313"/>
                    <a:pt x="563" y="226"/>
                  </a:cubicBezTo>
                  <a:cubicBezTo>
                    <a:pt x="514" y="66"/>
                    <a:pt x="359" y="72"/>
                    <a:pt x="272" y="1"/>
                  </a:cubicBezTo>
                  <a:cubicBezTo>
                    <a:pt x="270" y="0"/>
                    <a:pt x="268" y="0"/>
                    <a:pt x="2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589;p40">
              <a:extLst>
                <a:ext uri="{FF2B5EF4-FFF2-40B4-BE49-F238E27FC236}">
                  <a16:creationId xmlns:a16="http://schemas.microsoft.com/office/drawing/2014/main" id="{962EB529-BD41-C85C-724C-4E43E0A58C97}"/>
                </a:ext>
              </a:extLst>
            </p:cNvPr>
            <p:cNvSpPr/>
            <p:nvPr/>
          </p:nvSpPr>
          <p:spPr>
            <a:xfrm rot="2700000">
              <a:off x="6352809" y="807228"/>
              <a:ext cx="92533" cy="106054"/>
            </a:xfrm>
            <a:custGeom>
              <a:avLst/>
              <a:gdLst/>
              <a:ahLst/>
              <a:cxnLst/>
              <a:rect l="l" t="t" r="r" b="b"/>
              <a:pathLst>
                <a:path w="1759" h="1991" extrusionOk="0">
                  <a:moveTo>
                    <a:pt x="266" y="0"/>
                  </a:moveTo>
                  <a:cubicBezTo>
                    <a:pt x="164" y="0"/>
                    <a:pt x="1" y="219"/>
                    <a:pt x="31" y="295"/>
                  </a:cubicBezTo>
                  <a:cubicBezTo>
                    <a:pt x="40" y="319"/>
                    <a:pt x="56" y="347"/>
                    <a:pt x="77" y="353"/>
                  </a:cubicBezTo>
                  <a:cubicBezTo>
                    <a:pt x="257" y="412"/>
                    <a:pt x="232" y="663"/>
                    <a:pt x="418" y="716"/>
                  </a:cubicBezTo>
                  <a:cubicBezTo>
                    <a:pt x="430" y="719"/>
                    <a:pt x="424" y="765"/>
                    <a:pt x="436" y="781"/>
                  </a:cubicBezTo>
                  <a:cubicBezTo>
                    <a:pt x="523" y="892"/>
                    <a:pt x="591" y="1034"/>
                    <a:pt x="706" y="1096"/>
                  </a:cubicBezTo>
                  <a:cubicBezTo>
                    <a:pt x="802" y="1152"/>
                    <a:pt x="836" y="1220"/>
                    <a:pt x="882" y="1301"/>
                  </a:cubicBezTo>
                  <a:cubicBezTo>
                    <a:pt x="935" y="1390"/>
                    <a:pt x="1003" y="1474"/>
                    <a:pt x="1071" y="1551"/>
                  </a:cubicBezTo>
                  <a:cubicBezTo>
                    <a:pt x="1124" y="1616"/>
                    <a:pt x="1223" y="1663"/>
                    <a:pt x="1244" y="1731"/>
                  </a:cubicBezTo>
                  <a:cubicBezTo>
                    <a:pt x="1291" y="1889"/>
                    <a:pt x="1359" y="1969"/>
                    <a:pt x="1538" y="1988"/>
                  </a:cubicBezTo>
                  <a:cubicBezTo>
                    <a:pt x="1553" y="1990"/>
                    <a:pt x="1567" y="1991"/>
                    <a:pt x="1580" y="1991"/>
                  </a:cubicBezTo>
                  <a:cubicBezTo>
                    <a:pt x="1671" y="1991"/>
                    <a:pt x="1712" y="1944"/>
                    <a:pt x="1740" y="1873"/>
                  </a:cubicBezTo>
                  <a:cubicBezTo>
                    <a:pt x="1758" y="1830"/>
                    <a:pt x="1724" y="1762"/>
                    <a:pt x="1712" y="1706"/>
                  </a:cubicBezTo>
                  <a:cubicBezTo>
                    <a:pt x="1706" y="1675"/>
                    <a:pt x="1696" y="1644"/>
                    <a:pt x="1684" y="1619"/>
                  </a:cubicBezTo>
                  <a:cubicBezTo>
                    <a:pt x="1647" y="1554"/>
                    <a:pt x="1613" y="1489"/>
                    <a:pt x="1566" y="1434"/>
                  </a:cubicBezTo>
                  <a:cubicBezTo>
                    <a:pt x="1483" y="1341"/>
                    <a:pt x="1384" y="1260"/>
                    <a:pt x="1303" y="1164"/>
                  </a:cubicBezTo>
                  <a:cubicBezTo>
                    <a:pt x="1266" y="1121"/>
                    <a:pt x="1275" y="1028"/>
                    <a:pt x="1238" y="1006"/>
                  </a:cubicBezTo>
                  <a:cubicBezTo>
                    <a:pt x="1093" y="923"/>
                    <a:pt x="1046" y="759"/>
                    <a:pt x="932" y="654"/>
                  </a:cubicBezTo>
                  <a:cubicBezTo>
                    <a:pt x="898" y="623"/>
                    <a:pt x="864" y="586"/>
                    <a:pt x="833" y="551"/>
                  </a:cubicBezTo>
                  <a:cubicBezTo>
                    <a:pt x="802" y="517"/>
                    <a:pt x="780" y="456"/>
                    <a:pt x="746" y="446"/>
                  </a:cubicBezTo>
                  <a:cubicBezTo>
                    <a:pt x="628" y="415"/>
                    <a:pt x="591" y="313"/>
                    <a:pt x="563" y="226"/>
                  </a:cubicBezTo>
                  <a:cubicBezTo>
                    <a:pt x="514" y="66"/>
                    <a:pt x="359" y="72"/>
                    <a:pt x="272" y="1"/>
                  </a:cubicBezTo>
                  <a:cubicBezTo>
                    <a:pt x="270" y="0"/>
                    <a:pt x="268" y="0"/>
                    <a:pt x="2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59" name="Google Shape;590;p40">
            <a:extLst>
              <a:ext uri="{FF2B5EF4-FFF2-40B4-BE49-F238E27FC236}">
                <a16:creationId xmlns:a16="http://schemas.microsoft.com/office/drawing/2014/main" id="{E0FD23EF-E832-7B89-D8C0-E0861503DDE9}"/>
              </a:ext>
            </a:extLst>
          </p:cNvPr>
          <p:cNvSpPr/>
          <p:nvPr/>
        </p:nvSpPr>
        <p:spPr>
          <a:xfrm>
            <a:off x="2138205" y="-2678719"/>
            <a:ext cx="504355" cy="492437"/>
          </a:xfrm>
          <a:custGeom>
            <a:avLst/>
            <a:gdLst/>
            <a:ahLst/>
            <a:cxnLst/>
            <a:rect l="l" t="t" r="r" b="b"/>
            <a:pathLst>
              <a:path w="6383" h="6311" extrusionOk="0">
                <a:moveTo>
                  <a:pt x="3330" y="1"/>
                </a:moveTo>
                <a:cubicBezTo>
                  <a:pt x="3310" y="1"/>
                  <a:pt x="3286" y="8"/>
                  <a:pt x="3275" y="20"/>
                </a:cubicBezTo>
                <a:cubicBezTo>
                  <a:pt x="3244" y="54"/>
                  <a:pt x="3210" y="66"/>
                  <a:pt x="3176" y="66"/>
                </a:cubicBezTo>
                <a:cubicBezTo>
                  <a:pt x="3135" y="66"/>
                  <a:pt x="3095" y="49"/>
                  <a:pt x="3061" y="36"/>
                </a:cubicBezTo>
                <a:cubicBezTo>
                  <a:pt x="3007" y="15"/>
                  <a:pt x="2954" y="7"/>
                  <a:pt x="2902" y="7"/>
                </a:cubicBezTo>
                <a:cubicBezTo>
                  <a:pt x="2800" y="7"/>
                  <a:pt x="2702" y="37"/>
                  <a:pt x="2603" y="58"/>
                </a:cubicBezTo>
                <a:cubicBezTo>
                  <a:pt x="2511" y="75"/>
                  <a:pt x="2421" y="148"/>
                  <a:pt x="2335" y="148"/>
                </a:cubicBezTo>
                <a:cubicBezTo>
                  <a:pt x="2331" y="148"/>
                  <a:pt x="2328" y="148"/>
                  <a:pt x="2325" y="147"/>
                </a:cubicBezTo>
                <a:cubicBezTo>
                  <a:pt x="2315" y="147"/>
                  <a:pt x="2305" y="146"/>
                  <a:pt x="2296" y="146"/>
                </a:cubicBezTo>
                <a:cubicBezTo>
                  <a:pt x="2153" y="146"/>
                  <a:pt x="2048" y="211"/>
                  <a:pt x="1935" y="280"/>
                </a:cubicBezTo>
                <a:cubicBezTo>
                  <a:pt x="1771" y="379"/>
                  <a:pt x="1603" y="472"/>
                  <a:pt x="1439" y="568"/>
                </a:cubicBezTo>
                <a:cubicBezTo>
                  <a:pt x="1387" y="599"/>
                  <a:pt x="1340" y="658"/>
                  <a:pt x="1288" y="664"/>
                </a:cubicBezTo>
                <a:cubicBezTo>
                  <a:pt x="1170" y="680"/>
                  <a:pt x="1093" y="751"/>
                  <a:pt x="1049" y="838"/>
                </a:cubicBezTo>
                <a:cubicBezTo>
                  <a:pt x="997" y="943"/>
                  <a:pt x="926" y="1005"/>
                  <a:pt x="830" y="1067"/>
                </a:cubicBezTo>
                <a:cubicBezTo>
                  <a:pt x="771" y="1104"/>
                  <a:pt x="740" y="1184"/>
                  <a:pt x="700" y="1246"/>
                </a:cubicBezTo>
                <a:cubicBezTo>
                  <a:pt x="687" y="1268"/>
                  <a:pt x="684" y="1305"/>
                  <a:pt x="669" y="1314"/>
                </a:cubicBezTo>
                <a:cubicBezTo>
                  <a:pt x="557" y="1376"/>
                  <a:pt x="526" y="1491"/>
                  <a:pt x="467" y="1593"/>
                </a:cubicBezTo>
                <a:cubicBezTo>
                  <a:pt x="402" y="1707"/>
                  <a:pt x="328" y="1803"/>
                  <a:pt x="303" y="1946"/>
                </a:cubicBezTo>
                <a:cubicBezTo>
                  <a:pt x="275" y="2091"/>
                  <a:pt x="164" y="2221"/>
                  <a:pt x="124" y="2367"/>
                </a:cubicBezTo>
                <a:cubicBezTo>
                  <a:pt x="71" y="2549"/>
                  <a:pt x="25" y="2744"/>
                  <a:pt x="37" y="2933"/>
                </a:cubicBezTo>
                <a:cubicBezTo>
                  <a:pt x="43" y="3038"/>
                  <a:pt x="43" y="3125"/>
                  <a:pt x="0" y="3218"/>
                </a:cubicBezTo>
                <a:lnTo>
                  <a:pt x="0" y="3366"/>
                </a:lnTo>
                <a:cubicBezTo>
                  <a:pt x="31" y="3465"/>
                  <a:pt x="96" y="3565"/>
                  <a:pt x="87" y="3660"/>
                </a:cubicBezTo>
                <a:cubicBezTo>
                  <a:pt x="71" y="3790"/>
                  <a:pt x="93" y="3896"/>
                  <a:pt x="176" y="3992"/>
                </a:cubicBezTo>
                <a:cubicBezTo>
                  <a:pt x="195" y="4013"/>
                  <a:pt x="204" y="4060"/>
                  <a:pt x="195" y="4085"/>
                </a:cubicBezTo>
                <a:cubicBezTo>
                  <a:pt x="152" y="4177"/>
                  <a:pt x="195" y="4236"/>
                  <a:pt x="251" y="4304"/>
                </a:cubicBezTo>
                <a:cubicBezTo>
                  <a:pt x="279" y="4335"/>
                  <a:pt x="279" y="4388"/>
                  <a:pt x="297" y="4428"/>
                </a:cubicBezTo>
                <a:cubicBezTo>
                  <a:pt x="353" y="4558"/>
                  <a:pt x="409" y="4688"/>
                  <a:pt x="477" y="4815"/>
                </a:cubicBezTo>
                <a:cubicBezTo>
                  <a:pt x="511" y="4880"/>
                  <a:pt x="570" y="4930"/>
                  <a:pt x="613" y="4991"/>
                </a:cubicBezTo>
                <a:cubicBezTo>
                  <a:pt x="644" y="5038"/>
                  <a:pt x="656" y="5103"/>
                  <a:pt x="693" y="5140"/>
                </a:cubicBezTo>
                <a:cubicBezTo>
                  <a:pt x="808" y="5255"/>
                  <a:pt x="932" y="5357"/>
                  <a:pt x="1049" y="5465"/>
                </a:cubicBezTo>
                <a:cubicBezTo>
                  <a:pt x="1077" y="5490"/>
                  <a:pt x="1114" y="5511"/>
                  <a:pt x="1130" y="5542"/>
                </a:cubicBezTo>
                <a:cubicBezTo>
                  <a:pt x="1192" y="5672"/>
                  <a:pt x="1322" y="5719"/>
                  <a:pt x="1430" y="5793"/>
                </a:cubicBezTo>
                <a:cubicBezTo>
                  <a:pt x="1483" y="5830"/>
                  <a:pt x="1545" y="5864"/>
                  <a:pt x="1606" y="5892"/>
                </a:cubicBezTo>
                <a:cubicBezTo>
                  <a:pt x="1681" y="5926"/>
                  <a:pt x="1767" y="5945"/>
                  <a:pt x="1842" y="5979"/>
                </a:cubicBezTo>
                <a:cubicBezTo>
                  <a:pt x="1935" y="6022"/>
                  <a:pt x="2015" y="6090"/>
                  <a:pt x="2108" y="6127"/>
                </a:cubicBezTo>
                <a:cubicBezTo>
                  <a:pt x="2226" y="6171"/>
                  <a:pt x="2346" y="6202"/>
                  <a:pt x="2467" y="6227"/>
                </a:cubicBezTo>
                <a:cubicBezTo>
                  <a:pt x="2582" y="6251"/>
                  <a:pt x="2699" y="6270"/>
                  <a:pt x="2817" y="6282"/>
                </a:cubicBezTo>
                <a:cubicBezTo>
                  <a:pt x="2937" y="6295"/>
                  <a:pt x="3058" y="6298"/>
                  <a:pt x="3179" y="6307"/>
                </a:cubicBezTo>
                <a:cubicBezTo>
                  <a:pt x="3185" y="6307"/>
                  <a:pt x="3191" y="6298"/>
                  <a:pt x="3201" y="6298"/>
                </a:cubicBezTo>
                <a:cubicBezTo>
                  <a:pt x="3245" y="6294"/>
                  <a:pt x="3295" y="6281"/>
                  <a:pt x="3339" y="6281"/>
                </a:cubicBezTo>
                <a:cubicBezTo>
                  <a:pt x="3359" y="6281"/>
                  <a:pt x="3379" y="6284"/>
                  <a:pt x="3396" y="6292"/>
                </a:cubicBezTo>
                <a:cubicBezTo>
                  <a:pt x="3423" y="6305"/>
                  <a:pt x="3448" y="6310"/>
                  <a:pt x="3471" y="6310"/>
                </a:cubicBezTo>
                <a:cubicBezTo>
                  <a:pt x="3507" y="6310"/>
                  <a:pt x="3539" y="6297"/>
                  <a:pt x="3575" y="6282"/>
                </a:cubicBezTo>
                <a:cubicBezTo>
                  <a:pt x="3631" y="6261"/>
                  <a:pt x="3687" y="6236"/>
                  <a:pt x="3745" y="6220"/>
                </a:cubicBezTo>
                <a:cubicBezTo>
                  <a:pt x="3813" y="6202"/>
                  <a:pt x="3885" y="6196"/>
                  <a:pt x="3953" y="6183"/>
                </a:cubicBezTo>
                <a:cubicBezTo>
                  <a:pt x="4114" y="6162"/>
                  <a:pt x="4262" y="6127"/>
                  <a:pt x="4402" y="6022"/>
                </a:cubicBezTo>
                <a:cubicBezTo>
                  <a:pt x="4535" y="5920"/>
                  <a:pt x="4711" y="5874"/>
                  <a:pt x="4857" y="5784"/>
                </a:cubicBezTo>
                <a:cubicBezTo>
                  <a:pt x="4999" y="5694"/>
                  <a:pt x="5129" y="5583"/>
                  <a:pt x="5253" y="5471"/>
                </a:cubicBezTo>
                <a:cubicBezTo>
                  <a:pt x="5460" y="5282"/>
                  <a:pt x="5683" y="5106"/>
                  <a:pt x="5798" y="4837"/>
                </a:cubicBezTo>
                <a:cubicBezTo>
                  <a:pt x="5804" y="4821"/>
                  <a:pt x="5825" y="4818"/>
                  <a:pt x="5832" y="4803"/>
                </a:cubicBezTo>
                <a:cubicBezTo>
                  <a:pt x="5909" y="4682"/>
                  <a:pt x="6027" y="4567"/>
                  <a:pt x="6048" y="4437"/>
                </a:cubicBezTo>
                <a:cubicBezTo>
                  <a:pt x="6070" y="4307"/>
                  <a:pt x="6126" y="4190"/>
                  <a:pt x="6172" y="4078"/>
                </a:cubicBezTo>
                <a:cubicBezTo>
                  <a:pt x="6228" y="3939"/>
                  <a:pt x="6240" y="3797"/>
                  <a:pt x="6253" y="3657"/>
                </a:cubicBezTo>
                <a:cubicBezTo>
                  <a:pt x="6268" y="3515"/>
                  <a:pt x="6383" y="3376"/>
                  <a:pt x="6287" y="3221"/>
                </a:cubicBezTo>
                <a:cubicBezTo>
                  <a:pt x="6280" y="3209"/>
                  <a:pt x="6308" y="3178"/>
                  <a:pt x="6315" y="3156"/>
                </a:cubicBezTo>
                <a:cubicBezTo>
                  <a:pt x="6321" y="3128"/>
                  <a:pt x="6327" y="3100"/>
                  <a:pt x="6321" y="3075"/>
                </a:cubicBezTo>
                <a:cubicBezTo>
                  <a:pt x="6293" y="2921"/>
                  <a:pt x="6259" y="2769"/>
                  <a:pt x="6237" y="2614"/>
                </a:cubicBezTo>
                <a:cubicBezTo>
                  <a:pt x="6228" y="2552"/>
                  <a:pt x="6271" y="2484"/>
                  <a:pt x="6256" y="2429"/>
                </a:cubicBezTo>
                <a:cubicBezTo>
                  <a:pt x="6215" y="2280"/>
                  <a:pt x="6185" y="2122"/>
                  <a:pt x="6101" y="1998"/>
                </a:cubicBezTo>
                <a:cubicBezTo>
                  <a:pt x="6045" y="1915"/>
                  <a:pt x="6005" y="1844"/>
                  <a:pt x="6008" y="1748"/>
                </a:cubicBezTo>
                <a:cubicBezTo>
                  <a:pt x="6008" y="1732"/>
                  <a:pt x="5983" y="1717"/>
                  <a:pt x="5971" y="1701"/>
                </a:cubicBezTo>
                <a:cubicBezTo>
                  <a:pt x="5887" y="1599"/>
                  <a:pt x="5807" y="1494"/>
                  <a:pt x="5720" y="1395"/>
                </a:cubicBezTo>
                <a:cubicBezTo>
                  <a:pt x="5599" y="1255"/>
                  <a:pt x="5572" y="1039"/>
                  <a:pt x="5367" y="964"/>
                </a:cubicBezTo>
                <a:cubicBezTo>
                  <a:pt x="5352" y="958"/>
                  <a:pt x="5346" y="924"/>
                  <a:pt x="5333" y="903"/>
                </a:cubicBezTo>
                <a:cubicBezTo>
                  <a:pt x="5279" y="814"/>
                  <a:pt x="5233" y="713"/>
                  <a:pt x="5123" y="713"/>
                </a:cubicBezTo>
                <a:cubicBezTo>
                  <a:pt x="5107" y="713"/>
                  <a:pt x="5089" y="715"/>
                  <a:pt x="5070" y="720"/>
                </a:cubicBezTo>
                <a:cubicBezTo>
                  <a:pt x="5049" y="670"/>
                  <a:pt x="5039" y="618"/>
                  <a:pt x="5008" y="599"/>
                </a:cubicBezTo>
                <a:cubicBezTo>
                  <a:pt x="4919" y="540"/>
                  <a:pt x="4823" y="494"/>
                  <a:pt x="4727" y="448"/>
                </a:cubicBezTo>
                <a:cubicBezTo>
                  <a:pt x="4671" y="420"/>
                  <a:pt x="4609" y="398"/>
                  <a:pt x="4550" y="373"/>
                </a:cubicBezTo>
                <a:cubicBezTo>
                  <a:pt x="4358" y="286"/>
                  <a:pt x="4186" y="147"/>
                  <a:pt x="3965" y="147"/>
                </a:cubicBezTo>
                <a:cubicBezTo>
                  <a:pt x="3958" y="147"/>
                  <a:pt x="3951" y="147"/>
                  <a:pt x="3943" y="147"/>
                </a:cubicBezTo>
                <a:cubicBezTo>
                  <a:pt x="3940" y="148"/>
                  <a:pt x="3936" y="148"/>
                  <a:pt x="3933" y="148"/>
                </a:cubicBezTo>
                <a:cubicBezTo>
                  <a:pt x="3907" y="148"/>
                  <a:pt x="3879" y="139"/>
                  <a:pt x="3863" y="123"/>
                </a:cubicBezTo>
                <a:cubicBezTo>
                  <a:pt x="3784" y="41"/>
                  <a:pt x="3688" y="37"/>
                  <a:pt x="3591" y="37"/>
                </a:cubicBezTo>
                <a:cubicBezTo>
                  <a:pt x="3578" y="37"/>
                  <a:pt x="3566" y="37"/>
                  <a:pt x="3553" y="37"/>
                </a:cubicBezTo>
                <a:cubicBezTo>
                  <a:pt x="3485" y="37"/>
                  <a:pt x="3417" y="35"/>
                  <a:pt x="3355" y="5"/>
                </a:cubicBezTo>
                <a:cubicBezTo>
                  <a:pt x="3349" y="2"/>
                  <a:pt x="3340" y="1"/>
                  <a:pt x="33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62" name="Picture Placeholder 11">
            <a:extLst>
              <a:ext uri="{FF2B5EF4-FFF2-40B4-BE49-F238E27FC236}">
                <a16:creationId xmlns:a16="http://schemas.microsoft.com/office/drawing/2014/main" id="{DAA0EBFA-8583-CB0E-58E4-5B2404331439}"/>
              </a:ext>
            </a:extLst>
          </p:cNvPr>
          <p:cNvPicPr>
            <a:picLocks noChangeAspect="1"/>
          </p:cNvPicPr>
          <p:nvPr/>
        </p:nvPicPr>
        <p:blipFill>
          <a:blip r:embed="rId3"/>
          <a:srcRect l="11624" r="11624"/>
          <a:stretch>
            <a:fillRect/>
          </a:stretch>
        </p:blipFill>
        <p:spPr>
          <a:xfrm>
            <a:off x="1073636" y="-3814397"/>
            <a:ext cx="1250222" cy="1628115"/>
          </a:xfrm>
          <a:prstGeom prst="rect">
            <a:avLst/>
          </a:prstGeom>
          <a:noFill/>
          <a:ln>
            <a:noFill/>
          </a:ln>
        </p:spPr>
      </p:pic>
      <p:grpSp>
        <p:nvGrpSpPr>
          <p:cNvPr id="263" name="Group 262">
            <a:extLst>
              <a:ext uri="{FF2B5EF4-FFF2-40B4-BE49-F238E27FC236}">
                <a16:creationId xmlns:a16="http://schemas.microsoft.com/office/drawing/2014/main" id="{F34A0593-EA3F-213B-7805-278CFCCC09FE}"/>
              </a:ext>
            </a:extLst>
          </p:cNvPr>
          <p:cNvGrpSpPr/>
          <p:nvPr/>
        </p:nvGrpSpPr>
        <p:grpSpPr>
          <a:xfrm>
            <a:off x="3109948" y="-4041480"/>
            <a:ext cx="4890362" cy="1603141"/>
            <a:chOff x="933256" y="2277788"/>
            <a:chExt cx="4739263" cy="1596487"/>
          </a:xfrm>
        </p:grpSpPr>
        <p:grpSp>
          <p:nvGrpSpPr>
            <p:cNvPr id="264" name="Google Shape;228;p19">
              <a:extLst>
                <a:ext uri="{FF2B5EF4-FFF2-40B4-BE49-F238E27FC236}">
                  <a16:creationId xmlns:a16="http://schemas.microsoft.com/office/drawing/2014/main" id="{E6ADDD2B-3C3A-403C-5886-BFDB0C7F8D02}"/>
                </a:ext>
              </a:extLst>
            </p:cNvPr>
            <p:cNvGrpSpPr/>
            <p:nvPr/>
          </p:nvGrpSpPr>
          <p:grpSpPr>
            <a:xfrm>
              <a:off x="933256" y="2974229"/>
              <a:ext cx="2362207" cy="900046"/>
              <a:chOff x="571493" y="2974229"/>
              <a:chExt cx="2362207" cy="900046"/>
            </a:xfrm>
          </p:grpSpPr>
          <p:sp>
            <p:nvSpPr>
              <p:cNvPr id="269" name="Google Shape;230;p19">
                <a:extLst>
                  <a:ext uri="{FF2B5EF4-FFF2-40B4-BE49-F238E27FC236}">
                    <a16:creationId xmlns:a16="http://schemas.microsoft.com/office/drawing/2014/main" id="{A50C0E5F-2573-ECCF-F325-68CE5F2940B2}"/>
                  </a:ext>
                </a:extLst>
              </p:cNvPr>
              <p:cNvSpPr/>
              <p:nvPr/>
            </p:nvSpPr>
            <p:spPr>
              <a:xfrm>
                <a:off x="723900" y="3315375"/>
                <a:ext cx="2209800" cy="558900"/>
              </a:xfrm>
              <a:prstGeom prst="rect">
                <a:avLst/>
              </a:prstGeom>
              <a:solidFill>
                <a:schemeClr val="accent2"/>
              </a:solidFill>
              <a:ln w="19050" cap="flat" cmpd="sng">
                <a:solidFill>
                  <a:schemeClr val="dk1"/>
                </a:solidFill>
                <a:prstDash val="solid"/>
                <a:round/>
                <a:headEnd type="none" w="sm" len="sm"/>
                <a:tailEnd type="none" w="sm" len="sm"/>
              </a:ln>
              <a:effectLst>
                <a:outerShdw dist="38100" dir="2400000" algn="bl" rotWithShape="0">
                  <a:schemeClr val="dk1"/>
                </a:outerShdw>
              </a:effectLst>
            </p:spPr>
            <p:txBody>
              <a:bodyPr spcFirstLastPara="1" wrap="square" lIns="91425" tIns="91425" rIns="91425" bIns="91425" anchor="ctr" anchorCtr="0">
                <a:noAutofit/>
              </a:bodyPr>
              <a:lstStyle/>
              <a:p>
                <a:pPr marL="0" lvl="0" indent="0" algn="ctr" rtl="0">
                  <a:lnSpc>
                    <a:spcPct val="100000"/>
                  </a:lnSpc>
                  <a:spcBef>
                    <a:spcPts val="0"/>
                  </a:spcBef>
                  <a:spcAft>
                    <a:spcPts val="0"/>
                  </a:spcAft>
                  <a:buClr>
                    <a:srgbClr val="000000"/>
                  </a:buClr>
                  <a:buSzPts val="1100"/>
                  <a:buFont typeface="Arial"/>
                  <a:buNone/>
                </a:pPr>
                <a:r>
                  <a:rPr lang="en-US" sz="2000" b="1" dirty="0">
                    <a:solidFill>
                      <a:schemeClr val="dk1"/>
                    </a:solidFill>
                    <a:latin typeface="Bahnschrift" panose="020B0502040204020203" pitchFamily="34" charset="0"/>
                    <a:ea typeface="Calibri" panose="020F0502020204030204" pitchFamily="34" charset="0"/>
                    <a:cs typeface="Fredoka" panose="020B0604020202020204" charset="-79"/>
                    <a:sym typeface="Fredoka"/>
                  </a:rPr>
                  <a:t>Vue.js </a:t>
                </a:r>
                <a:r>
                  <a:rPr lang="en-US" sz="2000" b="1" dirty="0" err="1">
                    <a:solidFill>
                      <a:schemeClr val="dk1"/>
                    </a:solidFill>
                    <a:latin typeface="Bahnschrift" panose="020B0502040204020203" pitchFamily="34" charset="0"/>
                    <a:ea typeface="Calibri" panose="020F0502020204030204" pitchFamily="34" charset="0"/>
                    <a:cs typeface="Fredoka" panose="020B0604020202020204" charset="-79"/>
                    <a:sym typeface="Fredoka"/>
                  </a:rPr>
                  <a:t>ra</a:t>
                </a:r>
                <a:r>
                  <a:rPr lang="en-US" sz="2000" b="1" dirty="0">
                    <a:solidFill>
                      <a:schemeClr val="dk1"/>
                    </a:solidFill>
                    <a:latin typeface="Bahnschrift" panose="020B0502040204020203" pitchFamily="34" charset="0"/>
                    <a:ea typeface="Calibri" panose="020F0502020204030204" pitchFamily="34" charset="0"/>
                    <a:cs typeface="Fredoka" panose="020B0604020202020204" charset="-79"/>
                    <a:sym typeface="Fredoka"/>
                  </a:rPr>
                  <a:t> </a:t>
                </a:r>
                <a:r>
                  <a:rPr lang="en-US" sz="2000" b="1" dirty="0" err="1">
                    <a:solidFill>
                      <a:schemeClr val="dk1"/>
                    </a:solidFill>
                    <a:latin typeface="Bahnschrift" panose="020B0502040204020203" pitchFamily="34" charset="0"/>
                    <a:ea typeface="Calibri" panose="020F0502020204030204" pitchFamily="34" charset="0"/>
                    <a:cs typeface="Fredoka" panose="020B0604020202020204" charset="-79"/>
                    <a:sym typeface="Fredoka"/>
                  </a:rPr>
                  <a:t>đời</a:t>
                </a:r>
                <a:endParaRPr sz="2400" b="1" dirty="0">
                  <a:solidFill>
                    <a:schemeClr val="dk1"/>
                  </a:solidFill>
                  <a:latin typeface="Bahnschrift" panose="020B0502040204020203" pitchFamily="34" charset="0"/>
                  <a:ea typeface="Fredoka"/>
                  <a:cs typeface="Fredoka" panose="020B0604020202020204" charset="-79"/>
                  <a:sym typeface="Fredoka"/>
                </a:endParaRPr>
              </a:p>
            </p:txBody>
          </p:sp>
          <p:sp>
            <p:nvSpPr>
              <p:cNvPr id="270" name="Google Shape;231;p19">
                <a:extLst>
                  <a:ext uri="{FF2B5EF4-FFF2-40B4-BE49-F238E27FC236}">
                    <a16:creationId xmlns:a16="http://schemas.microsoft.com/office/drawing/2014/main" id="{FAE6DBFE-CD08-81D7-28FE-AB14707892AB}"/>
                  </a:ext>
                </a:extLst>
              </p:cNvPr>
              <p:cNvSpPr/>
              <p:nvPr/>
            </p:nvSpPr>
            <p:spPr>
              <a:xfrm>
                <a:off x="571493" y="2974229"/>
                <a:ext cx="1156731" cy="417333"/>
              </a:xfrm>
              <a:prstGeom prst="rect">
                <a:avLst/>
              </a:prstGeom>
              <a:solidFill>
                <a:schemeClr val="lt1"/>
              </a:solidFill>
              <a:ln w="19050" cap="flat" cmpd="sng">
                <a:solidFill>
                  <a:schemeClr val="dk1"/>
                </a:solidFill>
                <a:prstDash val="solid"/>
                <a:round/>
                <a:headEnd type="none" w="sm" len="sm"/>
                <a:tailEnd type="none" w="sm" len="sm"/>
              </a:ln>
              <a:effectLst>
                <a:outerShdw dist="38100" dir="2400000" algn="bl" rotWithShape="0">
                  <a:schemeClr val="dk1"/>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chemeClr val="dk1"/>
                    </a:solidFill>
                    <a:latin typeface="Fredoka"/>
                    <a:ea typeface="Fredoka"/>
                    <a:cs typeface="Fredoka"/>
                    <a:sym typeface="Fredoka"/>
                  </a:rPr>
                  <a:t>2014</a:t>
                </a:r>
                <a:endParaRPr sz="2000" dirty="0">
                  <a:solidFill>
                    <a:schemeClr val="dk1"/>
                  </a:solidFill>
                  <a:latin typeface="Fredoka"/>
                  <a:ea typeface="Fredoka"/>
                  <a:cs typeface="Fredoka"/>
                  <a:sym typeface="Fredoka"/>
                </a:endParaRPr>
              </a:p>
            </p:txBody>
          </p:sp>
        </p:grpSp>
        <p:grpSp>
          <p:nvGrpSpPr>
            <p:cNvPr id="265" name="Google Shape;232;p19">
              <a:extLst>
                <a:ext uri="{FF2B5EF4-FFF2-40B4-BE49-F238E27FC236}">
                  <a16:creationId xmlns:a16="http://schemas.microsoft.com/office/drawing/2014/main" id="{8BF46027-CA27-FA82-D4AD-BC9DA67D0005}"/>
                </a:ext>
              </a:extLst>
            </p:cNvPr>
            <p:cNvGrpSpPr/>
            <p:nvPr/>
          </p:nvGrpSpPr>
          <p:grpSpPr>
            <a:xfrm>
              <a:off x="3605592" y="2277788"/>
              <a:ext cx="2066927" cy="1298402"/>
              <a:chOff x="3314692" y="1558913"/>
              <a:chExt cx="2066927" cy="1298402"/>
            </a:xfrm>
          </p:grpSpPr>
          <p:sp>
            <p:nvSpPr>
              <p:cNvPr id="267" name="Google Shape;234;p19">
                <a:extLst>
                  <a:ext uri="{FF2B5EF4-FFF2-40B4-BE49-F238E27FC236}">
                    <a16:creationId xmlns:a16="http://schemas.microsoft.com/office/drawing/2014/main" id="{7E6B1959-83C1-A9FC-046E-5EFAC75A052C}"/>
                  </a:ext>
                </a:extLst>
              </p:cNvPr>
              <p:cNvSpPr/>
              <p:nvPr/>
            </p:nvSpPr>
            <p:spPr>
              <a:xfrm>
                <a:off x="3467100" y="1877625"/>
                <a:ext cx="1914519" cy="979690"/>
              </a:xfrm>
              <a:prstGeom prst="rect">
                <a:avLst/>
              </a:prstGeom>
              <a:solidFill>
                <a:schemeClr val="accent3"/>
              </a:solidFill>
              <a:ln w="19050" cap="flat" cmpd="sng">
                <a:solidFill>
                  <a:schemeClr val="dk1"/>
                </a:solidFill>
                <a:prstDash val="solid"/>
                <a:round/>
                <a:headEnd type="none" w="sm" len="sm"/>
                <a:tailEnd type="none" w="sm" len="sm"/>
              </a:ln>
              <a:effectLst>
                <a:outerShdw dist="38100" dir="2400000" algn="bl" rotWithShape="0">
                  <a:schemeClr val="dk1"/>
                </a:outerShdw>
              </a:effectLst>
            </p:spPr>
            <p:txBody>
              <a:bodyPr spcFirstLastPara="1" wrap="square" lIns="91425" tIns="91425" rIns="91425" bIns="91425" anchor="ctr" anchorCtr="0">
                <a:noAutofit/>
              </a:bodyPr>
              <a:lstStyle/>
              <a:p>
                <a:pPr marL="0" lvl="0" indent="0" algn="ctr" rtl="0">
                  <a:lnSpc>
                    <a:spcPct val="100000"/>
                  </a:lnSpc>
                  <a:spcBef>
                    <a:spcPts val="0"/>
                  </a:spcBef>
                  <a:spcAft>
                    <a:spcPts val="0"/>
                  </a:spcAft>
                  <a:buClr>
                    <a:srgbClr val="000000"/>
                  </a:buClr>
                  <a:buSzPts val="1100"/>
                  <a:buFont typeface="Arial"/>
                  <a:buNone/>
                </a:pPr>
                <a:r>
                  <a:rPr lang="en" sz="2000" b="1" dirty="0">
                    <a:solidFill>
                      <a:schemeClr val="dk1"/>
                    </a:solidFill>
                    <a:latin typeface="Bahnschrift" panose="020B0502040204020203" pitchFamily="34" charset="0"/>
                    <a:ea typeface="Fredoka"/>
                    <a:cs typeface="Fredoka"/>
                    <a:sym typeface="Fredoka"/>
                  </a:rPr>
                  <a:t>Áp dụng Virtual DOM</a:t>
                </a:r>
                <a:endParaRPr sz="2000" b="1" dirty="0">
                  <a:solidFill>
                    <a:schemeClr val="dk1"/>
                  </a:solidFill>
                  <a:latin typeface="Bahnschrift" panose="020B0502040204020203" pitchFamily="34" charset="0"/>
                  <a:ea typeface="Fredoka"/>
                  <a:cs typeface="Fredoka"/>
                  <a:sym typeface="Fredoka"/>
                </a:endParaRPr>
              </a:p>
            </p:txBody>
          </p:sp>
          <p:sp>
            <p:nvSpPr>
              <p:cNvPr id="268" name="Google Shape;235;p19">
                <a:extLst>
                  <a:ext uri="{FF2B5EF4-FFF2-40B4-BE49-F238E27FC236}">
                    <a16:creationId xmlns:a16="http://schemas.microsoft.com/office/drawing/2014/main" id="{1559D4AA-E45A-F950-DCAD-B713B9C8FE0C}"/>
                  </a:ext>
                </a:extLst>
              </p:cNvPr>
              <p:cNvSpPr/>
              <p:nvPr/>
            </p:nvSpPr>
            <p:spPr>
              <a:xfrm>
                <a:off x="3314692" y="1558913"/>
                <a:ext cx="881645" cy="394899"/>
              </a:xfrm>
              <a:prstGeom prst="rect">
                <a:avLst/>
              </a:prstGeom>
              <a:solidFill>
                <a:schemeClr val="lt1"/>
              </a:solidFill>
              <a:ln w="19050" cap="flat" cmpd="sng">
                <a:solidFill>
                  <a:schemeClr val="dk1"/>
                </a:solidFill>
                <a:prstDash val="solid"/>
                <a:round/>
                <a:headEnd type="none" w="sm" len="sm"/>
                <a:tailEnd type="none" w="sm" len="sm"/>
              </a:ln>
              <a:effectLst>
                <a:outerShdw dist="38100" dir="2400000" algn="bl" rotWithShape="0">
                  <a:schemeClr val="dk1"/>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chemeClr val="dk1"/>
                    </a:solidFill>
                    <a:latin typeface="Fredoka"/>
                    <a:ea typeface="Fredoka"/>
                    <a:cs typeface="Fredoka"/>
                    <a:sym typeface="Fredoka"/>
                  </a:rPr>
                  <a:t>2015</a:t>
                </a:r>
                <a:endParaRPr sz="2000" dirty="0">
                  <a:solidFill>
                    <a:schemeClr val="dk1"/>
                  </a:solidFill>
                  <a:latin typeface="Fredoka"/>
                  <a:ea typeface="Fredoka"/>
                  <a:cs typeface="Fredoka"/>
                  <a:sym typeface="Fredoka"/>
                </a:endParaRPr>
              </a:p>
            </p:txBody>
          </p:sp>
        </p:grpSp>
        <p:cxnSp>
          <p:nvCxnSpPr>
            <p:cNvPr id="266" name="Google Shape;240;p19">
              <a:extLst>
                <a:ext uri="{FF2B5EF4-FFF2-40B4-BE49-F238E27FC236}">
                  <a16:creationId xmlns:a16="http://schemas.microsoft.com/office/drawing/2014/main" id="{6E744F12-2E49-F240-33C6-CBB4B50BB1B2}"/>
                </a:ext>
              </a:extLst>
            </p:cNvPr>
            <p:cNvCxnSpPr>
              <a:cxnSpLocks/>
              <a:stCxn id="270" idx="3"/>
              <a:endCxn id="268" idx="1"/>
            </p:cNvCxnSpPr>
            <p:nvPr/>
          </p:nvCxnSpPr>
          <p:spPr>
            <a:xfrm flipV="1">
              <a:off x="2089987" y="2475238"/>
              <a:ext cx="1515605" cy="707658"/>
            </a:xfrm>
            <a:prstGeom prst="bentConnector3">
              <a:avLst>
                <a:gd name="adj1" fmla="val 50000"/>
              </a:avLst>
            </a:prstGeom>
            <a:noFill/>
            <a:ln w="19050" cap="flat" cmpd="sng">
              <a:solidFill>
                <a:srgbClr val="151515"/>
              </a:solidFill>
              <a:prstDash val="solid"/>
              <a:round/>
              <a:headEnd type="none" w="med" len="med"/>
              <a:tailEnd type="triangle" w="med" len="med"/>
            </a:ln>
          </p:spPr>
        </p:cxnSp>
      </p:grpSp>
      <p:sp>
        <p:nvSpPr>
          <p:cNvPr id="3" name="TextBox 2">
            <a:extLst>
              <a:ext uri="{FF2B5EF4-FFF2-40B4-BE49-F238E27FC236}">
                <a16:creationId xmlns:a16="http://schemas.microsoft.com/office/drawing/2014/main" id="{6EC13C61-AB59-424B-8A7D-92472EF3522A}"/>
              </a:ext>
            </a:extLst>
          </p:cNvPr>
          <p:cNvSpPr txBox="1"/>
          <p:nvPr/>
        </p:nvSpPr>
        <p:spPr>
          <a:xfrm>
            <a:off x="322009" y="269538"/>
            <a:ext cx="5389579" cy="523220"/>
          </a:xfrm>
          <a:prstGeom prst="rect">
            <a:avLst/>
          </a:prstGeom>
          <a:noFill/>
        </p:spPr>
        <p:txBody>
          <a:bodyPr wrap="square" rtlCol="0">
            <a:spAutoFit/>
          </a:bodyPr>
          <a:lstStyle/>
          <a:p>
            <a:r>
              <a:rPr lang="en-US" sz="2800" b="1" dirty="0" err="1"/>
              <a:t>Chức</a:t>
            </a:r>
            <a:r>
              <a:rPr lang="en-US" sz="2800" b="1" dirty="0"/>
              <a:t> </a:t>
            </a:r>
            <a:r>
              <a:rPr lang="en-US" sz="2800" b="1" dirty="0" err="1"/>
              <a:t>năng</a:t>
            </a:r>
            <a:r>
              <a:rPr lang="en-US" sz="2800" b="1" dirty="0"/>
              <a:t> </a:t>
            </a:r>
            <a:r>
              <a:rPr lang="en-US" sz="2800" b="1" dirty="0" err="1"/>
              <a:t>Lọc</a:t>
            </a:r>
            <a:r>
              <a:rPr lang="en-US" sz="2800" b="1" dirty="0"/>
              <a:t> </a:t>
            </a:r>
            <a:r>
              <a:rPr lang="en-US" sz="2800" b="1" dirty="0" err="1"/>
              <a:t>và</a:t>
            </a:r>
            <a:r>
              <a:rPr lang="en-US" sz="2800" b="1" dirty="0"/>
              <a:t> </a:t>
            </a:r>
            <a:r>
              <a:rPr lang="en-US" sz="2800" b="1" dirty="0" err="1"/>
              <a:t>sắp</a:t>
            </a:r>
            <a:r>
              <a:rPr lang="en-US" sz="2800" b="1" dirty="0"/>
              <a:t> </a:t>
            </a:r>
            <a:r>
              <a:rPr lang="en-US" sz="2800" b="1" dirty="0" err="1"/>
              <a:t>xếp</a:t>
            </a:r>
            <a:endParaRPr lang="en-US" sz="2800" b="1" dirty="0"/>
          </a:p>
        </p:txBody>
      </p:sp>
      <p:pic>
        <p:nvPicPr>
          <p:cNvPr id="5" name="Picture 4">
            <a:extLst>
              <a:ext uri="{FF2B5EF4-FFF2-40B4-BE49-F238E27FC236}">
                <a16:creationId xmlns:a16="http://schemas.microsoft.com/office/drawing/2014/main" id="{B85F2ACD-7FCD-4571-8335-7CCB85309892}"/>
              </a:ext>
            </a:extLst>
          </p:cNvPr>
          <p:cNvPicPr>
            <a:picLocks noChangeAspect="1"/>
          </p:cNvPicPr>
          <p:nvPr/>
        </p:nvPicPr>
        <p:blipFill>
          <a:blip r:embed="rId4"/>
          <a:stretch>
            <a:fillRect/>
          </a:stretch>
        </p:blipFill>
        <p:spPr>
          <a:xfrm>
            <a:off x="1264445" y="792758"/>
            <a:ext cx="6422230" cy="4278144"/>
          </a:xfrm>
          <a:prstGeom prst="rect">
            <a:avLst/>
          </a:prstGeom>
        </p:spPr>
      </p:pic>
    </p:spTree>
    <p:extLst>
      <p:ext uri="{BB962C8B-B14F-4D97-AF65-F5344CB8AC3E}">
        <p14:creationId xmlns:p14="http://schemas.microsoft.com/office/powerpoint/2010/main" val="19884044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604"/>
        <p:cNvGrpSpPr/>
        <p:nvPr/>
      </p:nvGrpSpPr>
      <p:grpSpPr>
        <a:xfrm>
          <a:off x="0" y="0"/>
          <a:ext cx="0" cy="0"/>
          <a:chOff x="0" y="0"/>
          <a:chExt cx="0" cy="0"/>
        </a:xfrm>
      </p:grpSpPr>
      <p:sp>
        <p:nvSpPr>
          <p:cNvPr id="3605" name="Google Shape;3605;p63"/>
          <p:cNvSpPr txBox="1">
            <a:spLocks noGrp="1"/>
          </p:cNvSpPr>
          <p:nvPr>
            <p:ph type="title"/>
          </p:nvPr>
        </p:nvSpPr>
        <p:spPr>
          <a:xfrm>
            <a:off x="2103150" y="1805654"/>
            <a:ext cx="4937700" cy="107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7200" dirty="0"/>
              <a:t>Thanks!</a:t>
            </a:r>
            <a:endParaRPr sz="7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54"/>
        <p:cNvGrpSpPr/>
        <p:nvPr/>
      </p:nvGrpSpPr>
      <p:grpSpPr>
        <a:xfrm>
          <a:off x="0" y="0"/>
          <a:ext cx="0" cy="0"/>
          <a:chOff x="0" y="0"/>
          <a:chExt cx="0" cy="0"/>
        </a:xfrm>
      </p:grpSpPr>
      <p:sp>
        <p:nvSpPr>
          <p:cNvPr id="2155" name="Google Shape;2155;p38"/>
          <p:cNvSpPr txBox="1">
            <a:spLocks noGrp="1"/>
          </p:cNvSpPr>
          <p:nvPr>
            <p:ph type="title"/>
          </p:nvPr>
        </p:nvSpPr>
        <p:spPr>
          <a:xfrm>
            <a:off x="2855400" y="2133313"/>
            <a:ext cx="3200400" cy="1412177"/>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000" b="1" dirty="0" err="1">
                <a:latin typeface="+mj-lt"/>
              </a:rPr>
              <a:t>Giới</a:t>
            </a:r>
            <a:r>
              <a:rPr lang="en-US" sz="4000" b="1" dirty="0">
                <a:latin typeface="+mj-lt"/>
              </a:rPr>
              <a:t> </a:t>
            </a:r>
            <a:r>
              <a:rPr lang="en-US" sz="4000" b="1" dirty="0" err="1">
                <a:latin typeface="+mj-lt"/>
              </a:rPr>
              <a:t>thiệu</a:t>
            </a:r>
            <a:r>
              <a:rPr lang="en-US" sz="4000" b="1" dirty="0">
                <a:latin typeface="+mj-lt"/>
              </a:rPr>
              <a:t> </a:t>
            </a:r>
            <a:r>
              <a:rPr lang="en-US" sz="4000" b="1" dirty="0" err="1">
                <a:latin typeface="+mj-lt"/>
              </a:rPr>
              <a:t>về</a:t>
            </a:r>
            <a:r>
              <a:rPr lang="en-US" sz="4000" b="1" dirty="0">
                <a:latin typeface="+mj-lt"/>
              </a:rPr>
              <a:t> Website </a:t>
            </a:r>
            <a:r>
              <a:rPr lang="en-US" sz="4000" b="1" dirty="0" err="1">
                <a:latin typeface="+mj-lt"/>
              </a:rPr>
              <a:t>kiểm</a:t>
            </a:r>
            <a:r>
              <a:rPr lang="en-US" sz="4000" b="1" dirty="0">
                <a:latin typeface="+mj-lt"/>
              </a:rPr>
              <a:t> </a:t>
            </a:r>
            <a:r>
              <a:rPr lang="en-US" sz="4000" b="1" dirty="0" err="1">
                <a:latin typeface="+mj-lt"/>
              </a:rPr>
              <a:t>thử</a:t>
            </a:r>
            <a:endParaRPr sz="4000" b="1" dirty="0">
              <a:latin typeface="+mj-lt"/>
            </a:endParaRPr>
          </a:p>
        </p:txBody>
      </p:sp>
      <p:sp>
        <p:nvSpPr>
          <p:cNvPr id="2156" name="Google Shape;2156;p38"/>
          <p:cNvSpPr txBox="1">
            <a:spLocks noGrp="1"/>
          </p:cNvSpPr>
          <p:nvPr>
            <p:ph type="title" idx="2"/>
          </p:nvPr>
        </p:nvSpPr>
        <p:spPr>
          <a:xfrm>
            <a:off x="2971800" y="904113"/>
            <a:ext cx="2967600" cy="106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8000" b="1" dirty="0">
                <a:latin typeface="+mj-lt"/>
              </a:rPr>
              <a:t>01</a:t>
            </a:r>
            <a:endParaRPr sz="8000" b="1" dirty="0">
              <a:latin typeface="+mj-lt"/>
            </a:endParaRPr>
          </a:p>
        </p:txBody>
      </p:sp>
    </p:spTree>
    <p:extLst>
      <p:ext uri="{BB962C8B-B14F-4D97-AF65-F5344CB8AC3E}">
        <p14:creationId xmlns:p14="http://schemas.microsoft.com/office/powerpoint/2010/main" val="17080687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26"/>
          <p:cNvSpPr txBox="1">
            <a:spLocks noGrp="1"/>
          </p:cNvSpPr>
          <p:nvPr>
            <p:ph type="title"/>
          </p:nvPr>
        </p:nvSpPr>
        <p:spPr>
          <a:xfrm>
            <a:off x="720000" y="93519"/>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1" dirty="0" err="1">
                <a:latin typeface="+mj-lt"/>
              </a:rPr>
              <a:t>Tổng</a:t>
            </a:r>
            <a:r>
              <a:rPr lang="en-US" b="1" dirty="0">
                <a:latin typeface="+mj-lt"/>
              </a:rPr>
              <a:t> </a:t>
            </a:r>
            <a:r>
              <a:rPr lang="en-US" b="1" dirty="0" err="1">
                <a:latin typeface="+mj-lt"/>
              </a:rPr>
              <a:t>quan</a:t>
            </a:r>
            <a:r>
              <a:rPr lang="en-US" b="1" dirty="0">
                <a:latin typeface="+mj-lt"/>
              </a:rPr>
              <a:t> </a:t>
            </a:r>
            <a:r>
              <a:rPr lang="en-US" b="1" dirty="0" err="1">
                <a:latin typeface="+mj-lt"/>
              </a:rPr>
              <a:t>về</a:t>
            </a:r>
            <a:r>
              <a:rPr lang="en-US" b="1" dirty="0">
                <a:latin typeface="+mj-lt"/>
              </a:rPr>
              <a:t> Websites</a:t>
            </a:r>
            <a:endParaRPr b="1" dirty="0">
              <a:latin typeface="+mj-lt"/>
            </a:endParaRPr>
          </a:p>
        </p:txBody>
      </p:sp>
      <p:grpSp>
        <p:nvGrpSpPr>
          <p:cNvPr id="430" name="Google Shape;430;p26"/>
          <p:cNvGrpSpPr/>
          <p:nvPr/>
        </p:nvGrpSpPr>
        <p:grpSpPr>
          <a:xfrm>
            <a:off x="881228" y="871092"/>
            <a:ext cx="2497765" cy="3629805"/>
            <a:chOff x="449212" y="1466875"/>
            <a:chExt cx="3257001" cy="4151297"/>
          </a:xfrm>
        </p:grpSpPr>
        <p:sp>
          <p:nvSpPr>
            <p:cNvPr id="431" name="Google Shape;431;p26"/>
            <p:cNvSpPr txBox="1"/>
            <p:nvPr/>
          </p:nvSpPr>
          <p:spPr>
            <a:xfrm>
              <a:off x="449212" y="3163170"/>
              <a:ext cx="3257001" cy="2455002"/>
            </a:xfrm>
            <a:prstGeom prst="rect">
              <a:avLst/>
            </a:prstGeom>
            <a:noFill/>
            <a:ln>
              <a:noFill/>
            </a:ln>
          </p:spPr>
          <p:txBody>
            <a:bodyPr spcFirstLastPara="1" wrap="square" lIns="91425" tIns="91425" rIns="91425" bIns="91425" anchor="t" anchorCtr="0">
              <a:noAutofit/>
            </a:bodyPr>
            <a:lstStyle/>
            <a:p>
              <a:pPr algn="just" fontAlgn="base"/>
              <a:r>
                <a:rPr lang="en-US" dirty="0">
                  <a:solidFill>
                    <a:schemeClr val="tx1"/>
                  </a:solidFill>
                  <a:latin typeface="Assistant"/>
                  <a:ea typeface="Assistant"/>
                  <a:cs typeface="Assistant"/>
                  <a:sym typeface="Assistant"/>
                </a:rPr>
                <a:t>Website </a:t>
              </a:r>
              <a:r>
                <a:rPr lang="en-US" dirty="0" err="1">
                  <a:solidFill>
                    <a:schemeClr val="tx1"/>
                  </a:solidFill>
                  <a:latin typeface="Assistant"/>
                  <a:ea typeface="Assistant"/>
                  <a:cs typeface="Assistant"/>
                  <a:sym typeface="Assistant"/>
                </a:rPr>
                <a:t>dùng</a:t>
              </a:r>
              <a:r>
                <a:rPr lang="en-US" dirty="0">
                  <a:solidFill>
                    <a:schemeClr val="tx1"/>
                  </a:solidFill>
                  <a:latin typeface="Assistant"/>
                  <a:ea typeface="Assistant"/>
                  <a:cs typeface="Assistant"/>
                  <a:sym typeface="Assistant"/>
                </a:rPr>
                <a:t> </a:t>
              </a:r>
              <a:r>
                <a:rPr lang="en-US" dirty="0" err="1">
                  <a:solidFill>
                    <a:schemeClr val="tx1"/>
                  </a:solidFill>
                  <a:latin typeface="Assistant"/>
                  <a:ea typeface="Assistant"/>
                  <a:cs typeface="Assistant"/>
                  <a:sym typeface="Assistant"/>
                </a:rPr>
                <a:t>để</a:t>
              </a:r>
              <a:r>
                <a:rPr lang="en-US" dirty="0">
                  <a:solidFill>
                    <a:schemeClr val="tx1"/>
                  </a:solidFill>
                  <a:latin typeface="Assistant"/>
                  <a:ea typeface="Assistant"/>
                  <a:cs typeface="Assistant"/>
                  <a:sym typeface="Assistant"/>
                </a:rPr>
                <a:t> </a:t>
              </a:r>
              <a:r>
                <a:rPr lang="en-US" dirty="0" err="1">
                  <a:solidFill>
                    <a:schemeClr val="tx1"/>
                  </a:solidFill>
                  <a:latin typeface="Assistant"/>
                  <a:ea typeface="Assistant"/>
                  <a:cs typeface="Assistant"/>
                  <a:sym typeface="Assistant"/>
                </a:rPr>
                <a:t>quản</a:t>
              </a:r>
              <a:r>
                <a:rPr lang="en-US" dirty="0">
                  <a:solidFill>
                    <a:schemeClr val="tx1"/>
                  </a:solidFill>
                  <a:latin typeface="Assistant"/>
                  <a:ea typeface="Assistant"/>
                  <a:cs typeface="Assistant"/>
                  <a:sym typeface="Assistant"/>
                </a:rPr>
                <a:t> </a:t>
              </a:r>
              <a:r>
                <a:rPr lang="en-US" dirty="0" err="1">
                  <a:solidFill>
                    <a:schemeClr val="tx1"/>
                  </a:solidFill>
                  <a:latin typeface="Assistant"/>
                  <a:ea typeface="Assistant"/>
                  <a:cs typeface="Assistant"/>
                  <a:sym typeface="Assistant"/>
                </a:rPr>
                <a:t>lý</a:t>
              </a:r>
              <a:r>
                <a:rPr lang="en-US" dirty="0">
                  <a:solidFill>
                    <a:schemeClr val="tx1"/>
                  </a:solidFill>
                  <a:latin typeface="Assistant"/>
                  <a:ea typeface="Assistant"/>
                  <a:cs typeface="Assistant"/>
                  <a:sym typeface="Assistant"/>
                </a:rPr>
                <a:t> </a:t>
              </a:r>
              <a:r>
                <a:rPr lang="en-US" dirty="0" err="1">
                  <a:solidFill>
                    <a:schemeClr val="tx1"/>
                  </a:solidFill>
                  <a:latin typeface="Assistant"/>
                  <a:ea typeface="Assistant"/>
                  <a:cs typeface="Assistant"/>
                  <a:sym typeface="Assistant"/>
                </a:rPr>
                <a:t>hoạt</a:t>
              </a:r>
              <a:r>
                <a:rPr lang="en-US" dirty="0">
                  <a:solidFill>
                    <a:schemeClr val="tx1"/>
                  </a:solidFill>
                  <a:latin typeface="Assistant"/>
                  <a:ea typeface="Assistant"/>
                  <a:cs typeface="Assistant"/>
                  <a:sym typeface="Assistant"/>
                </a:rPr>
                <a:t> </a:t>
              </a:r>
              <a:r>
                <a:rPr lang="en-US" dirty="0" err="1">
                  <a:solidFill>
                    <a:schemeClr val="tx1"/>
                  </a:solidFill>
                  <a:latin typeface="Assistant"/>
                  <a:ea typeface="Assistant"/>
                  <a:cs typeface="Assistant"/>
                  <a:sym typeface="Assistant"/>
                </a:rPr>
                <a:t>động</a:t>
              </a:r>
              <a:r>
                <a:rPr lang="en-US" dirty="0">
                  <a:solidFill>
                    <a:schemeClr val="tx1"/>
                  </a:solidFill>
                  <a:latin typeface="Assistant"/>
                  <a:ea typeface="Assistant"/>
                  <a:cs typeface="Assistant"/>
                  <a:sym typeface="Assistant"/>
                </a:rPr>
                <a:t> </a:t>
              </a:r>
              <a:r>
                <a:rPr lang="en-US" dirty="0" err="1">
                  <a:solidFill>
                    <a:schemeClr val="tx1"/>
                  </a:solidFill>
                  <a:latin typeface="Assistant"/>
                  <a:ea typeface="Assistant"/>
                  <a:cs typeface="Assistant"/>
                  <a:sym typeface="Assistant"/>
                </a:rPr>
                <a:t>nh</a:t>
              </a:r>
              <a:r>
                <a:rPr lang="vi-VN" dirty="0">
                  <a:solidFill>
                    <a:schemeClr val="tx1"/>
                  </a:solidFill>
                  <a:latin typeface="Assistant"/>
                  <a:ea typeface="Assistant"/>
                  <a:cs typeface="Assistant"/>
                  <a:sym typeface="Assistant"/>
                </a:rPr>
                <a:t>ư</a:t>
              </a:r>
              <a:r>
                <a:rPr lang="en-US" dirty="0">
                  <a:solidFill>
                    <a:schemeClr val="tx1"/>
                  </a:solidFill>
                  <a:latin typeface="Assistant"/>
                  <a:ea typeface="Assistant"/>
                  <a:cs typeface="Assistant"/>
                  <a:sym typeface="Assistant"/>
                </a:rPr>
                <a:t> check in, check out, </a:t>
              </a:r>
              <a:r>
                <a:rPr lang="en-US" dirty="0" err="1">
                  <a:solidFill>
                    <a:schemeClr val="tx1"/>
                  </a:solidFill>
                  <a:latin typeface="Assistant"/>
                  <a:ea typeface="Assistant"/>
                  <a:cs typeface="Assistant"/>
                  <a:sym typeface="Assistant"/>
                </a:rPr>
                <a:t>quản</a:t>
              </a:r>
              <a:r>
                <a:rPr lang="en-US" dirty="0">
                  <a:solidFill>
                    <a:schemeClr val="tx1"/>
                  </a:solidFill>
                  <a:latin typeface="Assistant"/>
                  <a:ea typeface="Assistant"/>
                  <a:cs typeface="Assistant"/>
                  <a:sym typeface="Assistant"/>
                </a:rPr>
                <a:t> </a:t>
              </a:r>
              <a:r>
                <a:rPr lang="en-US" dirty="0" err="1">
                  <a:solidFill>
                    <a:schemeClr val="tx1"/>
                  </a:solidFill>
                  <a:latin typeface="Assistant"/>
                  <a:ea typeface="Assistant"/>
                  <a:cs typeface="Assistant"/>
                  <a:sym typeface="Assistant"/>
                </a:rPr>
                <a:t>lý</a:t>
              </a:r>
              <a:r>
                <a:rPr lang="en-US" dirty="0">
                  <a:solidFill>
                    <a:schemeClr val="tx1"/>
                  </a:solidFill>
                  <a:latin typeface="Assistant"/>
                  <a:ea typeface="Assistant"/>
                  <a:cs typeface="Assistant"/>
                  <a:sym typeface="Assistant"/>
                </a:rPr>
                <a:t> </a:t>
              </a:r>
              <a:r>
                <a:rPr lang="en-US" dirty="0" err="1">
                  <a:solidFill>
                    <a:schemeClr val="tx1"/>
                  </a:solidFill>
                  <a:latin typeface="Assistant"/>
                  <a:ea typeface="Assistant"/>
                  <a:cs typeface="Assistant"/>
                  <a:sym typeface="Assistant"/>
                </a:rPr>
                <a:t>các</a:t>
              </a:r>
              <a:r>
                <a:rPr lang="en-US" dirty="0">
                  <a:solidFill>
                    <a:schemeClr val="tx1"/>
                  </a:solidFill>
                  <a:latin typeface="Assistant"/>
                  <a:ea typeface="Assistant"/>
                  <a:cs typeface="Assistant"/>
                  <a:sym typeface="Assistant"/>
                </a:rPr>
                <a:t> </a:t>
              </a:r>
              <a:r>
                <a:rPr lang="en-US" dirty="0" err="1">
                  <a:solidFill>
                    <a:schemeClr val="tx1"/>
                  </a:solidFill>
                  <a:latin typeface="Assistant"/>
                  <a:ea typeface="Assistant"/>
                  <a:cs typeface="Assistant"/>
                  <a:sym typeface="Assistant"/>
                </a:rPr>
                <a:t>phòng</a:t>
              </a:r>
              <a:r>
                <a:rPr lang="en-US" dirty="0">
                  <a:solidFill>
                    <a:schemeClr val="tx1"/>
                  </a:solidFill>
                  <a:latin typeface="Assistant"/>
                  <a:ea typeface="Assistant"/>
                  <a:cs typeface="Assistant"/>
                  <a:sym typeface="Assistant"/>
                </a:rPr>
                <a:t>, </a:t>
              </a:r>
              <a:r>
                <a:rPr lang="en-US" dirty="0" err="1">
                  <a:solidFill>
                    <a:schemeClr val="tx1"/>
                  </a:solidFill>
                  <a:latin typeface="Assistant"/>
                  <a:ea typeface="Assistant"/>
                  <a:cs typeface="Assistant"/>
                  <a:sym typeface="Assistant"/>
                </a:rPr>
                <a:t>các</a:t>
              </a:r>
              <a:r>
                <a:rPr lang="en-US" dirty="0">
                  <a:solidFill>
                    <a:schemeClr val="tx1"/>
                  </a:solidFill>
                  <a:latin typeface="Assistant"/>
                  <a:ea typeface="Assistant"/>
                  <a:cs typeface="Assistant"/>
                  <a:sym typeface="Assistant"/>
                </a:rPr>
                <a:t> bookings </a:t>
              </a:r>
              <a:r>
                <a:rPr lang="en-US" dirty="0" err="1">
                  <a:solidFill>
                    <a:schemeClr val="tx1"/>
                  </a:solidFill>
                  <a:latin typeface="Assistant"/>
                  <a:ea typeface="Assistant"/>
                  <a:cs typeface="Assistant"/>
                  <a:sym typeface="Assistant"/>
                </a:rPr>
                <a:t>của</a:t>
              </a:r>
              <a:r>
                <a:rPr lang="en-US" dirty="0">
                  <a:solidFill>
                    <a:schemeClr val="tx1"/>
                  </a:solidFill>
                  <a:latin typeface="Assistant"/>
                  <a:ea typeface="Assistant"/>
                  <a:cs typeface="Assistant"/>
                  <a:sym typeface="Assistant"/>
                </a:rPr>
                <a:t> </a:t>
              </a:r>
              <a:r>
                <a:rPr lang="en-US" dirty="0" err="1">
                  <a:solidFill>
                    <a:schemeClr val="tx1"/>
                  </a:solidFill>
                  <a:latin typeface="Assistant"/>
                  <a:ea typeface="Assistant"/>
                  <a:cs typeface="Assistant"/>
                  <a:sym typeface="Assistant"/>
                </a:rPr>
                <a:t>khách</a:t>
              </a:r>
              <a:r>
                <a:rPr lang="en-US" dirty="0">
                  <a:solidFill>
                    <a:schemeClr val="tx1"/>
                  </a:solidFill>
                  <a:latin typeface="Assistant"/>
                  <a:ea typeface="Assistant"/>
                  <a:cs typeface="Assistant"/>
                  <a:sym typeface="Assistant"/>
                </a:rPr>
                <a:t> </a:t>
              </a:r>
              <a:r>
                <a:rPr lang="en-US" dirty="0" err="1">
                  <a:solidFill>
                    <a:schemeClr val="tx1"/>
                  </a:solidFill>
                  <a:latin typeface="Assistant"/>
                  <a:ea typeface="Assistant"/>
                  <a:cs typeface="Assistant"/>
                  <a:sym typeface="Assistant"/>
                </a:rPr>
                <a:t>hàng</a:t>
              </a:r>
              <a:r>
                <a:rPr lang="en-US" dirty="0">
                  <a:solidFill>
                    <a:schemeClr val="tx1"/>
                  </a:solidFill>
                  <a:latin typeface="Assistant"/>
                  <a:ea typeface="Assistant"/>
                  <a:cs typeface="Assistant"/>
                  <a:sym typeface="Assistant"/>
                </a:rPr>
                <a:t> </a:t>
              </a:r>
              <a:r>
                <a:rPr lang="en-US" dirty="0" err="1">
                  <a:solidFill>
                    <a:schemeClr val="tx1"/>
                  </a:solidFill>
                  <a:latin typeface="Assistant"/>
                  <a:ea typeface="Assistant"/>
                  <a:cs typeface="Assistant"/>
                  <a:sym typeface="Assistant"/>
                </a:rPr>
                <a:t>và</a:t>
              </a:r>
              <a:r>
                <a:rPr lang="en-US" dirty="0">
                  <a:solidFill>
                    <a:schemeClr val="tx1"/>
                  </a:solidFill>
                  <a:latin typeface="Assistant"/>
                  <a:ea typeface="Assistant"/>
                  <a:cs typeface="Assistant"/>
                  <a:sym typeface="Assistant"/>
                </a:rPr>
                <a:t> </a:t>
              </a:r>
              <a:r>
                <a:rPr lang="en-US" dirty="0" err="1">
                  <a:solidFill>
                    <a:schemeClr val="tx1"/>
                  </a:solidFill>
                  <a:latin typeface="Assistant"/>
                  <a:ea typeface="Assistant"/>
                  <a:cs typeface="Assistant"/>
                  <a:sym typeface="Assistant"/>
                </a:rPr>
                <a:t>doanh</a:t>
              </a:r>
              <a:r>
                <a:rPr lang="en-US" dirty="0">
                  <a:solidFill>
                    <a:schemeClr val="tx1"/>
                  </a:solidFill>
                  <a:latin typeface="Assistant"/>
                  <a:ea typeface="Assistant"/>
                  <a:cs typeface="Assistant"/>
                  <a:sym typeface="Assistant"/>
                </a:rPr>
                <a:t> </a:t>
              </a:r>
              <a:r>
                <a:rPr lang="en-US" dirty="0" err="1">
                  <a:solidFill>
                    <a:schemeClr val="tx1"/>
                  </a:solidFill>
                  <a:latin typeface="Assistant"/>
                  <a:ea typeface="Assistant"/>
                  <a:cs typeface="Assistant"/>
                  <a:sym typeface="Assistant"/>
                </a:rPr>
                <a:t>thu</a:t>
              </a:r>
              <a:r>
                <a:rPr lang="en-US" dirty="0">
                  <a:solidFill>
                    <a:schemeClr val="tx1"/>
                  </a:solidFill>
                  <a:latin typeface="Assistant"/>
                  <a:ea typeface="Assistant"/>
                  <a:cs typeface="Assistant"/>
                  <a:sym typeface="Assistant"/>
                </a:rPr>
                <a:t> </a:t>
              </a:r>
              <a:r>
                <a:rPr lang="en-US" dirty="0" err="1">
                  <a:solidFill>
                    <a:schemeClr val="tx1"/>
                  </a:solidFill>
                  <a:latin typeface="Assistant"/>
                  <a:ea typeface="Assistant"/>
                  <a:cs typeface="Assistant"/>
                  <a:sym typeface="Assistant"/>
                </a:rPr>
                <a:t>của</a:t>
              </a:r>
              <a:r>
                <a:rPr lang="en-US" dirty="0">
                  <a:solidFill>
                    <a:schemeClr val="tx1"/>
                  </a:solidFill>
                  <a:latin typeface="Assistant"/>
                  <a:ea typeface="Assistant"/>
                  <a:cs typeface="Assistant"/>
                  <a:sym typeface="Assistant"/>
                </a:rPr>
                <a:t> </a:t>
              </a:r>
              <a:r>
                <a:rPr lang="en-US" dirty="0" err="1">
                  <a:solidFill>
                    <a:schemeClr val="tx1"/>
                  </a:solidFill>
                  <a:latin typeface="Assistant"/>
                  <a:ea typeface="Assistant"/>
                  <a:cs typeface="Assistant"/>
                  <a:sym typeface="Assistant"/>
                </a:rPr>
                <a:t>khách</a:t>
              </a:r>
              <a:r>
                <a:rPr lang="en-US" dirty="0">
                  <a:solidFill>
                    <a:schemeClr val="tx1"/>
                  </a:solidFill>
                  <a:latin typeface="Assistant"/>
                  <a:ea typeface="Assistant"/>
                  <a:cs typeface="Assistant"/>
                  <a:sym typeface="Assistant"/>
                </a:rPr>
                <a:t> </a:t>
              </a:r>
              <a:r>
                <a:rPr lang="en-US" dirty="0" err="1">
                  <a:solidFill>
                    <a:schemeClr val="tx1"/>
                  </a:solidFill>
                  <a:latin typeface="Assistant"/>
                  <a:ea typeface="Assistant"/>
                  <a:cs typeface="Assistant"/>
                  <a:sym typeface="Assistant"/>
                </a:rPr>
                <a:t>sạn</a:t>
              </a:r>
              <a:r>
                <a:rPr lang="en-US" dirty="0">
                  <a:solidFill>
                    <a:schemeClr val="tx1"/>
                  </a:solidFill>
                  <a:latin typeface="Assistant"/>
                  <a:ea typeface="Assistant"/>
                  <a:cs typeface="Assistant"/>
                  <a:sym typeface="Assistant"/>
                </a:rPr>
                <a:t> </a:t>
              </a:r>
              <a:r>
                <a:rPr lang="en-US" dirty="0" err="1">
                  <a:solidFill>
                    <a:schemeClr val="tx1"/>
                  </a:solidFill>
                  <a:latin typeface="Assistant"/>
                  <a:ea typeface="Assistant"/>
                  <a:cs typeface="Assistant"/>
                  <a:sym typeface="Assistant"/>
                </a:rPr>
                <a:t>với</a:t>
              </a:r>
              <a:r>
                <a:rPr lang="en-US" dirty="0">
                  <a:solidFill>
                    <a:schemeClr val="tx1"/>
                  </a:solidFill>
                  <a:latin typeface="Assistant"/>
                  <a:ea typeface="Assistant"/>
                  <a:cs typeface="Assistant"/>
                  <a:sym typeface="Assistant"/>
                </a:rPr>
                <a:t> </a:t>
              </a:r>
              <a:r>
                <a:rPr lang="en-US" dirty="0" err="1">
                  <a:solidFill>
                    <a:schemeClr val="tx1"/>
                  </a:solidFill>
                  <a:latin typeface="Assistant"/>
                  <a:ea typeface="Assistant"/>
                  <a:cs typeface="Assistant"/>
                  <a:sym typeface="Assistant"/>
                </a:rPr>
                <a:t>các</a:t>
              </a:r>
              <a:r>
                <a:rPr lang="en-US" dirty="0">
                  <a:solidFill>
                    <a:schemeClr val="tx1"/>
                  </a:solidFill>
                  <a:latin typeface="Assistant"/>
                  <a:ea typeface="Assistant"/>
                  <a:cs typeface="Assistant"/>
                  <a:sym typeface="Assistant"/>
                </a:rPr>
                <a:t> </a:t>
              </a:r>
              <a:r>
                <a:rPr lang="en-US" dirty="0" err="1">
                  <a:solidFill>
                    <a:schemeClr val="tx1"/>
                  </a:solidFill>
                  <a:latin typeface="Assistant"/>
                  <a:ea typeface="Assistant"/>
                  <a:cs typeface="Assistant"/>
                  <a:sym typeface="Assistant"/>
                </a:rPr>
                <a:t>chức</a:t>
              </a:r>
              <a:r>
                <a:rPr lang="en-US" dirty="0">
                  <a:solidFill>
                    <a:schemeClr val="tx1"/>
                  </a:solidFill>
                  <a:latin typeface="Assistant"/>
                  <a:ea typeface="Assistant"/>
                  <a:cs typeface="Assistant"/>
                  <a:sym typeface="Assistant"/>
                </a:rPr>
                <a:t> </a:t>
              </a:r>
              <a:r>
                <a:rPr lang="en-US" dirty="0" err="1">
                  <a:solidFill>
                    <a:schemeClr val="tx1"/>
                  </a:solidFill>
                  <a:latin typeface="Assistant"/>
                  <a:ea typeface="Assistant"/>
                  <a:cs typeface="Assistant"/>
                  <a:sym typeface="Assistant"/>
                </a:rPr>
                <a:t>năng</a:t>
              </a:r>
              <a:r>
                <a:rPr lang="en-US" dirty="0">
                  <a:solidFill>
                    <a:schemeClr val="tx1"/>
                  </a:solidFill>
                  <a:latin typeface="Assistant"/>
                  <a:ea typeface="Assistant"/>
                  <a:cs typeface="Assistant"/>
                  <a:sym typeface="Assistant"/>
                </a:rPr>
                <a:t> </a:t>
              </a:r>
              <a:r>
                <a:rPr lang="en-US" dirty="0" err="1">
                  <a:solidFill>
                    <a:schemeClr val="tx1"/>
                  </a:solidFill>
                  <a:latin typeface="Assistant"/>
                  <a:ea typeface="Assistant"/>
                  <a:cs typeface="Assistant"/>
                  <a:sym typeface="Assistant"/>
                </a:rPr>
                <a:t>nh</a:t>
              </a:r>
              <a:r>
                <a:rPr lang="vi-VN" dirty="0">
                  <a:solidFill>
                    <a:schemeClr val="tx1"/>
                  </a:solidFill>
                  <a:latin typeface="Assistant"/>
                  <a:ea typeface="Assistant"/>
                  <a:cs typeface="Assistant"/>
                  <a:sym typeface="Assistant"/>
                </a:rPr>
                <a:t>ư</a:t>
              </a:r>
              <a:r>
                <a:rPr lang="en-US" dirty="0">
                  <a:solidFill>
                    <a:schemeClr val="tx1"/>
                  </a:solidFill>
                  <a:latin typeface="Assistant"/>
                  <a:ea typeface="Assistant"/>
                  <a:cs typeface="Assistant"/>
                  <a:sym typeface="Assistant"/>
                </a:rPr>
                <a:t>: </a:t>
              </a:r>
              <a:r>
                <a:rPr lang="en-US" dirty="0" err="1">
                  <a:solidFill>
                    <a:schemeClr val="tx1"/>
                  </a:solidFill>
                </a:rPr>
                <a:t>Chức</a:t>
              </a:r>
              <a:r>
                <a:rPr lang="en-US" dirty="0">
                  <a:solidFill>
                    <a:schemeClr val="tx1"/>
                  </a:solidFill>
                </a:rPr>
                <a:t> </a:t>
              </a:r>
              <a:r>
                <a:rPr lang="en-US" dirty="0" err="1">
                  <a:solidFill>
                    <a:schemeClr val="tx1"/>
                  </a:solidFill>
                </a:rPr>
                <a:t>năng</a:t>
              </a:r>
              <a:r>
                <a:rPr lang="en-US" dirty="0">
                  <a:solidFill>
                    <a:schemeClr val="tx1"/>
                  </a:solidFill>
                </a:rPr>
                <a:t> </a:t>
              </a:r>
              <a:r>
                <a:rPr lang="en-US" dirty="0" err="1">
                  <a:solidFill>
                    <a:schemeClr val="tx1"/>
                  </a:solidFill>
                </a:rPr>
                <a:t>đăng</a:t>
              </a:r>
              <a:r>
                <a:rPr lang="en-US" dirty="0">
                  <a:solidFill>
                    <a:schemeClr val="tx1"/>
                  </a:solidFill>
                </a:rPr>
                <a:t> </a:t>
              </a:r>
              <a:r>
                <a:rPr lang="en-US" dirty="0" err="1">
                  <a:solidFill>
                    <a:schemeClr val="tx1"/>
                  </a:solidFill>
                </a:rPr>
                <a:t>nhập</a:t>
              </a:r>
              <a:r>
                <a:rPr lang="en-US" dirty="0">
                  <a:solidFill>
                    <a:schemeClr val="tx1"/>
                  </a:solidFill>
                </a:rPr>
                <a:t>, </a:t>
              </a:r>
              <a:r>
                <a:rPr lang="en-US" dirty="0" err="1">
                  <a:solidFill>
                    <a:schemeClr val="tx1"/>
                  </a:solidFill>
                </a:rPr>
                <a:t>Chức</a:t>
              </a:r>
              <a:r>
                <a:rPr lang="en-US" dirty="0">
                  <a:solidFill>
                    <a:schemeClr val="tx1"/>
                  </a:solidFill>
                </a:rPr>
                <a:t> </a:t>
              </a:r>
              <a:r>
                <a:rPr lang="en-US" dirty="0" err="1">
                  <a:solidFill>
                    <a:schemeClr val="tx1"/>
                  </a:solidFill>
                </a:rPr>
                <a:t>năng</a:t>
              </a:r>
              <a:r>
                <a:rPr lang="en-US" dirty="0">
                  <a:solidFill>
                    <a:schemeClr val="tx1"/>
                  </a:solidFill>
                </a:rPr>
                <a:t> </a:t>
              </a:r>
              <a:r>
                <a:rPr lang="en-US" dirty="0" err="1">
                  <a:solidFill>
                    <a:schemeClr val="tx1"/>
                  </a:solidFill>
                </a:rPr>
                <a:t>thêm</a:t>
              </a:r>
              <a:r>
                <a:rPr lang="en-US" dirty="0">
                  <a:solidFill>
                    <a:schemeClr val="tx1"/>
                  </a:solidFill>
                </a:rPr>
                <a:t>, </a:t>
              </a:r>
              <a:r>
                <a:rPr lang="en-US" dirty="0" err="1">
                  <a:solidFill>
                    <a:schemeClr val="tx1"/>
                  </a:solidFill>
                </a:rPr>
                <a:t>sửa</a:t>
              </a:r>
              <a:r>
                <a:rPr lang="en-US" dirty="0">
                  <a:solidFill>
                    <a:schemeClr val="tx1"/>
                  </a:solidFill>
                </a:rPr>
                <a:t>, </a:t>
              </a:r>
              <a:r>
                <a:rPr lang="en-US" dirty="0" err="1">
                  <a:solidFill>
                    <a:schemeClr val="tx1"/>
                  </a:solidFill>
                </a:rPr>
                <a:t>xóa</a:t>
              </a:r>
              <a:r>
                <a:rPr lang="en-US" dirty="0">
                  <a:solidFill>
                    <a:schemeClr val="tx1"/>
                  </a:solidFill>
                </a:rPr>
                <a:t> </a:t>
              </a:r>
              <a:r>
                <a:rPr lang="en-US" dirty="0" err="1">
                  <a:solidFill>
                    <a:schemeClr val="tx1"/>
                  </a:solidFill>
                </a:rPr>
                <a:t>phòng</a:t>
              </a:r>
              <a:r>
                <a:rPr lang="en-US" dirty="0">
                  <a:solidFill>
                    <a:schemeClr val="tx1"/>
                  </a:solidFill>
                </a:rPr>
                <a:t>, </a:t>
              </a:r>
              <a:r>
                <a:rPr lang="en-US" dirty="0" err="1">
                  <a:solidFill>
                    <a:schemeClr val="tx1"/>
                  </a:solidFill>
                </a:rPr>
                <a:t>tài</a:t>
              </a:r>
              <a:r>
                <a:rPr lang="en-US" dirty="0">
                  <a:solidFill>
                    <a:schemeClr val="tx1"/>
                  </a:solidFill>
                </a:rPr>
                <a:t> </a:t>
              </a:r>
              <a:r>
                <a:rPr lang="en-US" dirty="0" err="1">
                  <a:solidFill>
                    <a:schemeClr val="tx1"/>
                  </a:solidFill>
                </a:rPr>
                <a:t>khoản</a:t>
              </a:r>
              <a:r>
                <a:rPr lang="en-US" dirty="0">
                  <a:solidFill>
                    <a:schemeClr val="tx1"/>
                  </a:solidFill>
                </a:rPr>
                <a:t> </a:t>
              </a:r>
              <a:r>
                <a:rPr lang="en-US" dirty="0" err="1">
                  <a:solidFill>
                    <a:schemeClr val="tx1"/>
                  </a:solidFill>
                </a:rPr>
                <a:t>nhân</a:t>
              </a:r>
              <a:r>
                <a:rPr lang="en-US" dirty="0">
                  <a:solidFill>
                    <a:schemeClr val="tx1"/>
                  </a:solidFill>
                </a:rPr>
                <a:t> </a:t>
              </a:r>
              <a:r>
                <a:rPr lang="en-US" dirty="0" err="1">
                  <a:solidFill>
                    <a:schemeClr val="tx1"/>
                  </a:solidFill>
                </a:rPr>
                <a:t>viên</a:t>
              </a:r>
              <a:r>
                <a:rPr lang="en-US" dirty="0">
                  <a:solidFill>
                    <a:schemeClr val="tx1"/>
                  </a:solidFill>
                </a:rPr>
                <a:t>,…</a:t>
              </a:r>
            </a:p>
          </p:txBody>
        </p:sp>
        <p:sp>
          <p:nvSpPr>
            <p:cNvPr id="432" name="Google Shape;432;p26"/>
            <p:cNvSpPr/>
            <p:nvPr/>
          </p:nvSpPr>
          <p:spPr>
            <a:xfrm>
              <a:off x="713225" y="1466875"/>
              <a:ext cx="2733264" cy="572701"/>
            </a:xfrm>
            <a:prstGeom prst="rect">
              <a:avLst/>
            </a:prstGeom>
            <a:solidFill>
              <a:schemeClr val="accent3"/>
            </a:solidFill>
            <a:ln w="19050" cap="flat" cmpd="sng">
              <a:solidFill>
                <a:schemeClr val="dk1"/>
              </a:solidFill>
              <a:prstDash val="solid"/>
              <a:round/>
              <a:headEnd type="none" w="sm" len="sm"/>
              <a:tailEnd type="none" w="sm" len="sm"/>
            </a:ln>
            <a:effectLst>
              <a:outerShdw dist="38100" dir="2400000" algn="bl" rotWithShape="0">
                <a:schemeClr val="dk1"/>
              </a:outerShdw>
            </a:effectLst>
          </p:spPr>
          <p:txBody>
            <a:bodyPr spcFirstLastPara="1" wrap="square" lIns="91425" tIns="91425" rIns="91425" bIns="91425" anchor="ctr" anchorCtr="0">
              <a:noAutofit/>
            </a:bodyPr>
            <a:lstStyle/>
            <a:p>
              <a:pPr marL="0" lvl="0" indent="0" algn="ctr" rtl="0">
                <a:lnSpc>
                  <a:spcPct val="100000"/>
                </a:lnSpc>
                <a:spcBef>
                  <a:spcPts val="0"/>
                </a:spcBef>
                <a:spcAft>
                  <a:spcPts val="0"/>
                </a:spcAft>
                <a:buClr>
                  <a:srgbClr val="000000"/>
                </a:buClr>
                <a:buSzPts val="1100"/>
                <a:buFont typeface="Arial"/>
                <a:buNone/>
              </a:pPr>
              <a:r>
                <a:rPr lang="en-US" sz="2000" b="1" dirty="0" err="1">
                  <a:solidFill>
                    <a:schemeClr val="dk1"/>
                  </a:solidFill>
                  <a:latin typeface="Fredoka"/>
                  <a:ea typeface="Fredoka"/>
                  <a:cs typeface="Fredoka"/>
                  <a:sym typeface="Fredoka"/>
                </a:rPr>
                <a:t>Giới</a:t>
              </a:r>
              <a:r>
                <a:rPr lang="en-US" sz="2000" b="1" dirty="0">
                  <a:solidFill>
                    <a:schemeClr val="dk1"/>
                  </a:solidFill>
                  <a:latin typeface="Fredoka"/>
                  <a:ea typeface="Fredoka"/>
                  <a:cs typeface="Fredoka"/>
                  <a:sym typeface="Fredoka"/>
                </a:rPr>
                <a:t> </a:t>
              </a:r>
              <a:r>
                <a:rPr lang="en-US" sz="2000" b="1" dirty="0" err="1">
                  <a:solidFill>
                    <a:schemeClr val="dk1"/>
                  </a:solidFill>
                  <a:latin typeface="Fredoka"/>
                  <a:ea typeface="Fredoka"/>
                  <a:cs typeface="Fredoka"/>
                  <a:sym typeface="Fredoka"/>
                </a:rPr>
                <a:t>thiệu</a:t>
              </a:r>
              <a:endParaRPr sz="2000" b="1" dirty="0">
                <a:solidFill>
                  <a:schemeClr val="dk1"/>
                </a:solidFill>
                <a:latin typeface="Fredoka"/>
                <a:ea typeface="Fredoka"/>
                <a:cs typeface="Fredoka"/>
                <a:sym typeface="Fredoka"/>
              </a:endParaRPr>
            </a:p>
          </p:txBody>
        </p:sp>
      </p:grpSp>
      <p:cxnSp>
        <p:nvCxnSpPr>
          <p:cNvPr id="436" name="Google Shape;436;p26"/>
          <p:cNvCxnSpPr>
            <a:cxnSpLocks/>
            <a:endCxn id="432" idx="2"/>
          </p:cNvCxnSpPr>
          <p:nvPr/>
        </p:nvCxnSpPr>
        <p:spPr>
          <a:xfrm rot="16200000" flipV="1">
            <a:off x="1965461" y="1538144"/>
            <a:ext cx="332802" cy="212"/>
          </a:xfrm>
          <a:prstGeom prst="bentConnector3">
            <a:avLst>
              <a:gd name="adj1" fmla="val 50000"/>
            </a:avLst>
          </a:prstGeom>
          <a:noFill/>
          <a:ln w="19050" cap="flat" cmpd="sng">
            <a:solidFill>
              <a:srgbClr val="151515"/>
            </a:solidFill>
            <a:prstDash val="solid"/>
            <a:round/>
            <a:headEnd type="none" w="med" len="med"/>
            <a:tailEnd type="none" w="med" len="med"/>
          </a:ln>
        </p:spPr>
      </p:cxnSp>
      <p:sp>
        <p:nvSpPr>
          <p:cNvPr id="439" name="Google Shape;439;p26"/>
          <p:cNvSpPr/>
          <p:nvPr/>
        </p:nvSpPr>
        <p:spPr>
          <a:xfrm>
            <a:off x="2057902" y="1953722"/>
            <a:ext cx="183814" cy="220081"/>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ssistant"/>
              <a:ea typeface="Assistant"/>
              <a:cs typeface="Assistant"/>
              <a:sym typeface="Assistant"/>
            </a:endParaRPr>
          </a:p>
        </p:txBody>
      </p:sp>
      <p:grpSp>
        <p:nvGrpSpPr>
          <p:cNvPr id="442" name="Google Shape;442;p26"/>
          <p:cNvGrpSpPr/>
          <p:nvPr/>
        </p:nvGrpSpPr>
        <p:grpSpPr>
          <a:xfrm>
            <a:off x="2028563" y="1799902"/>
            <a:ext cx="242492" cy="343346"/>
            <a:chOff x="7333788" y="1344475"/>
            <a:chExt cx="332050" cy="392675"/>
          </a:xfrm>
        </p:grpSpPr>
        <p:sp>
          <p:nvSpPr>
            <p:cNvPr id="443" name="Google Shape;443;p26"/>
            <p:cNvSpPr/>
            <p:nvPr/>
          </p:nvSpPr>
          <p:spPr>
            <a:xfrm>
              <a:off x="7491513" y="1721900"/>
              <a:ext cx="16775" cy="15225"/>
            </a:xfrm>
            <a:custGeom>
              <a:avLst/>
              <a:gdLst/>
              <a:ahLst/>
              <a:cxnLst/>
              <a:rect l="l" t="t" r="r" b="b"/>
              <a:pathLst>
                <a:path w="671" h="609" extrusionOk="0">
                  <a:moveTo>
                    <a:pt x="334" y="0"/>
                  </a:moveTo>
                  <a:cubicBezTo>
                    <a:pt x="210" y="0"/>
                    <a:pt x="86" y="71"/>
                    <a:pt x="41" y="206"/>
                  </a:cubicBezTo>
                  <a:cubicBezTo>
                    <a:pt x="1" y="324"/>
                    <a:pt x="39" y="460"/>
                    <a:pt x="137" y="539"/>
                  </a:cubicBezTo>
                  <a:cubicBezTo>
                    <a:pt x="194" y="585"/>
                    <a:pt x="263" y="608"/>
                    <a:pt x="333" y="608"/>
                  </a:cubicBezTo>
                  <a:cubicBezTo>
                    <a:pt x="392" y="608"/>
                    <a:pt x="451" y="591"/>
                    <a:pt x="501" y="558"/>
                  </a:cubicBezTo>
                  <a:cubicBezTo>
                    <a:pt x="623" y="477"/>
                    <a:pt x="671" y="318"/>
                    <a:pt x="616" y="186"/>
                  </a:cubicBezTo>
                  <a:cubicBezTo>
                    <a:pt x="564" y="61"/>
                    <a:pt x="449" y="0"/>
                    <a:pt x="3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6"/>
            <p:cNvSpPr/>
            <p:nvPr/>
          </p:nvSpPr>
          <p:spPr>
            <a:xfrm>
              <a:off x="7333788" y="1344475"/>
              <a:ext cx="332050" cy="392675"/>
            </a:xfrm>
            <a:custGeom>
              <a:avLst/>
              <a:gdLst/>
              <a:ahLst/>
              <a:cxnLst/>
              <a:rect l="l" t="t" r="r" b="b"/>
              <a:pathLst>
                <a:path w="13282" h="15707" extrusionOk="0">
                  <a:moveTo>
                    <a:pt x="7322" y="613"/>
                  </a:moveTo>
                  <a:lnTo>
                    <a:pt x="7322" y="733"/>
                  </a:lnTo>
                  <a:cubicBezTo>
                    <a:pt x="7322" y="1117"/>
                    <a:pt x="7009" y="1430"/>
                    <a:pt x="6626" y="1430"/>
                  </a:cubicBezTo>
                  <a:cubicBezTo>
                    <a:pt x="6242" y="1430"/>
                    <a:pt x="5929" y="1117"/>
                    <a:pt x="5929" y="733"/>
                  </a:cubicBezTo>
                  <a:lnTo>
                    <a:pt x="5929" y="613"/>
                  </a:lnTo>
                  <a:close/>
                  <a:moveTo>
                    <a:pt x="9892" y="613"/>
                  </a:moveTo>
                  <a:cubicBezTo>
                    <a:pt x="10293" y="613"/>
                    <a:pt x="10620" y="941"/>
                    <a:pt x="10620" y="1342"/>
                  </a:cubicBezTo>
                  <a:lnTo>
                    <a:pt x="10620" y="2905"/>
                  </a:lnTo>
                  <a:lnTo>
                    <a:pt x="7810" y="2905"/>
                  </a:lnTo>
                  <a:cubicBezTo>
                    <a:pt x="7359" y="2905"/>
                    <a:pt x="6928" y="3100"/>
                    <a:pt x="6632" y="3442"/>
                  </a:cubicBezTo>
                  <a:lnTo>
                    <a:pt x="6626" y="3449"/>
                  </a:lnTo>
                  <a:lnTo>
                    <a:pt x="6619" y="3442"/>
                  </a:lnTo>
                  <a:cubicBezTo>
                    <a:pt x="6323" y="3100"/>
                    <a:pt x="5892" y="2905"/>
                    <a:pt x="5441" y="2905"/>
                  </a:cubicBezTo>
                  <a:lnTo>
                    <a:pt x="2630" y="2905"/>
                  </a:lnTo>
                  <a:lnTo>
                    <a:pt x="2630" y="1342"/>
                  </a:lnTo>
                  <a:cubicBezTo>
                    <a:pt x="2630" y="941"/>
                    <a:pt x="2958" y="613"/>
                    <a:pt x="3359" y="613"/>
                  </a:cubicBezTo>
                  <a:lnTo>
                    <a:pt x="5314" y="613"/>
                  </a:lnTo>
                  <a:lnTo>
                    <a:pt x="5314" y="733"/>
                  </a:lnTo>
                  <a:cubicBezTo>
                    <a:pt x="5314" y="1456"/>
                    <a:pt x="5903" y="2043"/>
                    <a:pt x="6626" y="2043"/>
                  </a:cubicBezTo>
                  <a:cubicBezTo>
                    <a:pt x="7348" y="2043"/>
                    <a:pt x="7937" y="1456"/>
                    <a:pt x="7937" y="733"/>
                  </a:cubicBezTo>
                  <a:lnTo>
                    <a:pt x="7937" y="613"/>
                  </a:lnTo>
                  <a:close/>
                  <a:moveTo>
                    <a:pt x="5441" y="3518"/>
                  </a:moveTo>
                  <a:cubicBezTo>
                    <a:pt x="5715" y="3518"/>
                    <a:pt x="5975" y="3637"/>
                    <a:pt x="6155" y="3845"/>
                  </a:cubicBezTo>
                  <a:lnTo>
                    <a:pt x="6319" y="4033"/>
                  </a:lnTo>
                  <a:lnTo>
                    <a:pt x="6319" y="8292"/>
                  </a:lnTo>
                  <a:cubicBezTo>
                    <a:pt x="5130" y="8428"/>
                    <a:pt x="4160" y="9391"/>
                    <a:pt x="4015" y="10580"/>
                  </a:cubicBezTo>
                  <a:lnTo>
                    <a:pt x="1929" y="10580"/>
                  </a:lnTo>
                  <a:lnTo>
                    <a:pt x="1929" y="3518"/>
                  </a:lnTo>
                  <a:close/>
                  <a:moveTo>
                    <a:pt x="5756" y="9085"/>
                  </a:moveTo>
                  <a:lnTo>
                    <a:pt x="5756" y="9085"/>
                  </a:lnTo>
                  <a:cubicBezTo>
                    <a:pt x="5568" y="9557"/>
                    <a:pt x="5491" y="10074"/>
                    <a:pt x="5467" y="10580"/>
                  </a:cubicBezTo>
                  <a:lnTo>
                    <a:pt x="4635" y="10580"/>
                  </a:lnTo>
                  <a:cubicBezTo>
                    <a:pt x="4743" y="9919"/>
                    <a:pt x="5172" y="9365"/>
                    <a:pt x="5756" y="9085"/>
                  </a:cubicBezTo>
                  <a:close/>
                  <a:moveTo>
                    <a:pt x="6626" y="8887"/>
                  </a:moveTo>
                  <a:cubicBezTo>
                    <a:pt x="6656" y="8889"/>
                    <a:pt x="6801" y="8975"/>
                    <a:pt x="6947" y="9367"/>
                  </a:cubicBezTo>
                  <a:cubicBezTo>
                    <a:pt x="7066" y="9691"/>
                    <a:pt x="7145" y="10122"/>
                    <a:pt x="7171" y="10580"/>
                  </a:cubicBezTo>
                  <a:lnTo>
                    <a:pt x="6080" y="10580"/>
                  </a:lnTo>
                  <a:cubicBezTo>
                    <a:pt x="6105" y="10122"/>
                    <a:pt x="6185" y="9691"/>
                    <a:pt x="6304" y="9367"/>
                  </a:cubicBezTo>
                  <a:cubicBezTo>
                    <a:pt x="6450" y="8975"/>
                    <a:pt x="6597" y="8889"/>
                    <a:pt x="6625" y="8887"/>
                  </a:cubicBezTo>
                  <a:close/>
                  <a:moveTo>
                    <a:pt x="7495" y="9085"/>
                  </a:moveTo>
                  <a:lnTo>
                    <a:pt x="7495" y="9085"/>
                  </a:lnTo>
                  <a:cubicBezTo>
                    <a:pt x="8023" y="9339"/>
                    <a:pt x="8426" y="9825"/>
                    <a:pt x="8576" y="10390"/>
                  </a:cubicBezTo>
                  <a:cubicBezTo>
                    <a:pt x="8592" y="10453"/>
                    <a:pt x="8605" y="10516"/>
                    <a:pt x="8616" y="10580"/>
                  </a:cubicBezTo>
                  <a:lnTo>
                    <a:pt x="7786" y="10580"/>
                  </a:lnTo>
                  <a:cubicBezTo>
                    <a:pt x="7760" y="10074"/>
                    <a:pt x="7685" y="9557"/>
                    <a:pt x="7495" y="9085"/>
                  </a:cubicBezTo>
                  <a:close/>
                  <a:moveTo>
                    <a:pt x="11353" y="3518"/>
                  </a:moveTo>
                  <a:lnTo>
                    <a:pt x="11353" y="10580"/>
                  </a:lnTo>
                  <a:lnTo>
                    <a:pt x="9236" y="10580"/>
                  </a:lnTo>
                  <a:cubicBezTo>
                    <a:pt x="9089" y="9393"/>
                    <a:pt x="8121" y="8428"/>
                    <a:pt x="6932" y="8292"/>
                  </a:cubicBezTo>
                  <a:lnTo>
                    <a:pt x="6932" y="4033"/>
                  </a:lnTo>
                  <a:lnTo>
                    <a:pt x="7096" y="3845"/>
                  </a:lnTo>
                  <a:cubicBezTo>
                    <a:pt x="7276" y="3637"/>
                    <a:pt x="7536" y="3518"/>
                    <a:pt x="7810" y="3518"/>
                  </a:cubicBezTo>
                  <a:close/>
                  <a:moveTo>
                    <a:pt x="1314" y="4523"/>
                  </a:moveTo>
                  <a:lnTo>
                    <a:pt x="1314" y="10886"/>
                  </a:lnTo>
                  <a:cubicBezTo>
                    <a:pt x="1314" y="11055"/>
                    <a:pt x="1452" y="11193"/>
                    <a:pt x="1622" y="11193"/>
                  </a:cubicBezTo>
                  <a:lnTo>
                    <a:pt x="4005" y="11193"/>
                  </a:lnTo>
                  <a:cubicBezTo>
                    <a:pt x="4027" y="11394"/>
                    <a:pt x="4075" y="11600"/>
                    <a:pt x="4151" y="11800"/>
                  </a:cubicBezTo>
                  <a:lnTo>
                    <a:pt x="613" y="11800"/>
                  </a:lnTo>
                  <a:lnTo>
                    <a:pt x="613" y="4523"/>
                  </a:lnTo>
                  <a:close/>
                  <a:moveTo>
                    <a:pt x="12669" y="4523"/>
                  </a:moveTo>
                  <a:lnTo>
                    <a:pt x="12669" y="11800"/>
                  </a:lnTo>
                  <a:lnTo>
                    <a:pt x="9102" y="11800"/>
                  </a:lnTo>
                  <a:cubicBezTo>
                    <a:pt x="9176" y="11600"/>
                    <a:pt x="9223" y="11394"/>
                    <a:pt x="9246" y="11193"/>
                  </a:cubicBezTo>
                  <a:lnTo>
                    <a:pt x="11660" y="11193"/>
                  </a:lnTo>
                  <a:cubicBezTo>
                    <a:pt x="11662" y="11193"/>
                    <a:pt x="11663" y="11193"/>
                    <a:pt x="11664" y="11193"/>
                  </a:cubicBezTo>
                  <a:cubicBezTo>
                    <a:pt x="11830" y="11193"/>
                    <a:pt x="11968" y="11052"/>
                    <a:pt x="11968" y="10886"/>
                  </a:cubicBezTo>
                  <a:lnTo>
                    <a:pt x="11968" y="4523"/>
                  </a:lnTo>
                  <a:close/>
                  <a:moveTo>
                    <a:pt x="8622" y="11193"/>
                  </a:moveTo>
                  <a:cubicBezTo>
                    <a:pt x="8524" y="11868"/>
                    <a:pt x="8090" y="12437"/>
                    <a:pt x="7495" y="12723"/>
                  </a:cubicBezTo>
                  <a:cubicBezTo>
                    <a:pt x="7504" y="12700"/>
                    <a:pt x="7514" y="12676"/>
                    <a:pt x="7523" y="12654"/>
                  </a:cubicBezTo>
                  <a:cubicBezTo>
                    <a:pt x="7672" y="12251"/>
                    <a:pt x="7764" y="11741"/>
                    <a:pt x="7788" y="11193"/>
                  </a:cubicBezTo>
                  <a:close/>
                  <a:moveTo>
                    <a:pt x="5465" y="11193"/>
                  </a:moveTo>
                  <a:cubicBezTo>
                    <a:pt x="5487" y="11710"/>
                    <a:pt x="5562" y="12240"/>
                    <a:pt x="5756" y="12724"/>
                  </a:cubicBezTo>
                  <a:cubicBezTo>
                    <a:pt x="5161" y="12437"/>
                    <a:pt x="4727" y="11868"/>
                    <a:pt x="4629" y="11193"/>
                  </a:cubicBezTo>
                  <a:close/>
                  <a:moveTo>
                    <a:pt x="7173" y="11193"/>
                  </a:moveTo>
                  <a:cubicBezTo>
                    <a:pt x="7149" y="11664"/>
                    <a:pt x="7070" y="12108"/>
                    <a:pt x="6947" y="12441"/>
                  </a:cubicBezTo>
                  <a:cubicBezTo>
                    <a:pt x="6801" y="12835"/>
                    <a:pt x="6654" y="12921"/>
                    <a:pt x="6626" y="12921"/>
                  </a:cubicBezTo>
                  <a:cubicBezTo>
                    <a:pt x="6597" y="12921"/>
                    <a:pt x="6452" y="12835"/>
                    <a:pt x="6304" y="12441"/>
                  </a:cubicBezTo>
                  <a:cubicBezTo>
                    <a:pt x="6181" y="12108"/>
                    <a:pt x="6102" y="11664"/>
                    <a:pt x="6080" y="11193"/>
                  </a:cubicBezTo>
                  <a:close/>
                  <a:moveTo>
                    <a:pt x="3359" y="0"/>
                  </a:moveTo>
                  <a:cubicBezTo>
                    <a:pt x="2619" y="0"/>
                    <a:pt x="2017" y="602"/>
                    <a:pt x="2017" y="1342"/>
                  </a:cubicBezTo>
                  <a:lnTo>
                    <a:pt x="2017" y="2905"/>
                  </a:lnTo>
                  <a:lnTo>
                    <a:pt x="1622" y="2905"/>
                  </a:lnTo>
                  <a:cubicBezTo>
                    <a:pt x="1452" y="2905"/>
                    <a:pt x="1314" y="3043"/>
                    <a:pt x="1314" y="3212"/>
                  </a:cubicBezTo>
                  <a:lnTo>
                    <a:pt x="1314" y="3908"/>
                  </a:lnTo>
                  <a:lnTo>
                    <a:pt x="308" y="3908"/>
                  </a:lnTo>
                  <a:cubicBezTo>
                    <a:pt x="138" y="3908"/>
                    <a:pt x="0" y="4046"/>
                    <a:pt x="0" y="4215"/>
                  </a:cubicBezTo>
                  <a:lnTo>
                    <a:pt x="0" y="12108"/>
                  </a:lnTo>
                  <a:cubicBezTo>
                    <a:pt x="0" y="12277"/>
                    <a:pt x="138" y="12413"/>
                    <a:pt x="308" y="12413"/>
                  </a:cubicBezTo>
                  <a:lnTo>
                    <a:pt x="2017" y="12413"/>
                  </a:lnTo>
                  <a:lnTo>
                    <a:pt x="2017" y="14364"/>
                  </a:lnTo>
                  <a:cubicBezTo>
                    <a:pt x="2017" y="15104"/>
                    <a:pt x="2619" y="15706"/>
                    <a:pt x="3359" y="15706"/>
                  </a:cubicBezTo>
                  <a:lnTo>
                    <a:pt x="5255" y="15706"/>
                  </a:lnTo>
                  <a:cubicBezTo>
                    <a:pt x="5424" y="15706"/>
                    <a:pt x="5562" y="15568"/>
                    <a:pt x="5562" y="15399"/>
                  </a:cubicBezTo>
                  <a:cubicBezTo>
                    <a:pt x="5562" y="15229"/>
                    <a:pt x="5424" y="15093"/>
                    <a:pt x="5255" y="15093"/>
                  </a:cubicBezTo>
                  <a:lnTo>
                    <a:pt x="3359" y="15093"/>
                  </a:lnTo>
                  <a:cubicBezTo>
                    <a:pt x="2958" y="15093"/>
                    <a:pt x="2630" y="14766"/>
                    <a:pt x="2630" y="14364"/>
                  </a:cubicBezTo>
                  <a:lnTo>
                    <a:pt x="2630" y="12413"/>
                  </a:lnTo>
                  <a:lnTo>
                    <a:pt x="4471" y="12413"/>
                  </a:lnTo>
                  <a:cubicBezTo>
                    <a:pt x="4961" y="13115"/>
                    <a:pt x="5772" y="13534"/>
                    <a:pt x="6626" y="13534"/>
                  </a:cubicBezTo>
                  <a:cubicBezTo>
                    <a:pt x="7475" y="13534"/>
                    <a:pt x="8292" y="13109"/>
                    <a:pt x="8780" y="12413"/>
                  </a:cubicBezTo>
                  <a:lnTo>
                    <a:pt x="10620" y="12413"/>
                  </a:lnTo>
                  <a:lnTo>
                    <a:pt x="10620" y="14362"/>
                  </a:lnTo>
                  <a:cubicBezTo>
                    <a:pt x="10620" y="14766"/>
                    <a:pt x="10293" y="15093"/>
                    <a:pt x="9892" y="15093"/>
                  </a:cubicBezTo>
                  <a:lnTo>
                    <a:pt x="7977" y="15093"/>
                  </a:lnTo>
                  <a:cubicBezTo>
                    <a:pt x="7808" y="15093"/>
                    <a:pt x="7672" y="15229"/>
                    <a:pt x="7672" y="15399"/>
                  </a:cubicBezTo>
                  <a:cubicBezTo>
                    <a:pt x="7672" y="15568"/>
                    <a:pt x="7808" y="15706"/>
                    <a:pt x="7977" y="15706"/>
                  </a:cubicBezTo>
                  <a:lnTo>
                    <a:pt x="9892" y="15706"/>
                  </a:lnTo>
                  <a:cubicBezTo>
                    <a:pt x="10632" y="15706"/>
                    <a:pt x="11233" y="15104"/>
                    <a:pt x="11233" y="14362"/>
                  </a:cubicBezTo>
                  <a:lnTo>
                    <a:pt x="11233" y="12413"/>
                  </a:lnTo>
                  <a:lnTo>
                    <a:pt x="12976" y="12413"/>
                  </a:lnTo>
                  <a:cubicBezTo>
                    <a:pt x="13146" y="12413"/>
                    <a:pt x="13282" y="12277"/>
                    <a:pt x="13282" y="12108"/>
                  </a:cubicBezTo>
                  <a:lnTo>
                    <a:pt x="13282" y="4215"/>
                  </a:lnTo>
                  <a:cubicBezTo>
                    <a:pt x="13282" y="4046"/>
                    <a:pt x="13146" y="3908"/>
                    <a:pt x="12976" y="3908"/>
                  </a:cubicBezTo>
                  <a:lnTo>
                    <a:pt x="11968" y="3908"/>
                  </a:lnTo>
                  <a:lnTo>
                    <a:pt x="11968" y="3212"/>
                  </a:lnTo>
                  <a:cubicBezTo>
                    <a:pt x="11968" y="3043"/>
                    <a:pt x="11830" y="2905"/>
                    <a:pt x="11660" y="2905"/>
                  </a:cubicBezTo>
                  <a:lnTo>
                    <a:pt x="11233" y="2905"/>
                  </a:lnTo>
                  <a:lnTo>
                    <a:pt x="11233" y="1342"/>
                  </a:lnTo>
                  <a:cubicBezTo>
                    <a:pt x="11233" y="602"/>
                    <a:pt x="10632" y="0"/>
                    <a:pt x="98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6"/>
            <p:cNvSpPr/>
            <p:nvPr/>
          </p:nvSpPr>
          <p:spPr>
            <a:xfrm>
              <a:off x="7405138" y="1462825"/>
              <a:ext cx="62850" cy="15350"/>
            </a:xfrm>
            <a:custGeom>
              <a:avLst/>
              <a:gdLst/>
              <a:ahLst/>
              <a:cxnLst/>
              <a:rect l="l" t="t" r="r" b="b"/>
              <a:pathLst>
                <a:path w="2514" h="614" extrusionOk="0">
                  <a:moveTo>
                    <a:pt x="308" y="0"/>
                  </a:moveTo>
                  <a:cubicBezTo>
                    <a:pt x="139" y="0"/>
                    <a:pt x="1" y="136"/>
                    <a:pt x="1" y="306"/>
                  </a:cubicBezTo>
                  <a:cubicBezTo>
                    <a:pt x="1" y="475"/>
                    <a:pt x="139" y="613"/>
                    <a:pt x="308" y="613"/>
                  </a:cubicBezTo>
                  <a:lnTo>
                    <a:pt x="2208" y="613"/>
                  </a:lnTo>
                  <a:cubicBezTo>
                    <a:pt x="2377" y="613"/>
                    <a:pt x="2513" y="475"/>
                    <a:pt x="2513" y="306"/>
                  </a:cubicBezTo>
                  <a:cubicBezTo>
                    <a:pt x="2513" y="136"/>
                    <a:pt x="2377" y="0"/>
                    <a:pt x="22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6"/>
            <p:cNvSpPr/>
            <p:nvPr/>
          </p:nvSpPr>
          <p:spPr>
            <a:xfrm>
              <a:off x="7531588" y="1462825"/>
              <a:ext cx="62800" cy="62325"/>
            </a:xfrm>
            <a:custGeom>
              <a:avLst/>
              <a:gdLst/>
              <a:ahLst/>
              <a:cxnLst/>
              <a:rect l="l" t="t" r="r" b="b"/>
              <a:pathLst>
                <a:path w="2512" h="2493" extrusionOk="0">
                  <a:moveTo>
                    <a:pt x="1899" y="613"/>
                  </a:moveTo>
                  <a:lnTo>
                    <a:pt x="1899" y="1880"/>
                  </a:lnTo>
                  <a:lnTo>
                    <a:pt x="614" y="1880"/>
                  </a:lnTo>
                  <a:lnTo>
                    <a:pt x="614" y="613"/>
                  </a:lnTo>
                  <a:close/>
                  <a:moveTo>
                    <a:pt x="306" y="0"/>
                  </a:moveTo>
                  <a:cubicBezTo>
                    <a:pt x="137" y="0"/>
                    <a:pt x="1" y="136"/>
                    <a:pt x="1" y="306"/>
                  </a:cubicBezTo>
                  <a:lnTo>
                    <a:pt x="1" y="2187"/>
                  </a:lnTo>
                  <a:cubicBezTo>
                    <a:pt x="1" y="2356"/>
                    <a:pt x="137" y="2492"/>
                    <a:pt x="306" y="2492"/>
                  </a:cubicBezTo>
                  <a:lnTo>
                    <a:pt x="2206" y="2492"/>
                  </a:lnTo>
                  <a:cubicBezTo>
                    <a:pt x="2375" y="2492"/>
                    <a:pt x="2512" y="2356"/>
                    <a:pt x="2512" y="2187"/>
                  </a:cubicBezTo>
                  <a:lnTo>
                    <a:pt x="2512" y="306"/>
                  </a:lnTo>
                  <a:cubicBezTo>
                    <a:pt x="2512" y="136"/>
                    <a:pt x="2375" y="0"/>
                    <a:pt x="22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6"/>
            <p:cNvSpPr/>
            <p:nvPr/>
          </p:nvSpPr>
          <p:spPr>
            <a:xfrm>
              <a:off x="7405138" y="1509800"/>
              <a:ext cx="62850" cy="15350"/>
            </a:xfrm>
            <a:custGeom>
              <a:avLst/>
              <a:gdLst/>
              <a:ahLst/>
              <a:cxnLst/>
              <a:rect l="l" t="t" r="r" b="b"/>
              <a:pathLst>
                <a:path w="2514" h="614" extrusionOk="0">
                  <a:moveTo>
                    <a:pt x="308" y="1"/>
                  </a:moveTo>
                  <a:cubicBezTo>
                    <a:pt x="139" y="1"/>
                    <a:pt x="1" y="139"/>
                    <a:pt x="1" y="308"/>
                  </a:cubicBezTo>
                  <a:cubicBezTo>
                    <a:pt x="1" y="477"/>
                    <a:pt x="139" y="613"/>
                    <a:pt x="308" y="613"/>
                  </a:cubicBezTo>
                  <a:lnTo>
                    <a:pt x="2208" y="613"/>
                  </a:lnTo>
                  <a:cubicBezTo>
                    <a:pt x="2377" y="613"/>
                    <a:pt x="2513" y="477"/>
                    <a:pt x="2513" y="308"/>
                  </a:cubicBezTo>
                  <a:cubicBezTo>
                    <a:pt x="2513" y="139"/>
                    <a:pt x="2377" y="1"/>
                    <a:pt x="22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6"/>
            <p:cNvSpPr/>
            <p:nvPr/>
          </p:nvSpPr>
          <p:spPr>
            <a:xfrm>
              <a:off x="7405138" y="1557150"/>
              <a:ext cx="32625" cy="15350"/>
            </a:xfrm>
            <a:custGeom>
              <a:avLst/>
              <a:gdLst/>
              <a:ahLst/>
              <a:cxnLst/>
              <a:rect l="l" t="t" r="r" b="b"/>
              <a:pathLst>
                <a:path w="1305" h="614" extrusionOk="0">
                  <a:moveTo>
                    <a:pt x="308" y="1"/>
                  </a:moveTo>
                  <a:cubicBezTo>
                    <a:pt x="139" y="1"/>
                    <a:pt x="1" y="137"/>
                    <a:pt x="1" y="308"/>
                  </a:cubicBezTo>
                  <a:cubicBezTo>
                    <a:pt x="1" y="477"/>
                    <a:pt x="139" y="613"/>
                    <a:pt x="308" y="613"/>
                  </a:cubicBezTo>
                  <a:lnTo>
                    <a:pt x="999" y="613"/>
                  </a:lnTo>
                  <a:cubicBezTo>
                    <a:pt x="1168" y="613"/>
                    <a:pt x="1304" y="477"/>
                    <a:pt x="1304" y="308"/>
                  </a:cubicBezTo>
                  <a:cubicBezTo>
                    <a:pt x="1304" y="137"/>
                    <a:pt x="1168" y="1"/>
                    <a:pt x="9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6"/>
            <p:cNvSpPr/>
            <p:nvPr/>
          </p:nvSpPr>
          <p:spPr>
            <a:xfrm>
              <a:off x="7561838" y="1557150"/>
              <a:ext cx="32550" cy="15350"/>
            </a:xfrm>
            <a:custGeom>
              <a:avLst/>
              <a:gdLst/>
              <a:ahLst/>
              <a:cxnLst/>
              <a:rect l="l" t="t" r="r" b="b"/>
              <a:pathLst>
                <a:path w="1302" h="614" extrusionOk="0">
                  <a:moveTo>
                    <a:pt x="306" y="1"/>
                  </a:moveTo>
                  <a:cubicBezTo>
                    <a:pt x="136" y="1"/>
                    <a:pt x="0" y="137"/>
                    <a:pt x="0" y="308"/>
                  </a:cubicBezTo>
                  <a:cubicBezTo>
                    <a:pt x="0" y="477"/>
                    <a:pt x="136" y="613"/>
                    <a:pt x="306" y="613"/>
                  </a:cubicBezTo>
                  <a:lnTo>
                    <a:pt x="996" y="613"/>
                  </a:lnTo>
                  <a:cubicBezTo>
                    <a:pt x="1165" y="613"/>
                    <a:pt x="1302" y="477"/>
                    <a:pt x="1302" y="308"/>
                  </a:cubicBezTo>
                  <a:cubicBezTo>
                    <a:pt x="1302" y="137"/>
                    <a:pt x="1165" y="1"/>
                    <a:pt x="9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0" name="Google Shape;436;p26">
            <a:extLst>
              <a:ext uri="{FF2B5EF4-FFF2-40B4-BE49-F238E27FC236}">
                <a16:creationId xmlns:a16="http://schemas.microsoft.com/office/drawing/2014/main" id="{65EDE900-2DF3-430B-9196-6EFF93F7356A}"/>
              </a:ext>
            </a:extLst>
          </p:cNvPr>
          <p:cNvCxnSpPr>
            <a:cxnSpLocks/>
            <a:stCxn id="431" idx="0"/>
            <a:endCxn id="62" idx="2"/>
          </p:cNvCxnSpPr>
          <p:nvPr/>
        </p:nvCxnSpPr>
        <p:spPr>
          <a:xfrm rot="5400000" flipH="1" flipV="1">
            <a:off x="2050460" y="2272789"/>
            <a:ext cx="161159" cy="1857"/>
          </a:xfrm>
          <a:prstGeom prst="bentConnector3">
            <a:avLst>
              <a:gd name="adj1" fmla="val 50000"/>
            </a:avLst>
          </a:prstGeom>
          <a:noFill/>
          <a:ln w="19050" cap="flat" cmpd="sng">
            <a:solidFill>
              <a:srgbClr val="151515"/>
            </a:solidFill>
            <a:prstDash val="solid"/>
            <a:round/>
            <a:headEnd type="none" w="med" len="med"/>
            <a:tailEnd type="none" w="med" len="med"/>
          </a:ln>
        </p:spPr>
      </p:cxnSp>
      <p:pic>
        <p:nvPicPr>
          <p:cNvPr id="24" name="Picture 23">
            <a:extLst>
              <a:ext uri="{FF2B5EF4-FFF2-40B4-BE49-F238E27FC236}">
                <a16:creationId xmlns:a16="http://schemas.microsoft.com/office/drawing/2014/main" id="{FAA592ED-1981-4417-80EA-BDA4C2EABBE7}"/>
              </a:ext>
            </a:extLst>
          </p:cNvPr>
          <p:cNvPicPr>
            <a:picLocks noChangeAspect="1"/>
          </p:cNvPicPr>
          <p:nvPr/>
        </p:nvPicPr>
        <p:blipFill>
          <a:blip r:embed="rId3"/>
          <a:stretch>
            <a:fillRect/>
          </a:stretch>
        </p:blipFill>
        <p:spPr>
          <a:xfrm>
            <a:off x="3431917" y="874760"/>
            <a:ext cx="5472854" cy="4067554"/>
          </a:xfrm>
          <a:prstGeom prst="rect">
            <a:avLst/>
          </a:prstGeom>
        </p:spPr>
      </p:pic>
      <p:cxnSp>
        <p:nvCxnSpPr>
          <p:cNvPr id="61" name="Google Shape;436;p26">
            <a:extLst>
              <a:ext uri="{FF2B5EF4-FFF2-40B4-BE49-F238E27FC236}">
                <a16:creationId xmlns:a16="http://schemas.microsoft.com/office/drawing/2014/main" id="{CCF0D909-DAAA-454D-8E13-0F9D2C557E45}"/>
              </a:ext>
            </a:extLst>
          </p:cNvPr>
          <p:cNvCxnSpPr>
            <a:cxnSpLocks/>
            <a:stCxn id="62" idx="0"/>
            <a:endCxn id="432" idx="2"/>
          </p:cNvCxnSpPr>
          <p:nvPr/>
        </p:nvCxnSpPr>
        <p:spPr>
          <a:xfrm rot="16200000" flipV="1">
            <a:off x="2011992" y="1491613"/>
            <a:ext cx="239740" cy="212"/>
          </a:xfrm>
          <a:prstGeom prst="bentConnector3">
            <a:avLst>
              <a:gd name="adj1" fmla="val 50000"/>
            </a:avLst>
          </a:prstGeom>
          <a:noFill/>
          <a:ln w="19050" cap="flat" cmpd="sng">
            <a:solidFill>
              <a:srgbClr val="151515"/>
            </a:solidFill>
            <a:prstDash val="solid"/>
            <a:round/>
            <a:headEnd type="none" w="med" len="med"/>
            <a:tailEnd type="none" w="med" len="med"/>
          </a:ln>
        </p:spPr>
      </p:cxnSp>
      <p:sp>
        <p:nvSpPr>
          <p:cNvPr id="62" name="Google Shape;438;p26">
            <a:extLst>
              <a:ext uri="{FF2B5EF4-FFF2-40B4-BE49-F238E27FC236}">
                <a16:creationId xmlns:a16="http://schemas.microsoft.com/office/drawing/2014/main" id="{F96A01E9-8AEB-4611-AD8F-2B818E57084A}"/>
              </a:ext>
            </a:extLst>
          </p:cNvPr>
          <p:cNvSpPr/>
          <p:nvPr/>
        </p:nvSpPr>
        <p:spPr>
          <a:xfrm>
            <a:off x="1889221" y="1611589"/>
            <a:ext cx="485494" cy="581548"/>
          </a:xfrm>
          <a:prstGeom prst="rect">
            <a:avLst/>
          </a:prstGeom>
          <a:solidFill>
            <a:schemeClr val="lt1"/>
          </a:solidFill>
          <a:ln w="19050" cap="flat" cmpd="sng">
            <a:solidFill>
              <a:schemeClr val="dk1"/>
            </a:solidFill>
            <a:prstDash val="solid"/>
            <a:round/>
            <a:headEnd type="none" w="sm" len="sm"/>
            <a:tailEnd type="none" w="sm" len="sm"/>
          </a:ln>
          <a:effectLst>
            <a:outerShdw dist="38100" dir="2400000" algn="bl" rotWithShape="0">
              <a:schemeClr val="dk1"/>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sz="2000">
              <a:solidFill>
                <a:schemeClr val="dk1"/>
              </a:solidFill>
              <a:latin typeface="Fredoka"/>
              <a:ea typeface="Fredoka"/>
              <a:cs typeface="Fredoka"/>
              <a:sym typeface="Fredoka"/>
            </a:endParaRPr>
          </a:p>
        </p:txBody>
      </p:sp>
      <p:sp>
        <p:nvSpPr>
          <p:cNvPr id="63" name="Google Shape;439;p26">
            <a:extLst>
              <a:ext uri="{FF2B5EF4-FFF2-40B4-BE49-F238E27FC236}">
                <a16:creationId xmlns:a16="http://schemas.microsoft.com/office/drawing/2014/main" id="{58E76B08-4B5F-4FB6-B183-F608F375CCFE}"/>
              </a:ext>
            </a:extLst>
          </p:cNvPr>
          <p:cNvSpPr/>
          <p:nvPr/>
        </p:nvSpPr>
        <p:spPr>
          <a:xfrm>
            <a:off x="2057902" y="1860660"/>
            <a:ext cx="183814" cy="220081"/>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ssistant"/>
              <a:ea typeface="Assistant"/>
              <a:cs typeface="Assistant"/>
              <a:sym typeface="Assistant"/>
            </a:endParaRPr>
          </a:p>
        </p:txBody>
      </p:sp>
      <p:grpSp>
        <p:nvGrpSpPr>
          <p:cNvPr id="64" name="Google Shape;442;p26">
            <a:extLst>
              <a:ext uri="{FF2B5EF4-FFF2-40B4-BE49-F238E27FC236}">
                <a16:creationId xmlns:a16="http://schemas.microsoft.com/office/drawing/2014/main" id="{D523661D-AC46-4AE0-98F3-36B2A676D240}"/>
              </a:ext>
            </a:extLst>
          </p:cNvPr>
          <p:cNvGrpSpPr/>
          <p:nvPr/>
        </p:nvGrpSpPr>
        <p:grpSpPr>
          <a:xfrm>
            <a:off x="2028563" y="1706840"/>
            <a:ext cx="242492" cy="343346"/>
            <a:chOff x="7333788" y="1344475"/>
            <a:chExt cx="332050" cy="392675"/>
          </a:xfrm>
        </p:grpSpPr>
        <p:sp>
          <p:nvSpPr>
            <p:cNvPr id="65" name="Google Shape;443;p26">
              <a:extLst>
                <a:ext uri="{FF2B5EF4-FFF2-40B4-BE49-F238E27FC236}">
                  <a16:creationId xmlns:a16="http://schemas.microsoft.com/office/drawing/2014/main" id="{6B475AD9-0CB9-441B-9945-FA34FFCC2A4E}"/>
                </a:ext>
              </a:extLst>
            </p:cNvPr>
            <p:cNvSpPr/>
            <p:nvPr/>
          </p:nvSpPr>
          <p:spPr>
            <a:xfrm>
              <a:off x="7491513" y="1721900"/>
              <a:ext cx="16775" cy="15225"/>
            </a:xfrm>
            <a:custGeom>
              <a:avLst/>
              <a:gdLst/>
              <a:ahLst/>
              <a:cxnLst/>
              <a:rect l="l" t="t" r="r" b="b"/>
              <a:pathLst>
                <a:path w="671" h="609" extrusionOk="0">
                  <a:moveTo>
                    <a:pt x="334" y="0"/>
                  </a:moveTo>
                  <a:cubicBezTo>
                    <a:pt x="210" y="0"/>
                    <a:pt x="86" y="71"/>
                    <a:pt x="41" y="206"/>
                  </a:cubicBezTo>
                  <a:cubicBezTo>
                    <a:pt x="1" y="324"/>
                    <a:pt x="39" y="460"/>
                    <a:pt x="137" y="539"/>
                  </a:cubicBezTo>
                  <a:cubicBezTo>
                    <a:pt x="194" y="585"/>
                    <a:pt x="263" y="608"/>
                    <a:pt x="333" y="608"/>
                  </a:cubicBezTo>
                  <a:cubicBezTo>
                    <a:pt x="392" y="608"/>
                    <a:pt x="451" y="591"/>
                    <a:pt x="501" y="558"/>
                  </a:cubicBezTo>
                  <a:cubicBezTo>
                    <a:pt x="623" y="477"/>
                    <a:pt x="671" y="318"/>
                    <a:pt x="616" y="186"/>
                  </a:cubicBezTo>
                  <a:cubicBezTo>
                    <a:pt x="564" y="61"/>
                    <a:pt x="449" y="0"/>
                    <a:pt x="3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444;p26">
              <a:extLst>
                <a:ext uri="{FF2B5EF4-FFF2-40B4-BE49-F238E27FC236}">
                  <a16:creationId xmlns:a16="http://schemas.microsoft.com/office/drawing/2014/main" id="{99C41777-4F75-4CAC-B61A-9C109E79EDD6}"/>
                </a:ext>
              </a:extLst>
            </p:cNvPr>
            <p:cNvSpPr/>
            <p:nvPr/>
          </p:nvSpPr>
          <p:spPr>
            <a:xfrm>
              <a:off x="7333788" y="1344475"/>
              <a:ext cx="332050" cy="392675"/>
            </a:xfrm>
            <a:custGeom>
              <a:avLst/>
              <a:gdLst/>
              <a:ahLst/>
              <a:cxnLst/>
              <a:rect l="l" t="t" r="r" b="b"/>
              <a:pathLst>
                <a:path w="13282" h="15707" extrusionOk="0">
                  <a:moveTo>
                    <a:pt x="7322" y="613"/>
                  </a:moveTo>
                  <a:lnTo>
                    <a:pt x="7322" y="733"/>
                  </a:lnTo>
                  <a:cubicBezTo>
                    <a:pt x="7322" y="1117"/>
                    <a:pt x="7009" y="1430"/>
                    <a:pt x="6626" y="1430"/>
                  </a:cubicBezTo>
                  <a:cubicBezTo>
                    <a:pt x="6242" y="1430"/>
                    <a:pt x="5929" y="1117"/>
                    <a:pt x="5929" y="733"/>
                  </a:cubicBezTo>
                  <a:lnTo>
                    <a:pt x="5929" y="613"/>
                  </a:lnTo>
                  <a:close/>
                  <a:moveTo>
                    <a:pt x="9892" y="613"/>
                  </a:moveTo>
                  <a:cubicBezTo>
                    <a:pt x="10293" y="613"/>
                    <a:pt x="10620" y="941"/>
                    <a:pt x="10620" y="1342"/>
                  </a:cubicBezTo>
                  <a:lnTo>
                    <a:pt x="10620" y="2905"/>
                  </a:lnTo>
                  <a:lnTo>
                    <a:pt x="7810" y="2905"/>
                  </a:lnTo>
                  <a:cubicBezTo>
                    <a:pt x="7359" y="2905"/>
                    <a:pt x="6928" y="3100"/>
                    <a:pt x="6632" y="3442"/>
                  </a:cubicBezTo>
                  <a:lnTo>
                    <a:pt x="6626" y="3449"/>
                  </a:lnTo>
                  <a:lnTo>
                    <a:pt x="6619" y="3442"/>
                  </a:lnTo>
                  <a:cubicBezTo>
                    <a:pt x="6323" y="3100"/>
                    <a:pt x="5892" y="2905"/>
                    <a:pt x="5441" y="2905"/>
                  </a:cubicBezTo>
                  <a:lnTo>
                    <a:pt x="2630" y="2905"/>
                  </a:lnTo>
                  <a:lnTo>
                    <a:pt x="2630" y="1342"/>
                  </a:lnTo>
                  <a:cubicBezTo>
                    <a:pt x="2630" y="941"/>
                    <a:pt x="2958" y="613"/>
                    <a:pt x="3359" y="613"/>
                  </a:cubicBezTo>
                  <a:lnTo>
                    <a:pt x="5314" y="613"/>
                  </a:lnTo>
                  <a:lnTo>
                    <a:pt x="5314" y="733"/>
                  </a:lnTo>
                  <a:cubicBezTo>
                    <a:pt x="5314" y="1456"/>
                    <a:pt x="5903" y="2043"/>
                    <a:pt x="6626" y="2043"/>
                  </a:cubicBezTo>
                  <a:cubicBezTo>
                    <a:pt x="7348" y="2043"/>
                    <a:pt x="7937" y="1456"/>
                    <a:pt x="7937" y="733"/>
                  </a:cubicBezTo>
                  <a:lnTo>
                    <a:pt x="7937" y="613"/>
                  </a:lnTo>
                  <a:close/>
                  <a:moveTo>
                    <a:pt x="5441" y="3518"/>
                  </a:moveTo>
                  <a:cubicBezTo>
                    <a:pt x="5715" y="3518"/>
                    <a:pt x="5975" y="3637"/>
                    <a:pt x="6155" y="3845"/>
                  </a:cubicBezTo>
                  <a:lnTo>
                    <a:pt x="6319" y="4033"/>
                  </a:lnTo>
                  <a:lnTo>
                    <a:pt x="6319" y="8292"/>
                  </a:lnTo>
                  <a:cubicBezTo>
                    <a:pt x="5130" y="8428"/>
                    <a:pt x="4160" y="9391"/>
                    <a:pt x="4015" y="10580"/>
                  </a:cubicBezTo>
                  <a:lnTo>
                    <a:pt x="1929" y="10580"/>
                  </a:lnTo>
                  <a:lnTo>
                    <a:pt x="1929" y="3518"/>
                  </a:lnTo>
                  <a:close/>
                  <a:moveTo>
                    <a:pt x="5756" y="9085"/>
                  </a:moveTo>
                  <a:lnTo>
                    <a:pt x="5756" y="9085"/>
                  </a:lnTo>
                  <a:cubicBezTo>
                    <a:pt x="5568" y="9557"/>
                    <a:pt x="5491" y="10074"/>
                    <a:pt x="5467" y="10580"/>
                  </a:cubicBezTo>
                  <a:lnTo>
                    <a:pt x="4635" y="10580"/>
                  </a:lnTo>
                  <a:cubicBezTo>
                    <a:pt x="4743" y="9919"/>
                    <a:pt x="5172" y="9365"/>
                    <a:pt x="5756" y="9085"/>
                  </a:cubicBezTo>
                  <a:close/>
                  <a:moveTo>
                    <a:pt x="6626" y="8887"/>
                  </a:moveTo>
                  <a:cubicBezTo>
                    <a:pt x="6656" y="8889"/>
                    <a:pt x="6801" y="8975"/>
                    <a:pt x="6947" y="9367"/>
                  </a:cubicBezTo>
                  <a:cubicBezTo>
                    <a:pt x="7066" y="9691"/>
                    <a:pt x="7145" y="10122"/>
                    <a:pt x="7171" y="10580"/>
                  </a:cubicBezTo>
                  <a:lnTo>
                    <a:pt x="6080" y="10580"/>
                  </a:lnTo>
                  <a:cubicBezTo>
                    <a:pt x="6105" y="10122"/>
                    <a:pt x="6185" y="9691"/>
                    <a:pt x="6304" y="9367"/>
                  </a:cubicBezTo>
                  <a:cubicBezTo>
                    <a:pt x="6450" y="8975"/>
                    <a:pt x="6597" y="8889"/>
                    <a:pt x="6625" y="8887"/>
                  </a:cubicBezTo>
                  <a:close/>
                  <a:moveTo>
                    <a:pt x="7495" y="9085"/>
                  </a:moveTo>
                  <a:lnTo>
                    <a:pt x="7495" y="9085"/>
                  </a:lnTo>
                  <a:cubicBezTo>
                    <a:pt x="8023" y="9339"/>
                    <a:pt x="8426" y="9825"/>
                    <a:pt x="8576" y="10390"/>
                  </a:cubicBezTo>
                  <a:cubicBezTo>
                    <a:pt x="8592" y="10453"/>
                    <a:pt x="8605" y="10516"/>
                    <a:pt x="8616" y="10580"/>
                  </a:cubicBezTo>
                  <a:lnTo>
                    <a:pt x="7786" y="10580"/>
                  </a:lnTo>
                  <a:cubicBezTo>
                    <a:pt x="7760" y="10074"/>
                    <a:pt x="7685" y="9557"/>
                    <a:pt x="7495" y="9085"/>
                  </a:cubicBezTo>
                  <a:close/>
                  <a:moveTo>
                    <a:pt x="11353" y="3518"/>
                  </a:moveTo>
                  <a:lnTo>
                    <a:pt x="11353" y="10580"/>
                  </a:lnTo>
                  <a:lnTo>
                    <a:pt x="9236" y="10580"/>
                  </a:lnTo>
                  <a:cubicBezTo>
                    <a:pt x="9089" y="9393"/>
                    <a:pt x="8121" y="8428"/>
                    <a:pt x="6932" y="8292"/>
                  </a:cubicBezTo>
                  <a:lnTo>
                    <a:pt x="6932" y="4033"/>
                  </a:lnTo>
                  <a:lnTo>
                    <a:pt x="7096" y="3845"/>
                  </a:lnTo>
                  <a:cubicBezTo>
                    <a:pt x="7276" y="3637"/>
                    <a:pt x="7536" y="3518"/>
                    <a:pt x="7810" y="3518"/>
                  </a:cubicBezTo>
                  <a:close/>
                  <a:moveTo>
                    <a:pt x="1314" y="4523"/>
                  </a:moveTo>
                  <a:lnTo>
                    <a:pt x="1314" y="10886"/>
                  </a:lnTo>
                  <a:cubicBezTo>
                    <a:pt x="1314" y="11055"/>
                    <a:pt x="1452" y="11193"/>
                    <a:pt x="1622" y="11193"/>
                  </a:cubicBezTo>
                  <a:lnTo>
                    <a:pt x="4005" y="11193"/>
                  </a:lnTo>
                  <a:cubicBezTo>
                    <a:pt x="4027" y="11394"/>
                    <a:pt x="4075" y="11600"/>
                    <a:pt x="4151" y="11800"/>
                  </a:cubicBezTo>
                  <a:lnTo>
                    <a:pt x="613" y="11800"/>
                  </a:lnTo>
                  <a:lnTo>
                    <a:pt x="613" y="4523"/>
                  </a:lnTo>
                  <a:close/>
                  <a:moveTo>
                    <a:pt x="12669" y="4523"/>
                  </a:moveTo>
                  <a:lnTo>
                    <a:pt x="12669" y="11800"/>
                  </a:lnTo>
                  <a:lnTo>
                    <a:pt x="9102" y="11800"/>
                  </a:lnTo>
                  <a:cubicBezTo>
                    <a:pt x="9176" y="11600"/>
                    <a:pt x="9223" y="11394"/>
                    <a:pt x="9246" y="11193"/>
                  </a:cubicBezTo>
                  <a:lnTo>
                    <a:pt x="11660" y="11193"/>
                  </a:lnTo>
                  <a:cubicBezTo>
                    <a:pt x="11662" y="11193"/>
                    <a:pt x="11663" y="11193"/>
                    <a:pt x="11664" y="11193"/>
                  </a:cubicBezTo>
                  <a:cubicBezTo>
                    <a:pt x="11830" y="11193"/>
                    <a:pt x="11968" y="11052"/>
                    <a:pt x="11968" y="10886"/>
                  </a:cubicBezTo>
                  <a:lnTo>
                    <a:pt x="11968" y="4523"/>
                  </a:lnTo>
                  <a:close/>
                  <a:moveTo>
                    <a:pt x="8622" y="11193"/>
                  </a:moveTo>
                  <a:cubicBezTo>
                    <a:pt x="8524" y="11868"/>
                    <a:pt x="8090" y="12437"/>
                    <a:pt x="7495" y="12723"/>
                  </a:cubicBezTo>
                  <a:cubicBezTo>
                    <a:pt x="7504" y="12700"/>
                    <a:pt x="7514" y="12676"/>
                    <a:pt x="7523" y="12654"/>
                  </a:cubicBezTo>
                  <a:cubicBezTo>
                    <a:pt x="7672" y="12251"/>
                    <a:pt x="7764" y="11741"/>
                    <a:pt x="7788" y="11193"/>
                  </a:cubicBezTo>
                  <a:close/>
                  <a:moveTo>
                    <a:pt x="5465" y="11193"/>
                  </a:moveTo>
                  <a:cubicBezTo>
                    <a:pt x="5487" y="11710"/>
                    <a:pt x="5562" y="12240"/>
                    <a:pt x="5756" y="12724"/>
                  </a:cubicBezTo>
                  <a:cubicBezTo>
                    <a:pt x="5161" y="12437"/>
                    <a:pt x="4727" y="11868"/>
                    <a:pt x="4629" y="11193"/>
                  </a:cubicBezTo>
                  <a:close/>
                  <a:moveTo>
                    <a:pt x="7173" y="11193"/>
                  </a:moveTo>
                  <a:cubicBezTo>
                    <a:pt x="7149" y="11664"/>
                    <a:pt x="7070" y="12108"/>
                    <a:pt x="6947" y="12441"/>
                  </a:cubicBezTo>
                  <a:cubicBezTo>
                    <a:pt x="6801" y="12835"/>
                    <a:pt x="6654" y="12921"/>
                    <a:pt x="6626" y="12921"/>
                  </a:cubicBezTo>
                  <a:cubicBezTo>
                    <a:pt x="6597" y="12921"/>
                    <a:pt x="6452" y="12835"/>
                    <a:pt x="6304" y="12441"/>
                  </a:cubicBezTo>
                  <a:cubicBezTo>
                    <a:pt x="6181" y="12108"/>
                    <a:pt x="6102" y="11664"/>
                    <a:pt x="6080" y="11193"/>
                  </a:cubicBezTo>
                  <a:close/>
                  <a:moveTo>
                    <a:pt x="3359" y="0"/>
                  </a:moveTo>
                  <a:cubicBezTo>
                    <a:pt x="2619" y="0"/>
                    <a:pt x="2017" y="602"/>
                    <a:pt x="2017" y="1342"/>
                  </a:cubicBezTo>
                  <a:lnTo>
                    <a:pt x="2017" y="2905"/>
                  </a:lnTo>
                  <a:lnTo>
                    <a:pt x="1622" y="2905"/>
                  </a:lnTo>
                  <a:cubicBezTo>
                    <a:pt x="1452" y="2905"/>
                    <a:pt x="1314" y="3043"/>
                    <a:pt x="1314" y="3212"/>
                  </a:cubicBezTo>
                  <a:lnTo>
                    <a:pt x="1314" y="3908"/>
                  </a:lnTo>
                  <a:lnTo>
                    <a:pt x="308" y="3908"/>
                  </a:lnTo>
                  <a:cubicBezTo>
                    <a:pt x="138" y="3908"/>
                    <a:pt x="0" y="4046"/>
                    <a:pt x="0" y="4215"/>
                  </a:cubicBezTo>
                  <a:lnTo>
                    <a:pt x="0" y="12108"/>
                  </a:lnTo>
                  <a:cubicBezTo>
                    <a:pt x="0" y="12277"/>
                    <a:pt x="138" y="12413"/>
                    <a:pt x="308" y="12413"/>
                  </a:cubicBezTo>
                  <a:lnTo>
                    <a:pt x="2017" y="12413"/>
                  </a:lnTo>
                  <a:lnTo>
                    <a:pt x="2017" y="14364"/>
                  </a:lnTo>
                  <a:cubicBezTo>
                    <a:pt x="2017" y="15104"/>
                    <a:pt x="2619" y="15706"/>
                    <a:pt x="3359" y="15706"/>
                  </a:cubicBezTo>
                  <a:lnTo>
                    <a:pt x="5255" y="15706"/>
                  </a:lnTo>
                  <a:cubicBezTo>
                    <a:pt x="5424" y="15706"/>
                    <a:pt x="5562" y="15568"/>
                    <a:pt x="5562" y="15399"/>
                  </a:cubicBezTo>
                  <a:cubicBezTo>
                    <a:pt x="5562" y="15229"/>
                    <a:pt x="5424" y="15093"/>
                    <a:pt x="5255" y="15093"/>
                  </a:cubicBezTo>
                  <a:lnTo>
                    <a:pt x="3359" y="15093"/>
                  </a:lnTo>
                  <a:cubicBezTo>
                    <a:pt x="2958" y="15093"/>
                    <a:pt x="2630" y="14766"/>
                    <a:pt x="2630" y="14364"/>
                  </a:cubicBezTo>
                  <a:lnTo>
                    <a:pt x="2630" y="12413"/>
                  </a:lnTo>
                  <a:lnTo>
                    <a:pt x="4471" y="12413"/>
                  </a:lnTo>
                  <a:cubicBezTo>
                    <a:pt x="4961" y="13115"/>
                    <a:pt x="5772" y="13534"/>
                    <a:pt x="6626" y="13534"/>
                  </a:cubicBezTo>
                  <a:cubicBezTo>
                    <a:pt x="7475" y="13534"/>
                    <a:pt x="8292" y="13109"/>
                    <a:pt x="8780" y="12413"/>
                  </a:cubicBezTo>
                  <a:lnTo>
                    <a:pt x="10620" y="12413"/>
                  </a:lnTo>
                  <a:lnTo>
                    <a:pt x="10620" y="14362"/>
                  </a:lnTo>
                  <a:cubicBezTo>
                    <a:pt x="10620" y="14766"/>
                    <a:pt x="10293" y="15093"/>
                    <a:pt x="9892" y="15093"/>
                  </a:cubicBezTo>
                  <a:lnTo>
                    <a:pt x="7977" y="15093"/>
                  </a:lnTo>
                  <a:cubicBezTo>
                    <a:pt x="7808" y="15093"/>
                    <a:pt x="7672" y="15229"/>
                    <a:pt x="7672" y="15399"/>
                  </a:cubicBezTo>
                  <a:cubicBezTo>
                    <a:pt x="7672" y="15568"/>
                    <a:pt x="7808" y="15706"/>
                    <a:pt x="7977" y="15706"/>
                  </a:cubicBezTo>
                  <a:lnTo>
                    <a:pt x="9892" y="15706"/>
                  </a:lnTo>
                  <a:cubicBezTo>
                    <a:pt x="10632" y="15706"/>
                    <a:pt x="11233" y="15104"/>
                    <a:pt x="11233" y="14362"/>
                  </a:cubicBezTo>
                  <a:lnTo>
                    <a:pt x="11233" y="12413"/>
                  </a:lnTo>
                  <a:lnTo>
                    <a:pt x="12976" y="12413"/>
                  </a:lnTo>
                  <a:cubicBezTo>
                    <a:pt x="13146" y="12413"/>
                    <a:pt x="13282" y="12277"/>
                    <a:pt x="13282" y="12108"/>
                  </a:cubicBezTo>
                  <a:lnTo>
                    <a:pt x="13282" y="4215"/>
                  </a:lnTo>
                  <a:cubicBezTo>
                    <a:pt x="13282" y="4046"/>
                    <a:pt x="13146" y="3908"/>
                    <a:pt x="12976" y="3908"/>
                  </a:cubicBezTo>
                  <a:lnTo>
                    <a:pt x="11968" y="3908"/>
                  </a:lnTo>
                  <a:lnTo>
                    <a:pt x="11968" y="3212"/>
                  </a:lnTo>
                  <a:cubicBezTo>
                    <a:pt x="11968" y="3043"/>
                    <a:pt x="11830" y="2905"/>
                    <a:pt x="11660" y="2905"/>
                  </a:cubicBezTo>
                  <a:lnTo>
                    <a:pt x="11233" y="2905"/>
                  </a:lnTo>
                  <a:lnTo>
                    <a:pt x="11233" y="1342"/>
                  </a:lnTo>
                  <a:cubicBezTo>
                    <a:pt x="11233" y="602"/>
                    <a:pt x="10632" y="0"/>
                    <a:pt x="98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445;p26">
              <a:extLst>
                <a:ext uri="{FF2B5EF4-FFF2-40B4-BE49-F238E27FC236}">
                  <a16:creationId xmlns:a16="http://schemas.microsoft.com/office/drawing/2014/main" id="{723F45B7-6409-4489-B3E2-B70730A0E0B3}"/>
                </a:ext>
              </a:extLst>
            </p:cNvPr>
            <p:cNvSpPr/>
            <p:nvPr/>
          </p:nvSpPr>
          <p:spPr>
            <a:xfrm>
              <a:off x="7405138" y="1462825"/>
              <a:ext cx="62850" cy="15350"/>
            </a:xfrm>
            <a:custGeom>
              <a:avLst/>
              <a:gdLst/>
              <a:ahLst/>
              <a:cxnLst/>
              <a:rect l="l" t="t" r="r" b="b"/>
              <a:pathLst>
                <a:path w="2514" h="614" extrusionOk="0">
                  <a:moveTo>
                    <a:pt x="308" y="0"/>
                  </a:moveTo>
                  <a:cubicBezTo>
                    <a:pt x="139" y="0"/>
                    <a:pt x="1" y="136"/>
                    <a:pt x="1" y="306"/>
                  </a:cubicBezTo>
                  <a:cubicBezTo>
                    <a:pt x="1" y="475"/>
                    <a:pt x="139" y="613"/>
                    <a:pt x="308" y="613"/>
                  </a:cubicBezTo>
                  <a:lnTo>
                    <a:pt x="2208" y="613"/>
                  </a:lnTo>
                  <a:cubicBezTo>
                    <a:pt x="2377" y="613"/>
                    <a:pt x="2513" y="475"/>
                    <a:pt x="2513" y="306"/>
                  </a:cubicBezTo>
                  <a:cubicBezTo>
                    <a:pt x="2513" y="136"/>
                    <a:pt x="2377" y="0"/>
                    <a:pt x="22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446;p26">
              <a:extLst>
                <a:ext uri="{FF2B5EF4-FFF2-40B4-BE49-F238E27FC236}">
                  <a16:creationId xmlns:a16="http://schemas.microsoft.com/office/drawing/2014/main" id="{66C249DB-6FFA-42C1-8375-A328DA84C49D}"/>
                </a:ext>
              </a:extLst>
            </p:cNvPr>
            <p:cNvSpPr/>
            <p:nvPr/>
          </p:nvSpPr>
          <p:spPr>
            <a:xfrm>
              <a:off x="7531588" y="1462825"/>
              <a:ext cx="62800" cy="62325"/>
            </a:xfrm>
            <a:custGeom>
              <a:avLst/>
              <a:gdLst/>
              <a:ahLst/>
              <a:cxnLst/>
              <a:rect l="l" t="t" r="r" b="b"/>
              <a:pathLst>
                <a:path w="2512" h="2493" extrusionOk="0">
                  <a:moveTo>
                    <a:pt x="1899" y="613"/>
                  </a:moveTo>
                  <a:lnTo>
                    <a:pt x="1899" y="1880"/>
                  </a:lnTo>
                  <a:lnTo>
                    <a:pt x="614" y="1880"/>
                  </a:lnTo>
                  <a:lnTo>
                    <a:pt x="614" y="613"/>
                  </a:lnTo>
                  <a:close/>
                  <a:moveTo>
                    <a:pt x="306" y="0"/>
                  </a:moveTo>
                  <a:cubicBezTo>
                    <a:pt x="137" y="0"/>
                    <a:pt x="1" y="136"/>
                    <a:pt x="1" y="306"/>
                  </a:cubicBezTo>
                  <a:lnTo>
                    <a:pt x="1" y="2187"/>
                  </a:lnTo>
                  <a:cubicBezTo>
                    <a:pt x="1" y="2356"/>
                    <a:pt x="137" y="2492"/>
                    <a:pt x="306" y="2492"/>
                  </a:cubicBezTo>
                  <a:lnTo>
                    <a:pt x="2206" y="2492"/>
                  </a:lnTo>
                  <a:cubicBezTo>
                    <a:pt x="2375" y="2492"/>
                    <a:pt x="2512" y="2356"/>
                    <a:pt x="2512" y="2187"/>
                  </a:cubicBezTo>
                  <a:lnTo>
                    <a:pt x="2512" y="306"/>
                  </a:lnTo>
                  <a:cubicBezTo>
                    <a:pt x="2512" y="136"/>
                    <a:pt x="2375" y="0"/>
                    <a:pt x="22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447;p26">
              <a:extLst>
                <a:ext uri="{FF2B5EF4-FFF2-40B4-BE49-F238E27FC236}">
                  <a16:creationId xmlns:a16="http://schemas.microsoft.com/office/drawing/2014/main" id="{4347114D-FF53-4C7D-8317-2906019B52A6}"/>
                </a:ext>
              </a:extLst>
            </p:cNvPr>
            <p:cNvSpPr/>
            <p:nvPr/>
          </p:nvSpPr>
          <p:spPr>
            <a:xfrm>
              <a:off x="7405138" y="1509800"/>
              <a:ext cx="62850" cy="15350"/>
            </a:xfrm>
            <a:custGeom>
              <a:avLst/>
              <a:gdLst/>
              <a:ahLst/>
              <a:cxnLst/>
              <a:rect l="l" t="t" r="r" b="b"/>
              <a:pathLst>
                <a:path w="2514" h="614" extrusionOk="0">
                  <a:moveTo>
                    <a:pt x="308" y="1"/>
                  </a:moveTo>
                  <a:cubicBezTo>
                    <a:pt x="139" y="1"/>
                    <a:pt x="1" y="139"/>
                    <a:pt x="1" y="308"/>
                  </a:cubicBezTo>
                  <a:cubicBezTo>
                    <a:pt x="1" y="477"/>
                    <a:pt x="139" y="613"/>
                    <a:pt x="308" y="613"/>
                  </a:cubicBezTo>
                  <a:lnTo>
                    <a:pt x="2208" y="613"/>
                  </a:lnTo>
                  <a:cubicBezTo>
                    <a:pt x="2377" y="613"/>
                    <a:pt x="2513" y="477"/>
                    <a:pt x="2513" y="308"/>
                  </a:cubicBezTo>
                  <a:cubicBezTo>
                    <a:pt x="2513" y="139"/>
                    <a:pt x="2377" y="1"/>
                    <a:pt x="22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448;p26">
              <a:extLst>
                <a:ext uri="{FF2B5EF4-FFF2-40B4-BE49-F238E27FC236}">
                  <a16:creationId xmlns:a16="http://schemas.microsoft.com/office/drawing/2014/main" id="{B1345DD2-804B-4F6A-9109-E5C9A5A65E1E}"/>
                </a:ext>
              </a:extLst>
            </p:cNvPr>
            <p:cNvSpPr/>
            <p:nvPr/>
          </p:nvSpPr>
          <p:spPr>
            <a:xfrm>
              <a:off x="7405138" y="1557150"/>
              <a:ext cx="32625" cy="15350"/>
            </a:xfrm>
            <a:custGeom>
              <a:avLst/>
              <a:gdLst/>
              <a:ahLst/>
              <a:cxnLst/>
              <a:rect l="l" t="t" r="r" b="b"/>
              <a:pathLst>
                <a:path w="1305" h="614" extrusionOk="0">
                  <a:moveTo>
                    <a:pt x="308" y="1"/>
                  </a:moveTo>
                  <a:cubicBezTo>
                    <a:pt x="139" y="1"/>
                    <a:pt x="1" y="137"/>
                    <a:pt x="1" y="308"/>
                  </a:cubicBezTo>
                  <a:cubicBezTo>
                    <a:pt x="1" y="477"/>
                    <a:pt x="139" y="613"/>
                    <a:pt x="308" y="613"/>
                  </a:cubicBezTo>
                  <a:lnTo>
                    <a:pt x="999" y="613"/>
                  </a:lnTo>
                  <a:cubicBezTo>
                    <a:pt x="1168" y="613"/>
                    <a:pt x="1304" y="477"/>
                    <a:pt x="1304" y="308"/>
                  </a:cubicBezTo>
                  <a:cubicBezTo>
                    <a:pt x="1304" y="137"/>
                    <a:pt x="1168" y="1"/>
                    <a:pt x="9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449;p26">
              <a:extLst>
                <a:ext uri="{FF2B5EF4-FFF2-40B4-BE49-F238E27FC236}">
                  <a16:creationId xmlns:a16="http://schemas.microsoft.com/office/drawing/2014/main" id="{E615B459-25A4-4174-A5B0-229A983E1EA7}"/>
                </a:ext>
              </a:extLst>
            </p:cNvPr>
            <p:cNvSpPr/>
            <p:nvPr/>
          </p:nvSpPr>
          <p:spPr>
            <a:xfrm>
              <a:off x="7561838" y="1557150"/>
              <a:ext cx="32550" cy="15350"/>
            </a:xfrm>
            <a:custGeom>
              <a:avLst/>
              <a:gdLst/>
              <a:ahLst/>
              <a:cxnLst/>
              <a:rect l="l" t="t" r="r" b="b"/>
              <a:pathLst>
                <a:path w="1302" h="614" extrusionOk="0">
                  <a:moveTo>
                    <a:pt x="306" y="1"/>
                  </a:moveTo>
                  <a:cubicBezTo>
                    <a:pt x="136" y="1"/>
                    <a:pt x="0" y="137"/>
                    <a:pt x="0" y="308"/>
                  </a:cubicBezTo>
                  <a:cubicBezTo>
                    <a:pt x="0" y="477"/>
                    <a:pt x="136" y="613"/>
                    <a:pt x="306" y="613"/>
                  </a:cubicBezTo>
                  <a:lnTo>
                    <a:pt x="996" y="613"/>
                  </a:lnTo>
                  <a:cubicBezTo>
                    <a:pt x="1165" y="613"/>
                    <a:pt x="1302" y="477"/>
                    <a:pt x="1302" y="308"/>
                  </a:cubicBezTo>
                  <a:cubicBezTo>
                    <a:pt x="1302" y="137"/>
                    <a:pt x="1165" y="1"/>
                    <a:pt x="9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grpSp>
        <p:nvGrpSpPr>
          <p:cNvPr id="361" name="Google Shape;361;p23"/>
          <p:cNvGrpSpPr/>
          <p:nvPr/>
        </p:nvGrpSpPr>
        <p:grpSpPr>
          <a:xfrm>
            <a:off x="6498602" y="1271975"/>
            <a:ext cx="1925400" cy="1629831"/>
            <a:chOff x="6498602" y="1119575"/>
            <a:chExt cx="1925400" cy="1629831"/>
          </a:xfrm>
        </p:grpSpPr>
        <p:sp>
          <p:nvSpPr>
            <p:cNvPr id="362" name="Google Shape;362;p23"/>
            <p:cNvSpPr/>
            <p:nvPr/>
          </p:nvSpPr>
          <p:spPr>
            <a:xfrm>
              <a:off x="7135684" y="1119575"/>
              <a:ext cx="664800" cy="665100"/>
            </a:xfrm>
            <a:prstGeom prst="rect">
              <a:avLst/>
            </a:prstGeom>
            <a:solidFill>
              <a:schemeClr val="lt1"/>
            </a:solidFill>
            <a:ln w="19050" cap="flat" cmpd="sng">
              <a:solidFill>
                <a:schemeClr val="dk1"/>
              </a:solidFill>
              <a:prstDash val="solid"/>
              <a:round/>
              <a:headEnd type="none" w="sm" len="sm"/>
              <a:tailEnd type="none" w="sm" len="sm"/>
            </a:ln>
            <a:effectLst>
              <a:outerShdw dist="38100" dir="2400000" algn="bl" rotWithShape="0">
                <a:schemeClr val="dk1"/>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2000" b="1">
                  <a:solidFill>
                    <a:schemeClr val="dk1"/>
                  </a:solidFill>
                  <a:latin typeface="Fredoka"/>
                  <a:ea typeface="Fredoka"/>
                  <a:cs typeface="Fredoka"/>
                  <a:sym typeface="Fredoka"/>
                </a:rPr>
                <a:t>05</a:t>
              </a:r>
              <a:endParaRPr sz="2000">
                <a:solidFill>
                  <a:schemeClr val="dk1"/>
                </a:solidFill>
                <a:latin typeface="Fredoka"/>
                <a:ea typeface="Fredoka"/>
                <a:cs typeface="Fredoka"/>
                <a:sym typeface="Fredoka"/>
              </a:endParaRPr>
            </a:p>
          </p:txBody>
        </p:sp>
        <p:sp>
          <p:nvSpPr>
            <p:cNvPr id="364" name="Google Shape;364;p23"/>
            <p:cNvSpPr txBox="1"/>
            <p:nvPr/>
          </p:nvSpPr>
          <p:spPr>
            <a:xfrm>
              <a:off x="6498602" y="1860875"/>
              <a:ext cx="1925400" cy="888531"/>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dirty="0" err="1">
                  <a:solidFill>
                    <a:schemeClr val="dk1"/>
                  </a:solidFill>
                  <a:latin typeface="Assistant"/>
                  <a:ea typeface="Assistant"/>
                  <a:cs typeface="Assistant"/>
                  <a:sym typeface="Assistant"/>
                </a:rPr>
                <a:t>Chức</a:t>
              </a:r>
              <a:r>
                <a:rPr lang="en-US" dirty="0">
                  <a:solidFill>
                    <a:schemeClr val="dk1"/>
                  </a:solidFill>
                  <a:latin typeface="Assistant"/>
                  <a:ea typeface="Assistant"/>
                  <a:cs typeface="Assistant"/>
                  <a:sym typeface="Assistant"/>
                </a:rPr>
                <a:t> </a:t>
              </a:r>
              <a:r>
                <a:rPr lang="en-US" dirty="0" err="1">
                  <a:solidFill>
                    <a:schemeClr val="dk1"/>
                  </a:solidFill>
                  <a:latin typeface="Assistant"/>
                  <a:ea typeface="Assistant"/>
                  <a:cs typeface="Assistant"/>
                  <a:sym typeface="Assistant"/>
                </a:rPr>
                <a:t>năng</a:t>
              </a:r>
              <a:r>
                <a:rPr lang="en-US" dirty="0">
                  <a:solidFill>
                    <a:schemeClr val="dk1"/>
                  </a:solidFill>
                  <a:latin typeface="Assistant"/>
                  <a:ea typeface="Assistant"/>
                  <a:cs typeface="Assistant"/>
                  <a:sym typeface="Assistant"/>
                </a:rPr>
                <a:t> </a:t>
              </a:r>
              <a:r>
                <a:rPr lang="en-US" dirty="0" err="1">
                  <a:solidFill>
                    <a:schemeClr val="dk1"/>
                  </a:solidFill>
                  <a:latin typeface="Assistant"/>
                  <a:ea typeface="Assistant"/>
                  <a:cs typeface="Assistant"/>
                  <a:sym typeface="Assistant"/>
                </a:rPr>
                <a:t>Lọc</a:t>
              </a:r>
              <a:r>
                <a:rPr lang="en-US" dirty="0">
                  <a:solidFill>
                    <a:schemeClr val="dk1"/>
                  </a:solidFill>
                  <a:latin typeface="Assistant"/>
                  <a:ea typeface="Assistant"/>
                  <a:cs typeface="Assistant"/>
                  <a:sym typeface="Assistant"/>
                </a:rPr>
                <a:t> </a:t>
              </a:r>
              <a:r>
                <a:rPr lang="en-US" dirty="0" err="1">
                  <a:solidFill>
                    <a:schemeClr val="dk1"/>
                  </a:solidFill>
                  <a:latin typeface="Assistant"/>
                  <a:ea typeface="Assistant"/>
                  <a:cs typeface="Assistant"/>
                  <a:sym typeface="Assistant"/>
                </a:rPr>
                <a:t>phòng</a:t>
              </a:r>
              <a:r>
                <a:rPr lang="en-US" dirty="0">
                  <a:solidFill>
                    <a:schemeClr val="dk1"/>
                  </a:solidFill>
                  <a:latin typeface="Assistant"/>
                  <a:ea typeface="Assistant"/>
                  <a:cs typeface="Assistant"/>
                  <a:sym typeface="Assistant"/>
                </a:rPr>
                <a:t> </a:t>
              </a:r>
              <a:r>
                <a:rPr lang="en-US" dirty="0" err="1">
                  <a:solidFill>
                    <a:schemeClr val="dk1"/>
                  </a:solidFill>
                  <a:latin typeface="Assistant"/>
                  <a:ea typeface="Assistant"/>
                  <a:cs typeface="Assistant"/>
                  <a:sym typeface="Assistant"/>
                </a:rPr>
                <a:t>và</a:t>
              </a:r>
              <a:r>
                <a:rPr lang="en-US" dirty="0">
                  <a:solidFill>
                    <a:schemeClr val="dk1"/>
                  </a:solidFill>
                  <a:latin typeface="Assistant"/>
                  <a:ea typeface="Assistant"/>
                  <a:cs typeface="Assistant"/>
                  <a:sym typeface="Assistant"/>
                </a:rPr>
                <a:t> </a:t>
              </a:r>
              <a:r>
                <a:rPr lang="en-US" dirty="0" err="1">
                  <a:solidFill>
                    <a:schemeClr val="dk1"/>
                  </a:solidFill>
                  <a:latin typeface="Assistant"/>
                  <a:ea typeface="Assistant"/>
                  <a:cs typeface="Assistant"/>
                  <a:sym typeface="Assistant"/>
                </a:rPr>
                <a:t>sắp</a:t>
              </a:r>
              <a:r>
                <a:rPr lang="en-US" dirty="0">
                  <a:solidFill>
                    <a:schemeClr val="dk1"/>
                  </a:solidFill>
                  <a:latin typeface="Assistant"/>
                  <a:ea typeface="Assistant"/>
                  <a:cs typeface="Assistant"/>
                  <a:sym typeface="Assistant"/>
                </a:rPr>
                <a:t> </a:t>
              </a:r>
              <a:r>
                <a:rPr lang="en-US" dirty="0" err="1">
                  <a:solidFill>
                    <a:schemeClr val="dk1"/>
                  </a:solidFill>
                  <a:latin typeface="Assistant"/>
                  <a:ea typeface="Assistant"/>
                  <a:cs typeface="Assistant"/>
                  <a:sym typeface="Assistant"/>
                </a:rPr>
                <a:t>xếp</a:t>
              </a:r>
              <a:r>
                <a:rPr lang="en-US" dirty="0">
                  <a:solidFill>
                    <a:schemeClr val="dk1"/>
                  </a:solidFill>
                  <a:latin typeface="Assistant"/>
                  <a:ea typeface="Assistant"/>
                  <a:cs typeface="Assistant"/>
                  <a:sym typeface="Assistant"/>
                </a:rPr>
                <a:t> </a:t>
              </a:r>
              <a:r>
                <a:rPr lang="en-US" dirty="0" err="1">
                  <a:solidFill>
                    <a:schemeClr val="dk1"/>
                  </a:solidFill>
                  <a:latin typeface="Assistant"/>
                  <a:ea typeface="Assistant"/>
                  <a:cs typeface="Assistant"/>
                  <a:sym typeface="Assistant"/>
                </a:rPr>
                <a:t>theo</a:t>
              </a:r>
              <a:r>
                <a:rPr lang="en-US" dirty="0">
                  <a:solidFill>
                    <a:schemeClr val="dk1"/>
                  </a:solidFill>
                  <a:latin typeface="Assistant"/>
                  <a:ea typeface="Assistant"/>
                  <a:cs typeface="Assistant"/>
                  <a:sym typeface="Assistant"/>
                </a:rPr>
                <a:t> </a:t>
              </a:r>
              <a:r>
                <a:rPr lang="en-US" dirty="0" err="1">
                  <a:solidFill>
                    <a:schemeClr val="dk1"/>
                  </a:solidFill>
                  <a:latin typeface="Assistant"/>
                  <a:ea typeface="Assistant"/>
                  <a:cs typeface="Assistant"/>
                  <a:sym typeface="Assistant"/>
                </a:rPr>
                <a:t>mục</a:t>
              </a:r>
              <a:r>
                <a:rPr lang="en-US" dirty="0">
                  <a:solidFill>
                    <a:schemeClr val="dk1"/>
                  </a:solidFill>
                  <a:latin typeface="Assistant"/>
                  <a:ea typeface="Assistant"/>
                  <a:cs typeface="Assistant"/>
                  <a:sym typeface="Assistant"/>
                </a:rPr>
                <a:t> </a:t>
              </a:r>
              <a:r>
                <a:rPr lang="en-US" dirty="0" err="1">
                  <a:solidFill>
                    <a:schemeClr val="dk1"/>
                  </a:solidFill>
                  <a:latin typeface="Assistant"/>
                  <a:ea typeface="Assistant"/>
                  <a:cs typeface="Assistant"/>
                  <a:sym typeface="Assistant"/>
                </a:rPr>
                <a:t>đã</a:t>
              </a:r>
              <a:r>
                <a:rPr lang="en-US" dirty="0">
                  <a:solidFill>
                    <a:schemeClr val="dk1"/>
                  </a:solidFill>
                  <a:latin typeface="Assistant"/>
                  <a:ea typeface="Assistant"/>
                  <a:cs typeface="Assistant"/>
                  <a:sym typeface="Assistant"/>
                </a:rPr>
                <a:t> </a:t>
              </a:r>
              <a:r>
                <a:rPr lang="en-US" dirty="0" err="1">
                  <a:solidFill>
                    <a:schemeClr val="dk1"/>
                  </a:solidFill>
                  <a:latin typeface="Assistant"/>
                  <a:ea typeface="Assistant"/>
                  <a:cs typeface="Assistant"/>
                  <a:sym typeface="Assistant"/>
                </a:rPr>
                <a:t>chọn</a:t>
              </a:r>
              <a:endParaRPr dirty="0">
                <a:solidFill>
                  <a:schemeClr val="dk1"/>
                </a:solidFill>
                <a:latin typeface="Assistant"/>
                <a:ea typeface="Assistant"/>
                <a:cs typeface="Assistant"/>
                <a:sym typeface="Assistant"/>
              </a:endParaRPr>
            </a:p>
          </p:txBody>
        </p:sp>
      </p:grpSp>
      <p:grpSp>
        <p:nvGrpSpPr>
          <p:cNvPr id="365" name="Google Shape;365;p23"/>
          <p:cNvGrpSpPr/>
          <p:nvPr/>
        </p:nvGrpSpPr>
        <p:grpSpPr>
          <a:xfrm>
            <a:off x="713218" y="1271963"/>
            <a:ext cx="1925400" cy="1379337"/>
            <a:chOff x="713218" y="1119563"/>
            <a:chExt cx="1925400" cy="1379337"/>
          </a:xfrm>
        </p:grpSpPr>
        <p:sp>
          <p:nvSpPr>
            <p:cNvPr id="366" name="Google Shape;366;p23"/>
            <p:cNvSpPr/>
            <p:nvPr/>
          </p:nvSpPr>
          <p:spPr>
            <a:xfrm>
              <a:off x="1343518" y="1119563"/>
              <a:ext cx="664800" cy="665100"/>
            </a:xfrm>
            <a:prstGeom prst="rect">
              <a:avLst/>
            </a:prstGeom>
            <a:solidFill>
              <a:schemeClr val="lt1"/>
            </a:solidFill>
            <a:ln w="19050" cap="flat" cmpd="sng">
              <a:solidFill>
                <a:schemeClr val="dk1"/>
              </a:solidFill>
              <a:prstDash val="solid"/>
              <a:round/>
              <a:headEnd type="none" w="sm" len="sm"/>
              <a:tailEnd type="none" w="sm" len="sm"/>
            </a:ln>
            <a:effectLst>
              <a:outerShdw dist="38100" dir="2400000" algn="bl" rotWithShape="0">
                <a:schemeClr val="dk1"/>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2000" b="1">
                  <a:solidFill>
                    <a:schemeClr val="dk1"/>
                  </a:solidFill>
                  <a:latin typeface="Fredoka"/>
                  <a:ea typeface="Fredoka"/>
                  <a:cs typeface="Fredoka"/>
                  <a:sym typeface="Fredoka"/>
                </a:rPr>
                <a:t>01</a:t>
              </a:r>
              <a:endParaRPr sz="2000">
                <a:solidFill>
                  <a:schemeClr val="dk1"/>
                </a:solidFill>
                <a:latin typeface="Fredoka"/>
                <a:ea typeface="Fredoka"/>
                <a:cs typeface="Fredoka"/>
                <a:sym typeface="Fredoka"/>
              </a:endParaRPr>
            </a:p>
          </p:txBody>
        </p:sp>
        <p:sp>
          <p:nvSpPr>
            <p:cNvPr id="368" name="Google Shape;368;p23"/>
            <p:cNvSpPr txBox="1"/>
            <p:nvPr/>
          </p:nvSpPr>
          <p:spPr>
            <a:xfrm>
              <a:off x="713218" y="1833800"/>
              <a:ext cx="1925400" cy="665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dirty="0" err="1">
                  <a:solidFill>
                    <a:schemeClr val="dk1"/>
                  </a:solidFill>
                  <a:latin typeface="Assistant"/>
                  <a:ea typeface="Assistant"/>
                  <a:cs typeface="Assistant"/>
                  <a:sym typeface="Assistant"/>
                </a:rPr>
                <a:t>Chức</a:t>
              </a:r>
              <a:r>
                <a:rPr lang="en-US" dirty="0">
                  <a:solidFill>
                    <a:schemeClr val="dk1"/>
                  </a:solidFill>
                  <a:latin typeface="Assistant"/>
                  <a:ea typeface="Assistant"/>
                  <a:cs typeface="Assistant"/>
                  <a:sym typeface="Assistant"/>
                </a:rPr>
                <a:t> </a:t>
              </a:r>
              <a:r>
                <a:rPr lang="en-US" dirty="0" err="1">
                  <a:solidFill>
                    <a:schemeClr val="dk1"/>
                  </a:solidFill>
                  <a:latin typeface="Assistant"/>
                  <a:ea typeface="Assistant"/>
                  <a:cs typeface="Assistant"/>
                  <a:sym typeface="Assistant"/>
                </a:rPr>
                <a:t>năng</a:t>
              </a:r>
              <a:r>
                <a:rPr lang="en-US" dirty="0">
                  <a:solidFill>
                    <a:schemeClr val="dk1"/>
                  </a:solidFill>
                  <a:latin typeface="Assistant"/>
                  <a:ea typeface="Assistant"/>
                  <a:cs typeface="Assistant"/>
                  <a:sym typeface="Assistant"/>
                </a:rPr>
                <a:t> </a:t>
              </a:r>
              <a:r>
                <a:rPr lang="en-US" dirty="0" err="1">
                  <a:solidFill>
                    <a:schemeClr val="dk1"/>
                  </a:solidFill>
                  <a:latin typeface="Assistant"/>
                  <a:ea typeface="Assistant"/>
                  <a:cs typeface="Assistant"/>
                  <a:sym typeface="Assistant"/>
                </a:rPr>
                <a:t>đăng</a:t>
              </a:r>
              <a:r>
                <a:rPr lang="en-US" dirty="0">
                  <a:solidFill>
                    <a:schemeClr val="dk1"/>
                  </a:solidFill>
                  <a:latin typeface="Assistant"/>
                  <a:ea typeface="Assistant"/>
                  <a:cs typeface="Assistant"/>
                  <a:sym typeface="Assistant"/>
                </a:rPr>
                <a:t> </a:t>
              </a:r>
              <a:r>
                <a:rPr lang="en-US" dirty="0" err="1">
                  <a:solidFill>
                    <a:schemeClr val="dk1"/>
                  </a:solidFill>
                  <a:latin typeface="Assistant"/>
                  <a:ea typeface="Assistant"/>
                  <a:cs typeface="Assistant"/>
                  <a:sym typeface="Assistant"/>
                </a:rPr>
                <a:t>nhập</a:t>
              </a:r>
              <a:endParaRPr dirty="0">
                <a:solidFill>
                  <a:schemeClr val="dk1"/>
                </a:solidFill>
                <a:latin typeface="Assistant"/>
                <a:ea typeface="Assistant"/>
                <a:cs typeface="Assistant"/>
                <a:sym typeface="Assistant"/>
              </a:endParaRPr>
            </a:p>
          </p:txBody>
        </p:sp>
      </p:grpSp>
      <p:grpSp>
        <p:nvGrpSpPr>
          <p:cNvPr id="369" name="Google Shape;369;p23"/>
          <p:cNvGrpSpPr/>
          <p:nvPr/>
        </p:nvGrpSpPr>
        <p:grpSpPr>
          <a:xfrm>
            <a:off x="3605906" y="1271976"/>
            <a:ext cx="1925400" cy="1428000"/>
            <a:chOff x="3605906" y="1119575"/>
            <a:chExt cx="1925400" cy="1629825"/>
          </a:xfrm>
        </p:grpSpPr>
        <p:sp>
          <p:nvSpPr>
            <p:cNvPr id="371" name="Google Shape;371;p23"/>
            <p:cNvSpPr txBox="1"/>
            <p:nvPr/>
          </p:nvSpPr>
          <p:spPr>
            <a:xfrm>
              <a:off x="3605906" y="1860875"/>
              <a:ext cx="1925400" cy="888525"/>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dirty="0" err="1">
                  <a:solidFill>
                    <a:schemeClr val="dk1"/>
                  </a:solidFill>
                  <a:latin typeface="Assistant"/>
                  <a:ea typeface="Assistant"/>
                  <a:cs typeface="Assistant"/>
                  <a:sym typeface="Assistant"/>
                </a:rPr>
                <a:t>Chức</a:t>
              </a:r>
              <a:r>
                <a:rPr lang="en-US" dirty="0">
                  <a:solidFill>
                    <a:schemeClr val="dk1"/>
                  </a:solidFill>
                  <a:latin typeface="Assistant"/>
                  <a:ea typeface="Assistant"/>
                  <a:cs typeface="Assistant"/>
                  <a:sym typeface="Assistant"/>
                </a:rPr>
                <a:t> </a:t>
              </a:r>
              <a:r>
                <a:rPr lang="en-US" dirty="0" err="1">
                  <a:solidFill>
                    <a:schemeClr val="dk1"/>
                  </a:solidFill>
                  <a:latin typeface="Assistant"/>
                  <a:ea typeface="Assistant"/>
                  <a:cs typeface="Assistant"/>
                  <a:sym typeface="Assistant"/>
                </a:rPr>
                <a:t>năng</a:t>
              </a:r>
              <a:r>
                <a:rPr lang="en-US" dirty="0">
                  <a:solidFill>
                    <a:schemeClr val="dk1"/>
                  </a:solidFill>
                  <a:latin typeface="Assistant"/>
                  <a:ea typeface="Assistant"/>
                  <a:cs typeface="Assistant"/>
                  <a:sym typeface="Assistant"/>
                </a:rPr>
                <a:t> </a:t>
              </a:r>
              <a:r>
                <a:rPr lang="en-US" dirty="0" err="1">
                  <a:solidFill>
                    <a:schemeClr val="dk1"/>
                  </a:solidFill>
                  <a:latin typeface="Assistant"/>
                  <a:ea typeface="Assistant"/>
                  <a:cs typeface="Assistant"/>
                  <a:sym typeface="Assistant"/>
                </a:rPr>
                <a:t>thêm</a:t>
              </a:r>
              <a:r>
                <a:rPr lang="en-US" dirty="0">
                  <a:solidFill>
                    <a:schemeClr val="dk1"/>
                  </a:solidFill>
                  <a:latin typeface="Assistant"/>
                  <a:ea typeface="Assistant"/>
                  <a:cs typeface="Assistant"/>
                  <a:sym typeface="Assistant"/>
                </a:rPr>
                <a:t> </a:t>
              </a:r>
              <a:r>
                <a:rPr lang="en-US" dirty="0" err="1">
                  <a:solidFill>
                    <a:schemeClr val="dk1"/>
                  </a:solidFill>
                  <a:latin typeface="Assistant"/>
                  <a:ea typeface="Assistant"/>
                  <a:cs typeface="Assistant"/>
                  <a:sym typeface="Assistant"/>
                </a:rPr>
                <a:t>mới</a:t>
              </a:r>
              <a:r>
                <a:rPr lang="en-US" dirty="0">
                  <a:solidFill>
                    <a:schemeClr val="dk1"/>
                  </a:solidFill>
                  <a:latin typeface="Assistant"/>
                  <a:ea typeface="Assistant"/>
                  <a:cs typeface="Assistant"/>
                  <a:sym typeface="Assistant"/>
                </a:rPr>
                <a:t> </a:t>
              </a:r>
              <a:r>
                <a:rPr lang="en-US" dirty="0" err="1">
                  <a:solidFill>
                    <a:schemeClr val="dk1"/>
                  </a:solidFill>
                  <a:latin typeface="Assistant"/>
                  <a:ea typeface="Assistant"/>
                  <a:cs typeface="Assistant"/>
                  <a:sym typeface="Assistant"/>
                </a:rPr>
                <a:t>phòng</a:t>
              </a:r>
              <a:endParaRPr dirty="0">
                <a:solidFill>
                  <a:schemeClr val="dk1"/>
                </a:solidFill>
                <a:latin typeface="Assistant"/>
                <a:ea typeface="Assistant"/>
                <a:cs typeface="Assistant"/>
                <a:sym typeface="Assistant"/>
              </a:endParaRPr>
            </a:p>
          </p:txBody>
        </p:sp>
        <p:sp>
          <p:nvSpPr>
            <p:cNvPr id="372" name="Google Shape;372;p23"/>
            <p:cNvSpPr/>
            <p:nvPr/>
          </p:nvSpPr>
          <p:spPr>
            <a:xfrm>
              <a:off x="4239588" y="1119575"/>
              <a:ext cx="664800" cy="665100"/>
            </a:xfrm>
            <a:prstGeom prst="rect">
              <a:avLst/>
            </a:prstGeom>
            <a:solidFill>
              <a:schemeClr val="lt1"/>
            </a:solidFill>
            <a:ln w="19050" cap="flat" cmpd="sng">
              <a:solidFill>
                <a:schemeClr val="dk1"/>
              </a:solidFill>
              <a:prstDash val="solid"/>
              <a:round/>
              <a:headEnd type="none" w="sm" len="sm"/>
              <a:tailEnd type="none" w="sm" len="sm"/>
            </a:ln>
            <a:effectLst>
              <a:outerShdw dist="38100" dir="2400000" algn="bl" rotWithShape="0">
                <a:schemeClr val="dk1"/>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2000" b="1">
                  <a:solidFill>
                    <a:schemeClr val="dk1"/>
                  </a:solidFill>
                  <a:latin typeface="Fredoka"/>
                  <a:ea typeface="Fredoka"/>
                  <a:cs typeface="Fredoka"/>
                  <a:sym typeface="Fredoka"/>
                </a:rPr>
                <a:t>03</a:t>
              </a:r>
              <a:endParaRPr sz="2000">
                <a:solidFill>
                  <a:schemeClr val="dk1"/>
                </a:solidFill>
                <a:latin typeface="Fredoka"/>
                <a:ea typeface="Fredoka"/>
                <a:cs typeface="Fredoka"/>
                <a:sym typeface="Fredoka"/>
              </a:endParaRPr>
            </a:p>
          </p:txBody>
        </p:sp>
      </p:grpSp>
      <p:grpSp>
        <p:nvGrpSpPr>
          <p:cNvPr id="373" name="Google Shape;373;p23"/>
          <p:cNvGrpSpPr/>
          <p:nvPr/>
        </p:nvGrpSpPr>
        <p:grpSpPr>
          <a:xfrm>
            <a:off x="2162950" y="3032563"/>
            <a:ext cx="1925400" cy="1520637"/>
            <a:chOff x="2162950" y="2880163"/>
            <a:chExt cx="1925400" cy="1520637"/>
          </a:xfrm>
        </p:grpSpPr>
        <p:sp>
          <p:nvSpPr>
            <p:cNvPr id="374" name="Google Shape;374;p23"/>
            <p:cNvSpPr/>
            <p:nvPr/>
          </p:nvSpPr>
          <p:spPr>
            <a:xfrm>
              <a:off x="2793243" y="2880163"/>
              <a:ext cx="664800" cy="665100"/>
            </a:xfrm>
            <a:prstGeom prst="rect">
              <a:avLst/>
            </a:prstGeom>
            <a:solidFill>
              <a:schemeClr val="lt1"/>
            </a:solidFill>
            <a:ln w="19050" cap="flat" cmpd="sng">
              <a:solidFill>
                <a:schemeClr val="dk1"/>
              </a:solidFill>
              <a:prstDash val="solid"/>
              <a:round/>
              <a:headEnd type="none" w="sm" len="sm"/>
              <a:tailEnd type="none" w="sm" len="sm"/>
            </a:ln>
            <a:effectLst>
              <a:outerShdw dist="38100" dir="2400000" algn="bl" rotWithShape="0">
                <a:schemeClr val="dk1"/>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chemeClr val="dk1"/>
                  </a:solidFill>
                  <a:latin typeface="Fredoka"/>
                  <a:ea typeface="Fredoka"/>
                  <a:cs typeface="Fredoka"/>
                  <a:sym typeface="Fredoka"/>
                </a:rPr>
                <a:t>02</a:t>
              </a:r>
              <a:endParaRPr sz="2000" dirty="0">
                <a:solidFill>
                  <a:schemeClr val="dk1"/>
                </a:solidFill>
                <a:latin typeface="Fredoka"/>
                <a:ea typeface="Fredoka"/>
                <a:cs typeface="Fredoka"/>
                <a:sym typeface="Fredoka"/>
              </a:endParaRPr>
            </a:p>
          </p:txBody>
        </p:sp>
        <p:sp>
          <p:nvSpPr>
            <p:cNvPr id="376" name="Google Shape;376;p23"/>
            <p:cNvSpPr txBox="1"/>
            <p:nvPr/>
          </p:nvSpPr>
          <p:spPr>
            <a:xfrm>
              <a:off x="2162950" y="3621475"/>
              <a:ext cx="1925400" cy="779325"/>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dirty="0" err="1">
                  <a:solidFill>
                    <a:schemeClr val="dk1"/>
                  </a:solidFill>
                  <a:latin typeface="Assistant"/>
                  <a:ea typeface="Assistant"/>
                  <a:cs typeface="Assistant"/>
                  <a:sym typeface="Assistant"/>
                </a:rPr>
                <a:t>Chức</a:t>
              </a:r>
              <a:r>
                <a:rPr lang="en-US" dirty="0">
                  <a:solidFill>
                    <a:schemeClr val="dk1"/>
                  </a:solidFill>
                  <a:latin typeface="Assistant"/>
                  <a:ea typeface="Assistant"/>
                  <a:cs typeface="Assistant"/>
                  <a:sym typeface="Assistant"/>
                </a:rPr>
                <a:t> </a:t>
              </a:r>
              <a:r>
                <a:rPr lang="en-US" dirty="0" err="1">
                  <a:solidFill>
                    <a:schemeClr val="dk1"/>
                  </a:solidFill>
                  <a:latin typeface="Assistant"/>
                  <a:ea typeface="Assistant"/>
                  <a:cs typeface="Assistant"/>
                  <a:sym typeface="Assistant"/>
                </a:rPr>
                <a:t>năng</a:t>
              </a:r>
              <a:r>
                <a:rPr lang="en-US" dirty="0">
                  <a:solidFill>
                    <a:schemeClr val="dk1"/>
                  </a:solidFill>
                  <a:latin typeface="Assistant"/>
                  <a:ea typeface="Assistant"/>
                  <a:cs typeface="Assistant"/>
                  <a:sym typeface="Assistant"/>
                </a:rPr>
                <a:t> </a:t>
              </a:r>
              <a:r>
                <a:rPr lang="en-US" dirty="0" err="1">
                  <a:solidFill>
                    <a:schemeClr val="dk1"/>
                  </a:solidFill>
                  <a:latin typeface="Assistant"/>
                  <a:ea typeface="Assistant"/>
                  <a:cs typeface="Assistant"/>
                  <a:sym typeface="Assistant"/>
                </a:rPr>
                <a:t>đăng</a:t>
              </a:r>
              <a:r>
                <a:rPr lang="en-US" dirty="0">
                  <a:solidFill>
                    <a:schemeClr val="dk1"/>
                  </a:solidFill>
                  <a:latin typeface="Assistant"/>
                  <a:ea typeface="Assistant"/>
                  <a:cs typeface="Assistant"/>
                  <a:sym typeface="Assistant"/>
                </a:rPr>
                <a:t> </a:t>
              </a:r>
              <a:r>
                <a:rPr lang="en-US" dirty="0" err="1">
                  <a:solidFill>
                    <a:schemeClr val="dk1"/>
                  </a:solidFill>
                  <a:latin typeface="Assistant"/>
                  <a:ea typeface="Assistant"/>
                  <a:cs typeface="Assistant"/>
                  <a:sym typeface="Assistant"/>
                </a:rPr>
                <a:t>ký</a:t>
              </a:r>
              <a:r>
                <a:rPr lang="en-US" dirty="0">
                  <a:solidFill>
                    <a:schemeClr val="dk1"/>
                  </a:solidFill>
                  <a:latin typeface="Assistant"/>
                  <a:ea typeface="Assistant"/>
                  <a:cs typeface="Assistant"/>
                  <a:sym typeface="Assistant"/>
                </a:rPr>
                <a:t> </a:t>
              </a:r>
              <a:r>
                <a:rPr lang="en-US" dirty="0" err="1">
                  <a:solidFill>
                    <a:schemeClr val="dk1"/>
                  </a:solidFill>
                  <a:latin typeface="Assistant"/>
                  <a:ea typeface="Assistant"/>
                  <a:cs typeface="Assistant"/>
                  <a:sym typeface="Assistant"/>
                </a:rPr>
                <a:t>tài</a:t>
              </a:r>
              <a:r>
                <a:rPr lang="en-US" dirty="0">
                  <a:solidFill>
                    <a:schemeClr val="dk1"/>
                  </a:solidFill>
                  <a:latin typeface="Assistant"/>
                  <a:ea typeface="Assistant"/>
                  <a:cs typeface="Assistant"/>
                  <a:sym typeface="Assistant"/>
                </a:rPr>
                <a:t> </a:t>
              </a:r>
              <a:r>
                <a:rPr lang="en-US" dirty="0" err="1">
                  <a:solidFill>
                    <a:schemeClr val="dk1"/>
                  </a:solidFill>
                  <a:latin typeface="Assistant"/>
                  <a:ea typeface="Assistant"/>
                  <a:cs typeface="Assistant"/>
                  <a:sym typeface="Assistant"/>
                </a:rPr>
                <a:t>khoản</a:t>
              </a:r>
              <a:r>
                <a:rPr lang="en-US" dirty="0">
                  <a:solidFill>
                    <a:schemeClr val="dk1"/>
                  </a:solidFill>
                  <a:latin typeface="Assistant"/>
                  <a:ea typeface="Assistant"/>
                  <a:cs typeface="Assistant"/>
                  <a:sym typeface="Assistant"/>
                </a:rPr>
                <a:t> </a:t>
              </a:r>
              <a:r>
                <a:rPr lang="en-US" dirty="0" err="1">
                  <a:solidFill>
                    <a:schemeClr val="dk1"/>
                  </a:solidFill>
                  <a:latin typeface="Assistant"/>
                  <a:ea typeface="Assistant"/>
                  <a:cs typeface="Assistant"/>
                  <a:sym typeface="Assistant"/>
                </a:rPr>
                <a:t>nhân</a:t>
              </a:r>
              <a:r>
                <a:rPr lang="en-US" dirty="0">
                  <a:solidFill>
                    <a:schemeClr val="dk1"/>
                  </a:solidFill>
                  <a:latin typeface="Assistant"/>
                  <a:ea typeface="Assistant"/>
                  <a:cs typeface="Assistant"/>
                  <a:sym typeface="Assistant"/>
                </a:rPr>
                <a:t> </a:t>
              </a:r>
              <a:r>
                <a:rPr lang="en-US" dirty="0" err="1">
                  <a:solidFill>
                    <a:schemeClr val="dk1"/>
                  </a:solidFill>
                  <a:latin typeface="Assistant"/>
                  <a:ea typeface="Assistant"/>
                  <a:cs typeface="Assistant"/>
                  <a:sym typeface="Assistant"/>
                </a:rPr>
                <a:t>viên</a:t>
              </a:r>
              <a:endParaRPr dirty="0">
                <a:solidFill>
                  <a:schemeClr val="dk1"/>
                </a:solidFill>
                <a:latin typeface="Assistant"/>
                <a:ea typeface="Assistant"/>
                <a:cs typeface="Assistant"/>
                <a:sym typeface="Assistant"/>
              </a:endParaRPr>
            </a:p>
          </p:txBody>
        </p:sp>
      </p:grpSp>
      <p:grpSp>
        <p:nvGrpSpPr>
          <p:cNvPr id="377" name="Google Shape;377;p23"/>
          <p:cNvGrpSpPr/>
          <p:nvPr/>
        </p:nvGrpSpPr>
        <p:grpSpPr>
          <a:xfrm>
            <a:off x="5055631" y="3032575"/>
            <a:ext cx="1925400" cy="1629825"/>
            <a:chOff x="5055631" y="2880175"/>
            <a:chExt cx="1925400" cy="1629825"/>
          </a:xfrm>
        </p:grpSpPr>
        <p:sp>
          <p:nvSpPr>
            <p:cNvPr id="379" name="Google Shape;379;p23"/>
            <p:cNvSpPr txBox="1"/>
            <p:nvPr/>
          </p:nvSpPr>
          <p:spPr>
            <a:xfrm>
              <a:off x="5055631" y="3730675"/>
              <a:ext cx="1925400" cy="779325"/>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dirty="0" err="1">
                  <a:solidFill>
                    <a:schemeClr val="dk1"/>
                  </a:solidFill>
                  <a:latin typeface="Assistant"/>
                  <a:ea typeface="Assistant"/>
                  <a:cs typeface="Assistant"/>
                  <a:sym typeface="Assistant"/>
                </a:rPr>
                <a:t>Chức</a:t>
              </a:r>
              <a:r>
                <a:rPr lang="en-US" dirty="0">
                  <a:solidFill>
                    <a:schemeClr val="dk1"/>
                  </a:solidFill>
                  <a:latin typeface="Assistant"/>
                  <a:ea typeface="Assistant"/>
                  <a:cs typeface="Assistant"/>
                  <a:sym typeface="Assistant"/>
                </a:rPr>
                <a:t> </a:t>
              </a:r>
              <a:r>
                <a:rPr lang="en-US" dirty="0" err="1">
                  <a:solidFill>
                    <a:schemeClr val="dk1"/>
                  </a:solidFill>
                  <a:latin typeface="Assistant"/>
                  <a:ea typeface="Assistant"/>
                  <a:cs typeface="Assistant"/>
                  <a:sym typeface="Assistant"/>
                </a:rPr>
                <a:t>năng</a:t>
              </a:r>
              <a:r>
                <a:rPr lang="en-US" dirty="0">
                  <a:solidFill>
                    <a:schemeClr val="dk1"/>
                  </a:solidFill>
                  <a:latin typeface="Assistant"/>
                  <a:ea typeface="Assistant"/>
                  <a:cs typeface="Assistant"/>
                  <a:sym typeface="Assistant"/>
                </a:rPr>
                <a:t> check in</a:t>
              </a:r>
              <a:endParaRPr dirty="0">
                <a:solidFill>
                  <a:schemeClr val="dk1"/>
                </a:solidFill>
                <a:latin typeface="Assistant"/>
                <a:ea typeface="Assistant"/>
                <a:cs typeface="Assistant"/>
                <a:sym typeface="Assistant"/>
              </a:endParaRPr>
            </a:p>
          </p:txBody>
        </p:sp>
        <p:sp>
          <p:nvSpPr>
            <p:cNvPr id="380" name="Google Shape;380;p23"/>
            <p:cNvSpPr/>
            <p:nvPr/>
          </p:nvSpPr>
          <p:spPr>
            <a:xfrm>
              <a:off x="5685913" y="2880175"/>
              <a:ext cx="664800" cy="665100"/>
            </a:xfrm>
            <a:prstGeom prst="rect">
              <a:avLst/>
            </a:prstGeom>
            <a:solidFill>
              <a:schemeClr val="lt1"/>
            </a:solidFill>
            <a:ln w="19050" cap="flat" cmpd="sng">
              <a:solidFill>
                <a:schemeClr val="dk1"/>
              </a:solidFill>
              <a:prstDash val="solid"/>
              <a:round/>
              <a:headEnd type="none" w="sm" len="sm"/>
              <a:tailEnd type="none" w="sm" len="sm"/>
            </a:ln>
            <a:effectLst>
              <a:outerShdw dist="38100" dir="2400000" algn="bl" rotWithShape="0">
                <a:schemeClr val="dk1"/>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chemeClr val="dk1"/>
                  </a:solidFill>
                  <a:latin typeface="Fredoka"/>
                  <a:ea typeface="Fredoka"/>
                  <a:cs typeface="Fredoka"/>
                  <a:sym typeface="Fredoka"/>
                </a:rPr>
                <a:t>04</a:t>
              </a:r>
              <a:endParaRPr sz="2000" dirty="0">
                <a:solidFill>
                  <a:schemeClr val="dk1"/>
                </a:solidFill>
                <a:latin typeface="Fredoka"/>
                <a:ea typeface="Fredoka"/>
                <a:cs typeface="Fredoka"/>
                <a:sym typeface="Fredoka"/>
              </a:endParaRPr>
            </a:p>
          </p:txBody>
        </p:sp>
      </p:grpSp>
      <p:cxnSp>
        <p:nvCxnSpPr>
          <p:cNvPr id="381" name="Google Shape;381;p23"/>
          <p:cNvCxnSpPr>
            <a:cxnSpLocks/>
            <a:stCxn id="368" idx="2"/>
            <a:endCxn id="374" idx="1"/>
          </p:cNvCxnSpPr>
          <p:nvPr/>
        </p:nvCxnSpPr>
        <p:spPr>
          <a:xfrm rot="16200000" flipH="1">
            <a:off x="1877674" y="2449543"/>
            <a:ext cx="713813" cy="1117325"/>
          </a:xfrm>
          <a:prstGeom prst="bentConnector2">
            <a:avLst/>
          </a:prstGeom>
          <a:noFill/>
          <a:ln w="19050" cap="flat" cmpd="sng">
            <a:solidFill>
              <a:srgbClr val="151515"/>
            </a:solidFill>
            <a:prstDash val="solid"/>
            <a:round/>
            <a:headEnd type="none" w="med" len="med"/>
            <a:tailEnd type="triangle" w="med" len="med"/>
          </a:ln>
        </p:spPr>
      </p:cxnSp>
      <p:cxnSp>
        <p:nvCxnSpPr>
          <p:cNvPr id="382" name="Google Shape;382;p23"/>
          <p:cNvCxnSpPr>
            <a:stCxn id="374" idx="0"/>
            <a:endCxn id="372" idx="1"/>
          </p:cNvCxnSpPr>
          <p:nvPr/>
        </p:nvCxnSpPr>
        <p:spPr>
          <a:xfrm rot="5400000" flipH="1" flipV="1">
            <a:off x="2948007" y="1740983"/>
            <a:ext cx="1469217" cy="1113945"/>
          </a:xfrm>
          <a:prstGeom prst="bentConnector2">
            <a:avLst/>
          </a:prstGeom>
          <a:noFill/>
          <a:ln w="19050" cap="flat" cmpd="sng">
            <a:solidFill>
              <a:srgbClr val="151515"/>
            </a:solidFill>
            <a:prstDash val="solid"/>
            <a:round/>
            <a:headEnd type="none" w="med" len="med"/>
            <a:tailEnd type="triangle" w="med" len="med"/>
          </a:ln>
        </p:spPr>
      </p:cxnSp>
      <p:cxnSp>
        <p:nvCxnSpPr>
          <p:cNvPr id="383" name="Google Shape;383;p23"/>
          <p:cNvCxnSpPr>
            <a:cxnSpLocks/>
            <a:stCxn id="371" idx="2"/>
            <a:endCxn id="380" idx="1"/>
          </p:cNvCxnSpPr>
          <p:nvPr/>
        </p:nvCxnSpPr>
        <p:spPr>
          <a:xfrm rot="16200000" flipH="1">
            <a:off x="4794685" y="2473896"/>
            <a:ext cx="665149" cy="1117307"/>
          </a:xfrm>
          <a:prstGeom prst="bentConnector2">
            <a:avLst/>
          </a:prstGeom>
          <a:noFill/>
          <a:ln w="19050" cap="flat" cmpd="sng">
            <a:solidFill>
              <a:srgbClr val="151515"/>
            </a:solidFill>
            <a:prstDash val="solid"/>
            <a:round/>
            <a:headEnd type="none" w="med" len="med"/>
            <a:tailEnd type="triangle" w="med" len="med"/>
          </a:ln>
        </p:spPr>
      </p:cxnSp>
      <p:cxnSp>
        <p:nvCxnSpPr>
          <p:cNvPr id="384" name="Google Shape;384;p23"/>
          <p:cNvCxnSpPr>
            <a:stCxn id="380" idx="0"/>
            <a:endCxn id="362" idx="1"/>
          </p:cNvCxnSpPr>
          <p:nvPr/>
        </p:nvCxnSpPr>
        <p:spPr>
          <a:xfrm rot="-5400000">
            <a:off x="5863063" y="1759825"/>
            <a:ext cx="1428000" cy="1117500"/>
          </a:xfrm>
          <a:prstGeom prst="bentConnector2">
            <a:avLst/>
          </a:prstGeom>
          <a:noFill/>
          <a:ln w="19050" cap="flat" cmpd="sng">
            <a:solidFill>
              <a:srgbClr val="151515"/>
            </a:solidFill>
            <a:prstDash val="solid"/>
            <a:round/>
            <a:headEnd type="none" w="med" len="med"/>
            <a:tailEnd type="triangle" w="med" len="med"/>
          </a:ln>
        </p:spPr>
      </p:cxnSp>
      <p:sp>
        <p:nvSpPr>
          <p:cNvPr id="2" name="Rectangle 1">
            <a:extLst>
              <a:ext uri="{FF2B5EF4-FFF2-40B4-BE49-F238E27FC236}">
                <a16:creationId xmlns:a16="http://schemas.microsoft.com/office/drawing/2014/main" id="{6A28533C-1544-417D-8E92-7B42B3E50ED0}"/>
              </a:ext>
            </a:extLst>
          </p:cNvPr>
          <p:cNvSpPr/>
          <p:nvPr/>
        </p:nvSpPr>
        <p:spPr>
          <a:xfrm>
            <a:off x="1246791" y="250186"/>
            <a:ext cx="4679486" cy="461665"/>
          </a:xfrm>
          <a:prstGeom prst="rect">
            <a:avLst/>
          </a:prstGeom>
        </p:spPr>
        <p:txBody>
          <a:bodyPr wrap="none">
            <a:spAutoFit/>
          </a:bodyPr>
          <a:lstStyle/>
          <a:p>
            <a:r>
              <a:rPr lang="en-US" sz="2400" b="1" dirty="0" err="1"/>
              <a:t>Các</a:t>
            </a:r>
            <a:r>
              <a:rPr lang="en-US" sz="2400" b="1" dirty="0"/>
              <a:t> </a:t>
            </a:r>
            <a:r>
              <a:rPr lang="en-US" sz="2400" b="1" dirty="0" err="1"/>
              <a:t>chức</a:t>
            </a:r>
            <a:r>
              <a:rPr lang="en-US" sz="2400" b="1" dirty="0"/>
              <a:t> </a:t>
            </a:r>
            <a:r>
              <a:rPr lang="en-US" sz="2400" b="1" dirty="0" err="1"/>
              <a:t>năng</a:t>
            </a:r>
            <a:r>
              <a:rPr lang="en-US" sz="2400" b="1" dirty="0"/>
              <a:t> đ</a:t>
            </a:r>
            <a:r>
              <a:rPr lang="vi-VN" sz="2400" b="1" dirty="0"/>
              <a:t>ư</a:t>
            </a:r>
            <a:r>
              <a:rPr lang="en-US" sz="2400" b="1" dirty="0" err="1"/>
              <a:t>ợc</a:t>
            </a:r>
            <a:r>
              <a:rPr lang="en-US" sz="2400" b="1" dirty="0"/>
              <a:t> </a:t>
            </a:r>
            <a:r>
              <a:rPr lang="en-US" sz="2400" b="1" dirty="0" err="1"/>
              <a:t>kiểm</a:t>
            </a:r>
            <a:r>
              <a:rPr lang="en-US" sz="2400" b="1" dirty="0"/>
              <a:t> </a:t>
            </a:r>
            <a:r>
              <a:rPr lang="en-US" sz="2400" b="1" dirty="0" err="1"/>
              <a:t>thử</a:t>
            </a:r>
            <a:endParaRPr lang="en-US" sz="2400"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54"/>
        <p:cNvGrpSpPr/>
        <p:nvPr/>
      </p:nvGrpSpPr>
      <p:grpSpPr>
        <a:xfrm>
          <a:off x="0" y="0"/>
          <a:ext cx="0" cy="0"/>
          <a:chOff x="0" y="0"/>
          <a:chExt cx="0" cy="0"/>
        </a:xfrm>
      </p:grpSpPr>
      <p:sp>
        <p:nvSpPr>
          <p:cNvPr id="2155" name="Google Shape;2155;p38"/>
          <p:cNvSpPr txBox="1">
            <a:spLocks noGrp="1"/>
          </p:cNvSpPr>
          <p:nvPr>
            <p:ph type="title"/>
          </p:nvPr>
        </p:nvSpPr>
        <p:spPr>
          <a:xfrm>
            <a:off x="2855400" y="2290476"/>
            <a:ext cx="3200400" cy="1412177"/>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000" b="1" dirty="0" err="1">
                <a:latin typeface="+mj-lt"/>
              </a:rPr>
              <a:t>Tổng</a:t>
            </a:r>
            <a:r>
              <a:rPr lang="en-US" sz="4000" b="1" dirty="0">
                <a:latin typeface="+mj-lt"/>
              </a:rPr>
              <a:t> </a:t>
            </a:r>
            <a:r>
              <a:rPr lang="en-US" sz="4000" b="1" dirty="0" err="1">
                <a:latin typeface="+mj-lt"/>
              </a:rPr>
              <a:t>quan</a:t>
            </a:r>
            <a:r>
              <a:rPr lang="en-US" sz="4000" b="1" dirty="0">
                <a:latin typeface="+mj-lt"/>
              </a:rPr>
              <a:t> </a:t>
            </a:r>
            <a:r>
              <a:rPr lang="en-US" sz="4000" b="1" dirty="0" err="1">
                <a:latin typeface="+mj-lt"/>
              </a:rPr>
              <a:t>về</a:t>
            </a:r>
            <a:r>
              <a:rPr lang="en-US" sz="4000" b="1" dirty="0">
                <a:latin typeface="+mj-lt"/>
              </a:rPr>
              <a:t> Selenium</a:t>
            </a:r>
            <a:endParaRPr sz="4000" b="1" dirty="0">
              <a:latin typeface="+mj-lt"/>
            </a:endParaRPr>
          </a:p>
        </p:txBody>
      </p:sp>
      <p:sp>
        <p:nvSpPr>
          <p:cNvPr id="2156" name="Google Shape;2156;p38"/>
          <p:cNvSpPr txBox="1">
            <a:spLocks noGrp="1"/>
          </p:cNvSpPr>
          <p:nvPr>
            <p:ph type="title" idx="2"/>
          </p:nvPr>
        </p:nvSpPr>
        <p:spPr>
          <a:xfrm>
            <a:off x="2971800" y="1161288"/>
            <a:ext cx="2967600" cy="106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8000" b="1" dirty="0">
                <a:latin typeface="+mj-lt"/>
              </a:rPr>
              <a:t>02</a:t>
            </a:r>
            <a:endParaRPr sz="8000" b="1" dirty="0">
              <a:latin typeface="+mj-l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grpSp>
        <p:nvGrpSpPr>
          <p:cNvPr id="2162" name="Google Shape;2162;p39"/>
          <p:cNvGrpSpPr/>
          <p:nvPr/>
        </p:nvGrpSpPr>
        <p:grpSpPr>
          <a:xfrm>
            <a:off x="3730736" y="257176"/>
            <a:ext cx="1682527" cy="1620255"/>
            <a:chOff x="3614228" y="234880"/>
            <a:chExt cx="1915500" cy="1915500"/>
          </a:xfrm>
        </p:grpSpPr>
        <p:sp>
          <p:nvSpPr>
            <p:cNvPr id="2163" name="Google Shape;2163;p39"/>
            <p:cNvSpPr/>
            <p:nvPr/>
          </p:nvSpPr>
          <p:spPr>
            <a:xfrm>
              <a:off x="3614228" y="234880"/>
              <a:ext cx="1915500" cy="19155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39"/>
            <p:cNvSpPr/>
            <p:nvPr/>
          </p:nvSpPr>
          <p:spPr>
            <a:xfrm>
              <a:off x="3869711" y="490401"/>
              <a:ext cx="1404000" cy="14040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65" name="Google Shape;2165;p39"/>
          <p:cNvSpPr txBox="1"/>
          <p:nvPr/>
        </p:nvSpPr>
        <p:spPr>
          <a:xfrm>
            <a:off x="4037475" y="1156230"/>
            <a:ext cx="1067758" cy="309166"/>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a:solidFill>
                  <a:schemeClr val="dk2"/>
                </a:solidFill>
                <a:latin typeface="Abel"/>
                <a:ea typeface="Abel"/>
                <a:cs typeface="Abel"/>
                <a:sym typeface="Abel"/>
              </a:rPr>
              <a:t>Your logo</a:t>
            </a:r>
            <a:endParaRPr>
              <a:solidFill>
                <a:schemeClr val="dk2"/>
              </a:solidFill>
              <a:latin typeface="Abel"/>
              <a:ea typeface="Abel"/>
              <a:cs typeface="Abel"/>
              <a:sym typeface="Abel"/>
            </a:endParaRPr>
          </a:p>
        </p:txBody>
      </p:sp>
      <p:grpSp>
        <p:nvGrpSpPr>
          <p:cNvPr id="2166" name="Google Shape;2166;p39"/>
          <p:cNvGrpSpPr/>
          <p:nvPr/>
        </p:nvGrpSpPr>
        <p:grpSpPr>
          <a:xfrm>
            <a:off x="4274842" y="642757"/>
            <a:ext cx="592653" cy="569931"/>
            <a:chOff x="1190625" y="238125"/>
            <a:chExt cx="5238750" cy="5231525"/>
          </a:xfrm>
        </p:grpSpPr>
        <p:sp>
          <p:nvSpPr>
            <p:cNvPr id="2167" name="Google Shape;2167;p39"/>
            <p:cNvSpPr/>
            <p:nvPr/>
          </p:nvSpPr>
          <p:spPr>
            <a:xfrm>
              <a:off x="1190625" y="259325"/>
              <a:ext cx="5238750" cy="5210325"/>
            </a:xfrm>
            <a:custGeom>
              <a:avLst/>
              <a:gdLst/>
              <a:ahLst/>
              <a:cxnLst/>
              <a:rect l="l" t="t" r="r" b="b"/>
              <a:pathLst>
                <a:path w="209550" h="208413" extrusionOk="0">
                  <a:moveTo>
                    <a:pt x="149830" y="7449"/>
                  </a:moveTo>
                  <a:lnTo>
                    <a:pt x="163530" y="9379"/>
                  </a:lnTo>
                  <a:lnTo>
                    <a:pt x="162179" y="19412"/>
                  </a:lnTo>
                  <a:cubicBezTo>
                    <a:pt x="161311" y="25105"/>
                    <a:pt x="165267" y="30411"/>
                    <a:pt x="170959" y="31279"/>
                  </a:cubicBezTo>
                  <a:cubicBezTo>
                    <a:pt x="171435" y="31345"/>
                    <a:pt x="171909" y="31377"/>
                    <a:pt x="172378" y="31377"/>
                  </a:cubicBezTo>
                  <a:cubicBezTo>
                    <a:pt x="174663" y="31377"/>
                    <a:pt x="176836" y="30614"/>
                    <a:pt x="178677" y="29253"/>
                  </a:cubicBezTo>
                  <a:lnTo>
                    <a:pt x="186878" y="23175"/>
                  </a:lnTo>
                  <a:lnTo>
                    <a:pt x="195175" y="34270"/>
                  </a:lnTo>
                  <a:lnTo>
                    <a:pt x="187071" y="40348"/>
                  </a:lnTo>
                  <a:cubicBezTo>
                    <a:pt x="182440" y="43821"/>
                    <a:pt x="181475" y="50382"/>
                    <a:pt x="184948" y="54916"/>
                  </a:cubicBezTo>
                  <a:cubicBezTo>
                    <a:pt x="186588" y="57135"/>
                    <a:pt x="189097" y="58679"/>
                    <a:pt x="191798" y="59065"/>
                  </a:cubicBezTo>
                  <a:lnTo>
                    <a:pt x="201832" y="60415"/>
                  </a:lnTo>
                  <a:lnTo>
                    <a:pt x="199902" y="74212"/>
                  </a:lnTo>
                  <a:lnTo>
                    <a:pt x="189869" y="72765"/>
                  </a:lnTo>
                  <a:cubicBezTo>
                    <a:pt x="189391" y="72700"/>
                    <a:pt x="188917" y="72668"/>
                    <a:pt x="188447" y="72668"/>
                  </a:cubicBezTo>
                  <a:cubicBezTo>
                    <a:pt x="183318" y="72668"/>
                    <a:pt x="178797" y="76426"/>
                    <a:pt x="178002" y="81641"/>
                  </a:cubicBezTo>
                  <a:cubicBezTo>
                    <a:pt x="177616" y="84342"/>
                    <a:pt x="178388" y="87140"/>
                    <a:pt x="180028" y="89359"/>
                  </a:cubicBezTo>
                  <a:lnTo>
                    <a:pt x="186106" y="97463"/>
                  </a:lnTo>
                  <a:lnTo>
                    <a:pt x="175011" y="105760"/>
                  </a:lnTo>
                  <a:lnTo>
                    <a:pt x="168933" y="97656"/>
                  </a:lnTo>
                  <a:cubicBezTo>
                    <a:pt x="166888" y="94930"/>
                    <a:pt x="163773" y="93507"/>
                    <a:pt x="160632" y="93507"/>
                  </a:cubicBezTo>
                  <a:cubicBezTo>
                    <a:pt x="158437" y="93507"/>
                    <a:pt x="156230" y="94201"/>
                    <a:pt x="154365" y="95630"/>
                  </a:cubicBezTo>
                  <a:cubicBezTo>
                    <a:pt x="152146" y="97270"/>
                    <a:pt x="150698" y="99682"/>
                    <a:pt x="150216" y="102480"/>
                  </a:cubicBezTo>
                  <a:lnTo>
                    <a:pt x="148865" y="112514"/>
                  </a:lnTo>
                  <a:lnTo>
                    <a:pt x="135069" y="110584"/>
                  </a:lnTo>
                  <a:lnTo>
                    <a:pt x="136516" y="100454"/>
                  </a:lnTo>
                  <a:cubicBezTo>
                    <a:pt x="137385" y="94762"/>
                    <a:pt x="133429" y="89552"/>
                    <a:pt x="127737" y="88683"/>
                  </a:cubicBezTo>
                  <a:cubicBezTo>
                    <a:pt x="127260" y="88618"/>
                    <a:pt x="126787" y="88586"/>
                    <a:pt x="126318" y="88586"/>
                  </a:cubicBezTo>
                  <a:cubicBezTo>
                    <a:pt x="124033" y="88586"/>
                    <a:pt x="121860" y="89349"/>
                    <a:pt x="120019" y="90710"/>
                  </a:cubicBezTo>
                  <a:lnTo>
                    <a:pt x="111818" y="96788"/>
                  </a:lnTo>
                  <a:lnTo>
                    <a:pt x="103521" y="85693"/>
                  </a:lnTo>
                  <a:lnTo>
                    <a:pt x="111625" y="79615"/>
                  </a:lnTo>
                  <a:cubicBezTo>
                    <a:pt x="116256" y="76141"/>
                    <a:pt x="117221" y="69581"/>
                    <a:pt x="113747" y="64950"/>
                  </a:cubicBezTo>
                  <a:cubicBezTo>
                    <a:pt x="112107" y="62731"/>
                    <a:pt x="109599" y="61284"/>
                    <a:pt x="106898" y="60898"/>
                  </a:cubicBezTo>
                  <a:lnTo>
                    <a:pt x="96767" y="59451"/>
                  </a:lnTo>
                  <a:lnTo>
                    <a:pt x="98793" y="45751"/>
                  </a:lnTo>
                  <a:lnTo>
                    <a:pt x="108827" y="47198"/>
                  </a:lnTo>
                  <a:cubicBezTo>
                    <a:pt x="109304" y="47263"/>
                    <a:pt x="109779" y="47294"/>
                    <a:pt x="110248" y="47294"/>
                  </a:cubicBezTo>
                  <a:cubicBezTo>
                    <a:pt x="115377" y="47294"/>
                    <a:pt x="119890" y="43537"/>
                    <a:pt x="120597" y="38322"/>
                  </a:cubicBezTo>
                  <a:cubicBezTo>
                    <a:pt x="120983" y="35621"/>
                    <a:pt x="120308" y="32823"/>
                    <a:pt x="118668" y="30604"/>
                  </a:cubicBezTo>
                  <a:lnTo>
                    <a:pt x="112493" y="22500"/>
                  </a:lnTo>
                  <a:lnTo>
                    <a:pt x="123588" y="14106"/>
                  </a:lnTo>
                  <a:lnTo>
                    <a:pt x="129763" y="22307"/>
                  </a:lnTo>
                  <a:cubicBezTo>
                    <a:pt x="131820" y="24993"/>
                    <a:pt x="134928" y="26427"/>
                    <a:pt x="138082" y="26427"/>
                  </a:cubicBezTo>
                  <a:cubicBezTo>
                    <a:pt x="140252" y="26427"/>
                    <a:pt x="142444" y="25748"/>
                    <a:pt x="144331" y="24333"/>
                  </a:cubicBezTo>
                  <a:cubicBezTo>
                    <a:pt x="146550" y="22693"/>
                    <a:pt x="147997" y="20184"/>
                    <a:pt x="148383" y="17483"/>
                  </a:cubicBezTo>
                  <a:lnTo>
                    <a:pt x="149830" y="7449"/>
                  </a:lnTo>
                  <a:close/>
                  <a:moveTo>
                    <a:pt x="45248" y="107690"/>
                  </a:moveTo>
                  <a:cubicBezTo>
                    <a:pt x="48432" y="114540"/>
                    <a:pt x="52870" y="120811"/>
                    <a:pt x="58176" y="126213"/>
                  </a:cubicBezTo>
                  <a:cubicBezTo>
                    <a:pt x="56131" y="131893"/>
                    <a:pt x="50817" y="135433"/>
                    <a:pt x="45127" y="135433"/>
                  </a:cubicBezTo>
                  <a:cubicBezTo>
                    <a:pt x="43568" y="135433"/>
                    <a:pt x="41980" y="135167"/>
                    <a:pt x="40424" y="134607"/>
                  </a:cubicBezTo>
                  <a:cubicBezTo>
                    <a:pt x="33188" y="132002"/>
                    <a:pt x="29426" y="124091"/>
                    <a:pt x="32031" y="116855"/>
                  </a:cubicBezTo>
                  <a:cubicBezTo>
                    <a:pt x="34057" y="111356"/>
                    <a:pt x="39267" y="107690"/>
                    <a:pt x="45152" y="107690"/>
                  </a:cubicBezTo>
                  <a:close/>
                  <a:moveTo>
                    <a:pt x="39845" y="89166"/>
                  </a:moveTo>
                  <a:cubicBezTo>
                    <a:pt x="40328" y="93121"/>
                    <a:pt x="41293" y="97077"/>
                    <a:pt x="42547" y="100936"/>
                  </a:cubicBezTo>
                  <a:cubicBezTo>
                    <a:pt x="31162" y="102287"/>
                    <a:pt x="22962" y="112610"/>
                    <a:pt x="24312" y="124091"/>
                  </a:cubicBezTo>
                  <a:cubicBezTo>
                    <a:pt x="25565" y="134650"/>
                    <a:pt x="34620" y="142471"/>
                    <a:pt x="45011" y="142471"/>
                  </a:cubicBezTo>
                  <a:cubicBezTo>
                    <a:pt x="45822" y="142471"/>
                    <a:pt x="46642" y="142423"/>
                    <a:pt x="47467" y="142325"/>
                  </a:cubicBezTo>
                  <a:cubicBezTo>
                    <a:pt x="54414" y="141457"/>
                    <a:pt x="60395" y="137308"/>
                    <a:pt x="63579" y="131134"/>
                  </a:cubicBezTo>
                  <a:cubicBezTo>
                    <a:pt x="65412" y="132677"/>
                    <a:pt x="67438" y="134125"/>
                    <a:pt x="69464" y="135475"/>
                  </a:cubicBezTo>
                  <a:cubicBezTo>
                    <a:pt x="72744" y="137501"/>
                    <a:pt x="75253" y="140685"/>
                    <a:pt x="76507" y="144351"/>
                  </a:cubicBezTo>
                  <a:lnTo>
                    <a:pt x="69078" y="151780"/>
                  </a:lnTo>
                  <a:lnTo>
                    <a:pt x="61842" y="146763"/>
                  </a:lnTo>
                  <a:cubicBezTo>
                    <a:pt x="60637" y="145960"/>
                    <a:pt x="59266" y="145571"/>
                    <a:pt x="57911" y="145571"/>
                  </a:cubicBezTo>
                  <a:cubicBezTo>
                    <a:pt x="55689" y="145571"/>
                    <a:pt x="53513" y="146618"/>
                    <a:pt x="52195" y="148596"/>
                  </a:cubicBezTo>
                  <a:cubicBezTo>
                    <a:pt x="51616" y="149368"/>
                    <a:pt x="51326" y="150236"/>
                    <a:pt x="51133" y="151105"/>
                  </a:cubicBezTo>
                  <a:lnTo>
                    <a:pt x="49300" y="159788"/>
                  </a:lnTo>
                  <a:lnTo>
                    <a:pt x="41003" y="159788"/>
                  </a:lnTo>
                  <a:lnTo>
                    <a:pt x="39170" y="151105"/>
                  </a:lnTo>
                  <a:cubicBezTo>
                    <a:pt x="38495" y="147815"/>
                    <a:pt x="35608" y="145558"/>
                    <a:pt x="32379" y="145558"/>
                  </a:cubicBezTo>
                  <a:cubicBezTo>
                    <a:pt x="31914" y="145558"/>
                    <a:pt x="31443" y="145605"/>
                    <a:pt x="30969" y="145702"/>
                  </a:cubicBezTo>
                  <a:cubicBezTo>
                    <a:pt x="30101" y="145895"/>
                    <a:pt x="29233" y="146281"/>
                    <a:pt x="28461" y="146860"/>
                  </a:cubicBezTo>
                  <a:lnTo>
                    <a:pt x="21225" y="151780"/>
                  </a:lnTo>
                  <a:lnTo>
                    <a:pt x="14954" y="145509"/>
                  </a:lnTo>
                  <a:lnTo>
                    <a:pt x="19874" y="138273"/>
                  </a:lnTo>
                  <a:cubicBezTo>
                    <a:pt x="22093" y="135089"/>
                    <a:pt x="21322" y="130748"/>
                    <a:pt x="18138" y="128625"/>
                  </a:cubicBezTo>
                  <a:cubicBezTo>
                    <a:pt x="17366" y="128046"/>
                    <a:pt x="16498" y="127661"/>
                    <a:pt x="15629" y="127468"/>
                  </a:cubicBezTo>
                  <a:lnTo>
                    <a:pt x="6946" y="125731"/>
                  </a:lnTo>
                  <a:lnTo>
                    <a:pt x="6946" y="117434"/>
                  </a:lnTo>
                  <a:lnTo>
                    <a:pt x="15629" y="115601"/>
                  </a:lnTo>
                  <a:cubicBezTo>
                    <a:pt x="19392" y="114829"/>
                    <a:pt x="21708" y="111163"/>
                    <a:pt x="20936" y="107400"/>
                  </a:cubicBezTo>
                  <a:cubicBezTo>
                    <a:pt x="20743" y="106532"/>
                    <a:pt x="20453" y="105664"/>
                    <a:pt x="19874" y="104892"/>
                  </a:cubicBezTo>
                  <a:lnTo>
                    <a:pt x="14954" y="97656"/>
                  </a:lnTo>
                  <a:lnTo>
                    <a:pt x="21225" y="91385"/>
                  </a:lnTo>
                  <a:lnTo>
                    <a:pt x="28461" y="96305"/>
                  </a:lnTo>
                  <a:cubicBezTo>
                    <a:pt x="29670" y="97148"/>
                    <a:pt x="31045" y="97545"/>
                    <a:pt x="32403" y="97545"/>
                  </a:cubicBezTo>
                  <a:cubicBezTo>
                    <a:pt x="34621" y="97545"/>
                    <a:pt x="36792" y="96484"/>
                    <a:pt x="38109" y="94569"/>
                  </a:cubicBezTo>
                  <a:cubicBezTo>
                    <a:pt x="38688" y="93797"/>
                    <a:pt x="38977" y="92929"/>
                    <a:pt x="39170" y="92060"/>
                  </a:cubicBezTo>
                  <a:lnTo>
                    <a:pt x="39845" y="89166"/>
                  </a:lnTo>
                  <a:close/>
                  <a:moveTo>
                    <a:pt x="118957" y="177154"/>
                  </a:moveTo>
                  <a:lnTo>
                    <a:pt x="118957" y="184100"/>
                  </a:lnTo>
                  <a:lnTo>
                    <a:pt x="91172" y="184100"/>
                  </a:lnTo>
                  <a:lnTo>
                    <a:pt x="91172" y="177154"/>
                  </a:lnTo>
                  <a:close/>
                  <a:moveTo>
                    <a:pt x="118957" y="191047"/>
                  </a:moveTo>
                  <a:lnTo>
                    <a:pt x="118957" y="194520"/>
                  </a:lnTo>
                  <a:cubicBezTo>
                    <a:pt x="118957" y="198282"/>
                    <a:pt x="115870" y="201466"/>
                    <a:pt x="112011" y="201466"/>
                  </a:cubicBezTo>
                  <a:lnTo>
                    <a:pt x="98118" y="201466"/>
                  </a:lnTo>
                  <a:cubicBezTo>
                    <a:pt x="94355" y="201466"/>
                    <a:pt x="91172" y="198282"/>
                    <a:pt x="91172" y="194520"/>
                  </a:cubicBezTo>
                  <a:lnTo>
                    <a:pt x="91172" y="191047"/>
                  </a:lnTo>
                  <a:close/>
                  <a:moveTo>
                    <a:pt x="146950" y="1"/>
                  </a:moveTo>
                  <a:cubicBezTo>
                    <a:pt x="145260" y="1"/>
                    <a:pt x="143732" y="1213"/>
                    <a:pt x="143463" y="3011"/>
                  </a:cubicBezTo>
                  <a:lnTo>
                    <a:pt x="141533" y="16518"/>
                  </a:lnTo>
                  <a:cubicBezTo>
                    <a:pt x="141272" y="18262"/>
                    <a:pt x="139828" y="19454"/>
                    <a:pt x="138129" y="19454"/>
                  </a:cubicBezTo>
                  <a:cubicBezTo>
                    <a:pt x="137948" y="19454"/>
                    <a:pt x="137763" y="19440"/>
                    <a:pt x="137577" y="19412"/>
                  </a:cubicBezTo>
                  <a:cubicBezTo>
                    <a:pt x="136709" y="19316"/>
                    <a:pt x="135841" y="18833"/>
                    <a:pt x="135262" y="18062"/>
                  </a:cubicBezTo>
                  <a:lnTo>
                    <a:pt x="127061" y="7160"/>
                  </a:lnTo>
                  <a:cubicBezTo>
                    <a:pt x="126437" y="6251"/>
                    <a:pt x="125411" y="5777"/>
                    <a:pt x="124357" y="5777"/>
                  </a:cubicBezTo>
                  <a:cubicBezTo>
                    <a:pt x="123621" y="5777"/>
                    <a:pt x="122872" y="6008"/>
                    <a:pt x="122238" y="6484"/>
                  </a:cubicBezTo>
                  <a:lnTo>
                    <a:pt x="111818" y="14299"/>
                  </a:lnTo>
                  <a:cubicBezTo>
                    <a:pt x="109454" y="14058"/>
                    <a:pt x="107090" y="13937"/>
                    <a:pt x="104727" y="13937"/>
                  </a:cubicBezTo>
                  <a:cubicBezTo>
                    <a:pt x="102363" y="13937"/>
                    <a:pt x="99999" y="14058"/>
                    <a:pt x="97636" y="14299"/>
                  </a:cubicBezTo>
                  <a:cubicBezTo>
                    <a:pt x="66666" y="17869"/>
                    <a:pt x="42450" y="42471"/>
                    <a:pt x="39459" y="73440"/>
                  </a:cubicBezTo>
                  <a:cubicBezTo>
                    <a:pt x="39363" y="74501"/>
                    <a:pt x="39267" y="75466"/>
                    <a:pt x="39267" y="76431"/>
                  </a:cubicBezTo>
                  <a:lnTo>
                    <a:pt x="38205" y="76431"/>
                  </a:lnTo>
                  <a:cubicBezTo>
                    <a:pt x="36565" y="76431"/>
                    <a:pt x="35118" y="77589"/>
                    <a:pt x="34829" y="79229"/>
                  </a:cubicBezTo>
                  <a:lnTo>
                    <a:pt x="32417" y="90613"/>
                  </a:lnTo>
                  <a:lnTo>
                    <a:pt x="22769" y="83956"/>
                  </a:lnTo>
                  <a:cubicBezTo>
                    <a:pt x="22185" y="83539"/>
                    <a:pt x="21511" y="83338"/>
                    <a:pt x="20833" y="83338"/>
                  </a:cubicBezTo>
                  <a:cubicBezTo>
                    <a:pt x="19942" y="83338"/>
                    <a:pt x="19043" y="83685"/>
                    <a:pt x="18331" y="84342"/>
                  </a:cubicBezTo>
                  <a:lnTo>
                    <a:pt x="7911" y="94762"/>
                  </a:lnTo>
                  <a:cubicBezTo>
                    <a:pt x="6753" y="96016"/>
                    <a:pt x="6560" y="97849"/>
                    <a:pt x="7525" y="99200"/>
                  </a:cubicBezTo>
                  <a:lnTo>
                    <a:pt x="14182" y="108847"/>
                  </a:lnTo>
                  <a:lnTo>
                    <a:pt x="2701" y="111259"/>
                  </a:lnTo>
                  <a:cubicBezTo>
                    <a:pt x="1158" y="111549"/>
                    <a:pt x="0" y="112996"/>
                    <a:pt x="0" y="114636"/>
                  </a:cubicBezTo>
                  <a:lnTo>
                    <a:pt x="0" y="128529"/>
                  </a:lnTo>
                  <a:cubicBezTo>
                    <a:pt x="0" y="130169"/>
                    <a:pt x="1158" y="131616"/>
                    <a:pt x="2798" y="131906"/>
                  </a:cubicBezTo>
                  <a:lnTo>
                    <a:pt x="14182" y="134318"/>
                  </a:lnTo>
                  <a:lnTo>
                    <a:pt x="7622" y="143869"/>
                  </a:lnTo>
                  <a:cubicBezTo>
                    <a:pt x="6657" y="145316"/>
                    <a:pt x="6753" y="147149"/>
                    <a:pt x="8008" y="148307"/>
                  </a:cubicBezTo>
                  <a:lnTo>
                    <a:pt x="18427" y="158726"/>
                  </a:lnTo>
                  <a:cubicBezTo>
                    <a:pt x="19085" y="159384"/>
                    <a:pt x="19960" y="159730"/>
                    <a:pt x="20858" y="159730"/>
                  </a:cubicBezTo>
                  <a:cubicBezTo>
                    <a:pt x="21542" y="159730"/>
                    <a:pt x="22240" y="159529"/>
                    <a:pt x="22865" y="159112"/>
                  </a:cubicBezTo>
                  <a:lnTo>
                    <a:pt x="32417" y="152552"/>
                  </a:lnTo>
                  <a:lnTo>
                    <a:pt x="34829" y="163936"/>
                  </a:lnTo>
                  <a:cubicBezTo>
                    <a:pt x="35118" y="165576"/>
                    <a:pt x="36565" y="166734"/>
                    <a:pt x="38205" y="166734"/>
                  </a:cubicBezTo>
                  <a:lnTo>
                    <a:pt x="52098" y="166734"/>
                  </a:lnTo>
                  <a:cubicBezTo>
                    <a:pt x="53738" y="166734"/>
                    <a:pt x="55185" y="165576"/>
                    <a:pt x="55475" y="163936"/>
                  </a:cubicBezTo>
                  <a:lnTo>
                    <a:pt x="57887" y="152552"/>
                  </a:lnTo>
                  <a:lnTo>
                    <a:pt x="67535" y="159112"/>
                  </a:lnTo>
                  <a:cubicBezTo>
                    <a:pt x="68118" y="159529"/>
                    <a:pt x="68792" y="159730"/>
                    <a:pt x="69463" y="159730"/>
                  </a:cubicBezTo>
                  <a:cubicBezTo>
                    <a:pt x="70344" y="159730"/>
                    <a:pt x="71219" y="159384"/>
                    <a:pt x="71876" y="158726"/>
                  </a:cubicBezTo>
                  <a:lnTo>
                    <a:pt x="77279" y="153324"/>
                  </a:lnTo>
                  <a:lnTo>
                    <a:pt x="77279" y="163261"/>
                  </a:lnTo>
                  <a:cubicBezTo>
                    <a:pt x="77375" y="168181"/>
                    <a:pt x="79980" y="172716"/>
                    <a:pt x="84225" y="175224"/>
                  </a:cubicBezTo>
                  <a:lnTo>
                    <a:pt x="84225" y="194520"/>
                  </a:lnTo>
                  <a:cubicBezTo>
                    <a:pt x="84225" y="202142"/>
                    <a:pt x="90496" y="208413"/>
                    <a:pt x="98118" y="208413"/>
                  </a:cubicBezTo>
                  <a:lnTo>
                    <a:pt x="112011" y="208413"/>
                  </a:lnTo>
                  <a:cubicBezTo>
                    <a:pt x="119729" y="208413"/>
                    <a:pt x="125904" y="202142"/>
                    <a:pt x="125904" y="194520"/>
                  </a:cubicBezTo>
                  <a:lnTo>
                    <a:pt x="125904" y="175224"/>
                  </a:lnTo>
                  <a:cubicBezTo>
                    <a:pt x="130245" y="172716"/>
                    <a:pt x="132850" y="168181"/>
                    <a:pt x="132850" y="163261"/>
                  </a:cubicBezTo>
                  <a:lnTo>
                    <a:pt x="132850" y="149465"/>
                  </a:lnTo>
                  <a:cubicBezTo>
                    <a:pt x="132947" y="143676"/>
                    <a:pt x="136034" y="138370"/>
                    <a:pt x="140954" y="135282"/>
                  </a:cubicBezTo>
                  <a:cubicBezTo>
                    <a:pt x="143752" y="133449"/>
                    <a:pt x="146550" y="131327"/>
                    <a:pt x="149058" y="129108"/>
                  </a:cubicBezTo>
                  <a:lnTo>
                    <a:pt x="144427" y="123898"/>
                  </a:lnTo>
                  <a:cubicBezTo>
                    <a:pt x="142208" y="125924"/>
                    <a:pt x="139700" y="127854"/>
                    <a:pt x="137095" y="129494"/>
                  </a:cubicBezTo>
                  <a:cubicBezTo>
                    <a:pt x="130245" y="133835"/>
                    <a:pt x="126000" y="141360"/>
                    <a:pt x="125904" y="149465"/>
                  </a:cubicBezTo>
                  <a:lnTo>
                    <a:pt x="125904" y="163261"/>
                  </a:lnTo>
                  <a:cubicBezTo>
                    <a:pt x="125904" y="167024"/>
                    <a:pt x="122816" y="170207"/>
                    <a:pt x="118957" y="170207"/>
                  </a:cubicBezTo>
                  <a:lnTo>
                    <a:pt x="91172" y="170207"/>
                  </a:lnTo>
                  <a:cubicBezTo>
                    <a:pt x="87409" y="170207"/>
                    <a:pt x="84225" y="167024"/>
                    <a:pt x="84225" y="163261"/>
                  </a:cubicBezTo>
                  <a:lnTo>
                    <a:pt x="84225" y="149175"/>
                  </a:lnTo>
                  <a:cubicBezTo>
                    <a:pt x="84225" y="141167"/>
                    <a:pt x="79980" y="133835"/>
                    <a:pt x="73227" y="129590"/>
                  </a:cubicBezTo>
                  <a:cubicBezTo>
                    <a:pt x="45731" y="112321"/>
                    <a:pt x="37433" y="75948"/>
                    <a:pt x="54703" y="48452"/>
                  </a:cubicBezTo>
                  <a:cubicBezTo>
                    <a:pt x="65412" y="31376"/>
                    <a:pt x="84225" y="20956"/>
                    <a:pt x="104389" y="20860"/>
                  </a:cubicBezTo>
                  <a:lnTo>
                    <a:pt x="104389" y="20860"/>
                  </a:lnTo>
                  <a:lnTo>
                    <a:pt x="104196" y="21245"/>
                  </a:lnTo>
                  <a:cubicBezTo>
                    <a:pt x="104100" y="22210"/>
                    <a:pt x="104293" y="23079"/>
                    <a:pt x="104871" y="23850"/>
                  </a:cubicBezTo>
                  <a:lnTo>
                    <a:pt x="113072" y="34752"/>
                  </a:lnTo>
                  <a:cubicBezTo>
                    <a:pt x="113940" y="35910"/>
                    <a:pt x="114037" y="37454"/>
                    <a:pt x="113265" y="38611"/>
                  </a:cubicBezTo>
                  <a:cubicBezTo>
                    <a:pt x="112694" y="39672"/>
                    <a:pt x="111572" y="40318"/>
                    <a:pt x="110423" y="40318"/>
                  </a:cubicBezTo>
                  <a:cubicBezTo>
                    <a:pt x="110212" y="40318"/>
                    <a:pt x="110001" y="40296"/>
                    <a:pt x="109792" y="40252"/>
                  </a:cubicBezTo>
                  <a:lnTo>
                    <a:pt x="96285" y="38322"/>
                  </a:lnTo>
                  <a:cubicBezTo>
                    <a:pt x="96154" y="38309"/>
                    <a:pt x="96024" y="38302"/>
                    <a:pt x="95895" y="38302"/>
                  </a:cubicBezTo>
                  <a:cubicBezTo>
                    <a:pt x="94126" y="38302"/>
                    <a:pt x="92599" y="39514"/>
                    <a:pt x="92329" y="41313"/>
                  </a:cubicBezTo>
                  <a:lnTo>
                    <a:pt x="89435" y="61959"/>
                  </a:lnTo>
                  <a:cubicBezTo>
                    <a:pt x="89146" y="63792"/>
                    <a:pt x="90496" y="65625"/>
                    <a:pt x="92329" y="65915"/>
                  </a:cubicBezTo>
                  <a:lnTo>
                    <a:pt x="105836" y="67844"/>
                  </a:lnTo>
                  <a:cubicBezTo>
                    <a:pt x="107766" y="68037"/>
                    <a:pt x="109117" y="69870"/>
                    <a:pt x="108827" y="71703"/>
                  </a:cubicBezTo>
                  <a:cubicBezTo>
                    <a:pt x="108731" y="72668"/>
                    <a:pt x="108248" y="73440"/>
                    <a:pt x="107476" y="74019"/>
                  </a:cubicBezTo>
                  <a:lnTo>
                    <a:pt x="96574" y="82219"/>
                  </a:lnTo>
                  <a:cubicBezTo>
                    <a:pt x="95031" y="83377"/>
                    <a:pt x="94741" y="85500"/>
                    <a:pt x="95899" y="87043"/>
                  </a:cubicBezTo>
                  <a:lnTo>
                    <a:pt x="108345" y="103734"/>
                  </a:lnTo>
                  <a:cubicBezTo>
                    <a:pt x="109026" y="104643"/>
                    <a:pt x="110076" y="105117"/>
                    <a:pt x="111139" y="105117"/>
                  </a:cubicBezTo>
                  <a:cubicBezTo>
                    <a:pt x="111881" y="105117"/>
                    <a:pt x="112630" y="104886"/>
                    <a:pt x="113265" y="104409"/>
                  </a:cubicBezTo>
                  <a:lnTo>
                    <a:pt x="124167" y="96209"/>
                  </a:lnTo>
                  <a:cubicBezTo>
                    <a:pt x="124776" y="95752"/>
                    <a:pt x="125475" y="95536"/>
                    <a:pt x="126169" y="95536"/>
                  </a:cubicBezTo>
                  <a:cubicBezTo>
                    <a:pt x="127235" y="95536"/>
                    <a:pt x="128290" y="96046"/>
                    <a:pt x="128991" y="96981"/>
                  </a:cubicBezTo>
                  <a:cubicBezTo>
                    <a:pt x="129570" y="97656"/>
                    <a:pt x="129763" y="98621"/>
                    <a:pt x="129666" y="99489"/>
                  </a:cubicBezTo>
                  <a:lnTo>
                    <a:pt x="127737" y="112996"/>
                  </a:lnTo>
                  <a:cubicBezTo>
                    <a:pt x="127447" y="114925"/>
                    <a:pt x="128798" y="116662"/>
                    <a:pt x="130631" y="116952"/>
                  </a:cubicBezTo>
                  <a:lnTo>
                    <a:pt x="151277" y="119942"/>
                  </a:lnTo>
                  <a:lnTo>
                    <a:pt x="151760" y="119942"/>
                  </a:lnTo>
                  <a:cubicBezTo>
                    <a:pt x="153496" y="119942"/>
                    <a:pt x="154944" y="118688"/>
                    <a:pt x="155233" y="116952"/>
                  </a:cubicBezTo>
                  <a:lnTo>
                    <a:pt x="157163" y="103445"/>
                  </a:lnTo>
                  <a:cubicBezTo>
                    <a:pt x="157432" y="101646"/>
                    <a:pt x="158959" y="100434"/>
                    <a:pt x="160728" y="100434"/>
                  </a:cubicBezTo>
                  <a:cubicBezTo>
                    <a:pt x="160857" y="100434"/>
                    <a:pt x="160987" y="100441"/>
                    <a:pt x="161118" y="100454"/>
                  </a:cubicBezTo>
                  <a:cubicBezTo>
                    <a:pt x="161986" y="100647"/>
                    <a:pt x="162855" y="101129"/>
                    <a:pt x="163337" y="101804"/>
                  </a:cubicBezTo>
                  <a:lnTo>
                    <a:pt x="171538" y="112803"/>
                  </a:lnTo>
                  <a:cubicBezTo>
                    <a:pt x="172232" y="113671"/>
                    <a:pt x="173309" y="114158"/>
                    <a:pt x="174393" y="114158"/>
                  </a:cubicBezTo>
                  <a:cubicBezTo>
                    <a:pt x="175115" y="114158"/>
                    <a:pt x="175841" y="113941"/>
                    <a:pt x="176458" y="113478"/>
                  </a:cubicBezTo>
                  <a:lnTo>
                    <a:pt x="193052" y="100936"/>
                  </a:lnTo>
                  <a:cubicBezTo>
                    <a:pt x="194596" y="99778"/>
                    <a:pt x="194982" y="97656"/>
                    <a:pt x="193824" y="96112"/>
                  </a:cubicBezTo>
                  <a:lnTo>
                    <a:pt x="185623" y="85210"/>
                  </a:lnTo>
                  <a:cubicBezTo>
                    <a:pt x="184755" y="84053"/>
                    <a:pt x="184659" y="82509"/>
                    <a:pt x="185431" y="81351"/>
                  </a:cubicBezTo>
                  <a:cubicBezTo>
                    <a:pt x="186029" y="80239"/>
                    <a:pt x="187159" y="79582"/>
                    <a:pt x="188417" y="79582"/>
                  </a:cubicBezTo>
                  <a:cubicBezTo>
                    <a:pt x="188577" y="79582"/>
                    <a:pt x="188740" y="79593"/>
                    <a:pt x="188904" y="79615"/>
                  </a:cubicBezTo>
                  <a:lnTo>
                    <a:pt x="202411" y="81544"/>
                  </a:lnTo>
                  <a:cubicBezTo>
                    <a:pt x="202587" y="81572"/>
                    <a:pt x="202764" y="81586"/>
                    <a:pt x="202939" y="81586"/>
                  </a:cubicBezTo>
                  <a:cubicBezTo>
                    <a:pt x="204582" y="81586"/>
                    <a:pt x="206095" y="80393"/>
                    <a:pt x="206270" y="78650"/>
                  </a:cubicBezTo>
                  <a:lnTo>
                    <a:pt x="209261" y="58004"/>
                  </a:lnTo>
                  <a:cubicBezTo>
                    <a:pt x="209550" y="56074"/>
                    <a:pt x="208199" y="54337"/>
                    <a:pt x="206270" y="54048"/>
                  </a:cubicBezTo>
                  <a:lnTo>
                    <a:pt x="192763" y="52118"/>
                  </a:lnTo>
                  <a:cubicBezTo>
                    <a:pt x="190930" y="51829"/>
                    <a:pt x="189579" y="50092"/>
                    <a:pt x="189869" y="48259"/>
                  </a:cubicBezTo>
                  <a:cubicBezTo>
                    <a:pt x="189965" y="47294"/>
                    <a:pt x="190447" y="46523"/>
                    <a:pt x="191219" y="45944"/>
                  </a:cubicBezTo>
                  <a:lnTo>
                    <a:pt x="202121" y="37743"/>
                  </a:lnTo>
                  <a:cubicBezTo>
                    <a:pt x="203665" y="36585"/>
                    <a:pt x="203954" y="34366"/>
                    <a:pt x="202797" y="32919"/>
                  </a:cubicBezTo>
                  <a:lnTo>
                    <a:pt x="190351" y="16229"/>
                  </a:lnTo>
                  <a:cubicBezTo>
                    <a:pt x="189669" y="15320"/>
                    <a:pt x="188620" y="14846"/>
                    <a:pt x="187557" y="14846"/>
                  </a:cubicBezTo>
                  <a:cubicBezTo>
                    <a:pt x="186814" y="14846"/>
                    <a:pt x="186065" y="15077"/>
                    <a:pt x="185431" y="15553"/>
                  </a:cubicBezTo>
                  <a:lnTo>
                    <a:pt x="174529" y="23657"/>
                  </a:lnTo>
                  <a:cubicBezTo>
                    <a:pt x="173892" y="24175"/>
                    <a:pt x="173157" y="24413"/>
                    <a:pt x="172432" y="24413"/>
                  </a:cubicBezTo>
                  <a:cubicBezTo>
                    <a:pt x="171398" y="24413"/>
                    <a:pt x="170385" y="23929"/>
                    <a:pt x="169705" y="23079"/>
                  </a:cubicBezTo>
                  <a:cubicBezTo>
                    <a:pt x="169126" y="22307"/>
                    <a:pt x="168836" y="21342"/>
                    <a:pt x="169029" y="20474"/>
                  </a:cubicBezTo>
                  <a:lnTo>
                    <a:pt x="170959" y="6967"/>
                  </a:lnTo>
                  <a:cubicBezTo>
                    <a:pt x="171152" y="5037"/>
                    <a:pt x="169898" y="3301"/>
                    <a:pt x="167968" y="3011"/>
                  </a:cubicBezTo>
                  <a:lnTo>
                    <a:pt x="147322" y="20"/>
                  </a:lnTo>
                  <a:cubicBezTo>
                    <a:pt x="147197" y="7"/>
                    <a:pt x="147073" y="1"/>
                    <a:pt x="1469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68" name="Google Shape;2168;p39"/>
            <p:cNvSpPr/>
            <p:nvPr/>
          </p:nvSpPr>
          <p:spPr>
            <a:xfrm>
              <a:off x="4202861" y="1284806"/>
              <a:ext cx="1389300" cy="1389300"/>
            </a:xfrm>
            <a:custGeom>
              <a:avLst/>
              <a:gdLst/>
              <a:ahLst/>
              <a:cxnLst/>
              <a:rect l="l" t="t" r="r" b="b"/>
              <a:pathLst>
                <a:path w="55572" h="55572" extrusionOk="0">
                  <a:moveTo>
                    <a:pt x="27786" y="6947"/>
                  </a:moveTo>
                  <a:cubicBezTo>
                    <a:pt x="39267" y="6947"/>
                    <a:pt x="48625" y="16305"/>
                    <a:pt x="48625" y="27786"/>
                  </a:cubicBezTo>
                  <a:cubicBezTo>
                    <a:pt x="48625" y="39363"/>
                    <a:pt x="39267" y="48625"/>
                    <a:pt x="27786" y="48625"/>
                  </a:cubicBezTo>
                  <a:cubicBezTo>
                    <a:pt x="16305" y="48625"/>
                    <a:pt x="6947" y="39363"/>
                    <a:pt x="6947" y="27786"/>
                  </a:cubicBezTo>
                  <a:cubicBezTo>
                    <a:pt x="6947" y="16305"/>
                    <a:pt x="16305" y="6947"/>
                    <a:pt x="27786" y="6947"/>
                  </a:cubicBezTo>
                  <a:close/>
                  <a:moveTo>
                    <a:pt x="27786" y="0"/>
                  </a:moveTo>
                  <a:cubicBezTo>
                    <a:pt x="12446" y="0"/>
                    <a:pt x="0" y="12446"/>
                    <a:pt x="0" y="27786"/>
                  </a:cubicBezTo>
                  <a:cubicBezTo>
                    <a:pt x="0" y="43126"/>
                    <a:pt x="12446" y="55572"/>
                    <a:pt x="27786" y="55572"/>
                  </a:cubicBezTo>
                  <a:cubicBezTo>
                    <a:pt x="43126" y="55572"/>
                    <a:pt x="55571" y="43126"/>
                    <a:pt x="55571" y="27786"/>
                  </a:cubicBezTo>
                  <a:cubicBezTo>
                    <a:pt x="55571" y="12446"/>
                    <a:pt x="43126" y="97"/>
                    <a:pt x="277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69" name="Google Shape;2169;p39"/>
            <p:cNvSpPr/>
            <p:nvPr/>
          </p:nvSpPr>
          <p:spPr>
            <a:xfrm>
              <a:off x="3730400" y="4080350"/>
              <a:ext cx="173675" cy="260500"/>
            </a:xfrm>
            <a:custGeom>
              <a:avLst/>
              <a:gdLst/>
              <a:ahLst/>
              <a:cxnLst/>
              <a:rect l="l" t="t" r="r" b="b"/>
              <a:pathLst>
                <a:path w="6947" h="10420" extrusionOk="0">
                  <a:moveTo>
                    <a:pt x="0" y="0"/>
                  </a:moveTo>
                  <a:lnTo>
                    <a:pt x="0" y="10420"/>
                  </a:lnTo>
                  <a:lnTo>
                    <a:pt x="6947" y="10420"/>
                  </a:lnTo>
                  <a:lnTo>
                    <a:pt x="69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0" name="Google Shape;2170;p39"/>
            <p:cNvSpPr/>
            <p:nvPr/>
          </p:nvSpPr>
          <p:spPr>
            <a:xfrm>
              <a:off x="2430350" y="1227000"/>
              <a:ext cx="1473725" cy="2679700"/>
            </a:xfrm>
            <a:custGeom>
              <a:avLst/>
              <a:gdLst/>
              <a:ahLst/>
              <a:cxnLst/>
              <a:rect l="l" t="t" r="r" b="b"/>
              <a:pathLst>
                <a:path w="58949" h="107188" extrusionOk="0">
                  <a:moveTo>
                    <a:pt x="29619" y="1"/>
                  </a:moveTo>
                  <a:cubicBezTo>
                    <a:pt x="6851" y="14376"/>
                    <a:pt x="1" y="44381"/>
                    <a:pt x="14376" y="67053"/>
                  </a:cubicBezTo>
                  <a:cubicBezTo>
                    <a:pt x="19875" y="75929"/>
                    <a:pt x="28076" y="82683"/>
                    <a:pt x="37820" y="86445"/>
                  </a:cubicBezTo>
                  <a:cubicBezTo>
                    <a:pt x="46407" y="89725"/>
                    <a:pt x="52002" y="98022"/>
                    <a:pt x="52002" y="107188"/>
                  </a:cubicBezTo>
                  <a:lnTo>
                    <a:pt x="58949" y="107188"/>
                  </a:lnTo>
                  <a:cubicBezTo>
                    <a:pt x="58949" y="95128"/>
                    <a:pt x="51616" y="84323"/>
                    <a:pt x="40328" y="79981"/>
                  </a:cubicBezTo>
                  <a:cubicBezTo>
                    <a:pt x="18910" y="71588"/>
                    <a:pt x="8298" y="47468"/>
                    <a:pt x="16691" y="26050"/>
                  </a:cubicBezTo>
                  <a:cubicBezTo>
                    <a:pt x="19875" y="17753"/>
                    <a:pt x="25760" y="10710"/>
                    <a:pt x="33286" y="5886"/>
                  </a:cubicBezTo>
                  <a:lnTo>
                    <a:pt x="2961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1" name="Google Shape;2171;p39"/>
            <p:cNvSpPr/>
            <p:nvPr/>
          </p:nvSpPr>
          <p:spPr>
            <a:xfrm>
              <a:off x="5467000" y="3472525"/>
              <a:ext cx="607825" cy="173700"/>
            </a:xfrm>
            <a:custGeom>
              <a:avLst/>
              <a:gdLst/>
              <a:ahLst/>
              <a:cxnLst/>
              <a:rect l="l" t="t" r="r" b="b"/>
              <a:pathLst>
                <a:path w="24313" h="6948" extrusionOk="0">
                  <a:moveTo>
                    <a:pt x="0" y="1"/>
                  </a:moveTo>
                  <a:lnTo>
                    <a:pt x="0" y="6947"/>
                  </a:lnTo>
                  <a:lnTo>
                    <a:pt x="24313" y="6947"/>
                  </a:lnTo>
                  <a:lnTo>
                    <a:pt x="243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2" name="Google Shape;2172;p39"/>
            <p:cNvSpPr/>
            <p:nvPr/>
          </p:nvSpPr>
          <p:spPr>
            <a:xfrm>
              <a:off x="5324700" y="3925975"/>
              <a:ext cx="631950" cy="566850"/>
            </a:xfrm>
            <a:custGeom>
              <a:avLst/>
              <a:gdLst/>
              <a:ahLst/>
              <a:cxnLst/>
              <a:rect l="l" t="t" r="r" b="b"/>
              <a:pathLst>
                <a:path w="25278" h="22674" extrusionOk="0">
                  <a:moveTo>
                    <a:pt x="4438" y="1"/>
                  </a:moveTo>
                  <a:lnTo>
                    <a:pt x="0" y="5307"/>
                  </a:lnTo>
                  <a:lnTo>
                    <a:pt x="20839" y="22673"/>
                  </a:lnTo>
                  <a:lnTo>
                    <a:pt x="25277" y="17367"/>
                  </a:lnTo>
                  <a:lnTo>
                    <a:pt x="44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3" name="Google Shape;2173;p39"/>
            <p:cNvSpPr/>
            <p:nvPr/>
          </p:nvSpPr>
          <p:spPr>
            <a:xfrm>
              <a:off x="4946025" y="4167175"/>
              <a:ext cx="173675" cy="607825"/>
            </a:xfrm>
            <a:custGeom>
              <a:avLst/>
              <a:gdLst/>
              <a:ahLst/>
              <a:cxnLst/>
              <a:rect l="l" t="t" r="r" b="b"/>
              <a:pathLst>
                <a:path w="6947" h="24313" extrusionOk="0">
                  <a:moveTo>
                    <a:pt x="0" y="1"/>
                  </a:moveTo>
                  <a:lnTo>
                    <a:pt x="0" y="24313"/>
                  </a:lnTo>
                  <a:lnTo>
                    <a:pt x="6947" y="24313"/>
                  </a:lnTo>
                  <a:lnTo>
                    <a:pt x="69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4" name="Google Shape;2174;p39"/>
            <p:cNvSpPr/>
            <p:nvPr/>
          </p:nvSpPr>
          <p:spPr>
            <a:xfrm>
              <a:off x="1279850" y="1564675"/>
              <a:ext cx="735675" cy="342525"/>
            </a:xfrm>
            <a:custGeom>
              <a:avLst/>
              <a:gdLst/>
              <a:ahLst/>
              <a:cxnLst/>
              <a:rect l="l" t="t" r="r" b="b"/>
              <a:pathLst>
                <a:path w="29427" h="13701" extrusionOk="0">
                  <a:moveTo>
                    <a:pt x="27786" y="1"/>
                  </a:moveTo>
                  <a:lnTo>
                    <a:pt x="1" y="6947"/>
                  </a:lnTo>
                  <a:lnTo>
                    <a:pt x="1641" y="13701"/>
                  </a:lnTo>
                  <a:lnTo>
                    <a:pt x="29426" y="6754"/>
                  </a:lnTo>
                  <a:lnTo>
                    <a:pt x="2778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5" name="Google Shape;2175;p39"/>
            <p:cNvSpPr/>
            <p:nvPr/>
          </p:nvSpPr>
          <p:spPr>
            <a:xfrm>
              <a:off x="1424575" y="710850"/>
              <a:ext cx="706725" cy="574075"/>
            </a:xfrm>
            <a:custGeom>
              <a:avLst/>
              <a:gdLst/>
              <a:ahLst/>
              <a:cxnLst/>
              <a:rect l="l" t="t" r="r" b="b"/>
              <a:pathLst>
                <a:path w="28269" h="22963" extrusionOk="0">
                  <a:moveTo>
                    <a:pt x="3956" y="1"/>
                  </a:moveTo>
                  <a:lnTo>
                    <a:pt x="0" y="5596"/>
                  </a:lnTo>
                  <a:lnTo>
                    <a:pt x="24313" y="22962"/>
                  </a:lnTo>
                  <a:lnTo>
                    <a:pt x="28268" y="17367"/>
                  </a:lnTo>
                  <a:lnTo>
                    <a:pt x="395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6" name="Google Shape;2176;p39"/>
            <p:cNvSpPr/>
            <p:nvPr/>
          </p:nvSpPr>
          <p:spPr>
            <a:xfrm>
              <a:off x="2167450" y="238125"/>
              <a:ext cx="344925" cy="738075"/>
            </a:xfrm>
            <a:custGeom>
              <a:avLst/>
              <a:gdLst/>
              <a:ahLst/>
              <a:cxnLst/>
              <a:rect l="l" t="t" r="r" b="b"/>
              <a:pathLst>
                <a:path w="13797" h="29523" extrusionOk="0">
                  <a:moveTo>
                    <a:pt x="6754" y="0"/>
                  </a:moveTo>
                  <a:lnTo>
                    <a:pt x="1" y="1737"/>
                  </a:lnTo>
                  <a:lnTo>
                    <a:pt x="7140" y="29522"/>
                  </a:lnTo>
                  <a:lnTo>
                    <a:pt x="13797" y="27786"/>
                  </a:lnTo>
                  <a:lnTo>
                    <a:pt x="675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sp>
        <p:nvSpPr>
          <p:cNvPr id="2177" name="Google Shape;2177;p39"/>
          <p:cNvSpPr txBox="1">
            <a:spLocks noGrp="1"/>
          </p:cNvSpPr>
          <p:nvPr>
            <p:ph type="title"/>
          </p:nvPr>
        </p:nvSpPr>
        <p:spPr>
          <a:xfrm>
            <a:off x="2294886" y="2028866"/>
            <a:ext cx="48096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1" dirty="0" err="1">
                <a:latin typeface="+mn-lt"/>
              </a:rPr>
              <a:t>Giới</a:t>
            </a:r>
            <a:r>
              <a:rPr lang="en-US" b="1" dirty="0">
                <a:latin typeface="+mn-lt"/>
              </a:rPr>
              <a:t> </a:t>
            </a:r>
            <a:r>
              <a:rPr lang="en-US" b="1" dirty="0" err="1">
                <a:latin typeface="+mn-lt"/>
              </a:rPr>
              <a:t>thiệu</a:t>
            </a:r>
            <a:r>
              <a:rPr lang="en-US" b="1" dirty="0">
                <a:latin typeface="+mn-lt"/>
              </a:rPr>
              <a:t> </a:t>
            </a:r>
            <a:r>
              <a:rPr lang="en-US" b="1" dirty="0" err="1">
                <a:latin typeface="+mn-lt"/>
              </a:rPr>
              <a:t>chung</a:t>
            </a:r>
            <a:endParaRPr b="1" dirty="0">
              <a:latin typeface="+mn-lt"/>
            </a:endParaRPr>
          </a:p>
        </p:txBody>
      </p:sp>
      <p:sp>
        <p:nvSpPr>
          <p:cNvPr id="2178" name="Google Shape;2178;p39"/>
          <p:cNvSpPr txBox="1">
            <a:spLocks noGrp="1"/>
          </p:cNvSpPr>
          <p:nvPr>
            <p:ph type="subTitle" idx="1"/>
          </p:nvPr>
        </p:nvSpPr>
        <p:spPr>
          <a:xfrm>
            <a:off x="1668935" y="2662088"/>
            <a:ext cx="6083428" cy="1505338"/>
          </a:xfrm>
          <a:prstGeom prst="rect">
            <a:avLst/>
          </a:prstGeom>
        </p:spPr>
        <p:txBody>
          <a:bodyPr spcFirstLastPara="1" wrap="square" lIns="91425" tIns="91425" rIns="91425" bIns="91425" anchor="t" anchorCtr="0">
            <a:noAutofit/>
          </a:bodyPr>
          <a:lstStyle/>
          <a:p>
            <a:pPr lvl="0" algn="just"/>
            <a:r>
              <a:rPr lang="vi-VN" sz="1600" dirty="0">
                <a:latin typeface="+mn-lt"/>
              </a:rPr>
              <a:t>Selenium là một công cụ hỗ trợ kiểm thử tự động cho các ứng dụng Web. Selenium hỗ trợ kiểm thử trên hầu hết các trình duyệt phổ biến hiện nay như Firefox, Internet Explorer, Safari, ... cũng như các hệ điều hành chủ yếu như Windows, Linux, Mac,... Selenium cũng hỗ trợ một số lớn các ngôn ngữ lập trình Web phổ biến hiện nay như C#, Java, Perl, PHP, Python, Ruby,...</a:t>
            </a:r>
            <a:endParaRPr sz="1600" dirty="0">
              <a:latin typeface="+mn-lt"/>
              <a:ea typeface="Barlow Semi Condensed"/>
              <a:cs typeface="Barlow Semi Condensed"/>
              <a:sym typeface="Barlow Semi Condense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82"/>
        <p:cNvGrpSpPr/>
        <p:nvPr/>
      </p:nvGrpSpPr>
      <p:grpSpPr>
        <a:xfrm>
          <a:off x="0" y="0"/>
          <a:ext cx="0" cy="0"/>
          <a:chOff x="0" y="0"/>
          <a:chExt cx="0" cy="0"/>
        </a:xfrm>
      </p:grpSpPr>
      <p:sp>
        <p:nvSpPr>
          <p:cNvPr id="583" name="Google Shape;583;p40"/>
          <p:cNvSpPr txBox="1">
            <a:spLocks noGrp="1"/>
          </p:cNvSpPr>
          <p:nvPr>
            <p:ph type="title"/>
          </p:nvPr>
        </p:nvSpPr>
        <p:spPr>
          <a:xfrm>
            <a:off x="721884" y="446967"/>
            <a:ext cx="4696783" cy="591481"/>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800" dirty="0" err="1">
                <a:latin typeface="+mn-lt"/>
                <a:cs typeface="Times New Roman" panose="02020603050405020304" pitchFamily="18" charset="0"/>
              </a:rPr>
              <a:t>S</a:t>
            </a:r>
            <a:r>
              <a:rPr lang="en-US" dirty="0" err="1">
                <a:latin typeface="+mn-lt"/>
                <a:cs typeface="Times New Roman" panose="02020603050405020304" pitchFamily="18" charset="0"/>
              </a:rPr>
              <a:t>ự</a:t>
            </a:r>
            <a:r>
              <a:rPr lang="en-US" dirty="0">
                <a:latin typeface="+mn-lt"/>
                <a:cs typeface="Times New Roman" panose="02020603050405020304" pitchFamily="18" charset="0"/>
              </a:rPr>
              <a:t> ra </a:t>
            </a:r>
            <a:r>
              <a:rPr lang="en-US" dirty="0" err="1">
                <a:latin typeface="+mn-lt"/>
                <a:cs typeface="Times New Roman" panose="02020603050405020304" pitchFamily="18" charset="0"/>
              </a:rPr>
              <a:t>đời</a:t>
            </a:r>
            <a:r>
              <a:rPr lang="en-US" dirty="0">
                <a:latin typeface="+mn-lt"/>
                <a:cs typeface="Times New Roman" panose="02020603050405020304" pitchFamily="18" charset="0"/>
              </a:rPr>
              <a:t> </a:t>
            </a:r>
            <a:r>
              <a:rPr lang="en-US" dirty="0" err="1">
                <a:latin typeface="+mn-lt"/>
                <a:cs typeface="Times New Roman" panose="02020603050405020304" pitchFamily="18" charset="0"/>
              </a:rPr>
              <a:t>của</a:t>
            </a:r>
            <a:r>
              <a:rPr lang="en-US" dirty="0">
                <a:latin typeface="+mn-lt"/>
                <a:cs typeface="Times New Roman" panose="02020603050405020304" pitchFamily="18" charset="0"/>
              </a:rPr>
              <a:t> Selenium</a:t>
            </a:r>
            <a:endParaRPr sz="2800" dirty="0">
              <a:latin typeface="+mn-lt"/>
              <a:cs typeface="Times New Roman" panose="02020603050405020304" pitchFamily="18" charset="0"/>
            </a:endParaRPr>
          </a:p>
        </p:txBody>
      </p:sp>
      <p:grpSp>
        <p:nvGrpSpPr>
          <p:cNvPr id="23" name="Group 22">
            <a:extLst>
              <a:ext uri="{FF2B5EF4-FFF2-40B4-BE49-F238E27FC236}">
                <a16:creationId xmlns:a16="http://schemas.microsoft.com/office/drawing/2014/main" id="{7F01AAB2-14D8-7039-33E7-061320ED9AF4}"/>
              </a:ext>
            </a:extLst>
          </p:cNvPr>
          <p:cNvGrpSpPr/>
          <p:nvPr/>
        </p:nvGrpSpPr>
        <p:grpSpPr>
          <a:xfrm>
            <a:off x="601757" y="1946427"/>
            <a:ext cx="288389" cy="228403"/>
            <a:chOff x="6163714" y="813988"/>
            <a:chExt cx="288389" cy="228403"/>
          </a:xfrm>
        </p:grpSpPr>
        <p:sp>
          <p:nvSpPr>
            <p:cNvPr id="587" name="Google Shape;587;p40"/>
            <p:cNvSpPr/>
            <p:nvPr/>
          </p:nvSpPr>
          <p:spPr>
            <a:xfrm>
              <a:off x="6234740" y="835474"/>
              <a:ext cx="93704" cy="104730"/>
            </a:xfrm>
            <a:custGeom>
              <a:avLst/>
              <a:gdLst/>
              <a:ahLst/>
              <a:cxnLst/>
              <a:rect l="l" t="t" r="r" b="b"/>
              <a:pathLst>
                <a:path w="1759" h="1991" extrusionOk="0">
                  <a:moveTo>
                    <a:pt x="266" y="0"/>
                  </a:moveTo>
                  <a:cubicBezTo>
                    <a:pt x="164" y="0"/>
                    <a:pt x="1" y="219"/>
                    <a:pt x="31" y="295"/>
                  </a:cubicBezTo>
                  <a:cubicBezTo>
                    <a:pt x="40" y="319"/>
                    <a:pt x="56" y="347"/>
                    <a:pt x="77" y="353"/>
                  </a:cubicBezTo>
                  <a:cubicBezTo>
                    <a:pt x="257" y="412"/>
                    <a:pt x="232" y="663"/>
                    <a:pt x="418" y="716"/>
                  </a:cubicBezTo>
                  <a:cubicBezTo>
                    <a:pt x="430" y="719"/>
                    <a:pt x="424" y="765"/>
                    <a:pt x="436" y="781"/>
                  </a:cubicBezTo>
                  <a:cubicBezTo>
                    <a:pt x="523" y="892"/>
                    <a:pt x="591" y="1034"/>
                    <a:pt x="706" y="1096"/>
                  </a:cubicBezTo>
                  <a:cubicBezTo>
                    <a:pt x="802" y="1152"/>
                    <a:pt x="836" y="1220"/>
                    <a:pt x="882" y="1301"/>
                  </a:cubicBezTo>
                  <a:cubicBezTo>
                    <a:pt x="935" y="1390"/>
                    <a:pt x="1003" y="1474"/>
                    <a:pt x="1071" y="1551"/>
                  </a:cubicBezTo>
                  <a:cubicBezTo>
                    <a:pt x="1124" y="1616"/>
                    <a:pt x="1223" y="1663"/>
                    <a:pt x="1244" y="1731"/>
                  </a:cubicBezTo>
                  <a:cubicBezTo>
                    <a:pt x="1291" y="1889"/>
                    <a:pt x="1359" y="1969"/>
                    <a:pt x="1538" y="1988"/>
                  </a:cubicBezTo>
                  <a:cubicBezTo>
                    <a:pt x="1553" y="1990"/>
                    <a:pt x="1567" y="1991"/>
                    <a:pt x="1580" y="1991"/>
                  </a:cubicBezTo>
                  <a:cubicBezTo>
                    <a:pt x="1671" y="1991"/>
                    <a:pt x="1712" y="1944"/>
                    <a:pt x="1740" y="1873"/>
                  </a:cubicBezTo>
                  <a:cubicBezTo>
                    <a:pt x="1758" y="1830"/>
                    <a:pt x="1724" y="1762"/>
                    <a:pt x="1712" y="1706"/>
                  </a:cubicBezTo>
                  <a:cubicBezTo>
                    <a:pt x="1706" y="1675"/>
                    <a:pt x="1696" y="1644"/>
                    <a:pt x="1684" y="1619"/>
                  </a:cubicBezTo>
                  <a:cubicBezTo>
                    <a:pt x="1647" y="1554"/>
                    <a:pt x="1613" y="1489"/>
                    <a:pt x="1566" y="1434"/>
                  </a:cubicBezTo>
                  <a:cubicBezTo>
                    <a:pt x="1483" y="1341"/>
                    <a:pt x="1384" y="1260"/>
                    <a:pt x="1303" y="1164"/>
                  </a:cubicBezTo>
                  <a:cubicBezTo>
                    <a:pt x="1266" y="1121"/>
                    <a:pt x="1275" y="1028"/>
                    <a:pt x="1238" y="1006"/>
                  </a:cubicBezTo>
                  <a:cubicBezTo>
                    <a:pt x="1093" y="923"/>
                    <a:pt x="1046" y="759"/>
                    <a:pt x="932" y="654"/>
                  </a:cubicBezTo>
                  <a:cubicBezTo>
                    <a:pt x="898" y="623"/>
                    <a:pt x="864" y="586"/>
                    <a:pt x="833" y="551"/>
                  </a:cubicBezTo>
                  <a:cubicBezTo>
                    <a:pt x="802" y="517"/>
                    <a:pt x="780" y="456"/>
                    <a:pt x="746" y="446"/>
                  </a:cubicBezTo>
                  <a:cubicBezTo>
                    <a:pt x="628" y="415"/>
                    <a:pt x="591" y="313"/>
                    <a:pt x="563" y="226"/>
                  </a:cubicBezTo>
                  <a:cubicBezTo>
                    <a:pt x="514" y="66"/>
                    <a:pt x="359" y="72"/>
                    <a:pt x="272" y="1"/>
                  </a:cubicBezTo>
                  <a:cubicBezTo>
                    <a:pt x="270" y="0"/>
                    <a:pt x="268" y="0"/>
                    <a:pt x="2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40"/>
            <p:cNvSpPr/>
            <p:nvPr/>
          </p:nvSpPr>
          <p:spPr>
            <a:xfrm rot="19424750">
              <a:off x="6163714" y="937660"/>
              <a:ext cx="93704" cy="104731"/>
            </a:xfrm>
            <a:custGeom>
              <a:avLst/>
              <a:gdLst/>
              <a:ahLst/>
              <a:cxnLst/>
              <a:rect l="l" t="t" r="r" b="b"/>
              <a:pathLst>
                <a:path w="1759" h="1991" extrusionOk="0">
                  <a:moveTo>
                    <a:pt x="266" y="0"/>
                  </a:moveTo>
                  <a:cubicBezTo>
                    <a:pt x="164" y="0"/>
                    <a:pt x="1" y="219"/>
                    <a:pt x="31" y="295"/>
                  </a:cubicBezTo>
                  <a:cubicBezTo>
                    <a:pt x="40" y="319"/>
                    <a:pt x="56" y="347"/>
                    <a:pt x="77" y="353"/>
                  </a:cubicBezTo>
                  <a:cubicBezTo>
                    <a:pt x="257" y="412"/>
                    <a:pt x="232" y="663"/>
                    <a:pt x="418" y="716"/>
                  </a:cubicBezTo>
                  <a:cubicBezTo>
                    <a:pt x="430" y="719"/>
                    <a:pt x="424" y="765"/>
                    <a:pt x="436" y="781"/>
                  </a:cubicBezTo>
                  <a:cubicBezTo>
                    <a:pt x="523" y="892"/>
                    <a:pt x="591" y="1034"/>
                    <a:pt x="706" y="1096"/>
                  </a:cubicBezTo>
                  <a:cubicBezTo>
                    <a:pt x="802" y="1152"/>
                    <a:pt x="836" y="1220"/>
                    <a:pt x="882" y="1301"/>
                  </a:cubicBezTo>
                  <a:cubicBezTo>
                    <a:pt x="935" y="1390"/>
                    <a:pt x="1003" y="1474"/>
                    <a:pt x="1071" y="1551"/>
                  </a:cubicBezTo>
                  <a:cubicBezTo>
                    <a:pt x="1124" y="1616"/>
                    <a:pt x="1223" y="1663"/>
                    <a:pt x="1244" y="1731"/>
                  </a:cubicBezTo>
                  <a:cubicBezTo>
                    <a:pt x="1291" y="1889"/>
                    <a:pt x="1359" y="1969"/>
                    <a:pt x="1538" y="1988"/>
                  </a:cubicBezTo>
                  <a:cubicBezTo>
                    <a:pt x="1553" y="1990"/>
                    <a:pt x="1567" y="1991"/>
                    <a:pt x="1580" y="1991"/>
                  </a:cubicBezTo>
                  <a:cubicBezTo>
                    <a:pt x="1671" y="1991"/>
                    <a:pt x="1712" y="1944"/>
                    <a:pt x="1740" y="1873"/>
                  </a:cubicBezTo>
                  <a:cubicBezTo>
                    <a:pt x="1758" y="1830"/>
                    <a:pt x="1724" y="1762"/>
                    <a:pt x="1712" y="1706"/>
                  </a:cubicBezTo>
                  <a:cubicBezTo>
                    <a:pt x="1706" y="1675"/>
                    <a:pt x="1696" y="1644"/>
                    <a:pt x="1684" y="1619"/>
                  </a:cubicBezTo>
                  <a:cubicBezTo>
                    <a:pt x="1647" y="1554"/>
                    <a:pt x="1613" y="1489"/>
                    <a:pt x="1566" y="1434"/>
                  </a:cubicBezTo>
                  <a:cubicBezTo>
                    <a:pt x="1483" y="1341"/>
                    <a:pt x="1384" y="1260"/>
                    <a:pt x="1303" y="1164"/>
                  </a:cubicBezTo>
                  <a:cubicBezTo>
                    <a:pt x="1266" y="1121"/>
                    <a:pt x="1275" y="1028"/>
                    <a:pt x="1238" y="1006"/>
                  </a:cubicBezTo>
                  <a:cubicBezTo>
                    <a:pt x="1093" y="923"/>
                    <a:pt x="1046" y="759"/>
                    <a:pt x="932" y="654"/>
                  </a:cubicBezTo>
                  <a:cubicBezTo>
                    <a:pt x="898" y="623"/>
                    <a:pt x="864" y="586"/>
                    <a:pt x="833" y="551"/>
                  </a:cubicBezTo>
                  <a:cubicBezTo>
                    <a:pt x="802" y="517"/>
                    <a:pt x="780" y="456"/>
                    <a:pt x="746" y="446"/>
                  </a:cubicBezTo>
                  <a:cubicBezTo>
                    <a:pt x="628" y="415"/>
                    <a:pt x="591" y="313"/>
                    <a:pt x="563" y="226"/>
                  </a:cubicBezTo>
                  <a:cubicBezTo>
                    <a:pt x="514" y="66"/>
                    <a:pt x="359" y="72"/>
                    <a:pt x="272" y="1"/>
                  </a:cubicBezTo>
                  <a:cubicBezTo>
                    <a:pt x="270" y="0"/>
                    <a:pt x="268" y="0"/>
                    <a:pt x="2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40"/>
            <p:cNvSpPr/>
            <p:nvPr/>
          </p:nvSpPr>
          <p:spPr>
            <a:xfrm rot="2700000">
              <a:off x="6352809" y="807228"/>
              <a:ext cx="92533" cy="106054"/>
            </a:xfrm>
            <a:custGeom>
              <a:avLst/>
              <a:gdLst/>
              <a:ahLst/>
              <a:cxnLst/>
              <a:rect l="l" t="t" r="r" b="b"/>
              <a:pathLst>
                <a:path w="1759" h="1991" extrusionOk="0">
                  <a:moveTo>
                    <a:pt x="266" y="0"/>
                  </a:moveTo>
                  <a:cubicBezTo>
                    <a:pt x="164" y="0"/>
                    <a:pt x="1" y="219"/>
                    <a:pt x="31" y="295"/>
                  </a:cubicBezTo>
                  <a:cubicBezTo>
                    <a:pt x="40" y="319"/>
                    <a:pt x="56" y="347"/>
                    <a:pt x="77" y="353"/>
                  </a:cubicBezTo>
                  <a:cubicBezTo>
                    <a:pt x="257" y="412"/>
                    <a:pt x="232" y="663"/>
                    <a:pt x="418" y="716"/>
                  </a:cubicBezTo>
                  <a:cubicBezTo>
                    <a:pt x="430" y="719"/>
                    <a:pt x="424" y="765"/>
                    <a:pt x="436" y="781"/>
                  </a:cubicBezTo>
                  <a:cubicBezTo>
                    <a:pt x="523" y="892"/>
                    <a:pt x="591" y="1034"/>
                    <a:pt x="706" y="1096"/>
                  </a:cubicBezTo>
                  <a:cubicBezTo>
                    <a:pt x="802" y="1152"/>
                    <a:pt x="836" y="1220"/>
                    <a:pt x="882" y="1301"/>
                  </a:cubicBezTo>
                  <a:cubicBezTo>
                    <a:pt x="935" y="1390"/>
                    <a:pt x="1003" y="1474"/>
                    <a:pt x="1071" y="1551"/>
                  </a:cubicBezTo>
                  <a:cubicBezTo>
                    <a:pt x="1124" y="1616"/>
                    <a:pt x="1223" y="1663"/>
                    <a:pt x="1244" y="1731"/>
                  </a:cubicBezTo>
                  <a:cubicBezTo>
                    <a:pt x="1291" y="1889"/>
                    <a:pt x="1359" y="1969"/>
                    <a:pt x="1538" y="1988"/>
                  </a:cubicBezTo>
                  <a:cubicBezTo>
                    <a:pt x="1553" y="1990"/>
                    <a:pt x="1567" y="1991"/>
                    <a:pt x="1580" y="1991"/>
                  </a:cubicBezTo>
                  <a:cubicBezTo>
                    <a:pt x="1671" y="1991"/>
                    <a:pt x="1712" y="1944"/>
                    <a:pt x="1740" y="1873"/>
                  </a:cubicBezTo>
                  <a:cubicBezTo>
                    <a:pt x="1758" y="1830"/>
                    <a:pt x="1724" y="1762"/>
                    <a:pt x="1712" y="1706"/>
                  </a:cubicBezTo>
                  <a:cubicBezTo>
                    <a:pt x="1706" y="1675"/>
                    <a:pt x="1696" y="1644"/>
                    <a:pt x="1684" y="1619"/>
                  </a:cubicBezTo>
                  <a:cubicBezTo>
                    <a:pt x="1647" y="1554"/>
                    <a:pt x="1613" y="1489"/>
                    <a:pt x="1566" y="1434"/>
                  </a:cubicBezTo>
                  <a:cubicBezTo>
                    <a:pt x="1483" y="1341"/>
                    <a:pt x="1384" y="1260"/>
                    <a:pt x="1303" y="1164"/>
                  </a:cubicBezTo>
                  <a:cubicBezTo>
                    <a:pt x="1266" y="1121"/>
                    <a:pt x="1275" y="1028"/>
                    <a:pt x="1238" y="1006"/>
                  </a:cubicBezTo>
                  <a:cubicBezTo>
                    <a:pt x="1093" y="923"/>
                    <a:pt x="1046" y="759"/>
                    <a:pt x="932" y="654"/>
                  </a:cubicBezTo>
                  <a:cubicBezTo>
                    <a:pt x="898" y="623"/>
                    <a:pt x="864" y="586"/>
                    <a:pt x="833" y="551"/>
                  </a:cubicBezTo>
                  <a:cubicBezTo>
                    <a:pt x="802" y="517"/>
                    <a:pt x="780" y="456"/>
                    <a:pt x="746" y="446"/>
                  </a:cubicBezTo>
                  <a:cubicBezTo>
                    <a:pt x="628" y="415"/>
                    <a:pt x="591" y="313"/>
                    <a:pt x="563" y="226"/>
                  </a:cubicBezTo>
                  <a:cubicBezTo>
                    <a:pt x="514" y="66"/>
                    <a:pt x="359" y="72"/>
                    <a:pt x="272" y="1"/>
                  </a:cubicBezTo>
                  <a:cubicBezTo>
                    <a:pt x="270" y="0"/>
                    <a:pt x="268" y="0"/>
                    <a:pt x="2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590" name="Google Shape;590;p40"/>
          <p:cNvSpPr/>
          <p:nvPr/>
        </p:nvSpPr>
        <p:spPr>
          <a:xfrm>
            <a:off x="2192702" y="3198584"/>
            <a:ext cx="504355" cy="492437"/>
          </a:xfrm>
          <a:custGeom>
            <a:avLst/>
            <a:gdLst/>
            <a:ahLst/>
            <a:cxnLst/>
            <a:rect l="l" t="t" r="r" b="b"/>
            <a:pathLst>
              <a:path w="6383" h="6311" extrusionOk="0">
                <a:moveTo>
                  <a:pt x="3330" y="1"/>
                </a:moveTo>
                <a:cubicBezTo>
                  <a:pt x="3310" y="1"/>
                  <a:pt x="3286" y="8"/>
                  <a:pt x="3275" y="20"/>
                </a:cubicBezTo>
                <a:cubicBezTo>
                  <a:pt x="3244" y="54"/>
                  <a:pt x="3210" y="66"/>
                  <a:pt x="3176" y="66"/>
                </a:cubicBezTo>
                <a:cubicBezTo>
                  <a:pt x="3135" y="66"/>
                  <a:pt x="3095" y="49"/>
                  <a:pt x="3061" y="36"/>
                </a:cubicBezTo>
                <a:cubicBezTo>
                  <a:pt x="3007" y="15"/>
                  <a:pt x="2954" y="7"/>
                  <a:pt x="2902" y="7"/>
                </a:cubicBezTo>
                <a:cubicBezTo>
                  <a:pt x="2800" y="7"/>
                  <a:pt x="2702" y="37"/>
                  <a:pt x="2603" y="58"/>
                </a:cubicBezTo>
                <a:cubicBezTo>
                  <a:pt x="2511" y="75"/>
                  <a:pt x="2421" y="148"/>
                  <a:pt x="2335" y="148"/>
                </a:cubicBezTo>
                <a:cubicBezTo>
                  <a:pt x="2331" y="148"/>
                  <a:pt x="2328" y="148"/>
                  <a:pt x="2325" y="147"/>
                </a:cubicBezTo>
                <a:cubicBezTo>
                  <a:pt x="2315" y="147"/>
                  <a:pt x="2305" y="146"/>
                  <a:pt x="2296" y="146"/>
                </a:cubicBezTo>
                <a:cubicBezTo>
                  <a:pt x="2153" y="146"/>
                  <a:pt x="2048" y="211"/>
                  <a:pt x="1935" y="280"/>
                </a:cubicBezTo>
                <a:cubicBezTo>
                  <a:pt x="1771" y="379"/>
                  <a:pt x="1603" y="472"/>
                  <a:pt x="1439" y="568"/>
                </a:cubicBezTo>
                <a:cubicBezTo>
                  <a:pt x="1387" y="599"/>
                  <a:pt x="1340" y="658"/>
                  <a:pt x="1288" y="664"/>
                </a:cubicBezTo>
                <a:cubicBezTo>
                  <a:pt x="1170" y="680"/>
                  <a:pt x="1093" y="751"/>
                  <a:pt x="1049" y="838"/>
                </a:cubicBezTo>
                <a:cubicBezTo>
                  <a:pt x="997" y="943"/>
                  <a:pt x="926" y="1005"/>
                  <a:pt x="830" y="1067"/>
                </a:cubicBezTo>
                <a:cubicBezTo>
                  <a:pt x="771" y="1104"/>
                  <a:pt x="740" y="1184"/>
                  <a:pt x="700" y="1246"/>
                </a:cubicBezTo>
                <a:cubicBezTo>
                  <a:pt x="687" y="1268"/>
                  <a:pt x="684" y="1305"/>
                  <a:pt x="669" y="1314"/>
                </a:cubicBezTo>
                <a:cubicBezTo>
                  <a:pt x="557" y="1376"/>
                  <a:pt x="526" y="1491"/>
                  <a:pt x="467" y="1593"/>
                </a:cubicBezTo>
                <a:cubicBezTo>
                  <a:pt x="402" y="1707"/>
                  <a:pt x="328" y="1803"/>
                  <a:pt x="303" y="1946"/>
                </a:cubicBezTo>
                <a:cubicBezTo>
                  <a:pt x="275" y="2091"/>
                  <a:pt x="164" y="2221"/>
                  <a:pt x="124" y="2367"/>
                </a:cubicBezTo>
                <a:cubicBezTo>
                  <a:pt x="71" y="2549"/>
                  <a:pt x="25" y="2744"/>
                  <a:pt x="37" y="2933"/>
                </a:cubicBezTo>
                <a:cubicBezTo>
                  <a:pt x="43" y="3038"/>
                  <a:pt x="43" y="3125"/>
                  <a:pt x="0" y="3218"/>
                </a:cubicBezTo>
                <a:lnTo>
                  <a:pt x="0" y="3366"/>
                </a:lnTo>
                <a:cubicBezTo>
                  <a:pt x="31" y="3465"/>
                  <a:pt x="96" y="3565"/>
                  <a:pt x="87" y="3660"/>
                </a:cubicBezTo>
                <a:cubicBezTo>
                  <a:pt x="71" y="3790"/>
                  <a:pt x="93" y="3896"/>
                  <a:pt x="176" y="3992"/>
                </a:cubicBezTo>
                <a:cubicBezTo>
                  <a:pt x="195" y="4013"/>
                  <a:pt x="204" y="4060"/>
                  <a:pt x="195" y="4085"/>
                </a:cubicBezTo>
                <a:cubicBezTo>
                  <a:pt x="152" y="4177"/>
                  <a:pt x="195" y="4236"/>
                  <a:pt x="251" y="4304"/>
                </a:cubicBezTo>
                <a:cubicBezTo>
                  <a:pt x="279" y="4335"/>
                  <a:pt x="279" y="4388"/>
                  <a:pt x="297" y="4428"/>
                </a:cubicBezTo>
                <a:cubicBezTo>
                  <a:pt x="353" y="4558"/>
                  <a:pt x="409" y="4688"/>
                  <a:pt x="477" y="4815"/>
                </a:cubicBezTo>
                <a:cubicBezTo>
                  <a:pt x="511" y="4880"/>
                  <a:pt x="570" y="4930"/>
                  <a:pt x="613" y="4991"/>
                </a:cubicBezTo>
                <a:cubicBezTo>
                  <a:pt x="644" y="5038"/>
                  <a:pt x="656" y="5103"/>
                  <a:pt x="693" y="5140"/>
                </a:cubicBezTo>
                <a:cubicBezTo>
                  <a:pt x="808" y="5255"/>
                  <a:pt x="932" y="5357"/>
                  <a:pt x="1049" y="5465"/>
                </a:cubicBezTo>
                <a:cubicBezTo>
                  <a:pt x="1077" y="5490"/>
                  <a:pt x="1114" y="5511"/>
                  <a:pt x="1130" y="5542"/>
                </a:cubicBezTo>
                <a:cubicBezTo>
                  <a:pt x="1192" y="5672"/>
                  <a:pt x="1322" y="5719"/>
                  <a:pt x="1430" y="5793"/>
                </a:cubicBezTo>
                <a:cubicBezTo>
                  <a:pt x="1483" y="5830"/>
                  <a:pt x="1545" y="5864"/>
                  <a:pt x="1606" y="5892"/>
                </a:cubicBezTo>
                <a:cubicBezTo>
                  <a:pt x="1681" y="5926"/>
                  <a:pt x="1767" y="5945"/>
                  <a:pt x="1842" y="5979"/>
                </a:cubicBezTo>
                <a:cubicBezTo>
                  <a:pt x="1935" y="6022"/>
                  <a:pt x="2015" y="6090"/>
                  <a:pt x="2108" y="6127"/>
                </a:cubicBezTo>
                <a:cubicBezTo>
                  <a:pt x="2226" y="6171"/>
                  <a:pt x="2346" y="6202"/>
                  <a:pt x="2467" y="6227"/>
                </a:cubicBezTo>
                <a:cubicBezTo>
                  <a:pt x="2582" y="6251"/>
                  <a:pt x="2699" y="6270"/>
                  <a:pt x="2817" y="6282"/>
                </a:cubicBezTo>
                <a:cubicBezTo>
                  <a:pt x="2937" y="6295"/>
                  <a:pt x="3058" y="6298"/>
                  <a:pt x="3179" y="6307"/>
                </a:cubicBezTo>
                <a:cubicBezTo>
                  <a:pt x="3185" y="6307"/>
                  <a:pt x="3191" y="6298"/>
                  <a:pt x="3201" y="6298"/>
                </a:cubicBezTo>
                <a:cubicBezTo>
                  <a:pt x="3245" y="6294"/>
                  <a:pt x="3295" y="6281"/>
                  <a:pt x="3339" y="6281"/>
                </a:cubicBezTo>
                <a:cubicBezTo>
                  <a:pt x="3359" y="6281"/>
                  <a:pt x="3379" y="6284"/>
                  <a:pt x="3396" y="6292"/>
                </a:cubicBezTo>
                <a:cubicBezTo>
                  <a:pt x="3423" y="6305"/>
                  <a:pt x="3448" y="6310"/>
                  <a:pt x="3471" y="6310"/>
                </a:cubicBezTo>
                <a:cubicBezTo>
                  <a:pt x="3507" y="6310"/>
                  <a:pt x="3539" y="6297"/>
                  <a:pt x="3575" y="6282"/>
                </a:cubicBezTo>
                <a:cubicBezTo>
                  <a:pt x="3631" y="6261"/>
                  <a:pt x="3687" y="6236"/>
                  <a:pt x="3745" y="6220"/>
                </a:cubicBezTo>
                <a:cubicBezTo>
                  <a:pt x="3813" y="6202"/>
                  <a:pt x="3885" y="6196"/>
                  <a:pt x="3953" y="6183"/>
                </a:cubicBezTo>
                <a:cubicBezTo>
                  <a:pt x="4114" y="6162"/>
                  <a:pt x="4262" y="6127"/>
                  <a:pt x="4402" y="6022"/>
                </a:cubicBezTo>
                <a:cubicBezTo>
                  <a:pt x="4535" y="5920"/>
                  <a:pt x="4711" y="5874"/>
                  <a:pt x="4857" y="5784"/>
                </a:cubicBezTo>
                <a:cubicBezTo>
                  <a:pt x="4999" y="5694"/>
                  <a:pt x="5129" y="5583"/>
                  <a:pt x="5253" y="5471"/>
                </a:cubicBezTo>
                <a:cubicBezTo>
                  <a:pt x="5460" y="5282"/>
                  <a:pt x="5683" y="5106"/>
                  <a:pt x="5798" y="4837"/>
                </a:cubicBezTo>
                <a:cubicBezTo>
                  <a:pt x="5804" y="4821"/>
                  <a:pt x="5825" y="4818"/>
                  <a:pt x="5832" y="4803"/>
                </a:cubicBezTo>
                <a:cubicBezTo>
                  <a:pt x="5909" y="4682"/>
                  <a:pt x="6027" y="4567"/>
                  <a:pt x="6048" y="4437"/>
                </a:cubicBezTo>
                <a:cubicBezTo>
                  <a:pt x="6070" y="4307"/>
                  <a:pt x="6126" y="4190"/>
                  <a:pt x="6172" y="4078"/>
                </a:cubicBezTo>
                <a:cubicBezTo>
                  <a:pt x="6228" y="3939"/>
                  <a:pt x="6240" y="3797"/>
                  <a:pt x="6253" y="3657"/>
                </a:cubicBezTo>
                <a:cubicBezTo>
                  <a:pt x="6268" y="3515"/>
                  <a:pt x="6383" y="3376"/>
                  <a:pt x="6287" y="3221"/>
                </a:cubicBezTo>
                <a:cubicBezTo>
                  <a:pt x="6280" y="3209"/>
                  <a:pt x="6308" y="3178"/>
                  <a:pt x="6315" y="3156"/>
                </a:cubicBezTo>
                <a:cubicBezTo>
                  <a:pt x="6321" y="3128"/>
                  <a:pt x="6327" y="3100"/>
                  <a:pt x="6321" y="3075"/>
                </a:cubicBezTo>
                <a:cubicBezTo>
                  <a:pt x="6293" y="2921"/>
                  <a:pt x="6259" y="2769"/>
                  <a:pt x="6237" y="2614"/>
                </a:cubicBezTo>
                <a:cubicBezTo>
                  <a:pt x="6228" y="2552"/>
                  <a:pt x="6271" y="2484"/>
                  <a:pt x="6256" y="2429"/>
                </a:cubicBezTo>
                <a:cubicBezTo>
                  <a:pt x="6215" y="2280"/>
                  <a:pt x="6185" y="2122"/>
                  <a:pt x="6101" y="1998"/>
                </a:cubicBezTo>
                <a:cubicBezTo>
                  <a:pt x="6045" y="1915"/>
                  <a:pt x="6005" y="1844"/>
                  <a:pt x="6008" y="1748"/>
                </a:cubicBezTo>
                <a:cubicBezTo>
                  <a:pt x="6008" y="1732"/>
                  <a:pt x="5983" y="1717"/>
                  <a:pt x="5971" y="1701"/>
                </a:cubicBezTo>
                <a:cubicBezTo>
                  <a:pt x="5887" y="1599"/>
                  <a:pt x="5807" y="1494"/>
                  <a:pt x="5720" y="1395"/>
                </a:cubicBezTo>
                <a:cubicBezTo>
                  <a:pt x="5599" y="1255"/>
                  <a:pt x="5572" y="1039"/>
                  <a:pt x="5367" y="964"/>
                </a:cubicBezTo>
                <a:cubicBezTo>
                  <a:pt x="5352" y="958"/>
                  <a:pt x="5346" y="924"/>
                  <a:pt x="5333" y="903"/>
                </a:cubicBezTo>
                <a:cubicBezTo>
                  <a:pt x="5279" y="814"/>
                  <a:pt x="5233" y="713"/>
                  <a:pt x="5123" y="713"/>
                </a:cubicBezTo>
                <a:cubicBezTo>
                  <a:pt x="5107" y="713"/>
                  <a:pt x="5089" y="715"/>
                  <a:pt x="5070" y="720"/>
                </a:cubicBezTo>
                <a:cubicBezTo>
                  <a:pt x="5049" y="670"/>
                  <a:pt x="5039" y="618"/>
                  <a:pt x="5008" y="599"/>
                </a:cubicBezTo>
                <a:cubicBezTo>
                  <a:pt x="4919" y="540"/>
                  <a:pt x="4823" y="494"/>
                  <a:pt x="4727" y="448"/>
                </a:cubicBezTo>
                <a:cubicBezTo>
                  <a:pt x="4671" y="420"/>
                  <a:pt x="4609" y="398"/>
                  <a:pt x="4550" y="373"/>
                </a:cubicBezTo>
                <a:cubicBezTo>
                  <a:pt x="4358" y="286"/>
                  <a:pt x="4186" y="147"/>
                  <a:pt x="3965" y="147"/>
                </a:cubicBezTo>
                <a:cubicBezTo>
                  <a:pt x="3958" y="147"/>
                  <a:pt x="3951" y="147"/>
                  <a:pt x="3943" y="147"/>
                </a:cubicBezTo>
                <a:cubicBezTo>
                  <a:pt x="3940" y="148"/>
                  <a:pt x="3936" y="148"/>
                  <a:pt x="3933" y="148"/>
                </a:cubicBezTo>
                <a:cubicBezTo>
                  <a:pt x="3907" y="148"/>
                  <a:pt x="3879" y="139"/>
                  <a:pt x="3863" y="123"/>
                </a:cubicBezTo>
                <a:cubicBezTo>
                  <a:pt x="3784" y="41"/>
                  <a:pt x="3688" y="37"/>
                  <a:pt x="3591" y="37"/>
                </a:cubicBezTo>
                <a:cubicBezTo>
                  <a:pt x="3578" y="37"/>
                  <a:pt x="3566" y="37"/>
                  <a:pt x="3553" y="37"/>
                </a:cubicBezTo>
                <a:cubicBezTo>
                  <a:pt x="3485" y="37"/>
                  <a:pt x="3417" y="35"/>
                  <a:pt x="3355" y="5"/>
                </a:cubicBezTo>
                <a:cubicBezTo>
                  <a:pt x="3349" y="2"/>
                  <a:pt x="3340" y="1"/>
                  <a:pt x="33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40"/>
          <p:cNvSpPr/>
          <p:nvPr/>
        </p:nvSpPr>
        <p:spPr>
          <a:xfrm flipH="1">
            <a:off x="565311" y="3937002"/>
            <a:ext cx="344874" cy="68586"/>
          </a:xfrm>
          <a:custGeom>
            <a:avLst/>
            <a:gdLst/>
            <a:ahLst/>
            <a:cxnLst/>
            <a:rect l="l" t="t" r="r" b="b"/>
            <a:pathLst>
              <a:path w="6947" h="1469" extrusionOk="0">
                <a:moveTo>
                  <a:pt x="4963" y="1"/>
                </a:moveTo>
                <a:cubicBezTo>
                  <a:pt x="4941" y="25"/>
                  <a:pt x="4918" y="33"/>
                  <a:pt x="4895" y="33"/>
                </a:cubicBezTo>
                <a:cubicBezTo>
                  <a:pt x="4850" y="33"/>
                  <a:pt x="4804" y="2"/>
                  <a:pt x="4760" y="2"/>
                </a:cubicBezTo>
                <a:cubicBezTo>
                  <a:pt x="4748" y="2"/>
                  <a:pt x="4736" y="4"/>
                  <a:pt x="4724" y="10"/>
                </a:cubicBezTo>
                <a:cubicBezTo>
                  <a:pt x="4629" y="53"/>
                  <a:pt x="4536" y="97"/>
                  <a:pt x="4440" y="143"/>
                </a:cubicBezTo>
                <a:cubicBezTo>
                  <a:pt x="4282" y="220"/>
                  <a:pt x="4118" y="285"/>
                  <a:pt x="3969" y="378"/>
                </a:cubicBezTo>
                <a:cubicBezTo>
                  <a:pt x="3855" y="449"/>
                  <a:pt x="3759" y="552"/>
                  <a:pt x="3653" y="638"/>
                </a:cubicBezTo>
                <a:cubicBezTo>
                  <a:pt x="3610" y="675"/>
                  <a:pt x="3570" y="713"/>
                  <a:pt x="3527" y="744"/>
                </a:cubicBezTo>
                <a:cubicBezTo>
                  <a:pt x="3499" y="762"/>
                  <a:pt x="3449" y="768"/>
                  <a:pt x="3443" y="787"/>
                </a:cubicBezTo>
                <a:cubicBezTo>
                  <a:pt x="3409" y="901"/>
                  <a:pt x="3310" y="935"/>
                  <a:pt x="3217" y="973"/>
                </a:cubicBezTo>
                <a:cubicBezTo>
                  <a:pt x="3130" y="1010"/>
                  <a:pt x="3032" y="1045"/>
                  <a:pt x="2928" y="1045"/>
                </a:cubicBezTo>
                <a:cubicBezTo>
                  <a:pt x="2836" y="1045"/>
                  <a:pt x="2741" y="1017"/>
                  <a:pt x="2647" y="939"/>
                </a:cubicBezTo>
                <a:cubicBezTo>
                  <a:pt x="2617" y="911"/>
                  <a:pt x="2558" y="908"/>
                  <a:pt x="2514" y="895"/>
                </a:cubicBezTo>
                <a:cubicBezTo>
                  <a:pt x="2496" y="889"/>
                  <a:pt x="2474" y="886"/>
                  <a:pt x="2462" y="877"/>
                </a:cubicBezTo>
                <a:cubicBezTo>
                  <a:pt x="2285" y="716"/>
                  <a:pt x="2109" y="558"/>
                  <a:pt x="1932" y="397"/>
                </a:cubicBezTo>
                <a:cubicBezTo>
                  <a:pt x="1920" y="388"/>
                  <a:pt x="1905" y="375"/>
                  <a:pt x="1892" y="375"/>
                </a:cubicBezTo>
                <a:cubicBezTo>
                  <a:pt x="1784" y="357"/>
                  <a:pt x="1676" y="332"/>
                  <a:pt x="1567" y="323"/>
                </a:cubicBezTo>
                <a:cubicBezTo>
                  <a:pt x="1524" y="320"/>
                  <a:pt x="1480" y="320"/>
                  <a:pt x="1436" y="320"/>
                </a:cubicBezTo>
                <a:cubicBezTo>
                  <a:pt x="1349" y="320"/>
                  <a:pt x="1261" y="323"/>
                  <a:pt x="1174" y="323"/>
                </a:cubicBezTo>
                <a:cubicBezTo>
                  <a:pt x="1171" y="313"/>
                  <a:pt x="1168" y="304"/>
                  <a:pt x="1165" y="298"/>
                </a:cubicBezTo>
                <a:cubicBezTo>
                  <a:pt x="1047" y="341"/>
                  <a:pt x="902" y="360"/>
                  <a:pt x="821" y="440"/>
                </a:cubicBezTo>
                <a:cubicBezTo>
                  <a:pt x="685" y="573"/>
                  <a:pt x="530" y="654"/>
                  <a:pt x="360" y="716"/>
                </a:cubicBezTo>
                <a:cubicBezTo>
                  <a:pt x="329" y="728"/>
                  <a:pt x="304" y="747"/>
                  <a:pt x="280" y="765"/>
                </a:cubicBezTo>
                <a:cubicBezTo>
                  <a:pt x="193" y="833"/>
                  <a:pt x="190" y="979"/>
                  <a:pt x="134" y="1019"/>
                </a:cubicBezTo>
                <a:cubicBezTo>
                  <a:pt x="1" y="1121"/>
                  <a:pt x="23" y="1214"/>
                  <a:pt x="57" y="1341"/>
                </a:cubicBezTo>
                <a:cubicBezTo>
                  <a:pt x="75" y="1418"/>
                  <a:pt x="119" y="1443"/>
                  <a:pt x="177" y="1455"/>
                </a:cubicBezTo>
                <a:cubicBezTo>
                  <a:pt x="203" y="1460"/>
                  <a:pt x="230" y="1465"/>
                  <a:pt x="255" y="1465"/>
                </a:cubicBezTo>
                <a:cubicBezTo>
                  <a:pt x="297" y="1465"/>
                  <a:pt x="335" y="1452"/>
                  <a:pt x="360" y="1400"/>
                </a:cubicBezTo>
                <a:cubicBezTo>
                  <a:pt x="416" y="1276"/>
                  <a:pt x="586" y="1236"/>
                  <a:pt x="589" y="1078"/>
                </a:cubicBezTo>
                <a:cubicBezTo>
                  <a:pt x="589" y="1075"/>
                  <a:pt x="595" y="1072"/>
                  <a:pt x="598" y="1072"/>
                </a:cubicBezTo>
                <a:cubicBezTo>
                  <a:pt x="722" y="1065"/>
                  <a:pt x="781" y="954"/>
                  <a:pt x="874" y="901"/>
                </a:cubicBezTo>
                <a:cubicBezTo>
                  <a:pt x="982" y="843"/>
                  <a:pt x="1091" y="790"/>
                  <a:pt x="1205" y="747"/>
                </a:cubicBezTo>
                <a:cubicBezTo>
                  <a:pt x="1255" y="728"/>
                  <a:pt x="1308" y="726"/>
                  <a:pt x="1361" y="726"/>
                </a:cubicBezTo>
                <a:cubicBezTo>
                  <a:pt x="1380" y="726"/>
                  <a:pt x="1399" y="726"/>
                  <a:pt x="1418" y="726"/>
                </a:cubicBezTo>
                <a:cubicBezTo>
                  <a:pt x="1464" y="726"/>
                  <a:pt x="1511" y="725"/>
                  <a:pt x="1558" y="713"/>
                </a:cubicBezTo>
                <a:cubicBezTo>
                  <a:pt x="1566" y="711"/>
                  <a:pt x="1573" y="710"/>
                  <a:pt x="1582" y="710"/>
                </a:cubicBezTo>
                <a:cubicBezTo>
                  <a:pt x="1675" y="710"/>
                  <a:pt x="1809" y="816"/>
                  <a:pt x="1883" y="901"/>
                </a:cubicBezTo>
                <a:cubicBezTo>
                  <a:pt x="2038" y="1078"/>
                  <a:pt x="2208" y="1217"/>
                  <a:pt x="2425" y="1310"/>
                </a:cubicBezTo>
                <a:cubicBezTo>
                  <a:pt x="2480" y="1335"/>
                  <a:pt x="2524" y="1384"/>
                  <a:pt x="2576" y="1412"/>
                </a:cubicBezTo>
                <a:cubicBezTo>
                  <a:pt x="2617" y="1434"/>
                  <a:pt x="2663" y="1437"/>
                  <a:pt x="2706" y="1443"/>
                </a:cubicBezTo>
                <a:cubicBezTo>
                  <a:pt x="2795" y="1452"/>
                  <a:pt x="2881" y="1468"/>
                  <a:pt x="2969" y="1468"/>
                </a:cubicBezTo>
                <a:cubicBezTo>
                  <a:pt x="2977" y="1468"/>
                  <a:pt x="2984" y="1468"/>
                  <a:pt x="2991" y="1468"/>
                </a:cubicBezTo>
                <a:cubicBezTo>
                  <a:pt x="3179" y="1456"/>
                  <a:pt x="3332" y="1307"/>
                  <a:pt x="3527" y="1307"/>
                </a:cubicBezTo>
                <a:cubicBezTo>
                  <a:pt x="3531" y="1307"/>
                  <a:pt x="3535" y="1307"/>
                  <a:pt x="3539" y="1307"/>
                </a:cubicBezTo>
                <a:cubicBezTo>
                  <a:pt x="3540" y="1307"/>
                  <a:pt x="3541" y="1307"/>
                  <a:pt x="3542" y="1307"/>
                </a:cubicBezTo>
                <a:cubicBezTo>
                  <a:pt x="3575" y="1307"/>
                  <a:pt x="3611" y="1263"/>
                  <a:pt x="3641" y="1236"/>
                </a:cubicBezTo>
                <a:cubicBezTo>
                  <a:pt x="3675" y="1199"/>
                  <a:pt x="3697" y="1152"/>
                  <a:pt x="3734" y="1118"/>
                </a:cubicBezTo>
                <a:cubicBezTo>
                  <a:pt x="3848" y="1025"/>
                  <a:pt x="3972" y="942"/>
                  <a:pt x="4084" y="843"/>
                </a:cubicBezTo>
                <a:cubicBezTo>
                  <a:pt x="4186" y="753"/>
                  <a:pt x="4269" y="641"/>
                  <a:pt x="4424" y="638"/>
                </a:cubicBezTo>
                <a:cubicBezTo>
                  <a:pt x="4455" y="638"/>
                  <a:pt x="4483" y="598"/>
                  <a:pt x="4517" y="586"/>
                </a:cubicBezTo>
                <a:cubicBezTo>
                  <a:pt x="4650" y="530"/>
                  <a:pt x="4777" y="449"/>
                  <a:pt x="4916" y="431"/>
                </a:cubicBezTo>
                <a:cubicBezTo>
                  <a:pt x="4985" y="421"/>
                  <a:pt x="5056" y="415"/>
                  <a:pt x="5126" y="415"/>
                </a:cubicBezTo>
                <a:cubicBezTo>
                  <a:pt x="5273" y="415"/>
                  <a:pt x="5420" y="439"/>
                  <a:pt x="5560" y="496"/>
                </a:cubicBezTo>
                <a:cubicBezTo>
                  <a:pt x="5715" y="558"/>
                  <a:pt x="5904" y="592"/>
                  <a:pt x="6012" y="703"/>
                </a:cubicBezTo>
                <a:cubicBezTo>
                  <a:pt x="6179" y="870"/>
                  <a:pt x="6396" y="963"/>
                  <a:pt x="6554" y="1134"/>
                </a:cubicBezTo>
                <a:cubicBezTo>
                  <a:pt x="6585" y="1164"/>
                  <a:pt x="6628" y="1183"/>
                  <a:pt x="6671" y="1205"/>
                </a:cubicBezTo>
                <a:cubicBezTo>
                  <a:pt x="6696" y="1216"/>
                  <a:pt x="6722" y="1222"/>
                  <a:pt x="6747" y="1222"/>
                </a:cubicBezTo>
                <a:cubicBezTo>
                  <a:pt x="6835" y="1222"/>
                  <a:pt x="6917" y="1156"/>
                  <a:pt x="6931" y="1059"/>
                </a:cubicBezTo>
                <a:cubicBezTo>
                  <a:pt x="6947" y="951"/>
                  <a:pt x="6823" y="725"/>
                  <a:pt x="6696" y="669"/>
                </a:cubicBezTo>
                <a:cubicBezTo>
                  <a:pt x="6569" y="617"/>
                  <a:pt x="6486" y="527"/>
                  <a:pt x="6390" y="434"/>
                </a:cubicBezTo>
                <a:cubicBezTo>
                  <a:pt x="6244" y="292"/>
                  <a:pt x="6068" y="177"/>
                  <a:pt x="5851" y="152"/>
                </a:cubicBezTo>
                <a:cubicBezTo>
                  <a:pt x="5749" y="143"/>
                  <a:pt x="5631" y="134"/>
                  <a:pt x="5557" y="78"/>
                </a:cubicBezTo>
                <a:cubicBezTo>
                  <a:pt x="5485" y="22"/>
                  <a:pt x="5409" y="8"/>
                  <a:pt x="5332" y="8"/>
                </a:cubicBezTo>
                <a:cubicBezTo>
                  <a:pt x="5255" y="8"/>
                  <a:pt x="5176" y="22"/>
                  <a:pt x="5100" y="22"/>
                </a:cubicBezTo>
                <a:cubicBezTo>
                  <a:pt x="5053" y="22"/>
                  <a:pt x="5008" y="17"/>
                  <a:pt x="49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431;p37">
            <a:extLst>
              <a:ext uri="{FF2B5EF4-FFF2-40B4-BE49-F238E27FC236}">
                <a16:creationId xmlns:a16="http://schemas.microsoft.com/office/drawing/2014/main" id="{65AFD68F-CF60-3077-A7FD-6D0B81CB4B5F}"/>
              </a:ext>
            </a:extLst>
          </p:cNvPr>
          <p:cNvSpPr txBox="1">
            <a:spLocks/>
          </p:cNvSpPr>
          <p:nvPr/>
        </p:nvSpPr>
        <p:spPr>
          <a:xfrm>
            <a:off x="871572" y="3789101"/>
            <a:ext cx="1752882" cy="32051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Fredoka"/>
              <a:buNone/>
              <a:defRPr sz="3000" b="1" i="0" u="none" strike="noStrike" cap="none">
                <a:solidFill>
                  <a:schemeClr val="dk1"/>
                </a:solidFill>
                <a:latin typeface="Fredoka"/>
                <a:ea typeface="Fredoka"/>
                <a:cs typeface="Fredoka"/>
                <a:sym typeface="Fredoka"/>
              </a:defRPr>
            </a:lvl1pPr>
            <a:lvl2pPr marR="0" lvl="1" algn="l" rtl="0">
              <a:lnSpc>
                <a:spcPct val="100000"/>
              </a:lnSpc>
              <a:spcBef>
                <a:spcPts val="0"/>
              </a:spcBef>
              <a:spcAft>
                <a:spcPts val="0"/>
              </a:spcAft>
              <a:buClr>
                <a:schemeClr val="dk1"/>
              </a:buClr>
              <a:buSzPts val="3000"/>
              <a:buFont typeface="Fredoka"/>
              <a:buNone/>
              <a:defRPr sz="3000" b="1" i="0" u="none" strike="noStrike" cap="none">
                <a:solidFill>
                  <a:schemeClr val="dk1"/>
                </a:solidFill>
                <a:latin typeface="Fredoka"/>
                <a:ea typeface="Fredoka"/>
                <a:cs typeface="Fredoka"/>
                <a:sym typeface="Fredoka"/>
              </a:defRPr>
            </a:lvl2pPr>
            <a:lvl3pPr marR="0" lvl="2" algn="l" rtl="0">
              <a:lnSpc>
                <a:spcPct val="100000"/>
              </a:lnSpc>
              <a:spcBef>
                <a:spcPts val="0"/>
              </a:spcBef>
              <a:spcAft>
                <a:spcPts val="0"/>
              </a:spcAft>
              <a:buClr>
                <a:schemeClr val="dk1"/>
              </a:buClr>
              <a:buSzPts val="3000"/>
              <a:buFont typeface="Fredoka"/>
              <a:buNone/>
              <a:defRPr sz="3000" b="1" i="0" u="none" strike="noStrike" cap="none">
                <a:solidFill>
                  <a:schemeClr val="dk1"/>
                </a:solidFill>
                <a:latin typeface="Fredoka"/>
                <a:ea typeface="Fredoka"/>
                <a:cs typeface="Fredoka"/>
                <a:sym typeface="Fredoka"/>
              </a:defRPr>
            </a:lvl3pPr>
            <a:lvl4pPr marR="0" lvl="3" algn="l" rtl="0">
              <a:lnSpc>
                <a:spcPct val="100000"/>
              </a:lnSpc>
              <a:spcBef>
                <a:spcPts val="0"/>
              </a:spcBef>
              <a:spcAft>
                <a:spcPts val="0"/>
              </a:spcAft>
              <a:buClr>
                <a:schemeClr val="dk1"/>
              </a:buClr>
              <a:buSzPts val="3000"/>
              <a:buFont typeface="Fredoka"/>
              <a:buNone/>
              <a:defRPr sz="3000" b="1" i="0" u="none" strike="noStrike" cap="none">
                <a:solidFill>
                  <a:schemeClr val="dk1"/>
                </a:solidFill>
                <a:latin typeface="Fredoka"/>
                <a:ea typeface="Fredoka"/>
                <a:cs typeface="Fredoka"/>
                <a:sym typeface="Fredoka"/>
              </a:defRPr>
            </a:lvl4pPr>
            <a:lvl5pPr marR="0" lvl="4" algn="l" rtl="0">
              <a:lnSpc>
                <a:spcPct val="100000"/>
              </a:lnSpc>
              <a:spcBef>
                <a:spcPts val="0"/>
              </a:spcBef>
              <a:spcAft>
                <a:spcPts val="0"/>
              </a:spcAft>
              <a:buClr>
                <a:schemeClr val="dk1"/>
              </a:buClr>
              <a:buSzPts val="3000"/>
              <a:buFont typeface="Fredoka"/>
              <a:buNone/>
              <a:defRPr sz="3000" b="1" i="0" u="none" strike="noStrike" cap="none">
                <a:solidFill>
                  <a:schemeClr val="dk1"/>
                </a:solidFill>
                <a:latin typeface="Fredoka"/>
                <a:ea typeface="Fredoka"/>
                <a:cs typeface="Fredoka"/>
                <a:sym typeface="Fredoka"/>
              </a:defRPr>
            </a:lvl5pPr>
            <a:lvl6pPr marR="0" lvl="5" algn="l" rtl="0">
              <a:lnSpc>
                <a:spcPct val="100000"/>
              </a:lnSpc>
              <a:spcBef>
                <a:spcPts val="0"/>
              </a:spcBef>
              <a:spcAft>
                <a:spcPts val="0"/>
              </a:spcAft>
              <a:buClr>
                <a:schemeClr val="dk1"/>
              </a:buClr>
              <a:buSzPts val="3000"/>
              <a:buFont typeface="Fredoka"/>
              <a:buNone/>
              <a:defRPr sz="3000" b="1" i="0" u="none" strike="noStrike" cap="none">
                <a:solidFill>
                  <a:schemeClr val="dk1"/>
                </a:solidFill>
                <a:latin typeface="Fredoka"/>
                <a:ea typeface="Fredoka"/>
                <a:cs typeface="Fredoka"/>
                <a:sym typeface="Fredoka"/>
              </a:defRPr>
            </a:lvl6pPr>
            <a:lvl7pPr marR="0" lvl="6" algn="l" rtl="0">
              <a:lnSpc>
                <a:spcPct val="100000"/>
              </a:lnSpc>
              <a:spcBef>
                <a:spcPts val="0"/>
              </a:spcBef>
              <a:spcAft>
                <a:spcPts val="0"/>
              </a:spcAft>
              <a:buClr>
                <a:schemeClr val="dk1"/>
              </a:buClr>
              <a:buSzPts val="3000"/>
              <a:buFont typeface="Fredoka"/>
              <a:buNone/>
              <a:defRPr sz="3000" b="1" i="0" u="none" strike="noStrike" cap="none">
                <a:solidFill>
                  <a:schemeClr val="dk1"/>
                </a:solidFill>
                <a:latin typeface="Fredoka"/>
                <a:ea typeface="Fredoka"/>
                <a:cs typeface="Fredoka"/>
                <a:sym typeface="Fredoka"/>
              </a:defRPr>
            </a:lvl7pPr>
            <a:lvl8pPr marR="0" lvl="7" algn="l" rtl="0">
              <a:lnSpc>
                <a:spcPct val="100000"/>
              </a:lnSpc>
              <a:spcBef>
                <a:spcPts val="0"/>
              </a:spcBef>
              <a:spcAft>
                <a:spcPts val="0"/>
              </a:spcAft>
              <a:buClr>
                <a:schemeClr val="dk1"/>
              </a:buClr>
              <a:buSzPts val="3000"/>
              <a:buFont typeface="Fredoka"/>
              <a:buNone/>
              <a:defRPr sz="3000" b="1" i="0" u="none" strike="noStrike" cap="none">
                <a:solidFill>
                  <a:schemeClr val="dk1"/>
                </a:solidFill>
                <a:latin typeface="Fredoka"/>
                <a:ea typeface="Fredoka"/>
                <a:cs typeface="Fredoka"/>
                <a:sym typeface="Fredoka"/>
              </a:defRPr>
            </a:lvl8pPr>
            <a:lvl9pPr marR="0" lvl="8" algn="l" rtl="0">
              <a:lnSpc>
                <a:spcPct val="100000"/>
              </a:lnSpc>
              <a:spcBef>
                <a:spcPts val="0"/>
              </a:spcBef>
              <a:spcAft>
                <a:spcPts val="0"/>
              </a:spcAft>
              <a:buClr>
                <a:schemeClr val="dk1"/>
              </a:buClr>
              <a:buSzPts val="3000"/>
              <a:buFont typeface="Fredoka"/>
              <a:buNone/>
              <a:defRPr sz="3000" b="1" i="0" u="none" strike="noStrike" cap="none">
                <a:solidFill>
                  <a:schemeClr val="dk1"/>
                </a:solidFill>
                <a:latin typeface="Fredoka"/>
                <a:ea typeface="Fredoka"/>
                <a:cs typeface="Fredoka"/>
                <a:sym typeface="Fredoka"/>
              </a:defRPr>
            </a:lvl9pPr>
          </a:lstStyle>
          <a:p>
            <a:r>
              <a:rPr lang="en-US" sz="1800" b="0" dirty="0">
                <a:latin typeface="+mn-lt"/>
              </a:rPr>
              <a:t>Jason Huggins</a:t>
            </a:r>
            <a:endParaRPr lang="en-US" sz="1050" b="0" dirty="0">
              <a:latin typeface="+mn-lt"/>
            </a:endParaRPr>
          </a:p>
        </p:txBody>
      </p:sp>
      <p:grpSp>
        <p:nvGrpSpPr>
          <p:cNvPr id="19" name="Group 18">
            <a:extLst>
              <a:ext uri="{FF2B5EF4-FFF2-40B4-BE49-F238E27FC236}">
                <a16:creationId xmlns:a16="http://schemas.microsoft.com/office/drawing/2014/main" id="{CDA5B355-3C6E-AD12-199E-AB7BF72CF39C}"/>
              </a:ext>
            </a:extLst>
          </p:cNvPr>
          <p:cNvGrpSpPr/>
          <p:nvPr/>
        </p:nvGrpSpPr>
        <p:grpSpPr>
          <a:xfrm>
            <a:off x="3163423" y="1038448"/>
            <a:ext cx="5045081" cy="1603141"/>
            <a:chOff x="933256" y="2277788"/>
            <a:chExt cx="4739263" cy="1596487"/>
          </a:xfrm>
        </p:grpSpPr>
        <p:grpSp>
          <p:nvGrpSpPr>
            <p:cNvPr id="228" name="Google Shape;228;p19"/>
            <p:cNvGrpSpPr/>
            <p:nvPr/>
          </p:nvGrpSpPr>
          <p:grpSpPr>
            <a:xfrm>
              <a:off x="933256" y="2974229"/>
              <a:ext cx="2362207" cy="900046"/>
              <a:chOff x="571493" y="2974229"/>
              <a:chExt cx="2362207" cy="900046"/>
            </a:xfrm>
          </p:grpSpPr>
          <p:sp>
            <p:nvSpPr>
              <p:cNvPr id="230" name="Google Shape;230;p19"/>
              <p:cNvSpPr/>
              <p:nvPr/>
            </p:nvSpPr>
            <p:spPr>
              <a:xfrm>
                <a:off x="723900" y="3315375"/>
                <a:ext cx="2209800" cy="558900"/>
              </a:xfrm>
              <a:prstGeom prst="rect">
                <a:avLst/>
              </a:prstGeom>
              <a:solidFill>
                <a:schemeClr val="accent2"/>
              </a:solidFill>
              <a:ln w="19050" cap="flat" cmpd="sng">
                <a:solidFill>
                  <a:schemeClr val="dk1"/>
                </a:solidFill>
                <a:prstDash val="solid"/>
                <a:round/>
                <a:headEnd type="none" w="sm" len="sm"/>
                <a:tailEnd type="none" w="sm" len="sm"/>
              </a:ln>
              <a:effectLst>
                <a:outerShdw dist="38100" dir="2400000" algn="bl" rotWithShape="0">
                  <a:schemeClr val="dk1"/>
                </a:outerShdw>
              </a:effectLst>
            </p:spPr>
            <p:txBody>
              <a:bodyPr spcFirstLastPara="1" wrap="square" lIns="91425" tIns="91425" rIns="91425" bIns="91425" anchor="ctr" anchorCtr="0">
                <a:noAutofit/>
              </a:bodyPr>
              <a:lstStyle/>
              <a:p>
                <a:pPr marL="0" lvl="0" indent="0" algn="ctr" rtl="0">
                  <a:lnSpc>
                    <a:spcPct val="100000"/>
                  </a:lnSpc>
                  <a:spcBef>
                    <a:spcPts val="0"/>
                  </a:spcBef>
                  <a:spcAft>
                    <a:spcPts val="0"/>
                  </a:spcAft>
                  <a:buClr>
                    <a:srgbClr val="000000"/>
                  </a:buClr>
                  <a:buSzPts val="1100"/>
                  <a:buFont typeface="Arial"/>
                  <a:buNone/>
                </a:pPr>
                <a:r>
                  <a:rPr lang="en-US" sz="1800" b="1" dirty="0">
                    <a:solidFill>
                      <a:schemeClr val="dk1"/>
                    </a:solidFill>
                    <a:latin typeface="+mn-lt"/>
                    <a:ea typeface="Calibri" panose="020F0502020204030204" pitchFamily="34" charset="0"/>
                    <a:cs typeface="Times New Roman" panose="02020603050405020304" pitchFamily="18" charset="0"/>
                    <a:sym typeface="Fredoka"/>
                  </a:rPr>
                  <a:t>Selenium ra </a:t>
                </a:r>
                <a:r>
                  <a:rPr lang="en-US" sz="1800" b="1" dirty="0" err="1">
                    <a:solidFill>
                      <a:schemeClr val="dk1"/>
                    </a:solidFill>
                    <a:latin typeface="+mn-lt"/>
                    <a:ea typeface="Calibri" panose="020F0502020204030204" pitchFamily="34" charset="0"/>
                    <a:cs typeface="Times New Roman" panose="02020603050405020304" pitchFamily="18" charset="0"/>
                    <a:sym typeface="Fredoka"/>
                  </a:rPr>
                  <a:t>đời</a:t>
                </a:r>
                <a:endParaRPr sz="2000" b="1" dirty="0">
                  <a:solidFill>
                    <a:schemeClr val="dk1"/>
                  </a:solidFill>
                  <a:latin typeface="+mn-lt"/>
                  <a:ea typeface="Fredoka"/>
                  <a:cs typeface="Times New Roman" panose="02020603050405020304" pitchFamily="18" charset="0"/>
                  <a:sym typeface="Fredoka"/>
                </a:endParaRPr>
              </a:p>
            </p:txBody>
          </p:sp>
          <p:sp>
            <p:nvSpPr>
              <p:cNvPr id="231" name="Google Shape;231;p19"/>
              <p:cNvSpPr/>
              <p:nvPr/>
            </p:nvSpPr>
            <p:spPr>
              <a:xfrm>
                <a:off x="571493" y="2974229"/>
                <a:ext cx="1156731" cy="417333"/>
              </a:xfrm>
              <a:prstGeom prst="rect">
                <a:avLst/>
              </a:prstGeom>
              <a:solidFill>
                <a:schemeClr val="lt1"/>
              </a:solidFill>
              <a:ln w="19050" cap="flat" cmpd="sng">
                <a:solidFill>
                  <a:schemeClr val="dk1"/>
                </a:solidFill>
                <a:prstDash val="solid"/>
                <a:round/>
                <a:headEnd type="none" w="sm" len="sm"/>
                <a:tailEnd type="none" w="sm" len="sm"/>
              </a:ln>
              <a:effectLst>
                <a:outerShdw dist="38100" dir="2400000" algn="bl" rotWithShape="0">
                  <a:schemeClr val="dk1"/>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chemeClr val="dk1"/>
                    </a:solidFill>
                    <a:latin typeface="+mn-lt"/>
                    <a:ea typeface="Fredoka"/>
                    <a:cs typeface="Fredoka"/>
                    <a:sym typeface="Fredoka"/>
                  </a:rPr>
                  <a:t>2004</a:t>
                </a:r>
                <a:endParaRPr sz="2000" dirty="0">
                  <a:solidFill>
                    <a:schemeClr val="dk1"/>
                  </a:solidFill>
                  <a:latin typeface="+mn-lt"/>
                  <a:ea typeface="Fredoka"/>
                  <a:cs typeface="Fredoka"/>
                  <a:sym typeface="Fredoka"/>
                </a:endParaRPr>
              </a:p>
            </p:txBody>
          </p:sp>
        </p:grpSp>
        <p:grpSp>
          <p:nvGrpSpPr>
            <p:cNvPr id="232" name="Google Shape;232;p19"/>
            <p:cNvGrpSpPr/>
            <p:nvPr/>
          </p:nvGrpSpPr>
          <p:grpSpPr>
            <a:xfrm>
              <a:off x="3605592" y="2277788"/>
              <a:ext cx="2066927" cy="1298402"/>
              <a:chOff x="3314692" y="1558913"/>
              <a:chExt cx="2066927" cy="1298402"/>
            </a:xfrm>
          </p:grpSpPr>
          <p:sp>
            <p:nvSpPr>
              <p:cNvPr id="234" name="Google Shape;234;p19"/>
              <p:cNvSpPr/>
              <p:nvPr/>
            </p:nvSpPr>
            <p:spPr>
              <a:xfrm>
                <a:off x="3467100" y="1877625"/>
                <a:ext cx="1914519" cy="979690"/>
              </a:xfrm>
              <a:prstGeom prst="rect">
                <a:avLst/>
              </a:prstGeom>
              <a:solidFill>
                <a:schemeClr val="accent3"/>
              </a:solidFill>
              <a:ln w="19050" cap="flat" cmpd="sng">
                <a:solidFill>
                  <a:schemeClr val="dk1"/>
                </a:solidFill>
                <a:prstDash val="solid"/>
                <a:round/>
                <a:headEnd type="none" w="sm" len="sm"/>
                <a:tailEnd type="none" w="sm" len="sm"/>
              </a:ln>
              <a:effectLst>
                <a:outerShdw dist="38100" dir="2400000" algn="bl" rotWithShape="0">
                  <a:schemeClr val="dk1"/>
                </a:outerShdw>
              </a:effectLst>
            </p:spPr>
            <p:txBody>
              <a:bodyPr spcFirstLastPara="1" wrap="square" lIns="91425" tIns="91425" rIns="91425" bIns="91425" anchor="ctr" anchorCtr="0">
                <a:noAutofit/>
              </a:bodyPr>
              <a:lstStyle/>
              <a:p>
                <a:pPr lvl="0" algn="ctr">
                  <a:buSzPts val="1100"/>
                </a:pPr>
                <a:r>
                  <a:rPr lang="en-US" sz="1800" b="1" dirty="0"/>
                  <a:t>Ra </a:t>
                </a:r>
                <a:r>
                  <a:rPr lang="en-US" sz="1800" b="1" dirty="0" err="1"/>
                  <a:t>mắt</a:t>
                </a:r>
                <a:r>
                  <a:rPr lang="en-US" sz="1800" b="1" dirty="0"/>
                  <a:t> Selenium WebDriver</a:t>
                </a:r>
                <a:endParaRPr sz="2800" b="1" dirty="0">
                  <a:solidFill>
                    <a:schemeClr val="dk1"/>
                  </a:solidFill>
                  <a:latin typeface="Times New Roman" panose="02020603050405020304" pitchFamily="18" charset="0"/>
                  <a:ea typeface="Fredoka"/>
                  <a:cs typeface="Times New Roman" panose="02020603050405020304" pitchFamily="18" charset="0"/>
                  <a:sym typeface="Fredoka"/>
                </a:endParaRPr>
              </a:p>
            </p:txBody>
          </p:sp>
          <p:sp>
            <p:nvSpPr>
              <p:cNvPr id="235" name="Google Shape;235;p19"/>
              <p:cNvSpPr/>
              <p:nvPr/>
            </p:nvSpPr>
            <p:spPr>
              <a:xfrm>
                <a:off x="3314692" y="1558913"/>
                <a:ext cx="881645" cy="394899"/>
              </a:xfrm>
              <a:prstGeom prst="rect">
                <a:avLst/>
              </a:prstGeom>
              <a:solidFill>
                <a:schemeClr val="lt1"/>
              </a:solidFill>
              <a:ln w="19050" cap="flat" cmpd="sng">
                <a:solidFill>
                  <a:schemeClr val="dk1"/>
                </a:solidFill>
                <a:prstDash val="solid"/>
                <a:round/>
                <a:headEnd type="none" w="sm" len="sm"/>
                <a:tailEnd type="none" w="sm" len="sm"/>
              </a:ln>
              <a:effectLst>
                <a:outerShdw dist="38100" dir="2400000" algn="bl" rotWithShape="0">
                  <a:schemeClr val="dk1"/>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chemeClr val="dk1"/>
                    </a:solidFill>
                    <a:latin typeface="Fredoka"/>
                    <a:ea typeface="Fredoka"/>
                    <a:cs typeface="Fredoka"/>
                    <a:sym typeface="Fredoka"/>
                  </a:rPr>
                  <a:t>2009</a:t>
                </a:r>
                <a:endParaRPr sz="2000" dirty="0">
                  <a:solidFill>
                    <a:schemeClr val="dk1"/>
                  </a:solidFill>
                  <a:latin typeface="Fredoka"/>
                  <a:ea typeface="Fredoka"/>
                  <a:cs typeface="Fredoka"/>
                  <a:sym typeface="Fredoka"/>
                </a:endParaRPr>
              </a:p>
            </p:txBody>
          </p:sp>
        </p:grpSp>
        <p:cxnSp>
          <p:nvCxnSpPr>
            <p:cNvPr id="240" name="Google Shape;240;p19"/>
            <p:cNvCxnSpPr>
              <a:cxnSpLocks/>
              <a:stCxn id="231" idx="3"/>
              <a:endCxn id="235" idx="1"/>
            </p:cNvCxnSpPr>
            <p:nvPr/>
          </p:nvCxnSpPr>
          <p:spPr>
            <a:xfrm flipV="1">
              <a:off x="2089987" y="2475238"/>
              <a:ext cx="1515605" cy="707658"/>
            </a:xfrm>
            <a:prstGeom prst="bentConnector3">
              <a:avLst>
                <a:gd name="adj1" fmla="val 50000"/>
              </a:avLst>
            </a:prstGeom>
            <a:noFill/>
            <a:ln w="19050" cap="flat" cmpd="sng">
              <a:solidFill>
                <a:srgbClr val="151515"/>
              </a:solidFill>
              <a:prstDash val="solid"/>
              <a:round/>
              <a:headEnd type="none" w="med" len="med"/>
              <a:tailEnd type="triangle" w="med" len="med"/>
            </a:ln>
          </p:spPr>
        </p:cxnSp>
      </p:grpSp>
      <p:sp>
        <p:nvSpPr>
          <p:cNvPr id="25" name="TextBox 24">
            <a:extLst>
              <a:ext uri="{FF2B5EF4-FFF2-40B4-BE49-F238E27FC236}">
                <a16:creationId xmlns:a16="http://schemas.microsoft.com/office/drawing/2014/main" id="{B1010264-130E-3A86-B291-78EBDBB8AAAA}"/>
              </a:ext>
            </a:extLst>
          </p:cNvPr>
          <p:cNvSpPr txBox="1"/>
          <p:nvPr/>
        </p:nvSpPr>
        <p:spPr>
          <a:xfrm>
            <a:off x="3357991" y="3037272"/>
            <a:ext cx="2428017" cy="1682705"/>
          </a:xfrm>
          <a:prstGeom prst="rect">
            <a:avLst/>
          </a:prstGeom>
          <a:noFill/>
        </p:spPr>
        <p:txBody>
          <a:bodyPr wrap="square">
            <a:spAutoFit/>
          </a:bodyPr>
          <a:lstStyle/>
          <a:p>
            <a:pPr lvl="0">
              <a:lnSpc>
                <a:spcPct val="125000"/>
              </a:lnSpc>
            </a:pPr>
            <a:r>
              <a:rPr lang="en-US" dirty="0"/>
              <a:t>N</a:t>
            </a:r>
            <a:r>
              <a:rPr lang="vi-VN" dirty="0"/>
              <a:t>ó là một công cụ đơn giản để kiểm thử nội bộ cho các ứng dụng web của công ty, sau đó nhanh chóng phát triển nhờ vào tính linh hoạt và khả năng mở rộng</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31" name="TextBox 30">
            <a:extLst>
              <a:ext uri="{FF2B5EF4-FFF2-40B4-BE49-F238E27FC236}">
                <a16:creationId xmlns:a16="http://schemas.microsoft.com/office/drawing/2014/main" id="{9B0D586D-6726-AFEB-5383-761F3079AE0C}"/>
              </a:ext>
            </a:extLst>
          </p:cNvPr>
          <p:cNvSpPr txBox="1"/>
          <p:nvPr/>
        </p:nvSpPr>
        <p:spPr>
          <a:xfrm>
            <a:off x="6081135" y="2590400"/>
            <a:ext cx="2497554" cy="1682961"/>
          </a:xfrm>
          <a:prstGeom prst="rect">
            <a:avLst/>
          </a:prstGeom>
          <a:noFill/>
        </p:spPr>
        <p:txBody>
          <a:bodyPr wrap="square">
            <a:spAutoFit/>
          </a:bodyPr>
          <a:lstStyle/>
          <a:p>
            <a:pPr>
              <a:lnSpc>
                <a:spcPct val="125000"/>
              </a:lnSpc>
            </a:pPr>
            <a:r>
              <a:rPr lang="vi-VN" dirty="0"/>
              <a:t>WebDriver cải tiến mạnh mẽ bằng cách tương tác trực tiếp với trình duyệt, đem lại hiệu suất cao và độ ổn định tốt hơn.</a:t>
            </a:r>
          </a:p>
          <a:p>
            <a:pPr>
              <a:lnSpc>
                <a:spcPct val="125000"/>
              </a:lnSpc>
            </a:pP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p:txBody>
      </p:sp>
      <p:grpSp>
        <p:nvGrpSpPr>
          <p:cNvPr id="32" name="Google Shape;221;p29">
            <a:extLst>
              <a:ext uri="{FF2B5EF4-FFF2-40B4-BE49-F238E27FC236}">
                <a16:creationId xmlns:a16="http://schemas.microsoft.com/office/drawing/2014/main" id="{BF3CC395-18AD-EB32-C316-B12EE07E1891}"/>
              </a:ext>
            </a:extLst>
          </p:cNvPr>
          <p:cNvGrpSpPr/>
          <p:nvPr/>
        </p:nvGrpSpPr>
        <p:grpSpPr>
          <a:xfrm>
            <a:off x="7377504" y="526255"/>
            <a:ext cx="1352563" cy="432903"/>
            <a:chOff x="782123" y="790150"/>
            <a:chExt cx="1352563" cy="432903"/>
          </a:xfrm>
        </p:grpSpPr>
        <p:sp>
          <p:nvSpPr>
            <p:cNvPr id="45" name="Google Shape;222;p29">
              <a:extLst>
                <a:ext uri="{FF2B5EF4-FFF2-40B4-BE49-F238E27FC236}">
                  <a16:creationId xmlns:a16="http://schemas.microsoft.com/office/drawing/2014/main" id="{B405715B-6CCA-9368-BD5F-9CBB2A7C350F}"/>
                </a:ext>
              </a:extLst>
            </p:cNvPr>
            <p:cNvSpPr/>
            <p:nvPr/>
          </p:nvSpPr>
          <p:spPr>
            <a:xfrm>
              <a:off x="1696860" y="790150"/>
              <a:ext cx="437826" cy="432903"/>
            </a:xfrm>
            <a:custGeom>
              <a:avLst/>
              <a:gdLst/>
              <a:ahLst/>
              <a:cxnLst/>
              <a:rect l="l" t="t" r="r" b="b"/>
              <a:pathLst>
                <a:path w="6383" h="6311" extrusionOk="0">
                  <a:moveTo>
                    <a:pt x="3330" y="1"/>
                  </a:moveTo>
                  <a:cubicBezTo>
                    <a:pt x="3310" y="1"/>
                    <a:pt x="3286" y="8"/>
                    <a:pt x="3275" y="20"/>
                  </a:cubicBezTo>
                  <a:cubicBezTo>
                    <a:pt x="3244" y="54"/>
                    <a:pt x="3210" y="66"/>
                    <a:pt x="3176" y="66"/>
                  </a:cubicBezTo>
                  <a:cubicBezTo>
                    <a:pt x="3135" y="66"/>
                    <a:pt x="3095" y="49"/>
                    <a:pt x="3061" y="36"/>
                  </a:cubicBezTo>
                  <a:cubicBezTo>
                    <a:pt x="3007" y="15"/>
                    <a:pt x="2954" y="7"/>
                    <a:pt x="2902" y="7"/>
                  </a:cubicBezTo>
                  <a:cubicBezTo>
                    <a:pt x="2800" y="7"/>
                    <a:pt x="2702" y="37"/>
                    <a:pt x="2603" y="58"/>
                  </a:cubicBezTo>
                  <a:cubicBezTo>
                    <a:pt x="2511" y="75"/>
                    <a:pt x="2421" y="148"/>
                    <a:pt x="2335" y="148"/>
                  </a:cubicBezTo>
                  <a:cubicBezTo>
                    <a:pt x="2331" y="148"/>
                    <a:pt x="2328" y="148"/>
                    <a:pt x="2325" y="147"/>
                  </a:cubicBezTo>
                  <a:cubicBezTo>
                    <a:pt x="2315" y="147"/>
                    <a:pt x="2305" y="146"/>
                    <a:pt x="2296" y="146"/>
                  </a:cubicBezTo>
                  <a:cubicBezTo>
                    <a:pt x="2153" y="146"/>
                    <a:pt x="2048" y="211"/>
                    <a:pt x="1935" y="280"/>
                  </a:cubicBezTo>
                  <a:cubicBezTo>
                    <a:pt x="1771" y="379"/>
                    <a:pt x="1603" y="472"/>
                    <a:pt x="1439" y="568"/>
                  </a:cubicBezTo>
                  <a:cubicBezTo>
                    <a:pt x="1387" y="599"/>
                    <a:pt x="1340" y="658"/>
                    <a:pt x="1288" y="664"/>
                  </a:cubicBezTo>
                  <a:cubicBezTo>
                    <a:pt x="1170" y="680"/>
                    <a:pt x="1093" y="751"/>
                    <a:pt x="1049" y="838"/>
                  </a:cubicBezTo>
                  <a:cubicBezTo>
                    <a:pt x="997" y="943"/>
                    <a:pt x="926" y="1005"/>
                    <a:pt x="830" y="1067"/>
                  </a:cubicBezTo>
                  <a:cubicBezTo>
                    <a:pt x="771" y="1104"/>
                    <a:pt x="740" y="1184"/>
                    <a:pt x="700" y="1246"/>
                  </a:cubicBezTo>
                  <a:cubicBezTo>
                    <a:pt x="687" y="1268"/>
                    <a:pt x="684" y="1305"/>
                    <a:pt x="669" y="1314"/>
                  </a:cubicBezTo>
                  <a:cubicBezTo>
                    <a:pt x="557" y="1376"/>
                    <a:pt x="526" y="1491"/>
                    <a:pt x="467" y="1593"/>
                  </a:cubicBezTo>
                  <a:cubicBezTo>
                    <a:pt x="402" y="1707"/>
                    <a:pt x="328" y="1803"/>
                    <a:pt x="303" y="1946"/>
                  </a:cubicBezTo>
                  <a:cubicBezTo>
                    <a:pt x="275" y="2091"/>
                    <a:pt x="164" y="2221"/>
                    <a:pt x="124" y="2367"/>
                  </a:cubicBezTo>
                  <a:cubicBezTo>
                    <a:pt x="71" y="2549"/>
                    <a:pt x="25" y="2744"/>
                    <a:pt x="37" y="2933"/>
                  </a:cubicBezTo>
                  <a:cubicBezTo>
                    <a:pt x="43" y="3038"/>
                    <a:pt x="43" y="3125"/>
                    <a:pt x="0" y="3218"/>
                  </a:cubicBezTo>
                  <a:lnTo>
                    <a:pt x="0" y="3366"/>
                  </a:lnTo>
                  <a:cubicBezTo>
                    <a:pt x="31" y="3465"/>
                    <a:pt x="96" y="3565"/>
                    <a:pt x="87" y="3660"/>
                  </a:cubicBezTo>
                  <a:cubicBezTo>
                    <a:pt x="71" y="3790"/>
                    <a:pt x="93" y="3896"/>
                    <a:pt x="176" y="3992"/>
                  </a:cubicBezTo>
                  <a:cubicBezTo>
                    <a:pt x="195" y="4013"/>
                    <a:pt x="204" y="4060"/>
                    <a:pt x="195" y="4085"/>
                  </a:cubicBezTo>
                  <a:cubicBezTo>
                    <a:pt x="152" y="4177"/>
                    <a:pt x="195" y="4236"/>
                    <a:pt x="251" y="4304"/>
                  </a:cubicBezTo>
                  <a:cubicBezTo>
                    <a:pt x="279" y="4335"/>
                    <a:pt x="279" y="4388"/>
                    <a:pt x="297" y="4428"/>
                  </a:cubicBezTo>
                  <a:cubicBezTo>
                    <a:pt x="353" y="4558"/>
                    <a:pt x="409" y="4688"/>
                    <a:pt x="477" y="4815"/>
                  </a:cubicBezTo>
                  <a:cubicBezTo>
                    <a:pt x="511" y="4880"/>
                    <a:pt x="570" y="4930"/>
                    <a:pt x="613" y="4991"/>
                  </a:cubicBezTo>
                  <a:cubicBezTo>
                    <a:pt x="644" y="5038"/>
                    <a:pt x="656" y="5103"/>
                    <a:pt x="693" y="5140"/>
                  </a:cubicBezTo>
                  <a:cubicBezTo>
                    <a:pt x="808" y="5255"/>
                    <a:pt x="932" y="5357"/>
                    <a:pt x="1049" y="5465"/>
                  </a:cubicBezTo>
                  <a:cubicBezTo>
                    <a:pt x="1077" y="5490"/>
                    <a:pt x="1114" y="5511"/>
                    <a:pt x="1130" y="5542"/>
                  </a:cubicBezTo>
                  <a:cubicBezTo>
                    <a:pt x="1192" y="5672"/>
                    <a:pt x="1322" y="5719"/>
                    <a:pt x="1430" y="5793"/>
                  </a:cubicBezTo>
                  <a:cubicBezTo>
                    <a:pt x="1483" y="5830"/>
                    <a:pt x="1545" y="5864"/>
                    <a:pt x="1606" y="5892"/>
                  </a:cubicBezTo>
                  <a:cubicBezTo>
                    <a:pt x="1681" y="5926"/>
                    <a:pt x="1767" y="5945"/>
                    <a:pt x="1842" y="5979"/>
                  </a:cubicBezTo>
                  <a:cubicBezTo>
                    <a:pt x="1935" y="6022"/>
                    <a:pt x="2015" y="6090"/>
                    <a:pt x="2108" y="6127"/>
                  </a:cubicBezTo>
                  <a:cubicBezTo>
                    <a:pt x="2226" y="6171"/>
                    <a:pt x="2346" y="6202"/>
                    <a:pt x="2467" y="6227"/>
                  </a:cubicBezTo>
                  <a:cubicBezTo>
                    <a:pt x="2582" y="6251"/>
                    <a:pt x="2699" y="6270"/>
                    <a:pt x="2817" y="6282"/>
                  </a:cubicBezTo>
                  <a:cubicBezTo>
                    <a:pt x="2937" y="6295"/>
                    <a:pt x="3058" y="6298"/>
                    <a:pt x="3179" y="6307"/>
                  </a:cubicBezTo>
                  <a:cubicBezTo>
                    <a:pt x="3185" y="6307"/>
                    <a:pt x="3191" y="6298"/>
                    <a:pt x="3201" y="6298"/>
                  </a:cubicBezTo>
                  <a:cubicBezTo>
                    <a:pt x="3245" y="6294"/>
                    <a:pt x="3295" y="6281"/>
                    <a:pt x="3339" y="6281"/>
                  </a:cubicBezTo>
                  <a:cubicBezTo>
                    <a:pt x="3359" y="6281"/>
                    <a:pt x="3379" y="6284"/>
                    <a:pt x="3396" y="6292"/>
                  </a:cubicBezTo>
                  <a:cubicBezTo>
                    <a:pt x="3423" y="6305"/>
                    <a:pt x="3448" y="6310"/>
                    <a:pt x="3471" y="6310"/>
                  </a:cubicBezTo>
                  <a:cubicBezTo>
                    <a:pt x="3507" y="6310"/>
                    <a:pt x="3539" y="6297"/>
                    <a:pt x="3575" y="6282"/>
                  </a:cubicBezTo>
                  <a:cubicBezTo>
                    <a:pt x="3631" y="6261"/>
                    <a:pt x="3687" y="6236"/>
                    <a:pt x="3745" y="6220"/>
                  </a:cubicBezTo>
                  <a:cubicBezTo>
                    <a:pt x="3813" y="6202"/>
                    <a:pt x="3885" y="6196"/>
                    <a:pt x="3953" y="6183"/>
                  </a:cubicBezTo>
                  <a:cubicBezTo>
                    <a:pt x="4114" y="6162"/>
                    <a:pt x="4262" y="6127"/>
                    <a:pt x="4402" y="6022"/>
                  </a:cubicBezTo>
                  <a:cubicBezTo>
                    <a:pt x="4535" y="5920"/>
                    <a:pt x="4711" y="5874"/>
                    <a:pt x="4857" y="5784"/>
                  </a:cubicBezTo>
                  <a:cubicBezTo>
                    <a:pt x="4999" y="5694"/>
                    <a:pt x="5129" y="5583"/>
                    <a:pt x="5253" y="5471"/>
                  </a:cubicBezTo>
                  <a:cubicBezTo>
                    <a:pt x="5460" y="5282"/>
                    <a:pt x="5683" y="5106"/>
                    <a:pt x="5798" y="4837"/>
                  </a:cubicBezTo>
                  <a:cubicBezTo>
                    <a:pt x="5804" y="4821"/>
                    <a:pt x="5825" y="4818"/>
                    <a:pt x="5832" y="4803"/>
                  </a:cubicBezTo>
                  <a:cubicBezTo>
                    <a:pt x="5909" y="4682"/>
                    <a:pt x="6027" y="4567"/>
                    <a:pt x="6048" y="4437"/>
                  </a:cubicBezTo>
                  <a:cubicBezTo>
                    <a:pt x="6070" y="4307"/>
                    <a:pt x="6126" y="4190"/>
                    <a:pt x="6172" y="4078"/>
                  </a:cubicBezTo>
                  <a:cubicBezTo>
                    <a:pt x="6228" y="3939"/>
                    <a:pt x="6240" y="3797"/>
                    <a:pt x="6253" y="3657"/>
                  </a:cubicBezTo>
                  <a:cubicBezTo>
                    <a:pt x="6268" y="3515"/>
                    <a:pt x="6383" y="3376"/>
                    <a:pt x="6287" y="3221"/>
                  </a:cubicBezTo>
                  <a:cubicBezTo>
                    <a:pt x="6280" y="3209"/>
                    <a:pt x="6308" y="3178"/>
                    <a:pt x="6315" y="3156"/>
                  </a:cubicBezTo>
                  <a:cubicBezTo>
                    <a:pt x="6321" y="3128"/>
                    <a:pt x="6327" y="3100"/>
                    <a:pt x="6321" y="3075"/>
                  </a:cubicBezTo>
                  <a:cubicBezTo>
                    <a:pt x="6293" y="2921"/>
                    <a:pt x="6259" y="2769"/>
                    <a:pt x="6237" y="2614"/>
                  </a:cubicBezTo>
                  <a:cubicBezTo>
                    <a:pt x="6228" y="2552"/>
                    <a:pt x="6271" y="2484"/>
                    <a:pt x="6256" y="2429"/>
                  </a:cubicBezTo>
                  <a:cubicBezTo>
                    <a:pt x="6215" y="2280"/>
                    <a:pt x="6185" y="2122"/>
                    <a:pt x="6101" y="1998"/>
                  </a:cubicBezTo>
                  <a:cubicBezTo>
                    <a:pt x="6045" y="1915"/>
                    <a:pt x="6005" y="1844"/>
                    <a:pt x="6008" y="1748"/>
                  </a:cubicBezTo>
                  <a:cubicBezTo>
                    <a:pt x="6008" y="1732"/>
                    <a:pt x="5983" y="1717"/>
                    <a:pt x="5971" y="1701"/>
                  </a:cubicBezTo>
                  <a:cubicBezTo>
                    <a:pt x="5887" y="1599"/>
                    <a:pt x="5807" y="1494"/>
                    <a:pt x="5720" y="1395"/>
                  </a:cubicBezTo>
                  <a:cubicBezTo>
                    <a:pt x="5599" y="1255"/>
                    <a:pt x="5572" y="1039"/>
                    <a:pt x="5367" y="964"/>
                  </a:cubicBezTo>
                  <a:cubicBezTo>
                    <a:pt x="5352" y="958"/>
                    <a:pt x="5346" y="924"/>
                    <a:pt x="5333" y="903"/>
                  </a:cubicBezTo>
                  <a:cubicBezTo>
                    <a:pt x="5279" y="814"/>
                    <a:pt x="5233" y="713"/>
                    <a:pt x="5123" y="713"/>
                  </a:cubicBezTo>
                  <a:cubicBezTo>
                    <a:pt x="5107" y="713"/>
                    <a:pt x="5089" y="715"/>
                    <a:pt x="5070" y="720"/>
                  </a:cubicBezTo>
                  <a:cubicBezTo>
                    <a:pt x="5049" y="670"/>
                    <a:pt x="5039" y="618"/>
                    <a:pt x="5008" y="599"/>
                  </a:cubicBezTo>
                  <a:cubicBezTo>
                    <a:pt x="4919" y="540"/>
                    <a:pt x="4823" y="494"/>
                    <a:pt x="4727" y="448"/>
                  </a:cubicBezTo>
                  <a:cubicBezTo>
                    <a:pt x="4671" y="420"/>
                    <a:pt x="4609" y="398"/>
                    <a:pt x="4550" y="373"/>
                  </a:cubicBezTo>
                  <a:cubicBezTo>
                    <a:pt x="4358" y="286"/>
                    <a:pt x="4186" y="147"/>
                    <a:pt x="3965" y="147"/>
                  </a:cubicBezTo>
                  <a:cubicBezTo>
                    <a:pt x="3958" y="147"/>
                    <a:pt x="3951" y="147"/>
                    <a:pt x="3943" y="147"/>
                  </a:cubicBezTo>
                  <a:cubicBezTo>
                    <a:pt x="3940" y="148"/>
                    <a:pt x="3936" y="148"/>
                    <a:pt x="3933" y="148"/>
                  </a:cubicBezTo>
                  <a:cubicBezTo>
                    <a:pt x="3907" y="148"/>
                    <a:pt x="3879" y="139"/>
                    <a:pt x="3863" y="123"/>
                  </a:cubicBezTo>
                  <a:cubicBezTo>
                    <a:pt x="3784" y="41"/>
                    <a:pt x="3688" y="37"/>
                    <a:pt x="3591" y="37"/>
                  </a:cubicBezTo>
                  <a:cubicBezTo>
                    <a:pt x="3578" y="37"/>
                    <a:pt x="3566" y="37"/>
                    <a:pt x="3553" y="37"/>
                  </a:cubicBezTo>
                  <a:cubicBezTo>
                    <a:pt x="3485" y="37"/>
                    <a:pt x="3417" y="35"/>
                    <a:pt x="3355" y="5"/>
                  </a:cubicBezTo>
                  <a:cubicBezTo>
                    <a:pt x="3349" y="2"/>
                    <a:pt x="3340" y="1"/>
                    <a:pt x="33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23;p29">
              <a:extLst>
                <a:ext uri="{FF2B5EF4-FFF2-40B4-BE49-F238E27FC236}">
                  <a16:creationId xmlns:a16="http://schemas.microsoft.com/office/drawing/2014/main" id="{43757701-5103-AB19-0FAF-A6D22E96D121}"/>
                </a:ext>
              </a:extLst>
            </p:cNvPr>
            <p:cNvSpPr/>
            <p:nvPr/>
          </p:nvSpPr>
          <p:spPr>
            <a:xfrm>
              <a:off x="782123" y="790159"/>
              <a:ext cx="1025887" cy="405492"/>
            </a:xfrm>
            <a:custGeom>
              <a:avLst/>
              <a:gdLst/>
              <a:ahLst/>
              <a:cxnLst/>
              <a:rect l="l" t="t" r="r" b="b"/>
              <a:pathLst>
                <a:path w="28986" h="11457" fill="none" extrusionOk="0">
                  <a:moveTo>
                    <a:pt x="23259" y="11457"/>
                  </a:moveTo>
                  <a:lnTo>
                    <a:pt x="5727" y="11457"/>
                  </a:lnTo>
                  <a:cubicBezTo>
                    <a:pt x="2563" y="11457"/>
                    <a:pt x="0" y="8891"/>
                    <a:pt x="0" y="5727"/>
                  </a:cubicBezTo>
                  <a:lnTo>
                    <a:pt x="0" y="5727"/>
                  </a:lnTo>
                  <a:cubicBezTo>
                    <a:pt x="0" y="2564"/>
                    <a:pt x="2563" y="1"/>
                    <a:pt x="5727" y="1"/>
                  </a:cubicBezTo>
                  <a:lnTo>
                    <a:pt x="23259" y="1"/>
                  </a:lnTo>
                  <a:cubicBezTo>
                    <a:pt x="26422" y="1"/>
                    <a:pt x="28985" y="2564"/>
                    <a:pt x="28985" y="5727"/>
                  </a:cubicBezTo>
                  <a:lnTo>
                    <a:pt x="28985" y="5727"/>
                  </a:lnTo>
                  <a:cubicBezTo>
                    <a:pt x="28985" y="8891"/>
                    <a:pt x="26422" y="11457"/>
                    <a:pt x="23259" y="11457"/>
                  </a:cubicBezTo>
                  <a:close/>
                </a:path>
              </a:pathLst>
            </a:custGeom>
            <a:noFill/>
            <a:ln w="19050" cap="flat" cmpd="sng">
              <a:solidFill>
                <a:schemeClr val="dk1"/>
              </a:solidFill>
              <a:prstDash val="solid"/>
              <a:miter lim="30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24;p29">
              <a:extLst>
                <a:ext uri="{FF2B5EF4-FFF2-40B4-BE49-F238E27FC236}">
                  <a16:creationId xmlns:a16="http://schemas.microsoft.com/office/drawing/2014/main" id="{3EF28D1D-A67C-33FC-904B-87E43D0D9E81}"/>
                </a:ext>
              </a:extLst>
            </p:cNvPr>
            <p:cNvSpPr/>
            <p:nvPr/>
          </p:nvSpPr>
          <p:spPr>
            <a:xfrm>
              <a:off x="1006958" y="955394"/>
              <a:ext cx="75894" cy="75022"/>
            </a:xfrm>
            <a:custGeom>
              <a:avLst/>
              <a:gdLst/>
              <a:ahLst/>
              <a:cxnLst/>
              <a:rect l="l" t="t" r="r" b="b"/>
              <a:pathLst>
                <a:path w="6383" h="6311" extrusionOk="0">
                  <a:moveTo>
                    <a:pt x="3330" y="1"/>
                  </a:moveTo>
                  <a:cubicBezTo>
                    <a:pt x="3310" y="1"/>
                    <a:pt x="3286" y="8"/>
                    <a:pt x="3275" y="20"/>
                  </a:cubicBezTo>
                  <a:cubicBezTo>
                    <a:pt x="3244" y="54"/>
                    <a:pt x="3210" y="66"/>
                    <a:pt x="3176" y="66"/>
                  </a:cubicBezTo>
                  <a:cubicBezTo>
                    <a:pt x="3135" y="66"/>
                    <a:pt x="3095" y="49"/>
                    <a:pt x="3061" y="36"/>
                  </a:cubicBezTo>
                  <a:cubicBezTo>
                    <a:pt x="3007" y="15"/>
                    <a:pt x="2954" y="7"/>
                    <a:pt x="2902" y="7"/>
                  </a:cubicBezTo>
                  <a:cubicBezTo>
                    <a:pt x="2800" y="7"/>
                    <a:pt x="2702" y="37"/>
                    <a:pt x="2603" y="58"/>
                  </a:cubicBezTo>
                  <a:cubicBezTo>
                    <a:pt x="2511" y="75"/>
                    <a:pt x="2421" y="148"/>
                    <a:pt x="2335" y="148"/>
                  </a:cubicBezTo>
                  <a:cubicBezTo>
                    <a:pt x="2331" y="148"/>
                    <a:pt x="2328" y="148"/>
                    <a:pt x="2325" y="147"/>
                  </a:cubicBezTo>
                  <a:cubicBezTo>
                    <a:pt x="2315" y="147"/>
                    <a:pt x="2305" y="146"/>
                    <a:pt x="2296" y="146"/>
                  </a:cubicBezTo>
                  <a:cubicBezTo>
                    <a:pt x="2153" y="146"/>
                    <a:pt x="2048" y="211"/>
                    <a:pt x="1935" y="280"/>
                  </a:cubicBezTo>
                  <a:cubicBezTo>
                    <a:pt x="1771" y="379"/>
                    <a:pt x="1603" y="472"/>
                    <a:pt x="1439" y="568"/>
                  </a:cubicBezTo>
                  <a:cubicBezTo>
                    <a:pt x="1387" y="599"/>
                    <a:pt x="1340" y="658"/>
                    <a:pt x="1288" y="664"/>
                  </a:cubicBezTo>
                  <a:cubicBezTo>
                    <a:pt x="1170" y="680"/>
                    <a:pt x="1093" y="751"/>
                    <a:pt x="1049" y="838"/>
                  </a:cubicBezTo>
                  <a:cubicBezTo>
                    <a:pt x="997" y="943"/>
                    <a:pt x="926" y="1005"/>
                    <a:pt x="830" y="1067"/>
                  </a:cubicBezTo>
                  <a:cubicBezTo>
                    <a:pt x="771" y="1104"/>
                    <a:pt x="740" y="1184"/>
                    <a:pt x="700" y="1246"/>
                  </a:cubicBezTo>
                  <a:cubicBezTo>
                    <a:pt x="687" y="1268"/>
                    <a:pt x="684" y="1305"/>
                    <a:pt x="669" y="1314"/>
                  </a:cubicBezTo>
                  <a:cubicBezTo>
                    <a:pt x="557" y="1376"/>
                    <a:pt x="526" y="1491"/>
                    <a:pt x="467" y="1593"/>
                  </a:cubicBezTo>
                  <a:cubicBezTo>
                    <a:pt x="402" y="1707"/>
                    <a:pt x="328" y="1803"/>
                    <a:pt x="303" y="1946"/>
                  </a:cubicBezTo>
                  <a:cubicBezTo>
                    <a:pt x="275" y="2091"/>
                    <a:pt x="164" y="2221"/>
                    <a:pt x="124" y="2367"/>
                  </a:cubicBezTo>
                  <a:cubicBezTo>
                    <a:pt x="71" y="2549"/>
                    <a:pt x="25" y="2744"/>
                    <a:pt x="37" y="2933"/>
                  </a:cubicBezTo>
                  <a:cubicBezTo>
                    <a:pt x="43" y="3038"/>
                    <a:pt x="43" y="3125"/>
                    <a:pt x="0" y="3218"/>
                  </a:cubicBezTo>
                  <a:lnTo>
                    <a:pt x="0" y="3366"/>
                  </a:lnTo>
                  <a:cubicBezTo>
                    <a:pt x="31" y="3465"/>
                    <a:pt x="96" y="3565"/>
                    <a:pt x="87" y="3660"/>
                  </a:cubicBezTo>
                  <a:cubicBezTo>
                    <a:pt x="71" y="3790"/>
                    <a:pt x="93" y="3896"/>
                    <a:pt x="176" y="3992"/>
                  </a:cubicBezTo>
                  <a:cubicBezTo>
                    <a:pt x="195" y="4013"/>
                    <a:pt x="204" y="4060"/>
                    <a:pt x="195" y="4085"/>
                  </a:cubicBezTo>
                  <a:cubicBezTo>
                    <a:pt x="152" y="4177"/>
                    <a:pt x="195" y="4236"/>
                    <a:pt x="251" y="4304"/>
                  </a:cubicBezTo>
                  <a:cubicBezTo>
                    <a:pt x="279" y="4335"/>
                    <a:pt x="279" y="4388"/>
                    <a:pt x="297" y="4428"/>
                  </a:cubicBezTo>
                  <a:cubicBezTo>
                    <a:pt x="353" y="4558"/>
                    <a:pt x="409" y="4688"/>
                    <a:pt x="477" y="4815"/>
                  </a:cubicBezTo>
                  <a:cubicBezTo>
                    <a:pt x="511" y="4880"/>
                    <a:pt x="570" y="4930"/>
                    <a:pt x="613" y="4991"/>
                  </a:cubicBezTo>
                  <a:cubicBezTo>
                    <a:pt x="644" y="5038"/>
                    <a:pt x="656" y="5103"/>
                    <a:pt x="693" y="5140"/>
                  </a:cubicBezTo>
                  <a:cubicBezTo>
                    <a:pt x="808" y="5255"/>
                    <a:pt x="932" y="5357"/>
                    <a:pt x="1049" y="5465"/>
                  </a:cubicBezTo>
                  <a:cubicBezTo>
                    <a:pt x="1077" y="5490"/>
                    <a:pt x="1114" y="5511"/>
                    <a:pt x="1130" y="5542"/>
                  </a:cubicBezTo>
                  <a:cubicBezTo>
                    <a:pt x="1192" y="5672"/>
                    <a:pt x="1322" y="5719"/>
                    <a:pt x="1430" y="5793"/>
                  </a:cubicBezTo>
                  <a:cubicBezTo>
                    <a:pt x="1483" y="5830"/>
                    <a:pt x="1545" y="5864"/>
                    <a:pt x="1606" y="5892"/>
                  </a:cubicBezTo>
                  <a:cubicBezTo>
                    <a:pt x="1681" y="5926"/>
                    <a:pt x="1767" y="5945"/>
                    <a:pt x="1842" y="5979"/>
                  </a:cubicBezTo>
                  <a:cubicBezTo>
                    <a:pt x="1935" y="6022"/>
                    <a:pt x="2015" y="6090"/>
                    <a:pt x="2108" y="6127"/>
                  </a:cubicBezTo>
                  <a:cubicBezTo>
                    <a:pt x="2226" y="6171"/>
                    <a:pt x="2346" y="6202"/>
                    <a:pt x="2467" y="6227"/>
                  </a:cubicBezTo>
                  <a:cubicBezTo>
                    <a:pt x="2582" y="6251"/>
                    <a:pt x="2699" y="6270"/>
                    <a:pt x="2817" y="6282"/>
                  </a:cubicBezTo>
                  <a:cubicBezTo>
                    <a:pt x="2937" y="6295"/>
                    <a:pt x="3058" y="6298"/>
                    <a:pt x="3179" y="6307"/>
                  </a:cubicBezTo>
                  <a:cubicBezTo>
                    <a:pt x="3185" y="6307"/>
                    <a:pt x="3191" y="6298"/>
                    <a:pt x="3201" y="6298"/>
                  </a:cubicBezTo>
                  <a:cubicBezTo>
                    <a:pt x="3245" y="6294"/>
                    <a:pt x="3295" y="6281"/>
                    <a:pt x="3339" y="6281"/>
                  </a:cubicBezTo>
                  <a:cubicBezTo>
                    <a:pt x="3359" y="6281"/>
                    <a:pt x="3379" y="6284"/>
                    <a:pt x="3396" y="6292"/>
                  </a:cubicBezTo>
                  <a:cubicBezTo>
                    <a:pt x="3423" y="6305"/>
                    <a:pt x="3448" y="6310"/>
                    <a:pt x="3471" y="6310"/>
                  </a:cubicBezTo>
                  <a:cubicBezTo>
                    <a:pt x="3507" y="6310"/>
                    <a:pt x="3539" y="6297"/>
                    <a:pt x="3575" y="6282"/>
                  </a:cubicBezTo>
                  <a:cubicBezTo>
                    <a:pt x="3631" y="6261"/>
                    <a:pt x="3687" y="6236"/>
                    <a:pt x="3745" y="6220"/>
                  </a:cubicBezTo>
                  <a:cubicBezTo>
                    <a:pt x="3813" y="6202"/>
                    <a:pt x="3885" y="6196"/>
                    <a:pt x="3953" y="6183"/>
                  </a:cubicBezTo>
                  <a:cubicBezTo>
                    <a:pt x="4114" y="6162"/>
                    <a:pt x="4262" y="6127"/>
                    <a:pt x="4402" y="6022"/>
                  </a:cubicBezTo>
                  <a:cubicBezTo>
                    <a:pt x="4535" y="5920"/>
                    <a:pt x="4711" y="5874"/>
                    <a:pt x="4857" y="5784"/>
                  </a:cubicBezTo>
                  <a:cubicBezTo>
                    <a:pt x="4999" y="5694"/>
                    <a:pt x="5129" y="5583"/>
                    <a:pt x="5253" y="5471"/>
                  </a:cubicBezTo>
                  <a:cubicBezTo>
                    <a:pt x="5460" y="5282"/>
                    <a:pt x="5683" y="5106"/>
                    <a:pt x="5798" y="4837"/>
                  </a:cubicBezTo>
                  <a:cubicBezTo>
                    <a:pt x="5804" y="4821"/>
                    <a:pt x="5825" y="4818"/>
                    <a:pt x="5832" y="4803"/>
                  </a:cubicBezTo>
                  <a:cubicBezTo>
                    <a:pt x="5909" y="4682"/>
                    <a:pt x="6027" y="4567"/>
                    <a:pt x="6048" y="4437"/>
                  </a:cubicBezTo>
                  <a:cubicBezTo>
                    <a:pt x="6070" y="4307"/>
                    <a:pt x="6126" y="4190"/>
                    <a:pt x="6172" y="4078"/>
                  </a:cubicBezTo>
                  <a:cubicBezTo>
                    <a:pt x="6228" y="3939"/>
                    <a:pt x="6240" y="3797"/>
                    <a:pt x="6253" y="3657"/>
                  </a:cubicBezTo>
                  <a:cubicBezTo>
                    <a:pt x="6268" y="3515"/>
                    <a:pt x="6383" y="3376"/>
                    <a:pt x="6287" y="3221"/>
                  </a:cubicBezTo>
                  <a:cubicBezTo>
                    <a:pt x="6280" y="3209"/>
                    <a:pt x="6308" y="3178"/>
                    <a:pt x="6315" y="3156"/>
                  </a:cubicBezTo>
                  <a:cubicBezTo>
                    <a:pt x="6321" y="3128"/>
                    <a:pt x="6327" y="3100"/>
                    <a:pt x="6321" y="3075"/>
                  </a:cubicBezTo>
                  <a:cubicBezTo>
                    <a:pt x="6293" y="2921"/>
                    <a:pt x="6259" y="2769"/>
                    <a:pt x="6237" y="2614"/>
                  </a:cubicBezTo>
                  <a:cubicBezTo>
                    <a:pt x="6228" y="2552"/>
                    <a:pt x="6271" y="2484"/>
                    <a:pt x="6256" y="2429"/>
                  </a:cubicBezTo>
                  <a:cubicBezTo>
                    <a:pt x="6215" y="2280"/>
                    <a:pt x="6185" y="2122"/>
                    <a:pt x="6101" y="1998"/>
                  </a:cubicBezTo>
                  <a:cubicBezTo>
                    <a:pt x="6045" y="1915"/>
                    <a:pt x="6005" y="1844"/>
                    <a:pt x="6008" y="1748"/>
                  </a:cubicBezTo>
                  <a:cubicBezTo>
                    <a:pt x="6008" y="1732"/>
                    <a:pt x="5983" y="1717"/>
                    <a:pt x="5971" y="1701"/>
                  </a:cubicBezTo>
                  <a:cubicBezTo>
                    <a:pt x="5887" y="1599"/>
                    <a:pt x="5807" y="1494"/>
                    <a:pt x="5720" y="1395"/>
                  </a:cubicBezTo>
                  <a:cubicBezTo>
                    <a:pt x="5599" y="1255"/>
                    <a:pt x="5572" y="1039"/>
                    <a:pt x="5367" y="964"/>
                  </a:cubicBezTo>
                  <a:cubicBezTo>
                    <a:pt x="5352" y="958"/>
                    <a:pt x="5346" y="924"/>
                    <a:pt x="5333" y="903"/>
                  </a:cubicBezTo>
                  <a:cubicBezTo>
                    <a:pt x="5279" y="814"/>
                    <a:pt x="5233" y="713"/>
                    <a:pt x="5123" y="713"/>
                  </a:cubicBezTo>
                  <a:cubicBezTo>
                    <a:pt x="5107" y="713"/>
                    <a:pt x="5089" y="715"/>
                    <a:pt x="5070" y="720"/>
                  </a:cubicBezTo>
                  <a:cubicBezTo>
                    <a:pt x="5049" y="670"/>
                    <a:pt x="5039" y="618"/>
                    <a:pt x="5008" y="599"/>
                  </a:cubicBezTo>
                  <a:cubicBezTo>
                    <a:pt x="4919" y="540"/>
                    <a:pt x="4823" y="494"/>
                    <a:pt x="4727" y="448"/>
                  </a:cubicBezTo>
                  <a:cubicBezTo>
                    <a:pt x="4671" y="420"/>
                    <a:pt x="4609" y="398"/>
                    <a:pt x="4550" y="373"/>
                  </a:cubicBezTo>
                  <a:cubicBezTo>
                    <a:pt x="4358" y="286"/>
                    <a:pt x="4186" y="147"/>
                    <a:pt x="3965" y="147"/>
                  </a:cubicBezTo>
                  <a:cubicBezTo>
                    <a:pt x="3958" y="147"/>
                    <a:pt x="3951" y="147"/>
                    <a:pt x="3943" y="147"/>
                  </a:cubicBezTo>
                  <a:cubicBezTo>
                    <a:pt x="3940" y="148"/>
                    <a:pt x="3936" y="148"/>
                    <a:pt x="3933" y="148"/>
                  </a:cubicBezTo>
                  <a:cubicBezTo>
                    <a:pt x="3907" y="148"/>
                    <a:pt x="3879" y="139"/>
                    <a:pt x="3863" y="123"/>
                  </a:cubicBezTo>
                  <a:cubicBezTo>
                    <a:pt x="3784" y="41"/>
                    <a:pt x="3688" y="37"/>
                    <a:pt x="3591" y="37"/>
                  </a:cubicBezTo>
                  <a:cubicBezTo>
                    <a:pt x="3578" y="37"/>
                    <a:pt x="3566" y="37"/>
                    <a:pt x="3553" y="37"/>
                  </a:cubicBezTo>
                  <a:cubicBezTo>
                    <a:pt x="3485" y="37"/>
                    <a:pt x="3417" y="35"/>
                    <a:pt x="3355" y="5"/>
                  </a:cubicBezTo>
                  <a:cubicBezTo>
                    <a:pt x="3349" y="2"/>
                    <a:pt x="3340" y="1"/>
                    <a:pt x="33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25;p29">
              <a:extLst>
                <a:ext uri="{FF2B5EF4-FFF2-40B4-BE49-F238E27FC236}">
                  <a16:creationId xmlns:a16="http://schemas.microsoft.com/office/drawing/2014/main" id="{65F04D1E-43E3-96B5-E11B-F7C086EAA07C}"/>
                </a:ext>
              </a:extLst>
            </p:cNvPr>
            <p:cNvSpPr/>
            <p:nvPr/>
          </p:nvSpPr>
          <p:spPr>
            <a:xfrm>
              <a:off x="1257121" y="955394"/>
              <a:ext cx="75894" cy="75022"/>
            </a:xfrm>
            <a:custGeom>
              <a:avLst/>
              <a:gdLst/>
              <a:ahLst/>
              <a:cxnLst/>
              <a:rect l="l" t="t" r="r" b="b"/>
              <a:pathLst>
                <a:path w="6383" h="6311" extrusionOk="0">
                  <a:moveTo>
                    <a:pt x="3330" y="1"/>
                  </a:moveTo>
                  <a:cubicBezTo>
                    <a:pt x="3310" y="1"/>
                    <a:pt x="3286" y="8"/>
                    <a:pt x="3275" y="20"/>
                  </a:cubicBezTo>
                  <a:cubicBezTo>
                    <a:pt x="3244" y="54"/>
                    <a:pt x="3210" y="66"/>
                    <a:pt x="3176" y="66"/>
                  </a:cubicBezTo>
                  <a:cubicBezTo>
                    <a:pt x="3135" y="66"/>
                    <a:pt x="3095" y="49"/>
                    <a:pt x="3061" y="36"/>
                  </a:cubicBezTo>
                  <a:cubicBezTo>
                    <a:pt x="3007" y="15"/>
                    <a:pt x="2954" y="7"/>
                    <a:pt x="2902" y="7"/>
                  </a:cubicBezTo>
                  <a:cubicBezTo>
                    <a:pt x="2800" y="7"/>
                    <a:pt x="2702" y="37"/>
                    <a:pt x="2603" y="58"/>
                  </a:cubicBezTo>
                  <a:cubicBezTo>
                    <a:pt x="2511" y="75"/>
                    <a:pt x="2421" y="148"/>
                    <a:pt x="2335" y="148"/>
                  </a:cubicBezTo>
                  <a:cubicBezTo>
                    <a:pt x="2331" y="148"/>
                    <a:pt x="2328" y="148"/>
                    <a:pt x="2325" y="147"/>
                  </a:cubicBezTo>
                  <a:cubicBezTo>
                    <a:pt x="2315" y="147"/>
                    <a:pt x="2305" y="146"/>
                    <a:pt x="2296" y="146"/>
                  </a:cubicBezTo>
                  <a:cubicBezTo>
                    <a:pt x="2153" y="146"/>
                    <a:pt x="2048" y="211"/>
                    <a:pt x="1935" y="280"/>
                  </a:cubicBezTo>
                  <a:cubicBezTo>
                    <a:pt x="1771" y="379"/>
                    <a:pt x="1603" y="472"/>
                    <a:pt x="1439" y="568"/>
                  </a:cubicBezTo>
                  <a:cubicBezTo>
                    <a:pt x="1387" y="599"/>
                    <a:pt x="1340" y="658"/>
                    <a:pt x="1288" y="664"/>
                  </a:cubicBezTo>
                  <a:cubicBezTo>
                    <a:pt x="1170" y="680"/>
                    <a:pt x="1093" y="751"/>
                    <a:pt x="1049" y="838"/>
                  </a:cubicBezTo>
                  <a:cubicBezTo>
                    <a:pt x="997" y="943"/>
                    <a:pt x="926" y="1005"/>
                    <a:pt x="830" y="1067"/>
                  </a:cubicBezTo>
                  <a:cubicBezTo>
                    <a:pt x="771" y="1104"/>
                    <a:pt x="740" y="1184"/>
                    <a:pt x="700" y="1246"/>
                  </a:cubicBezTo>
                  <a:cubicBezTo>
                    <a:pt x="687" y="1268"/>
                    <a:pt x="684" y="1305"/>
                    <a:pt x="669" y="1314"/>
                  </a:cubicBezTo>
                  <a:cubicBezTo>
                    <a:pt x="557" y="1376"/>
                    <a:pt x="526" y="1491"/>
                    <a:pt x="467" y="1593"/>
                  </a:cubicBezTo>
                  <a:cubicBezTo>
                    <a:pt x="402" y="1707"/>
                    <a:pt x="328" y="1803"/>
                    <a:pt x="303" y="1946"/>
                  </a:cubicBezTo>
                  <a:cubicBezTo>
                    <a:pt x="275" y="2091"/>
                    <a:pt x="164" y="2221"/>
                    <a:pt x="124" y="2367"/>
                  </a:cubicBezTo>
                  <a:cubicBezTo>
                    <a:pt x="71" y="2549"/>
                    <a:pt x="25" y="2744"/>
                    <a:pt x="37" y="2933"/>
                  </a:cubicBezTo>
                  <a:cubicBezTo>
                    <a:pt x="43" y="3038"/>
                    <a:pt x="43" y="3125"/>
                    <a:pt x="0" y="3218"/>
                  </a:cubicBezTo>
                  <a:lnTo>
                    <a:pt x="0" y="3366"/>
                  </a:lnTo>
                  <a:cubicBezTo>
                    <a:pt x="31" y="3465"/>
                    <a:pt x="96" y="3565"/>
                    <a:pt x="87" y="3660"/>
                  </a:cubicBezTo>
                  <a:cubicBezTo>
                    <a:pt x="71" y="3790"/>
                    <a:pt x="93" y="3896"/>
                    <a:pt x="176" y="3992"/>
                  </a:cubicBezTo>
                  <a:cubicBezTo>
                    <a:pt x="195" y="4013"/>
                    <a:pt x="204" y="4060"/>
                    <a:pt x="195" y="4085"/>
                  </a:cubicBezTo>
                  <a:cubicBezTo>
                    <a:pt x="152" y="4177"/>
                    <a:pt x="195" y="4236"/>
                    <a:pt x="251" y="4304"/>
                  </a:cubicBezTo>
                  <a:cubicBezTo>
                    <a:pt x="279" y="4335"/>
                    <a:pt x="279" y="4388"/>
                    <a:pt x="297" y="4428"/>
                  </a:cubicBezTo>
                  <a:cubicBezTo>
                    <a:pt x="353" y="4558"/>
                    <a:pt x="409" y="4688"/>
                    <a:pt x="477" y="4815"/>
                  </a:cubicBezTo>
                  <a:cubicBezTo>
                    <a:pt x="511" y="4880"/>
                    <a:pt x="570" y="4930"/>
                    <a:pt x="613" y="4991"/>
                  </a:cubicBezTo>
                  <a:cubicBezTo>
                    <a:pt x="644" y="5038"/>
                    <a:pt x="656" y="5103"/>
                    <a:pt x="693" y="5140"/>
                  </a:cubicBezTo>
                  <a:cubicBezTo>
                    <a:pt x="808" y="5255"/>
                    <a:pt x="932" y="5357"/>
                    <a:pt x="1049" y="5465"/>
                  </a:cubicBezTo>
                  <a:cubicBezTo>
                    <a:pt x="1077" y="5490"/>
                    <a:pt x="1114" y="5511"/>
                    <a:pt x="1130" y="5542"/>
                  </a:cubicBezTo>
                  <a:cubicBezTo>
                    <a:pt x="1192" y="5672"/>
                    <a:pt x="1322" y="5719"/>
                    <a:pt x="1430" y="5793"/>
                  </a:cubicBezTo>
                  <a:cubicBezTo>
                    <a:pt x="1483" y="5830"/>
                    <a:pt x="1545" y="5864"/>
                    <a:pt x="1606" y="5892"/>
                  </a:cubicBezTo>
                  <a:cubicBezTo>
                    <a:pt x="1681" y="5926"/>
                    <a:pt x="1767" y="5945"/>
                    <a:pt x="1842" y="5979"/>
                  </a:cubicBezTo>
                  <a:cubicBezTo>
                    <a:pt x="1935" y="6022"/>
                    <a:pt x="2015" y="6090"/>
                    <a:pt x="2108" y="6127"/>
                  </a:cubicBezTo>
                  <a:cubicBezTo>
                    <a:pt x="2226" y="6171"/>
                    <a:pt x="2346" y="6202"/>
                    <a:pt x="2467" y="6227"/>
                  </a:cubicBezTo>
                  <a:cubicBezTo>
                    <a:pt x="2582" y="6251"/>
                    <a:pt x="2699" y="6270"/>
                    <a:pt x="2817" y="6282"/>
                  </a:cubicBezTo>
                  <a:cubicBezTo>
                    <a:pt x="2937" y="6295"/>
                    <a:pt x="3058" y="6298"/>
                    <a:pt x="3179" y="6307"/>
                  </a:cubicBezTo>
                  <a:cubicBezTo>
                    <a:pt x="3185" y="6307"/>
                    <a:pt x="3191" y="6298"/>
                    <a:pt x="3201" y="6298"/>
                  </a:cubicBezTo>
                  <a:cubicBezTo>
                    <a:pt x="3245" y="6294"/>
                    <a:pt x="3295" y="6281"/>
                    <a:pt x="3339" y="6281"/>
                  </a:cubicBezTo>
                  <a:cubicBezTo>
                    <a:pt x="3359" y="6281"/>
                    <a:pt x="3379" y="6284"/>
                    <a:pt x="3396" y="6292"/>
                  </a:cubicBezTo>
                  <a:cubicBezTo>
                    <a:pt x="3423" y="6305"/>
                    <a:pt x="3448" y="6310"/>
                    <a:pt x="3471" y="6310"/>
                  </a:cubicBezTo>
                  <a:cubicBezTo>
                    <a:pt x="3507" y="6310"/>
                    <a:pt x="3539" y="6297"/>
                    <a:pt x="3575" y="6282"/>
                  </a:cubicBezTo>
                  <a:cubicBezTo>
                    <a:pt x="3631" y="6261"/>
                    <a:pt x="3687" y="6236"/>
                    <a:pt x="3745" y="6220"/>
                  </a:cubicBezTo>
                  <a:cubicBezTo>
                    <a:pt x="3813" y="6202"/>
                    <a:pt x="3885" y="6196"/>
                    <a:pt x="3953" y="6183"/>
                  </a:cubicBezTo>
                  <a:cubicBezTo>
                    <a:pt x="4114" y="6162"/>
                    <a:pt x="4262" y="6127"/>
                    <a:pt x="4402" y="6022"/>
                  </a:cubicBezTo>
                  <a:cubicBezTo>
                    <a:pt x="4535" y="5920"/>
                    <a:pt x="4711" y="5874"/>
                    <a:pt x="4857" y="5784"/>
                  </a:cubicBezTo>
                  <a:cubicBezTo>
                    <a:pt x="4999" y="5694"/>
                    <a:pt x="5129" y="5583"/>
                    <a:pt x="5253" y="5471"/>
                  </a:cubicBezTo>
                  <a:cubicBezTo>
                    <a:pt x="5460" y="5282"/>
                    <a:pt x="5683" y="5106"/>
                    <a:pt x="5798" y="4837"/>
                  </a:cubicBezTo>
                  <a:cubicBezTo>
                    <a:pt x="5804" y="4821"/>
                    <a:pt x="5825" y="4818"/>
                    <a:pt x="5832" y="4803"/>
                  </a:cubicBezTo>
                  <a:cubicBezTo>
                    <a:pt x="5909" y="4682"/>
                    <a:pt x="6027" y="4567"/>
                    <a:pt x="6048" y="4437"/>
                  </a:cubicBezTo>
                  <a:cubicBezTo>
                    <a:pt x="6070" y="4307"/>
                    <a:pt x="6126" y="4190"/>
                    <a:pt x="6172" y="4078"/>
                  </a:cubicBezTo>
                  <a:cubicBezTo>
                    <a:pt x="6228" y="3939"/>
                    <a:pt x="6240" y="3797"/>
                    <a:pt x="6253" y="3657"/>
                  </a:cubicBezTo>
                  <a:cubicBezTo>
                    <a:pt x="6268" y="3515"/>
                    <a:pt x="6383" y="3376"/>
                    <a:pt x="6287" y="3221"/>
                  </a:cubicBezTo>
                  <a:cubicBezTo>
                    <a:pt x="6280" y="3209"/>
                    <a:pt x="6308" y="3178"/>
                    <a:pt x="6315" y="3156"/>
                  </a:cubicBezTo>
                  <a:cubicBezTo>
                    <a:pt x="6321" y="3128"/>
                    <a:pt x="6327" y="3100"/>
                    <a:pt x="6321" y="3075"/>
                  </a:cubicBezTo>
                  <a:cubicBezTo>
                    <a:pt x="6293" y="2921"/>
                    <a:pt x="6259" y="2769"/>
                    <a:pt x="6237" y="2614"/>
                  </a:cubicBezTo>
                  <a:cubicBezTo>
                    <a:pt x="6228" y="2552"/>
                    <a:pt x="6271" y="2484"/>
                    <a:pt x="6256" y="2429"/>
                  </a:cubicBezTo>
                  <a:cubicBezTo>
                    <a:pt x="6215" y="2280"/>
                    <a:pt x="6185" y="2122"/>
                    <a:pt x="6101" y="1998"/>
                  </a:cubicBezTo>
                  <a:cubicBezTo>
                    <a:pt x="6045" y="1915"/>
                    <a:pt x="6005" y="1844"/>
                    <a:pt x="6008" y="1748"/>
                  </a:cubicBezTo>
                  <a:cubicBezTo>
                    <a:pt x="6008" y="1732"/>
                    <a:pt x="5983" y="1717"/>
                    <a:pt x="5971" y="1701"/>
                  </a:cubicBezTo>
                  <a:cubicBezTo>
                    <a:pt x="5887" y="1599"/>
                    <a:pt x="5807" y="1494"/>
                    <a:pt x="5720" y="1395"/>
                  </a:cubicBezTo>
                  <a:cubicBezTo>
                    <a:pt x="5599" y="1255"/>
                    <a:pt x="5572" y="1039"/>
                    <a:pt x="5367" y="964"/>
                  </a:cubicBezTo>
                  <a:cubicBezTo>
                    <a:pt x="5352" y="958"/>
                    <a:pt x="5346" y="924"/>
                    <a:pt x="5333" y="903"/>
                  </a:cubicBezTo>
                  <a:cubicBezTo>
                    <a:pt x="5279" y="814"/>
                    <a:pt x="5233" y="713"/>
                    <a:pt x="5123" y="713"/>
                  </a:cubicBezTo>
                  <a:cubicBezTo>
                    <a:pt x="5107" y="713"/>
                    <a:pt x="5089" y="715"/>
                    <a:pt x="5070" y="720"/>
                  </a:cubicBezTo>
                  <a:cubicBezTo>
                    <a:pt x="5049" y="670"/>
                    <a:pt x="5039" y="618"/>
                    <a:pt x="5008" y="599"/>
                  </a:cubicBezTo>
                  <a:cubicBezTo>
                    <a:pt x="4919" y="540"/>
                    <a:pt x="4823" y="494"/>
                    <a:pt x="4727" y="448"/>
                  </a:cubicBezTo>
                  <a:cubicBezTo>
                    <a:pt x="4671" y="420"/>
                    <a:pt x="4609" y="398"/>
                    <a:pt x="4550" y="373"/>
                  </a:cubicBezTo>
                  <a:cubicBezTo>
                    <a:pt x="4358" y="286"/>
                    <a:pt x="4186" y="147"/>
                    <a:pt x="3965" y="147"/>
                  </a:cubicBezTo>
                  <a:cubicBezTo>
                    <a:pt x="3958" y="147"/>
                    <a:pt x="3951" y="147"/>
                    <a:pt x="3943" y="147"/>
                  </a:cubicBezTo>
                  <a:cubicBezTo>
                    <a:pt x="3940" y="148"/>
                    <a:pt x="3936" y="148"/>
                    <a:pt x="3933" y="148"/>
                  </a:cubicBezTo>
                  <a:cubicBezTo>
                    <a:pt x="3907" y="148"/>
                    <a:pt x="3879" y="139"/>
                    <a:pt x="3863" y="123"/>
                  </a:cubicBezTo>
                  <a:cubicBezTo>
                    <a:pt x="3784" y="41"/>
                    <a:pt x="3688" y="37"/>
                    <a:pt x="3591" y="37"/>
                  </a:cubicBezTo>
                  <a:cubicBezTo>
                    <a:pt x="3578" y="37"/>
                    <a:pt x="3566" y="37"/>
                    <a:pt x="3553" y="37"/>
                  </a:cubicBezTo>
                  <a:cubicBezTo>
                    <a:pt x="3485" y="37"/>
                    <a:pt x="3417" y="35"/>
                    <a:pt x="3355" y="5"/>
                  </a:cubicBezTo>
                  <a:cubicBezTo>
                    <a:pt x="3349" y="2"/>
                    <a:pt x="3340" y="1"/>
                    <a:pt x="33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26;p29">
              <a:extLst>
                <a:ext uri="{FF2B5EF4-FFF2-40B4-BE49-F238E27FC236}">
                  <a16:creationId xmlns:a16="http://schemas.microsoft.com/office/drawing/2014/main" id="{DC1AF4F7-3752-F7C7-A3E9-9E4CB904E0B8}"/>
                </a:ext>
              </a:extLst>
            </p:cNvPr>
            <p:cNvSpPr/>
            <p:nvPr/>
          </p:nvSpPr>
          <p:spPr>
            <a:xfrm>
              <a:off x="1507283" y="955394"/>
              <a:ext cx="75894" cy="75022"/>
            </a:xfrm>
            <a:custGeom>
              <a:avLst/>
              <a:gdLst/>
              <a:ahLst/>
              <a:cxnLst/>
              <a:rect l="l" t="t" r="r" b="b"/>
              <a:pathLst>
                <a:path w="6383" h="6311" extrusionOk="0">
                  <a:moveTo>
                    <a:pt x="3330" y="1"/>
                  </a:moveTo>
                  <a:cubicBezTo>
                    <a:pt x="3310" y="1"/>
                    <a:pt x="3286" y="8"/>
                    <a:pt x="3275" y="20"/>
                  </a:cubicBezTo>
                  <a:cubicBezTo>
                    <a:pt x="3244" y="54"/>
                    <a:pt x="3210" y="66"/>
                    <a:pt x="3176" y="66"/>
                  </a:cubicBezTo>
                  <a:cubicBezTo>
                    <a:pt x="3135" y="66"/>
                    <a:pt x="3095" y="49"/>
                    <a:pt x="3061" y="36"/>
                  </a:cubicBezTo>
                  <a:cubicBezTo>
                    <a:pt x="3007" y="15"/>
                    <a:pt x="2954" y="7"/>
                    <a:pt x="2902" y="7"/>
                  </a:cubicBezTo>
                  <a:cubicBezTo>
                    <a:pt x="2800" y="7"/>
                    <a:pt x="2702" y="37"/>
                    <a:pt x="2603" y="58"/>
                  </a:cubicBezTo>
                  <a:cubicBezTo>
                    <a:pt x="2511" y="75"/>
                    <a:pt x="2421" y="148"/>
                    <a:pt x="2335" y="148"/>
                  </a:cubicBezTo>
                  <a:cubicBezTo>
                    <a:pt x="2331" y="148"/>
                    <a:pt x="2328" y="148"/>
                    <a:pt x="2325" y="147"/>
                  </a:cubicBezTo>
                  <a:cubicBezTo>
                    <a:pt x="2315" y="147"/>
                    <a:pt x="2305" y="146"/>
                    <a:pt x="2296" y="146"/>
                  </a:cubicBezTo>
                  <a:cubicBezTo>
                    <a:pt x="2153" y="146"/>
                    <a:pt x="2048" y="211"/>
                    <a:pt x="1935" y="280"/>
                  </a:cubicBezTo>
                  <a:cubicBezTo>
                    <a:pt x="1771" y="379"/>
                    <a:pt x="1603" y="472"/>
                    <a:pt x="1439" y="568"/>
                  </a:cubicBezTo>
                  <a:cubicBezTo>
                    <a:pt x="1387" y="599"/>
                    <a:pt x="1340" y="658"/>
                    <a:pt x="1288" y="664"/>
                  </a:cubicBezTo>
                  <a:cubicBezTo>
                    <a:pt x="1170" y="680"/>
                    <a:pt x="1093" y="751"/>
                    <a:pt x="1049" y="838"/>
                  </a:cubicBezTo>
                  <a:cubicBezTo>
                    <a:pt x="997" y="943"/>
                    <a:pt x="926" y="1005"/>
                    <a:pt x="830" y="1067"/>
                  </a:cubicBezTo>
                  <a:cubicBezTo>
                    <a:pt x="771" y="1104"/>
                    <a:pt x="740" y="1184"/>
                    <a:pt x="700" y="1246"/>
                  </a:cubicBezTo>
                  <a:cubicBezTo>
                    <a:pt x="687" y="1268"/>
                    <a:pt x="684" y="1305"/>
                    <a:pt x="669" y="1314"/>
                  </a:cubicBezTo>
                  <a:cubicBezTo>
                    <a:pt x="557" y="1376"/>
                    <a:pt x="526" y="1491"/>
                    <a:pt x="467" y="1593"/>
                  </a:cubicBezTo>
                  <a:cubicBezTo>
                    <a:pt x="402" y="1707"/>
                    <a:pt x="328" y="1803"/>
                    <a:pt x="303" y="1946"/>
                  </a:cubicBezTo>
                  <a:cubicBezTo>
                    <a:pt x="275" y="2091"/>
                    <a:pt x="164" y="2221"/>
                    <a:pt x="124" y="2367"/>
                  </a:cubicBezTo>
                  <a:cubicBezTo>
                    <a:pt x="71" y="2549"/>
                    <a:pt x="25" y="2744"/>
                    <a:pt x="37" y="2933"/>
                  </a:cubicBezTo>
                  <a:cubicBezTo>
                    <a:pt x="43" y="3038"/>
                    <a:pt x="43" y="3125"/>
                    <a:pt x="0" y="3218"/>
                  </a:cubicBezTo>
                  <a:lnTo>
                    <a:pt x="0" y="3366"/>
                  </a:lnTo>
                  <a:cubicBezTo>
                    <a:pt x="31" y="3465"/>
                    <a:pt x="96" y="3565"/>
                    <a:pt x="87" y="3660"/>
                  </a:cubicBezTo>
                  <a:cubicBezTo>
                    <a:pt x="71" y="3790"/>
                    <a:pt x="93" y="3896"/>
                    <a:pt x="176" y="3992"/>
                  </a:cubicBezTo>
                  <a:cubicBezTo>
                    <a:pt x="195" y="4013"/>
                    <a:pt x="204" y="4060"/>
                    <a:pt x="195" y="4085"/>
                  </a:cubicBezTo>
                  <a:cubicBezTo>
                    <a:pt x="152" y="4177"/>
                    <a:pt x="195" y="4236"/>
                    <a:pt x="251" y="4304"/>
                  </a:cubicBezTo>
                  <a:cubicBezTo>
                    <a:pt x="279" y="4335"/>
                    <a:pt x="279" y="4388"/>
                    <a:pt x="297" y="4428"/>
                  </a:cubicBezTo>
                  <a:cubicBezTo>
                    <a:pt x="353" y="4558"/>
                    <a:pt x="409" y="4688"/>
                    <a:pt x="477" y="4815"/>
                  </a:cubicBezTo>
                  <a:cubicBezTo>
                    <a:pt x="511" y="4880"/>
                    <a:pt x="570" y="4930"/>
                    <a:pt x="613" y="4991"/>
                  </a:cubicBezTo>
                  <a:cubicBezTo>
                    <a:pt x="644" y="5038"/>
                    <a:pt x="656" y="5103"/>
                    <a:pt x="693" y="5140"/>
                  </a:cubicBezTo>
                  <a:cubicBezTo>
                    <a:pt x="808" y="5255"/>
                    <a:pt x="932" y="5357"/>
                    <a:pt x="1049" y="5465"/>
                  </a:cubicBezTo>
                  <a:cubicBezTo>
                    <a:pt x="1077" y="5490"/>
                    <a:pt x="1114" y="5511"/>
                    <a:pt x="1130" y="5542"/>
                  </a:cubicBezTo>
                  <a:cubicBezTo>
                    <a:pt x="1192" y="5672"/>
                    <a:pt x="1322" y="5719"/>
                    <a:pt x="1430" y="5793"/>
                  </a:cubicBezTo>
                  <a:cubicBezTo>
                    <a:pt x="1483" y="5830"/>
                    <a:pt x="1545" y="5864"/>
                    <a:pt x="1606" y="5892"/>
                  </a:cubicBezTo>
                  <a:cubicBezTo>
                    <a:pt x="1681" y="5926"/>
                    <a:pt x="1767" y="5945"/>
                    <a:pt x="1842" y="5979"/>
                  </a:cubicBezTo>
                  <a:cubicBezTo>
                    <a:pt x="1935" y="6022"/>
                    <a:pt x="2015" y="6090"/>
                    <a:pt x="2108" y="6127"/>
                  </a:cubicBezTo>
                  <a:cubicBezTo>
                    <a:pt x="2226" y="6171"/>
                    <a:pt x="2346" y="6202"/>
                    <a:pt x="2467" y="6227"/>
                  </a:cubicBezTo>
                  <a:cubicBezTo>
                    <a:pt x="2582" y="6251"/>
                    <a:pt x="2699" y="6270"/>
                    <a:pt x="2817" y="6282"/>
                  </a:cubicBezTo>
                  <a:cubicBezTo>
                    <a:pt x="2937" y="6295"/>
                    <a:pt x="3058" y="6298"/>
                    <a:pt x="3179" y="6307"/>
                  </a:cubicBezTo>
                  <a:cubicBezTo>
                    <a:pt x="3185" y="6307"/>
                    <a:pt x="3191" y="6298"/>
                    <a:pt x="3201" y="6298"/>
                  </a:cubicBezTo>
                  <a:cubicBezTo>
                    <a:pt x="3245" y="6294"/>
                    <a:pt x="3295" y="6281"/>
                    <a:pt x="3339" y="6281"/>
                  </a:cubicBezTo>
                  <a:cubicBezTo>
                    <a:pt x="3359" y="6281"/>
                    <a:pt x="3379" y="6284"/>
                    <a:pt x="3396" y="6292"/>
                  </a:cubicBezTo>
                  <a:cubicBezTo>
                    <a:pt x="3423" y="6305"/>
                    <a:pt x="3448" y="6310"/>
                    <a:pt x="3471" y="6310"/>
                  </a:cubicBezTo>
                  <a:cubicBezTo>
                    <a:pt x="3507" y="6310"/>
                    <a:pt x="3539" y="6297"/>
                    <a:pt x="3575" y="6282"/>
                  </a:cubicBezTo>
                  <a:cubicBezTo>
                    <a:pt x="3631" y="6261"/>
                    <a:pt x="3687" y="6236"/>
                    <a:pt x="3745" y="6220"/>
                  </a:cubicBezTo>
                  <a:cubicBezTo>
                    <a:pt x="3813" y="6202"/>
                    <a:pt x="3885" y="6196"/>
                    <a:pt x="3953" y="6183"/>
                  </a:cubicBezTo>
                  <a:cubicBezTo>
                    <a:pt x="4114" y="6162"/>
                    <a:pt x="4262" y="6127"/>
                    <a:pt x="4402" y="6022"/>
                  </a:cubicBezTo>
                  <a:cubicBezTo>
                    <a:pt x="4535" y="5920"/>
                    <a:pt x="4711" y="5874"/>
                    <a:pt x="4857" y="5784"/>
                  </a:cubicBezTo>
                  <a:cubicBezTo>
                    <a:pt x="4999" y="5694"/>
                    <a:pt x="5129" y="5583"/>
                    <a:pt x="5253" y="5471"/>
                  </a:cubicBezTo>
                  <a:cubicBezTo>
                    <a:pt x="5460" y="5282"/>
                    <a:pt x="5683" y="5106"/>
                    <a:pt x="5798" y="4837"/>
                  </a:cubicBezTo>
                  <a:cubicBezTo>
                    <a:pt x="5804" y="4821"/>
                    <a:pt x="5825" y="4818"/>
                    <a:pt x="5832" y="4803"/>
                  </a:cubicBezTo>
                  <a:cubicBezTo>
                    <a:pt x="5909" y="4682"/>
                    <a:pt x="6027" y="4567"/>
                    <a:pt x="6048" y="4437"/>
                  </a:cubicBezTo>
                  <a:cubicBezTo>
                    <a:pt x="6070" y="4307"/>
                    <a:pt x="6126" y="4190"/>
                    <a:pt x="6172" y="4078"/>
                  </a:cubicBezTo>
                  <a:cubicBezTo>
                    <a:pt x="6228" y="3939"/>
                    <a:pt x="6240" y="3797"/>
                    <a:pt x="6253" y="3657"/>
                  </a:cubicBezTo>
                  <a:cubicBezTo>
                    <a:pt x="6268" y="3515"/>
                    <a:pt x="6383" y="3376"/>
                    <a:pt x="6287" y="3221"/>
                  </a:cubicBezTo>
                  <a:cubicBezTo>
                    <a:pt x="6280" y="3209"/>
                    <a:pt x="6308" y="3178"/>
                    <a:pt x="6315" y="3156"/>
                  </a:cubicBezTo>
                  <a:cubicBezTo>
                    <a:pt x="6321" y="3128"/>
                    <a:pt x="6327" y="3100"/>
                    <a:pt x="6321" y="3075"/>
                  </a:cubicBezTo>
                  <a:cubicBezTo>
                    <a:pt x="6293" y="2921"/>
                    <a:pt x="6259" y="2769"/>
                    <a:pt x="6237" y="2614"/>
                  </a:cubicBezTo>
                  <a:cubicBezTo>
                    <a:pt x="6228" y="2552"/>
                    <a:pt x="6271" y="2484"/>
                    <a:pt x="6256" y="2429"/>
                  </a:cubicBezTo>
                  <a:cubicBezTo>
                    <a:pt x="6215" y="2280"/>
                    <a:pt x="6185" y="2122"/>
                    <a:pt x="6101" y="1998"/>
                  </a:cubicBezTo>
                  <a:cubicBezTo>
                    <a:pt x="6045" y="1915"/>
                    <a:pt x="6005" y="1844"/>
                    <a:pt x="6008" y="1748"/>
                  </a:cubicBezTo>
                  <a:cubicBezTo>
                    <a:pt x="6008" y="1732"/>
                    <a:pt x="5983" y="1717"/>
                    <a:pt x="5971" y="1701"/>
                  </a:cubicBezTo>
                  <a:cubicBezTo>
                    <a:pt x="5887" y="1599"/>
                    <a:pt x="5807" y="1494"/>
                    <a:pt x="5720" y="1395"/>
                  </a:cubicBezTo>
                  <a:cubicBezTo>
                    <a:pt x="5599" y="1255"/>
                    <a:pt x="5572" y="1039"/>
                    <a:pt x="5367" y="964"/>
                  </a:cubicBezTo>
                  <a:cubicBezTo>
                    <a:pt x="5352" y="958"/>
                    <a:pt x="5346" y="924"/>
                    <a:pt x="5333" y="903"/>
                  </a:cubicBezTo>
                  <a:cubicBezTo>
                    <a:pt x="5279" y="814"/>
                    <a:pt x="5233" y="713"/>
                    <a:pt x="5123" y="713"/>
                  </a:cubicBezTo>
                  <a:cubicBezTo>
                    <a:pt x="5107" y="713"/>
                    <a:pt x="5089" y="715"/>
                    <a:pt x="5070" y="720"/>
                  </a:cubicBezTo>
                  <a:cubicBezTo>
                    <a:pt x="5049" y="670"/>
                    <a:pt x="5039" y="618"/>
                    <a:pt x="5008" y="599"/>
                  </a:cubicBezTo>
                  <a:cubicBezTo>
                    <a:pt x="4919" y="540"/>
                    <a:pt x="4823" y="494"/>
                    <a:pt x="4727" y="448"/>
                  </a:cubicBezTo>
                  <a:cubicBezTo>
                    <a:pt x="4671" y="420"/>
                    <a:pt x="4609" y="398"/>
                    <a:pt x="4550" y="373"/>
                  </a:cubicBezTo>
                  <a:cubicBezTo>
                    <a:pt x="4358" y="286"/>
                    <a:pt x="4186" y="147"/>
                    <a:pt x="3965" y="147"/>
                  </a:cubicBezTo>
                  <a:cubicBezTo>
                    <a:pt x="3958" y="147"/>
                    <a:pt x="3951" y="147"/>
                    <a:pt x="3943" y="147"/>
                  </a:cubicBezTo>
                  <a:cubicBezTo>
                    <a:pt x="3940" y="148"/>
                    <a:pt x="3936" y="148"/>
                    <a:pt x="3933" y="148"/>
                  </a:cubicBezTo>
                  <a:cubicBezTo>
                    <a:pt x="3907" y="148"/>
                    <a:pt x="3879" y="139"/>
                    <a:pt x="3863" y="123"/>
                  </a:cubicBezTo>
                  <a:cubicBezTo>
                    <a:pt x="3784" y="41"/>
                    <a:pt x="3688" y="37"/>
                    <a:pt x="3591" y="37"/>
                  </a:cubicBezTo>
                  <a:cubicBezTo>
                    <a:pt x="3578" y="37"/>
                    <a:pt x="3566" y="37"/>
                    <a:pt x="3553" y="37"/>
                  </a:cubicBezTo>
                  <a:cubicBezTo>
                    <a:pt x="3485" y="37"/>
                    <a:pt x="3417" y="35"/>
                    <a:pt x="3355" y="5"/>
                  </a:cubicBezTo>
                  <a:cubicBezTo>
                    <a:pt x="3349" y="2"/>
                    <a:pt x="3340" y="1"/>
                    <a:pt x="33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 name="Google Shape;220;p29">
            <a:extLst>
              <a:ext uri="{FF2B5EF4-FFF2-40B4-BE49-F238E27FC236}">
                <a16:creationId xmlns:a16="http://schemas.microsoft.com/office/drawing/2014/main" id="{7AE28FF6-9463-53BB-4921-EB5D42AC78B0}"/>
              </a:ext>
            </a:extLst>
          </p:cNvPr>
          <p:cNvSpPr/>
          <p:nvPr/>
        </p:nvSpPr>
        <p:spPr>
          <a:xfrm>
            <a:off x="8384244" y="4563324"/>
            <a:ext cx="444401" cy="295551"/>
          </a:xfrm>
          <a:custGeom>
            <a:avLst/>
            <a:gdLst/>
            <a:ahLst/>
            <a:cxnLst/>
            <a:rect l="l" t="t" r="r" b="b"/>
            <a:pathLst>
              <a:path w="5514" h="3667" extrusionOk="0">
                <a:moveTo>
                  <a:pt x="2468" y="1883"/>
                </a:moveTo>
                <a:cubicBezTo>
                  <a:pt x="2694" y="1932"/>
                  <a:pt x="2790" y="2112"/>
                  <a:pt x="2917" y="2270"/>
                </a:cubicBezTo>
                <a:cubicBezTo>
                  <a:pt x="2972" y="2338"/>
                  <a:pt x="3059" y="2391"/>
                  <a:pt x="3056" y="2486"/>
                </a:cubicBezTo>
                <a:cubicBezTo>
                  <a:pt x="3056" y="2555"/>
                  <a:pt x="3022" y="2623"/>
                  <a:pt x="2994" y="2716"/>
                </a:cubicBezTo>
                <a:cubicBezTo>
                  <a:pt x="2952" y="2716"/>
                  <a:pt x="2903" y="2718"/>
                  <a:pt x="2852" y="2718"/>
                </a:cubicBezTo>
                <a:cubicBezTo>
                  <a:pt x="2814" y="2718"/>
                  <a:pt x="2774" y="2716"/>
                  <a:pt x="2734" y="2712"/>
                </a:cubicBezTo>
                <a:cubicBezTo>
                  <a:pt x="2706" y="2709"/>
                  <a:pt x="2681" y="2663"/>
                  <a:pt x="2657" y="2632"/>
                </a:cubicBezTo>
                <a:cubicBezTo>
                  <a:pt x="2623" y="2592"/>
                  <a:pt x="2582" y="2548"/>
                  <a:pt x="2551" y="2505"/>
                </a:cubicBezTo>
                <a:cubicBezTo>
                  <a:pt x="2514" y="2449"/>
                  <a:pt x="2452" y="2394"/>
                  <a:pt x="2449" y="2338"/>
                </a:cubicBezTo>
                <a:cubicBezTo>
                  <a:pt x="2440" y="2189"/>
                  <a:pt x="2459" y="2041"/>
                  <a:pt x="2468" y="1883"/>
                </a:cubicBezTo>
                <a:close/>
                <a:moveTo>
                  <a:pt x="4212" y="4"/>
                </a:moveTo>
                <a:cubicBezTo>
                  <a:pt x="4163" y="4"/>
                  <a:pt x="4116" y="7"/>
                  <a:pt x="4071" y="13"/>
                </a:cubicBezTo>
                <a:cubicBezTo>
                  <a:pt x="3845" y="38"/>
                  <a:pt x="3588" y="1"/>
                  <a:pt x="3384" y="162"/>
                </a:cubicBezTo>
                <a:cubicBezTo>
                  <a:pt x="3350" y="187"/>
                  <a:pt x="3291" y="177"/>
                  <a:pt x="3242" y="187"/>
                </a:cubicBezTo>
                <a:cubicBezTo>
                  <a:pt x="3217" y="190"/>
                  <a:pt x="3177" y="184"/>
                  <a:pt x="3164" y="199"/>
                </a:cubicBezTo>
                <a:cubicBezTo>
                  <a:pt x="3084" y="286"/>
                  <a:pt x="2951" y="286"/>
                  <a:pt x="2883" y="413"/>
                </a:cubicBezTo>
                <a:cubicBezTo>
                  <a:pt x="2811" y="549"/>
                  <a:pt x="2592" y="555"/>
                  <a:pt x="2533" y="728"/>
                </a:cubicBezTo>
                <a:cubicBezTo>
                  <a:pt x="2533" y="735"/>
                  <a:pt x="2517" y="731"/>
                  <a:pt x="2514" y="738"/>
                </a:cubicBezTo>
                <a:cubicBezTo>
                  <a:pt x="2471" y="793"/>
                  <a:pt x="2428" y="849"/>
                  <a:pt x="2394" y="908"/>
                </a:cubicBezTo>
                <a:cubicBezTo>
                  <a:pt x="2369" y="948"/>
                  <a:pt x="2366" y="1029"/>
                  <a:pt x="2338" y="1038"/>
                </a:cubicBezTo>
                <a:cubicBezTo>
                  <a:pt x="2202" y="1075"/>
                  <a:pt x="2214" y="1177"/>
                  <a:pt x="2217" y="1310"/>
                </a:cubicBezTo>
                <a:cubicBezTo>
                  <a:pt x="2152" y="1310"/>
                  <a:pt x="2088" y="1309"/>
                  <a:pt x="2024" y="1309"/>
                </a:cubicBezTo>
                <a:cubicBezTo>
                  <a:pt x="1960" y="1309"/>
                  <a:pt x="1897" y="1310"/>
                  <a:pt x="1833" y="1313"/>
                </a:cubicBezTo>
                <a:cubicBezTo>
                  <a:pt x="1740" y="1316"/>
                  <a:pt x="1644" y="1326"/>
                  <a:pt x="1558" y="1351"/>
                </a:cubicBezTo>
                <a:cubicBezTo>
                  <a:pt x="1400" y="1397"/>
                  <a:pt x="1245" y="1456"/>
                  <a:pt x="1090" y="1518"/>
                </a:cubicBezTo>
                <a:cubicBezTo>
                  <a:pt x="1044" y="1536"/>
                  <a:pt x="998" y="1564"/>
                  <a:pt x="960" y="1601"/>
                </a:cubicBezTo>
                <a:cubicBezTo>
                  <a:pt x="852" y="1703"/>
                  <a:pt x="747" y="1812"/>
                  <a:pt x="642" y="1920"/>
                </a:cubicBezTo>
                <a:cubicBezTo>
                  <a:pt x="577" y="1988"/>
                  <a:pt x="502" y="2053"/>
                  <a:pt x="450" y="2131"/>
                </a:cubicBezTo>
                <a:cubicBezTo>
                  <a:pt x="403" y="2199"/>
                  <a:pt x="403" y="2322"/>
                  <a:pt x="347" y="2350"/>
                </a:cubicBezTo>
                <a:cubicBezTo>
                  <a:pt x="199" y="2421"/>
                  <a:pt x="267" y="2598"/>
                  <a:pt x="152" y="2682"/>
                </a:cubicBezTo>
                <a:cubicBezTo>
                  <a:pt x="128" y="2697"/>
                  <a:pt x="165" y="2787"/>
                  <a:pt x="140" y="2821"/>
                </a:cubicBezTo>
                <a:cubicBezTo>
                  <a:pt x="91" y="2892"/>
                  <a:pt x="66" y="2960"/>
                  <a:pt x="91" y="3044"/>
                </a:cubicBezTo>
                <a:cubicBezTo>
                  <a:pt x="97" y="3068"/>
                  <a:pt x="87" y="3106"/>
                  <a:pt x="72" y="3121"/>
                </a:cubicBezTo>
                <a:cubicBezTo>
                  <a:pt x="1" y="3202"/>
                  <a:pt x="4" y="3279"/>
                  <a:pt x="57" y="3369"/>
                </a:cubicBezTo>
                <a:cubicBezTo>
                  <a:pt x="72" y="3393"/>
                  <a:pt x="78" y="3431"/>
                  <a:pt x="81" y="3462"/>
                </a:cubicBezTo>
                <a:cubicBezTo>
                  <a:pt x="84" y="3587"/>
                  <a:pt x="151" y="3666"/>
                  <a:pt x="252" y="3666"/>
                </a:cubicBezTo>
                <a:cubicBezTo>
                  <a:pt x="256" y="3666"/>
                  <a:pt x="260" y="3666"/>
                  <a:pt x="264" y="3666"/>
                </a:cubicBezTo>
                <a:cubicBezTo>
                  <a:pt x="385" y="3660"/>
                  <a:pt x="465" y="3561"/>
                  <a:pt x="465" y="3437"/>
                </a:cubicBezTo>
                <a:cubicBezTo>
                  <a:pt x="462" y="3350"/>
                  <a:pt x="468" y="3257"/>
                  <a:pt x="487" y="3171"/>
                </a:cubicBezTo>
                <a:cubicBezTo>
                  <a:pt x="502" y="3090"/>
                  <a:pt x="555" y="3016"/>
                  <a:pt x="558" y="2938"/>
                </a:cubicBezTo>
                <a:cubicBezTo>
                  <a:pt x="561" y="2774"/>
                  <a:pt x="682" y="2678"/>
                  <a:pt x="744" y="2548"/>
                </a:cubicBezTo>
                <a:cubicBezTo>
                  <a:pt x="759" y="2521"/>
                  <a:pt x="772" y="2490"/>
                  <a:pt x="784" y="2459"/>
                </a:cubicBezTo>
                <a:cubicBezTo>
                  <a:pt x="812" y="2397"/>
                  <a:pt x="827" y="2329"/>
                  <a:pt x="868" y="2276"/>
                </a:cubicBezTo>
                <a:cubicBezTo>
                  <a:pt x="939" y="2189"/>
                  <a:pt x="1022" y="2112"/>
                  <a:pt x="1106" y="2035"/>
                </a:cubicBezTo>
                <a:cubicBezTo>
                  <a:pt x="1140" y="2001"/>
                  <a:pt x="1177" y="1963"/>
                  <a:pt x="1217" y="1945"/>
                </a:cubicBezTo>
                <a:cubicBezTo>
                  <a:pt x="1345" y="1891"/>
                  <a:pt x="1458" y="1796"/>
                  <a:pt x="1603" y="1796"/>
                </a:cubicBezTo>
                <a:cubicBezTo>
                  <a:pt x="1610" y="1796"/>
                  <a:pt x="1616" y="1796"/>
                  <a:pt x="1623" y="1796"/>
                </a:cubicBezTo>
                <a:cubicBezTo>
                  <a:pt x="1624" y="1796"/>
                  <a:pt x="1626" y="1797"/>
                  <a:pt x="1627" y="1797"/>
                </a:cubicBezTo>
                <a:cubicBezTo>
                  <a:pt x="1644" y="1797"/>
                  <a:pt x="1661" y="1780"/>
                  <a:pt x="1672" y="1765"/>
                </a:cubicBezTo>
                <a:cubicBezTo>
                  <a:pt x="1711" y="1717"/>
                  <a:pt x="1752" y="1703"/>
                  <a:pt x="1795" y="1703"/>
                </a:cubicBezTo>
                <a:cubicBezTo>
                  <a:pt x="1859" y="1703"/>
                  <a:pt x="1925" y="1734"/>
                  <a:pt x="1988" y="1734"/>
                </a:cubicBezTo>
                <a:cubicBezTo>
                  <a:pt x="2003" y="1734"/>
                  <a:pt x="2017" y="1732"/>
                  <a:pt x="2031" y="1728"/>
                </a:cubicBezTo>
                <a:cubicBezTo>
                  <a:pt x="2038" y="1728"/>
                  <a:pt x="2068" y="1771"/>
                  <a:pt x="2065" y="1784"/>
                </a:cubicBezTo>
                <a:cubicBezTo>
                  <a:pt x="2025" y="1895"/>
                  <a:pt x="2013" y="1997"/>
                  <a:pt x="2019" y="2118"/>
                </a:cubicBezTo>
                <a:cubicBezTo>
                  <a:pt x="2025" y="2211"/>
                  <a:pt x="2000" y="2310"/>
                  <a:pt x="2050" y="2394"/>
                </a:cubicBezTo>
                <a:cubicBezTo>
                  <a:pt x="2149" y="2561"/>
                  <a:pt x="2099" y="2812"/>
                  <a:pt x="2335" y="2904"/>
                </a:cubicBezTo>
                <a:cubicBezTo>
                  <a:pt x="2344" y="2907"/>
                  <a:pt x="2344" y="2935"/>
                  <a:pt x="2353" y="2945"/>
                </a:cubicBezTo>
                <a:cubicBezTo>
                  <a:pt x="2384" y="2985"/>
                  <a:pt x="2415" y="3031"/>
                  <a:pt x="2455" y="3059"/>
                </a:cubicBezTo>
                <a:cubicBezTo>
                  <a:pt x="2502" y="3087"/>
                  <a:pt x="2561" y="3106"/>
                  <a:pt x="2616" y="3112"/>
                </a:cubicBezTo>
                <a:cubicBezTo>
                  <a:pt x="2720" y="3126"/>
                  <a:pt x="2830" y="3151"/>
                  <a:pt x="2934" y="3151"/>
                </a:cubicBezTo>
                <a:cubicBezTo>
                  <a:pt x="2966" y="3151"/>
                  <a:pt x="2997" y="3149"/>
                  <a:pt x="3028" y="3143"/>
                </a:cubicBezTo>
                <a:cubicBezTo>
                  <a:pt x="3155" y="3118"/>
                  <a:pt x="3273" y="3031"/>
                  <a:pt x="3384" y="2957"/>
                </a:cubicBezTo>
                <a:cubicBezTo>
                  <a:pt x="3474" y="2901"/>
                  <a:pt x="3434" y="2799"/>
                  <a:pt x="3440" y="2716"/>
                </a:cubicBezTo>
                <a:cubicBezTo>
                  <a:pt x="3443" y="2688"/>
                  <a:pt x="3458" y="2660"/>
                  <a:pt x="3458" y="2632"/>
                </a:cubicBezTo>
                <a:cubicBezTo>
                  <a:pt x="3458" y="2517"/>
                  <a:pt x="3480" y="2394"/>
                  <a:pt x="3446" y="2288"/>
                </a:cubicBezTo>
                <a:cubicBezTo>
                  <a:pt x="3415" y="2180"/>
                  <a:pt x="3334" y="2087"/>
                  <a:pt x="3263" y="1997"/>
                </a:cubicBezTo>
                <a:cubicBezTo>
                  <a:pt x="3081" y="1753"/>
                  <a:pt x="2827" y="1592"/>
                  <a:pt x="2570" y="1440"/>
                </a:cubicBezTo>
                <a:cubicBezTo>
                  <a:pt x="2573" y="1434"/>
                  <a:pt x="2576" y="1428"/>
                  <a:pt x="2576" y="1425"/>
                </a:cubicBezTo>
                <a:cubicBezTo>
                  <a:pt x="2598" y="1251"/>
                  <a:pt x="2814" y="1190"/>
                  <a:pt x="2821" y="1001"/>
                </a:cubicBezTo>
                <a:cubicBezTo>
                  <a:pt x="2821" y="979"/>
                  <a:pt x="2879" y="954"/>
                  <a:pt x="2914" y="936"/>
                </a:cubicBezTo>
                <a:cubicBezTo>
                  <a:pt x="2954" y="911"/>
                  <a:pt x="3003" y="899"/>
                  <a:pt x="3037" y="868"/>
                </a:cubicBezTo>
                <a:cubicBezTo>
                  <a:pt x="3112" y="800"/>
                  <a:pt x="3170" y="716"/>
                  <a:pt x="3245" y="648"/>
                </a:cubicBezTo>
                <a:cubicBezTo>
                  <a:pt x="3273" y="620"/>
                  <a:pt x="3319" y="591"/>
                  <a:pt x="3355" y="591"/>
                </a:cubicBezTo>
                <a:cubicBezTo>
                  <a:pt x="3359" y="591"/>
                  <a:pt x="3362" y="592"/>
                  <a:pt x="3365" y="592"/>
                </a:cubicBezTo>
                <a:cubicBezTo>
                  <a:pt x="3382" y="595"/>
                  <a:pt x="3397" y="596"/>
                  <a:pt x="3412" y="596"/>
                </a:cubicBezTo>
                <a:cubicBezTo>
                  <a:pt x="3510" y="596"/>
                  <a:pt x="3577" y="546"/>
                  <a:pt x="3622" y="484"/>
                </a:cubicBezTo>
                <a:cubicBezTo>
                  <a:pt x="3680" y="484"/>
                  <a:pt x="3734" y="493"/>
                  <a:pt x="3781" y="493"/>
                </a:cubicBezTo>
                <a:cubicBezTo>
                  <a:pt x="3810" y="493"/>
                  <a:pt x="3836" y="490"/>
                  <a:pt x="3858" y="478"/>
                </a:cubicBezTo>
                <a:cubicBezTo>
                  <a:pt x="3917" y="446"/>
                  <a:pt x="3971" y="430"/>
                  <a:pt x="4025" y="430"/>
                </a:cubicBezTo>
                <a:cubicBezTo>
                  <a:pt x="4081" y="430"/>
                  <a:pt x="4136" y="447"/>
                  <a:pt x="4195" y="484"/>
                </a:cubicBezTo>
                <a:cubicBezTo>
                  <a:pt x="4232" y="505"/>
                  <a:pt x="4288" y="499"/>
                  <a:pt x="4334" y="509"/>
                </a:cubicBezTo>
                <a:cubicBezTo>
                  <a:pt x="4402" y="518"/>
                  <a:pt x="4470" y="527"/>
                  <a:pt x="4539" y="543"/>
                </a:cubicBezTo>
                <a:cubicBezTo>
                  <a:pt x="4573" y="549"/>
                  <a:pt x="4604" y="580"/>
                  <a:pt x="4635" y="580"/>
                </a:cubicBezTo>
                <a:cubicBezTo>
                  <a:pt x="4637" y="580"/>
                  <a:pt x="4639" y="580"/>
                  <a:pt x="4642" y="580"/>
                </a:cubicBezTo>
                <a:cubicBezTo>
                  <a:pt x="4824" y="580"/>
                  <a:pt x="4958" y="696"/>
                  <a:pt x="5065" y="806"/>
                </a:cubicBezTo>
                <a:cubicBezTo>
                  <a:pt x="5125" y="864"/>
                  <a:pt x="5180" y="886"/>
                  <a:pt x="5237" y="886"/>
                </a:cubicBezTo>
                <a:cubicBezTo>
                  <a:pt x="5262" y="886"/>
                  <a:pt x="5287" y="881"/>
                  <a:pt x="5312" y="874"/>
                </a:cubicBezTo>
                <a:cubicBezTo>
                  <a:pt x="5492" y="815"/>
                  <a:pt x="5514" y="651"/>
                  <a:pt x="5371" y="530"/>
                </a:cubicBezTo>
                <a:cubicBezTo>
                  <a:pt x="5353" y="515"/>
                  <a:pt x="5346" y="490"/>
                  <a:pt x="5334" y="468"/>
                </a:cubicBezTo>
                <a:cubicBezTo>
                  <a:pt x="5292" y="392"/>
                  <a:pt x="5119" y="302"/>
                  <a:pt x="5021" y="302"/>
                </a:cubicBezTo>
                <a:cubicBezTo>
                  <a:pt x="5012" y="302"/>
                  <a:pt x="5004" y="303"/>
                  <a:pt x="4997" y="304"/>
                </a:cubicBezTo>
                <a:cubicBezTo>
                  <a:pt x="5015" y="286"/>
                  <a:pt x="5034" y="264"/>
                  <a:pt x="5052" y="245"/>
                </a:cubicBezTo>
                <a:cubicBezTo>
                  <a:pt x="4997" y="221"/>
                  <a:pt x="4944" y="180"/>
                  <a:pt x="4885" y="171"/>
                </a:cubicBezTo>
                <a:cubicBezTo>
                  <a:pt x="4786" y="156"/>
                  <a:pt x="4700" y="125"/>
                  <a:pt x="4604" y="81"/>
                </a:cubicBezTo>
                <a:cubicBezTo>
                  <a:pt x="4486" y="27"/>
                  <a:pt x="4344" y="4"/>
                  <a:pt x="4212" y="4"/>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977;p53">
            <a:extLst>
              <a:ext uri="{FF2B5EF4-FFF2-40B4-BE49-F238E27FC236}">
                <a16:creationId xmlns:a16="http://schemas.microsoft.com/office/drawing/2014/main" id="{8D738685-C7FA-61F4-63CD-9699409FB9C3}"/>
              </a:ext>
            </a:extLst>
          </p:cNvPr>
          <p:cNvSpPr/>
          <p:nvPr/>
        </p:nvSpPr>
        <p:spPr>
          <a:xfrm flipH="1">
            <a:off x="8349348" y="1875642"/>
            <a:ext cx="413885" cy="87519"/>
          </a:xfrm>
          <a:custGeom>
            <a:avLst/>
            <a:gdLst/>
            <a:ahLst/>
            <a:cxnLst/>
            <a:rect l="l" t="t" r="r" b="b"/>
            <a:pathLst>
              <a:path w="6947" h="1469" extrusionOk="0">
                <a:moveTo>
                  <a:pt x="4963" y="1"/>
                </a:moveTo>
                <a:cubicBezTo>
                  <a:pt x="4941" y="25"/>
                  <a:pt x="4918" y="33"/>
                  <a:pt x="4895" y="33"/>
                </a:cubicBezTo>
                <a:cubicBezTo>
                  <a:pt x="4850" y="33"/>
                  <a:pt x="4804" y="2"/>
                  <a:pt x="4760" y="2"/>
                </a:cubicBezTo>
                <a:cubicBezTo>
                  <a:pt x="4748" y="2"/>
                  <a:pt x="4736" y="4"/>
                  <a:pt x="4724" y="10"/>
                </a:cubicBezTo>
                <a:cubicBezTo>
                  <a:pt x="4629" y="53"/>
                  <a:pt x="4536" y="97"/>
                  <a:pt x="4440" y="143"/>
                </a:cubicBezTo>
                <a:cubicBezTo>
                  <a:pt x="4282" y="220"/>
                  <a:pt x="4118" y="285"/>
                  <a:pt x="3969" y="378"/>
                </a:cubicBezTo>
                <a:cubicBezTo>
                  <a:pt x="3855" y="449"/>
                  <a:pt x="3759" y="552"/>
                  <a:pt x="3653" y="638"/>
                </a:cubicBezTo>
                <a:cubicBezTo>
                  <a:pt x="3610" y="675"/>
                  <a:pt x="3570" y="713"/>
                  <a:pt x="3527" y="744"/>
                </a:cubicBezTo>
                <a:cubicBezTo>
                  <a:pt x="3499" y="762"/>
                  <a:pt x="3449" y="768"/>
                  <a:pt x="3443" y="787"/>
                </a:cubicBezTo>
                <a:cubicBezTo>
                  <a:pt x="3409" y="901"/>
                  <a:pt x="3310" y="935"/>
                  <a:pt x="3217" y="973"/>
                </a:cubicBezTo>
                <a:cubicBezTo>
                  <a:pt x="3130" y="1010"/>
                  <a:pt x="3032" y="1045"/>
                  <a:pt x="2928" y="1045"/>
                </a:cubicBezTo>
                <a:cubicBezTo>
                  <a:pt x="2836" y="1045"/>
                  <a:pt x="2741" y="1017"/>
                  <a:pt x="2647" y="939"/>
                </a:cubicBezTo>
                <a:cubicBezTo>
                  <a:pt x="2617" y="911"/>
                  <a:pt x="2558" y="908"/>
                  <a:pt x="2514" y="895"/>
                </a:cubicBezTo>
                <a:cubicBezTo>
                  <a:pt x="2496" y="889"/>
                  <a:pt x="2474" y="886"/>
                  <a:pt x="2462" y="877"/>
                </a:cubicBezTo>
                <a:cubicBezTo>
                  <a:pt x="2285" y="716"/>
                  <a:pt x="2109" y="558"/>
                  <a:pt x="1932" y="397"/>
                </a:cubicBezTo>
                <a:cubicBezTo>
                  <a:pt x="1920" y="388"/>
                  <a:pt x="1905" y="375"/>
                  <a:pt x="1892" y="375"/>
                </a:cubicBezTo>
                <a:cubicBezTo>
                  <a:pt x="1784" y="357"/>
                  <a:pt x="1676" y="332"/>
                  <a:pt x="1567" y="323"/>
                </a:cubicBezTo>
                <a:cubicBezTo>
                  <a:pt x="1524" y="320"/>
                  <a:pt x="1480" y="320"/>
                  <a:pt x="1436" y="320"/>
                </a:cubicBezTo>
                <a:cubicBezTo>
                  <a:pt x="1349" y="320"/>
                  <a:pt x="1261" y="323"/>
                  <a:pt x="1174" y="323"/>
                </a:cubicBezTo>
                <a:cubicBezTo>
                  <a:pt x="1171" y="313"/>
                  <a:pt x="1168" y="304"/>
                  <a:pt x="1165" y="298"/>
                </a:cubicBezTo>
                <a:cubicBezTo>
                  <a:pt x="1047" y="341"/>
                  <a:pt x="902" y="360"/>
                  <a:pt x="821" y="440"/>
                </a:cubicBezTo>
                <a:cubicBezTo>
                  <a:pt x="685" y="573"/>
                  <a:pt x="530" y="654"/>
                  <a:pt x="360" y="716"/>
                </a:cubicBezTo>
                <a:cubicBezTo>
                  <a:pt x="329" y="728"/>
                  <a:pt x="304" y="747"/>
                  <a:pt x="280" y="765"/>
                </a:cubicBezTo>
                <a:cubicBezTo>
                  <a:pt x="193" y="833"/>
                  <a:pt x="190" y="979"/>
                  <a:pt x="134" y="1019"/>
                </a:cubicBezTo>
                <a:cubicBezTo>
                  <a:pt x="1" y="1121"/>
                  <a:pt x="23" y="1214"/>
                  <a:pt x="57" y="1341"/>
                </a:cubicBezTo>
                <a:cubicBezTo>
                  <a:pt x="75" y="1418"/>
                  <a:pt x="119" y="1443"/>
                  <a:pt x="177" y="1455"/>
                </a:cubicBezTo>
                <a:cubicBezTo>
                  <a:pt x="203" y="1460"/>
                  <a:pt x="230" y="1465"/>
                  <a:pt x="255" y="1465"/>
                </a:cubicBezTo>
                <a:cubicBezTo>
                  <a:pt x="297" y="1465"/>
                  <a:pt x="335" y="1452"/>
                  <a:pt x="360" y="1400"/>
                </a:cubicBezTo>
                <a:cubicBezTo>
                  <a:pt x="416" y="1276"/>
                  <a:pt x="586" y="1236"/>
                  <a:pt x="589" y="1078"/>
                </a:cubicBezTo>
                <a:cubicBezTo>
                  <a:pt x="589" y="1075"/>
                  <a:pt x="595" y="1072"/>
                  <a:pt x="598" y="1072"/>
                </a:cubicBezTo>
                <a:cubicBezTo>
                  <a:pt x="722" y="1065"/>
                  <a:pt x="781" y="954"/>
                  <a:pt x="874" y="901"/>
                </a:cubicBezTo>
                <a:cubicBezTo>
                  <a:pt x="982" y="843"/>
                  <a:pt x="1091" y="790"/>
                  <a:pt x="1205" y="747"/>
                </a:cubicBezTo>
                <a:cubicBezTo>
                  <a:pt x="1255" y="728"/>
                  <a:pt x="1308" y="726"/>
                  <a:pt x="1361" y="726"/>
                </a:cubicBezTo>
                <a:cubicBezTo>
                  <a:pt x="1380" y="726"/>
                  <a:pt x="1399" y="726"/>
                  <a:pt x="1418" y="726"/>
                </a:cubicBezTo>
                <a:cubicBezTo>
                  <a:pt x="1464" y="726"/>
                  <a:pt x="1511" y="725"/>
                  <a:pt x="1558" y="713"/>
                </a:cubicBezTo>
                <a:cubicBezTo>
                  <a:pt x="1566" y="711"/>
                  <a:pt x="1573" y="710"/>
                  <a:pt x="1582" y="710"/>
                </a:cubicBezTo>
                <a:cubicBezTo>
                  <a:pt x="1675" y="710"/>
                  <a:pt x="1809" y="816"/>
                  <a:pt x="1883" y="901"/>
                </a:cubicBezTo>
                <a:cubicBezTo>
                  <a:pt x="2038" y="1078"/>
                  <a:pt x="2208" y="1217"/>
                  <a:pt x="2425" y="1310"/>
                </a:cubicBezTo>
                <a:cubicBezTo>
                  <a:pt x="2480" y="1335"/>
                  <a:pt x="2524" y="1384"/>
                  <a:pt x="2576" y="1412"/>
                </a:cubicBezTo>
                <a:cubicBezTo>
                  <a:pt x="2617" y="1434"/>
                  <a:pt x="2663" y="1437"/>
                  <a:pt x="2706" y="1443"/>
                </a:cubicBezTo>
                <a:cubicBezTo>
                  <a:pt x="2795" y="1452"/>
                  <a:pt x="2881" y="1468"/>
                  <a:pt x="2969" y="1468"/>
                </a:cubicBezTo>
                <a:cubicBezTo>
                  <a:pt x="2977" y="1468"/>
                  <a:pt x="2984" y="1468"/>
                  <a:pt x="2991" y="1468"/>
                </a:cubicBezTo>
                <a:cubicBezTo>
                  <a:pt x="3179" y="1456"/>
                  <a:pt x="3332" y="1307"/>
                  <a:pt x="3527" y="1307"/>
                </a:cubicBezTo>
                <a:cubicBezTo>
                  <a:pt x="3531" y="1307"/>
                  <a:pt x="3535" y="1307"/>
                  <a:pt x="3539" y="1307"/>
                </a:cubicBezTo>
                <a:cubicBezTo>
                  <a:pt x="3540" y="1307"/>
                  <a:pt x="3541" y="1307"/>
                  <a:pt x="3542" y="1307"/>
                </a:cubicBezTo>
                <a:cubicBezTo>
                  <a:pt x="3575" y="1307"/>
                  <a:pt x="3611" y="1263"/>
                  <a:pt x="3641" y="1236"/>
                </a:cubicBezTo>
                <a:cubicBezTo>
                  <a:pt x="3675" y="1199"/>
                  <a:pt x="3697" y="1152"/>
                  <a:pt x="3734" y="1118"/>
                </a:cubicBezTo>
                <a:cubicBezTo>
                  <a:pt x="3848" y="1025"/>
                  <a:pt x="3972" y="942"/>
                  <a:pt x="4084" y="843"/>
                </a:cubicBezTo>
                <a:cubicBezTo>
                  <a:pt x="4186" y="753"/>
                  <a:pt x="4269" y="641"/>
                  <a:pt x="4424" y="638"/>
                </a:cubicBezTo>
                <a:cubicBezTo>
                  <a:pt x="4455" y="638"/>
                  <a:pt x="4483" y="598"/>
                  <a:pt x="4517" y="586"/>
                </a:cubicBezTo>
                <a:cubicBezTo>
                  <a:pt x="4650" y="530"/>
                  <a:pt x="4777" y="449"/>
                  <a:pt x="4916" y="431"/>
                </a:cubicBezTo>
                <a:cubicBezTo>
                  <a:pt x="4985" y="421"/>
                  <a:pt x="5056" y="415"/>
                  <a:pt x="5126" y="415"/>
                </a:cubicBezTo>
                <a:cubicBezTo>
                  <a:pt x="5273" y="415"/>
                  <a:pt x="5420" y="439"/>
                  <a:pt x="5560" y="496"/>
                </a:cubicBezTo>
                <a:cubicBezTo>
                  <a:pt x="5715" y="558"/>
                  <a:pt x="5904" y="592"/>
                  <a:pt x="6012" y="703"/>
                </a:cubicBezTo>
                <a:cubicBezTo>
                  <a:pt x="6179" y="870"/>
                  <a:pt x="6396" y="963"/>
                  <a:pt x="6554" y="1134"/>
                </a:cubicBezTo>
                <a:cubicBezTo>
                  <a:pt x="6585" y="1164"/>
                  <a:pt x="6628" y="1183"/>
                  <a:pt x="6671" y="1205"/>
                </a:cubicBezTo>
                <a:cubicBezTo>
                  <a:pt x="6696" y="1216"/>
                  <a:pt x="6722" y="1222"/>
                  <a:pt x="6747" y="1222"/>
                </a:cubicBezTo>
                <a:cubicBezTo>
                  <a:pt x="6835" y="1222"/>
                  <a:pt x="6917" y="1156"/>
                  <a:pt x="6931" y="1059"/>
                </a:cubicBezTo>
                <a:cubicBezTo>
                  <a:pt x="6947" y="951"/>
                  <a:pt x="6823" y="725"/>
                  <a:pt x="6696" y="669"/>
                </a:cubicBezTo>
                <a:cubicBezTo>
                  <a:pt x="6569" y="617"/>
                  <a:pt x="6486" y="527"/>
                  <a:pt x="6390" y="434"/>
                </a:cubicBezTo>
                <a:cubicBezTo>
                  <a:pt x="6244" y="292"/>
                  <a:pt x="6068" y="177"/>
                  <a:pt x="5851" y="152"/>
                </a:cubicBezTo>
                <a:cubicBezTo>
                  <a:pt x="5749" y="143"/>
                  <a:pt x="5631" y="134"/>
                  <a:pt x="5557" y="78"/>
                </a:cubicBezTo>
                <a:cubicBezTo>
                  <a:pt x="5485" y="22"/>
                  <a:pt x="5409" y="8"/>
                  <a:pt x="5332" y="8"/>
                </a:cubicBezTo>
                <a:cubicBezTo>
                  <a:pt x="5255" y="8"/>
                  <a:pt x="5176" y="22"/>
                  <a:pt x="5100" y="22"/>
                </a:cubicBezTo>
                <a:cubicBezTo>
                  <a:pt x="5053" y="22"/>
                  <a:pt x="5008" y="17"/>
                  <a:pt x="49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220;p29">
            <a:extLst>
              <a:ext uri="{FF2B5EF4-FFF2-40B4-BE49-F238E27FC236}">
                <a16:creationId xmlns:a16="http://schemas.microsoft.com/office/drawing/2014/main" id="{9FFEC0C5-C4DE-F6D6-384B-6795B3B009A0}"/>
              </a:ext>
            </a:extLst>
          </p:cNvPr>
          <p:cNvSpPr/>
          <p:nvPr/>
        </p:nvSpPr>
        <p:spPr>
          <a:xfrm>
            <a:off x="260233" y="273432"/>
            <a:ext cx="444401" cy="295551"/>
          </a:xfrm>
          <a:custGeom>
            <a:avLst/>
            <a:gdLst/>
            <a:ahLst/>
            <a:cxnLst/>
            <a:rect l="l" t="t" r="r" b="b"/>
            <a:pathLst>
              <a:path w="5514" h="3667" extrusionOk="0">
                <a:moveTo>
                  <a:pt x="2468" y="1883"/>
                </a:moveTo>
                <a:cubicBezTo>
                  <a:pt x="2694" y="1932"/>
                  <a:pt x="2790" y="2112"/>
                  <a:pt x="2917" y="2270"/>
                </a:cubicBezTo>
                <a:cubicBezTo>
                  <a:pt x="2972" y="2338"/>
                  <a:pt x="3059" y="2391"/>
                  <a:pt x="3056" y="2486"/>
                </a:cubicBezTo>
                <a:cubicBezTo>
                  <a:pt x="3056" y="2555"/>
                  <a:pt x="3022" y="2623"/>
                  <a:pt x="2994" y="2716"/>
                </a:cubicBezTo>
                <a:cubicBezTo>
                  <a:pt x="2952" y="2716"/>
                  <a:pt x="2903" y="2718"/>
                  <a:pt x="2852" y="2718"/>
                </a:cubicBezTo>
                <a:cubicBezTo>
                  <a:pt x="2814" y="2718"/>
                  <a:pt x="2774" y="2716"/>
                  <a:pt x="2734" y="2712"/>
                </a:cubicBezTo>
                <a:cubicBezTo>
                  <a:pt x="2706" y="2709"/>
                  <a:pt x="2681" y="2663"/>
                  <a:pt x="2657" y="2632"/>
                </a:cubicBezTo>
                <a:cubicBezTo>
                  <a:pt x="2623" y="2592"/>
                  <a:pt x="2582" y="2548"/>
                  <a:pt x="2551" y="2505"/>
                </a:cubicBezTo>
                <a:cubicBezTo>
                  <a:pt x="2514" y="2449"/>
                  <a:pt x="2452" y="2394"/>
                  <a:pt x="2449" y="2338"/>
                </a:cubicBezTo>
                <a:cubicBezTo>
                  <a:pt x="2440" y="2189"/>
                  <a:pt x="2459" y="2041"/>
                  <a:pt x="2468" y="1883"/>
                </a:cubicBezTo>
                <a:close/>
                <a:moveTo>
                  <a:pt x="4212" y="4"/>
                </a:moveTo>
                <a:cubicBezTo>
                  <a:pt x="4163" y="4"/>
                  <a:pt x="4116" y="7"/>
                  <a:pt x="4071" y="13"/>
                </a:cubicBezTo>
                <a:cubicBezTo>
                  <a:pt x="3845" y="38"/>
                  <a:pt x="3588" y="1"/>
                  <a:pt x="3384" y="162"/>
                </a:cubicBezTo>
                <a:cubicBezTo>
                  <a:pt x="3350" y="187"/>
                  <a:pt x="3291" y="177"/>
                  <a:pt x="3242" y="187"/>
                </a:cubicBezTo>
                <a:cubicBezTo>
                  <a:pt x="3217" y="190"/>
                  <a:pt x="3177" y="184"/>
                  <a:pt x="3164" y="199"/>
                </a:cubicBezTo>
                <a:cubicBezTo>
                  <a:pt x="3084" y="286"/>
                  <a:pt x="2951" y="286"/>
                  <a:pt x="2883" y="413"/>
                </a:cubicBezTo>
                <a:cubicBezTo>
                  <a:pt x="2811" y="549"/>
                  <a:pt x="2592" y="555"/>
                  <a:pt x="2533" y="728"/>
                </a:cubicBezTo>
                <a:cubicBezTo>
                  <a:pt x="2533" y="735"/>
                  <a:pt x="2517" y="731"/>
                  <a:pt x="2514" y="738"/>
                </a:cubicBezTo>
                <a:cubicBezTo>
                  <a:pt x="2471" y="793"/>
                  <a:pt x="2428" y="849"/>
                  <a:pt x="2394" y="908"/>
                </a:cubicBezTo>
                <a:cubicBezTo>
                  <a:pt x="2369" y="948"/>
                  <a:pt x="2366" y="1029"/>
                  <a:pt x="2338" y="1038"/>
                </a:cubicBezTo>
                <a:cubicBezTo>
                  <a:pt x="2202" y="1075"/>
                  <a:pt x="2214" y="1177"/>
                  <a:pt x="2217" y="1310"/>
                </a:cubicBezTo>
                <a:cubicBezTo>
                  <a:pt x="2152" y="1310"/>
                  <a:pt x="2088" y="1309"/>
                  <a:pt x="2024" y="1309"/>
                </a:cubicBezTo>
                <a:cubicBezTo>
                  <a:pt x="1960" y="1309"/>
                  <a:pt x="1897" y="1310"/>
                  <a:pt x="1833" y="1313"/>
                </a:cubicBezTo>
                <a:cubicBezTo>
                  <a:pt x="1740" y="1316"/>
                  <a:pt x="1644" y="1326"/>
                  <a:pt x="1558" y="1351"/>
                </a:cubicBezTo>
                <a:cubicBezTo>
                  <a:pt x="1400" y="1397"/>
                  <a:pt x="1245" y="1456"/>
                  <a:pt x="1090" y="1518"/>
                </a:cubicBezTo>
                <a:cubicBezTo>
                  <a:pt x="1044" y="1536"/>
                  <a:pt x="998" y="1564"/>
                  <a:pt x="960" y="1601"/>
                </a:cubicBezTo>
                <a:cubicBezTo>
                  <a:pt x="852" y="1703"/>
                  <a:pt x="747" y="1812"/>
                  <a:pt x="642" y="1920"/>
                </a:cubicBezTo>
                <a:cubicBezTo>
                  <a:pt x="577" y="1988"/>
                  <a:pt x="502" y="2053"/>
                  <a:pt x="450" y="2131"/>
                </a:cubicBezTo>
                <a:cubicBezTo>
                  <a:pt x="403" y="2199"/>
                  <a:pt x="403" y="2322"/>
                  <a:pt x="347" y="2350"/>
                </a:cubicBezTo>
                <a:cubicBezTo>
                  <a:pt x="199" y="2421"/>
                  <a:pt x="267" y="2598"/>
                  <a:pt x="152" y="2682"/>
                </a:cubicBezTo>
                <a:cubicBezTo>
                  <a:pt x="128" y="2697"/>
                  <a:pt x="165" y="2787"/>
                  <a:pt x="140" y="2821"/>
                </a:cubicBezTo>
                <a:cubicBezTo>
                  <a:pt x="91" y="2892"/>
                  <a:pt x="66" y="2960"/>
                  <a:pt x="91" y="3044"/>
                </a:cubicBezTo>
                <a:cubicBezTo>
                  <a:pt x="97" y="3068"/>
                  <a:pt x="87" y="3106"/>
                  <a:pt x="72" y="3121"/>
                </a:cubicBezTo>
                <a:cubicBezTo>
                  <a:pt x="1" y="3202"/>
                  <a:pt x="4" y="3279"/>
                  <a:pt x="57" y="3369"/>
                </a:cubicBezTo>
                <a:cubicBezTo>
                  <a:pt x="72" y="3393"/>
                  <a:pt x="78" y="3431"/>
                  <a:pt x="81" y="3462"/>
                </a:cubicBezTo>
                <a:cubicBezTo>
                  <a:pt x="84" y="3587"/>
                  <a:pt x="151" y="3666"/>
                  <a:pt x="252" y="3666"/>
                </a:cubicBezTo>
                <a:cubicBezTo>
                  <a:pt x="256" y="3666"/>
                  <a:pt x="260" y="3666"/>
                  <a:pt x="264" y="3666"/>
                </a:cubicBezTo>
                <a:cubicBezTo>
                  <a:pt x="385" y="3660"/>
                  <a:pt x="465" y="3561"/>
                  <a:pt x="465" y="3437"/>
                </a:cubicBezTo>
                <a:cubicBezTo>
                  <a:pt x="462" y="3350"/>
                  <a:pt x="468" y="3257"/>
                  <a:pt x="487" y="3171"/>
                </a:cubicBezTo>
                <a:cubicBezTo>
                  <a:pt x="502" y="3090"/>
                  <a:pt x="555" y="3016"/>
                  <a:pt x="558" y="2938"/>
                </a:cubicBezTo>
                <a:cubicBezTo>
                  <a:pt x="561" y="2774"/>
                  <a:pt x="682" y="2678"/>
                  <a:pt x="744" y="2548"/>
                </a:cubicBezTo>
                <a:cubicBezTo>
                  <a:pt x="759" y="2521"/>
                  <a:pt x="772" y="2490"/>
                  <a:pt x="784" y="2459"/>
                </a:cubicBezTo>
                <a:cubicBezTo>
                  <a:pt x="812" y="2397"/>
                  <a:pt x="827" y="2329"/>
                  <a:pt x="868" y="2276"/>
                </a:cubicBezTo>
                <a:cubicBezTo>
                  <a:pt x="939" y="2189"/>
                  <a:pt x="1022" y="2112"/>
                  <a:pt x="1106" y="2035"/>
                </a:cubicBezTo>
                <a:cubicBezTo>
                  <a:pt x="1140" y="2001"/>
                  <a:pt x="1177" y="1963"/>
                  <a:pt x="1217" y="1945"/>
                </a:cubicBezTo>
                <a:cubicBezTo>
                  <a:pt x="1345" y="1891"/>
                  <a:pt x="1458" y="1796"/>
                  <a:pt x="1603" y="1796"/>
                </a:cubicBezTo>
                <a:cubicBezTo>
                  <a:pt x="1610" y="1796"/>
                  <a:pt x="1616" y="1796"/>
                  <a:pt x="1623" y="1796"/>
                </a:cubicBezTo>
                <a:cubicBezTo>
                  <a:pt x="1624" y="1796"/>
                  <a:pt x="1626" y="1797"/>
                  <a:pt x="1627" y="1797"/>
                </a:cubicBezTo>
                <a:cubicBezTo>
                  <a:pt x="1644" y="1797"/>
                  <a:pt x="1661" y="1780"/>
                  <a:pt x="1672" y="1765"/>
                </a:cubicBezTo>
                <a:cubicBezTo>
                  <a:pt x="1711" y="1717"/>
                  <a:pt x="1752" y="1703"/>
                  <a:pt x="1795" y="1703"/>
                </a:cubicBezTo>
                <a:cubicBezTo>
                  <a:pt x="1859" y="1703"/>
                  <a:pt x="1925" y="1734"/>
                  <a:pt x="1988" y="1734"/>
                </a:cubicBezTo>
                <a:cubicBezTo>
                  <a:pt x="2003" y="1734"/>
                  <a:pt x="2017" y="1732"/>
                  <a:pt x="2031" y="1728"/>
                </a:cubicBezTo>
                <a:cubicBezTo>
                  <a:pt x="2038" y="1728"/>
                  <a:pt x="2068" y="1771"/>
                  <a:pt x="2065" y="1784"/>
                </a:cubicBezTo>
                <a:cubicBezTo>
                  <a:pt x="2025" y="1895"/>
                  <a:pt x="2013" y="1997"/>
                  <a:pt x="2019" y="2118"/>
                </a:cubicBezTo>
                <a:cubicBezTo>
                  <a:pt x="2025" y="2211"/>
                  <a:pt x="2000" y="2310"/>
                  <a:pt x="2050" y="2394"/>
                </a:cubicBezTo>
                <a:cubicBezTo>
                  <a:pt x="2149" y="2561"/>
                  <a:pt x="2099" y="2812"/>
                  <a:pt x="2335" y="2904"/>
                </a:cubicBezTo>
                <a:cubicBezTo>
                  <a:pt x="2344" y="2907"/>
                  <a:pt x="2344" y="2935"/>
                  <a:pt x="2353" y="2945"/>
                </a:cubicBezTo>
                <a:cubicBezTo>
                  <a:pt x="2384" y="2985"/>
                  <a:pt x="2415" y="3031"/>
                  <a:pt x="2455" y="3059"/>
                </a:cubicBezTo>
                <a:cubicBezTo>
                  <a:pt x="2502" y="3087"/>
                  <a:pt x="2561" y="3106"/>
                  <a:pt x="2616" y="3112"/>
                </a:cubicBezTo>
                <a:cubicBezTo>
                  <a:pt x="2720" y="3126"/>
                  <a:pt x="2830" y="3151"/>
                  <a:pt x="2934" y="3151"/>
                </a:cubicBezTo>
                <a:cubicBezTo>
                  <a:pt x="2966" y="3151"/>
                  <a:pt x="2997" y="3149"/>
                  <a:pt x="3028" y="3143"/>
                </a:cubicBezTo>
                <a:cubicBezTo>
                  <a:pt x="3155" y="3118"/>
                  <a:pt x="3273" y="3031"/>
                  <a:pt x="3384" y="2957"/>
                </a:cubicBezTo>
                <a:cubicBezTo>
                  <a:pt x="3474" y="2901"/>
                  <a:pt x="3434" y="2799"/>
                  <a:pt x="3440" y="2716"/>
                </a:cubicBezTo>
                <a:cubicBezTo>
                  <a:pt x="3443" y="2688"/>
                  <a:pt x="3458" y="2660"/>
                  <a:pt x="3458" y="2632"/>
                </a:cubicBezTo>
                <a:cubicBezTo>
                  <a:pt x="3458" y="2517"/>
                  <a:pt x="3480" y="2394"/>
                  <a:pt x="3446" y="2288"/>
                </a:cubicBezTo>
                <a:cubicBezTo>
                  <a:pt x="3415" y="2180"/>
                  <a:pt x="3334" y="2087"/>
                  <a:pt x="3263" y="1997"/>
                </a:cubicBezTo>
                <a:cubicBezTo>
                  <a:pt x="3081" y="1753"/>
                  <a:pt x="2827" y="1592"/>
                  <a:pt x="2570" y="1440"/>
                </a:cubicBezTo>
                <a:cubicBezTo>
                  <a:pt x="2573" y="1434"/>
                  <a:pt x="2576" y="1428"/>
                  <a:pt x="2576" y="1425"/>
                </a:cubicBezTo>
                <a:cubicBezTo>
                  <a:pt x="2598" y="1251"/>
                  <a:pt x="2814" y="1190"/>
                  <a:pt x="2821" y="1001"/>
                </a:cubicBezTo>
                <a:cubicBezTo>
                  <a:pt x="2821" y="979"/>
                  <a:pt x="2879" y="954"/>
                  <a:pt x="2914" y="936"/>
                </a:cubicBezTo>
                <a:cubicBezTo>
                  <a:pt x="2954" y="911"/>
                  <a:pt x="3003" y="899"/>
                  <a:pt x="3037" y="868"/>
                </a:cubicBezTo>
                <a:cubicBezTo>
                  <a:pt x="3112" y="800"/>
                  <a:pt x="3170" y="716"/>
                  <a:pt x="3245" y="648"/>
                </a:cubicBezTo>
                <a:cubicBezTo>
                  <a:pt x="3273" y="620"/>
                  <a:pt x="3319" y="591"/>
                  <a:pt x="3355" y="591"/>
                </a:cubicBezTo>
                <a:cubicBezTo>
                  <a:pt x="3359" y="591"/>
                  <a:pt x="3362" y="592"/>
                  <a:pt x="3365" y="592"/>
                </a:cubicBezTo>
                <a:cubicBezTo>
                  <a:pt x="3382" y="595"/>
                  <a:pt x="3397" y="596"/>
                  <a:pt x="3412" y="596"/>
                </a:cubicBezTo>
                <a:cubicBezTo>
                  <a:pt x="3510" y="596"/>
                  <a:pt x="3577" y="546"/>
                  <a:pt x="3622" y="484"/>
                </a:cubicBezTo>
                <a:cubicBezTo>
                  <a:pt x="3680" y="484"/>
                  <a:pt x="3734" y="493"/>
                  <a:pt x="3781" y="493"/>
                </a:cubicBezTo>
                <a:cubicBezTo>
                  <a:pt x="3810" y="493"/>
                  <a:pt x="3836" y="490"/>
                  <a:pt x="3858" y="478"/>
                </a:cubicBezTo>
                <a:cubicBezTo>
                  <a:pt x="3917" y="446"/>
                  <a:pt x="3971" y="430"/>
                  <a:pt x="4025" y="430"/>
                </a:cubicBezTo>
                <a:cubicBezTo>
                  <a:pt x="4081" y="430"/>
                  <a:pt x="4136" y="447"/>
                  <a:pt x="4195" y="484"/>
                </a:cubicBezTo>
                <a:cubicBezTo>
                  <a:pt x="4232" y="505"/>
                  <a:pt x="4288" y="499"/>
                  <a:pt x="4334" y="509"/>
                </a:cubicBezTo>
                <a:cubicBezTo>
                  <a:pt x="4402" y="518"/>
                  <a:pt x="4470" y="527"/>
                  <a:pt x="4539" y="543"/>
                </a:cubicBezTo>
                <a:cubicBezTo>
                  <a:pt x="4573" y="549"/>
                  <a:pt x="4604" y="580"/>
                  <a:pt x="4635" y="580"/>
                </a:cubicBezTo>
                <a:cubicBezTo>
                  <a:pt x="4637" y="580"/>
                  <a:pt x="4639" y="580"/>
                  <a:pt x="4642" y="580"/>
                </a:cubicBezTo>
                <a:cubicBezTo>
                  <a:pt x="4824" y="580"/>
                  <a:pt x="4958" y="696"/>
                  <a:pt x="5065" y="806"/>
                </a:cubicBezTo>
                <a:cubicBezTo>
                  <a:pt x="5125" y="864"/>
                  <a:pt x="5180" y="886"/>
                  <a:pt x="5237" y="886"/>
                </a:cubicBezTo>
                <a:cubicBezTo>
                  <a:pt x="5262" y="886"/>
                  <a:pt x="5287" y="881"/>
                  <a:pt x="5312" y="874"/>
                </a:cubicBezTo>
                <a:cubicBezTo>
                  <a:pt x="5492" y="815"/>
                  <a:pt x="5514" y="651"/>
                  <a:pt x="5371" y="530"/>
                </a:cubicBezTo>
                <a:cubicBezTo>
                  <a:pt x="5353" y="515"/>
                  <a:pt x="5346" y="490"/>
                  <a:pt x="5334" y="468"/>
                </a:cubicBezTo>
                <a:cubicBezTo>
                  <a:pt x="5292" y="392"/>
                  <a:pt x="5119" y="302"/>
                  <a:pt x="5021" y="302"/>
                </a:cubicBezTo>
                <a:cubicBezTo>
                  <a:pt x="5012" y="302"/>
                  <a:pt x="5004" y="303"/>
                  <a:pt x="4997" y="304"/>
                </a:cubicBezTo>
                <a:cubicBezTo>
                  <a:pt x="5015" y="286"/>
                  <a:pt x="5034" y="264"/>
                  <a:pt x="5052" y="245"/>
                </a:cubicBezTo>
                <a:cubicBezTo>
                  <a:pt x="4997" y="221"/>
                  <a:pt x="4944" y="180"/>
                  <a:pt x="4885" y="171"/>
                </a:cubicBezTo>
                <a:cubicBezTo>
                  <a:pt x="4786" y="156"/>
                  <a:pt x="4700" y="125"/>
                  <a:pt x="4604" y="81"/>
                </a:cubicBezTo>
                <a:cubicBezTo>
                  <a:pt x="4486" y="27"/>
                  <a:pt x="4344" y="4"/>
                  <a:pt x="4212" y="4"/>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26" name="Picture 2" descr="Jason Huggins Facebook, Instagram &amp; Twitter on PeekYou">
            <a:extLst>
              <a:ext uri="{FF2B5EF4-FFF2-40B4-BE49-F238E27FC236}">
                <a16:creationId xmlns:a16="http://schemas.microsoft.com/office/drawing/2014/main" id="{9DDC6E4B-3EE4-463B-B7FE-F529C87A1B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4128" y="2042312"/>
            <a:ext cx="1547770" cy="1670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1352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82"/>
        <p:cNvGrpSpPr/>
        <p:nvPr/>
      </p:nvGrpSpPr>
      <p:grpSpPr>
        <a:xfrm>
          <a:off x="0" y="0"/>
          <a:ext cx="0" cy="0"/>
          <a:chOff x="0" y="0"/>
          <a:chExt cx="0" cy="0"/>
        </a:xfrm>
      </p:grpSpPr>
      <p:sp>
        <p:nvSpPr>
          <p:cNvPr id="583" name="Google Shape;583;p40"/>
          <p:cNvSpPr txBox="1">
            <a:spLocks noGrp="1"/>
          </p:cNvSpPr>
          <p:nvPr>
            <p:ph type="title"/>
          </p:nvPr>
        </p:nvSpPr>
        <p:spPr>
          <a:xfrm>
            <a:off x="596275" y="811524"/>
            <a:ext cx="4332900" cy="776212"/>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US" b="1" dirty="0">
                <a:latin typeface="+mn-lt"/>
                <a:cs typeface="Times New Roman" panose="02020603050405020304" pitchFamily="18" charset="0"/>
              </a:rPr>
              <a:t>Selenium IDE</a:t>
            </a:r>
            <a:endParaRPr b="1" dirty="0">
              <a:latin typeface="+mn-lt"/>
              <a:cs typeface="Times New Roman" panose="02020603050405020304" pitchFamily="18" charset="0"/>
            </a:endParaRPr>
          </a:p>
        </p:txBody>
      </p:sp>
      <p:sp>
        <p:nvSpPr>
          <p:cNvPr id="584" name="Google Shape;584;p40"/>
          <p:cNvSpPr txBox="1">
            <a:spLocks noGrp="1"/>
          </p:cNvSpPr>
          <p:nvPr>
            <p:ph type="subTitle" idx="1"/>
          </p:nvPr>
        </p:nvSpPr>
        <p:spPr>
          <a:xfrm>
            <a:off x="596275" y="1832850"/>
            <a:ext cx="4332900" cy="2746294"/>
          </a:xfrm>
          <a:prstGeom prst="rect">
            <a:avLst/>
          </a:prstGeom>
        </p:spPr>
        <p:txBody>
          <a:bodyPr spcFirstLastPara="1" wrap="square" lIns="91425" tIns="91425" rIns="91425" bIns="91425" anchor="t" anchorCtr="0">
            <a:noAutofit/>
          </a:bodyPr>
          <a:lstStyle/>
          <a:p>
            <a:pPr>
              <a:buNone/>
            </a:pPr>
            <a:r>
              <a:rPr lang="vi-VN" sz="1600" dirty="0"/>
              <a:t>Selenium có thể sinh code tự động hoặc nạp các đoạn mã viết tay. Công cụ này cung cấp chức năng “thu và chạy lại” – Record and Playback. Sau đó chạy lại các câu lệnh này để kiểm thử. Chức năng này rất hữu dụng giúp tiết kiệm thời gian viết kịch bản kiểm thử. Selenium IDE còn cho phép lưu kịch bản đã thu dưới nhiều loại ngôn ngữ lập trình khác nhau như Java, PHP, C#, Ruby....</a:t>
            </a:r>
            <a:endParaRPr lang="vi-VN" sz="2000" dirty="0"/>
          </a:p>
          <a:p>
            <a:br>
              <a:rPr lang="vi-VN" sz="2000" dirty="0"/>
            </a:br>
            <a:endParaRPr lang="en-US" sz="2000" dirty="0">
              <a:latin typeface="Times New Roman" panose="02020603050405020304" pitchFamily="18" charset="0"/>
              <a:cs typeface="Times New Roman" panose="02020603050405020304" pitchFamily="18" charset="0"/>
            </a:endParaRPr>
          </a:p>
        </p:txBody>
      </p:sp>
      <p:grpSp>
        <p:nvGrpSpPr>
          <p:cNvPr id="586" name="Google Shape;586;p40"/>
          <p:cNvGrpSpPr/>
          <p:nvPr/>
        </p:nvGrpSpPr>
        <p:grpSpPr>
          <a:xfrm>
            <a:off x="5091701" y="250269"/>
            <a:ext cx="592408" cy="491765"/>
            <a:chOff x="5337910" y="1122784"/>
            <a:chExt cx="879074" cy="729730"/>
          </a:xfrm>
        </p:grpSpPr>
        <p:sp>
          <p:nvSpPr>
            <p:cNvPr id="587" name="Google Shape;587;p40"/>
            <p:cNvSpPr/>
            <p:nvPr/>
          </p:nvSpPr>
          <p:spPr>
            <a:xfrm>
              <a:off x="5587795" y="1244709"/>
              <a:ext cx="250926" cy="284001"/>
            </a:xfrm>
            <a:custGeom>
              <a:avLst/>
              <a:gdLst/>
              <a:ahLst/>
              <a:cxnLst/>
              <a:rect l="l" t="t" r="r" b="b"/>
              <a:pathLst>
                <a:path w="1759" h="1991" extrusionOk="0">
                  <a:moveTo>
                    <a:pt x="266" y="0"/>
                  </a:moveTo>
                  <a:cubicBezTo>
                    <a:pt x="164" y="0"/>
                    <a:pt x="1" y="219"/>
                    <a:pt x="31" y="295"/>
                  </a:cubicBezTo>
                  <a:cubicBezTo>
                    <a:pt x="40" y="319"/>
                    <a:pt x="56" y="347"/>
                    <a:pt x="77" y="353"/>
                  </a:cubicBezTo>
                  <a:cubicBezTo>
                    <a:pt x="257" y="412"/>
                    <a:pt x="232" y="663"/>
                    <a:pt x="418" y="716"/>
                  </a:cubicBezTo>
                  <a:cubicBezTo>
                    <a:pt x="430" y="719"/>
                    <a:pt x="424" y="765"/>
                    <a:pt x="436" y="781"/>
                  </a:cubicBezTo>
                  <a:cubicBezTo>
                    <a:pt x="523" y="892"/>
                    <a:pt x="591" y="1034"/>
                    <a:pt x="706" y="1096"/>
                  </a:cubicBezTo>
                  <a:cubicBezTo>
                    <a:pt x="802" y="1152"/>
                    <a:pt x="836" y="1220"/>
                    <a:pt x="882" y="1301"/>
                  </a:cubicBezTo>
                  <a:cubicBezTo>
                    <a:pt x="935" y="1390"/>
                    <a:pt x="1003" y="1474"/>
                    <a:pt x="1071" y="1551"/>
                  </a:cubicBezTo>
                  <a:cubicBezTo>
                    <a:pt x="1124" y="1616"/>
                    <a:pt x="1223" y="1663"/>
                    <a:pt x="1244" y="1731"/>
                  </a:cubicBezTo>
                  <a:cubicBezTo>
                    <a:pt x="1291" y="1889"/>
                    <a:pt x="1359" y="1969"/>
                    <a:pt x="1538" y="1988"/>
                  </a:cubicBezTo>
                  <a:cubicBezTo>
                    <a:pt x="1553" y="1990"/>
                    <a:pt x="1567" y="1991"/>
                    <a:pt x="1580" y="1991"/>
                  </a:cubicBezTo>
                  <a:cubicBezTo>
                    <a:pt x="1671" y="1991"/>
                    <a:pt x="1712" y="1944"/>
                    <a:pt x="1740" y="1873"/>
                  </a:cubicBezTo>
                  <a:cubicBezTo>
                    <a:pt x="1758" y="1830"/>
                    <a:pt x="1724" y="1762"/>
                    <a:pt x="1712" y="1706"/>
                  </a:cubicBezTo>
                  <a:cubicBezTo>
                    <a:pt x="1706" y="1675"/>
                    <a:pt x="1696" y="1644"/>
                    <a:pt x="1684" y="1619"/>
                  </a:cubicBezTo>
                  <a:cubicBezTo>
                    <a:pt x="1647" y="1554"/>
                    <a:pt x="1613" y="1489"/>
                    <a:pt x="1566" y="1434"/>
                  </a:cubicBezTo>
                  <a:cubicBezTo>
                    <a:pt x="1483" y="1341"/>
                    <a:pt x="1384" y="1260"/>
                    <a:pt x="1303" y="1164"/>
                  </a:cubicBezTo>
                  <a:cubicBezTo>
                    <a:pt x="1266" y="1121"/>
                    <a:pt x="1275" y="1028"/>
                    <a:pt x="1238" y="1006"/>
                  </a:cubicBezTo>
                  <a:cubicBezTo>
                    <a:pt x="1093" y="923"/>
                    <a:pt x="1046" y="759"/>
                    <a:pt x="932" y="654"/>
                  </a:cubicBezTo>
                  <a:cubicBezTo>
                    <a:pt x="898" y="623"/>
                    <a:pt x="864" y="586"/>
                    <a:pt x="833" y="551"/>
                  </a:cubicBezTo>
                  <a:cubicBezTo>
                    <a:pt x="802" y="517"/>
                    <a:pt x="780" y="456"/>
                    <a:pt x="746" y="446"/>
                  </a:cubicBezTo>
                  <a:cubicBezTo>
                    <a:pt x="628" y="415"/>
                    <a:pt x="591" y="313"/>
                    <a:pt x="563" y="226"/>
                  </a:cubicBezTo>
                  <a:cubicBezTo>
                    <a:pt x="514" y="66"/>
                    <a:pt x="359" y="72"/>
                    <a:pt x="272" y="1"/>
                  </a:cubicBezTo>
                  <a:cubicBezTo>
                    <a:pt x="270" y="0"/>
                    <a:pt x="268" y="0"/>
                    <a:pt x="2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40"/>
            <p:cNvSpPr/>
            <p:nvPr/>
          </p:nvSpPr>
          <p:spPr>
            <a:xfrm rot="-2175250">
              <a:off x="5397596" y="1521809"/>
              <a:ext cx="250925" cy="284003"/>
            </a:xfrm>
            <a:custGeom>
              <a:avLst/>
              <a:gdLst/>
              <a:ahLst/>
              <a:cxnLst/>
              <a:rect l="l" t="t" r="r" b="b"/>
              <a:pathLst>
                <a:path w="1759" h="1991" extrusionOk="0">
                  <a:moveTo>
                    <a:pt x="266" y="0"/>
                  </a:moveTo>
                  <a:cubicBezTo>
                    <a:pt x="164" y="0"/>
                    <a:pt x="1" y="219"/>
                    <a:pt x="31" y="295"/>
                  </a:cubicBezTo>
                  <a:cubicBezTo>
                    <a:pt x="40" y="319"/>
                    <a:pt x="56" y="347"/>
                    <a:pt x="77" y="353"/>
                  </a:cubicBezTo>
                  <a:cubicBezTo>
                    <a:pt x="257" y="412"/>
                    <a:pt x="232" y="663"/>
                    <a:pt x="418" y="716"/>
                  </a:cubicBezTo>
                  <a:cubicBezTo>
                    <a:pt x="430" y="719"/>
                    <a:pt x="424" y="765"/>
                    <a:pt x="436" y="781"/>
                  </a:cubicBezTo>
                  <a:cubicBezTo>
                    <a:pt x="523" y="892"/>
                    <a:pt x="591" y="1034"/>
                    <a:pt x="706" y="1096"/>
                  </a:cubicBezTo>
                  <a:cubicBezTo>
                    <a:pt x="802" y="1152"/>
                    <a:pt x="836" y="1220"/>
                    <a:pt x="882" y="1301"/>
                  </a:cubicBezTo>
                  <a:cubicBezTo>
                    <a:pt x="935" y="1390"/>
                    <a:pt x="1003" y="1474"/>
                    <a:pt x="1071" y="1551"/>
                  </a:cubicBezTo>
                  <a:cubicBezTo>
                    <a:pt x="1124" y="1616"/>
                    <a:pt x="1223" y="1663"/>
                    <a:pt x="1244" y="1731"/>
                  </a:cubicBezTo>
                  <a:cubicBezTo>
                    <a:pt x="1291" y="1889"/>
                    <a:pt x="1359" y="1969"/>
                    <a:pt x="1538" y="1988"/>
                  </a:cubicBezTo>
                  <a:cubicBezTo>
                    <a:pt x="1553" y="1990"/>
                    <a:pt x="1567" y="1991"/>
                    <a:pt x="1580" y="1991"/>
                  </a:cubicBezTo>
                  <a:cubicBezTo>
                    <a:pt x="1671" y="1991"/>
                    <a:pt x="1712" y="1944"/>
                    <a:pt x="1740" y="1873"/>
                  </a:cubicBezTo>
                  <a:cubicBezTo>
                    <a:pt x="1758" y="1830"/>
                    <a:pt x="1724" y="1762"/>
                    <a:pt x="1712" y="1706"/>
                  </a:cubicBezTo>
                  <a:cubicBezTo>
                    <a:pt x="1706" y="1675"/>
                    <a:pt x="1696" y="1644"/>
                    <a:pt x="1684" y="1619"/>
                  </a:cubicBezTo>
                  <a:cubicBezTo>
                    <a:pt x="1647" y="1554"/>
                    <a:pt x="1613" y="1489"/>
                    <a:pt x="1566" y="1434"/>
                  </a:cubicBezTo>
                  <a:cubicBezTo>
                    <a:pt x="1483" y="1341"/>
                    <a:pt x="1384" y="1260"/>
                    <a:pt x="1303" y="1164"/>
                  </a:cubicBezTo>
                  <a:cubicBezTo>
                    <a:pt x="1266" y="1121"/>
                    <a:pt x="1275" y="1028"/>
                    <a:pt x="1238" y="1006"/>
                  </a:cubicBezTo>
                  <a:cubicBezTo>
                    <a:pt x="1093" y="923"/>
                    <a:pt x="1046" y="759"/>
                    <a:pt x="932" y="654"/>
                  </a:cubicBezTo>
                  <a:cubicBezTo>
                    <a:pt x="898" y="623"/>
                    <a:pt x="864" y="586"/>
                    <a:pt x="833" y="551"/>
                  </a:cubicBezTo>
                  <a:cubicBezTo>
                    <a:pt x="802" y="517"/>
                    <a:pt x="780" y="456"/>
                    <a:pt x="746" y="446"/>
                  </a:cubicBezTo>
                  <a:cubicBezTo>
                    <a:pt x="628" y="415"/>
                    <a:pt x="591" y="313"/>
                    <a:pt x="563" y="226"/>
                  </a:cubicBezTo>
                  <a:cubicBezTo>
                    <a:pt x="514" y="66"/>
                    <a:pt x="359" y="72"/>
                    <a:pt x="272" y="1"/>
                  </a:cubicBezTo>
                  <a:cubicBezTo>
                    <a:pt x="270" y="0"/>
                    <a:pt x="268" y="0"/>
                    <a:pt x="2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40"/>
            <p:cNvSpPr/>
            <p:nvPr/>
          </p:nvSpPr>
          <p:spPr>
            <a:xfrm rot="2700000">
              <a:off x="5902398" y="1169909"/>
              <a:ext cx="250924" cy="283998"/>
            </a:xfrm>
            <a:custGeom>
              <a:avLst/>
              <a:gdLst/>
              <a:ahLst/>
              <a:cxnLst/>
              <a:rect l="l" t="t" r="r" b="b"/>
              <a:pathLst>
                <a:path w="1759" h="1991" extrusionOk="0">
                  <a:moveTo>
                    <a:pt x="266" y="0"/>
                  </a:moveTo>
                  <a:cubicBezTo>
                    <a:pt x="164" y="0"/>
                    <a:pt x="1" y="219"/>
                    <a:pt x="31" y="295"/>
                  </a:cubicBezTo>
                  <a:cubicBezTo>
                    <a:pt x="40" y="319"/>
                    <a:pt x="56" y="347"/>
                    <a:pt x="77" y="353"/>
                  </a:cubicBezTo>
                  <a:cubicBezTo>
                    <a:pt x="257" y="412"/>
                    <a:pt x="232" y="663"/>
                    <a:pt x="418" y="716"/>
                  </a:cubicBezTo>
                  <a:cubicBezTo>
                    <a:pt x="430" y="719"/>
                    <a:pt x="424" y="765"/>
                    <a:pt x="436" y="781"/>
                  </a:cubicBezTo>
                  <a:cubicBezTo>
                    <a:pt x="523" y="892"/>
                    <a:pt x="591" y="1034"/>
                    <a:pt x="706" y="1096"/>
                  </a:cubicBezTo>
                  <a:cubicBezTo>
                    <a:pt x="802" y="1152"/>
                    <a:pt x="836" y="1220"/>
                    <a:pt x="882" y="1301"/>
                  </a:cubicBezTo>
                  <a:cubicBezTo>
                    <a:pt x="935" y="1390"/>
                    <a:pt x="1003" y="1474"/>
                    <a:pt x="1071" y="1551"/>
                  </a:cubicBezTo>
                  <a:cubicBezTo>
                    <a:pt x="1124" y="1616"/>
                    <a:pt x="1223" y="1663"/>
                    <a:pt x="1244" y="1731"/>
                  </a:cubicBezTo>
                  <a:cubicBezTo>
                    <a:pt x="1291" y="1889"/>
                    <a:pt x="1359" y="1969"/>
                    <a:pt x="1538" y="1988"/>
                  </a:cubicBezTo>
                  <a:cubicBezTo>
                    <a:pt x="1553" y="1990"/>
                    <a:pt x="1567" y="1991"/>
                    <a:pt x="1580" y="1991"/>
                  </a:cubicBezTo>
                  <a:cubicBezTo>
                    <a:pt x="1671" y="1991"/>
                    <a:pt x="1712" y="1944"/>
                    <a:pt x="1740" y="1873"/>
                  </a:cubicBezTo>
                  <a:cubicBezTo>
                    <a:pt x="1758" y="1830"/>
                    <a:pt x="1724" y="1762"/>
                    <a:pt x="1712" y="1706"/>
                  </a:cubicBezTo>
                  <a:cubicBezTo>
                    <a:pt x="1706" y="1675"/>
                    <a:pt x="1696" y="1644"/>
                    <a:pt x="1684" y="1619"/>
                  </a:cubicBezTo>
                  <a:cubicBezTo>
                    <a:pt x="1647" y="1554"/>
                    <a:pt x="1613" y="1489"/>
                    <a:pt x="1566" y="1434"/>
                  </a:cubicBezTo>
                  <a:cubicBezTo>
                    <a:pt x="1483" y="1341"/>
                    <a:pt x="1384" y="1260"/>
                    <a:pt x="1303" y="1164"/>
                  </a:cubicBezTo>
                  <a:cubicBezTo>
                    <a:pt x="1266" y="1121"/>
                    <a:pt x="1275" y="1028"/>
                    <a:pt x="1238" y="1006"/>
                  </a:cubicBezTo>
                  <a:cubicBezTo>
                    <a:pt x="1093" y="923"/>
                    <a:pt x="1046" y="759"/>
                    <a:pt x="932" y="654"/>
                  </a:cubicBezTo>
                  <a:cubicBezTo>
                    <a:pt x="898" y="623"/>
                    <a:pt x="864" y="586"/>
                    <a:pt x="833" y="551"/>
                  </a:cubicBezTo>
                  <a:cubicBezTo>
                    <a:pt x="802" y="517"/>
                    <a:pt x="780" y="456"/>
                    <a:pt x="746" y="446"/>
                  </a:cubicBezTo>
                  <a:cubicBezTo>
                    <a:pt x="628" y="415"/>
                    <a:pt x="591" y="313"/>
                    <a:pt x="563" y="226"/>
                  </a:cubicBezTo>
                  <a:cubicBezTo>
                    <a:pt x="514" y="66"/>
                    <a:pt x="359" y="72"/>
                    <a:pt x="272" y="1"/>
                  </a:cubicBezTo>
                  <a:cubicBezTo>
                    <a:pt x="270" y="0"/>
                    <a:pt x="268" y="0"/>
                    <a:pt x="2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0" name="Google Shape;590;p40"/>
          <p:cNvSpPr/>
          <p:nvPr/>
        </p:nvSpPr>
        <p:spPr>
          <a:xfrm>
            <a:off x="8263199" y="3853326"/>
            <a:ext cx="592406" cy="585724"/>
          </a:xfrm>
          <a:custGeom>
            <a:avLst/>
            <a:gdLst/>
            <a:ahLst/>
            <a:cxnLst/>
            <a:rect l="l" t="t" r="r" b="b"/>
            <a:pathLst>
              <a:path w="6383" h="6311" extrusionOk="0">
                <a:moveTo>
                  <a:pt x="3330" y="1"/>
                </a:moveTo>
                <a:cubicBezTo>
                  <a:pt x="3310" y="1"/>
                  <a:pt x="3286" y="8"/>
                  <a:pt x="3275" y="20"/>
                </a:cubicBezTo>
                <a:cubicBezTo>
                  <a:pt x="3244" y="54"/>
                  <a:pt x="3210" y="66"/>
                  <a:pt x="3176" y="66"/>
                </a:cubicBezTo>
                <a:cubicBezTo>
                  <a:pt x="3135" y="66"/>
                  <a:pt x="3095" y="49"/>
                  <a:pt x="3061" y="36"/>
                </a:cubicBezTo>
                <a:cubicBezTo>
                  <a:pt x="3007" y="15"/>
                  <a:pt x="2954" y="7"/>
                  <a:pt x="2902" y="7"/>
                </a:cubicBezTo>
                <a:cubicBezTo>
                  <a:pt x="2800" y="7"/>
                  <a:pt x="2702" y="37"/>
                  <a:pt x="2603" y="58"/>
                </a:cubicBezTo>
                <a:cubicBezTo>
                  <a:pt x="2511" y="75"/>
                  <a:pt x="2421" y="148"/>
                  <a:pt x="2335" y="148"/>
                </a:cubicBezTo>
                <a:cubicBezTo>
                  <a:pt x="2331" y="148"/>
                  <a:pt x="2328" y="148"/>
                  <a:pt x="2325" y="147"/>
                </a:cubicBezTo>
                <a:cubicBezTo>
                  <a:pt x="2315" y="147"/>
                  <a:pt x="2305" y="146"/>
                  <a:pt x="2296" y="146"/>
                </a:cubicBezTo>
                <a:cubicBezTo>
                  <a:pt x="2153" y="146"/>
                  <a:pt x="2048" y="211"/>
                  <a:pt x="1935" y="280"/>
                </a:cubicBezTo>
                <a:cubicBezTo>
                  <a:pt x="1771" y="379"/>
                  <a:pt x="1603" y="472"/>
                  <a:pt x="1439" y="568"/>
                </a:cubicBezTo>
                <a:cubicBezTo>
                  <a:pt x="1387" y="599"/>
                  <a:pt x="1340" y="658"/>
                  <a:pt x="1288" y="664"/>
                </a:cubicBezTo>
                <a:cubicBezTo>
                  <a:pt x="1170" y="680"/>
                  <a:pt x="1093" y="751"/>
                  <a:pt x="1049" y="838"/>
                </a:cubicBezTo>
                <a:cubicBezTo>
                  <a:pt x="997" y="943"/>
                  <a:pt x="926" y="1005"/>
                  <a:pt x="830" y="1067"/>
                </a:cubicBezTo>
                <a:cubicBezTo>
                  <a:pt x="771" y="1104"/>
                  <a:pt x="740" y="1184"/>
                  <a:pt x="700" y="1246"/>
                </a:cubicBezTo>
                <a:cubicBezTo>
                  <a:pt x="687" y="1268"/>
                  <a:pt x="684" y="1305"/>
                  <a:pt x="669" y="1314"/>
                </a:cubicBezTo>
                <a:cubicBezTo>
                  <a:pt x="557" y="1376"/>
                  <a:pt x="526" y="1491"/>
                  <a:pt x="467" y="1593"/>
                </a:cubicBezTo>
                <a:cubicBezTo>
                  <a:pt x="402" y="1707"/>
                  <a:pt x="328" y="1803"/>
                  <a:pt x="303" y="1946"/>
                </a:cubicBezTo>
                <a:cubicBezTo>
                  <a:pt x="275" y="2091"/>
                  <a:pt x="164" y="2221"/>
                  <a:pt x="124" y="2367"/>
                </a:cubicBezTo>
                <a:cubicBezTo>
                  <a:pt x="71" y="2549"/>
                  <a:pt x="25" y="2744"/>
                  <a:pt x="37" y="2933"/>
                </a:cubicBezTo>
                <a:cubicBezTo>
                  <a:pt x="43" y="3038"/>
                  <a:pt x="43" y="3125"/>
                  <a:pt x="0" y="3218"/>
                </a:cubicBezTo>
                <a:lnTo>
                  <a:pt x="0" y="3366"/>
                </a:lnTo>
                <a:cubicBezTo>
                  <a:pt x="31" y="3465"/>
                  <a:pt x="96" y="3565"/>
                  <a:pt x="87" y="3660"/>
                </a:cubicBezTo>
                <a:cubicBezTo>
                  <a:pt x="71" y="3790"/>
                  <a:pt x="93" y="3896"/>
                  <a:pt x="176" y="3992"/>
                </a:cubicBezTo>
                <a:cubicBezTo>
                  <a:pt x="195" y="4013"/>
                  <a:pt x="204" y="4060"/>
                  <a:pt x="195" y="4085"/>
                </a:cubicBezTo>
                <a:cubicBezTo>
                  <a:pt x="152" y="4177"/>
                  <a:pt x="195" y="4236"/>
                  <a:pt x="251" y="4304"/>
                </a:cubicBezTo>
                <a:cubicBezTo>
                  <a:pt x="279" y="4335"/>
                  <a:pt x="279" y="4388"/>
                  <a:pt x="297" y="4428"/>
                </a:cubicBezTo>
                <a:cubicBezTo>
                  <a:pt x="353" y="4558"/>
                  <a:pt x="409" y="4688"/>
                  <a:pt x="477" y="4815"/>
                </a:cubicBezTo>
                <a:cubicBezTo>
                  <a:pt x="511" y="4880"/>
                  <a:pt x="570" y="4930"/>
                  <a:pt x="613" y="4991"/>
                </a:cubicBezTo>
                <a:cubicBezTo>
                  <a:pt x="644" y="5038"/>
                  <a:pt x="656" y="5103"/>
                  <a:pt x="693" y="5140"/>
                </a:cubicBezTo>
                <a:cubicBezTo>
                  <a:pt x="808" y="5255"/>
                  <a:pt x="932" y="5357"/>
                  <a:pt x="1049" y="5465"/>
                </a:cubicBezTo>
                <a:cubicBezTo>
                  <a:pt x="1077" y="5490"/>
                  <a:pt x="1114" y="5511"/>
                  <a:pt x="1130" y="5542"/>
                </a:cubicBezTo>
                <a:cubicBezTo>
                  <a:pt x="1192" y="5672"/>
                  <a:pt x="1322" y="5719"/>
                  <a:pt x="1430" y="5793"/>
                </a:cubicBezTo>
                <a:cubicBezTo>
                  <a:pt x="1483" y="5830"/>
                  <a:pt x="1545" y="5864"/>
                  <a:pt x="1606" y="5892"/>
                </a:cubicBezTo>
                <a:cubicBezTo>
                  <a:pt x="1681" y="5926"/>
                  <a:pt x="1767" y="5945"/>
                  <a:pt x="1842" y="5979"/>
                </a:cubicBezTo>
                <a:cubicBezTo>
                  <a:pt x="1935" y="6022"/>
                  <a:pt x="2015" y="6090"/>
                  <a:pt x="2108" y="6127"/>
                </a:cubicBezTo>
                <a:cubicBezTo>
                  <a:pt x="2226" y="6171"/>
                  <a:pt x="2346" y="6202"/>
                  <a:pt x="2467" y="6227"/>
                </a:cubicBezTo>
                <a:cubicBezTo>
                  <a:pt x="2582" y="6251"/>
                  <a:pt x="2699" y="6270"/>
                  <a:pt x="2817" y="6282"/>
                </a:cubicBezTo>
                <a:cubicBezTo>
                  <a:pt x="2937" y="6295"/>
                  <a:pt x="3058" y="6298"/>
                  <a:pt x="3179" y="6307"/>
                </a:cubicBezTo>
                <a:cubicBezTo>
                  <a:pt x="3185" y="6307"/>
                  <a:pt x="3191" y="6298"/>
                  <a:pt x="3201" y="6298"/>
                </a:cubicBezTo>
                <a:cubicBezTo>
                  <a:pt x="3245" y="6294"/>
                  <a:pt x="3295" y="6281"/>
                  <a:pt x="3339" y="6281"/>
                </a:cubicBezTo>
                <a:cubicBezTo>
                  <a:pt x="3359" y="6281"/>
                  <a:pt x="3379" y="6284"/>
                  <a:pt x="3396" y="6292"/>
                </a:cubicBezTo>
                <a:cubicBezTo>
                  <a:pt x="3423" y="6305"/>
                  <a:pt x="3448" y="6310"/>
                  <a:pt x="3471" y="6310"/>
                </a:cubicBezTo>
                <a:cubicBezTo>
                  <a:pt x="3507" y="6310"/>
                  <a:pt x="3539" y="6297"/>
                  <a:pt x="3575" y="6282"/>
                </a:cubicBezTo>
                <a:cubicBezTo>
                  <a:pt x="3631" y="6261"/>
                  <a:pt x="3687" y="6236"/>
                  <a:pt x="3745" y="6220"/>
                </a:cubicBezTo>
                <a:cubicBezTo>
                  <a:pt x="3813" y="6202"/>
                  <a:pt x="3885" y="6196"/>
                  <a:pt x="3953" y="6183"/>
                </a:cubicBezTo>
                <a:cubicBezTo>
                  <a:pt x="4114" y="6162"/>
                  <a:pt x="4262" y="6127"/>
                  <a:pt x="4402" y="6022"/>
                </a:cubicBezTo>
                <a:cubicBezTo>
                  <a:pt x="4535" y="5920"/>
                  <a:pt x="4711" y="5874"/>
                  <a:pt x="4857" y="5784"/>
                </a:cubicBezTo>
                <a:cubicBezTo>
                  <a:pt x="4999" y="5694"/>
                  <a:pt x="5129" y="5583"/>
                  <a:pt x="5253" y="5471"/>
                </a:cubicBezTo>
                <a:cubicBezTo>
                  <a:pt x="5460" y="5282"/>
                  <a:pt x="5683" y="5106"/>
                  <a:pt x="5798" y="4837"/>
                </a:cubicBezTo>
                <a:cubicBezTo>
                  <a:pt x="5804" y="4821"/>
                  <a:pt x="5825" y="4818"/>
                  <a:pt x="5832" y="4803"/>
                </a:cubicBezTo>
                <a:cubicBezTo>
                  <a:pt x="5909" y="4682"/>
                  <a:pt x="6027" y="4567"/>
                  <a:pt x="6048" y="4437"/>
                </a:cubicBezTo>
                <a:cubicBezTo>
                  <a:pt x="6070" y="4307"/>
                  <a:pt x="6126" y="4190"/>
                  <a:pt x="6172" y="4078"/>
                </a:cubicBezTo>
                <a:cubicBezTo>
                  <a:pt x="6228" y="3939"/>
                  <a:pt x="6240" y="3797"/>
                  <a:pt x="6253" y="3657"/>
                </a:cubicBezTo>
                <a:cubicBezTo>
                  <a:pt x="6268" y="3515"/>
                  <a:pt x="6383" y="3376"/>
                  <a:pt x="6287" y="3221"/>
                </a:cubicBezTo>
                <a:cubicBezTo>
                  <a:pt x="6280" y="3209"/>
                  <a:pt x="6308" y="3178"/>
                  <a:pt x="6315" y="3156"/>
                </a:cubicBezTo>
                <a:cubicBezTo>
                  <a:pt x="6321" y="3128"/>
                  <a:pt x="6327" y="3100"/>
                  <a:pt x="6321" y="3075"/>
                </a:cubicBezTo>
                <a:cubicBezTo>
                  <a:pt x="6293" y="2921"/>
                  <a:pt x="6259" y="2769"/>
                  <a:pt x="6237" y="2614"/>
                </a:cubicBezTo>
                <a:cubicBezTo>
                  <a:pt x="6228" y="2552"/>
                  <a:pt x="6271" y="2484"/>
                  <a:pt x="6256" y="2429"/>
                </a:cubicBezTo>
                <a:cubicBezTo>
                  <a:pt x="6215" y="2280"/>
                  <a:pt x="6185" y="2122"/>
                  <a:pt x="6101" y="1998"/>
                </a:cubicBezTo>
                <a:cubicBezTo>
                  <a:pt x="6045" y="1915"/>
                  <a:pt x="6005" y="1844"/>
                  <a:pt x="6008" y="1748"/>
                </a:cubicBezTo>
                <a:cubicBezTo>
                  <a:pt x="6008" y="1732"/>
                  <a:pt x="5983" y="1717"/>
                  <a:pt x="5971" y="1701"/>
                </a:cubicBezTo>
                <a:cubicBezTo>
                  <a:pt x="5887" y="1599"/>
                  <a:pt x="5807" y="1494"/>
                  <a:pt x="5720" y="1395"/>
                </a:cubicBezTo>
                <a:cubicBezTo>
                  <a:pt x="5599" y="1255"/>
                  <a:pt x="5572" y="1039"/>
                  <a:pt x="5367" y="964"/>
                </a:cubicBezTo>
                <a:cubicBezTo>
                  <a:pt x="5352" y="958"/>
                  <a:pt x="5346" y="924"/>
                  <a:pt x="5333" y="903"/>
                </a:cubicBezTo>
                <a:cubicBezTo>
                  <a:pt x="5279" y="814"/>
                  <a:pt x="5233" y="713"/>
                  <a:pt x="5123" y="713"/>
                </a:cubicBezTo>
                <a:cubicBezTo>
                  <a:pt x="5107" y="713"/>
                  <a:pt x="5089" y="715"/>
                  <a:pt x="5070" y="720"/>
                </a:cubicBezTo>
                <a:cubicBezTo>
                  <a:pt x="5049" y="670"/>
                  <a:pt x="5039" y="618"/>
                  <a:pt x="5008" y="599"/>
                </a:cubicBezTo>
                <a:cubicBezTo>
                  <a:pt x="4919" y="540"/>
                  <a:pt x="4823" y="494"/>
                  <a:pt x="4727" y="448"/>
                </a:cubicBezTo>
                <a:cubicBezTo>
                  <a:pt x="4671" y="420"/>
                  <a:pt x="4609" y="398"/>
                  <a:pt x="4550" y="373"/>
                </a:cubicBezTo>
                <a:cubicBezTo>
                  <a:pt x="4358" y="286"/>
                  <a:pt x="4186" y="147"/>
                  <a:pt x="3965" y="147"/>
                </a:cubicBezTo>
                <a:cubicBezTo>
                  <a:pt x="3958" y="147"/>
                  <a:pt x="3951" y="147"/>
                  <a:pt x="3943" y="147"/>
                </a:cubicBezTo>
                <a:cubicBezTo>
                  <a:pt x="3940" y="148"/>
                  <a:pt x="3936" y="148"/>
                  <a:pt x="3933" y="148"/>
                </a:cubicBezTo>
                <a:cubicBezTo>
                  <a:pt x="3907" y="148"/>
                  <a:pt x="3879" y="139"/>
                  <a:pt x="3863" y="123"/>
                </a:cubicBezTo>
                <a:cubicBezTo>
                  <a:pt x="3784" y="41"/>
                  <a:pt x="3688" y="37"/>
                  <a:pt x="3591" y="37"/>
                </a:cubicBezTo>
                <a:cubicBezTo>
                  <a:pt x="3578" y="37"/>
                  <a:pt x="3566" y="37"/>
                  <a:pt x="3553" y="37"/>
                </a:cubicBezTo>
                <a:cubicBezTo>
                  <a:pt x="3485" y="37"/>
                  <a:pt x="3417" y="35"/>
                  <a:pt x="3355" y="5"/>
                </a:cubicBezTo>
                <a:cubicBezTo>
                  <a:pt x="3349" y="2"/>
                  <a:pt x="3340" y="1"/>
                  <a:pt x="33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40"/>
          <p:cNvSpPr/>
          <p:nvPr/>
        </p:nvSpPr>
        <p:spPr>
          <a:xfrm flipH="1">
            <a:off x="836353" y="4244457"/>
            <a:ext cx="413885" cy="87519"/>
          </a:xfrm>
          <a:custGeom>
            <a:avLst/>
            <a:gdLst/>
            <a:ahLst/>
            <a:cxnLst/>
            <a:rect l="l" t="t" r="r" b="b"/>
            <a:pathLst>
              <a:path w="6947" h="1469" extrusionOk="0">
                <a:moveTo>
                  <a:pt x="4963" y="1"/>
                </a:moveTo>
                <a:cubicBezTo>
                  <a:pt x="4941" y="25"/>
                  <a:pt x="4918" y="33"/>
                  <a:pt x="4895" y="33"/>
                </a:cubicBezTo>
                <a:cubicBezTo>
                  <a:pt x="4850" y="33"/>
                  <a:pt x="4804" y="2"/>
                  <a:pt x="4760" y="2"/>
                </a:cubicBezTo>
                <a:cubicBezTo>
                  <a:pt x="4748" y="2"/>
                  <a:pt x="4736" y="4"/>
                  <a:pt x="4724" y="10"/>
                </a:cubicBezTo>
                <a:cubicBezTo>
                  <a:pt x="4629" y="53"/>
                  <a:pt x="4536" y="97"/>
                  <a:pt x="4440" y="143"/>
                </a:cubicBezTo>
                <a:cubicBezTo>
                  <a:pt x="4282" y="220"/>
                  <a:pt x="4118" y="285"/>
                  <a:pt x="3969" y="378"/>
                </a:cubicBezTo>
                <a:cubicBezTo>
                  <a:pt x="3855" y="449"/>
                  <a:pt x="3759" y="552"/>
                  <a:pt x="3653" y="638"/>
                </a:cubicBezTo>
                <a:cubicBezTo>
                  <a:pt x="3610" y="675"/>
                  <a:pt x="3570" y="713"/>
                  <a:pt x="3527" y="744"/>
                </a:cubicBezTo>
                <a:cubicBezTo>
                  <a:pt x="3499" y="762"/>
                  <a:pt x="3449" y="768"/>
                  <a:pt x="3443" y="787"/>
                </a:cubicBezTo>
                <a:cubicBezTo>
                  <a:pt x="3409" y="901"/>
                  <a:pt x="3310" y="935"/>
                  <a:pt x="3217" y="973"/>
                </a:cubicBezTo>
                <a:cubicBezTo>
                  <a:pt x="3130" y="1010"/>
                  <a:pt x="3032" y="1045"/>
                  <a:pt x="2928" y="1045"/>
                </a:cubicBezTo>
                <a:cubicBezTo>
                  <a:pt x="2836" y="1045"/>
                  <a:pt x="2741" y="1017"/>
                  <a:pt x="2647" y="939"/>
                </a:cubicBezTo>
                <a:cubicBezTo>
                  <a:pt x="2617" y="911"/>
                  <a:pt x="2558" y="908"/>
                  <a:pt x="2514" y="895"/>
                </a:cubicBezTo>
                <a:cubicBezTo>
                  <a:pt x="2496" y="889"/>
                  <a:pt x="2474" y="886"/>
                  <a:pt x="2462" y="877"/>
                </a:cubicBezTo>
                <a:cubicBezTo>
                  <a:pt x="2285" y="716"/>
                  <a:pt x="2109" y="558"/>
                  <a:pt x="1932" y="397"/>
                </a:cubicBezTo>
                <a:cubicBezTo>
                  <a:pt x="1920" y="388"/>
                  <a:pt x="1905" y="375"/>
                  <a:pt x="1892" y="375"/>
                </a:cubicBezTo>
                <a:cubicBezTo>
                  <a:pt x="1784" y="357"/>
                  <a:pt x="1676" y="332"/>
                  <a:pt x="1567" y="323"/>
                </a:cubicBezTo>
                <a:cubicBezTo>
                  <a:pt x="1524" y="320"/>
                  <a:pt x="1480" y="320"/>
                  <a:pt x="1436" y="320"/>
                </a:cubicBezTo>
                <a:cubicBezTo>
                  <a:pt x="1349" y="320"/>
                  <a:pt x="1261" y="323"/>
                  <a:pt x="1174" y="323"/>
                </a:cubicBezTo>
                <a:cubicBezTo>
                  <a:pt x="1171" y="313"/>
                  <a:pt x="1168" y="304"/>
                  <a:pt x="1165" y="298"/>
                </a:cubicBezTo>
                <a:cubicBezTo>
                  <a:pt x="1047" y="341"/>
                  <a:pt x="902" y="360"/>
                  <a:pt x="821" y="440"/>
                </a:cubicBezTo>
                <a:cubicBezTo>
                  <a:pt x="685" y="573"/>
                  <a:pt x="530" y="654"/>
                  <a:pt x="360" y="716"/>
                </a:cubicBezTo>
                <a:cubicBezTo>
                  <a:pt x="329" y="728"/>
                  <a:pt x="304" y="747"/>
                  <a:pt x="280" y="765"/>
                </a:cubicBezTo>
                <a:cubicBezTo>
                  <a:pt x="193" y="833"/>
                  <a:pt x="190" y="979"/>
                  <a:pt x="134" y="1019"/>
                </a:cubicBezTo>
                <a:cubicBezTo>
                  <a:pt x="1" y="1121"/>
                  <a:pt x="23" y="1214"/>
                  <a:pt x="57" y="1341"/>
                </a:cubicBezTo>
                <a:cubicBezTo>
                  <a:pt x="75" y="1418"/>
                  <a:pt x="119" y="1443"/>
                  <a:pt x="177" y="1455"/>
                </a:cubicBezTo>
                <a:cubicBezTo>
                  <a:pt x="203" y="1460"/>
                  <a:pt x="230" y="1465"/>
                  <a:pt x="255" y="1465"/>
                </a:cubicBezTo>
                <a:cubicBezTo>
                  <a:pt x="297" y="1465"/>
                  <a:pt x="335" y="1452"/>
                  <a:pt x="360" y="1400"/>
                </a:cubicBezTo>
                <a:cubicBezTo>
                  <a:pt x="416" y="1276"/>
                  <a:pt x="586" y="1236"/>
                  <a:pt x="589" y="1078"/>
                </a:cubicBezTo>
                <a:cubicBezTo>
                  <a:pt x="589" y="1075"/>
                  <a:pt x="595" y="1072"/>
                  <a:pt x="598" y="1072"/>
                </a:cubicBezTo>
                <a:cubicBezTo>
                  <a:pt x="722" y="1065"/>
                  <a:pt x="781" y="954"/>
                  <a:pt x="874" y="901"/>
                </a:cubicBezTo>
                <a:cubicBezTo>
                  <a:pt x="982" y="843"/>
                  <a:pt x="1091" y="790"/>
                  <a:pt x="1205" y="747"/>
                </a:cubicBezTo>
                <a:cubicBezTo>
                  <a:pt x="1255" y="728"/>
                  <a:pt x="1308" y="726"/>
                  <a:pt x="1361" y="726"/>
                </a:cubicBezTo>
                <a:cubicBezTo>
                  <a:pt x="1380" y="726"/>
                  <a:pt x="1399" y="726"/>
                  <a:pt x="1418" y="726"/>
                </a:cubicBezTo>
                <a:cubicBezTo>
                  <a:pt x="1464" y="726"/>
                  <a:pt x="1511" y="725"/>
                  <a:pt x="1558" y="713"/>
                </a:cubicBezTo>
                <a:cubicBezTo>
                  <a:pt x="1566" y="711"/>
                  <a:pt x="1573" y="710"/>
                  <a:pt x="1582" y="710"/>
                </a:cubicBezTo>
                <a:cubicBezTo>
                  <a:pt x="1675" y="710"/>
                  <a:pt x="1809" y="816"/>
                  <a:pt x="1883" y="901"/>
                </a:cubicBezTo>
                <a:cubicBezTo>
                  <a:pt x="2038" y="1078"/>
                  <a:pt x="2208" y="1217"/>
                  <a:pt x="2425" y="1310"/>
                </a:cubicBezTo>
                <a:cubicBezTo>
                  <a:pt x="2480" y="1335"/>
                  <a:pt x="2524" y="1384"/>
                  <a:pt x="2576" y="1412"/>
                </a:cubicBezTo>
                <a:cubicBezTo>
                  <a:pt x="2617" y="1434"/>
                  <a:pt x="2663" y="1437"/>
                  <a:pt x="2706" y="1443"/>
                </a:cubicBezTo>
                <a:cubicBezTo>
                  <a:pt x="2795" y="1452"/>
                  <a:pt x="2881" y="1468"/>
                  <a:pt x="2969" y="1468"/>
                </a:cubicBezTo>
                <a:cubicBezTo>
                  <a:pt x="2977" y="1468"/>
                  <a:pt x="2984" y="1468"/>
                  <a:pt x="2991" y="1468"/>
                </a:cubicBezTo>
                <a:cubicBezTo>
                  <a:pt x="3179" y="1456"/>
                  <a:pt x="3332" y="1307"/>
                  <a:pt x="3527" y="1307"/>
                </a:cubicBezTo>
                <a:cubicBezTo>
                  <a:pt x="3531" y="1307"/>
                  <a:pt x="3535" y="1307"/>
                  <a:pt x="3539" y="1307"/>
                </a:cubicBezTo>
                <a:cubicBezTo>
                  <a:pt x="3540" y="1307"/>
                  <a:pt x="3541" y="1307"/>
                  <a:pt x="3542" y="1307"/>
                </a:cubicBezTo>
                <a:cubicBezTo>
                  <a:pt x="3575" y="1307"/>
                  <a:pt x="3611" y="1263"/>
                  <a:pt x="3641" y="1236"/>
                </a:cubicBezTo>
                <a:cubicBezTo>
                  <a:pt x="3675" y="1199"/>
                  <a:pt x="3697" y="1152"/>
                  <a:pt x="3734" y="1118"/>
                </a:cubicBezTo>
                <a:cubicBezTo>
                  <a:pt x="3848" y="1025"/>
                  <a:pt x="3972" y="942"/>
                  <a:pt x="4084" y="843"/>
                </a:cubicBezTo>
                <a:cubicBezTo>
                  <a:pt x="4186" y="753"/>
                  <a:pt x="4269" y="641"/>
                  <a:pt x="4424" y="638"/>
                </a:cubicBezTo>
                <a:cubicBezTo>
                  <a:pt x="4455" y="638"/>
                  <a:pt x="4483" y="598"/>
                  <a:pt x="4517" y="586"/>
                </a:cubicBezTo>
                <a:cubicBezTo>
                  <a:pt x="4650" y="530"/>
                  <a:pt x="4777" y="449"/>
                  <a:pt x="4916" y="431"/>
                </a:cubicBezTo>
                <a:cubicBezTo>
                  <a:pt x="4985" y="421"/>
                  <a:pt x="5056" y="415"/>
                  <a:pt x="5126" y="415"/>
                </a:cubicBezTo>
                <a:cubicBezTo>
                  <a:pt x="5273" y="415"/>
                  <a:pt x="5420" y="439"/>
                  <a:pt x="5560" y="496"/>
                </a:cubicBezTo>
                <a:cubicBezTo>
                  <a:pt x="5715" y="558"/>
                  <a:pt x="5904" y="592"/>
                  <a:pt x="6012" y="703"/>
                </a:cubicBezTo>
                <a:cubicBezTo>
                  <a:pt x="6179" y="870"/>
                  <a:pt x="6396" y="963"/>
                  <a:pt x="6554" y="1134"/>
                </a:cubicBezTo>
                <a:cubicBezTo>
                  <a:pt x="6585" y="1164"/>
                  <a:pt x="6628" y="1183"/>
                  <a:pt x="6671" y="1205"/>
                </a:cubicBezTo>
                <a:cubicBezTo>
                  <a:pt x="6696" y="1216"/>
                  <a:pt x="6722" y="1222"/>
                  <a:pt x="6747" y="1222"/>
                </a:cubicBezTo>
                <a:cubicBezTo>
                  <a:pt x="6835" y="1222"/>
                  <a:pt x="6917" y="1156"/>
                  <a:pt x="6931" y="1059"/>
                </a:cubicBezTo>
                <a:cubicBezTo>
                  <a:pt x="6947" y="951"/>
                  <a:pt x="6823" y="725"/>
                  <a:pt x="6696" y="669"/>
                </a:cubicBezTo>
                <a:cubicBezTo>
                  <a:pt x="6569" y="617"/>
                  <a:pt x="6486" y="527"/>
                  <a:pt x="6390" y="434"/>
                </a:cubicBezTo>
                <a:cubicBezTo>
                  <a:pt x="6244" y="292"/>
                  <a:pt x="6068" y="177"/>
                  <a:pt x="5851" y="152"/>
                </a:cubicBezTo>
                <a:cubicBezTo>
                  <a:pt x="5749" y="143"/>
                  <a:pt x="5631" y="134"/>
                  <a:pt x="5557" y="78"/>
                </a:cubicBezTo>
                <a:cubicBezTo>
                  <a:pt x="5485" y="22"/>
                  <a:pt x="5409" y="8"/>
                  <a:pt x="5332" y="8"/>
                </a:cubicBezTo>
                <a:cubicBezTo>
                  <a:pt x="5255" y="8"/>
                  <a:pt x="5176" y="22"/>
                  <a:pt x="5100" y="22"/>
                </a:cubicBezTo>
                <a:cubicBezTo>
                  <a:pt x="5053" y="22"/>
                  <a:pt x="5008" y="17"/>
                  <a:pt x="49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050" name="Picture 2">
            <a:extLst>
              <a:ext uri="{FF2B5EF4-FFF2-40B4-BE49-F238E27FC236}">
                <a16:creationId xmlns:a16="http://schemas.microsoft.com/office/drawing/2014/main" id="{BE4B8E4B-1071-4739-83DF-3159B2D19253}"/>
              </a:ext>
            </a:extLst>
          </p:cNvPr>
          <p:cNvPicPr>
            <a:picLocks noGrp="1" noChangeAspect="1" noChangeArrowheads="1"/>
          </p:cNvPicPr>
          <p:nvPr>
            <p:ph type="pic" idx="2"/>
          </p:nvPr>
        </p:nvPicPr>
        <p:blipFill>
          <a:blip r:embed="rId3">
            <a:extLst>
              <a:ext uri="{28A0092B-C50C-407E-A947-70E740481C1C}">
                <a14:useLocalDpi xmlns:a14="http://schemas.microsoft.com/office/drawing/2010/main" val="0"/>
              </a:ext>
            </a:extLst>
          </a:blip>
          <a:srcRect l="15191" r="15191"/>
          <a:stretch>
            <a:fillRect/>
          </a:stretch>
        </p:blipFill>
        <p:spPr bwMode="auto">
          <a:xfrm>
            <a:off x="5036344" y="587336"/>
            <a:ext cx="3657600" cy="393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1222556"/>
      </p:ext>
    </p:extLst>
  </p:cSld>
  <p:clrMapOvr>
    <a:masterClrMapping/>
  </p:clrMapOvr>
</p:sld>
</file>

<file path=ppt/theme/theme1.xml><?xml version="1.0" encoding="utf-8"?>
<a:theme xmlns:a="http://schemas.openxmlformats.org/drawingml/2006/main"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282</TotalTime>
  <Words>1371</Words>
  <Application>Microsoft Office PowerPoint</Application>
  <PresentationFormat>On-screen Show (16:9)</PresentationFormat>
  <Paragraphs>163</Paragraphs>
  <Slides>24</Slides>
  <Notes>24</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24</vt:i4>
      </vt:variant>
    </vt:vector>
  </HeadingPairs>
  <TitlesOfParts>
    <vt:vector size="36" baseType="lpstr">
      <vt:lpstr>Fredoka</vt:lpstr>
      <vt:lpstr>Barlow Semi Condensed</vt:lpstr>
      <vt:lpstr>Fjalla One</vt:lpstr>
      <vt:lpstr>Bahnschrift</vt:lpstr>
      <vt:lpstr>Abel</vt:lpstr>
      <vt:lpstr>Nunito Light</vt:lpstr>
      <vt:lpstr>Arial</vt:lpstr>
      <vt:lpstr>Assistant</vt:lpstr>
      <vt:lpstr>Times New Roman</vt:lpstr>
      <vt:lpstr>Barlow Semi Condensed Medium</vt:lpstr>
      <vt:lpstr>Open Sans</vt:lpstr>
      <vt:lpstr>Technology Consulting by Slidesgo</vt:lpstr>
      <vt:lpstr>Kiểm thử website bằng selenium </vt:lpstr>
      <vt:lpstr>Nội dung</vt:lpstr>
      <vt:lpstr>Giới thiệu về Website kiểm thử</vt:lpstr>
      <vt:lpstr>Tổng quan về Websites</vt:lpstr>
      <vt:lpstr>PowerPoint Presentation</vt:lpstr>
      <vt:lpstr>Tổng quan về Selenium</vt:lpstr>
      <vt:lpstr>Giới thiệu chung</vt:lpstr>
      <vt:lpstr>Sự ra đời của Selenium</vt:lpstr>
      <vt:lpstr>Selenium IDE</vt:lpstr>
      <vt:lpstr>Selenium WebDriver</vt:lpstr>
      <vt:lpstr>Xây dựng Test Case</vt:lpstr>
      <vt:lpstr>PowerPoint Presentation</vt:lpstr>
      <vt:lpstr>Xây dựng test case</vt:lpstr>
      <vt:lpstr>Chức năng đăng ký</vt:lpstr>
      <vt:lpstr>Xây dựng Test Case</vt:lpstr>
      <vt:lpstr>Chức năng Create new Cabins</vt:lpstr>
      <vt:lpstr>Xác định giá trị biên</vt:lpstr>
      <vt:lpstr>Xác định giá trị biên</vt:lpstr>
      <vt:lpstr>PowerPoint Presentation</vt:lpstr>
      <vt:lpstr>Chức năng Check in</vt:lpstr>
      <vt:lpstr>Chức năng Check in</vt:lpstr>
      <vt:lpstr>PowerPoint Presentation</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Kiểm thử website bằng selenium</dc:title>
  <dc:creator>Administrator</dc:creator>
  <cp:lastModifiedBy>Lâm Vũ</cp:lastModifiedBy>
  <cp:revision>4</cp:revision>
  <dcterms:modified xsi:type="dcterms:W3CDTF">2024-11-08T02:39:08Z</dcterms:modified>
</cp:coreProperties>
</file>