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5" r:id="rId4"/>
    <p:sldId id="262" r:id="rId5"/>
    <p:sldId id="310" r:id="rId6"/>
    <p:sldId id="311" r:id="rId7"/>
    <p:sldId id="314" r:id="rId8"/>
    <p:sldId id="353" r:id="rId9"/>
    <p:sldId id="354" r:id="rId10"/>
    <p:sldId id="315" r:id="rId11"/>
    <p:sldId id="316" r:id="rId12"/>
    <p:sldId id="309" r:id="rId13"/>
    <p:sldId id="318" r:id="rId14"/>
    <p:sldId id="319" r:id="rId15"/>
    <p:sldId id="320" r:id="rId16"/>
    <p:sldId id="321" r:id="rId17"/>
    <p:sldId id="322" r:id="rId18"/>
    <p:sldId id="323" r:id="rId19"/>
    <p:sldId id="329" r:id="rId20"/>
    <p:sldId id="331" r:id="rId21"/>
    <p:sldId id="332" r:id="rId22"/>
    <p:sldId id="333" r:id="rId23"/>
    <p:sldId id="334" r:id="rId24"/>
    <p:sldId id="328" r:id="rId25"/>
    <p:sldId id="325" r:id="rId26"/>
    <p:sldId id="326" r:id="rId27"/>
    <p:sldId id="327" r:id="rId28"/>
    <p:sldId id="324" r:id="rId29"/>
    <p:sldId id="335" r:id="rId30"/>
    <p:sldId id="336" r:id="rId31"/>
    <p:sldId id="337" r:id="rId32"/>
    <p:sldId id="338" r:id="rId33"/>
    <p:sldId id="339" r:id="rId34"/>
    <p:sldId id="317" r:id="rId35"/>
    <p:sldId id="340" r:id="rId36"/>
    <p:sldId id="341" r:id="rId37"/>
    <p:sldId id="342" r:id="rId38"/>
    <p:sldId id="343" r:id="rId39"/>
    <p:sldId id="344" r:id="rId40"/>
    <p:sldId id="345" r:id="rId41"/>
    <p:sldId id="346" r:id="rId42"/>
    <p:sldId id="352" r:id="rId43"/>
    <p:sldId id="347" r:id="rId44"/>
    <p:sldId id="348" r:id="rId45"/>
    <p:sldId id="349" r:id="rId46"/>
    <p:sldId id="351" r:id="rId47"/>
    <p:sldId id="350" r:id="rId48"/>
    <p:sldId id="281"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p:cViewPr varScale="1">
        <p:scale>
          <a:sx n="84" d="100"/>
          <a:sy n="84" d="100"/>
        </p:scale>
        <p:origin x="143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lvl1pPr algn="ctr">
              <a:defRPr sz="4400"/>
            </a:lvl1pPr>
          </a:lstStyle>
          <a:p>
            <a:r>
              <a:rPr lang="en-US" dirty="0" smtClean="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baseline="0">
                <a:solidFill>
                  <a:srgbClr val="C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C9A62315-523A-4E76-A53F-63211F5AB666}" type="datetimeFigureOut">
              <a:rPr lang="en-US" smtClean="0"/>
              <a:pPr/>
              <a:t>10/20/2023</a:t>
            </a:fld>
            <a:endParaRPr lang="en-US"/>
          </a:p>
        </p:txBody>
      </p:sp>
      <p:sp>
        <p:nvSpPr>
          <p:cNvPr id="5" name="Footer Placeholder 4"/>
          <p:cNvSpPr>
            <a:spLocks noGrp="1"/>
          </p:cNvSpPr>
          <p:nvPr>
            <p:ph type="ftr" sz="quarter" idx="11"/>
          </p:nvPr>
        </p:nvSpPr>
        <p:spPr/>
        <p:txBody>
          <a:bodyPr/>
          <a:lstStyle/>
          <a:p>
            <a:r>
              <a:rPr lang="en-US" dirty="0" smtClean="0"/>
              <a:t>Software testing</a:t>
            </a:r>
          </a:p>
        </p:txBody>
      </p:sp>
      <p:sp>
        <p:nvSpPr>
          <p:cNvPr id="6" name="Slide Number Placeholder 5"/>
          <p:cNvSpPr>
            <a:spLocks noGrp="1"/>
          </p:cNvSpPr>
          <p:nvPr>
            <p:ph type="sldNum" sz="quarter" idx="12"/>
          </p:nvPr>
        </p:nvSpPr>
        <p:spPr/>
        <p:txBody>
          <a:bodyPr/>
          <a:lstStyle/>
          <a:p>
            <a:fld id="{8015A9A5-FDED-4E35-A21F-AB2CE43FC06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600" baseline="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solidFill>
                  <a:srgbClr val="0000FF"/>
                </a:solidFill>
              </a:defRPr>
            </a:lvl1pPr>
          </a:lstStyle>
          <a:p>
            <a:fld id="{C9A62315-523A-4E76-A53F-63211F5AB666}" type="datetimeFigureOut">
              <a:rPr lang="en-US" smtClean="0"/>
              <a:pPr/>
              <a:t>10/20/2023</a:t>
            </a:fld>
            <a:endParaRPr lang="en-US"/>
          </a:p>
        </p:txBody>
      </p:sp>
      <p:sp>
        <p:nvSpPr>
          <p:cNvPr id="5" name="Footer Placeholder 4"/>
          <p:cNvSpPr>
            <a:spLocks noGrp="1"/>
          </p:cNvSpPr>
          <p:nvPr>
            <p:ph type="ftr" sz="quarter" idx="11"/>
          </p:nvPr>
        </p:nvSpPr>
        <p:spPr/>
        <p:txBody>
          <a:bodyPr/>
          <a:lstStyle>
            <a:lvl1pPr>
              <a:defRPr>
                <a:solidFill>
                  <a:srgbClr val="0000FF"/>
                </a:solidFill>
              </a:defRPr>
            </a:lvl1pPr>
          </a:lstStyle>
          <a:p>
            <a:r>
              <a:rPr lang="en-US" smtClean="0"/>
              <a:t>Software testing</a:t>
            </a:r>
            <a:endParaRPr lang="en-US" dirty="0"/>
          </a:p>
        </p:txBody>
      </p:sp>
      <p:sp>
        <p:nvSpPr>
          <p:cNvPr id="6" name="Slide Number Placeholder 5"/>
          <p:cNvSpPr>
            <a:spLocks noGrp="1"/>
          </p:cNvSpPr>
          <p:nvPr>
            <p:ph type="sldNum" sz="quarter" idx="12"/>
          </p:nvPr>
        </p:nvSpPr>
        <p:spPr/>
        <p:txBody>
          <a:bodyPr/>
          <a:lstStyle>
            <a:lvl1pPr>
              <a:defRPr>
                <a:solidFill>
                  <a:srgbClr val="0000FF"/>
                </a:solidFill>
              </a:defRPr>
            </a:lvl1pPr>
          </a:lstStyle>
          <a:p>
            <a:fld id="{8015A9A5-FDED-4E35-A21F-AB2CE43FC06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9" name="Text Placeholder 8"/>
          <p:cNvSpPr>
            <a:spLocks noGrp="1"/>
          </p:cNvSpPr>
          <p:nvPr>
            <p:ph type="body" sz="quarter" idx="13"/>
          </p:nvPr>
        </p:nvSpPr>
        <p:spPr>
          <a:xfrm>
            <a:off x="533400" y="1371600"/>
            <a:ext cx="8153400" cy="48006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Date Placeholder 9"/>
          <p:cNvSpPr>
            <a:spLocks noGrp="1"/>
          </p:cNvSpPr>
          <p:nvPr>
            <p:ph type="dt" sz="half" idx="14"/>
          </p:nvPr>
        </p:nvSpPr>
        <p:spPr/>
        <p:txBody>
          <a:bodyPr/>
          <a:lstStyle/>
          <a:p>
            <a:fld id="{C9A62315-523A-4E76-A53F-63211F5AB666}" type="datetimeFigureOut">
              <a:rPr lang="en-US" smtClean="0"/>
              <a:pPr/>
              <a:t>10/20/2023</a:t>
            </a:fld>
            <a:endParaRPr lang="en-US" dirty="0"/>
          </a:p>
        </p:txBody>
      </p:sp>
      <p:sp>
        <p:nvSpPr>
          <p:cNvPr id="11" name="Slide Number Placeholder 10"/>
          <p:cNvSpPr>
            <a:spLocks noGrp="1"/>
          </p:cNvSpPr>
          <p:nvPr>
            <p:ph type="sldNum" sz="quarter" idx="15"/>
          </p:nvPr>
        </p:nvSpPr>
        <p:spPr/>
        <p:txBody>
          <a:bodyPr/>
          <a:lstStyle/>
          <a:p>
            <a:fld id="{8015A9A5-FDED-4E35-A21F-AB2CE43FC06E}" type="slidenum">
              <a:rPr lang="en-US" smtClean="0"/>
              <a:pPr/>
              <a:t>‹#›</a:t>
            </a:fld>
            <a:endParaRPr lang="en-US" dirty="0"/>
          </a:p>
        </p:txBody>
      </p:sp>
      <p:sp>
        <p:nvSpPr>
          <p:cNvPr id="12" name="Footer Placeholder 11"/>
          <p:cNvSpPr>
            <a:spLocks noGrp="1"/>
          </p:cNvSpPr>
          <p:nvPr>
            <p:ph type="ftr" sz="quarter" idx="16"/>
          </p:nvPr>
        </p:nvSpPr>
        <p:spPr/>
        <p:txBody>
          <a:bodyPr/>
          <a:lstStyle/>
          <a:p>
            <a:r>
              <a:rPr lang="en-US" smtClean="0"/>
              <a:t>Software testing</a:t>
            </a:r>
            <a:endParaRPr lang="en-US" dirty="0"/>
          </a:p>
        </p:txBody>
      </p:sp>
      <p:sp>
        <p:nvSpPr>
          <p:cNvPr id="13" name="Title 12"/>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A62315-523A-4E76-A53F-63211F5AB666}" type="datetimeFigureOut">
              <a:rPr lang="en-US" smtClean="0"/>
              <a:pPr/>
              <a:t>10/20/2023</a:t>
            </a:fld>
            <a:endParaRPr lang="en-US"/>
          </a:p>
        </p:txBody>
      </p:sp>
      <p:sp>
        <p:nvSpPr>
          <p:cNvPr id="3" name="Footer Placeholder 2"/>
          <p:cNvSpPr>
            <a:spLocks noGrp="1"/>
          </p:cNvSpPr>
          <p:nvPr>
            <p:ph type="ftr" sz="quarter" idx="11"/>
          </p:nvPr>
        </p:nvSpPr>
        <p:spPr/>
        <p:txBody>
          <a:bodyPr/>
          <a:lstStyle/>
          <a:p>
            <a:r>
              <a:rPr lang="en-US" dirty="0" smtClean="0"/>
              <a:t>Software testing</a:t>
            </a:r>
          </a:p>
        </p:txBody>
      </p:sp>
      <p:sp>
        <p:nvSpPr>
          <p:cNvPr id="4" name="Slide Number Placeholder 3"/>
          <p:cNvSpPr>
            <a:spLocks noGrp="1"/>
          </p:cNvSpPr>
          <p:nvPr>
            <p:ph type="sldNum" sz="quarter" idx="12"/>
          </p:nvPr>
        </p:nvSpPr>
        <p:spPr/>
        <p:txBody>
          <a:bodyPr/>
          <a:lstStyle/>
          <a:p>
            <a:fld id="{8015A9A5-FDED-4E35-A21F-AB2CE43FC06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7" name="Picture 3"/>
          <p:cNvPicPr>
            <a:picLocks noChangeAspect="1" noChangeArrowheads="1"/>
          </p:cNvPicPr>
          <p:nvPr userDrawn="1"/>
        </p:nvPicPr>
        <p:blipFill>
          <a:blip r:embed="rId6" cstate="print"/>
          <a:srcRect/>
          <a:stretch>
            <a:fillRect/>
          </a:stretch>
        </p:blipFill>
        <p:spPr bwMode="auto">
          <a:xfrm>
            <a:off x="0" y="457200"/>
            <a:ext cx="6648450" cy="952500"/>
          </a:xfrm>
          <a:prstGeom prst="rect">
            <a:avLst/>
          </a:prstGeom>
          <a:noFill/>
          <a:ln w="9525">
            <a:noFill/>
            <a:miter lim="800000"/>
            <a:headEnd/>
            <a:tailEnd/>
          </a:ln>
        </p:spPr>
      </p:pic>
      <p:sp>
        <p:nvSpPr>
          <p:cNvPr id="2" name="Title Placeholder 1"/>
          <p:cNvSpPr>
            <a:spLocks noGrp="1"/>
          </p:cNvSpPr>
          <p:nvPr>
            <p:ph type="title"/>
          </p:nvPr>
        </p:nvSpPr>
        <p:spPr>
          <a:xfrm>
            <a:off x="609600" y="274638"/>
            <a:ext cx="8077200" cy="7921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371600"/>
            <a:ext cx="8229600" cy="47545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xStyles>
    <p:titleStyle>
      <a:lvl1pPr algn="l" defTabSz="914400" rtl="0" eaLnBrk="1" latinLnBrk="0" hangingPunct="1">
        <a:spcBef>
          <a:spcPct val="0"/>
        </a:spcBef>
        <a:buNone/>
        <a:defRPr sz="36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a:t>
            </a:r>
            <a:br>
              <a:rPr lang="en-US" dirty="0" smtClean="0"/>
            </a:br>
            <a:r>
              <a:rPr lang="en-US" dirty="0" smtClean="0"/>
              <a:t>KIỂM THỬ PHẦN MỀM</a:t>
            </a:r>
            <a:endParaRPr lang="en-US" dirty="0"/>
          </a:p>
        </p:txBody>
      </p:sp>
      <p:sp>
        <p:nvSpPr>
          <p:cNvPr id="3" name="Subtitle 2"/>
          <p:cNvSpPr>
            <a:spLocks noGrp="1"/>
          </p:cNvSpPr>
          <p:nvPr>
            <p:ph type="subTitle" idx="1"/>
          </p:nvPr>
        </p:nvSpPr>
        <p:spPr/>
        <p:txBody>
          <a:bodyPr/>
          <a:lstStyle/>
          <a:p>
            <a:r>
              <a:rPr lang="en-US" dirty="0" err="1" smtClean="0"/>
              <a:t>Nguyễn</a:t>
            </a:r>
            <a:r>
              <a:rPr lang="en-US" dirty="0" smtClean="0"/>
              <a:t> Thu </a:t>
            </a:r>
            <a:r>
              <a:rPr lang="en-US" dirty="0" err="1" smtClean="0"/>
              <a:t>Hường</a:t>
            </a:r>
            <a:endParaRPr lang="en-US" dirty="0" smtClean="0"/>
          </a:p>
          <a:p>
            <a:r>
              <a:rPr lang="en-US" dirty="0" err="1" smtClean="0"/>
              <a:t>Nguyễn</a:t>
            </a:r>
            <a:r>
              <a:rPr lang="en-US" dirty="0" smtClean="0"/>
              <a:t> </a:t>
            </a:r>
            <a:r>
              <a:rPr lang="en-US" dirty="0" err="1" smtClean="0"/>
              <a:t>Trọng</a:t>
            </a:r>
            <a:r>
              <a:rPr lang="en-US" dirty="0" smtClean="0"/>
              <a:t> </a:t>
            </a:r>
            <a:r>
              <a:rPr lang="en-US" dirty="0" err="1" smtClean="0"/>
              <a:t>Phúc</a:t>
            </a:r>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10</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Các</a:t>
            </a:r>
            <a:r>
              <a:rPr lang="en-US" sz="2600" dirty="0" smtClean="0"/>
              <a:t> </a:t>
            </a:r>
            <a:r>
              <a:rPr lang="en-US" sz="2600" dirty="0" err="1" smtClean="0"/>
              <a:t>kỹ</a:t>
            </a:r>
            <a:r>
              <a:rPr lang="en-US" sz="2600" dirty="0" smtClean="0"/>
              <a:t> </a:t>
            </a:r>
            <a:r>
              <a:rPr lang="en-US" sz="2600" dirty="0" err="1" smtClean="0"/>
              <a:t>thuật</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trắng</a:t>
            </a:r>
            <a:r>
              <a:rPr lang="en-US" sz="2600" dirty="0" smtClean="0"/>
              <a:t>.</a:t>
            </a:r>
          </a:p>
        </p:txBody>
      </p:sp>
      <p:pic>
        <p:nvPicPr>
          <p:cNvPr id="9" name="Picture 2" descr="Image result for white box test image"/>
          <p:cNvPicPr>
            <a:picLocks noChangeAspect="1" noChangeArrowheads="1"/>
          </p:cNvPicPr>
          <p:nvPr/>
        </p:nvPicPr>
        <p:blipFill>
          <a:blip r:embed="rId3" cstate="print"/>
          <a:srcRect/>
          <a:stretch>
            <a:fillRect/>
          </a:stretch>
        </p:blipFill>
        <p:spPr bwMode="auto">
          <a:xfrm>
            <a:off x="1066800" y="1828799"/>
            <a:ext cx="7467600" cy="4533899"/>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11</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Các</a:t>
            </a:r>
            <a:r>
              <a:rPr lang="en-US" sz="2600" dirty="0" smtClean="0"/>
              <a:t> </a:t>
            </a:r>
            <a:r>
              <a:rPr lang="en-US" sz="2600" dirty="0" err="1" smtClean="0"/>
              <a:t>cách</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trắng</a:t>
            </a:r>
            <a:r>
              <a:rPr lang="en-US" sz="2600" dirty="0" smtClean="0"/>
              <a:t>:</a:t>
            </a:r>
          </a:p>
          <a:p>
            <a:pPr lvl="1" algn="just"/>
            <a:r>
              <a:rPr lang="en-US" sz="2200" dirty="0" err="1" smtClean="0"/>
              <a:t>Kiểm</a:t>
            </a:r>
            <a:r>
              <a:rPr lang="en-US" sz="2200" dirty="0" smtClean="0"/>
              <a:t> </a:t>
            </a:r>
            <a:r>
              <a:rPr lang="en-US" sz="2200" dirty="0" err="1" smtClean="0"/>
              <a:t>thử</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luồng</a:t>
            </a:r>
            <a:r>
              <a:rPr lang="en-US" sz="2200" dirty="0" smtClean="0"/>
              <a:t> </a:t>
            </a:r>
            <a:r>
              <a:rPr lang="en-US" sz="2200" dirty="0" err="1" smtClean="0"/>
              <a:t>điều</a:t>
            </a:r>
            <a:r>
              <a:rPr lang="en-US" sz="2200" dirty="0" smtClean="0"/>
              <a:t> </a:t>
            </a:r>
            <a:r>
              <a:rPr lang="en-US" sz="2200" dirty="0" err="1" smtClean="0"/>
              <a:t>khiển</a:t>
            </a:r>
            <a:r>
              <a:rPr lang="en-US" sz="2200" dirty="0" smtClean="0"/>
              <a:t> – control flow.</a:t>
            </a:r>
          </a:p>
          <a:p>
            <a:pPr lvl="1" algn="just"/>
            <a:r>
              <a:rPr lang="en-US" sz="2200" dirty="0" err="1" smtClean="0"/>
              <a:t>Kiểm</a:t>
            </a:r>
            <a:r>
              <a:rPr lang="en-US" sz="2200" dirty="0" smtClean="0"/>
              <a:t> </a:t>
            </a:r>
            <a:r>
              <a:rPr lang="en-US" sz="2200" dirty="0" err="1" smtClean="0"/>
              <a:t>thử</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luồng</a:t>
            </a:r>
            <a:r>
              <a:rPr lang="en-US" sz="2200" dirty="0" smtClean="0"/>
              <a:t> </a:t>
            </a:r>
            <a:r>
              <a:rPr lang="en-US" sz="2200" dirty="0" err="1" smtClean="0"/>
              <a:t>dữ</a:t>
            </a:r>
            <a:r>
              <a:rPr lang="en-US" sz="2200" dirty="0" smtClean="0"/>
              <a:t> </a:t>
            </a:r>
            <a:r>
              <a:rPr lang="en-US" sz="2200" dirty="0" err="1" smtClean="0"/>
              <a:t>liệu</a:t>
            </a:r>
            <a:r>
              <a:rPr lang="en-US" sz="2200" dirty="0" smtClean="0"/>
              <a:t> – data flow.</a:t>
            </a:r>
          </a:p>
        </p:txBody>
      </p:sp>
      <p:pic>
        <p:nvPicPr>
          <p:cNvPr id="29698" name="Picture 2" descr="http://www.thomasalspaugh.org/pub/fnd/img/dataFlow-controlData.png"/>
          <p:cNvPicPr>
            <a:picLocks noChangeAspect="1" noChangeArrowheads="1"/>
          </p:cNvPicPr>
          <p:nvPr/>
        </p:nvPicPr>
        <p:blipFill>
          <a:blip r:embed="rId3" cstate="print"/>
          <a:srcRect/>
          <a:stretch>
            <a:fillRect/>
          </a:stretch>
        </p:blipFill>
        <p:spPr bwMode="auto">
          <a:xfrm>
            <a:off x="2362200" y="2743200"/>
            <a:ext cx="4495800" cy="3570579"/>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TRẮNG</a:t>
            </a:r>
            <a:endParaRPr lang="en-US" dirty="0">
              <a:latin typeface="Tahoma (Headings)"/>
            </a:endParaRPr>
          </a:p>
        </p:txBody>
      </p:sp>
      <p:sp>
        <p:nvSpPr>
          <p:cNvPr id="3" name="Subtitle 2"/>
          <p:cNvSpPr>
            <a:spLocks noGrp="1"/>
          </p:cNvSpPr>
          <p:nvPr>
            <p:ph type="subTitle" idx="1"/>
          </p:nvPr>
        </p:nvSpPr>
        <p:spPr>
          <a:xfrm>
            <a:off x="1219200" y="3886200"/>
            <a:ext cx="6858000" cy="1752600"/>
          </a:xfrm>
        </p:spPr>
        <p:txBody>
          <a:bodyPr/>
          <a:lstStyle/>
          <a:p>
            <a:r>
              <a:rPr lang="en-US" dirty="0" err="1" smtClean="0"/>
              <a:t>Kiểm</a:t>
            </a:r>
            <a:r>
              <a:rPr lang="en-US" dirty="0" smtClean="0"/>
              <a:t> </a:t>
            </a:r>
            <a:r>
              <a:rPr lang="en-US" dirty="0" err="1" smtClean="0"/>
              <a:t>thử</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13</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Kiểm</a:t>
            </a:r>
            <a:r>
              <a:rPr lang="en-US" sz="2600" dirty="0" smtClean="0"/>
              <a:t> </a:t>
            </a:r>
            <a:r>
              <a:rPr lang="en-US" sz="2600" dirty="0" err="1" smtClean="0"/>
              <a:t>thử</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là</a:t>
            </a:r>
            <a:r>
              <a:rPr lang="en-US" sz="2600" dirty="0" smtClean="0"/>
              <a:t> </a:t>
            </a:r>
            <a:r>
              <a:rPr lang="en-US" sz="2600" dirty="0" err="1" smtClean="0"/>
              <a:t>phương</a:t>
            </a:r>
            <a:r>
              <a:rPr lang="en-US" sz="2600" dirty="0" smtClean="0"/>
              <a:t> </a:t>
            </a:r>
            <a:r>
              <a:rPr lang="en-US" sz="2600" dirty="0" err="1" smtClean="0"/>
              <a:t>pháp</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tập</a:t>
            </a:r>
            <a:r>
              <a:rPr lang="en-US" sz="2600" dirty="0" smtClean="0"/>
              <a:t> </a:t>
            </a:r>
            <a:r>
              <a:rPr lang="en-US" sz="2600" dirty="0" err="1" smtClean="0"/>
              <a:t>trung</a:t>
            </a:r>
            <a:r>
              <a:rPr lang="en-US" sz="2600" dirty="0" smtClean="0"/>
              <a:t> </a:t>
            </a:r>
            <a:r>
              <a:rPr lang="en-US" sz="2600" dirty="0" err="1" smtClean="0"/>
              <a:t>vào</a:t>
            </a:r>
            <a:r>
              <a:rPr lang="en-US" sz="2600" dirty="0" smtClean="0"/>
              <a:t> </a:t>
            </a:r>
            <a:r>
              <a:rPr lang="en-US" sz="2600" dirty="0" err="1" smtClean="0"/>
              <a:t>tính</a:t>
            </a:r>
            <a:r>
              <a:rPr lang="en-US" sz="2600" dirty="0" smtClean="0"/>
              <a:t> </a:t>
            </a:r>
            <a:r>
              <a:rPr lang="en-US" sz="2600" dirty="0" err="1" smtClean="0"/>
              <a:t>đúng</a:t>
            </a:r>
            <a:r>
              <a:rPr lang="en-US" sz="2600" dirty="0" smtClean="0"/>
              <a:t> </a:t>
            </a:r>
            <a:r>
              <a:rPr lang="en-US" sz="2600" dirty="0" err="1" smtClean="0"/>
              <a:t>của</a:t>
            </a:r>
            <a:r>
              <a:rPr lang="en-US" sz="2600" dirty="0" smtClean="0"/>
              <a:t> </a:t>
            </a:r>
            <a:r>
              <a:rPr lang="en-US" sz="2600" dirty="0" err="1" smtClean="0"/>
              <a:t>thuật</a:t>
            </a:r>
            <a:r>
              <a:rPr lang="en-US" sz="2600" dirty="0" smtClean="0"/>
              <a:t> </a:t>
            </a:r>
            <a:r>
              <a:rPr lang="en-US" sz="2600" dirty="0" err="1" smtClean="0"/>
              <a:t>toán</a:t>
            </a:r>
            <a:r>
              <a:rPr lang="en-US" sz="2600" dirty="0" smtClean="0"/>
              <a:t> </a:t>
            </a:r>
            <a:r>
              <a:rPr lang="en-US" sz="2600" dirty="0" err="1" smtClean="0"/>
              <a:t>cài</a:t>
            </a:r>
            <a:r>
              <a:rPr lang="en-US" sz="2600" dirty="0" smtClean="0"/>
              <a:t> </a:t>
            </a:r>
            <a:r>
              <a:rPr lang="en-US" sz="2600" dirty="0" err="1" smtClean="0"/>
              <a:t>đặt</a:t>
            </a:r>
            <a:r>
              <a:rPr lang="en-US" sz="2600" dirty="0" smtClean="0"/>
              <a:t> </a:t>
            </a:r>
            <a:r>
              <a:rPr lang="en-US" sz="2600" dirty="0" err="1" smtClean="0"/>
              <a:t>trong</a:t>
            </a:r>
            <a:r>
              <a:rPr lang="en-US" sz="2600" dirty="0" smtClean="0"/>
              <a:t> </a:t>
            </a:r>
            <a:r>
              <a:rPr lang="en-US" sz="2600" dirty="0" err="1" smtClean="0"/>
              <a:t>chương</a:t>
            </a:r>
            <a:r>
              <a:rPr lang="en-US" sz="2600" dirty="0" smtClean="0"/>
              <a:t> </a:t>
            </a:r>
            <a:r>
              <a:rPr lang="en-US" sz="2600" dirty="0" err="1" smtClean="0"/>
              <a:t>trình</a:t>
            </a:r>
            <a:r>
              <a:rPr lang="en-US" sz="2600" dirty="0" smtClean="0"/>
              <a:t>.</a:t>
            </a:r>
          </a:p>
          <a:p>
            <a:pPr algn="just"/>
            <a:r>
              <a:rPr lang="en-US" sz="2600" dirty="0" err="1" smtClean="0"/>
              <a:t>Phương</a:t>
            </a:r>
            <a:r>
              <a:rPr lang="en-US" sz="2600" dirty="0" smtClean="0"/>
              <a:t> </a:t>
            </a:r>
            <a:r>
              <a:rPr lang="en-US" sz="2600" dirty="0" err="1" smtClean="0"/>
              <a:t>pháp</a:t>
            </a:r>
            <a:r>
              <a:rPr lang="en-US" sz="2600" dirty="0" smtClean="0"/>
              <a:t> </a:t>
            </a:r>
            <a:r>
              <a:rPr lang="en-US" sz="2600" dirty="0" err="1" smtClean="0"/>
              <a:t>này</a:t>
            </a:r>
            <a:r>
              <a:rPr lang="en-US" sz="2600" dirty="0" smtClean="0"/>
              <a:t> </a:t>
            </a:r>
            <a:r>
              <a:rPr lang="en-US" sz="2600" dirty="0" err="1" smtClean="0"/>
              <a:t>được</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được</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thông</a:t>
            </a:r>
            <a:r>
              <a:rPr lang="en-US" sz="2600" dirty="0" smtClean="0"/>
              <a:t> qua </a:t>
            </a:r>
            <a:r>
              <a:rPr lang="en-US" sz="2600" dirty="0" err="1" smtClean="0"/>
              <a:t>mã</a:t>
            </a:r>
            <a:r>
              <a:rPr lang="en-US" sz="2600" dirty="0" smtClean="0"/>
              <a:t> </a:t>
            </a:r>
            <a:r>
              <a:rPr lang="en-US" sz="2600" dirty="0" err="1" smtClean="0"/>
              <a:t>nguồn</a:t>
            </a:r>
            <a:r>
              <a:rPr lang="en-US" sz="2600" dirty="0" smtClean="0"/>
              <a:t> </a:t>
            </a:r>
            <a:r>
              <a:rPr lang="en-US" sz="2600" dirty="0" err="1" smtClean="0"/>
              <a:t>của</a:t>
            </a:r>
            <a:r>
              <a:rPr lang="en-US" sz="2600" dirty="0" smtClean="0"/>
              <a:t> </a:t>
            </a:r>
            <a:r>
              <a:rPr lang="en-US" sz="2600" dirty="0" err="1" smtClean="0"/>
              <a:t>chương</a:t>
            </a:r>
            <a:r>
              <a:rPr lang="en-US" sz="2600" dirty="0" smtClean="0"/>
              <a:t> </a:t>
            </a:r>
            <a:r>
              <a:rPr lang="en-US" sz="2600" dirty="0" err="1" smtClean="0"/>
              <a:t>trình</a:t>
            </a:r>
            <a:r>
              <a:rPr lang="en-US" sz="2600" dirty="0" smtClean="0"/>
              <a:t>.</a:t>
            </a:r>
          </a:p>
          <a:p>
            <a:pPr algn="just"/>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được</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dựa</a:t>
            </a:r>
            <a:r>
              <a:rPr lang="en-US" sz="2600" dirty="0" smtClean="0"/>
              <a:t> </a:t>
            </a:r>
            <a:r>
              <a:rPr lang="en-US" sz="2600" dirty="0" err="1" smtClean="0"/>
              <a:t>trên</a:t>
            </a:r>
            <a:r>
              <a:rPr lang="en-US" sz="2600" dirty="0" smtClean="0"/>
              <a:t>:</a:t>
            </a:r>
          </a:p>
          <a:p>
            <a:pPr lvl="1" algn="just"/>
            <a:r>
              <a:rPr lang="en-US" sz="2200" dirty="0" err="1" smtClean="0"/>
              <a:t>Các</a:t>
            </a:r>
            <a:r>
              <a:rPr lang="en-US" sz="2200" dirty="0" smtClean="0"/>
              <a:t> </a:t>
            </a:r>
            <a:r>
              <a:rPr lang="en-US" sz="2200" dirty="0" err="1" smtClean="0"/>
              <a:t>đỉnh</a:t>
            </a:r>
            <a:r>
              <a:rPr lang="en-US" sz="2200" dirty="0" smtClean="0"/>
              <a:t> </a:t>
            </a:r>
            <a:r>
              <a:rPr lang="en-US" sz="2200" dirty="0" err="1" smtClean="0"/>
              <a:t>là</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lệnh</a:t>
            </a:r>
            <a:r>
              <a:rPr lang="en-US" sz="2200" dirty="0" smtClean="0"/>
              <a:t> (</a:t>
            </a:r>
            <a:r>
              <a:rPr lang="en-US" sz="2200" dirty="0" err="1" smtClean="0"/>
              <a:t>hoặc</a:t>
            </a:r>
            <a:r>
              <a:rPr lang="en-US" sz="2200" dirty="0" smtClean="0"/>
              <a:t> </a:t>
            </a:r>
            <a:r>
              <a:rPr lang="en-US" sz="2200" dirty="0" err="1" smtClean="0"/>
              <a:t>khối</a:t>
            </a:r>
            <a:r>
              <a:rPr lang="en-US" sz="2200" dirty="0" smtClean="0"/>
              <a:t> </a:t>
            </a:r>
            <a:r>
              <a:rPr lang="en-US" sz="2200" dirty="0" err="1" smtClean="0"/>
              <a:t>lệnh</a:t>
            </a:r>
            <a:r>
              <a:rPr lang="en-US" sz="2200" dirty="0" smtClean="0"/>
              <a:t>)</a:t>
            </a:r>
          </a:p>
          <a:p>
            <a:pPr lvl="1" algn="just"/>
            <a:r>
              <a:rPr lang="en-US" sz="2200" dirty="0" err="1" smtClean="0"/>
              <a:t>Các</a:t>
            </a:r>
            <a:r>
              <a:rPr lang="en-US" sz="2200" dirty="0" smtClean="0"/>
              <a:t> </a:t>
            </a:r>
            <a:r>
              <a:rPr lang="en-US" sz="2200" dirty="0" err="1" smtClean="0"/>
              <a:t>cạnh</a:t>
            </a:r>
            <a:r>
              <a:rPr lang="en-US" sz="2200" dirty="0" smtClean="0"/>
              <a:t> </a:t>
            </a:r>
            <a:r>
              <a:rPr lang="en-US" sz="2200" dirty="0" err="1" smtClean="0"/>
              <a:t>là</a:t>
            </a:r>
            <a:r>
              <a:rPr lang="en-US" sz="2200" dirty="0" smtClean="0"/>
              <a:t> </a:t>
            </a:r>
            <a:r>
              <a:rPr lang="en-US" sz="2200" dirty="0" err="1" smtClean="0"/>
              <a:t>dòng</a:t>
            </a:r>
            <a:r>
              <a:rPr lang="en-US" sz="2200" dirty="0" smtClean="0"/>
              <a:t> </a:t>
            </a:r>
            <a:r>
              <a:rPr lang="en-US" sz="2200" dirty="0" err="1" smtClean="0"/>
              <a:t>điều</a:t>
            </a:r>
            <a:r>
              <a:rPr lang="en-US" sz="2200" dirty="0" smtClean="0"/>
              <a:t> </a:t>
            </a:r>
            <a:r>
              <a:rPr lang="en-US" sz="2200" dirty="0" err="1" smtClean="0"/>
              <a:t>khiển</a:t>
            </a:r>
            <a:r>
              <a:rPr lang="en-US" sz="2200" dirty="0" smtClean="0"/>
              <a:t> </a:t>
            </a:r>
            <a:r>
              <a:rPr lang="en-US" sz="2200" dirty="0" err="1" smtClean="0"/>
              <a:t>giữa</a:t>
            </a:r>
            <a:r>
              <a:rPr lang="en-US" sz="2200" dirty="0" smtClean="0"/>
              <a:t> </a:t>
            </a:r>
            <a:r>
              <a:rPr lang="en-US" sz="2200" dirty="0" err="1" smtClean="0"/>
              <a:t>các</a:t>
            </a:r>
            <a:r>
              <a:rPr lang="en-US" sz="2200" dirty="0" smtClean="0"/>
              <a:t> </a:t>
            </a:r>
            <a:r>
              <a:rPr lang="en-US" sz="2200" dirty="0" err="1" smtClean="0"/>
              <a:t>câu</a:t>
            </a:r>
            <a:r>
              <a:rPr lang="en-US" sz="2200" dirty="0" smtClean="0"/>
              <a:t> </a:t>
            </a:r>
            <a:r>
              <a:rPr lang="en-US" sz="2200" dirty="0" err="1" smtClean="0"/>
              <a:t>lệnh</a:t>
            </a:r>
            <a:r>
              <a:rPr lang="en-US" sz="2200" dirty="0" smtClean="0"/>
              <a:t> (</a:t>
            </a:r>
            <a:r>
              <a:rPr lang="en-US" sz="2200" dirty="0" err="1" smtClean="0"/>
              <a:t>hoặc</a:t>
            </a:r>
            <a:r>
              <a:rPr lang="en-US" sz="2200" dirty="0" smtClean="0"/>
              <a:t> </a:t>
            </a:r>
            <a:r>
              <a:rPr lang="en-US" sz="2200" dirty="0" err="1" smtClean="0"/>
              <a:t>khối</a:t>
            </a:r>
            <a:r>
              <a:rPr lang="en-US" sz="2200" dirty="0" smtClean="0"/>
              <a:t> </a:t>
            </a:r>
            <a:r>
              <a:rPr lang="en-US" sz="2200" dirty="0" err="1" smtClean="0"/>
              <a:t>lệnh</a:t>
            </a:r>
            <a:r>
              <a:rPr lang="en-US" sz="2200" dirty="0" smtClean="0"/>
              <a:t>)</a:t>
            </a:r>
          </a:p>
          <a:p>
            <a:pPr lvl="1" algn="just"/>
            <a:r>
              <a:rPr lang="en-US" sz="2200" dirty="0" err="1" smtClean="0"/>
              <a:t>Đồ</a:t>
            </a:r>
            <a:r>
              <a:rPr lang="en-US" sz="2200" dirty="0" smtClean="0"/>
              <a:t> </a:t>
            </a:r>
            <a:r>
              <a:rPr lang="en-US" sz="2200" dirty="0" err="1" smtClean="0"/>
              <a:t>thị</a:t>
            </a:r>
            <a:r>
              <a:rPr lang="en-US" sz="2200" dirty="0" smtClean="0"/>
              <a:t> </a:t>
            </a:r>
            <a:r>
              <a:rPr lang="en-US" sz="2200" dirty="0" err="1" smtClean="0"/>
              <a:t>luồng</a:t>
            </a:r>
            <a:r>
              <a:rPr lang="en-US" sz="2200" dirty="0" smtClean="0"/>
              <a:t> </a:t>
            </a:r>
            <a:r>
              <a:rPr lang="en-US" sz="2200" dirty="0" err="1" smtClean="0"/>
              <a:t>điều</a:t>
            </a:r>
            <a:r>
              <a:rPr lang="en-US" sz="2200" dirty="0" smtClean="0"/>
              <a:t> </a:t>
            </a:r>
            <a:r>
              <a:rPr lang="en-US" sz="2200" dirty="0" err="1" smtClean="0"/>
              <a:t>khiển</a:t>
            </a:r>
            <a:r>
              <a:rPr lang="en-US" sz="2200" dirty="0" smtClean="0"/>
              <a:t> </a:t>
            </a:r>
            <a:r>
              <a:rPr lang="en-US" sz="2200" dirty="0" err="1" smtClean="0"/>
              <a:t>là</a:t>
            </a:r>
            <a:r>
              <a:rPr lang="en-US" sz="2200" dirty="0" smtClean="0"/>
              <a:t> </a:t>
            </a:r>
            <a:r>
              <a:rPr lang="en-US" sz="2200" dirty="0" err="1" smtClean="0"/>
              <a:t>một</a:t>
            </a:r>
            <a:r>
              <a:rPr lang="en-US" sz="2200" dirty="0" smtClean="0"/>
              <a:t> </a:t>
            </a:r>
            <a:r>
              <a:rPr lang="en-US" sz="2200" dirty="0" err="1" smtClean="0"/>
              <a:t>đồ</a:t>
            </a:r>
            <a:r>
              <a:rPr lang="en-US" sz="2200" dirty="0" smtClean="0"/>
              <a:t> </a:t>
            </a:r>
            <a:r>
              <a:rPr lang="en-US" sz="2200" dirty="0" err="1" smtClean="0"/>
              <a:t>thị</a:t>
            </a:r>
            <a:r>
              <a:rPr lang="en-US" sz="2200" dirty="0" smtClean="0"/>
              <a:t> </a:t>
            </a:r>
            <a:r>
              <a:rPr lang="en-US" sz="2200" dirty="0" err="1" smtClean="0"/>
              <a:t>có</a:t>
            </a:r>
            <a:r>
              <a:rPr lang="en-US" sz="2200" dirty="0" smtClean="0"/>
              <a:t> </a:t>
            </a:r>
            <a:r>
              <a:rPr lang="en-US" sz="2200" dirty="0" err="1" smtClean="0"/>
              <a:t>hướng</a:t>
            </a:r>
            <a:r>
              <a:rPr lang="en-US" sz="2200"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14</a:t>
            </a:fld>
            <a:endParaRPr lang="en-US" dirty="0"/>
          </a:p>
        </p:txBody>
      </p:sp>
      <p:pic>
        <p:nvPicPr>
          <p:cNvPr id="1026" name="Picture 2" descr="TCSS control flow graph examp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244" y="1524000"/>
            <a:ext cx="6686956" cy="4527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15</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Các</a:t>
            </a:r>
            <a:r>
              <a:rPr lang="en-US" sz="2600" dirty="0" smtClean="0"/>
              <a:t> </a:t>
            </a:r>
            <a:r>
              <a:rPr lang="en-US" sz="2600" dirty="0" err="1" smtClean="0"/>
              <a:t>nút</a:t>
            </a:r>
            <a:r>
              <a:rPr lang="en-US" sz="2600" dirty="0" smtClean="0"/>
              <a:t> </a:t>
            </a:r>
            <a:r>
              <a:rPr lang="en-US" sz="2600" dirty="0" err="1" smtClean="0"/>
              <a:t>trong</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endParaRPr lang="en-US" sz="2600" dirty="0" smtClean="0"/>
          </a:p>
          <a:p>
            <a:pPr algn="just"/>
            <a:endParaRPr lang="en-US" sz="2600" dirty="0" smtClean="0"/>
          </a:p>
          <a:p>
            <a:pPr algn="just"/>
            <a:endParaRPr lang="en-US" sz="2600" dirty="0" smtClean="0"/>
          </a:p>
          <a:p>
            <a:pPr algn="just"/>
            <a:endParaRPr lang="en-US" sz="2600" dirty="0" smtClean="0"/>
          </a:p>
          <a:p>
            <a:pPr algn="just"/>
            <a:r>
              <a:rPr lang="en-US" sz="2600" dirty="0" err="1" smtClean="0"/>
              <a:t>Các</a:t>
            </a:r>
            <a:r>
              <a:rPr lang="en-US" sz="2600" dirty="0" smtClean="0"/>
              <a:t> </a:t>
            </a:r>
            <a:r>
              <a:rPr lang="en-US" sz="2600" dirty="0" err="1" smtClean="0"/>
              <a:t>cấu</a:t>
            </a:r>
            <a:r>
              <a:rPr lang="en-US" sz="2600" dirty="0" smtClean="0"/>
              <a:t> </a:t>
            </a:r>
            <a:r>
              <a:rPr lang="en-US" sz="2600" dirty="0" err="1" smtClean="0"/>
              <a:t>trúc</a:t>
            </a:r>
            <a:r>
              <a:rPr lang="en-US" sz="2600" dirty="0" smtClean="0"/>
              <a:t> </a:t>
            </a:r>
            <a:r>
              <a:rPr lang="en-US" sz="2600" dirty="0" err="1" smtClean="0"/>
              <a:t>điều</a:t>
            </a:r>
            <a:r>
              <a:rPr lang="en-US" sz="2600" dirty="0" smtClean="0"/>
              <a:t> </a:t>
            </a:r>
            <a:r>
              <a:rPr lang="en-US" sz="2600" dirty="0" err="1" smtClean="0"/>
              <a:t>khiển</a:t>
            </a:r>
            <a:endParaRPr lang="en-US" sz="2600" dirty="0" smtClean="0"/>
          </a:p>
        </p:txBody>
      </p:sp>
      <p:pic>
        <p:nvPicPr>
          <p:cNvPr id="35842" name="Picture 2"/>
          <p:cNvPicPr>
            <a:picLocks noChangeAspect="1" noChangeArrowheads="1"/>
          </p:cNvPicPr>
          <p:nvPr/>
        </p:nvPicPr>
        <p:blipFill>
          <a:blip r:embed="rId3" cstate="print"/>
          <a:srcRect/>
          <a:stretch>
            <a:fillRect/>
          </a:stretch>
        </p:blipFill>
        <p:spPr bwMode="auto">
          <a:xfrm>
            <a:off x="990600" y="2057400"/>
            <a:ext cx="7181850" cy="1171575"/>
          </a:xfrm>
          <a:prstGeom prst="rect">
            <a:avLst/>
          </a:prstGeom>
          <a:noFill/>
          <a:ln w="9525">
            <a:noFill/>
            <a:miter lim="800000"/>
            <a:headEnd/>
            <a:tailEnd/>
          </a:ln>
        </p:spPr>
      </p:pic>
      <p:pic>
        <p:nvPicPr>
          <p:cNvPr id="35843" name="Picture 3"/>
          <p:cNvPicPr>
            <a:picLocks noChangeAspect="1" noChangeArrowheads="1"/>
          </p:cNvPicPr>
          <p:nvPr/>
        </p:nvPicPr>
        <p:blipFill>
          <a:blip r:embed="rId4" cstate="print"/>
          <a:srcRect/>
          <a:stretch>
            <a:fillRect/>
          </a:stretch>
        </p:blipFill>
        <p:spPr bwMode="auto">
          <a:xfrm>
            <a:off x="914400" y="3810000"/>
            <a:ext cx="7334250" cy="24288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16</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Ví</a:t>
            </a:r>
            <a:r>
              <a:rPr lang="en-US" sz="2600" dirty="0" smtClean="0"/>
              <a:t> </a:t>
            </a:r>
            <a:r>
              <a:rPr lang="en-US" sz="2600" dirty="0" err="1" smtClean="0"/>
              <a:t>dụ</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endParaRPr lang="en-US" sz="2600" dirty="0" smtClean="0"/>
          </a:p>
          <a:p>
            <a:pPr algn="just"/>
            <a:endParaRPr lang="en-US" sz="2600" dirty="0" smtClean="0"/>
          </a:p>
        </p:txBody>
      </p:sp>
      <p:pic>
        <p:nvPicPr>
          <p:cNvPr id="36866" name="Picture 2"/>
          <p:cNvPicPr>
            <a:picLocks noChangeAspect="1" noChangeArrowheads="1"/>
          </p:cNvPicPr>
          <p:nvPr/>
        </p:nvPicPr>
        <p:blipFill>
          <a:blip r:embed="rId3" cstate="print"/>
          <a:srcRect/>
          <a:stretch>
            <a:fillRect/>
          </a:stretch>
        </p:blipFill>
        <p:spPr bwMode="auto">
          <a:xfrm>
            <a:off x="990600" y="1905000"/>
            <a:ext cx="7239000" cy="4323446"/>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17</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nhị</a:t>
            </a:r>
            <a:r>
              <a:rPr lang="en-US" sz="2600" dirty="0" smtClean="0"/>
              <a:t> </a:t>
            </a:r>
            <a:r>
              <a:rPr lang="en-US" sz="2600" dirty="0" err="1" smtClean="0"/>
              <a:t>phân</a:t>
            </a:r>
            <a:r>
              <a:rPr lang="en-US" sz="2600" dirty="0" smtClean="0"/>
              <a:t> </a:t>
            </a:r>
            <a:r>
              <a:rPr lang="en-US" sz="2600" dirty="0" err="1" smtClean="0"/>
              <a:t>là</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mà</a:t>
            </a:r>
            <a:r>
              <a:rPr lang="en-US" sz="2600" dirty="0" smtClean="0"/>
              <a:t> </a:t>
            </a:r>
            <a:r>
              <a:rPr lang="en-US" sz="2600" dirty="0" err="1" smtClean="0"/>
              <a:t>các</a:t>
            </a:r>
            <a:r>
              <a:rPr lang="en-US" sz="2600" dirty="0" smtClean="0"/>
              <a:t> </a:t>
            </a:r>
            <a:r>
              <a:rPr lang="en-US" sz="2600" dirty="0" err="1" smtClean="0"/>
              <a:t>nút</a:t>
            </a:r>
            <a:r>
              <a:rPr lang="en-US" sz="2600" dirty="0" smtClean="0"/>
              <a:t> </a:t>
            </a:r>
            <a:r>
              <a:rPr lang="en-US" sz="2600" dirty="0" err="1" smtClean="0"/>
              <a:t>quyết</a:t>
            </a:r>
            <a:r>
              <a:rPr lang="en-US" sz="2600" dirty="0" smtClean="0"/>
              <a:t> </a:t>
            </a:r>
            <a:r>
              <a:rPr lang="en-US" sz="2600" dirty="0" err="1" smtClean="0"/>
              <a:t>định</a:t>
            </a:r>
            <a:r>
              <a:rPr lang="en-US" sz="2600" dirty="0" smtClean="0"/>
              <a:t> </a:t>
            </a:r>
            <a:r>
              <a:rPr lang="en-US" sz="2600" dirty="0" err="1" smtClean="0"/>
              <a:t>là</a:t>
            </a:r>
            <a:r>
              <a:rPr lang="en-US" sz="2600" dirty="0" smtClean="0"/>
              <a:t> </a:t>
            </a:r>
            <a:r>
              <a:rPr lang="en-US" sz="2600" dirty="0" err="1" smtClean="0"/>
              <a:t>nhị</a:t>
            </a:r>
            <a:r>
              <a:rPr lang="en-US" sz="2600" dirty="0" smtClean="0"/>
              <a:t> </a:t>
            </a:r>
            <a:r>
              <a:rPr lang="en-US" sz="2600" dirty="0" err="1" smtClean="0"/>
              <a:t>phân</a:t>
            </a:r>
            <a:r>
              <a:rPr lang="en-US" sz="2600" dirty="0" smtClean="0"/>
              <a:t>.</a:t>
            </a:r>
          </a:p>
          <a:p>
            <a:pPr algn="just"/>
            <a:r>
              <a:rPr lang="en-US" sz="2600" dirty="0" err="1" smtClean="0"/>
              <a:t>Mọi</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đều</a:t>
            </a:r>
            <a:r>
              <a:rPr lang="en-US" sz="2600" dirty="0" smtClean="0"/>
              <a:t> </a:t>
            </a:r>
            <a:r>
              <a:rPr lang="en-US" sz="2600" dirty="0" err="1" smtClean="0"/>
              <a:t>có</a:t>
            </a:r>
            <a:r>
              <a:rPr lang="en-US" sz="2600" dirty="0" smtClean="0"/>
              <a:t> </a:t>
            </a:r>
            <a:r>
              <a:rPr lang="en-US" sz="2600" dirty="0" err="1" smtClean="0"/>
              <a:t>thể</a:t>
            </a:r>
            <a:r>
              <a:rPr lang="en-US" sz="2600" dirty="0" smtClean="0"/>
              <a:t> </a:t>
            </a:r>
            <a:r>
              <a:rPr lang="en-US" sz="2600" dirty="0" err="1" smtClean="0"/>
              <a:t>chuyển</a:t>
            </a:r>
            <a:r>
              <a:rPr lang="en-US" sz="2600" dirty="0" smtClean="0"/>
              <a:t> </a:t>
            </a:r>
            <a:r>
              <a:rPr lang="en-US" sz="2600" dirty="0" err="1" smtClean="0"/>
              <a:t>về</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nhị</a:t>
            </a:r>
            <a:r>
              <a:rPr lang="en-US" sz="2600" dirty="0" smtClean="0"/>
              <a:t> </a:t>
            </a:r>
            <a:r>
              <a:rPr lang="en-US" sz="2600" dirty="0" err="1" smtClean="0"/>
              <a:t>phân</a:t>
            </a:r>
            <a:r>
              <a:rPr lang="en-US" sz="2600" dirty="0" smtClean="0"/>
              <a:t>.</a:t>
            </a:r>
          </a:p>
        </p:txBody>
      </p:sp>
      <p:pic>
        <p:nvPicPr>
          <p:cNvPr id="37890" name="Picture 2"/>
          <p:cNvPicPr>
            <a:picLocks noChangeAspect="1" noChangeArrowheads="1"/>
          </p:cNvPicPr>
          <p:nvPr/>
        </p:nvPicPr>
        <p:blipFill>
          <a:blip r:embed="rId3" cstate="print"/>
          <a:srcRect/>
          <a:stretch>
            <a:fillRect/>
          </a:stretch>
        </p:blipFill>
        <p:spPr bwMode="auto">
          <a:xfrm>
            <a:off x="1371600" y="3200401"/>
            <a:ext cx="6448425" cy="31241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18</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Đường</a:t>
            </a:r>
            <a:r>
              <a:rPr lang="en-US" sz="2600" dirty="0" smtClean="0"/>
              <a:t> </a:t>
            </a:r>
            <a:r>
              <a:rPr lang="en-US" sz="2600" dirty="0" err="1" smtClean="0"/>
              <a:t>thi</a:t>
            </a:r>
            <a:r>
              <a:rPr lang="en-US" sz="2600" dirty="0" smtClean="0"/>
              <a:t> </a:t>
            </a:r>
            <a:r>
              <a:rPr lang="en-US" sz="2600" dirty="0" err="1" smtClean="0"/>
              <a:t>hành</a:t>
            </a:r>
            <a:r>
              <a:rPr lang="en-US" sz="2600" dirty="0" smtClean="0"/>
              <a:t> – Execution path – </a:t>
            </a:r>
            <a:r>
              <a:rPr lang="en-US" sz="2600" dirty="0" err="1" smtClean="0"/>
              <a:t>là</a:t>
            </a:r>
            <a:r>
              <a:rPr lang="en-US" sz="2600" dirty="0" smtClean="0"/>
              <a:t> </a:t>
            </a:r>
            <a:r>
              <a:rPr lang="en-US" sz="2600" dirty="0" err="1" smtClean="0"/>
              <a:t>một</a:t>
            </a:r>
            <a:r>
              <a:rPr lang="en-US" sz="2600" dirty="0" smtClean="0"/>
              <a:t> test case </a:t>
            </a:r>
            <a:r>
              <a:rPr lang="en-US" sz="2600" dirty="0" err="1" smtClean="0"/>
              <a:t>cần</a:t>
            </a:r>
            <a:r>
              <a:rPr lang="en-US" sz="2600" dirty="0" smtClean="0"/>
              <a:t> </a:t>
            </a:r>
            <a:r>
              <a:rPr lang="en-US" sz="2600" dirty="0" err="1" smtClean="0"/>
              <a:t>được</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để</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cho</a:t>
            </a:r>
            <a:r>
              <a:rPr lang="en-US" sz="2600" dirty="0" smtClean="0"/>
              <a:t> </a:t>
            </a:r>
            <a:r>
              <a:rPr lang="en-US" sz="2600" dirty="0" err="1" smtClean="0"/>
              <a:t>một</a:t>
            </a:r>
            <a:r>
              <a:rPr lang="en-US" sz="2600" dirty="0" smtClean="0"/>
              <a:t> </a:t>
            </a:r>
            <a:r>
              <a:rPr lang="en-US" sz="2600" dirty="0" err="1" smtClean="0"/>
              <a:t>chương</a:t>
            </a:r>
            <a:r>
              <a:rPr lang="en-US" sz="2600" dirty="0" smtClean="0"/>
              <a:t> </a:t>
            </a:r>
            <a:r>
              <a:rPr lang="en-US" sz="2600" dirty="0" err="1" smtClean="0"/>
              <a:t>trình</a:t>
            </a:r>
            <a:r>
              <a:rPr lang="en-US" sz="2600" dirty="0" smtClean="0"/>
              <a:t> (</a:t>
            </a:r>
            <a:r>
              <a:rPr lang="en-US" sz="2600" dirty="0" err="1" smtClean="0"/>
              <a:t>hàm</a:t>
            </a:r>
            <a:r>
              <a:rPr lang="en-US" sz="2600" dirty="0" smtClean="0"/>
              <a:t>, module) </a:t>
            </a:r>
            <a:r>
              <a:rPr lang="en-US" sz="2600" dirty="0" err="1" smtClean="0"/>
              <a:t>của</a:t>
            </a:r>
            <a:r>
              <a:rPr lang="en-US" sz="2600" dirty="0" smtClean="0"/>
              <a:t> </a:t>
            </a:r>
            <a:r>
              <a:rPr lang="en-US" sz="2600" dirty="0" err="1" smtClean="0"/>
              <a:t>phần</a:t>
            </a:r>
            <a:r>
              <a:rPr lang="en-US" sz="2600" dirty="0" smtClean="0"/>
              <a:t> </a:t>
            </a:r>
            <a:r>
              <a:rPr lang="en-US" sz="2600" dirty="0" err="1" smtClean="0"/>
              <a:t>mềm</a:t>
            </a:r>
            <a:r>
              <a:rPr lang="en-US" sz="2600" dirty="0" smtClean="0"/>
              <a:t>.</a:t>
            </a:r>
          </a:p>
          <a:p>
            <a:pPr algn="just"/>
            <a:r>
              <a:rPr lang="en-US" sz="2600" dirty="0" err="1" smtClean="0"/>
              <a:t>Trong</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đường</a:t>
            </a:r>
            <a:r>
              <a:rPr lang="en-US" sz="2600" dirty="0" smtClean="0"/>
              <a:t> </a:t>
            </a:r>
            <a:r>
              <a:rPr lang="en-US" sz="2600" dirty="0" err="1" smtClean="0"/>
              <a:t>thi</a:t>
            </a:r>
            <a:r>
              <a:rPr lang="en-US" sz="2600" dirty="0" smtClean="0"/>
              <a:t> </a:t>
            </a:r>
            <a:r>
              <a:rPr lang="en-US" sz="2600" dirty="0" err="1" smtClean="0"/>
              <a:t>hành</a:t>
            </a:r>
            <a:r>
              <a:rPr lang="en-US" sz="2600" dirty="0" smtClean="0"/>
              <a:t> </a:t>
            </a:r>
            <a:r>
              <a:rPr lang="en-US" sz="2600" dirty="0" err="1" smtClean="0"/>
              <a:t>là</a:t>
            </a:r>
            <a:r>
              <a:rPr lang="en-US" sz="2600" dirty="0" smtClean="0"/>
              <a:t> </a:t>
            </a:r>
            <a:r>
              <a:rPr lang="en-US" sz="2600" dirty="0" err="1" smtClean="0"/>
              <a:t>đường</a:t>
            </a:r>
            <a:r>
              <a:rPr lang="en-US" sz="2600" dirty="0" smtClean="0"/>
              <a:t> </a:t>
            </a:r>
            <a:r>
              <a:rPr lang="en-US" sz="2600" dirty="0" err="1" smtClean="0"/>
              <a:t>đi</a:t>
            </a:r>
            <a:r>
              <a:rPr lang="en-US" sz="2600" dirty="0" smtClean="0"/>
              <a:t> </a:t>
            </a:r>
            <a:r>
              <a:rPr lang="en-US" sz="2600" dirty="0" err="1" smtClean="0"/>
              <a:t>từ</a:t>
            </a:r>
            <a:r>
              <a:rPr lang="en-US" sz="2600" dirty="0" smtClean="0"/>
              <a:t> </a:t>
            </a:r>
            <a:r>
              <a:rPr lang="en-US" sz="2600" dirty="0" err="1" smtClean="0"/>
              <a:t>điểm</a:t>
            </a:r>
            <a:r>
              <a:rPr lang="en-US" sz="2600" dirty="0" smtClean="0"/>
              <a:t> </a:t>
            </a:r>
            <a:r>
              <a:rPr lang="en-US" sz="2600" dirty="0" err="1" smtClean="0"/>
              <a:t>bắt</a:t>
            </a:r>
            <a:r>
              <a:rPr lang="en-US" sz="2600" dirty="0" smtClean="0"/>
              <a:t> </a:t>
            </a:r>
            <a:r>
              <a:rPr lang="en-US" sz="2600" dirty="0" err="1" smtClean="0"/>
              <a:t>đầu</a:t>
            </a:r>
            <a:r>
              <a:rPr lang="en-US" sz="2600" dirty="0" smtClean="0"/>
              <a:t> </a:t>
            </a:r>
            <a:r>
              <a:rPr lang="en-US" sz="2600" dirty="0" err="1" smtClean="0"/>
              <a:t>đến</a:t>
            </a:r>
            <a:r>
              <a:rPr lang="en-US" sz="2600" dirty="0" smtClean="0"/>
              <a:t> </a:t>
            </a:r>
            <a:r>
              <a:rPr lang="en-US" sz="2600" dirty="0" err="1" smtClean="0"/>
              <a:t>điểm</a:t>
            </a:r>
            <a:r>
              <a:rPr lang="en-US" sz="2600" dirty="0" smtClean="0"/>
              <a:t> </a:t>
            </a:r>
            <a:r>
              <a:rPr lang="en-US" sz="2600" dirty="0" err="1" smtClean="0"/>
              <a:t>kết</a:t>
            </a:r>
            <a:r>
              <a:rPr lang="en-US" sz="2600" dirty="0" smtClean="0"/>
              <a:t> </a:t>
            </a:r>
            <a:r>
              <a:rPr lang="en-US" sz="2600" dirty="0" err="1" smtClean="0"/>
              <a:t>thúc</a:t>
            </a:r>
            <a:r>
              <a:rPr lang="en-US" sz="2600" dirty="0" smtClean="0"/>
              <a:t>.</a:t>
            </a:r>
          </a:p>
        </p:txBody>
      </p:sp>
      <p:pic>
        <p:nvPicPr>
          <p:cNvPr id="39938" name="Picture 2"/>
          <p:cNvPicPr>
            <a:picLocks noChangeAspect="1" noChangeArrowheads="1"/>
          </p:cNvPicPr>
          <p:nvPr/>
        </p:nvPicPr>
        <p:blipFill>
          <a:blip r:embed="rId3" cstate="print"/>
          <a:srcRect/>
          <a:stretch>
            <a:fillRect/>
          </a:stretch>
        </p:blipFill>
        <p:spPr bwMode="auto">
          <a:xfrm>
            <a:off x="2209800" y="3657600"/>
            <a:ext cx="5045364" cy="1752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TRẮNG</a:t>
            </a:r>
            <a:endParaRPr lang="en-US" dirty="0">
              <a:latin typeface="Tahoma (Headings)"/>
            </a:endParaRPr>
          </a:p>
        </p:txBody>
      </p:sp>
      <p:sp>
        <p:nvSpPr>
          <p:cNvPr id="3" name="Subtitle 2"/>
          <p:cNvSpPr>
            <a:spLocks noGrp="1"/>
          </p:cNvSpPr>
          <p:nvPr>
            <p:ph type="subTitle" idx="1"/>
          </p:nvPr>
        </p:nvSpPr>
        <p:spPr>
          <a:xfrm>
            <a:off x="1219200" y="3886200"/>
            <a:ext cx="6858000" cy="1752600"/>
          </a:xfrm>
        </p:spPr>
        <p:txBody>
          <a:bodyPr/>
          <a:lstStyle/>
          <a:p>
            <a:r>
              <a:rPr lang="en-US" dirty="0" err="1" smtClean="0"/>
              <a:t>Kiểm</a:t>
            </a:r>
            <a:r>
              <a:rPr lang="en-US" dirty="0" smtClean="0"/>
              <a:t> </a:t>
            </a:r>
            <a:r>
              <a:rPr lang="en-US" dirty="0" err="1" smtClean="0"/>
              <a:t>thử</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r>
              <a:rPr lang="en-US" dirty="0" smtClean="0"/>
              <a:t> – </a:t>
            </a:r>
            <a:r>
              <a:rPr lang="en-US" dirty="0" err="1" smtClean="0"/>
              <a:t>xây</a:t>
            </a:r>
            <a:r>
              <a:rPr lang="en-US" dirty="0" smtClean="0"/>
              <a:t> </a:t>
            </a:r>
            <a:r>
              <a:rPr lang="en-US" dirty="0" err="1" smtClean="0"/>
              <a:t>dựng</a:t>
            </a:r>
            <a:r>
              <a:rPr lang="en-US" dirty="0" smtClean="0"/>
              <a:t> test case</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CHƯƠNG BA</a:t>
            </a:r>
            <a:endParaRPr lang="en-US" dirty="0"/>
          </a:p>
        </p:txBody>
      </p:sp>
      <p:sp>
        <p:nvSpPr>
          <p:cNvPr id="3" name="Subtitle 2"/>
          <p:cNvSpPr>
            <a:spLocks noGrp="1"/>
          </p:cNvSpPr>
          <p:nvPr>
            <p:ph type="subTitle" idx="1"/>
          </p:nvPr>
        </p:nvSpPr>
        <p:spPr>
          <a:xfrm>
            <a:off x="1219200" y="3886200"/>
            <a:ext cx="6858000" cy="1752600"/>
          </a:xfrm>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Độ</a:t>
            </a:r>
            <a:r>
              <a:rPr lang="en-US" dirty="0" smtClean="0"/>
              <a:t> </a:t>
            </a:r>
            <a:r>
              <a:rPr lang="en-US" dirty="0" err="1" smtClean="0"/>
              <a:t>bao</a:t>
            </a:r>
            <a:r>
              <a:rPr lang="en-US" dirty="0" smtClean="0"/>
              <a:t> </a:t>
            </a:r>
            <a:r>
              <a:rPr lang="en-US" dirty="0" err="1" smtClean="0"/>
              <a:t>phủ</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20</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Độ</a:t>
            </a:r>
            <a:r>
              <a:rPr lang="en-US" sz="2600" dirty="0" smtClean="0"/>
              <a:t> </a:t>
            </a:r>
            <a:r>
              <a:rPr lang="en-US" sz="2600" dirty="0" err="1" smtClean="0"/>
              <a:t>bao</a:t>
            </a:r>
            <a:r>
              <a:rPr lang="en-US" sz="2600" dirty="0" smtClean="0"/>
              <a:t> </a:t>
            </a:r>
            <a:r>
              <a:rPr lang="en-US" sz="2600" dirty="0" err="1" smtClean="0"/>
              <a:t>phủ</a:t>
            </a:r>
            <a:r>
              <a:rPr lang="en-US" sz="2600" dirty="0" smtClean="0"/>
              <a:t> </a:t>
            </a:r>
            <a:r>
              <a:rPr lang="en-US" sz="2600" dirty="0" err="1" smtClean="0"/>
              <a:t>của</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là</a:t>
            </a:r>
            <a:r>
              <a:rPr lang="en-US" sz="2600" dirty="0" smtClean="0"/>
              <a:t> </a:t>
            </a:r>
            <a:r>
              <a:rPr lang="en-US" sz="2600" dirty="0" err="1" smtClean="0"/>
              <a:t>tỉ</a:t>
            </a:r>
            <a:r>
              <a:rPr lang="en-US" sz="2600" dirty="0" smtClean="0"/>
              <a:t> </a:t>
            </a:r>
            <a:r>
              <a:rPr lang="en-US" sz="2600" dirty="0" err="1" smtClean="0"/>
              <a:t>lệ</a:t>
            </a:r>
            <a:r>
              <a:rPr lang="en-US" sz="2600" dirty="0" smtClean="0"/>
              <a:t> </a:t>
            </a:r>
            <a:r>
              <a:rPr lang="en-US" sz="2600" dirty="0" err="1" smtClean="0"/>
              <a:t>các</a:t>
            </a:r>
            <a:r>
              <a:rPr lang="en-US" sz="2600" dirty="0" smtClean="0"/>
              <a:t> </a:t>
            </a:r>
            <a:r>
              <a:rPr lang="en-US" sz="2600" dirty="0" err="1" smtClean="0"/>
              <a:t>thành</a:t>
            </a:r>
            <a:r>
              <a:rPr lang="en-US" sz="2600" dirty="0" smtClean="0"/>
              <a:t> </a:t>
            </a:r>
            <a:r>
              <a:rPr lang="en-US" sz="2600" dirty="0" err="1" smtClean="0"/>
              <a:t>phần</a:t>
            </a:r>
            <a:r>
              <a:rPr lang="en-US" sz="2600" dirty="0" smtClean="0"/>
              <a:t> </a:t>
            </a:r>
            <a:r>
              <a:rPr lang="en-US" sz="2600" dirty="0" err="1" smtClean="0"/>
              <a:t>thực</a:t>
            </a:r>
            <a:r>
              <a:rPr lang="en-US" sz="2600" dirty="0" smtClean="0"/>
              <a:t> </a:t>
            </a:r>
            <a:r>
              <a:rPr lang="en-US" sz="2600" dirty="0" err="1" smtClean="0"/>
              <a:t>sự</a:t>
            </a:r>
            <a:r>
              <a:rPr lang="en-US" sz="2600" dirty="0" smtClean="0"/>
              <a:t> </a:t>
            </a:r>
            <a:r>
              <a:rPr lang="en-US" sz="2600" dirty="0" err="1" smtClean="0"/>
              <a:t>được</a:t>
            </a:r>
            <a:r>
              <a:rPr lang="en-US" sz="2600" dirty="0" smtClean="0"/>
              <a:t> </a:t>
            </a:r>
            <a:r>
              <a:rPr lang="en-US" sz="2600" dirty="0" err="1" smtClean="0"/>
              <a:t>kiểm</a:t>
            </a:r>
            <a:r>
              <a:rPr lang="en-US" sz="2600" dirty="0" smtClean="0"/>
              <a:t> </a:t>
            </a:r>
            <a:r>
              <a:rPr lang="en-US" sz="2600" dirty="0" err="1" smtClean="0"/>
              <a:t>thử</a:t>
            </a:r>
            <a:r>
              <a:rPr lang="en-US" sz="2600" dirty="0" smtClean="0"/>
              <a:t> so </a:t>
            </a:r>
            <a:r>
              <a:rPr lang="en-US" sz="2600" dirty="0" err="1" smtClean="0"/>
              <a:t>với</a:t>
            </a:r>
            <a:r>
              <a:rPr lang="en-US" sz="2600" dirty="0" smtClean="0"/>
              <a:t> </a:t>
            </a:r>
            <a:r>
              <a:rPr lang="en-US" sz="2600" dirty="0" err="1" smtClean="0"/>
              <a:t>toàn</a:t>
            </a:r>
            <a:r>
              <a:rPr lang="en-US" sz="2600" dirty="0" smtClean="0"/>
              <a:t> </a:t>
            </a:r>
            <a:r>
              <a:rPr lang="en-US" sz="2600" dirty="0" err="1" smtClean="0"/>
              <a:t>bộ</a:t>
            </a:r>
            <a:r>
              <a:rPr lang="en-US" sz="2600" dirty="0" smtClean="0"/>
              <a:t> </a:t>
            </a:r>
            <a:r>
              <a:rPr lang="en-US" sz="2600" dirty="0" err="1" smtClean="0"/>
              <a:t>thành</a:t>
            </a:r>
            <a:r>
              <a:rPr lang="en-US" sz="2600" dirty="0" smtClean="0"/>
              <a:t> </a:t>
            </a:r>
            <a:r>
              <a:rPr lang="en-US" sz="2600" dirty="0" err="1" smtClean="0"/>
              <a:t>phần</a:t>
            </a:r>
            <a:r>
              <a:rPr lang="en-US" sz="2600" dirty="0" smtClean="0"/>
              <a:t> </a:t>
            </a:r>
            <a:r>
              <a:rPr lang="en-US" sz="2600" dirty="0" err="1" smtClean="0"/>
              <a:t>kiểm</a:t>
            </a:r>
            <a:r>
              <a:rPr lang="en-US" sz="2600" dirty="0" smtClean="0"/>
              <a:t> </a:t>
            </a:r>
            <a:r>
              <a:rPr lang="en-US" sz="2600" dirty="0" err="1" smtClean="0"/>
              <a:t>thử</a:t>
            </a:r>
            <a:r>
              <a:rPr lang="en-US" sz="2600" dirty="0" smtClean="0"/>
              <a:t>.</a:t>
            </a:r>
          </a:p>
          <a:p>
            <a:pPr algn="just"/>
            <a:r>
              <a:rPr lang="en-US" sz="2600" dirty="0" err="1" smtClean="0"/>
              <a:t>Các</a:t>
            </a:r>
            <a:r>
              <a:rPr lang="en-US" sz="2600" dirty="0" smtClean="0"/>
              <a:t> </a:t>
            </a:r>
            <a:r>
              <a:rPr lang="en-US" sz="2600" dirty="0" err="1" smtClean="0"/>
              <a:t>thành</a:t>
            </a:r>
            <a:r>
              <a:rPr lang="en-US" sz="2600" dirty="0" smtClean="0"/>
              <a:t> </a:t>
            </a:r>
            <a:r>
              <a:rPr lang="en-US" sz="2600" dirty="0" err="1" smtClean="0"/>
              <a:t>phần</a:t>
            </a:r>
            <a:r>
              <a:rPr lang="en-US" sz="2600" dirty="0" smtClean="0"/>
              <a:t> </a:t>
            </a:r>
            <a:r>
              <a:rPr lang="en-US" sz="2600" dirty="0" err="1" smtClean="0"/>
              <a:t>có</a:t>
            </a:r>
            <a:r>
              <a:rPr lang="en-US" sz="2600" dirty="0" smtClean="0"/>
              <a:t> </a:t>
            </a:r>
            <a:r>
              <a:rPr lang="en-US" sz="2600" dirty="0" err="1" smtClean="0"/>
              <a:t>thể</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bao</a:t>
            </a:r>
            <a:r>
              <a:rPr lang="en-US" sz="2600" dirty="0" smtClean="0"/>
              <a:t> </a:t>
            </a:r>
            <a:r>
              <a:rPr lang="en-US" sz="2600" dirty="0" err="1" smtClean="0"/>
              <a:t>gồm</a:t>
            </a:r>
            <a:r>
              <a:rPr lang="en-US" sz="2600" dirty="0" smtClean="0"/>
              <a:t>: </a:t>
            </a:r>
            <a:r>
              <a:rPr lang="en-US" sz="2600" dirty="0" err="1" smtClean="0"/>
              <a:t>câu</a:t>
            </a:r>
            <a:r>
              <a:rPr lang="en-US" sz="2600" dirty="0" smtClean="0"/>
              <a:t> </a:t>
            </a:r>
            <a:r>
              <a:rPr lang="en-US" sz="2600" dirty="0" err="1" smtClean="0"/>
              <a:t>lệnh</a:t>
            </a:r>
            <a:r>
              <a:rPr lang="en-US" sz="2600" dirty="0" smtClean="0"/>
              <a:t>, </a:t>
            </a:r>
            <a:r>
              <a:rPr lang="en-US" sz="2600" dirty="0" err="1" smtClean="0"/>
              <a:t>điểm</a:t>
            </a:r>
            <a:r>
              <a:rPr lang="en-US" sz="2600" dirty="0" smtClean="0"/>
              <a:t> </a:t>
            </a:r>
            <a:r>
              <a:rPr lang="en-US" sz="2600" dirty="0" err="1" smtClean="0"/>
              <a:t>quyết</a:t>
            </a:r>
            <a:r>
              <a:rPr lang="en-US" sz="2600" dirty="0" smtClean="0"/>
              <a:t> </a:t>
            </a:r>
            <a:r>
              <a:rPr lang="en-US" sz="2600" dirty="0" err="1" smtClean="0"/>
              <a:t>định</a:t>
            </a:r>
            <a:r>
              <a:rPr lang="en-US" sz="2600" dirty="0" smtClean="0"/>
              <a:t>, </a:t>
            </a:r>
            <a:r>
              <a:rPr lang="en-US" sz="2600" dirty="0" err="1" smtClean="0"/>
              <a:t>điều</a:t>
            </a:r>
            <a:r>
              <a:rPr lang="en-US" sz="2600" dirty="0" smtClean="0"/>
              <a:t> </a:t>
            </a:r>
            <a:r>
              <a:rPr lang="en-US" sz="2600" dirty="0" err="1" smtClean="0"/>
              <a:t>kiện</a:t>
            </a:r>
            <a:r>
              <a:rPr lang="en-US" sz="2600" dirty="0" smtClean="0"/>
              <a:t> con …</a:t>
            </a:r>
          </a:p>
          <a:p>
            <a:pPr algn="just"/>
            <a:r>
              <a:rPr lang="en-US" sz="2600" dirty="0" err="1" smtClean="0"/>
              <a:t>Người</a:t>
            </a:r>
            <a:r>
              <a:rPr lang="en-US" sz="2600" dirty="0" smtClean="0"/>
              <a:t> </a:t>
            </a:r>
            <a:r>
              <a:rPr lang="en-US" sz="2600" dirty="0" err="1" smtClean="0"/>
              <a:t>ta</a:t>
            </a:r>
            <a:r>
              <a:rPr lang="en-US" sz="2600" dirty="0" smtClean="0"/>
              <a:t> </a:t>
            </a:r>
            <a:r>
              <a:rPr lang="en-US" sz="2600" dirty="0" err="1" smtClean="0"/>
              <a:t>phân</a:t>
            </a:r>
            <a:r>
              <a:rPr lang="en-US" sz="2600" dirty="0" smtClean="0"/>
              <a:t> </a:t>
            </a:r>
            <a:r>
              <a:rPr lang="en-US" sz="2600" dirty="0" err="1" smtClean="0"/>
              <a:t>mức</a:t>
            </a:r>
            <a:r>
              <a:rPr lang="en-US" sz="2600" dirty="0" smtClean="0"/>
              <a:t> </a:t>
            </a:r>
            <a:r>
              <a:rPr lang="en-US" sz="2600" dirty="0" err="1" smtClean="0"/>
              <a:t>độ</a:t>
            </a:r>
            <a:r>
              <a:rPr lang="en-US" sz="2600" dirty="0" smtClean="0"/>
              <a:t> </a:t>
            </a:r>
            <a:r>
              <a:rPr lang="en-US" sz="2600" dirty="0" err="1" smtClean="0"/>
              <a:t>bao</a:t>
            </a:r>
            <a:r>
              <a:rPr lang="en-US" sz="2600" dirty="0" smtClean="0"/>
              <a:t> </a:t>
            </a:r>
            <a:r>
              <a:rPr lang="en-US" sz="2600" dirty="0" err="1" smtClean="0"/>
              <a:t>phủ</a:t>
            </a:r>
            <a:r>
              <a:rPr lang="en-US" sz="2600" dirty="0" smtClean="0"/>
              <a:t> </a:t>
            </a:r>
            <a:r>
              <a:rPr lang="en-US" sz="2600" dirty="0" err="1" smtClean="0"/>
              <a:t>trong</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theo</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gồm</a:t>
            </a:r>
            <a:r>
              <a:rPr lang="en-US" sz="2600" dirty="0" smtClean="0"/>
              <a:t> 4 </a:t>
            </a:r>
            <a:r>
              <a:rPr lang="en-US" sz="2600" dirty="0" err="1" smtClean="0"/>
              <a:t>mức</a:t>
            </a:r>
            <a:r>
              <a:rPr lang="en-US" sz="2600" dirty="0" smtClean="0"/>
              <a:t>.</a:t>
            </a:r>
          </a:p>
          <a:p>
            <a:pPr lvl="1" algn="just"/>
            <a:r>
              <a:rPr lang="en-US" sz="2200" dirty="0" err="1" smtClean="0"/>
              <a:t>Phủ</a:t>
            </a:r>
            <a:r>
              <a:rPr lang="en-US" sz="2200" dirty="0" smtClean="0"/>
              <a:t> </a:t>
            </a:r>
            <a:r>
              <a:rPr lang="en-US" sz="2200" dirty="0" err="1" smtClean="0"/>
              <a:t>cấp</a:t>
            </a:r>
            <a:r>
              <a:rPr lang="en-US" sz="2200" dirty="0" smtClean="0"/>
              <a:t> 0: </a:t>
            </a:r>
            <a:r>
              <a:rPr lang="en-US" sz="2200" dirty="0" err="1" smtClean="0"/>
              <a:t>kiểm</a:t>
            </a:r>
            <a:r>
              <a:rPr lang="en-US" sz="2200" dirty="0" smtClean="0"/>
              <a:t> </a:t>
            </a:r>
            <a:r>
              <a:rPr lang="en-US" sz="2200" dirty="0" err="1" smtClean="0"/>
              <a:t>thử</a:t>
            </a:r>
            <a:r>
              <a:rPr lang="en-US" sz="2200" dirty="0" smtClean="0"/>
              <a:t> </a:t>
            </a:r>
            <a:r>
              <a:rPr lang="en-US" sz="2200" dirty="0" err="1" smtClean="0"/>
              <a:t>những</a:t>
            </a:r>
            <a:r>
              <a:rPr lang="en-US" sz="2200" dirty="0" smtClean="0"/>
              <a:t> </a:t>
            </a:r>
            <a:r>
              <a:rPr lang="en-US" sz="2200" dirty="0" err="1" smtClean="0"/>
              <a:t>gì</a:t>
            </a:r>
            <a:r>
              <a:rPr lang="en-US" sz="2200" dirty="0" smtClean="0"/>
              <a:t> </a:t>
            </a:r>
            <a:r>
              <a:rPr lang="en-US" sz="2200" dirty="0" err="1" smtClean="0"/>
              <a:t>có</a:t>
            </a:r>
            <a:r>
              <a:rPr lang="en-US" sz="2200" dirty="0" smtClean="0"/>
              <a:t> </a:t>
            </a:r>
            <a:r>
              <a:rPr lang="en-US" sz="2200" dirty="0" err="1" smtClean="0"/>
              <a:t>thể</a:t>
            </a:r>
            <a:r>
              <a:rPr lang="en-US" sz="2200" dirty="0" smtClean="0"/>
              <a:t>, </a:t>
            </a:r>
            <a:r>
              <a:rPr lang="en-US" sz="2200" dirty="0" err="1" smtClean="0"/>
              <a:t>phần</a:t>
            </a:r>
            <a:r>
              <a:rPr lang="en-US" sz="2200" dirty="0" smtClean="0"/>
              <a:t> </a:t>
            </a:r>
            <a:r>
              <a:rPr lang="en-US" sz="2200" dirty="0" err="1" smtClean="0"/>
              <a:t>còn</a:t>
            </a:r>
            <a:r>
              <a:rPr lang="en-US" sz="2200" dirty="0" smtClean="0"/>
              <a:t> </a:t>
            </a:r>
            <a:r>
              <a:rPr lang="en-US" sz="2200" dirty="0" err="1" smtClean="0"/>
              <a:t>lại</a:t>
            </a:r>
            <a:r>
              <a:rPr lang="en-US" sz="2200" dirty="0" smtClean="0"/>
              <a:t> </a:t>
            </a:r>
            <a:r>
              <a:rPr lang="en-US" sz="2200" dirty="0" err="1" smtClean="0"/>
              <a:t>sẽ</a:t>
            </a:r>
            <a:r>
              <a:rPr lang="en-US" sz="2200" dirty="0" smtClean="0"/>
              <a:t> do </a:t>
            </a:r>
            <a:r>
              <a:rPr lang="en-US" sz="2200" dirty="0" err="1" smtClean="0"/>
              <a:t>người</a:t>
            </a:r>
            <a:r>
              <a:rPr lang="en-US" sz="2200" dirty="0" smtClean="0"/>
              <a:t> </a:t>
            </a:r>
            <a:r>
              <a:rPr lang="en-US" sz="2200" dirty="0" err="1" smtClean="0"/>
              <a:t>dùng</a:t>
            </a:r>
            <a:r>
              <a:rPr lang="en-US" sz="2200" dirty="0" smtClean="0"/>
              <a:t> </a:t>
            </a:r>
            <a:r>
              <a:rPr lang="en-US" sz="2200" dirty="0" err="1" smtClean="0"/>
              <a:t>thực</a:t>
            </a:r>
            <a:r>
              <a:rPr lang="en-US" sz="2200" dirty="0" smtClean="0"/>
              <a:t> </a:t>
            </a:r>
            <a:r>
              <a:rPr lang="en-US" sz="2200" dirty="0" err="1" smtClean="0"/>
              <a:t>thi</a:t>
            </a:r>
            <a:r>
              <a:rPr lang="en-US" sz="2200" dirty="0" smtClean="0"/>
              <a:t> </a:t>
            </a:r>
            <a:r>
              <a:rPr lang="en-US" sz="2200" dirty="0" err="1" smtClean="0"/>
              <a:t>và</a:t>
            </a:r>
            <a:r>
              <a:rPr lang="en-US" sz="2200" dirty="0" smtClean="0"/>
              <a:t> </a:t>
            </a:r>
            <a:r>
              <a:rPr lang="en-US" sz="2200" dirty="0" err="1" smtClean="0"/>
              <a:t>đưa</a:t>
            </a:r>
            <a:r>
              <a:rPr lang="en-US" sz="2200" dirty="0" smtClean="0"/>
              <a:t> </a:t>
            </a:r>
            <a:r>
              <a:rPr lang="en-US" sz="2200" dirty="0" err="1" smtClean="0"/>
              <a:t>ra</a:t>
            </a:r>
            <a:r>
              <a:rPr lang="en-US" sz="2200" dirty="0" smtClean="0"/>
              <a:t> </a:t>
            </a:r>
            <a:r>
              <a:rPr lang="en-US" sz="2200" dirty="0" err="1" smtClean="0"/>
              <a:t>kết</a:t>
            </a:r>
            <a:r>
              <a:rPr lang="en-US" sz="2200" dirty="0" smtClean="0"/>
              <a:t> </a:t>
            </a:r>
            <a:r>
              <a:rPr lang="en-US" sz="2200" dirty="0" err="1" smtClean="0"/>
              <a:t>quả</a:t>
            </a:r>
            <a:r>
              <a:rPr lang="en-US" sz="2200" dirty="0" smtClean="0"/>
              <a:t> </a:t>
            </a:r>
            <a:r>
              <a:rPr lang="en-US" sz="2200" dirty="0" smtClean="0">
                <a:sym typeface="Wingdings" pitchFamily="2" charset="2"/>
              </a:rPr>
              <a:t> </a:t>
            </a:r>
            <a:r>
              <a:rPr lang="en-US" sz="2200" dirty="0" err="1" smtClean="0">
                <a:sym typeface="Wingdings" pitchFamily="2" charset="2"/>
              </a:rPr>
              <a:t>không</a:t>
            </a:r>
            <a:r>
              <a:rPr lang="en-US" sz="2200" dirty="0" smtClean="0">
                <a:sym typeface="Wingdings" pitchFamily="2" charset="2"/>
              </a:rPr>
              <a:t> </a:t>
            </a:r>
            <a:r>
              <a:rPr lang="en-US" sz="2200" dirty="0" err="1" smtClean="0">
                <a:sym typeface="Wingdings" pitchFamily="2" charset="2"/>
              </a:rPr>
              <a:t>áp</a:t>
            </a:r>
            <a:r>
              <a:rPr lang="en-US" sz="2200" dirty="0" smtClean="0">
                <a:sym typeface="Wingdings" pitchFamily="2" charset="2"/>
              </a:rPr>
              <a:t> </a:t>
            </a:r>
            <a:r>
              <a:rPr lang="en-US" sz="2200" dirty="0" err="1" smtClean="0">
                <a:sym typeface="Wingdings" pitchFamily="2" charset="2"/>
              </a:rPr>
              <a:t>dụng</a:t>
            </a:r>
            <a:r>
              <a:rPr lang="en-US" sz="2200" dirty="0" smtClean="0">
                <a:sym typeface="Wingdings" pitchFamily="2" charset="2"/>
              </a:rPr>
              <a:t> </a:t>
            </a:r>
            <a:r>
              <a:rPr lang="en-US" sz="2200" dirty="0" err="1" smtClean="0">
                <a:sym typeface="Wingdings" pitchFamily="2" charset="2"/>
              </a:rPr>
              <a:t>cho</a:t>
            </a:r>
            <a:r>
              <a:rPr lang="en-US" sz="2200" dirty="0" smtClean="0">
                <a:sym typeface="Wingdings" pitchFamily="2" charset="2"/>
              </a:rPr>
              <a:t> </a:t>
            </a:r>
            <a:r>
              <a:rPr lang="en-US" sz="2200" dirty="0" err="1" smtClean="0">
                <a:sym typeface="Wingdings" pitchFamily="2" charset="2"/>
              </a:rPr>
              <a:t>việc</a:t>
            </a:r>
            <a:r>
              <a:rPr lang="en-US" sz="2200" dirty="0" smtClean="0">
                <a:sym typeface="Wingdings" pitchFamily="2" charset="2"/>
              </a:rPr>
              <a:t> </a:t>
            </a:r>
            <a:r>
              <a:rPr lang="en-US" sz="2200" dirty="0" err="1" smtClean="0">
                <a:sym typeface="Wingdings" pitchFamily="2" charset="2"/>
              </a:rPr>
              <a:t>xây</a:t>
            </a:r>
            <a:r>
              <a:rPr lang="en-US" sz="2200" dirty="0" smtClean="0">
                <a:sym typeface="Wingdings" pitchFamily="2" charset="2"/>
              </a:rPr>
              <a:t> </a:t>
            </a:r>
            <a:r>
              <a:rPr lang="en-US" sz="2200" dirty="0" err="1" smtClean="0">
                <a:sym typeface="Wingdings" pitchFamily="2" charset="2"/>
              </a:rPr>
              <a:t>dựng</a:t>
            </a:r>
            <a:r>
              <a:rPr lang="en-US" sz="2200" dirty="0" smtClean="0">
                <a:sym typeface="Wingdings" pitchFamily="2" charset="2"/>
              </a:rPr>
              <a:t> </a:t>
            </a:r>
            <a:r>
              <a:rPr lang="en-US" sz="2200" dirty="0" err="1" smtClean="0">
                <a:sym typeface="Wingdings" pitchFamily="2" charset="2"/>
              </a:rPr>
              <a:t>phần</a:t>
            </a:r>
            <a:r>
              <a:rPr lang="en-US" sz="2200" dirty="0" smtClean="0">
                <a:sym typeface="Wingdings" pitchFamily="2" charset="2"/>
              </a:rPr>
              <a:t> </a:t>
            </a:r>
            <a:r>
              <a:rPr lang="en-US" sz="2200" dirty="0" err="1" smtClean="0">
                <a:sym typeface="Wingdings" pitchFamily="2" charset="2"/>
              </a:rPr>
              <a:t>mềm</a:t>
            </a:r>
            <a:r>
              <a:rPr lang="en-US" sz="2200" dirty="0" smtClean="0">
                <a:sym typeface="Wingdings" pitchFamily="2" charset="2"/>
              </a:rPr>
              <a:t> </a:t>
            </a:r>
            <a:r>
              <a:rPr lang="en-US" sz="2200" dirty="0" err="1" smtClean="0">
                <a:sym typeface="Wingdings" pitchFamily="2" charset="2"/>
              </a:rPr>
              <a:t>thương</a:t>
            </a:r>
            <a:r>
              <a:rPr lang="en-US" sz="2200" dirty="0" smtClean="0">
                <a:sym typeface="Wingdings" pitchFamily="2" charset="2"/>
              </a:rPr>
              <a:t> </a:t>
            </a:r>
            <a:r>
              <a:rPr lang="en-US" sz="2200" dirty="0" err="1" smtClean="0">
                <a:sym typeface="Wingdings" pitchFamily="2" charset="2"/>
              </a:rPr>
              <a:t>mại</a:t>
            </a:r>
            <a:r>
              <a:rPr lang="en-US" sz="2200" dirty="0" smtClean="0">
                <a:sym typeface="Wingdings" pitchFamily="2" charset="2"/>
              </a:rPr>
              <a:t>.</a:t>
            </a:r>
          </a:p>
          <a:p>
            <a:pPr lvl="1" algn="just"/>
            <a:r>
              <a:rPr lang="en-US" sz="2200" dirty="0" err="1" smtClean="0">
                <a:sym typeface="Wingdings" pitchFamily="2" charset="2"/>
              </a:rPr>
              <a:t>Các</a:t>
            </a:r>
            <a:r>
              <a:rPr lang="en-US" sz="2200" dirty="0" smtClean="0">
                <a:sym typeface="Wingdings" pitchFamily="2" charset="2"/>
              </a:rPr>
              <a:t> </a:t>
            </a:r>
            <a:r>
              <a:rPr lang="en-US" sz="2200" dirty="0" err="1" smtClean="0">
                <a:sym typeface="Wingdings" pitchFamily="2" charset="2"/>
              </a:rPr>
              <a:t>mức</a:t>
            </a:r>
            <a:r>
              <a:rPr lang="en-US" sz="2200" dirty="0" smtClean="0">
                <a:sym typeface="Wingdings" pitchFamily="2" charset="2"/>
              </a:rPr>
              <a:t> </a:t>
            </a:r>
            <a:r>
              <a:rPr lang="en-US" sz="2200" dirty="0" err="1" smtClean="0">
                <a:sym typeface="Wingdings" pitchFamily="2" charset="2"/>
              </a:rPr>
              <a:t>còn</a:t>
            </a:r>
            <a:r>
              <a:rPr lang="en-US" sz="2200" dirty="0" smtClean="0">
                <a:sym typeface="Wingdings" pitchFamily="2" charset="2"/>
              </a:rPr>
              <a:t> </a:t>
            </a:r>
            <a:r>
              <a:rPr lang="en-US" sz="2200" dirty="0" err="1" smtClean="0">
                <a:sym typeface="Wingdings" pitchFamily="2" charset="2"/>
              </a:rPr>
              <a:t>lại</a:t>
            </a:r>
            <a:r>
              <a:rPr lang="en-US" sz="2200" dirty="0" smtClean="0">
                <a:sym typeface="Wingdings" pitchFamily="2" charset="2"/>
              </a:rPr>
              <a:t> </a:t>
            </a:r>
            <a:r>
              <a:rPr lang="en-US" sz="2200" dirty="0" err="1" smtClean="0">
                <a:sym typeface="Wingdings" pitchFamily="2" charset="2"/>
              </a:rPr>
              <a:t>được</a:t>
            </a:r>
            <a:r>
              <a:rPr lang="en-US" sz="2200" dirty="0" smtClean="0">
                <a:sym typeface="Wingdings" pitchFamily="2" charset="2"/>
              </a:rPr>
              <a:t> </a:t>
            </a:r>
            <a:r>
              <a:rPr lang="en-US" sz="2200" dirty="0" err="1" smtClean="0">
                <a:sym typeface="Wingdings" pitchFamily="2" charset="2"/>
              </a:rPr>
              <a:t>áp</a:t>
            </a:r>
            <a:r>
              <a:rPr lang="en-US" sz="2200" dirty="0" smtClean="0">
                <a:sym typeface="Wingdings" pitchFamily="2" charset="2"/>
              </a:rPr>
              <a:t> </a:t>
            </a:r>
            <a:r>
              <a:rPr lang="en-US" sz="2200" dirty="0" err="1" smtClean="0">
                <a:sym typeface="Wingdings" pitchFamily="2" charset="2"/>
              </a:rPr>
              <a:t>dụng</a:t>
            </a:r>
            <a:r>
              <a:rPr lang="en-US" sz="2200" dirty="0" smtClean="0">
                <a:sym typeface="Wingdings" pitchFamily="2" charset="2"/>
              </a:rPr>
              <a:t> </a:t>
            </a:r>
            <a:r>
              <a:rPr lang="en-US" sz="2200" dirty="0" err="1" smtClean="0">
                <a:sym typeface="Wingdings" pitchFamily="2" charset="2"/>
              </a:rPr>
              <a:t>tùy</a:t>
            </a:r>
            <a:r>
              <a:rPr lang="en-US" sz="2200" dirty="0" smtClean="0">
                <a:sym typeface="Wingdings" pitchFamily="2" charset="2"/>
              </a:rPr>
              <a:t> </a:t>
            </a:r>
            <a:r>
              <a:rPr lang="en-US" sz="2200" dirty="0" err="1" smtClean="0">
                <a:sym typeface="Wingdings" pitchFamily="2" charset="2"/>
              </a:rPr>
              <a:t>theo</a:t>
            </a:r>
            <a:r>
              <a:rPr lang="en-US" sz="2200" dirty="0" smtClean="0">
                <a:sym typeface="Wingdings" pitchFamily="2" charset="2"/>
              </a:rPr>
              <a:t> </a:t>
            </a:r>
            <a:r>
              <a:rPr lang="en-US" sz="2200" dirty="0" err="1" smtClean="0">
                <a:sym typeface="Wingdings" pitchFamily="2" charset="2"/>
              </a:rPr>
              <a:t>thực</a:t>
            </a:r>
            <a:r>
              <a:rPr lang="en-US" sz="2200" dirty="0" smtClean="0">
                <a:sym typeface="Wingdings" pitchFamily="2" charset="2"/>
              </a:rPr>
              <a:t> </a:t>
            </a:r>
            <a:r>
              <a:rPr lang="en-US" sz="2200" dirty="0" err="1" smtClean="0">
                <a:sym typeface="Wingdings" pitchFamily="2" charset="2"/>
              </a:rPr>
              <a:t>tế</a:t>
            </a:r>
            <a:r>
              <a:rPr lang="en-US" sz="2200" dirty="0" smtClean="0">
                <a:sym typeface="Wingdings" pitchFamily="2" charset="2"/>
              </a:rPr>
              <a:t>.</a:t>
            </a:r>
            <a:endParaRPr lang="en-US" sz="22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Độ</a:t>
            </a:r>
            <a:r>
              <a:rPr lang="en-US" dirty="0" smtClean="0"/>
              <a:t> </a:t>
            </a:r>
            <a:r>
              <a:rPr lang="en-US" dirty="0" err="1" smtClean="0"/>
              <a:t>bao</a:t>
            </a:r>
            <a:r>
              <a:rPr lang="en-US" dirty="0" smtClean="0"/>
              <a:t> </a:t>
            </a:r>
            <a:r>
              <a:rPr lang="en-US" dirty="0" err="1" smtClean="0"/>
              <a:t>phủ</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21</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Phủ</a:t>
            </a:r>
            <a:r>
              <a:rPr lang="en-US" sz="2600" dirty="0" smtClean="0"/>
              <a:t> </a:t>
            </a:r>
            <a:r>
              <a:rPr lang="en-US" sz="2600" dirty="0" err="1" smtClean="0"/>
              <a:t>cấp</a:t>
            </a:r>
            <a:r>
              <a:rPr lang="en-US" sz="2600" dirty="0" smtClean="0"/>
              <a:t> 1: </a:t>
            </a:r>
            <a:r>
              <a:rPr lang="en-US" sz="2600" dirty="0" err="1" smtClean="0"/>
              <a:t>Kiểm</a:t>
            </a:r>
            <a:r>
              <a:rPr lang="en-US" sz="2600" dirty="0" smtClean="0"/>
              <a:t> </a:t>
            </a:r>
            <a:r>
              <a:rPr lang="en-US" sz="2600" dirty="0" err="1" smtClean="0"/>
              <a:t>thử</a:t>
            </a:r>
            <a:r>
              <a:rPr lang="en-US" sz="2600" dirty="0" smtClean="0"/>
              <a:t> </a:t>
            </a:r>
            <a:r>
              <a:rPr lang="en-US" sz="2600" dirty="0" err="1" smtClean="0"/>
              <a:t>sao</a:t>
            </a:r>
            <a:r>
              <a:rPr lang="en-US" sz="2600" dirty="0" smtClean="0"/>
              <a:t> </a:t>
            </a:r>
            <a:r>
              <a:rPr lang="en-US" sz="2600" dirty="0" err="1" smtClean="0"/>
              <a:t>cho</a:t>
            </a:r>
            <a:r>
              <a:rPr lang="en-US" sz="2600" dirty="0" smtClean="0"/>
              <a:t> </a:t>
            </a:r>
            <a:r>
              <a:rPr lang="en-US" sz="2600" dirty="0" err="1" smtClean="0"/>
              <a:t>mỗi</a:t>
            </a:r>
            <a:r>
              <a:rPr lang="en-US" sz="2600" dirty="0" smtClean="0"/>
              <a:t> </a:t>
            </a:r>
            <a:r>
              <a:rPr lang="en-US" sz="2600" dirty="0" err="1" smtClean="0"/>
              <a:t>lệnh</a:t>
            </a:r>
            <a:r>
              <a:rPr lang="en-US" sz="2600" dirty="0" smtClean="0"/>
              <a:t> </a:t>
            </a:r>
            <a:r>
              <a:rPr lang="en-US" sz="2600" dirty="0" err="1" smtClean="0"/>
              <a:t>được</a:t>
            </a:r>
            <a:r>
              <a:rPr lang="en-US" sz="2600" dirty="0" smtClean="0"/>
              <a:t> </a:t>
            </a:r>
            <a:r>
              <a:rPr lang="en-US" sz="2600" dirty="0" err="1" smtClean="0"/>
              <a:t>thực</a:t>
            </a:r>
            <a:r>
              <a:rPr lang="en-US" sz="2600" dirty="0" smtClean="0"/>
              <a:t> </a:t>
            </a:r>
            <a:r>
              <a:rPr lang="en-US" sz="2600" dirty="0" err="1" smtClean="0"/>
              <a:t>thi</a:t>
            </a:r>
            <a:r>
              <a:rPr lang="en-US" sz="2600" dirty="0" smtClean="0"/>
              <a:t> </a:t>
            </a:r>
            <a:r>
              <a:rPr lang="en-US" sz="2600" dirty="0" err="1" smtClean="0"/>
              <a:t>ít</a:t>
            </a:r>
            <a:r>
              <a:rPr lang="en-US" sz="2600" dirty="0" smtClean="0"/>
              <a:t> </a:t>
            </a:r>
            <a:r>
              <a:rPr lang="en-US" sz="2600" dirty="0" err="1" smtClean="0"/>
              <a:t>nhất</a:t>
            </a:r>
            <a:r>
              <a:rPr lang="en-US" sz="2600" dirty="0" smtClean="0"/>
              <a:t> 1 </a:t>
            </a:r>
            <a:r>
              <a:rPr lang="en-US" sz="2600" dirty="0" err="1" smtClean="0"/>
              <a:t>lần</a:t>
            </a:r>
            <a:r>
              <a:rPr lang="en-US" sz="2600" dirty="0" smtClean="0"/>
              <a:t>.</a:t>
            </a:r>
            <a:endParaRPr lang="en-US" sz="1800" dirty="0" smtClean="0"/>
          </a:p>
          <a:p>
            <a:pPr lvl="1" algn="just"/>
            <a:r>
              <a:rPr lang="en-US" sz="2200" dirty="0" err="1" smtClean="0"/>
              <a:t>Cần</a:t>
            </a:r>
            <a:r>
              <a:rPr lang="en-US" sz="2200" dirty="0" smtClean="0"/>
              <a:t> 2 test case </a:t>
            </a:r>
            <a:r>
              <a:rPr lang="en-US" sz="2200" dirty="0" err="1" smtClean="0"/>
              <a:t>để</a:t>
            </a:r>
            <a:r>
              <a:rPr lang="en-US" sz="2200" dirty="0" smtClean="0"/>
              <a:t> </a:t>
            </a:r>
            <a:r>
              <a:rPr lang="en-US" sz="2200" dirty="0" err="1" smtClean="0"/>
              <a:t>đảm</a:t>
            </a:r>
            <a:r>
              <a:rPr lang="en-US" sz="2200" dirty="0" smtClean="0"/>
              <a:t> </a:t>
            </a:r>
            <a:r>
              <a:rPr lang="en-US" sz="2200" dirty="0" err="1" smtClean="0"/>
              <a:t>bảo</a:t>
            </a:r>
            <a:r>
              <a:rPr lang="en-US" sz="2200" dirty="0" smtClean="0"/>
              <a:t>:</a:t>
            </a:r>
          </a:p>
          <a:p>
            <a:pPr lvl="1" algn="just">
              <a:buNone/>
            </a:pPr>
            <a:r>
              <a:rPr lang="en-US" sz="2200" dirty="0" smtClean="0"/>
              <a:t>1. </a:t>
            </a:r>
            <a:r>
              <a:rPr lang="en-US" sz="2200" dirty="0" err="1" smtClean="0"/>
              <a:t>foo</a:t>
            </a:r>
            <a:r>
              <a:rPr lang="en-US" sz="2200" dirty="0" smtClean="0"/>
              <a:t>(0,0,0,0)</a:t>
            </a:r>
          </a:p>
          <a:p>
            <a:pPr lvl="1" algn="just">
              <a:buNone/>
            </a:pPr>
            <a:r>
              <a:rPr lang="en-US" sz="2200" dirty="0" smtClean="0"/>
              <a:t>2. </a:t>
            </a:r>
            <a:r>
              <a:rPr lang="en-US" sz="2200" dirty="0" err="1" smtClean="0"/>
              <a:t>foo</a:t>
            </a:r>
            <a:r>
              <a:rPr lang="en-US" sz="2200" dirty="0" smtClean="0"/>
              <a:t>(1,1,1,1)</a:t>
            </a:r>
          </a:p>
          <a:p>
            <a:pPr lvl="1" algn="just"/>
            <a:r>
              <a:rPr lang="en-US" sz="2200" dirty="0" err="1" smtClean="0"/>
              <a:t>Không</a:t>
            </a:r>
            <a:r>
              <a:rPr lang="en-US" sz="2200" dirty="0" smtClean="0"/>
              <a:t> </a:t>
            </a:r>
            <a:r>
              <a:rPr lang="en-US" sz="2200" dirty="0" err="1" smtClean="0"/>
              <a:t>phát</a:t>
            </a:r>
            <a:r>
              <a:rPr lang="en-US" sz="2200" dirty="0" smtClean="0"/>
              <a:t> </a:t>
            </a:r>
            <a:r>
              <a:rPr lang="en-US" sz="2200" dirty="0" err="1" smtClean="0"/>
              <a:t>hiện</a:t>
            </a:r>
            <a:r>
              <a:rPr lang="en-US" sz="2200" dirty="0" smtClean="0"/>
              <a:t> </a:t>
            </a:r>
            <a:r>
              <a:rPr lang="en-US" sz="2200" dirty="0" err="1" smtClean="0"/>
              <a:t>được</a:t>
            </a:r>
            <a:r>
              <a:rPr lang="en-US" sz="2200" dirty="0" smtClean="0"/>
              <a:t> </a:t>
            </a:r>
            <a:r>
              <a:rPr lang="en-US" sz="2200" dirty="0" err="1" smtClean="0"/>
              <a:t>lỗi</a:t>
            </a:r>
            <a:r>
              <a:rPr lang="en-US" sz="2200" smtClean="0"/>
              <a:t>: </a:t>
            </a:r>
          </a:p>
          <a:p>
            <a:pPr lvl="2" algn="just"/>
            <a:r>
              <a:rPr lang="en-US" sz="1800" smtClean="0"/>
              <a:t>chia </a:t>
            </a:r>
            <a:r>
              <a:rPr lang="en-US" sz="1800" dirty="0" smtClean="0"/>
              <a:t>0 ở Line 8.</a:t>
            </a:r>
          </a:p>
        </p:txBody>
      </p:sp>
      <p:pic>
        <p:nvPicPr>
          <p:cNvPr id="40962" name="Picture 2"/>
          <p:cNvPicPr>
            <a:picLocks noChangeAspect="1" noChangeArrowheads="1"/>
          </p:cNvPicPr>
          <p:nvPr/>
        </p:nvPicPr>
        <p:blipFill>
          <a:blip r:embed="rId3" cstate="print"/>
          <a:srcRect/>
          <a:stretch>
            <a:fillRect/>
          </a:stretch>
        </p:blipFill>
        <p:spPr bwMode="auto">
          <a:xfrm>
            <a:off x="4876800" y="2819400"/>
            <a:ext cx="3667125" cy="2943225"/>
          </a:xfrm>
          <a:prstGeom prst="rect">
            <a:avLst/>
          </a:prstGeom>
          <a:noFill/>
          <a:ln w="3175">
            <a:solidFill>
              <a:schemeClr val="tx1"/>
            </a:solid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Độ</a:t>
            </a:r>
            <a:r>
              <a:rPr lang="en-US" dirty="0" smtClean="0"/>
              <a:t> </a:t>
            </a:r>
            <a:r>
              <a:rPr lang="en-US" dirty="0" err="1" smtClean="0"/>
              <a:t>bao</a:t>
            </a:r>
            <a:r>
              <a:rPr lang="en-US" dirty="0" smtClean="0"/>
              <a:t> </a:t>
            </a:r>
            <a:r>
              <a:rPr lang="en-US" dirty="0" err="1" smtClean="0"/>
              <a:t>phủ</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22</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Phủ</a:t>
            </a:r>
            <a:r>
              <a:rPr lang="en-US" sz="2600" dirty="0" smtClean="0"/>
              <a:t> </a:t>
            </a:r>
            <a:r>
              <a:rPr lang="en-US" sz="2600" dirty="0" err="1" smtClean="0"/>
              <a:t>cấp</a:t>
            </a:r>
            <a:r>
              <a:rPr lang="en-US" sz="2600" dirty="0" smtClean="0"/>
              <a:t> 2: </a:t>
            </a:r>
            <a:r>
              <a:rPr lang="en-US" sz="2600" dirty="0" err="1" smtClean="0"/>
              <a:t>Kiểm</a:t>
            </a:r>
            <a:r>
              <a:rPr lang="en-US" sz="2600" dirty="0" smtClean="0"/>
              <a:t> </a:t>
            </a:r>
            <a:r>
              <a:rPr lang="en-US" sz="2600" dirty="0" err="1" smtClean="0"/>
              <a:t>thử</a:t>
            </a:r>
            <a:r>
              <a:rPr lang="en-US" sz="2600" dirty="0" smtClean="0"/>
              <a:t> </a:t>
            </a:r>
            <a:r>
              <a:rPr lang="en-US" sz="2600" dirty="0" err="1" smtClean="0"/>
              <a:t>sao</a:t>
            </a:r>
            <a:r>
              <a:rPr lang="en-US" sz="2600" dirty="0" smtClean="0"/>
              <a:t> </a:t>
            </a:r>
            <a:r>
              <a:rPr lang="en-US" sz="2600" dirty="0" err="1" smtClean="0"/>
              <a:t>cho</a:t>
            </a:r>
            <a:r>
              <a:rPr lang="en-US" sz="2600" dirty="0" smtClean="0"/>
              <a:t> </a:t>
            </a:r>
            <a:r>
              <a:rPr lang="en-US" sz="2600" dirty="0" err="1" smtClean="0"/>
              <a:t>mỗi</a:t>
            </a:r>
            <a:r>
              <a:rPr lang="en-US" sz="2600" dirty="0" smtClean="0"/>
              <a:t> </a:t>
            </a:r>
            <a:r>
              <a:rPr lang="en-US" sz="2600" dirty="0" err="1" smtClean="0"/>
              <a:t>điểm</a:t>
            </a:r>
            <a:r>
              <a:rPr lang="en-US" sz="2600" dirty="0" smtClean="0"/>
              <a:t> </a:t>
            </a:r>
            <a:r>
              <a:rPr lang="en-US" sz="2600" dirty="0" err="1" smtClean="0"/>
              <a:t>quyết</a:t>
            </a:r>
            <a:r>
              <a:rPr lang="en-US" sz="2600" dirty="0" smtClean="0"/>
              <a:t> </a:t>
            </a:r>
            <a:r>
              <a:rPr lang="en-US" sz="2600" dirty="0" err="1" smtClean="0"/>
              <a:t>định</a:t>
            </a:r>
            <a:r>
              <a:rPr lang="en-US" sz="2600" dirty="0" smtClean="0"/>
              <a:t> </a:t>
            </a:r>
            <a:r>
              <a:rPr lang="en-US" sz="2600" dirty="0" err="1" smtClean="0"/>
              <a:t>đều</a:t>
            </a:r>
            <a:r>
              <a:rPr lang="en-US" sz="2600" dirty="0" smtClean="0"/>
              <a:t> </a:t>
            </a:r>
            <a:r>
              <a:rPr lang="en-US" sz="2600" dirty="0" err="1" smtClean="0"/>
              <a:t>được</a:t>
            </a:r>
            <a:r>
              <a:rPr lang="en-US" sz="2600" dirty="0" smtClean="0"/>
              <a:t> </a:t>
            </a:r>
            <a:r>
              <a:rPr lang="en-US" sz="2600" dirty="0" err="1" smtClean="0"/>
              <a:t>thực</a:t>
            </a:r>
            <a:r>
              <a:rPr lang="en-US" sz="2600" dirty="0" smtClean="0"/>
              <a:t> </a:t>
            </a:r>
            <a:r>
              <a:rPr lang="en-US" sz="2600" dirty="0" err="1" smtClean="0"/>
              <a:t>thi</a:t>
            </a:r>
            <a:r>
              <a:rPr lang="en-US" sz="2600" dirty="0" smtClean="0"/>
              <a:t> </a:t>
            </a:r>
            <a:r>
              <a:rPr lang="en-US" sz="2600" dirty="0" err="1" smtClean="0"/>
              <a:t>cả</a:t>
            </a:r>
            <a:r>
              <a:rPr lang="en-US" sz="2600" dirty="0" smtClean="0"/>
              <a:t> 2 </a:t>
            </a:r>
            <a:r>
              <a:rPr lang="en-US" sz="2600" dirty="0" err="1" smtClean="0"/>
              <a:t>trường</a:t>
            </a:r>
            <a:r>
              <a:rPr lang="en-US" sz="2600" dirty="0" smtClean="0"/>
              <a:t> </a:t>
            </a:r>
            <a:r>
              <a:rPr lang="en-US" sz="2600" dirty="0" err="1" smtClean="0"/>
              <a:t>hợp</a:t>
            </a:r>
            <a:r>
              <a:rPr lang="en-US" sz="2600" dirty="0" smtClean="0"/>
              <a:t>: true – false.</a:t>
            </a:r>
            <a:endParaRPr lang="en-US" sz="1800" dirty="0" smtClean="0"/>
          </a:p>
          <a:p>
            <a:pPr lvl="1" algn="just"/>
            <a:r>
              <a:rPr lang="en-US" sz="2200" dirty="0" err="1" smtClean="0"/>
              <a:t>Cần</a:t>
            </a:r>
            <a:r>
              <a:rPr lang="en-US" sz="2200" dirty="0" smtClean="0"/>
              <a:t> 3 test case </a:t>
            </a:r>
            <a:r>
              <a:rPr lang="en-US" sz="2200" dirty="0" err="1" smtClean="0"/>
              <a:t>để</a:t>
            </a:r>
            <a:r>
              <a:rPr lang="en-US" sz="2200" dirty="0" smtClean="0"/>
              <a:t> </a:t>
            </a:r>
            <a:r>
              <a:rPr lang="en-US" sz="2200" dirty="0" err="1" smtClean="0"/>
              <a:t>đảm</a:t>
            </a:r>
            <a:r>
              <a:rPr lang="en-US" sz="2200" dirty="0" smtClean="0"/>
              <a:t> </a:t>
            </a:r>
            <a:r>
              <a:rPr lang="en-US" sz="2200" dirty="0" err="1" smtClean="0"/>
              <a:t>bảo</a:t>
            </a:r>
            <a:r>
              <a:rPr lang="en-US" sz="2200" dirty="0" smtClean="0"/>
              <a:t>:</a:t>
            </a:r>
          </a:p>
          <a:p>
            <a:pPr lvl="1" algn="just">
              <a:buNone/>
            </a:pPr>
            <a:r>
              <a:rPr lang="en-US" sz="2200" dirty="0" smtClean="0"/>
              <a:t>1. </a:t>
            </a:r>
            <a:r>
              <a:rPr lang="en-US" sz="2200" dirty="0" err="1" smtClean="0"/>
              <a:t>foo</a:t>
            </a:r>
            <a:r>
              <a:rPr lang="en-US" sz="2200" dirty="0" smtClean="0"/>
              <a:t>(0,0,0,0)</a:t>
            </a:r>
          </a:p>
          <a:p>
            <a:pPr lvl="1" algn="just">
              <a:buNone/>
            </a:pPr>
            <a:r>
              <a:rPr lang="en-US" sz="2200" dirty="0" smtClean="0"/>
              <a:t>2. </a:t>
            </a:r>
            <a:r>
              <a:rPr lang="en-US" sz="2200" dirty="0" err="1" smtClean="0"/>
              <a:t>foo</a:t>
            </a:r>
            <a:r>
              <a:rPr lang="en-US" sz="2200" dirty="0" smtClean="0"/>
              <a:t>(1,1,1,1)</a:t>
            </a:r>
          </a:p>
          <a:p>
            <a:pPr lvl="1" algn="just">
              <a:buNone/>
            </a:pPr>
            <a:r>
              <a:rPr lang="en-US" sz="2200" dirty="0" smtClean="0"/>
              <a:t>3. </a:t>
            </a:r>
            <a:r>
              <a:rPr lang="en-US" sz="2200" dirty="0" err="1" smtClean="0"/>
              <a:t>foo</a:t>
            </a:r>
            <a:r>
              <a:rPr lang="en-US" sz="2200" dirty="0" smtClean="0"/>
              <a:t>(1,2,1,2)</a:t>
            </a:r>
          </a:p>
          <a:p>
            <a:pPr lvl="1" algn="just"/>
            <a:r>
              <a:rPr lang="en-US" sz="2200" dirty="0" smtClean="0"/>
              <a:t>Line 3: test case 1 + 2.</a:t>
            </a:r>
          </a:p>
          <a:p>
            <a:pPr lvl="1" algn="just"/>
            <a:r>
              <a:rPr lang="en-US" sz="2200" dirty="0" smtClean="0"/>
              <a:t>Line 6: test case 2 + 3.</a:t>
            </a:r>
          </a:p>
          <a:p>
            <a:pPr lvl="1" algn="just">
              <a:buNone/>
            </a:pPr>
            <a:r>
              <a:rPr lang="en-US" sz="2200" dirty="0" smtClean="0">
                <a:sym typeface="Wingdings" pitchFamily="2" charset="2"/>
              </a:rPr>
              <a:t> </a:t>
            </a:r>
            <a:r>
              <a:rPr lang="en-US" sz="2200" dirty="0" err="1" smtClean="0">
                <a:sym typeface="Wingdings" pitchFamily="2" charset="2"/>
              </a:rPr>
              <a:t>Phát</a:t>
            </a:r>
            <a:r>
              <a:rPr lang="en-US" sz="2200" dirty="0" smtClean="0">
                <a:sym typeface="Wingdings" pitchFamily="2" charset="2"/>
              </a:rPr>
              <a:t> </a:t>
            </a:r>
            <a:r>
              <a:rPr lang="en-US" sz="2200" dirty="0" err="1" smtClean="0">
                <a:sym typeface="Wingdings" pitchFamily="2" charset="2"/>
              </a:rPr>
              <a:t>hiện</a:t>
            </a:r>
            <a:r>
              <a:rPr lang="en-US" sz="2200" dirty="0" smtClean="0">
                <a:sym typeface="Wingdings" pitchFamily="2" charset="2"/>
              </a:rPr>
              <a:t> </a:t>
            </a:r>
            <a:r>
              <a:rPr lang="en-US" sz="2200" dirty="0" err="1" smtClean="0">
                <a:sym typeface="Wingdings" pitchFamily="2" charset="2"/>
              </a:rPr>
              <a:t>lỗi</a:t>
            </a:r>
            <a:r>
              <a:rPr lang="en-US" sz="2200" dirty="0" smtClean="0">
                <a:sym typeface="Wingdings" pitchFamily="2" charset="2"/>
              </a:rPr>
              <a:t> ở Line 8.</a:t>
            </a:r>
            <a:endParaRPr lang="en-US" sz="2200" dirty="0" smtClean="0"/>
          </a:p>
        </p:txBody>
      </p:sp>
      <p:pic>
        <p:nvPicPr>
          <p:cNvPr id="40962" name="Picture 2"/>
          <p:cNvPicPr>
            <a:picLocks noChangeAspect="1" noChangeArrowheads="1"/>
          </p:cNvPicPr>
          <p:nvPr/>
        </p:nvPicPr>
        <p:blipFill>
          <a:blip r:embed="rId3" cstate="print"/>
          <a:srcRect/>
          <a:stretch>
            <a:fillRect/>
          </a:stretch>
        </p:blipFill>
        <p:spPr bwMode="auto">
          <a:xfrm>
            <a:off x="4648200" y="2895600"/>
            <a:ext cx="3667125" cy="2943225"/>
          </a:xfrm>
          <a:prstGeom prst="rect">
            <a:avLst/>
          </a:prstGeom>
          <a:noFill/>
          <a:ln w="3175">
            <a:solidFill>
              <a:schemeClr val="tx1"/>
            </a:solid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Độ</a:t>
            </a:r>
            <a:r>
              <a:rPr lang="en-US" dirty="0" smtClean="0"/>
              <a:t> </a:t>
            </a:r>
            <a:r>
              <a:rPr lang="en-US" dirty="0" err="1" smtClean="0"/>
              <a:t>bao</a:t>
            </a:r>
            <a:r>
              <a:rPr lang="en-US" dirty="0" smtClean="0"/>
              <a:t> </a:t>
            </a:r>
            <a:r>
              <a:rPr lang="en-US" dirty="0" err="1" smtClean="0"/>
              <a:t>phủ</a:t>
            </a:r>
            <a:r>
              <a:rPr lang="en-US" dirty="0" smtClean="0"/>
              <a:t> </a:t>
            </a:r>
            <a:r>
              <a:rPr lang="en-US" dirty="0" err="1" smtClean="0"/>
              <a:t>của</a:t>
            </a:r>
            <a:r>
              <a:rPr lang="en-US" dirty="0" smtClean="0"/>
              <a:t> </a:t>
            </a:r>
            <a:r>
              <a:rPr lang="en-US" dirty="0" err="1" smtClean="0"/>
              <a:t>kiểm</a:t>
            </a:r>
            <a:r>
              <a:rPr lang="en-US" dirty="0" smtClean="0"/>
              <a:t> </a:t>
            </a:r>
            <a:r>
              <a:rPr lang="en-US" dirty="0" err="1" smtClean="0"/>
              <a:t>thử</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23</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Phủ</a:t>
            </a:r>
            <a:r>
              <a:rPr lang="en-US" sz="2600" dirty="0" smtClean="0"/>
              <a:t> </a:t>
            </a:r>
            <a:r>
              <a:rPr lang="en-US" sz="2600" dirty="0" err="1" smtClean="0"/>
              <a:t>cấp</a:t>
            </a:r>
            <a:r>
              <a:rPr lang="en-US" sz="2600" dirty="0" smtClean="0"/>
              <a:t> 3: </a:t>
            </a:r>
            <a:r>
              <a:rPr lang="en-US" sz="2600" dirty="0" err="1" smtClean="0"/>
              <a:t>Các</a:t>
            </a:r>
            <a:r>
              <a:rPr lang="en-US" sz="2600" dirty="0" smtClean="0"/>
              <a:t> </a:t>
            </a:r>
            <a:r>
              <a:rPr lang="en-US" sz="2600" dirty="0" err="1" smtClean="0"/>
              <a:t>điểm</a:t>
            </a:r>
            <a:r>
              <a:rPr lang="en-US" sz="2600" dirty="0" smtClean="0"/>
              <a:t> </a:t>
            </a:r>
            <a:r>
              <a:rPr lang="en-US" sz="2600" dirty="0" err="1" smtClean="0"/>
              <a:t>quyết</a:t>
            </a:r>
            <a:r>
              <a:rPr lang="en-US" sz="2600" dirty="0" smtClean="0"/>
              <a:t> </a:t>
            </a:r>
            <a:r>
              <a:rPr lang="en-US" sz="2600" dirty="0" err="1" smtClean="0"/>
              <a:t>định</a:t>
            </a:r>
            <a:r>
              <a:rPr lang="en-US" sz="2600" dirty="0" smtClean="0"/>
              <a:t> </a:t>
            </a:r>
            <a:r>
              <a:rPr lang="en-US" sz="2600" dirty="0" err="1" smtClean="0"/>
              <a:t>được</a:t>
            </a:r>
            <a:r>
              <a:rPr lang="en-US" sz="2600" dirty="0" smtClean="0"/>
              <a:t> </a:t>
            </a:r>
            <a:r>
              <a:rPr lang="en-US" sz="2600" dirty="0" err="1" smtClean="0"/>
              <a:t>chuyển</a:t>
            </a:r>
            <a:r>
              <a:rPr lang="en-US" sz="2600" dirty="0" smtClean="0"/>
              <a:t> sang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nhị</a:t>
            </a:r>
            <a:r>
              <a:rPr lang="en-US" sz="2600" dirty="0" smtClean="0"/>
              <a:t> </a:t>
            </a:r>
            <a:r>
              <a:rPr lang="en-US" sz="2600" dirty="0" err="1" smtClean="0"/>
              <a:t>phân</a:t>
            </a:r>
            <a:r>
              <a:rPr lang="en-US" sz="2600" dirty="0" smtClean="0"/>
              <a:t> </a:t>
            </a:r>
            <a:r>
              <a:rPr lang="en-US" sz="2600" dirty="0" err="1" smtClean="0"/>
              <a:t>và</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sao</a:t>
            </a:r>
            <a:r>
              <a:rPr lang="en-US" sz="2600" dirty="0" smtClean="0"/>
              <a:t> </a:t>
            </a:r>
            <a:r>
              <a:rPr lang="en-US" sz="2600" dirty="0" err="1" smtClean="0"/>
              <a:t>cho</a:t>
            </a:r>
            <a:r>
              <a:rPr lang="en-US" sz="2600" dirty="0" smtClean="0"/>
              <a:t> </a:t>
            </a:r>
            <a:r>
              <a:rPr lang="en-US" sz="2600" dirty="0" err="1" smtClean="0"/>
              <a:t>mỗi</a:t>
            </a:r>
            <a:r>
              <a:rPr lang="en-US" sz="2600" dirty="0" smtClean="0"/>
              <a:t> </a:t>
            </a:r>
            <a:r>
              <a:rPr lang="en-US" sz="2600" dirty="0" err="1" smtClean="0"/>
              <a:t>điểm</a:t>
            </a:r>
            <a:r>
              <a:rPr lang="en-US" sz="2600" dirty="0" smtClean="0"/>
              <a:t> </a:t>
            </a:r>
            <a:r>
              <a:rPr lang="en-US" sz="2600" dirty="0" err="1" smtClean="0"/>
              <a:t>quyết</a:t>
            </a:r>
            <a:r>
              <a:rPr lang="en-US" sz="2600" dirty="0" smtClean="0"/>
              <a:t> </a:t>
            </a:r>
            <a:r>
              <a:rPr lang="en-US" sz="2600" dirty="0" err="1" smtClean="0"/>
              <a:t>định</a:t>
            </a:r>
            <a:r>
              <a:rPr lang="en-US" sz="2600" dirty="0" smtClean="0"/>
              <a:t> </a:t>
            </a:r>
            <a:r>
              <a:rPr lang="en-US" sz="2600" dirty="0" err="1" smtClean="0"/>
              <a:t>đều</a:t>
            </a:r>
            <a:r>
              <a:rPr lang="en-US" sz="2600" dirty="0" smtClean="0"/>
              <a:t> </a:t>
            </a:r>
            <a:r>
              <a:rPr lang="en-US" sz="2600" dirty="0" err="1" smtClean="0"/>
              <a:t>được</a:t>
            </a:r>
            <a:r>
              <a:rPr lang="en-US" sz="2600" dirty="0" smtClean="0"/>
              <a:t> </a:t>
            </a:r>
            <a:r>
              <a:rPr lang="en-US" sz="2600" dirty="0" err="1" smtClean="0"/>
              <a:t>thực</a:t>
            </a:r>
            <a:r>
              <a:rPr lang="en-US" sz="2600" dirty="0" smtClean="0"/>
              <a:t> </a:t>
            </a:r>
            <a:r>
              <a:rPr lang="en-US" sz="2600" dirty="0" err="1" smtClean="0"/>
              <a:t>thi</a:t>
            </a:r>
            <a:r>
              <a:rPr lang="en-US" sz="2600" dirty="0" smtClean="0"/>
              <a:t> </a:t>
            </a:r>
            <a:r>
              <a:rPr lang="en-US" sz="2600" dirty="0" err="1" smtClean="0"/>
              <a:t>cả</a:t>
            </a:r>
            <a:r>
              <a:rPr lang="en-US" sz="2600" dirty="0" smtClean="0"/>
              <a:t> 2 </a:t>
            </a:r>
            <a:r>
              <a:rPr lang="en-US" sz="2600" dirty="0" err="1" smtClean="0"/>
              <a:t>trường</a:t>
            </a:r>
            <a:r>
              <a:rPr lang="en-US" sz="2600" dirty="0" smtClean="0"/>
              <a:t> </a:t>
            </a:r>
            <a:r>
              <a:rPr lang="en-US" sz="2600" dirty="0" err="1" smtClean="0"/>
              <a:t>hợp</a:t>
            </a:r>
            <a:r>
              <a:rPr lang="en-US" sz="2600" dirty="0" smtClean="0"/>
              <a:t>: true – false.</a:t>
            </a:r>
            <a:endParaRPr lang="en-US" sz="1800" dirty="0" smtClean="0"/>
          </a:p>
        </p:txBody>
      </p:sp>
      <p:pic>
        <p:nvPicPr>
          <p:cNvPr id="40962" name="Picture 2"/>
          <p:cNvPicPr>
            <a:picLocks noChangeAspect="1" noChangeArrowheads="1"/>
          </p:cNvPicPr>
          <p:nvPr/>
        </p:nvPicPr>
        <p:blipFill>
          <a:blip r:embed="rId3" cstate="print"/>
          <a:srcRect/>
          <a:stretch>
            <a:fillRect/>
          </a:stretch>
        </p:blipFill>
        <p:spPr bwMode="auto">
          <a:xfrm>
            <a:off x="5410200" y="3048000"/>
            <a:ext cx="3362325" cy="2943225"/>
          </a:xfrm>
          <a:prstGeom prst="rect">
            <a:avLst/>
          </a:prstGeom>
          <a:noFill/>
          <a:ln w="3175">
            <a:solidFill>
              <a:schemeClr val="tx1"/>
            </a:solidFill>
            <a:miter lim="800000"/>
            <a:headEnd/>
            <a:tailEnd/>
          </a:ln>
        </p:spPr>
      </p:pic>
      <p:pic>
        <p:nvPicPr>
          <p:cNvPr id="41986" name="Picture 2"/>
          <p:cNvPicPr>
            <a:picLocks noChangeAspect="1" noChangeArrowheads="1"/>
          </p:cNvPicPr>
          <p:nvPr/>
        </p:nvPicPr>
        <p:blipFill>
          <a:blip r:embed="rId4" cstate="print"/>
          <a:srcRect/>
          <a:stretch>
            <a:fillRect/>
          </a:stretch>
        </p:blipFill>
        <p:spPr bwMode="auto">
          <a:xfrm>
            <a:off x="533400" y="3048000"/>
            <a:ext cx="48768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24</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Độ</a:t>
            </a:r>
            <a:r>
              <a:rPr lang="en-US" sz="2600" dirty="0" smtClean="0"/>
              <a:t> </a:t>
            </a:r>
            <a:r>
              <a:rPr lang="en-US" sz="2600" dirty="0" err="1" smtClean="0"/>
              <a:t>phức</a:t>
            </a:r>
            <a:r>
              <a:rPr lang="en-US" sz="2600" dirty="0" smtClean="0"/>
              <a:t> </a:t>
            </a:r>
            <a:r>
              <a:rPr lang="en-US" sz="2600" dirty="0" err="1" smtClean="0"/>
              <a:t>tạp</a:t>
            </a:r>
            <a:r>
              <a:rPr lang="en-US" sz="2600" dirty="0" smtClean="0"/>
              <a:t> – </a:t>
            </a:r>
            <a:r>
              <a:rPr lang="en-US" sz="2600" dirty="0" err="1" smtClean="0"/>
              <a:t>Cyclomatic</a:t>
            </a:r>
            <a:r>
              <a:rPr lang="en-US" sz="2600" dirty="0" smtClean="0"/>
              <a:t> [C] – </a:t>
            </a:r>
            <a:r>
              <a:rPr lang="en-US" sz="2600" dirty="0" err="1" smtClean="0"/>
              <a:t>của</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được</a:t>
            </a:r>
            <a:r>
              <a:rPr lang="en-US" sz="2600" dirty="0" smtClean="0"/>
              <a:t> </a:t>
            </a:r>
            <a:r>
              <a:rPr lang="en-US" sz="2600" dirty="0" err="1" smtClean="0"/>
              <a:t>xác</a:t>
            </a:r>
            <a:r>
              <a:rPr lang="en-US" sz="2600" dirty="0" smtClean="0"/>
              <a:t> </a:t>
            </a:r>
            <a:r>
              <a:rPr lang="en-US" sz="2600" dirty="0" err="1" smtClean="0"/>
              <a:t>định</a:t>
            </a:r>
            <a:endParaRPr lang="en-US" sz="2600" dirty="0" smtClean="0"/>
          </a:p>
          <a:p>
            <a:pPr algn="ctr">
              <a:buNone/>
            </a:pPr>
            <a:r>
              <a:rPr lang="en-US" sz="2600" dirty="0" smtClean="0"/>
              <a:t>C(Vg) = E – N + 2</a:t>
            </a:r>
          </a:p>
          <a:p>
            <a:pPr algn="ctr">
              <a:buNone/>
            </a:pPr>
            <a:r>
              <a:rPr lang="en-US" sz="2600" dirty="0" smtClean="0"/>
              <a:t>E: </a:t>
            </a:r>
            <a:r>
              <a:rPr lang="en-US" sz="2600" dirty="0" err="1" smtClean="0"/>
              <a:t>số</a:t>
            </a:r>
            <a:r>
              <a:rPr lang="en-US" sz="2600" dirty="0" smtClean="0"/>
              <a:t> </a:t>
            </a:r>
            <a:r>
              <a:rPr lang="en-US" sz="2600" dirty="0" err="1" smtClean="0"/>
              <a:t>cạnh</a:t>
            </a:r>
            <a:r>
              <a:rPr lang="en-US" sz="2600" dirty="0" smtClean="0"/>
              <a:t>, N: </a:t>
            </a:r>
            <a:r>
              <a:rPr lang="en-US" sz="2600" dirty="0" err="1" smtClean="0"/>
              <a:t>số</a:t>
            </a:r>
            <a:r>
              <a:rPr lang="en-US" sz="2600" dirty="0" smtClean="0"/>
              <a:t> </a:t>
            </a:r>
            <a:r>
              <a:rPr lang="en-US" sz="2600" dirty="0" err="1" smtClean="0"/>
              <a:t>đỉnh</a:t>
            </a:r>
            <a:endParaRPr lang="en-US" sz="2600" dirty="0" smtClean="0"/>
          </a:p>
          <a:p>
            <a:pPr algn="just"/>
            <a:r>
              <a:rPr lang="en-US" sz="2600" dirty="0" err="1" smtClean="0"/>
              <a:t>Trong</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nhị</a:t>
            </a:r>
            <a:r>
              <a:rPr lang="en-US" sz="2600" dirty="0" smtClean="0"/>
              <a:t> </a:t>
            </a:r>
            <a:r>
              <a:rPr lang="en-US" sz="2600" dirty="0" err="1" smtClean="0"/>
              <a:t>phân</a:t>
            </a:r>
            <a:r>
              <a:rPr lang="en-US" sz="2600" dirty="0" smtClean="0"/>
              <a:t>, </a:t>
            </a:r>
            <a:r>
              <a:rPr lang="en-US" sz="2600" dirty="0" err="1" smtClean="0"/>
              <a:t>độ</a:t>
            </a:r>
            <a:r>
              <a:rPr lang="en-US" sz="2600" dirty="0" smtClean="0"/>
              <a:t> </a:t>
            </a:r>
            <a:r>
              <a:rPr lang="en-US" sz="2600" dirty="0" err="1" smtClean="0"/>
              <a:t>phức</a:t>
            </a:r>
            <a:r>
              <a:rPr lang="en-US" sz="2600" dirty="0" smtClean="0"/>
              <a:t> </a:t>
            </a:r>
            <a:r>
              <a:rPr lang="en-US" sz="2600" dirty="0" err="1" smtClean="0"/>
              <a:t>tạp</a:t>
            </a:r>
            <a:r>
              <a:rPr lang="en-US" sz="2600" dirty="0" smtClean="0"/>
              <a:t> </a:t>
            </a:r>
            <a:r>
              <a:rPr lang="en-US" sz="2600" dirty="0" err="1" smtClean="0"/>
              <a:t>của</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được</a:t>
            </a:r>
            <a:r>
              <a:rPr lang="en-US" sz="2600" dirty="0" smtClean="0"/>
              <a:t> </a:t>
            </a:r>
            <a:r>
              <a:rPr lang="en-US" sz="2600" dirty="0" err="1" smtClean="0"/>
              <a:t>xác</a:t>
            </a:r>
            <a:r>
              <a:rPr lang="en-US" sz="2600" dirty="0" smtClean="0"/>
              <a:t> </a:t>
            </a:r>
            <a:r>
              <a:rPr lang="en-US" sz="2600" dirty="0" err="1" smtClean="0"/>
              <a:t>định</a:t>
            </a:r>
            <a:r>
              <a:rPr lang="en-US" sz="2600" dirty="0" smtClean="0"/>
              <a:t> </a:t>
            </a:r>
            <a:r>
              <a:rPr lang="en-US" sz="2600" dirty="0" err="1" smtClean="0"/>
              <a:t>thông</a:t>
            </a:r>
            <a:r>
              <a:rPr lang="en-US" sz="2600" dirty="0" smtClean="0"/>
              <a:t> qua</a:t>
            </a:r>
          </a:p>
          <a:p>
            <a:pPr algn="ctr">
              <a:buNone/>
            </a:pPr>
            <a:r>
              <a:rPr lang="en-US" sz="2600" dirty="0" smtClean="0"/>
              <a:t>C(Vg) = P + 1</a:t>
            </a:r>
          </a:p>
          <a:p>
            <a:pPr algn="ctr">
              <a:buNone/>
            </a:pPr>
            <a:r>
              <a:rPr lang="en-US" sz="2600" dirty="0" smtClean="0"/>
              <a:t>P: </a:t>
            </a:r>
            <a:r>
              <a:rPr lang="en-US" sz="2600" dirty="0" err="1" smtClean="0"/>
              <a:t>số</a:t>
            </a:r>
            <a:r>
              <a:rPr lang="en-US" sz="2600" dirty="0" smtClean="0"/>
              <a:t> </a:t>
            </a:r>
            <a:r>
              <a:rPr lang="en-US" sz="2600" dirty="0" err="1" smtClean="0"/>
              <a:t>nút</a:t>
            </a:r>
            <a:r>
              <a:rPr lang="en-US" sz="2600" dirty="0" smtClean="0"/>
              <a:t> </a:t>
            </a:r>
            <a:r>
              <a:rPr lang="en-US" sz="2600" dirty="0" err="1" smtClean="0"/>
              <a:t>quyết</a:t>
            </a:r>
            <a:r>
              <a:rPr lang="en-US" sz="2600" dirty="0" smtClean="0"/>
              <a:t> </a:t>
            </a:r>
            <a:r>
              <a:rPr lang="en-US" sz="2600" dirty="0" err="1" smtClean="0"/>
              <a:t>định</a:t>
            </a:r>
            <a:endParaRPr lang="en-US" sz="2600" dirty="0" smtClean="0"/>
          </a:p>
          <a:p>
            <a:pPr algn="just"/>
            <a:r>
              <a:rPr lang="en-US" sz="2600" dirty="0" err="1" smtClean="0"/>
              <a:t>Độ</a:t>
            </a:r>
            <a:r>
              <a:rPr lang="en-US" sz="2600" dirty="0" smtClean="0"/>
              <a:t> </a:t>
            </a:r>
            <a:r>
              <a:rPr lang="en-US" sz="2600" dirty="0" err="1" smtClean="0"/>
              <a:t>phức</a:t>
            </a:r>
            <a:r>
              <a:rPr lang="en-US" sz="2600" dirty="0" smtClean="0"/>
              <a:t> </a:t>
            </a:r>
            <a:r>
              <a:rPr lang="en-US" sz="2600" dirty="0" err="1" smtClean="0"/>
              <a:t>tạp</a:t>
            </a:r>
            <a:r>
              <a:rPr lang="en-US" sz="2600" dirty="0" smtClean="0"/>
              <a:t> C </a:t>
            </a:r>
            <a:r>
              <a:rPr lang="en-US" sz="2600" dirty="0" err="1" smtClean="0"/>
              <a:t>chính</a:t>
            </a:r>
            <a:r>
              <a:rPr lang="en-US" sz="2600" dirty="0" smtClean="0"/>
              <a:t> </a:t>
            </a:r>
            <a:r>
              <a:rPr lang="en-US" sz="2600" dirty="0" err="1" smtClean="0"/>
              <a:t>là</a:t>
            </a:r>
            <a:r>
              <a:rPr lang="en-US" sz="2600" dirty="0" smtClean="0"/>
              <a:t> </a:t>
            </a:r>
            <a:r>
              <a:rPr lang="en-US" sz="2600" dirty="0" err="1" smtClean="0"/>
              <a:t>số</a:t>
            </a:r>
            <a:r>
              <a:rPr lang="en-US" sz="2600" dirty="0" smtClean="0"/>
              <a:t> </a:t>
            </a:r>
            <a:r>
              <a:rPr lang="en-US" sz="2600" dirty="0" err="1" smtClean="0"/>
              <a:t>đường</a:t>
            </a:r>
            <a:r>
              <a:rPr lang="en-US" sz="2600" dirty="0" smtClean="0"/>
              <a:t> </a:t>
            </a:r>
            <a:r>
              <a:rPr lang="en-US" sz="2600" dirty="0" err="1" smtClean="0"/>
              <a:t>thi</a:t>
            </a:r>
            <a:r>
              <a:rPr lang="en-US" sz="2600" dirty="0" smtClean="0"/>
              <a:t> </a:t>
            </a:r>
            <a:r>
              <a:rPr lang="en-US" sz="2600" dirty="0" err="1" smtClean="0"/>
              <a:t>hành</a:t>
            </a:r>
            <a:r>
              <a:rPr lang="en-US" sz="2600" dirty="0" smtClean="0"/>
              <a:t> </a:t>
            </a:r>
            <a:r>
              <a:rPr lang="en-US" sz="2600" dirty="0" err="1" smtClean="0"/>
              <a:t>tuyến</a:t>
            </a:r>
            <a:r>
              <a:rPr lang="en-US" sz="2600" dirty="0" smtClean="0"/>
              <a:t> </a:t>
            </a:r>
            <a:r>
              <a:rPr lang="en-US" sz="2600" dirty="0" err="1" smtClean="0"/>
              <a:t>tính</a:t>
            </a:r>
            <a:r>
              <a:rPr lang="en-US" sz="2600" dirty="0" smtClean="0"/>
              <a:t> </a:t>
            </a:r>
            <a:r>
              <a:rPr lang="en-US" sz="2600" dirty="0" err="1" smtClean="0"/>
              <a:t>độc</a:t>
            </a:r>
            <a:r>
              <a:rPr lang="en-US" sz="2600" dirty="0" smtClean="0"/>
              <a:t> </a:t>
            </a:r>
            <a:r>
              <a:rPr lang="en-US" sz="2600" dirty="0" err="1" smtClean="0"/>
              <a:t>lập</a:t>
            </a:r>
            <a:r>
              <a:rPr lang="en-US" sz="2600" dirty="0" smtClean="0"/>
              <a:t> </a:t>
            </a:r>
            <a:r>
              <a:rPr lang="en-US" sz="2600" dirty="0" err="1" smtClean="0"/>
              <a:t>cần</a:t>
            </a:r>
            <a:r>
              <a:rPr lang="en-US" sz="2600" dirty="0" smtClean="0"/>
              <a:t> </a:t>
            </a:r>
            <a:r>
              <a:rPr lang="en-US" sz="2600" dirty="0" err="1" smtClean="0"/>
              <a:t>có</a:t>
            </a:r>
            <a:r>
              <a:rPr lang="en-US" sz="2600" dirty="0" smtClean="0"/>
              <a:t> </a:t>
            </a:r>
            <a:r>
              <a:rPr lang="en-US" sz="2600" dirty="0" err="1" smtClean="0"/>
              <a:t>để</a:t>
            </a:r>
            <a:r>
              <a:rPr lang="en-US" sz="2600" dirty="0" smtClean="0"/>
              <a:t> </a:t>
            </a:r>
            <a:r>
              <a:rPr lang="en-US" sz="2600" dirty="0" err="1" smtClean="0"/>
              <a:t>đảm</a:t>
            </a:r>
            <a:r>
              <a:rPr lang="en-US" sz="2600" dirty="0" smtClean="0"/>
              <a:t> </a:t>
            </a:r>
            <a:r>
              <a:rPr lang="en-US" sz="2600" dirty="0" err="1" smtClean="0"/>
              <a:t>bảo</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đầy</a:t>
            </a:r>
            <a:r>
              <a:rPr lang="en-US" sz="2600" dirty="0" smtClean="0"/>
              <a:t> </a:t>
            </a:r>
            <a:r>
              <a:rPr lang="en-US" sz="2600" dirty="0" err="1" smtClean="0"/>
              <a:t>đủ</a:t>
            </a:r>
            <a:r>
              <a:rPr lang="en-US" sz="2600" dirty="0" smtClean="0"/>
              <a:t> – </a:t>
            </a:r>
            <a:r>
              <a:rPr lang="en-US" sz="2600" dirty="0" err="1" smtClean="0"/>
              <a:t>đảm</a:t>
            </a:r>
            <a:r>
              <a:rPr lang="en-US" sz="2600" dirty="0" smtClean="0"/>
              <a:t> </a:t>
            </a:r>
            <a:r>
              <a:rPr lang="en-US" sz="2600" dirty="0" err="1" smtClean="0"/>
              <a:t>bảo</a:t>
            </a:r>
            <a:r>
              <a:rPr lang="en-US" sz="2600" dirty="0" smtClean="0"/>
              <a:t> </a:t>
            </a:r>
            <a:r>
              <a:rPr lang="en-US" sz="2600" dirty="0" err="1" smtClean="0"/>
              <a:t>phủ</a:t>
            </a:r>
            <a:r>
              <a:rPr lang="en-US" sz="2600" dirty="0" smtClean="0"/>
              <a:t> </a:t>
            </a:r>
            <a:r>
              <a:rPr lang="en-US" sz="2600" dirty="0" err="1" smtClean="0"/>
              <a:t>cấp</a:t>
            </a:r>
            <a:r>
              <a:rPr lang="en-US" sz="2600" dirty="0" smtClean="0"/>
              <a:t> 3.</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a:xfrm>
            <a:off x="609600" y="274638"/>
            <a:ext cx="8077200" cy="792162"/>
          </a:xfrm>
        </p:spPr>
        <p:txBody>
          <a:bodyPr>
            <a:normAutofit/>
          </a:bodyPr>
          <a:lstStyle/>
          <a:p>
            <a:r>
              <a:rPr lang="en-US" sz="3000" dirty="0" err="1" smtClean="0"/>
              <a:t>Quy</a:t>
            </a:r>
            <a:r>
              <a:rPr lang="en-US" sz="3000" dirty="0" smtClean="0"/>
              <a:t> </a:t>
            </a:r>
            <a:r>
              <a:rPr lang="en-US" sz="3000" dirty="0" err="1" smtClean="0"/>
              <a:t>trình</a:t>
            </a:r>
            <a:r>
              <a:rPr lang="en-US" sz="3000" dirty="0" smtClean="0"/>
              <a:t> </a:t>
            </a:r>
            <a:r>
              <a:rPr lang="en-US" sz="3000" dirty="0" err="1" smtClean="0"/>
              <a:t>xác</a:t>
            </a:r>
            <a:r>
              <a:rPr lang="en-US" sz="3000" dirty="0" smtClean="0"/>
              <a:t> </a:t>
            </a:r>
            <a:r>
              <a:rPr lang="en-US" sz="3000" dirty="0" err="1" smtClean="0"/>
              <a:t>định</a:t>
            </a:r>
            <a:r>
              <a:rPr lang="en-US" sz="3000" dirty="0" smtClean="0"/>
              <a:t> </a:t>
            </a:r>
            <a:r>
              <a:rPr lang="en-US" sz="3000" dirty="0" err="1" smtClean="0"/>
              <a:t>đường</a:t>
            </a:r>
            <a:r>
              <a:rPr lang="en-US" sz="3000" dirty="0" smtClean="0"/>
              <a:t> </a:t>
            </a:r>
            <a:r>
              <a:rPr lang="en-US" sz="3000" dirty="0" err="1" smtClean="0"/>
              <a:t>tuyến</a:t>
            </a:r>
            <a:r>
              <a:rPr lang="en-US" sz="3000" dirty="0" smtClean="0"/>
              <a:t> </a:t>
            </a:r>
            <a:r>
              <a:rPr lang="en-US" sz="3000" dirty="0" err="1" smtClean="0"/>
              <a:t>tính</a:t>
            </a:r>
            <a:r>
              <a:rPr lang="en-US" sz="3000" dirty="0" smtClean="0"/>
              <a:t> </a:t>
            </a:r>
            <a:r>
              <a:rPr lang="en-US" sz="3000" dirty="0" err="1" smtClean="0"/>
              <a:t>độc</a:t>
            </a:r>
            <a:r>
              <a:rPr lang="en-US" sz="3000" dirty="0" smtClean="0"/>
              <a:t> </a:t>
            </a:r>
            <a:r>
              <a:rPr lang="en-US" sz="3000" dirty="0" err="1" smtClean="0"/>
              <a:t>lập</a:t>
            </a:r>
            <a:endParaRPr lang="en-US" sz="3000"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25</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Xác</a:t>
            </a:r>
            <a:r>
              <a:rPr lang="en-US" sz="2600" dirty="0" smtClean="0"/>
              <a:t> </a:t>
            </a:r>
            <a:r>
              <a:rPr lang="en-US" sz="2600" dirty="0" err="1" smtClean="0"/>
              <a:t>định</a:t>
            </a:r>
            <a:r>
              <a:rPr lang="en-US" sz="2600" dirty="0" smtClean="0"/>
              <a:t> </a:t>
            </a:r>
            <a:r>
              <a:rPr lang="en-US" sz="2600" dirty="0" err="1" smtClean="0"/>
              <a:t>đường</a:t>
            </a:r>
            <a:r>
              <a:rPr lang="en-US" sz="2600" dirty="0" smtClean="0"/>
              <a:t> </a:t>
            </a:r>
            <a:r>
              <a:rPr lang="en-US" sz="2600" dirty="0" err="1" smtClean="0"/>
              <a:t>đầu</a:t>
            </a:r>
            <a:r>
              <a:rPr lang="en-US" sz="2600" dirty="0" smtClean="0"/>
              <a:t> </a:t>
            </a:r>
            <a:r>
              <a:rPr lang="en-US" sz="2600" dirty="0" err="1" smtClean="0"/>
              <a:t>tiên</a:t>
            </a:r>
            <a:r>
              <a:rPr lang="en-US" sz="2600" dirty="0" smtClean="0"/>
              <a:t> </a:t>
            </a:r>
            <a:r>
              <a:rPr lang="en-US" sz="2600" dirty="0" err="1" smtClean="0"/>
              <a:t>thông</a:t>
            </a:r>
            <a:r>
              <a:rPr lang="en-US" sz="2600" dirty="0" smtClean="0"/>
              <a:t> qua </a:t>
            </a:r>
            <a:r>
              <a:rPr lang="en-US" sz="2600" dirty="0" err="1" smtClean="0"/>
              <a:t>nhánh</a:t>
            </a:r>
            <a:r>
              <a:rPr lang="en-US" sz="2600" dirty="0" smtClean="0"/>
              <a:t> </a:t>
            </a:r>
            <a:r>
              <a:rPr lang="en-US" sz="2600" dirty="0" err="1" smtClean="0"/>
              <a:t>bên</a:t>
            </a:r>
            <a:r>
              <a:rPr lang="en-US" sz="2600" dirty="0" smtClean="0"/>
              <a:t> </a:t>
            </a:r>
            <a:r>
              <a:rPr lang="en-US" sz="2600" dirty="0" err="1" smtClean="0"/>
              <a:t>trái</a:t>
            </a:r>
            <a:r>
              <a:rPr lang="en-US" sz="2600" dirty="0" smtClean="0"/>
              <a:t> </a:t>
            </a:r>
            <a:r>
              <a:rPr lang="en-US" sz="2600" dirty="0" err="1" smtClean="0"/>
              <a:t>của</a:t>
            </a:r>
            <a:r>
              <a:rPr lang="en-US" sz="2600" dirty="0" smtClean="0"/>
              <a:t> </a:t>
            </a:r>
            <a:r>
              <a:rPr lang="en-US" sz="2600" dirty="0" err="1" smtClean="0"/>
              <a:t>các</a:t>
            </a:r>
            <a:r>
              <a:rPr lang="en-US" sz="2600" dirty="0" smtClean="0"/>
              <a:t> </a:t>
            </a:r>
            <a:r>
              <a:rPr lang="en-US" sz="2600" dirty="0" err="1" smtClean="0"/>
              <a:t>nút</a:t>
            </a:r>
            <a:r>
              <a:rPr lang="en-US" sz="2600" dirty="0" smtClean="0"/>
              <a:t> </a:t>
            </a:r>
            <a:r>
              <a:rPr lang="en-US" sz="2600" dirty="0" err="1" smtClean="0"/>
              <a:t>quyết</a:t>
            </a:r>
            <a:r>
              <a:rPr lang="en-US" sz="2600" dirty="0" smtClean="0"/>
              <a:t> </a:t>
            </a:r>
            <a:r>
              <a:rPr lang="en-US" sz="2600" dirty="0" err="1" smtClean="0"/>
              <a:t>định</a:t>
            </a:r>
            <a:r>
              <a:rPr lang="en-US" sz="2600" dirty="0" smtClean="0"/>
              <a:t> – </a:t>
            </a:r>
            <a:r>
              <a:rPr lang="en-US" sz="2600" dirty="0" err="1" smtClean="0"/>
              <a:t>đường</a:t>
            </a:r>
            <a:r>
              <a:rPr lang="en-US" sz="2600" dirty="0" smtClean="0"/>
              <a:t> </a:t>
            </a:r>
            <a:r>
              <a:rPr lang="en-US" sz="2600" dirty="0" err="1" smtClean="0"/>
              <a:t>cơ</a:t>
            </a:r>
            <a:r>
              <a:rPr lang="en-US" sz="2600" dirty="0" smtClean="0"/>
              <a:t> </a:t>
            </a:r>
            <a:r>
              <a:rPr lang="en-US" sz="2600" dirty="0" err="1" smtClean="0"/>
              <a:t>bản</a:t>
            </a:r>
            <a:r>
              <a:rPr lang="en-US" sz="2600" dirty="0" smtClean="0"/>
              <a:t>.</a:t>
            </a:r>
          </a:p>
          <a:p>
            <a:pPr algn="just"/>
            <a:r>
              <a:rPr lang="en-US" sz="2600" dirty="0" err="1" smtClean="0"/>
              <a:t>Dựa</a:t>
            </a:r>
            <a:r>
              <a:rPr lang="en-US" sz="2600" dirty="0" smtClean="0"/>
              <a:t> </a:t>
            </a:r>
            <a:r>
              <a:rPr lang="en-US" sz="2600" dirty="0" err="1" smtClean="0"/>
              <a:t>trên</a:t>
            </a:r>
            <a:r>
              <a:rPr lang="en-US" sz="2600" dirty="0" smtClean="0"/>
              <a:t> </a:t>
            </a:r>
            <a:r>
              <a:rPr lang="en-US" sz="2600" dirty="0" err="1" smtClean="0"/>
              <a:t>đường</a:t>
            </a:r>
            <a:r>
              <a:rPr lang="en-US" sz="2600" dirty="0" smtClean="0"/>
              <a:t> </a:t>
            </a:r>
            <a:r>
              <a:rPr lang="en-US" sz="2600" dirty="0" err="1" smtClean="0"/>
              <a:t>cơ</a:t>
            </a:r>
            <a:r>
              <a:rPr lang="en-US" sz="2600" dirty="0" smtClean="0"/>
              <a:t> </a:t>
            </a:r>
            <a:r>
              <a:rPr lang="en-US" sz="2600" dirty="0" err="1" smtClean="0"/>
              <a:t>bản</a:t>
            </a:r>
            <a:r>
              <a:rPr lang="en-US" sz="2600" dirty="0" smtClean="0"/>
              <a:t>, </a:t>
            </a:r>
            <a:r>
              <a:rPr lang="en-US" sz="2600" dirty="0" err="1" smtClean="0"/>
              <a:t>xác</a:t>
            </a:r>
            <a:r>
              <a:rPr lang="en-US" sz="2600" dirty="0" smtClean="0"/>
              <a:t> </a:t>
            </a:r>
            <a:r>
              <a:rPr lang="en-US" sz="2600" dirty="0" err="1" smtClean="0"/>
              <a:t>định</a:t>
            </a:r>
            <a:r>
              <a:rPr lang="en-US" sz="2600" dirty="0" smtClean="0"/>
              <a:t> </a:t>
            </a:r>
            <a:r>
              <a:rPr lang="en-US" sz="2600" dirty="0" err="1" smtClean="0"/>
              <a:t>các</a:t>
            </a:r>
            <a:r>
              <a:rPr lang="en-US" sz="2600" dirty="0" smtClean="0"/>
              <a:t> </a:t>
            </a:r>
            <a:r>
              <a:rPr lang="en-US" sz="2600" dirty="0" err="1" smtClean="0"/>
              <a:t>đường</a:t>
            </a:r>
            <a:r>
              <a:rPr lang="en-US" sz="2600" dirty="0" smtClean="0"/>
              <a:t> </a:t>
            </a:r>
            <a:r>
              <a:rPr lang="en-US" sz="2600" dirty="0" err="1" smtClean="0"/>
              <a:t>tiếp</a:t>
            </a:r>
            <a:r>
              <a:rPr lang="en-US" sz="2600" dirty="0" smtClean="0"/>
              <a:t> </a:t>
            </a:r>
            <a:r>
              <a:rPr lang="en-US" sz="2600" dirty="0" err="1" smtClean="0"/>
              <a:t>theo</a:t>
            </a:r>
            <a:r>
              <a:rPr lang="en-US" sz="2600" dirty="0" smtClean="0"/>
              <a:t> </a:t>
            </a:r>
            <a:r>
              <a:rPr lang="en-US" sz="2600" dirty="0" err="1" smtClean="0"/>
              <a:t>thông</a:t>
            </a:r>
            <a:r>
              <a:rPr lang="en-US" sz="2600" dirty="0" smtClean="0"/>
              <a:t> qua </a:t>
            </a:r>
            <a:r>
              <a:rPr lang="en-US" sz="2600" dirty="0" err="1" smtClean="0"/>
              <a:t>lần</a:t>
            </a:r>
            <a:r>
              <a:rPr lang="en-US" sz="2600" dirty="0" smtClean="0"/>
              <a:t> </a:t>
            </a:r>
            <a:r>
              <a:rPr lang="en-US" sz="2600" dirty="0" err="1" smtClean="0"/>
              <a:t>lượt</a:t>
            </a:r>
            <a:r>
              <a:rPr lang="en-US" sz="2600" dirty="0" smtClean="0"/>
              <a:t> </a:t>
            </a:r>
            <a:r>
              <a:rPr lang="en-US" sz="2600" dirty="0" err="1" smtClean="0"/>
              <a:t>nhánh</a:t>
            </a:r>
            <a:r>
              <a:rPr lang="en-US" sz="2600" dirty="0" smtClean="0"/>
              <a:t> </a:t>
            </a:r>
            <a:r>
              <a:rPr lang="en-US" sz="2600" dirty="0" err="1" smtClean="0"/>
              <a:t>phải</a:t>
            </a:r>
            <a:r>
              <a:rPr lang="en-US" sz="2600" dirty="0" smtClean="0"/>
              <a:t> </a:t>
            </a:r>
            <a:r>
              <a:rPr lang="en-US" sz="2600" dirty="0" err="1" smtClean="0"/>
              <a:t>của</a:t>
            </a:r>
            <a:r>
              <a:rPr lang="en-US" sz="2600" dirty="0" smtClean="0"/>
              <a:t> </a:t>
            </a:r>
            <a:r>
              <a:rPr lang="en-US" sz="2600" dirty="0" err="1" smtClean="0"/>
              <a:t>mỗi</a:t>
            </a:r>
            <a:r>
              <a:rPr lang="en-US" sz="2600" dirty="0" smtClean="0"/>
              <a:t> </a:t>
            </a:r>
            <a:r>
              <a:rPr lang="en-US" sz="2600" dirty="0" err="1" smtClean="0"/>
              <a:t>nút</a:t>
            </a:r>
            <a:r>
              <a:rPr lang="en-US" sz="2600" dirty="0" smtClean="0"/>
              <a:t> </a:t>
            </a:r>
            <a:r>
              <a:rPr lang="en-US" sz="2600" dirty="0" err="1" smtClean="0"/>
              <a:t>quyết</a:t>
            </a:r>
            <a:r>
              <a:rPr lang="en-US" sz="2600" dirty="0" smtClean="0"/>
              <a:t> </a:t>
            </a:r>
            <a:r>
              <a:rPr lang="en-US" sz="2600" dirty="0" err="1" smtClean="0"/>
              <a:t>định</a:t>
            </a:r>
            <a:r>
              <a:rPr lang="en-US" sz="2600" dirty="0" smtClean="0"/>
              <a:t>. </a:t>
            </a:r>
            <a:r>
              <a:rPr lang="en-US" sz="2600" dirty="0" err="1" smtClean="0"/>
              <a:t>Giữ</a:t>
            </a:r>
            <a:r>
              <a:rPr lang="en-US" sz="2600" dirty="0" smtClean="0"/>
              <a:t> </a:t>
            </a:r>
            <a:r>
              <a:rPr lang="en-US" sz="2600" dirty="0" err="1" smtClean="0"/>
              <a:t>nguyên</a:t>
            </a:r>
            <a:r>
              <a:rPr lang="en-US" sz="2600" dirty="0" smtClean="0"/>
              <a:t> </a:t>
            </a:r>
            <a:r>
              <a:rPr lang="en-US" sz="2600" dirty="0" err="1" smtClean="0"/>
              <a:t>các</a:t>
            </a:r>
            <a:r>
              <a:rPr lang="en-US" sz="2600" dirty="0" smtClean="0"/>
              <a:t> </a:t>
            </a:r>
            <a:r>
              <a:rPr lang="en-US" sz="2600" dirty="0" err="1" smtClean="0"/>
              <a:t>phần</a:t>
            </a:r>
            <a:r>
              <a:rPr lang="en-US" sz="2600" dirty="0" smtClean="0"/>
              <a:t> </a:t>
            </a:r>
            <a:r>
              <a:rPr lang="en-US" sz="2600" dirty="0" err="1" smtClean="0"/>
              <a:t>còn</a:t>
            </a:r>
            <a:r>
              <a:rPr lang="en-US" sz="2600" dirty="0" smtClean="0"/>
              <a:t> </a:t>
            </a:r>
            <a:r>
              <a:rPr lang="en-US" sz="2600" dirty="0" err="1" smtClean="0"/>
              <a:t>lại</a:t>
            </a:r>
            <a:r>
              <a:rPr lang="en-US" sz="2600" dirty="0" smtClean="0"/>
              <a:t> </a:t>
            </a:r>
            <a:r>
              <a:rPr lang="en-US" sz="2600" dirty="0" err="1" smtClean="0"/>
              <a:t>tại</a:t>
            </a:r>
            <a:r>
              <a:rPr lang="en-US" sz="2600" dirty="0" smtClean="0"/>
              <a:t> </a:t>
            </a:r>
            <a:r>
              <a:rPr lang="en-US" sz="2600" dirty="0" err="1" smtClean="0"/>
              <a:t>các</a:t>
            </a:r>
            <a:r>
              <a:rPr lang="en-US" sz="2600" dirty="0" smtClean="0"/>
              <a:t> </a:t>
            </a:r>
            <a:r>
              <a:rPr lang="en-US" sz="2600" dirty="0" err="1" smtClean="0"/>
              <a:t>nút</a:t>
            </a:r>
            <a:r>
              <a:rPr lang="en-US" sz="2600" dirty="0" smtClean="0"/>
              <a:t> </a:t>
            </a:r>
            <a:r>
              <a:rPr lang="en-US" sz="2600" dirty="0" err="1" smtClean="0"/>
              <a:t>quyết</a:t>
            </a:r>
            <a:r>
              <a:rPr lang="en-US" sz="2600" dirty="0" smtClean="0"/>
              <a:t> </a:t>
            </a:r>
            <a:r>
              <a:rPr lang="en-US" sz="2600" dirty="0" err="1" smtClean="0"/>
              <a:t>định</a:t>
            </a:r>
            <a:r>
              <a:rPr lang="en-US" sz="2600" dirty="0" smtClean="0"/>
              <a:t>.</a:t>
            </a:r>
          </a:p>
          <a:p>
            <a:pPr algn="just"/>
            <a:r>
              <a:rPr lang="en-US" sz="2600" dirty="0" err="1" smtClean="0"/>
              <a:t>Tiếp</a:t>
            </a:r>
            <a:r>
              <a:rPr lang="en-US" sz="2600" dirty="0" smtClean="0"/>
              <a:t> </a:t>
            </a:r>
            <a:r>
              <a:rPr lang="en-US" sz="2600" dirty="0" err="1" smtClean="0"/>
              <a:t>tục</a:t>
            </a:r>
            <a:r>
              <a:rPr lang="en-US" sz="2600" dirty="0" smtClean="0"/>
              <a:t> </a:t>
            </a:r>
            <a:r>
              <a:rPr lang="en-US" sz="2600" dirty="0" err="1" smtClean="0"/>
              <a:t>thay</a:t>
            </a:r>
            <a:r>
              <a:rPr lang="en-US" sz="2600" dirty="0" smtClean="0"/>
              <a:t> </a:t>
            </a:r>
            <a:r>
              <a:rPr lang="en-US" sz="2600" dirty="0" err="1" smtClean="0"/>
              <a:t>đổi</a:t>
            </a:r>
            <a:r>
              <a:rPr lang="en-US" sz="2600" dirty="0" smtClean="0"/>
              <a:t> </a:t>
            </a:r>
            <a:r>
              <a:rPr lang="en-US" sz="2600" dirty="0" err="1" smtClean="0"/>
              <a:t>cho</a:t>
            </a:r>
            <a:r>
              <a:rPr lang="en-US" sz="2600" dirty="0" smtClean="0"/>
              <a:t> </a:t>
            </a:r>
            <a:r>
              <a:rPr lang="en-US" sz="2600" dirty="0" err="1" smtClean="0"/>
              <a:t>đến</a:t>
            </a:r>
            <a:r>
              <a:rPr lang="en-US" sz="2600" dirty="0" smtClean="0"/>
              <a:t> </a:t>
            </a:r>
            <a:r>
              <a:rPr lang="en-US" sz="2600" dirty="0" err="1" smtClean="0"/>
              <a:t>khi</a:t>
            </a:r>
            <a:r>
              <a:rPr lang="en-US" sz="2600" dirty="0" smtClean="0"/>
              <a:t> </a:t>
            </a:r>
            <a:r>
              <a:rPr lang="en-US" sz="2600" dirty="0" err="1" smtClean="0"/>
              <a:t>duyệt</a:t>
            </a:r>
            <a:r>
              <a:rPr lang="en-US" sz="2600" dirty="0" smtClean="0"/>
              <a:t> </a:t>
            </a:r>
            <a:r>
              <a:rPr lang="en-US" sz="2600" dirty="0" err="1" smtClean="0"/>
              <a:t>hết</a:t>
            </a:r>
            <a:r>
              <a:rPr lang="en-US" sz="2600" dirty="0" smtClean="0"/>
              <a:t> </a:t>
            </a:r>
            <a:r>
              <a:rPr lang="en-US" sz="2600" dirty="0" err="1" smtClean="0"/>
              <a:t>các</a:t>
            </a:r>
            <a:r>
              <a:rPr lang="en-US" sz="2600" dirty="0" smtClean="0"/>
              <a:t> </a:t>
            </a:r>
            <a:r>
              <a:rPr lang="en-US" sz="2600" dirty="0" err="1" smtClean="0"/>
              <a:t>nút</a:t>
            </a:r>
            <a:r>
              <a:rPr lang="en-US" sz="2600" dirty="0" smtClean="0"/>
              <a:t> </a:t>
            </a:r>
            <a:r>
              <a:rPr lang="en-US" sz="2600" dirty="0" err="1" smtClean="0"/>
              <a:t>quyết</a:t>
            </a:r>
            <a:r>
              <a:rPr lang="en-US" sz="2600" dirty="0" smtClean="0"/>
              <a:t> </a:t>
            </a:r>
            <a:r>
              <a:rPr lang="en-US" sz="2600" dirty="0" err="1" smtClean="0"/>
              <a:t>định</a:t>
            </a:r>
            <a:r>
              <a:rPr lang="en-US" sz="2600" dirty="0" smtClean="0"/>
              <a:t> </a:t>
            </a:r>
            <a:r>
              <a:rPr lang="en-US" sz="2600" dirty="0" err="1" smtClean="0"/>
              <a:t>của</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a:t>
            </a:r>
          </a:p>
          <a:p>
            <a:pPr algn="just"/>
            <a:r>
              <a:rPr lang="en-US" sz="2600" dirty="0" err="1" smtClean="0"/>
              <a:t>Số</a:t>
            </a:r>
            <a:r>
              <a:rPr lang="en-US" sz="2600" dirty="0" smtClean="0"/>
              <a:t> </a:t>
            </a:r>
            <a:r>
              <a:rPr lang="en-US" sz="2600" dirty="0" err="1" smtClean="0"/>
              <a:t>đường</a:t>
            </a:r>
            <a:r>
              <a:rPr lang="en-US" sz="2600" dirty="0" smtClean="0"/>
              <a:t> </a:t>
            </a:r>
            <a:r>
              <a:rPr lang="en-US" sz="2600" dirty="0" err="1" smtClean="0"/>
              <a:t>tuyến</a:t>
            </a:r>
            <a:r>
              <a:rPr lang="en-US" sz="2600" dirty="0" smtClean="0"/>
              <a:t> </a:t>
            </a:r>
            <a:r>
              <a:rPr lang="en-US" sz="2600" dirty="0" err="1" smtClean="0"/>
              <a:t>tính</a:t>
            </a:r>
            <a:r>
              <a:rPr lang="en-US" sz="2600" dirty="0" smtClean="0"/>
              <a:t> </a:t>
            </a:r>
            <a:r>
              <a:rPr lang="en-US" sz="2600" dirty="0" err="1" smtClean="0"/>
              <a:t>độc</a:t>
            </a:r>
            <a:r>
              <a:rPr lang="en-US" sz="2600" dirty="0" smtClean="0"/>
              <a:t> </a:t>
            </a:r>
            <a:r>
              <a:rPr lang="en-US" sz="2600" dirty="0" err="1" smtClean="0"/>
              <a:t>lập</a:t>
            </a:r>
            <a:r>
              <a:rPr lang="en-US" sz="2600" dirty="0" smtClean="0"/>
              <a:t> </a:t>
            </a:r>
            <a:r>
              <a:rPr lang="en-US" sz="2600" dirty="0" err="1" smtClean="0"/>
              <a:t>được</a:t>
            </a:r>
            <a:r>
              <a:rPr lang="en-US" sz="2600" dirty="0" smtClean="0"/>
              <a:t> </a:t>
            </a:r>
            <a:r>
              <a:rPr lang="en-US" sz="2600" dirty="0" err="1" smtClean="0"/>
              <a:t>xác</a:t>
            </a:r>
            <a:r>
              <a:rPr lang="en-US" sz="2600" dirty="0" smtClean="0"/>
              <a:t> </a:t>
            </a:r>
            <a:r>
              <a:rPr lang="en-US" sz="2600" dirty="0" err="1" smtClean="0"/>
              <a:t>định</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độ</a:t>
            </a:r>
            <a:r>
              <a:rPr lang="en-US" sz="2600" dirty="0" smtClean="0"/>
              <a:t> </a:t>
            </a:r>
            <a:r>
              <a:rPr lang="en-US" sz="2600" dirty="0" err="1" smtClean="0"/>
              <a:t>phức</a:t>
            </a:r>
            <a:r>
              <a:rPr lang="en-US" sz="2600" dirty="0" smtClean="0"/>
              <a:t> </a:t>
            </a:r>
            <a:r>
              <a:rPr lang="en-US" sz="2600" dirty="0" err="1" smtClean="0"/>
              <a:t>tạp</a:t>
            </a:r>
            <a:r>
              <a:rPr lang="en-US" sz="2600" dirty="0" smtClean="0"/>
              <a:t> </a:t>
            </a:r>
            <a:r>
              <a:rPr lang="en-US" sz="2600" dirty="0" err="1" smtClean="0"/>
              <a:t>của</a:t>
            </a:r>
            <a:r>
              <a:rPr lang="en-US" sz="2600" dirty="0" smtClean="0"/>
              <a:t> </a:t>
            </a:r>
            <a:r>
              <a:rPr lang="en-US" sz="2600" dirty="0" err="1" smtClean="0"/>
              <a:t>đồ</a:t>
            </a:r>
            <a:r>
              <a:rPr lang="en-US" sz="2600" dirty="0" smtClean="0"/>
              <a:t> </a:t>
            </a:r>
            <a:r>
              <a:rPr lang="en-US" sz="2600" dirty="0" err="1" smtClean="0"/>
              <a:t>thị</a:t>
            </a:r>
            <a:r>
              <a:rPr lang="en-US" sz="2600" dirty="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a:xfrm>
            <a:off x="609600" y="274638"/>
            <a:ext cx="8077200" cy="792162"/>
          </a:xfrm>
        </p:spPr>
        <p:txBody>
          <a:bodyPr>
            <a:normAutofit/>
          </a:bodyPr>
          <a:lstStyle/>
          <a:p>
            <a:r>
              <a:rPr lang="en-US" sz="3000" dirty="0" err="1" smtClean="0"/>
              <a:t>Quy</a:t>
            </a:r>
            <a:r>
              <a:rPr lang="en-US" sz="3000" dirty="0" smtClean="0"/>
              <a:t> </a:t>
            </a:r>
            <a:r>
              <a:rPr lang="en-US" sz="3000" dirty="0" err="1" smtClean="0"/>
              <a:t>trình</a:t>
            </a:r>
            <a:r>
              <a:rPr lang="en-US" sz="3000" dirty="0" smtClean="0"/>
              <a:t> </a:t>
            </a:r>
            <a:r>
              <a:rPr lang="en-US" sz="3000" dirty="0" err="1" smtClean="0"/>
              <a:t>xác</a:t>
            </a:r>
            <a:r>
              <a:rPr lang="en-US" sz="3000" dirty="0" smtClean="0"/>
              <a:t> </a:t>
            </a:r>
            <a:r>
              <a:rPr lang="en-US" sz="3000" dirty="0" err="1" smtClean="0"/>
              <a:t>định</a:t>
            </a:r>
            <a:r>
              <a:rPr lang="en-US" sz="3000" dirty="0" smtClean="0"/>
              <a:t> </a:t>
            </a:r>
            <a:r>
              <a:rPr lang="en-US" sz="3000" dirty="0" err="1" smtClean="0"/>
              <a:t>đường</a:t>
            </a:r>
            <a:r>
              <a:rPr lang="en-US" sz="3000" dirty="0" smtClean="0"/>
              <a:t> </a:t>
            </a:r>
            <a:r>
              <a:rPr lang="en-US" sz="3000" dirty="0" err="1" smtClean="0"/>
              <a:t>tuyến</a:t>
            </a:r>
            <a:r>
              <a:rPr lang="en-US" sz="3000" dirty="0" smtClean="0"/>
              <a:t> </a:t>
            </a:r>
            <a:r>
              <a:rPr lang="en-US" sz="3000" dirty="0" err="1" smtClean="0"/>
              <a:t>tính</a:t>
            </a:r>
            <a:r>
              <a:rPr lang="en-US" sz="3000" dirty="0" smtClean="0"/>
              <a:t> </a:t>
            </a:r>
            <a:r>
              <a:rPr lang="en-US" sz="3000" dirty="0" err="1" smtClean="0"/>
              <a:t>độc</a:t>
            </a:r>
            <a:r>
              <a:rPr lang="en-US" sz="3000" dirty="0" smtClean="0"/>
              <a:t> </a:t>
            </a:r>
            <a:r>
              <a:rPr lang="en-US" sz="3000" dirty="0" err="1" smtClean="0"/>
              <a:t>lập</a:t>
            </a:r>
            <a:endParaRPr lang="en-US" sz="3000"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26</a:t>
            </a:fld>
            <a:endParaRPr lang="en-US" dirty="0"/>
          </a:p>
        </p:txBody>
      </p:sp>
      <p:pic>
        <p:nvPicPr>
          <p:cNvPr id="38915" name="Picture 3"/>
          <p:cNvPicPr>
            <a:picLocks noChangeAspect="1" noChangeArrowheads="1"/>
          </p:cNvPicPr>
          <p:nvPr/>
        </p:nvPicPr>
        <p:blipFill>
          <a:blip r:embed="rId3" cstate="print"/>
          <a:srcRect/>
          <a:stretch>
            <a:fillRect/>
          </a:stretch>
        </p:blipFill>
        <p:spPr bwMode="auto">
          <a:xfrm>
            <a:off x="685800" y="1295400"/>
            <a:ext cx="7943850" cy="5038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a:xfrm>
            <a:off x="609600" y="274638"/>
            <a:ext cx="8077200" cy="792162"/>
          </a:xfrm>
        </p:spPr>
        <p:txBody>
          <a:bodyPr>
            <a:normAutofit/>
          </a:bodyPr>
          <a:lstStyle/>
          <a:p>
            <a:r>
              <a:rPr lang="en-US" sz="3000" dirty="0" err="1" smtClean="0"/>
              <a:t>Quy</a:t>
            </a:r>
            <a:r>
              <a:rPr lang="en-US" sz="3000" dirty="0" smtClean="0"/>
              <a:t> </a:t>
            </a:r>
            <a:r>
              <a:rPr lang="en-US" sz="3000" dirty="0" err="1" smtClean="0"/>
              <a:t>trình</a:t>
            </a:r>
            <a:r>
              <a:rPr lang="en-US" sz="3000" dirty="0" smtClean="0"/>
              <a:t> </a:t>
            </a:r>
            <a:r>
              <a:rPr lang="en-US" sz="3000" dirty="0" err="1" smtClean="0"/>
              <a:t>xác</a:t>
            </a:r>
            <a:r>
              <a:rPr lang="en-US" sz="3000" dirty="0" smtClean="0"/>
              <a:t> </a:t>
            </a:r>
            <a:r>
              <a:rPr lang="en-US" sz="3000" dirty="0" err="1" smtClean="0"/>
              <a:t>định</a:t>
            </a:r>
            <a:r>
              <a:rPr lang="en-US" sz="3000" dirty="0" smtClean="0"/>
              <a:t> </a:t>
            </a:r>
            <a:r>
              <a:rPr lang="en-US" sz="3000" dirty="0" err="1" smtClean="0"/>
              <a:t>đường</a:t>
            </a:r>
            <a:r>
              <a:rPr lang="en-US" sz="3000" dirty="0" smtClean="0"/>
              <a:t> </a:t>
            </a:r>
            <a:r>
              <a:rPr lang="en-US" sz="3000" dirty="0" err="1" smtClean="0"/>
              <a:t>tuyến</a:t>
            </a:r>
            <a:r>
              <a:rPr lang="en-US" sz="3000" dirty="0" smtClean="0"/>
              <a:t> </a:t>
            </a:r>
            <a:r>
              <a:rPr lang="en-US" sz="3000" dirty="0" err="1" smtClean="0"/>
              <a:t>tính</a:t>
            </a:r>
            <a:r>
              <a:rPr lang="en-US" sz="3000" dirty="0" smtClean="0"/>
              <a:t> </a:t>
            </a:r>
            <a:r>
              <a:rPr lang="en-US" sz="3000" dirty="0" err="1" smtClean="0"/>
              <a:t>độc</a:t>
            </a:r>
            <a:r>
              <a:rPr lang="en-US" sz="3000" dirty="0" smtClean="0"/>
              <a:t> </a:t>
            </a:r>
            <a:r>
              <a:rPr lang="en-US" sz="3000" dirty="0" err="1" smtClean="0"/>
              <a:t>lập</a:t>
            </a:r>
            <a:endParaRPr lang="en-US" sz="3000"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27</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Độ</a:t>
            </a:r>
            <a:r>
              <a:rPr lang="en-US" sz="2600" dirty="0" smtClean="0"/>
              <a:t> </a:t>
            </a:r>
            <a:r>
              <a:rPr lang="en-US" sz="2600" dirty="0" err="1" smtClean="0"/>
              <a:t>phức</a:t>
            </a:r>
            <a:r>
              <a:rPr lang="en-US" sz="2600" dirty="0" smtClean="0"/>
              <a:t> </a:t>
            </a:r>
            <a:r>
              <a:rPr lang="en-US" sz="2600" dirty="0" err="1" smtClean="0"/>
              <a:t>tạp</a:t>
            </a:r>
            <a:r>
              <a:rPr lang="en-US" sz="2600" dirty="0" smtClean="0"/>
              <a:t> </a:t>
            </a:r>
            <a:r>
              <a:rPr lang="en-US" sz="2600" dirty="0" err="1" smtClean="0"/>
              <a:t>của</a:t>
            </a:r>
            <a:r>
              <a:rPr lang="en-US" sz="2600" dirty="0" smtClean="0"/>
              <a:t> </a:t>
            </a:r>
            <a:r>
              <a:rPr lang="en-US" sz="2600" dirty="0" err="1" smtClean="0"/>
              <a:t>đồ</a:t>
            </a:r>
            <a:r>
              <a:rPr lang="en-US" sz="2600" dirty="0" smtClean="0"/>
              <a:t> </a:t>
            </a:r>
            <a:r>
              <a:rPr lang="en-US" sz="2600" dirty="0" err="1" smtClean="0"/>
              <a:t>thị</a:t>
            </a:r>
            <a:endParaRPr lang="en-US" sz="2600" dirty="0" smtClean="0"/>
          </a:p>
          <a:p>
            <a:pPr algn="ctr">
              <a:buNone/>
            </a:pPr>
            <a:r>
              <a:rPr lang="en-US" sz="2600" dirty="0" smtClean="0"/>
              <a:t>C(Vg) = P + 1 = 5 + 1 = 6</a:t>
            </a:r>
          </a:p>
          <a:p>
            <a:pPr algn="just"/>
            <a:r>
              <a:rPr lang="en-US" sz="2600" dirty="0" err="1" smtClean="0"/>
              <a:t>Các</a:t>
            </a:r>
            <a:r>
              <a:rPr lang="en-US" sz="2600" dirty="0" smtClean="0"/>
              <a:t> </a:t>
            </a:r>
            <a:r>
              <a:rPr lang="en-US" sz="2600" dirty="0" err="1" smtClean="0"/>
              <a:t>đường</a:t>
            </a:r>
            <a:r>
              <a:rPr lang="en-US" sz="2600" dirty="0" smtClean="0"/>
              <a:t> </a:t>
            </a:r>
            <a:r>
              <a:rPr lang="en-US" sz="2600" dirty="0" err="1" smtClean="0"/>
              <a:t>thi</a:t>
            </a:r>
            <a:r>
              <a:rPr lang="en-US" sz="2600" dirty="0" smtClean="0"/>
              <a:t> </a:t>
            </a:r>
            <a:r>
              <a:rPr lang="en-US" sz="2600" dirty="0" err="1" smtClean="0"/>
              <a:t>hành</a:t>
            </a:r>
            <a:r>
              <a:rPr lang="en-US" sz="2600" dirty="0" smtClean="0"/>
              <a:t> </a:t>
            </a:r>
            <a:r>
              <a:rPr lang="en-US" sz="2600" dirty="0" err="1" smtClean="0"/>
              <a:t>tuyến</a:t>
            </a:r>
            <a:r>
              <a:rPr lang="en-US" sz="2600" dirty="0" smtClean="0"/>
              <a:t> </a:t>
            </a:r>
            <a:r>
              <a:rPr lang="en-US" sz="2600" dirty="0" err="1" smtClean="0"/>
              <a:t>tính</a:t>
            </a:r>
            <a:r>
              <a:rPr lang="en-US" sz="2600" dirty="0" smtClean="0"/>
              <a:t> </a:t>
            </a:r>
            <a:r>
              <a:rPr lang="en-US" sz="2600" dirty="0" err="1" smtClean="0"/>
              <a:t>độc</a:t>
            </a:r>
            <a:r>
              <a:rPr lang="en-US" sz="2600" dirty="0" smtClean="0"/>
              <a:t> </a:t>
            </a:r>
            <a:r>
              <a:rPr lang="en-US" sz="2600" dirty="0" err="1" smtClean="0"/>
              <a:t>lập</a:t>
            </a:r>
            <a:endParaRPr lang="en-US" sz="2600" dirty="0" smtClean="0"/>
          </a:p>
          <a:p>
            <a:pPr lvl="1"/>
            <a:r>
              <a:rPr lang="en-US" sz="2200" dirty="0" smtClean="0"/>
              <a:t>1→2→10→11</a:t>
            </a:r>
          </a:p>
          <a:p>
            <a:pPr lvl="1"/>
            <a:r>
              <a:rPr lang="en-US" sz="2200" dirty="0"/>
              <a:t>1→2→10→</a:t>
            </a:r>
            <a:r>
              <a:rPr lang="en-US" sz="2200" dirty="0" smtClean="0"/>
              <a:t>12</a:t>
            </a:r>
          </a:p>
          <a:p>
            <a:pPr lvl="1"/>
            <a:r>
              <a:rPr lang="en-US" sz="2200" dirty="0" smtClean="0"/>
              <a:t>1→2→3→10→11</a:t>
            </a:r>
          </a:p>
          <a:p>
            <a:pPr lvl="1"/>
            <a:r>
              <a:rPr lang="en-US" sz="2200" dirty="0" smtClean="0"/>
              <a:t>1→2→3→4→5→8→9</a:t>
            </a:r>
          </a:p>
          <a:p>
            <a:pPr lvl="1"/>
            <a:r>
              <a:rPr lang="en-US" sz="2200" dirty="0" smtClean="0"/>
              <a:t>1→2→3→4→5→6→8→9</a:t>
            </a:r>
          </a:p>
          <a:p>
            <a:pPr lvl="1"/>
            <a:r>
              <a:rPr lang="en-US" sz="2200" dirty="0" smtClean="0"/>
              <a:t>1→2→3→4→5→6→7→8→9</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a:xfrm>
            <a:off x="609600" y="274638"/>
            <a:ext cx="8077200" cy="792162"/>
          </a:xfrm>
        </p:spPr>
        <p:txBody>
          <a:bodyPr>
            <a:normAutofit/>
          </a:bodyPr>
          <a:lstStyle/>
          <a:p>
            <a:r>
              <a:rPr lang="en-US" sz="3000" dirty="0" err="1" smtClean="0"/>
              <a:t>Quy</a:t>
            </a:r>
            <a:r>
              <a:rPr lang="en-US" sz="3000" dirty="0" smtClean="0"/>
              <a:t> </a:t>
            </a:r>
            <a:r>
              <a:rPr lang="en-US" sz="3000" dirty="0" err="1" smtClean="0"/>
              <a:t>trình</a:t>
            </a:r>
            <a:r>
              <a:rPr lang="en-US" sz="3000" dirty="0" smtClean="0"/>
              <a:t> </a:t>
            </a:r>
            <a:r>
              <a:rPr lang="en-US" sz="3000" dirty="0" err="1" smtClean="0"/>
              <a:t>kiểm</a:t>
            </a:r>
            <a:r>
              <a:rPr lang="en-US" sz="3000" dirty="0" smtClean="0"/>
              <a:t> </a:t>
            </a:r>
            <a:r>
              <a:rPr lang="en-US" sz="3000" dirty="0" err="1" smtClean="0"/>
              <a:t>thử</a:t>
            </a:r>
            <a:r>
              <a:rPr lang="en-US" sz="3000" dirty="0" smtClean="0"/>
              <a:t> </a:t>
            </a:r>
            <a:r>
              <a:rPr lang="en-US" sz="3000" dirty="0" err="1" smtClean="0"/>
              <a:t>dựa</a:t>
            </a:r>
            <a:r>
              <a:rPr lang="en-US" sz="3000" dirty="0" smtClean="0"/>
              <a:t> </a:t>
            </a:r>
            <a:r>
              <a:rPr lang="en-US" sz="3000" dirty="0" err="1" smtClean="0"/>
              <a:t>trên</a:t>
            </a:r>
            <a:r>
              <a:rPr lang="en-US" sz="3000" dirty="0" smtClean="0"/>
              <a:t> </a:t>
            </a:r>
            <a:r>
              <a:rPr lang="en-US" sz="3000" dirty="0" err="1" smtClean="0"/>
              <a:t>luồng</a:t>
            </a:r>
            <a:r>
              <a:rPr lang="en-US" sz="3000" dirty="0" smtClean="0"/>
              <a:t> </a:t>
            </a:r>
            <a:r>
              <a:rPr lang="en-US" sz="3000" dirty="0" err="1" smtClean="0"/>
              <a:t>điều</a:t>
            </a:r>
            <a:r>
              <a:rPr lang="en-US" sz="3000" dirty="0" smtClean="0"/>
              <a:t> </a:t>
            </a:r>
            <a:r>
              <a:rPr lang="en-US" sz="3000" dirty="0" err="1" smtClean="0"/>
              <a:t>khiển</a:t>
            </a:r>
            <a:endParaRPr lang="en-US" sz="3000"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28</a:t>
            </a:fld>
            <a:endParaRPr lang="en-US" dirty="0"/>
          </a:p>
        </p:txBody>
      </p:sp>
      <p:sp>
        <p:nvSpPr>
          <p:cNvPr id="11" name="Content Placeholder 2"/>
          <p:cNvSpPr>
            <a:spLocks noGrp="1"/>
          </p:cNvSpPr>
          <p:nvPr>
            <p:ph idx="1"/>
          </p:nvPr>
        </p:nvSpPr>
        <p:spPr>
          <a:xfrm>
            <a:off x="457200" y="1371600"/>
            <a:ext cx="8305800" cy="4754563"/>
          </a:xfrm>
        </p:spPr>
        <p:txBody>
          <a:bodyPr>
            <a:normAutofit lnSpcReduction="10000"/>
          </a:bodyPr>
          <a:lstStyle/>
          <a:p>
            <a:pPr algn="just"/>
            <a:r>
              <a:rPr lang="en-US" sz="2600" dirty="0" err="1" smtClean="0"/>
              <a:t>Từ</a:t>
            </a:r>
            <a:r>
              <a:rPr lang="en-US" sz="2600" dirty="0" smtClean="0"/>
              <a:t> </a:t>
            </a:r>
            <a:r>
              <a:rPr lang="en-US" sz="2600" dirty="0" err="1" smtClean="0"/>
              <a:t>thành</a:t>
            </a:r>
            <a:r>
              <a:rPr lang="en-US" sz="2600" dirty="0" smtClean="0"/>
              <a:t> </a:t>
            </a:r>
            <a:r>
              <a:rPr lang="en-US" sz="2600" dirty="0" err="1" smtClean="0"/>
              <a:t>phần</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tương</a:t>
            </a:r>
            <a:r>
              <a:rPr lang="en-US" sz="2600" dirty="0" smtClean="0"/>
              <a:t> </a:t>
            </a:r>
            <a:r>
              <a:rPr lang="en-US" sz="2600" dirty="0" err="1" smtClean="0"/>
              <a:t>ứng</a:t>
            </a:r>
            <a:r>
              <a:rPr lang="en-US" sz="2600" dirty="0" smtClean="0"/>
              <a:t> –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nhị</a:t>
            </a:r>
            <a:r>
              <a:rPr lang="en-US" sz="2600" dirty="0" smtClean="0"/>
              <a:t> </a:t>
            </a:r>
            <a:r>
              <a:rPr lang="en-US" sz="2600" dirty="0" err="1" smtClean="0"/>
              <a:t>phân</a:t>
            </a:r>
            <a:r>
              <a:rPr lang="en-US" sz="2600" dirty="0" smtClean="0"/>
              <a:t>.</a:t>
            </a:r>
          </a:p>
          <a:p>
            <a:pPr algn="just"/>
            <a:r>
              <a:rPr lang="en-US" sz="2600" dirty="0" err="1" smtClean="0"/>
              <a:t>Xác</a:t>
            </a:r>
            <a:r>
              <a:rPr lang="en-US" sz="2600" dirty="0" smtClean="0"/>
              <a:t> </a:t>
            </a:r>
            <a:r>
              <a:rPr lang="en-US" sz="2600" dirty="0" err="1" smtClean="0"/>
              <a:t>định</a:t>
            </a:r>
            <a:r>
              <a:rPr lang="en-US" sz="2600" dirty="0" smtClean="0"/>
              <a:t> </a:t>
            </a:r>
            <a:r>
              <a:rPr lang="en-US" sz="2600" dirty="0" err="1" smtClean="0"/>
              <a:t>độ</a:t>
            </a:r>
            <a:r>
              <a:rPr lang="en-US" sz="2600" dirty="0" smtClean="0"/>
              <a:t> </a:t>
            </a:r>
            <a:r>
              <a:rPr lang="en-US" sz="2600" dirty="0" err="1" smtClean="0"/>
              <a:t>phức</a:t>
            </a:r>
            <a:r>
              <a:rPr lang="en-US" sz="2600" dirty="0" smtClean="0"/>
              <a:t> </a:t>
            </a:r>
            <a:r>
              <a:rPr lang="en-US" sz="2600" dirty="0" err="1" smtClean="0"/>
              <a:t>tạp</a:t>
            </a:r>
            <a:r>
              <a:rPr lang="en-US" sz="2600" dirty="0" smtClean="0"/>
              <a:t> C(Vg) </a:t>
            </a:r>
            <a:r>
              <a:rPr lang="en-US" sz="2600" dirty="0" err="1" smtClean="0"/>
              <a:t>của</a:t>
            </a:r>
            <a:r>
              <a:rPr lang="en-US" sz="2600" dirty="0" smtClean="0"/>
              <a:t> </a:t>
            </a:r>
            <a:r>
              <a:rPr lang="en-US" sz="2600" dirty="0" err="1" smtClean="0"/>
              <a:t>đồ</a:t>
            </a:r>
            <a:r>
              <a:rPr lang="en-US" sz="2600" dirty="0" smtClean="0"/>
              <a:t> </a:t>
            </a:r>
            <a:r>
              <a:rPr lang="en-US" sz="2600" dirty="0" err="1" smtClean="0"/>
              <a:t>thị</a:t>
            </a:r>
            <a:r>
              <a:rPr lang="en-US" sz="2600" dirty="0" smtClean="0"/>
              <a:t>.</a:t>
            </a:r>
          </a:p>
          <a:p>
            <a:pPr algn="just"/>
            <a:r>
              <a:rPr lang="en-US" sz="2600" dirty="0" err="1" smtClean="0"/>
              <a:t>Xây</a:t>
            </a:r>
            <a:r>
              <a:rPr lang="en-US" sz="2600" dirty="0" smtClean="0"/>
              <a:t> </a:t>
            </a:r>
            <a:r>
              <a:rPr lang="en-US" sz="2600" dirty="0" err="1" smtClean="0"/>
              <a:t>dựng</a:t>
            </a:r>
            <a:r>
              <a:rPr lang="en-US" sz="2600" dirty="0" smtClean="0"/>
              <a:t> C </a:t>
            </a:r>
            <a:r>
              <a:rPr lang="en-US" sz="2600" dirty="0" err="1" smtClean="0"/>
              <a:t>đường</a:t>
            </a:r>
            <a:r>
              <a:rPr lang="en-US" sz="2600" dirty="0" smtClean="0"/>
              <a:t> </a:t>
            </a:r>
            <a:r>
              <a:rPr lang="en-US" sz="2600" dirty="0" err="1" smtClean="0"/>
              <a:t>thi</a:t>
            </a:r>
            <a:r>
              <a:rPr lang="en-US" sz="2600" dirty="0" smtClean="0"/>
              <a:t> </a:t>
            </a:r>
            <a:r>
              <a:rPr lang="en-US" sz="2600" dirty="0" err="1" smtClean="0"/>
              <a:t>hành</a:t>
            </a:r>
            <a:r>
              <a:rPr lang="en-US" sz="2600" dirty="0" smtClean="0"/>
              <a:t> </a:t>
            </a:r>
            <a:r>
              <a:rPr lang="en-US" sz="2600" dirty="0" err="1" smtClean="0"/>
              <a:t>tuyến</a:t>
            </a:r>
            <a:r>
              <a:rPr lang="en-US" sz="2600" dirty="0" smtClean="0"/>
              <a:t> </a:t>
            </a:r>
            <a:r>
              <a:rPr lang="en-US" sz="2600" dirty="0" err="1" smtClean="0"/>
              <a:t>tính</a:t>
            </a:r>
            <a:r>
              <a:rPr lang="en-US" sz="2600" dirty="0" smtClean="0"/>
              <a:t> </a:t>
            </a:r>
            <a:r>
              <a:rPr lang="en-US" sz="2600" dirty="0" err="1" smtClean="0"/>
              <a:t>độc</a:t>
            </a:r>
            <a:r>
              <a:rPr lang="en-US" sz="2600" dirty="0" smtClean="0"/>
              <a:t> </a:t>
            </a:r>
            <a:r>
              <a:rPr lang="en-US" sz="2600" dirty="0" err="1" smtClean="0"/>
              <a:t>lập</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a:t>
            </a:r>
          </a:p>
          <a:p>
            <a:pPr algn="just"/>
            <a:r>
              <a:rPr lang="en-US" sz="2600" dirty="0" err="1" smtClean="0"/>
              <a:t>Với</a:t>
            </a:r>
            <a:r>
              <a:rPr lang="en-US" sz="2600" dirty="0" smtClean="0"/>
              <a:t> </a:t>
            </a:r>
            <a:r>
              <a:rPr lang="en-US" sz="2600" dirty="0" err="1" smtClean="0"/>
              <a:t>mỗi</a:t>
            </a:r>
            <a:r>
              <a:rPr lang="en-US" sz="2600" dirty="0" smtClean="0"/>
              <a:t> </a:t>
            </a:r>
            <a:r>
              <a:rPr lang="en-US" sz="2600" dirty="0" err="1" smtClean="0"/>
              <a:t>đường</a:t>
            </a:r>
            <a:r>
              <a:rPr lang="en-US" sz="2600" dirty="0" smtClean="0"/>
              <a:t> </a:t>
            </a:r>
            <a:r>
              <a:rPr lang="en-US" sz="2600" dirty="0" err="1" smtClean="0"/>
              <a:t>thi</a:t>
            </a:r>
            <a:r>
              <a:rPr lang="en-US" sz="2600" dirty="0" smtClean="0"/>
              <a:t> </a:t>
            </a:r>
            <a:r>
              <a:rPr lang="en-US" sz="2600" dirty="0" err="1" smtClean="0"/>
              <a:t>hành</a:t>
            </a:r>
            <a:r>
              <a:rPr lang="en-US" sz="2600" dirty="0" smtClean="0"/>
              <a:t> </a:t>
            </a:r>
            <a:r>
              <a:rPr lang="en-US" sz="2600" dirty="0" err="1" smtClean="0"/>
              <a:t>tuyến</a:t>
            </a:r>
            <a:r>
              <a:rPr lang="en-US" sz="2600" dirty="0" smtClean="0"/>
              <a:t> </a:t>
            </a:r>
            <a:r>
              <a:rPr lang="en-US" sz="2600" dirty="0" err="1" smtClean="0"/>
              <a:t>tính</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một</a:t>
            </a:r>
            <a:r>
              <a:rPr lang="en-US" sz="2600" dirty="0" smtClean="0"/>
              <a:t> test case </a:t>
            </a:r>
            <a:r>
              <a:rPr lang="en-US" sz="2600" dirty="0" err="1" smtClean="0"/>
              <a:t>tương</a:t>
            </a:r>
            <a:r>
              <a:rPr lang="en-US" sz="2600" dirty="0" smtClean="0"/>
              <a:t> </a:t>
            </a:r>
            <a:r>
              <a:rPr lang="en-US" sz="2600" dirty="0" err="1" smtClean="0"/>
              <a:t>ứng</a:t>
            </a:r>
            <a:r>
              <a:rPr lang="en-US" sz="2600" dirty="0" smtClean="0"/>
              <a:t>: </a:t>
            </a:r>
            <a:r>
              <a:rPr lang="en-US" sz="2600" dirty="0" err="1" smtClean="0"/>
              <a:t>xác</a:t>
            </a:r>
            <a:r>
              <a:rPr lang="en-US" sz="2600" dirty="0" smtClean="0"/>
              <a:t> </a:t>
            </a:r>
            <a:r>
              <a:rPr lang="en-US" sz="2600" dirty="0" err="1" smtClean="0"/>
              <a:t>định</a:t>
            </a:r>
            <a:r>
              <a:rPr lang="en-US" sz="2600" dirty="0" smtClean="0"/>
              <a:t> </a:t>
            </a:r>
            <a:r>
              <a:rPr lang="en-US" sz="2600" dirty="0" err="1" smtClean="0"/>
              <a:t>các</a:t>
            </a:r>
            <a:r>
              <a:rPr lang="en-US" sz="2600" dirty="0" smtClean="0"/>
              <a:t> </a:t>
            </a:r>
            <a:r>
              <a:rPr lang="en-US" sz="2600" dirty="0" err="1" smtClean="0"/>
              <a:t>giá</a:t>
            </a:r>
            <a:r>
              <a:rPr lang="en-US" sz="2600" dirty="0" smtClean="0"/>
              <a:t> </a:t>
            </a:r>
            <a:r>
              <a:rPr lang="en-US" sz="2600" dirty="0" err="1" smtClean="0"/>
              <a:t>trị</a:t>
            </a:r>
            <a:r>
              <a:rPr lang="en-US" sz="2600" dirty="0" smtClean="0"/>
              <a:t> </a:t>
            </a:r>
            <a:r>
              <a:rPr lang="en-US" sz="2600" dirty="0" err="1" smtClean="0"/>
              <a:t>để</a:t>
            </a:r>
            <a:r>
              <a:rPr lang="en-US" sz="2600" dirty="0" smtClean="0"/>
              <a:t> </a:t>
            </a:r>
            <a:r>
              <a:rPr lang="en-US" sz="2600" dirty="0" err="1" smtClean="0"/>
              <a:t>chương</a:t>
            </a:r>
            <a:r>
              <a:rPr lang="en-US" sz="2600" dirty="0" smtClean="0"/>
              <a:t> </a:t>
            </a:r>
            <a:r>
              <a:rPr lang="en-US" sz="2600" dirty="0" err="1" smtClean="0"/>
              <a:t>trình</a:t>
            </a:r>
            <a:r>
              <a:rPr lang="en-US" sz="2600" dirty="0" smtClean="0"/>
              <a:t> </a:t>
            </a:r>
            <a:r>
              <a:rPr lang="en-US" sz="2600" dirty="0" err="1" smtClean="0"/>
              <a:t>chạy</a:t>
            </a:r>
            <a:r>
              <a:rPr lang="en-US" sz="2600" dirty="0" smtClean="0"/>
              <a:t> </a:t>
            </a:r>
            <a:r>
              <a:rPr lang="en-US" sz="2600" dirty="0" err="1" smtClean="0"/>
              <a:t>theo</a:t>
            </a:r>
            <a:r>
              <a:rPr lang="en-US" sz="2600" dirty="0" smtClean="0"/>
              <a:t> </a:t>
            </a:r>
            <a:r>
              <a:rPr lang="en-US" sz="2600" dirty="0" err="1" smtClean="0"/>
              <a:t>đường</a:t>
            </a:r>
            <a:r>
              <a:rPr lang="en-US" sz="2600" dirty="0" smtClean="0"/>
              <a:t> </a:t>
            </a:r>
            <a:r>
              <a:rPr lang="en-US" sz="2600" dirty="0" err="1" smtClean="0"/>
              <a:t>thi</a:t>
            </a:r>
            <a:r>
              <a:rPr lang="en-US" sz="2600" dirty="0" smtClean="0"/>
              <a:t> </a:t>
            </a:r>
            <a:r>
              <a:rPr lang="en-US" sz="2600" dirty="0" err="1" smtClean="0"/>
              <a:t>hành</a:t>
            </a:r>
            <a:r>
              <a:rPr lang="en-US" sz="2600" dirty="0" smtClean="0"/>
              <a:t>.</a:t>
            </a:r>
          </a:p>
          <a:p>
            <a:pPr algn="just"/>
            <a:r>
              <a:rPr lang="en-US" sz="2600" dirty="0" err="1" smtClean="0"/>
              <a:t>Kiểm</a:t>
            </a:r>
            <a:r>
              <a:rPr lang="en-US" sz="2600" dirty="0" smtClean="0"/>
              <a:t> </a:t>
            </a:r>
            <a:r>
              <a:rPr lang="en-US" sz="2600" dirty="0" err="1" smtClean="0"/>
              <a:t>thử</a:t>
            </a:r>
            <a:r>
              <a:rPr lang="en-US" sz="2600" dirty="0" smtClean="0"/>
              <a:t> </a:t>
            </a:r>
            <a:r>
              <a:rPr lang="en-US" sz="2600" dirty="0" err="1" smtClean="0"/>
              <a:t>các</a:t>
            </a:r>
            <a:r>
              <a:rPr lang="en-US" sz="2600" dirty="0" smtClean="0"/>
              <a:t> test case </a:t>
            </a:r>
            <a:r>
              <a:rPr lang="en-US" sz="2600" dirty="0" err="1" smtClean="0"/>
              <a:t>được</a:t>
            </a:r>
            <a:r>
              <a:rPr lang="en-US" sz="2600" dirty="0" smtClean="0"/>
              <a:t> </a:t>
            </a:r>
            <a:r>
              <a:rPr lang="en-US" sz="2600" dirty="0" err="1" smtClean="0"/>
              <a:t>tạo</a:t>
            </a:r>
            <a:r>
              <a:rPr lang="en-US" sz="2600" dirty="0" smtClean="0"/>
              <a:t> </a:t>
            </a:r>
            <a:r>
              <a:rPr lang="en-US" sz="2600" dirty="0" err="1" smtClean="0"/>
              <a:t>ra</a:t>
            </a:r>
            <a:r>
              <a:rPr lang="en-US" sz="2600" dirty="0" smtClean="0"/>
              <a:t>, so </a:t>
            </a:r>
            <a:r>
              <a:rPr lang="en-US" sz="2600" dirty="0" err="1" smtClean="0"/>
              <a:t>sánh</a:t>
            </a:r>
            <a:r>
              <a:rPr lang="en-US" sz="2600" dirty="0" smtClean="0"/>
              <a:t> </a:t>
            </a:r>
            <a:r>
              <a:rPr lang="en-US" sz="2600" dirty="0" err="1" smtClean="0"/>
              <a:t>với</a:t>
            </a:r>
            <a:r>
              <a:rPr lang="en-US" sz="2600" dirty="0" smtClean="0"/>
              <a:t> </a:t>
            </a:r>
            <a:r>
              <a:rPr lang="en-US" sz="2600" dirty="0" err="1" smtClean="0"/>
              <a:t>kết</a:t>
            </a:r>
            <a:r>
              <a:rPr lang="en-US" sz="2600" dirty="0" smtClean="0"/>
              <a:t> </a:t>
            </a:r>
            <a:r>
              <a:rPr lang="en-US" sz="2600" dirty="0" err="1" smtClean="0"/>
              <a:t>quả</a:t>
            </a:r>
            <a:r>
              <a:rPr lang="en-US" sz="2600" dirty="0" smtClean="0"/>
              <a:t> </a:t>
            </a:r>
            <a:r>
              <a:rPr lang="en-US" sz="2600" dirty="0" err="1" smtClean="0"/>
              <a:t>mong</a:t>
            </a:r>
            <a:r>
              <a:rPr lang="en-US" sz="2600" dirty="0" smtClean="0"/>
              <a:t> </a:t>
            </a:r>
            <a:r>
              <a:rPr lang="en-US" sz="2600" dirty="0" err="1" smtClean="0"/>
              <a:t>muốn</a:t>
            </a:r>
            <a:r>
              <a:rPr lang="en-US" sz="2600" dirty="0" smtClean="0"/>
              <a:t> </a:t>
            </a:r>
            <a:r>
              <a:rPr lang="en-US" sz="2600" dirty="0" err="1" smtClean="0"/>
              <a:t>và</a:t>
            </a:r>
            <a:r>
              <a:rPr lang="en-US" sz="2600" dirty="0" smtClean="0"/>
              <a:t> </a:t>
            </a:r>
            <a:r>
              <a:rPr lang="en-US" sz="2600" dirty="0" err="1" smtClean="0"/>
              <a:t>lập</a:t>
            </a:r>
            <a:r>
              <a:rPr lang="en-US" sz="2600" dirty="0" smtClean="0"/>
              <a:t> ma </a:t>
            </a:r>
            <a:r>
              <a:rPr lang="en-US" sz="2600" dirty="0" err="1" smtClean="0"/>
              <a:t>trận</a:t>
            </a:r>
            <a:r>
              <a:rPr lang="en-US" sz="2600" dirty="0" smtClean="0"/>
              <a:t> </a:t>
            </a:r>
            <a:r>
              <a:rPr lang="en-US" sz="2600" dirty="0" err="1" smtClean="0"/>
              <a:t>bao</a:t>
            </a:r>
            <a:r>
              <a:rPr lang="en-US" sz="2600" dirty="0" smtClean="0"/>
              <a:t> </a:t>
            </a:r>
            <a:r>
              <a:rPr lang="en-US" sz="2600" dirty="0" err="1" smtClean="0"/>
              <a:t>phủ</a:t>
            </a:r>
            <a:r>
              <a:rPr lang="en-US" sz="2600" dirty="0" smtClean="0"/>
              <a:t> </a:t>
            </a:r>
            <a:r>
              <a:rPr lang="en-US" sz="2600" dirty="0" err="1" smtClean="0"/>
              <a:t>cho</a:t>
            </a:r>
            <a:r>
              <a:rPr lang="en-US" sz="2600" dirty="0" smtClean="0"/>
              <a:t> </a:t>
            </a:r>
            <a:r>
              <a:rPr lang="en-US" sz="2600" dirty="0" err="1" smtClean="0"/>
              <a:t>thành</a:t>
            </a:r>
            <a:r>
              <a:rPr lang="en-US" sz="2600" dirty="0" smtClean="0"/>
              <a:t> </a:t>
            </a:r>
            <a:r>
              <a:rPr lang="en-US" sz="2600" dirty="0" err="1" smtClean="0"/>
              <a:t>phần</a:t>
            </a:r>
            <a:r>
              <a:rPr lang="en-US" sz="2600" dirty="0" smtClean="0"/>
              <a:t> </a:t>
            </a:r>
            <a:r>
              <a:rPr lang="en-US" sz="2600" dirty="0" err="1" smtClean="0"/>
              <a:t>kiểm</a:t>
            </a:r>
            <a:r>
              <a:rPr lang="en-US" sz="2600" dirty="0" smtClean="0"/>
              <a:t> </a:t>
            </a:r>
            <a:r>
              <a:rPr lang="en-US" sz="2600" dirty="0" err="1" smtClean="0"/>
              <a:t>thử</a:t>
            </a:r>
            <a:r>
              <a:rPr lang="en-US" sz="2600" dirty="0" smtClean="0"/>
              <a:t>.</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vòng</a:t>
            </a:r>
            <a:r>
              <a:rPr lang="en-US" dirty="0" smtClean="0"/>
              <a:t> </a:t>
            </a:r>
            <a:r>
              <a:rPr lang="en-US" dirty="0" err="1" smtClean="0"/>
              <a:t>lặp</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29</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Các</a:t>
            </a:r>
            <a:r>
              <a:rPr lang="en-US" sz="2600" dirty="0" smtClean="0"/>
              <a:t> </a:t>
            </a:r>
            <a:r>
              <a:rPr lang="en-US" sz="2600" dirty="0" err="1" smtClean="0"/>
              <a:t>loại</a:t>
            </a:r>
            <a:r>
              <a:rPr lang="en-US" sz="2600" dirty="0" smtClean="0"/>
              <a:t> </a:t>
            </a:r>
            <a:r>
              <a:rPr lang="en-US" sz="2600" dirty="0" err="1" smtClean="0"/>
              <a:t>vòng</a:t>
            </a:r>
            <a:r>
              <a:rPr lang="en-US" sz="2600" dirty="0" smtClean="0"/>
              <a:t> </a:t>
            </a:r>
            <a:r>
              <a:rPr lang="en-US" sz="2600" dirty="0" err="1" smtClean="0"/>
              <a:t>lặp</a:t>
            </a:r>
            <a:r>
              <a:rPr lang="en-US" sz="2600" dirty="0" smtClean="0"/>
              <a:t> </a:t>
            </a:r>
            <a:r>
              <a:rPr lang="en-US" sz="2600" dirty="0" err="1" smtClean="0"/>
              <a:t>trong</a:t>
            </a:r>
            <a:r>
              <a:rPr lang="en-US" sz="2600" dirty="0" smtClean="0"/>
              <a:t> </a:t>
            </a:r>
            <a:r>
              <a:rPr lang="en-US" sz="2600" dirty="0" err="1" smtClean="0"/>
              <a:t>chương</a:t>
            </a:r>
            <a:r>
              <a:rPr lang="en-US" sz="2600" dirty="0" smtClean="0"/>
              <a:t> </a:t>
            </a:r>
            <a:r>
              <a:rPr lang="en-US" sz="2600" dirty="0" err="1" smtClean="0"/>
              <a:t>trình</a:t>
            </a:r>
            <a:endParaRPr lang="en-US" sz="2600" dirty="0" smtClean="0"/>
          </a:p>
          <a:p>
            <a:pPr lvl="1" algn="just"/>
            <a:r>
              <a:rPr lang="en-US" sz="2200" dirty="0" err="1" smtClean="0"/>
              <a:t>Lặp</a:t>
            </a:r>
            <a:r>
              <a:rPr lang="en-US" sz="2200" dirty="0" smtClean="0"/>
              <a:t> </a:t>
            </a:r>
            <a:r>
              <a:rPr lang="en-US" sz="2200" dirty="0" err="1" smtClean="0"/>
              <a:t>đơn</a:t>
            </a:r>
            <a:endParaRPr lang="en-US" sz="2200" dirty="0" smtClean="0"/>
          </a:p>
          <a:p>
            <a:pPr lvl="1" algn="just"/>
            <a:r>
              <a:rPr lang="en-US" sz="2200" dirty="0" err="1" smtClean="0"/>
              <a:t>Lặp</a:t>
            </a:r>
            <a:r>
              <a:rPr lang="en-US" sz="2200" dirty="0" smtClean="0"/>
              <a:t> </a:t>
            </a:r>
            <a:r>
              <a:rPr lang="en-US" sz="2200" dirty="0" err="1" smtClean="0"/>
              <a:t>đơn</a:t>
            </a:r>
            <a:r>
              <a:rPr lang="en-US" sz="2200" dirty="0" smtClean="0"/>
              <a:t> </a:t>
            </a:r>
            <a:r>
              <a:rPr lang="en-US" sz="2200" dirty="0" err="1" smtClean="0"/>
              <a:t>liền</a:t>
            </a:r>
            <a:r>
              <a:rPr lang="en-US" sz="2200" dirty="0" smtClean="0"/>
              <a:t> </a:t>
            </a:r>
            <a:r>
              <a:rPr lang="en-US" sz="2200" dirty="0" err="1" smtClean="0"/>
              <a:t>kề</a:t>
            </a:r>
            <a:r>
              <a:rPr lang="en-US" sz="2200" dirty="0" smtClean="0"/>
              <a:t> </a:t>
            </a:r>
            <a:r>
              <a:rPr lang="en-US" sz="2200" dirty="0" err="1" smtClean="0"/>
              <a:t>nhau</a:t>
            </a:r>
            <a:endParaRPr lang="en-US" sz="2200" dirty="0" smtClean="0"/>
          </a:p>
          <a:p>
            <a:pPr lvl="1" algn="just"/>
            <a:r>
              <a:rPr lang="en-US" sz="2200" dirty="0" err="1" smtClean="0"/>
              <a:t>Lặp</a:t>
            </a:r>
            <a:r>
              <a:rPr lang="en-US" sz="2200" dirty="0" smtClean="0"/>
              <a:t> </a:t>
            </a:r>
            <a:r>
              <a:rPr lang="en-US" sz="2200" dirty="0" err="1" smtClean="0"/>
              <a:t>lồng</a:t>
            </a:r>
            <a:r>
              <a:rPr lang="en-US" sz="2200" dirty="0" smtClean="0"/>
              <a:t> </a:t>
            </a:r>
            <a:r>
              <a:rPr lang="en-US" sz="2200" dirty="0" err="1" smtClean="0"/>
              <a:t>nhau</a:t>
            </a:r>
            <a:endParaRPr lang="en-US" sz="2200" dirty="0" smtClean="0"/>
          </a:p>
          <a:p>
            <a:pPr algn="just">
              <a:buNone/>
            </a:pPr>
            <a:endParaRPr lang="en-US" sz="2600" dirty="0" smtClean="0"/>
          </a:p>
        </p:txBody>
      </p:sp>
      <p:pic>
        <p:nvPicPr>
          <p:cNvPr id="43011" name="Picture 3"/>
          <p:cNvPicPr>
            <a:picLocks noChangeAspect="1" noChangeArrowheads="1"/>
          </p:cNvPicPr>
          <p:nvPr/>
        </p:nvPicPr>
        <p:blipFill>
          <a:blip r:embed="rId3" cstate="print"/>
          <a:srcRect/>
          <a:stretch>
            <a:fillRect/>
          </a:stretch>
        </p:blipFill>
        <p:spPr bwMode="auto">
          <a:xfrm>
            <a:off x="1066800" y="3886200"/>
            <a:ext cx="1181100" cy="1666875"/>
          </a:xfrm>
          <a:prstGeom prst="rect">
            <a:avLst/>
          </a:prstGeom>
          <a:noFill/>
          <a:ln w="9525">
            <a:noFill/>
            <a:miter lim="800000"/>
            <a:headEnd/>
            <a:tailEnd/>
          </a:ln>
        </p:spPr>
      </p:pic>
      <p:pic>
        <p:nvPicPr>
          <p:cNvPr id="43014" name="Picture 6"/>
          <p:cNvPicPr>
            <a:picLocks noChangeAspect="1" noChangeArrowheads="1"/>
          </p:cNvPicPr>
          <p:nvPr/>
        </p:nvPicPr>
        <p:blipFill>
          <a:blip r:embed="rId4" cstate="print"/>
          <a:srcRect/>
          <a:stretch>
            <a:fillRect/>
          </a:stretch>
        </p:blipFill>
        <p:spPr bwMode="auto">
          <a:xfrm>
            <a:off x="3886200" y="2590800"/>
            <a:ext cx="1428750" cy="3505200"/>
          </a:xfrm>
          <a:prstGeom prst="rect">
            <a:avLst/>
          </a:prstGeom>
          <a:noFill/>
          <a:ln w="9525">
            <a:noFill/>
            <a:miter lim="800000"/>
            <a:headEnd/>
            <a:tailEnd/>
          </a:ln>
        </p:spPr>
      </p:pic>
      <p:pic>
        <p:nvPicPr>
          <p:cNvPr id="43015" name="Picture 7"/>
          <p:cNvPicPr>
            <a:picLocks noChangeAspect="1" noChangeArrowheads="1"/>
          </p:cNvPicPr>
          <p:nvPr/>
        </p:nvPicPr>
        <p:blipFill>
          <a:blip r:embed="rId5" cstate="print"/>
          <a:srcRect/>
          <a:stretch>
            <a:fillRect/>
          </a:stretch>
        </p:blipFill>
        <p:spPr bwMode="auto">
          <a:xfrm>
            <a:off x="6934200" y="2514600"/>
            <a:ext cx="1685925" cy="33909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Nội</a:t>
            </a:r>
            <a:r>
              <a:rPr lang="en-US" dirty="0" smtClean="0"/>
              <a:t> dung</a:t>
            </a:r>
            <a:endParaRPr lang="en-US" dirty="0"/>
          </a:p>
        </p:txBody>
      </p:sp>
      <p:sp>
        <p:nvSpPr>
          <p:cNvPr id="3" name="Content Placeholder 2"/>
          <p:cNvSpPr>
            <a:spLocks noGrp="1"/>
          </p:cNvSpPr>
          <p:nvPr>
            <p:ph idx="1"/>
          </p:nvPr>
        </p:nvSpPr>
        <p:spPr>
          <a:xfrm>
            <a:off x="457200" y="1371600"/>
            <a:ext cx="8305800" cy="4754563"/>
          </a:xfrm>
        </p:spPr>
        <p:txBody>
          <a:bodyPr>
            <a:normAutofit/>
          </a:bodyPr>
          <a:lstStyle/>
          <a:p>
            <a:pPr algn="just"/>
            <a:r>
              <a:rPr lang="en-US" dirty="0" err="1" smtClean="0"/>
              <a:t>Khái</a:t>
            </a:r>
            <a:r>
              <a:rPr lang="en-US" dirty="0" smtClean="0"/>
              <a:t> </a:t>
            </a:r>
            <a:r>
              <a:rPr lang="en-US" dirty="0" err="1" smtClean="0"/>
              <a:t>niệm</a:t>
            </a:r>
            <a:r>
              <a:rPr lang="en-US" dirty="0" smtClean="0"/>
              <a:t> </a:t>
            </a:r>
            <a:r>
              <a:rPr lang="en-US" dirty="0" err="1" smtClean="0"/>
              <a:t>chung</a:t>
            </a:r>
            <a:endParaRPr lang="en-US" dirty="0" smtClean="0"/>
          </a:p>
          <a:p>
            <a:pPr lvl="1" algn="just"/>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smtClean="0"/>
          </a:p>
          <a:p>
            <a:pPr lvl="1" algn="just"/>
            <a:r>
              <a:rPr lang="en-US" dirty="0" err="1" smtClean="0"/>
              <a:t>Các</a:t>
            </a:r>
            <a:r>
              <a:rPr lang="en-US" dirty="0" smtClean="0"/>
              <a:t> </a:t>
            </a:r>
            <a:r>
              <a:rPr lang="en-US" dirty="0" err="1" smtClean="0"/>
              <a:t>mức</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áp</a:t>
            </a:r>
            <a:r>
              <a:rPr lang="en-US" dirty="0" smtClean="0"/>
              <a:t> </a:t>
            </a:r>
            <a:r>
              <a:rPr lang="en-US" dirty="0" err="1" smtClean="0"/>
              <a:t>dụng</a:t>
            </a:r>
            <a:r>
              <a:rPr lang="en-US" dirty="0" smtClean="0"/>
              <a:t> </a:t>
            </a:r>
            <a:r>
              <a:rPr lang="en-US" dirty="0" err="1" smtClean="0"/>
              <a:t>trong</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smtClean="0"/>
          </a:p>
          <a:p>
            <a:pPr lvl="1" algn="just"/>
            <a:r>
              <a:rPr lang="en-US" dirty="0" err="1" smtClean="0"/>
              <a:t>Các</a:t>
            </a:r>
            <a:r>
              <a:rPr lang="en-US" dirty="0" smtClean="0"/>
              <a:t> </a:t>
            </a:r>
            <a:r>
              <a:rPr lang="en-US" dirty="0" err="1" smtClean="0"/>
              <a:t>kỹ</a:t>
            </a:r>
            <a:r>
              <a:rPr lang="en-US" dirty="0" smtClean="0"/>
              <a:t> </a:t>
            </a:r>
            <a:r>
              <a:rPr lang="en-US" dirty="0" err="1" smtClean="0"/>
              <a:t>thuật</a:t>
            </a:r>
            <a:r>
              <a:rPr lang="en-US" dirty="0" smtClean="0"/>
              <a:t> </a:t>
            </a:r>
            <a:r>
              <a:rPr lang="en-US" dirty="0" err="1" smtClean="0"/>
              <a:t>trong</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smtClean="0"/>
          </a:p>
          <a:p>
            <a:pPr lvl="1" algn="just"/>
            <a:r>
              <a:rPr lang="en-US" dirty="0" err="1" smtClean="0"/>
              <a:t>Các</a:t>
            </a:r>
            <a:r>
              <a:rPr lang="en-US" dirty="0" smtClean="0"/>
              <a:t> </a:t>
            </a:r>
            <a:r>
              <a:rPr lang="en-US" dirty="0" err="1" smtClean="0"/>
              <a:t>phương</a:t>
            </a:r>
            <a:r>
              <a:rPr lang="en-US" dirty="0" smtClean="0"/>
              <a:t> </a:t>
            </a:r>
            <a:r>
              <a:rPr lang="en-US" dirty="0" err="1" smtClean="0"/>
              <a:t>pháp</a:t>
            </a:r>
            <a:r>
              <a:rPr lang="en-US" dirty="0" smtClean="0"/>
              <a:t> </a:t>
            </a:r>
            <a:r>
              <a:rPr lang="en-US" dirty="0" err="1" smtClean="0"/>
              <a:t>trong</a:t>
            </a:r>
            <a:r>
              <a:rPr lang="en-US" dirty="0" smtClean="0"/>
              <a:t> </a:t>
            </a:r>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smtClean="0"/>
          </a:p>
          <a:p>
            <a:pPr algn="just"/>
            <a:r>
              <a:rPr lang="en-US" dirty="0" err="1" smtClean="0"/>
              <a:t>Kiểm</a:t>
            </a:r>
            <a:r>
              <a:rPr lang="en-US" dirty="0" smtClean="0"/>
              <a:t> </a:t>
            </a:r>
            <a:r>
              <a:rPr lang="en-US" dirty="0" err="1" smtClean="0"/>
              <a:t>thử</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smtClean="0"/>
          </a:p>
          <a:p>
            <a:pPr algn="just"/>
            <a:r>
              <a:rPr lang="en-US" dirty="0" err="1" smtClean="0"/>
              <a:t>Kiểm</a:t>
            </a:r>
            <a:r>
              <a:rPr lang="en-US" dirty="0" smtClean="0"/>
              <a:t> </a:t>
            </a:r>
            <a:r>
              <a:rPr lang="en-US" dirty="0" err="1" smtClean="0"/>
              <a:t>thử</a:t>
            </a:r>
            <a:r>
              <a:rPr lang="en-US" dirty="0" smtClean="0"/>
              <a:t> </a:t>
            </a:r>
            <a:r>
              <a:rPr lang="en-US" dirty="0" err="1" smtClean="0"/>
              <a:t>luồng</a:t>
            </a:r>
            <a:r>
              <a:rPr lang="en-US" dirty="0" smtClean="0"/>
              <a:t> </a:t>
            </a:r>
            <a:r>
              <a:rPr lang="en-US" dirty="0" err="1" smtClean="0"/>
              <a:t>dữ</a:t>
            </a:r>
            <a:r>
              <a:rPr lang="en-US" dirty="0" smtClean="0"/>
              <a:t> </a:t>
            </a:r>
            <a:r>
              <a:rPr lang="en-US" dirty="0" err="1" smtClean="0"/>
              <a:t>liệu</a:t>
            </a:r>
            <a:endParaRPr lang="en-US" dirty="0" smtClean="0"/>
          </a:p>
          <a:p>
            <a:pPr lvl="1" algn="just"/>
            <a:endParaRPr lang="en-US" dirty="0" smtClean="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vòng</a:t>
            </a:r>
            <a:r>
              <a:rPr lang="en-US" dirty="0" smtClean="0"/>
              <a:t> </a:t>
            </a:r>
            <a:r>
              <a:rPr lang="en-US" dirty="0" err="1" smtClean="0"/>
              <a:t>lặp</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30</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Nguyên</a:t>
            </a:r>
            <a:r>
              <a:rPr lang="en-US" sz="2600" dirty="0" smtClean="0"/>
              <a:t> </a:t>
            </a:r>
            <a:r>
              <a:rPr lang="en-US" sz="2600" dirty="0" err="1" smtClean="0"/>
              <a:t>tắc</a:t>
            </a:r>
            <a:r>
              <a:rPr lang="en-US" sz="2600" dirty="0" smtClean="0"/>
              <a:t> </a:t>
            </a:r>
            <a:r>
              <a:rPr lang="en-US" sz="2600" dirty="0" err="1" smtClean="0"/>
              <a:t>với</a:t>
            </a:r>
            <a:r>
              <a:rPr lang="en-US" sz="2600" dirty="0" smtClean="0"/>
              <a:t> </a:t>
            </a:r>
            <a:r>
              <a:rPr lang="en-US" sz="2600" dirty="0" err="1" smtClean="0"/>
              <a:t>lặp</a:t>
            </a:r>
            <a:r>
              <a:rPr lang="en-US" sz="2600" dirty="0" smtClean="0"/>
              <a:t> </a:t>
            </a:r>
            <a:r>
              <a:rPr lang="en-US" sz="2600" dirty="0" err="1" smtClean="0"/>
              <a:t>đơn</a:t>
            </a:r>
            <a:r>
              <a:rPr lang="en-US" sz="2600" dirty="0" smtClean="0"/>
              <a:t> </a:t>
            </a:r>
            <a:r>
              <a:rPr lang="en-US" sz="2600" dirty="0" err="1" smtClean="0"/>
              <a:t>bao</a:t>
            </a:r>
            <a:r>
              <a:rPr lang="en-US" sz="2600" dirty="0" smtClean="0"/>
              <a:t> </a:t>
            </a:r>
            <a:r>
              <a:rPr lang="en-US" sz="2600" dirty="0" err="1" smtClean="0"/>
              <a:t>gồm</a:t>
            </a:r>
            <a:r>
              <a:rPr lang="en-US" sz="2600" dirty="0" smtClean="0"/>
              <a:t> 7 test case</a:t>
            </a:r>
          </a:p>
          <a:p>
            <a:pPr lvl="1" algn="just"/>
            <a:r>
              <a:rPr lang="en-US" sz="2200" dirty="0" err="1" smtClean="0"/>
              <a:t>Lặp</a:t>
            </a:r>
            <a:r>
              <a:rPr lang="en-US" sz="2200" dirty="0" smtClean="0"/>
              <a:t> 0 </a:t>
            </a:r>
            <a:r>
              <a:rPr lang="en-US" sz="2200" dirty="0" err="1" smtClean="0"/>
              <a:t>bước</a:t>
            </a:r>
            <a:endParaRPr lang="en-US" sz="2200" dirty="0" smtClean="0"/>
          </a:p>
          <a:p>
            <a:pPr lvl="1" algn="just"/>
            <a:r>
              <a:rPr lang="en-US" sz="2200" dirty="0" err="1" smtClean="0"/>
              <a:t>Lặp</a:t>
            </a:r>
            <a:r>
              <a:rPr lang="en-US" sz="2200" dirty="0" smtClean="0"/>
              <a:t> 1 </a:t>
            </a:r>
            <a:r>
              <a:rPr lang="en-US" sz="2200" dirty="0" err="1" smtClean="0"/>
              <a:t>bước</a:t>
            </a:r>
            <a:endParaRPr lang="en-US" sz="2200" dirty="0" smtClean="0"/>
          </a:p>
          <a:p>
            <a:pPr lvl="1" algn="just"/>
            <a:r>
              <a:rPr lang="en-US" sz="2200" dirty="0" err="1" smtClean="0"/>
              <a:t>Lặp</a:t>
            </a:r>
            <a:r>
              <a:rPr lang="en-US" sz="2200" dirty="0" smtClean="0"/>
              <a:t> 2 </a:t>
            </a:r>
            <a:r>
              <a:rPr lang="en-US" sz="2200" dirty="0" err="1" smtClean="0"/>
              <a:t>bước</a:t>
            </a:r>
            <a:endParaRPr lang="en-US" sz="2200" dirty="0" smtClean="0"/>
          </a:p>
          <a:p>
            <a:pPr lvl="1" algn="just"/>
            <a:r>
              <a:rPr lang="en-US" sz="2200" dirty="0" err="1" smtClean="0"/>
              <a:t>Lặp</a:t>
            </a:r>
            <a:r>
              <a:rPr lang="en-US" sz="2200" dirty="0" smtClean="0"/>
              <a:t> k </a:t>
            </a:r>
            <a:r>
              <a:rPr lang="en-US" sz="2200" dirty="0" err="1" smtClean="0"/>
              <a:t>bước</a:t>
            </a:r>
            <a:r>
              <a:rPr lang="en-US" sz="2200" dirty="0" smtClean="0"/>
              <a:t> </a:t>
            </a:r>
            <a:r>
              <a:rPr lang="en-US" sz="2200" dirty="0" err="1" smtClean="0"/>
              <a:t>với</a:t>
            </a:r>
            <a:r>
              <a:rPr lang="en-US" sz="2200" dirty="0" smtClean="0"/>
              <a:t> 2 &lt;  k &lt; n-1</a:t>
            </a:r>
          </a:p>
          <a:p>
            <a:pPr lvl="1" algn="just"/>
            <a:r>
              <a:rPr lang="en-US" sz="2200" dirty="0" err="1" smtClean="0"/>
              <a:t>Lặp</a:t>
            </a:r>
            <a:r>
              <a:rPr lang="en-US" sz="2200" dirty="0" smtClean="0"/>
              <a:t> n-1 </a:t>
            </a:r>
            <a:r>
              <a:rPr lang="en-US" sz="2200" dirty="0" err="1" smtClean="0"/>
              <a:t>bước</a:t>
            </a:r>
            <a:endParaRPr lang="en-US" sz="2200" dirty="0" smtClean="0"/>
          </a:p>
          <a:p>
            <a:pPr lvl="1" algn="just"/>
            <a:r>
              <a:rPr lang="en-US" sz="2200" dirty="0" err="1" smtClean="0"/>
              <a:t>Lặp</a:t>
            </a:r>
            <a:r>
              <a:rPr lang="en-US" sz="2200" dirty="0" smtClean="0"/>
              <a:t> n </a:t>
            </a:r>
            <a:r>
              <a:rPr lang="en-US" sz="2200" dirty="0" err="1" smtClean="0"/>
              <a:t>bước</a:t>
            </a:r>
            <a:endParaRPr lang="en-US" sz="2200" dirty="0" smtClean="0"/>
          </a:p>
          <a:p>
            <a:pPr lvl="1" algn="just"/>
            <a:r>
              <a:rPr lang="en-US" sz="2200" dirty="0" err="1" smtClean="0"/>
              <a:t>Lặp</a:t>
            </a:r>
            <a:r>
              <a:rPr lang="en-US" sz="2200" dirty="0" smtClean="0"/>
              <a:t> n+1 </a:t>
            </a:r>
            <a:r>
              <a:rPr lang="en-US" sz="2200" dirty="0" err="1" smtClean="0"/>
              <a:t>bước</a:t>
            </a:r>
            <a:endParaRPr lang="en-US" sz="2200" dirty="0" smtClean="0"/>
          </a:p>
          <a:p>
            <a:pPr algn="just"/>
            <a:r>
              <a:rPr lang="en-US" sz="2600" dirty="0" err="1" smtClean="0"/>
              <a:t>Nguyên</a:t>
            </a:r>
            <a:r>
              <a:rPr lang="en-US" sz="2600" dirty="0" smtClean="0"/>
              <a:t> </a:t>
            </a:r>
            <a:r>
              <a:rPr lang="en-US" sz="2600" dirty="0" err="1" smtClean="0"/>
              <a:t>tắc</a:t>
            </a:r>
            <a:r>
              <a:rPr lang="en-US" sz="2600" dirty="0" smtClean="0"/>
              <a:t> </a:t>
            </a:r>
            <a:r>
              <a:rPr lang="en-US" sz="2600" dirty="0" err="1" smtClean="0"/>
              <a:t>với</a:t>
            </a:r>
            <a:r>
              <a:rPr lang="en-US" sz="2600" dirty="0" smtClean="0"/>
              <a:t> </a:t>
            </a:r>
            <a:r>
              <a:rPr lang="en-US" sz="2600" dirty="0" err="1" smtClean="0"/>
              <a:t>lặp</a:t>
            </a:r>
            <a:r>
              <a:rPr lang="en-US" sz="2600" dirty="0" smtClean="0"/>
              <a:t> </a:t>
            </a:r>
            <a:r>
              <a:rPr lang="en-US" sz="2600" dirty="0" err="1" smtClean="0"/>
              <a:t>đơn</a:t>
            </a:r>
            <a:r>
              <a:rPr lang="en-US" sz="2600" dirty="0" smtClean="0"/>
              <a:t> </a:t>
            </a:r>
            <a:r>
              <a:rPr lang="en-US" sz="2600" dirty="0" err="1" smtClean="0"/>
              <a:t>liền</a:t>
            </a:r>
            <a:r>
              <a:rPr lang="en-US" sz="2600" dirty="0" smtClean="0"/>
              <a:t> </a:t>
            </a:r>
            <a:r>
              <a:rPr lang="en-US" sz="2600" dirty="0" err="1" smtClean="0"/>
              <a:t>kề</a:t>
            </a:r>
            <a:r>
              <a:rPr lang="en-US" sz="2600" dirty="0" smtClean="0"/>
              <a:t> </a:t>
            </a:r>
            <a:r>
              <a:rPr lang="en-US" sz="2600" dirty="0" err="1" smtClean="0"/>
              <a:t>nhau</a:t>
            </a:r>
            <a:r>
              <a:rPr lang="en-US" sz="2600" dirty="0" smtClean="0"/>
              <a:t>: </a:t>
            </a:r>
            <a:r>
              <a:rPr lang="en-US" sz="2600" dirty="0" err="1" smtClean="0"/>
              <a:t>thực</a:t>
            </a:r>
            <a:r>
              <a:rPr lang="en-US" sz="2600" dirty="0" smtClean="0"/>
              <a:t> </a:t>
            </a:r>
            <a:r>
              <a:rPr lang="en-US" sz="2600" dirty="0" err="1" smtClean="0"/>
              <a:t>hiện</a:t>
            </a:r>
            <a:r>
              <a:rPr lang="en-US" sz="2600" dirty="0" smtClean="0"/>
              <a:t> 7 test case </a:t>
            </a:r>
            <a:r>
              <a:rPr lang="en-US" sz="2600" dirty="0" err="1" smtClean="0"/>
              <a:t>với</a:t>
            </a:r>
            <a:r>
              <a:rPr lang="en-US" sz="2600" dirty="0" smtClean="0"/>
              <a:t> </a:t>
            </a:r>
            <a:r>
              <a:rPr lang="en-US" sz="2600" dirty="0" err="1" smtClean="0"/>
              <a:t>mỗi</a:t>
            </a:r>
            <a:r>
              <a:rPr lang="en-US" sz="2600" dirty="0" smtClean="0"/>
              <a:t> </a:t>
            </a:r>
            <a:r>
              <a:rPr lang="en-US" sz="2600" dirty="0" err="1" smtClean="0"/>
              <a:t>lặp</a:t>
            </a:r>
            <a:r>
              <a:rPr lang="en-US" sz="2600" dirty="0" smtClean="0"/>
              <a:t> </a:t>
            </a:r>
            <a:r>
              <a:rPr lang="en-US" sz="2600" dirty="0" err="1" smtClean="0"/>
              <a:t>đơn</a:t>
            </a:r>
            <a:r>
              <a:rPr lang="en-US" sz="2600" dirty="0" smtClean="0"/>
              <a:t> </a:t>
            </a:r>
            <a:r>
              <a:rPr lang="en-US" sz="2600" dirty="0" err="1" smtClean="0"/>
              <a:t>đồng</a:t>
            </a:r>
            <a:r>
              <a:rPr lang="en-US" sz="2600" dirty="0" smtClean="0"/>
              <a:t> </a:t>
            </a:r>
            <a:r>
              <a:rPr lang="en-US" sz="2600" dirty="0" err="1" smtClean="0"/>
              <a:t>thời</a:t>
            </a:r>
            <a:r>
              <a:rPr lang="en-US" sz="2600" dirty="0" smtClean="0"/>
              <a:t> </a:t>
            </a:r>
            <a:r>
              <a:rPr lang="en-US" sz="2600" dirty="0" err="1" smtClean="0"/>
              <a:t>cho</a:t>
            </a:r>
            <a:r>
              <a:rPr lang="en-US" sz="2600" dirty="0" smtClean="0"/>
              <a:t> </a:t>
            </a:r>
            <a:r>
              <a:rPr lang="en-US" sz="2600" dirty="0" err="1" smtClean="0"/>
              <a:t>mỗi</a:t>
            </a:r>
            <a:r>
              <a:rPr lang="en-US" sz="2600" dirty="0" smtClean="0"/>
              <a:t> </a:t>
            </a:r>
            <a:r>
              <a:rPr lang="en-US" sz="2600" dirty="0" err="1" smtClean="0"/>
              <a:t>vòng</a:t>
            </a:r>
            <a:r>
              <a:rPr lang="en-US" sz="2600" dirty="0" smtClean="0"/>
              <a:t> </a:t>
            </a:r>
            <a:r>
              <a:rPr lang="en-US" sz="2600" dirty="0" err="1" smtClean="0"/>
              <a:t>lặp</a:t>
            </a:r>
            <a:r>
              <a:rPr lang="en-US" sz="2600" dirty="0" smtClean="0"/>
              <a:t>.</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vòng</a:t>
            </a:r>
            <a:r>
              <a:rPr lang="en-US" dirty="0" smtClean="0"/>
              <a:t> </a:t>
            </a:r>
            <a:r>
              <a:rPr lang="en-US" dirty="0" err="1" smtClean="0"/>
              <a:t>lặp</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31</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Nguyên</a:t>
            </a:r>
            <a:r>
              <a:rPr lang="en-US" sz="2600" dirty="0" smtClean="0"/>
              <a:t> </a:t>
            </a:r>
            <a:r>
              <a:rPr lang="en-US" sz="2600" dirty="0" err="1" smtClean="0"/>
              <a:t>tắc</a:t>
            </a:r>
            <a:r>
              <a:rPr lang="en-US" sz="2600" dirty="0" smtClean="0"/>
              <a:t> </a:t>
            </a:r>
            <a:r>
              <a:rPr lang="en-US" sz="2600" dirty="0" err="1" smtClean="0"/>
              <a:t>với</a:t>
            </a:r>
            <a:r>
              <a:rPr lang="en-US" sz="2600" dirty="0" smtClean="0"/>
              <a:t> </a:t>
            </a:r>
            <a:r>
              <a:rPr lang="en-US" sz="2600" dirty="0" err="1" smtClean="0"/>
              <a:t>lặp</a:t>
            </a:r>
            <a:r>
              <a:rPr lang="en-US" sz="2600" dirty="0" smtClean="0"/>
              <a:t> </a:t>
            </a:r>
            <a:r>
              <a:rPr lang="en-US" sz="2600" dirty="0" err="1" smtClean="0"/>
              <a:t>lồng</a:t>
            </a:r>
            <a:r>
              <a:rPr lang="en-US" sz="2600" dirty="0" smtClean="0"/>
              <a:t> </a:t>
            </a:r>
            <a:r>
              <a:rPr lang="en-US" sz="2600" dirty="0" err="1" smtClean="0"/>
              <a:t>nhau</a:t>
            </a:r>
            <a:r>
              <a:rPr lang="en-US" sz="2600" dirty="0" smtClean="0"/>
              <a:t>:</a:t>
            </a:r>
          </a:p>
          <a:p>
            <a:pPr lvl="1" algn="just"/>
            <a:r>
              <a:rPr lang="en-US" sz="2200" dirty="0" err="1" smtClean="0"/>
              <a:t>Kiểm</a:t>
            </a:r>
            <a:r>
              <a:rPr lang="en-US" sz="2200" dirty="0" smtClean="0"/>
              <a:t> </a:t>
            </a:r>
            <a:r>
              <a:rPr lang="en-US" sz="2200" dirty="0" err="1" smtClean="0"/>
              <a:t>thử</a:t>
            </a:r>
            <a:r>
              <a:rPr lang="en-US" sz="2200" dirty="0" smtClean="0"/>
              <a:t> </a:t>
            </a:r>
            <a:r>
              <a:rPr lang="en-US" sz="2200" dirty="0" err="1" smtClean="0"/>
              <a:t>vòng</a:t>
            </a:r>
            <a:r>
              <a:rPr lang="en-US" sz="2200" dirty="0" smtClean="0"/>
              <a:t> </a:t>
            </a:r>
            <a:r>
              <a:rPr lang="en-US" sz="2200" dirty="0" err="1" smtClean="0"/>
              <a:t>lặp</a:t>
            </a:r>
            <a:r>
              <a:rPr lang="en-US" sz="2200" dirty="0" smtClean="0"/>
              <a:t> </a:t>
            </a:r>
            <a:r>
              <a:rPr lang="en-US" sz="2200" dirty="0" err="1" smtClean="0"/>
              <a:t>trong</a:t>
            </a:r>
            <a:r>
              <a:rPr lang="en-US" sz="2200" dirty="0" smtClean="0"/>
              <a:t> </a:t>
            </a:r>
            <a:r>
              <a:rPr lang="en-US" sz="2200" dirty="0" err="1" smtClean="0"/>
              <a:t>cùng</a:t>
            </a:r>
            <a:r>
              <a:rPr lang="en-US" sz="2200" dirty="0" smtClean="0"/>
              <a:t>: </a:t>
            </a:r>
            <a:r>
              <a:rPr lang="en-US" sz="2200" dirty="0" err="1" smtClean="0"/>
              <a:t>cho</a:t>
            </a:r>
            <a:r>
              <a:rPr lang="en-US" sz="2200" dirty="0" smtClean="0"/>
              <a:t> </a:t>
            </a:r>
            <a:r>
              <a:rPr lang="en-US" sz="2200" dirty="0" err="1" smtClean="0"/>
              <a:t>các</a:t>
            </a:r>
            <a:r>
              <a:rPr lang="en-US" sz="2200" dirty="0" smtClean="0"/>
              <a:t> </a:t>
            </a:r>
            <a:r>
              <a:rPr lang="en-US" sz="2200" dirty="0" err="1" smtClean="0"/>
              <a:t>vòng</a:t>
            </a:r>
            <a:r>
              <a:rPr lang="en-US" sz="2200" dirty="0" smtClean="0"/>
              <a:t> </a:t>
            </a:r>
            <a:r>
              <a:rPr lang="en-US" sz="2200" dirty="0" err="1" smtClean="0"/>
              <a:t>ngoài</a:t>
            </a:r>
            <a:r>
              <a:rPr lang="en-US" sz="2200" dirty="0" smtClean="0"/>
              <a:t> </a:t>
            </a:r>
            <a:r>
              <a:rPr lang="en-US" sz="2200" dirty="0" err="1" smtClean="0"/>
              <a:t>chạy</a:t>
            </a:r>
            <a:r>
              <a:rPr lang="en-US" sz="2200" dirty="0" smtClean="0"/>
              <a:t> </a:t>
            </a:r>
            <a:r>
              <a:rPr lang="en-US" sz="2200" dirty="0" err="1" smtClean="0"/>
              <a:t>với</a:t>
            </a:r>
            <a:r>
              <a:rPr lang="en-US" sz="2200" dirty="0" smtClean="0"/>
              <a:t> </a:t>
            </a:r>
            <a:r>
              <a:rPr lang="en-US" sz="2200" dirty="0" err="1" smtClean="0"/>
              <a:t>giá</a:t>
            </a:r>
            <a:r>
              <a:rPr lang="en-US" sz="2200" dirty="0" smtClean="0"/>
              <a:t> </a:t>
            </a:r>
            <a:r>
              <a:rPr lang="en-US" sz="2200" dirty="0" err="1" smtClean="0"/>
              <a:t>trị</a:t>
            </a:r>
            <a:r>
              <a:rPr lang="en-US" sz="2200" dirty="0" smtClean="0"/>
              <a:t> </a:t>
            </a:r>
            <a:r>
              <a:rPr lang="en-US" sz="2200" dirty="0" err="1" smtClean="0"/>
              <a:t>mặc</a:t>
            </a:r>
            <a:r>
              <a:rPr lang="en-US" sz="2200" dirty="0" smtClean="0"/>
              <a:t> </a:t>
            </a:r>
            <a:r>
              <a:rPr lang="en-US" sz="2200" dirty="0" err="1" smtClean="0"/>
              <a:t>định</a:t>
            </a:r>
            <a:r>
              <a:rPr lang="en-US" sz="2200" dirty="0" smtClean="0"/>
              <a:t> – </a:t>
            </a:r>
            <a:r>
              <a:rPr lang="en-US" sz="2200" dirty="0" err="1" smtClean="0"/>
              <a:t>kiểm</a:t>
            </a:r>
            <a:r>
              <a:rPr lang="en-US" sz="2200" dirty="0" smtClean="0"/>
              <a:t> </a:t>
            </a:r>
            <a:r>
              <a:rPr lang="en-US" sz="2200" dirty="0" err="1" smtClean="0"/>
              <a:t>tra</a:t>
            </a:r>
            <a:r>
              <a:rPr lang="en-US" sz="2200" dirty="0" smtClean="0"/>
              <a:t> </a:t>
            </a:r>
            <a:r>
              <a:rPr lang="en-US" sz="2200" dirty="0" err="1" smtClean="0"/>
              <a:t>vòng</a:t>
            </a:r>
            <a:r>
              <a:rPr lang="en-US" sz="2200" dirty="0" smtClean="0"/>
              <a:t> </a:t>
            </a:r>
            <a:r>
              <a:rPr lang="en-US" sz="2200" dirty="0" err="1" smtClean="0"/>
              <a:t>lặp</a:t>
            </a:r>
            <a:r>
              <a:rPr lang="en-US" sz="2200" dirty="0" smtClean="0"/>
              <a:t> </a:t>
            </a:r>
            <a:r>
              <a:rPr lang="en-US" sz="2200" dirty="0" err="1" smtClean="0"/>
              <a:t>trong</a:t>
            </a:r>
            <a:r>
              <a:rPr lang="en-US" sz="2200" dirty="0" smtClean="0"/>
              <a:t> </a:t>
            </a:r>
            <a:r>
              <a:rPr lang="en-US" sz="2200" dirty="0" err="1" smtClean="0"/>
              <a:t>cùng</a:t>
            </a:r>
            <a:r>
              <a:rPr lang="en-US" sz="2200" dirty="0" smtClean="0"/>
              <a:t> </a:t>
            </a:r>
            <a:r>
              <a:rPr lang="en-US" sz="2200" dirty="0" err="1" smtClean="0"/>
              <a:t>thông</a:t>
            </a:r>
            <a:r>
              <a:rPr lang="en-US" sz="2200" dirty="0" smtClean="0"/>
              <a:t> qua 7 test case.</a:t>
            </a:r>
          </a:p>
          <a:p>
            <a:pPr lvl="1" algn="just"/>
            <a:r>
              <a:rPr lang="en-US" sz="2200" dirty="0" err="1" smtClean="0"/>
              <a:t>Kiểm</a:t>
            </a:r>
            <a:r>
              <a:rPr lang="en-US" sz="2200" dirty="0" smtClean="0"/>
              <a:t> </a:t>
            </a:r>
            <a:r>
              <a:rPr lang="en-US" sz="2200" dirty="0" err="1" smtClean="0"/>
              <a:t>thử</a:t>
            </a:r>
            <a:r>
              <a:rPr lang="en-US" sz="2200" dirty="0" smtClean="0"/>
              <a:t> </a:t>
            </a:r>
            <a:r>
              <a:rPr lang="en-US" sz="2200" dirty="0" err="1" smtClean="0"/>
              <a:t>từng</a:t>
            </a:r>
            <a:r>
              <a:rPr lang="en-US" sz="2200" dirty="0" smtClean="0"/>
              <a:t> </a:t>
            </a:r>
            <a:r>
              <a:rPr lang="en-US" sz="2200" dirty="0" err="1" smtClean="0"/>
              <a:t>vòng</a:t>
            </a:r>
            <a:r>
              <a:rPr lang="en-US" sz="2200" dirty="0" smtClean="0"/>
              <a:t> </a:t>
            </a:r>
            <a:r>
              <a:rPr lang="en-US" sz="2200" dirty="0" err="1" smtClean="0"/>
              <a:t>lặp</a:t>
            </a:r>
            <a:r>
              <a:rPr lang="en-US" sz="2200" dirty="0" smtClean="0"/>
              <a:t> </a:t>
            </a:r>
            <a:r>
              <a:rPr lang="en-US" sz="2200" dirty="0" err="1" smtClean="0"/>
              <a:t>tiếp</a:t>
            </a:r>
            <a:r>
              <a:rPr lang="en-US" sz="2200" dirty="0" smtClean="0"/>
              <a:t> </a:t>
            </a:r>
            <a:r>
              <a:rPr lang="en-US" sz="2200" dirty="0" err="1" smtClean="0"/>
              <a:t>theo</a:t>
            </a:r>
            <a:r>
              <a:rPr lang="en-US" sz="2200" dirty="0" smtClean="0"/>
              <a:t>: </a:t>
            </a:r>
            <a:r>
              <a:rPr lang="en-US" sz="2200" dirty="0" err="1" smtClean="0"/>
              <a:t>giữ</a:t>
            </a:r>
            <a:r>
              <a:rPr lang="en-US" sz="2200" dirty="0" smtClean="0"/>
              <a:t> </a:t>
            </a:r>
            <a:r>
              <a:rPr lang="en-US" sz="2200" dirty="0" err="1" smtClean="0"/>
              <a:t>các</a:t>
            </a:r>
            <a:r>
              <a:rPr lang="en-US" sz="2200" dirty="0" smtClean="0"/>
              <a:t> </a:t>
            </a:r>
            <a:r>
              <a:rPr lang="en-US" sz="2200" dirty="0" err="1" smtClean="0"/>
              <a:t>vòng</a:t>
            </a:r>
            <a:r>
              <a:rPr lang="en-US" sz="2200" dirty="0" smtClean="0"/>
              <a:t> </a:t>
            </a:r>
            <a:r>
              <a:rPr lang="en-US" sz="2200" dirty="0" err="1" smtClean="0"/>
              <a:t>lặp</a:t>
            </a:r>
            <a:r>
              <a:rPr lang="en-US" sz="2200" dirty="0" smtClean="0"/>
              <a:t> </a:t>
            </a:r>
            <a:r>
              <a:rPr lang="en-US" sz="2200" dirty="0" err="1" smtClean="0"/>
              <a:t>bên</a:t>
            </a:r>
            <a:r>
              <a:rPr lang="en-US" sz="2200" dirty="0" smtClean="0"/>
              <a:t> </a:t>
            </a:r>
            <a:r>
              <a:rPr lang="en-US" sz="2200" dirty="0" err="1" smtClean="0"/>
              <a:t>trong</a:t>
            </a:r>
            <a:r>
              <a:rPr lang="en-US" sz="2200" dirty="0" smtClean="0"/>
              <a:t> </a:t>
            </a:r>
            <a:r>
              <a:rPr lang="en-US" sz="2200" dirty="0" err="1" smtClean="0"/>
              <a:t>và</a:t>
            </a:r>
            <a:r>
              <a:rPr lang="en-US" sz="2200" dirty="0" smtClean="0"/>
              <a:t> </a:t>
            </a:r>
            <a:r>
              <a:rPr lang="en-US" sz="2200" dirty="0" err="1" smtClean="0"/>
              <a:t>bên</a:t>
            </a:r>
            <a:r>
              <a:rPr lang="en-US" sz="2200" dirty="0" smtClean="0"/>
              <a:t> </a:t>
            </a:r>
            <a:r>
              <a:rPr lang="en-US" sz="2200" dirty="0" err="1" smtClean="0"/>
              <a:t>ngoài</a:t>
            </a:r>
            <a:r>
              <a:rPr lang="en-US" sz="2200" dirty="0" smtClean="0"/>
              <a:t> </a:t>
            </a:r>
            <a:r>
              <a:rPr lang="en-US" sz="2200" dirty="0" err="1" smtClean="0"/>
              <a:t>với</a:t>
            </a:r>
            <a:r>
              <a:rPr lang="en-US" sz="2200" dirty="0" smtClean="0"/>
              <a:t> </a:t>
            </a:r>
            <a:r>
              <a:rPr lang="en-US" sz="2200" dirty="0" err="1" smtClean="0"/>
              <a:t>các</a:t>
            </a:r>
            <a:r>
              <a:rPr lang="en-US" sz="2200" dirty="0" smtClean="0"/>
              <a:t> </a:t>
            </a:r>
            <a:r>
              <a:rPr lang="en-US" sz="2200" dirty="0" err="1" smtClean="0"/>
              <a:t>giá</a:t>
            </a:r>
            <a:r>
              <a:rPr lang="en-US" sz="2200" dirty="0" smtClean="0"/>
              <a:t> </a:t>
            </a:r>
            <a:r>
              <a:rPr lang="en-US" sz="2200" dirty="0" err="1" smtClean="0"/>
              <a:t>trị</a:t>
            </a:r>
            <a:r>
              <a:rPr lang="en-US" sz="2200" dirty="0" smtClean="0"/>
              <a:t> </a:t>
            </a:r>
            <a:r>
              <a:rPr lang="en-US" sz="2200" dirty="0" err="1" smtClean="0"/>
              <a:t>mặc</a:t>
            </a:r>
            <a:r>
              <a:rPr lang="en-US" sz="2200" dirty="0" smtClean="0"/>
              <a:t> </a:t>
            </a:r>
            <a:r>
              <a:rPr lang="en-US" sz="2200" dirty="0" err="1" smtClean="0"/>
              <a:t>định</a:t>
            </a:r>
            <a:r>
              <a:rPr lang="en-US" sz="2200" dirty="0" smtClean="0"/>
              <a:t>, </a:t>
            </a:r>
            <a:r>
              <a:rPr lang="en-US" sz="2200" dirty="0" err="1" smtClean="0"/>
              <a:t>thực</a:t>
            </a:r>
            <a:r>
              <a:rPr lang="en-US" sz="2200" dirty="0" smtClean="0"/>
              <a:t> </a:t>
            </a:r>
            <a:r>
              <a:rPr lang="en-US" sz="2200" dirty="0" err="1" smtClean="0"/>
              <a:t>thi</a:t>
            </a:r>
            <a:r>
              <a:rPr lang="en-US" sz="2200" dirty="0" smtClean="0"/>
              <a:t> </a:t>
            </a:r>
            <a:r>
              <a:rPr lang="en-US" sz="2200" dirty="0" err="1" smtClean="0"/>
              <a:t>vòng</a:t>
            </a:r>
            <a:r>
              <a:rPr lang="en-US" sz="2200" dirty="0" smtClean="0"/>
              <a:t> </a:t>
            </a:r>
            <a:r>
              <a:rPr lang="en-US" sz="2200" dirty="0" err="1" smtClean="0"/>
              <a:t>lặp</a:t>
            </a:r>
            <a:r>
              <a:rPr lang="en-US" sz="2200" dirty="0" smtClean="0"/>
              <a:t> </a:t>
            </a:r>
            <a:r>
              <a:rPr lang="en-US" sz="2200" dirty="0" err="1" smtClean="0"/>
              <a:t>kiểm</a:t>
            </a:r>
            <a:r>
              <a:rPr lang="en-US" sz="2200" dirty="0" smtClean="0"/>
              <a:t> </a:t>
            </a:r>
            <a:r>
              <a:rPr lang="en-US" sz="2200" dirty="0" err="1" smtClean="0"/>
              <a:t>thử</a:t>
            </a:r>
            <a:r>
              <a:rPr lang="en-US" sz="2200" dirty="0" smtClean="0"/>
              <a:t> </a:t>
            </a:r>
            <a:r>
              <a:rPr lang="en-US" sz="2200" dirty="0" err="1" smtClean="0"/>
              <a:t>với</a:t>
            </a:r>
            <a:r>
              <a:rPr lang="en-US" sz="2200" dirty="0" smtClean="0"/>
              <a:t> 7 test case </a:t>
            </a:r>
            <a:r>
              <a:rPr lang="en-US" sz="2200" dirty="0" err="1" smtClean="0"/>
              <a:t>tương</a:t>
            </a:r>
            <a:r>
              <a:rPr lang="en-US" sz="2200" dirty="0" smtClean="0"/>
              <a:t> </a:t>
            </a:r>
            <a:r>
              <a:rPr lang="en-US" sz="2200" dirty="0" err="1" smtClean="0"/>
              <a:t>ứng</a:t>
            </a:r>
            <a:r>
              <a:rPr lang="en-US" sz="2200" dirty="0" smtClean="0"/>
              <a:t>.</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32</a:t>
            </a:fld>
            <a:endParaRPr lang="en-US" dirty="0"/>
          </a:p>
        </p:txBody>
      </p:sp>
      <p:pic>
        <p:nvPicPr>
          <p:cNvPr id="3" name="Picture 2"/>
          <p:cNvPicPr>
            <a:picLocks noChangeAspect="1"/>
          </p:cNvPicPr>
          <p:nvPr/>
        </p:nvPicPr>
        <p:blipFill>
          <a:blip r:embed="rId3"/>
          <a:stretch>
            <a:fillRect/>
          </a:stretch>
        </p:blipFill>
        <p:spPr>
          <a:xfrm>
            <a:off x="1352550" y="1161923"/>
            <a:ext cx="5353050" cy="4852447"/>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33</a:t>
            </a:fld>
            <a:endParaRPr lang="en-US" dirty="0"/>
          </a:p>
        </p:txBody>
      </p:sp>
      <p:pic>
        <p:nvPicPr>
          <p:cNvPr id="45058" name="Picture 2"/>
          <p:cNvPicPr>
            <a:picLocks noChangeAspect="1" noChangeArrowheads="1"/>
          </p:cNvPicPr>
          <p:nvPr/>
        </p:nvPicPr>
        <p:blipFill>
          <a:blip r:embed="rId3" cstate="print"/>
          <a:srcRect/>
          <a:stretch>
            <a:fillRect/>
          </a:stretch>
        </p:blipFill>
        <p:spPr bwMode="auto">
          <a:xfrm>
            <a:off x="1828800" y="1295400"/>
            <a:ext cx="5562600" cy="4979424"/>
          </a:xfrm>
          <a:prstGeom prst="rect">
            <a:avLst/>
          </a:prstGeom>
          <a:noFill/>
          <a:ln w="9525">
            <a:noFill/>
            <a:miter lim="800000"/>
            <a:headEnd/>
            <a:tailEnd/>
          </a:ln>
        </p:spPr>
      </p:pic>
      <p:sp>
        <p:nvSpPr>
          <p:cNvPr id="3" name="Left Brace 2"/>
          <p:cNvSpPr/>
          <p:nvPr/>
        </p:nvSpPr>
        <p:spPr>
          <a:xfrm>
            <a:off x="2286000" y="1752600"/>
            <a:ext cx="304800" cy="6858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n w="0"/>
              <a:effectLst>
                <a:outerShdw blurRad="38100" dist="19050" dir="2700000" algn="tl" rotWithShape="0">
                  <a:schemeClr val="dk1">
                    <a:alpha val="40000"/>
                  </a:schemeClr>
                </a:outerShdw>
              </a:effectLst>
            </a:endParaRPr>
          </a:p>
        </p:txBody>
      </p:sp>
      <p:sp>
        <p:nvSpPr>
          <p:cNvPr id="8" name="TextBox 7"/>
          <p:cNvSpPr txBox="1"/>
          <p:nvPr/>
        </p:nvSpPr>
        <p:spPr>
          <a:xfrm>
            <a:off x="1934555" y="1910834"/>
            <a:ext cx="301686"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10" name="TextBox 9"/>
          <p:cNvSpPr txBox="1"/>
          <p:nvPr/>
        </p:nvSpPr>
        <p:spPr>
          <a:xfrm>
            <a:off x="4538571" y="2253734"/>
            <a:ext cx="301686" cy="369332"/>
          </a:xfrm>
          <a:prstGeom prst="rect">
            <a:avLst/>
          </a:prstGeom>
          <a:noFill/>
        </p:spPr>
        <p:txBody>
          <a:bodyPr wrap="none" rtlCol="0">
            <a:spAutoFit/>
          </a:bodyPr>
          <a:lstStyle/>
          <a:p>
            <a:r>
              <a:rPr lang="en-US" dirty="0">
                <a:solidFill>
                  <a:srgbClr val="FF0000"/>
                </a:solidFill>
              </a:rPr>
              <a:t>2</a:t>
            </a:r>
          </a:p>
        </p:txBody>
      </p:sp>
      <p:sp>
        <p:nvSpPr>
          <p:cNvPr id="11" name="TextBox 10"/>
          <p:cNvSpPr txBox="1"/>
          <p:nvPr/>
        </p:nvSpPr>
        <p:spPr>
          <a:xfrm>
            <a:off x="2973357" y="2819400"/>
            <a:ext cx="301686"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12" name="TextBox 11"/>
          <p:cNvSpPr txBox="1"/>
          <p:nvPr/>
        </p:nvSpPr>
        <p:spPr>
          <a:xfrm>
            <a:off x="5562600" y="3157577"/>
            <a:ext cx="301686" cy="369332"/>
          </a:xfrm>
          <a:prstGeom prst="rect">
            <a:avLst/>
          </a:prstGeom>
          <a:noFill/>
        </p:spPr>
        <p:txBody>
          <a:bodyPr wrap="none" rtlCol="0">
            <a:spAutoFit/>
          </a:bodyPr>
          <a:lstStyle/>
          <a:p>
            <a:r>
              <a:rPr lang="en-US" dirty="0" smtClean="0">
                <a:solidFill>
                  <a:srgbClr val="FF0000"/>
                </a:solidFill>
              </a:rPr>
              <a:t>4</a:t>
            </a:r>
            <a:endParaRPr lang="en-US" dirty="0">
              <a:solidFill>
                <a:srgbClr val="FF0000"/>
              </a:solidFill>
            </a:endParaRPr>
          </a:p>
        </p:txBody>
      </p:sp>
      <p:sp>
        <p:nvSpPr>
          <p:cNvPr id="13" name="TextBox 12"/>
          <p:cNvSpPr txBox="1"/>
          <p:nvPr/>
        </p:nvSpPr>
        <p:spPr>
          <a:xfrm>
            <a:off x="3243171" y="3417332"/>
            <a:ext cx="301686" cy="369332"/>
          </a:xfrm>
          <a:prstGeom prst="rect">
            <a:avLst/>
          </a:prstGeom>
          <a:noFill/>
        </p:spPr>
        <p:txBody>
          <a:bodyPr wrap="none" rtlCol="0">
            <a:spAutoFit/>
          </a:bodyPr>
          <a:lstStyle/>
          <a:p>
            <a:r>
              <a:rPr lang="en-US" dirty="0">
                <a:solidFill>
                  <a:srgbClr val="FF0000"/>
                </a:solidFill>
              </a:rPr>
              <a:t>5</a:t>
            </a:r>
          </a:p>
        </p:txBody>
      </p:sp>
      <p:sp>
        <p:nvSpPr>
          <p:cNvPr id="14" name="TextBox 13"/>
          <p:cNvSpPr txBox="1"/>
          <p:nvPr/>
        </p:nvSpPr>
        <p:spPr>
          <a:xfrm>
            <a:off x="4953000" y="3886200"/>
            <a:ext cx="301686" cy="369332"/>
          </a:xfrm>
          <a:prstGeom prst="rect">
            <a:avLst/>
          </a:prstGeom>
          <a:noFill/>
        </p:spPr>
        <p:txBody>
          <a:bodyPr wrap="none" rtlCol="0">
            <a:spAutoFit/>
          </a:bodyPr>
          <a:lstStyle/>
          <a:p>
            <a:r>
              <a:rPr lang="en-US" dirty="0">
                <a:solidFill>
                  <a:srgbClr val="FF0000"/>
                </a:solidFill>
              </a:rPr>
              <a:t>6</a:t>
            </a:r>
          </a:p>
        </p:txBody>
      </p:sp>
      <p:sp>
        <p:nvSpPr>
          <p:cNvPr id="15" name="TextBox 14"/>
          <p:cNvSpPr txBox="1"/>
          <p:nvPr/>
        </p:nvSpPr>
        <p:spPr>
          <a:xfrm>
            <a:off x="4185003" y="4343400"/>
            <a:ext cx="301686" cy="369332"/>
          </a:xfrm>
          <a:prstGeom prst="rect">
            <a:avLst/>
          </a:prstGeom>
          <a:noFill/>
        </p:spPr>
        <p:txBody>
          <a:bodyPr wrap="none" rtlCol="0">
            <a:spAutoFit/>
          </a:bodyPr>
          <a:lstStyle/>
          <a:p>
            <a:r>
              <a:rPr lang="en-US" dirty="0" smtClean="0">
                <a:solidFill>
                  <a:srgbClr val="FF0000"/>
                </a:solidFill>
              </a:rPr>
              <a:t>7</a:t>
            </a:r>
            <a:endParaRPr lang="en-US" dirty="0">
              <a:solidFill>
                <a:srgbClr val="FF0000"/>
              </a:solidFill>
            </a:endParaRPr>
          </a:p>
        </p:txBody>
      </p:sp>
      <p:sp>
        <p:nvSpPr>
          <p:cNvPr id="16" name="TextBox 15"/>
          <p:cNvSpPr txBox="1"/>
          <p:nvPr/>
        </p:nvSpPr>
        <p:spPr>
          <a:xfrm>
            <a:off x="5359875" y="4712732"/>
            <a:ext cx="301686" cy="369332"/>
          </a:xfrm>
          <a:prstGeom prst="rect">
            <a:avLst/>
          </a:prstGeom>
          <a:noFill/>
        </p:spPr>
        <p:txBody>
          <a:bodyPr wrap="none" rtlCol="0">
            <a:spAutoFit/>
          </a:bodyPr>
          <a:lstStyle/>
          <a:p>
            <a:r>
              <a:rPr lang="en-US" dirty="0">
                <a:solidFill>
                  <a:srgbClr val="FF0000"/>
                </a:solidFill>
              </a:rPr>
              <a:t>8</a:t>
            </a:r>
          </a:p>
        </p:txBody>
      </p:sp>
      <p:sp>
        <p:nvSpPr>
          <p:cNvPr id="17" name="TextBox 16"/>
          <p:cNvSpPr txBox="1"/>
          <p:nvPr/>
        </p:nvSpPr>
        <p:spPr>
          <a:xfrm>
            <a:off x="2236241" y="5562600"/>
            <a:ext cx="301686" cy="369332"/>
          </a:xfrm>
          <a:prstGeom prst="rect">
            <a:avLst/>
          </a:prstGeom>
          <a:noFill/>
        </p:spPr>
        <p:txBody>
          <a:bodyPr wrap="none" rtlCol="0">
            <a:spAutoFit/>
          </a:bodyPr>
          <a:lstStyle/>
          <a:p>
            <a:r>
              <a:rPr lang="en-US" dirty="0">
                <a:solidFill>
                  <a:srgbClr val="FF0000"/>
                </a:solidFill>
              </a:rPr>
              <a:t>9</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TRẮNG</a:t>
            </a:r>
            <a:endParaRPr lang="en-US" dirty="0">
              <a:latin typeface="Tahoma (Headings)"/>
            </a:endParaRPr>
          </a:p>
        </p:txBody>
      </p:sp>
      <p:sp>
        <p:nvSpPr>
          <p:cNvPr id="3" name="Subtitle 2"/>
          <p:cNvSpPr>
            <a:spLocks noGrp="1"/>
          </p:cNvSpPr>
          <p:nvPr>
            <p:ph type="subTitle" idx="1"/>
          </p:nvPr>
        </p:nvSpPr>
        <p:spPr>
          <a:xfrm>
            <a:off x="1219200" y="3886200"/>
            <a:ext cx="6858000" cy="1752600"/>
          </a:xfrm>
        </p:spPr>
        <p:txBody>
          <a:bodyPr/>
          <a:lstStyle/>
          <a:p>
            <a:r>
              <a:rPr lang="en-US" dirty="0" err="1" smtClean="0"/>
              <a:t>Kiểm</a:t>
            </a:r>
            <a:r>
              <a:rPr lang="en-US" dirty="0" smtClean="0"/>
              <a:t> </a:t>
            </a:r>
            <a:r>
              <a:rPr lang="en-US" dirty="0" err="1" smtClean="0"/>
              <a:t>thử</a:t>
            </a:r>
            <a:r>
              <a:rPr lang="en-US" dirty="0" smtClean="0"/>
              <a:t> </a:t>
            </a:r>
            <a:r>
              <a:rPr lang="en-US" dirty="0" err="1" smtClean="0"/>
              <a:t>luồng</a:t>
            </a:r>
            <a:r>
              <a:rPr lang="en-US" dirty="0" smtClean="0"/>
              <a:t> </a:t>
            </a:r>
            <a:r>
              <a:rPr lang="en-US" dirty="0" err="1" smtClean="0"/>
              <a:t>dữ</a:t>
            </a:r>
            <a:r>
              <a:rPr lang="en-US" dirty="0" smtClean="0"/>
              <a:t> </a:t>
            </a:r>
            <a:r>
              <a:rPr lang="en-US" dirty="0" err="1" smtClean="0"/>
              <a:t>liệu</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35</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Mục</a:t>
            </a:r>
            <a:r>
              <a:rPr lang="en-US" sz="2600" dirty="0" smtClean="0"/>
              <a:t> </a:t>
            </a:r>
            <a:r>
              <a:rPr lang="en-US" sz="2600" dirty="0" err="1" smtClean="0"/>
              <a:t>tiêu</a:t>
            </a:r>
            <a:r>
              <a:rPr lang="en-US" sz="2600" dirty="0" smtClean="0"/>
              <a:t> </a:t>
            </a:r>
            <a:r>
              <a:rPr lang="en-US" sz="2600" dirty="0" err="1" smtClean="0"/>
              <a:t>của</a:t>
            </a:r>
            <a:r>
              <a:rPr lang="en-US" sz="2600" dirty="0" smtClean="0"/>
              <a:t> </a:t>
            </a:r>
            <a:r>
              <a:rPr lang="en-US" sz="2600" dirty="0" err="1" smtClean="0"/>
              <a:t>chương</a:t>
            </a:r>
            <a:r>
              <a:rPr lang="en-US" sz="2600" dirty="0" smtClean="0"/>
              <a:t> </a:t>
            </a:r>
            <a:r>
              <a:rPr lang="en-US" sz="2600" dirty="0" err="1" smtClean="0"/>
              <a:t>trình</a:t>
            </a:r>
            <a:r>
              <a:rPr lang="en-US" sz="2600" dirty="0" smtClean="0"/>
              <a:t> </a:t>
            </a:r>
            <a:r>
              <a:rPr lang="en-US" sz="2600" dirty="0" err="1" smtClean="0"/>
              <a:t>là</a:t>
            </a:r>
            <a:r>
              <a:rPr lang="en-US" sz="2600" dirty="0" smtClean="0"/>
              <a:t> </a:t>
            </a:r>
            <a:r>
              <a:rPr lang="en-US" sz="2600" dirty="0" err="1" smtClean="0"/>
              <a:t>việc</a:t>
            </a:r>
            <a:r>
              <a:rPr lang="en-US" sz="2600" dirty="0" smtClean="0"/>
              <a:t> </a:t>
            </a:r>
            <a:r>
              <a:rPr lang="en-US" sz="2600" dirty="0" err="1" smtClean="0"/>
              <a:t>xử</a:t>
            </a:r>
            <a:r>
              <a:rPr lang="en-US" sz="2600" dirty="0" smtClean="0"/>
              <a:t> </a:t>
            </a:r>
            <a:r>
              <a:rPr lang="en-US" sz="2600" dirty="0" err="1" smtClean="0"/>
              <a:t>lý</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được</a:t>
            </a:r>
            <a:r>
              <a:rPr lang="en-US" sz="2600" dirty="0" smtClean="0"/>
              <a:t> </a:t>
            </a:r>
            <a:r>
              <a:rPr lang="en-US" sz="2600" dirty="0" err="1" smtClean="0"/>
              <a:t>biểu</a:t>
            </a:r>
            <a:r>
              <a:rPr lang="en-US" sz="2600" dirty="0" smtClean="0"/>
              <a:t> </a:t>
            </a:r>
            <a:r>
              <a:rPr lang="en-US" sz="2600" dirty="0" err="1" smtClean="0"/>
              <a:t>diễn</a:t>
            </a:r>
            <a:r>
              <a:rPr lang="en-US" sz="2600" dirty="0" smtClean="0"/>
              <a:t> </a:t>
            </a:r>
            <a:r>
              <a:rPr lang="en-US" sz="2600" dirty="0" err="1" smtClean="0"/>
              <a:t>trong</a:t>
            </a:r>
            <a:r>
              <a:rPr lang="en-US" sz="2600" dirty="0" smtClean="0"/>
              <a:t> </a:t>
            </a:r>
            <a:r>
              <a:rPr lang="en-US" sz="2600" dirty="0" err="1" smtClean="0"/>
              <a:t>chương</a:t>
            </a:r>
            <a:r>
              <a:rPr lang="en-US" sz="2600" dirty="0" smtClean="0"/>
              <a:t> </a:t>
            </a:r>
            <a:r>
              <a:rPr lang="en-US" sz="2600" dirty="0" err="1" smtClean="0"/>
              <a:t>trình</a:t>
            </a:r>
            <a:r>
              <a:rPr lang="en-US" sz="2600" dirty="0" smtClean="0"/>
              <a:t> </a:t>
            </a:r>
            <a:r>
              <a:rPr lang="en-US" sz="2600" dirty="0" err="1" smtClean="0"/>
              <a:t>thông</a:t>
            </a:r>
            <a:r>
              <a:rPr lang="en-US" sz="2600" dirty="0" smtClean="0"/>
              <a:t> qua </a:t>
            </a:r>
            <a:r>
              <a:rPr lang="en-US" sz="2600" dirty="0" err="1" smtClean="0"/>
              <a:t>biến</a:t>
            </a:r>
            <a:r>
              <a:rPr lang="en-US" sz="2600" dirty="0" smtClean="0"/>
              <a:t> </a:t>
            </a:r>
            <a:r>
              <a:rPr lang="en-US" sz="2600" dirty="0" err="1" smtClean="0"/>
              <a:t>cho</a:t>
            </a:r>
            <a:r>
              <a:rPr lang="en-US" sz="2600" dirty="0" smtClean="0"/>
              <a:t> </a:t>
            </a:r>
            <a:r>
              <a:rPr lang="en-US" sz="2600" dirty="0" err="1" smtClean="0"/>
              <a:t>nên</a:t>
            </a:r>
            <a:r>
              <a:rPr lang="en-US" sz="2600" dirty="0" smtClean="0"/>
              <a:t> </a:t>
            </a:r>
            <a:r>
              <a:rPr lang="en-US" sz="2600" dirty="0" err="1" smtClean="0"/>
              <a:t>bản</a:t>
            </a:r>
            <a:r>
              <a:rPr lang="en-US" sz="2600" dirty="0" smtClean="0"/>
              <a:t> </a:t>
            </a:r>
            <a:r>
              <a:rPr lang="en-US" sz="2600" dirty="0" err="1" smtClean="0"/>
              <a:t>chất</a:t>
            </a:r>
            <a:r>
              <a:rPr lang="en-US" sz="2600" dirty="0" smtClean="0"/>
              <a:t> </a:t>
            </a:r>
            <a:r>
              <a:rPr lang="en-US" sz="2600" dirty="0" err="1" smtClean="0"/>
              <a:t>của</a:t>
            </a:r>
            <a:r>
              <a:rPr lang="en-US" sz="2600" dirty="0" smtClean="0"/>
              <a:t> </a:t>
            </a:r>
            <a:r>
              <a:rPr lang="en-US" sz="2600" dirty="0" err="1" smtClean="0"/>
              <a:t>phương</a:t>
            </a:r>
            <a:r>
              <a:rPr lang="en-US" sz="2600" dirty="0" smtClean="0"/>
              <a:t> </a:t>
            </a:r>
            <a:r>
              <a:rPr lang="en-US" sz="2600" dirty="0" err="1" smtClean="0"/>
              <a:t>pháp</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luồng</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là</a:t>
            </a:r>
            <a:r>
              <a:rPr lang="en-US" sz="2600" dirty="0" smtClean="0"/>
              <a:t> </a:t>
            </a:r>
            <a:r>
              <a:rPr lang="en-US" sz="2600" dirty="0" err="1" smtClean="0"/>
              <a:t>việc</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chu</a:t>
            </a:r>
            <a:r>
              <a:rPr lang="en-US" sz="2600" dirty="0" smtClean="0"/>
              <a:t> </a:t>
            </a:r>
            <a:r>
              <a:rPr lang="en-US" sz="2600" dirty="0" err="1" smtClean="0"/>
              <a:t>trình</a:t>
            </a:r>
            <a:r>
              <a:rPr lang="en-US" sz="2600" dirty="0" smtClean="0"/>
              <a:t> </a:t>
            </a:r>
            <a:r>
              <a:rPr lang="en-US" sz="2600" dirty="0" err="1" smtClean="0"/>
              <a:t>sống</a:t>
            </a:r>
            <a:r>
              <a:rPr lang="en-US" sz="2600" dirty="0" smtClean="0"/>
              <a:t> </a:t>
            </a:r>
            <a:r>
              <a:rPr lang="en-US" sz="2600" dirty="0" err="1" smtClean="0"/>
              <a:t>của</a:t>
            </a:r>
            <a:r>
              <a:rPr lang="en-US" sz="2600" dirty="0" smtClean="0"/>
              <a:t> </a:t>
            </a:r>
            <a:r>
              <a:rPr lang="en-US" sz="2600" dirty="0" err="1" smtClean="0"/>
              <a:t>mỗi</a:t>
            </a:r>
            <a:r>
              <a:rPr lang="en-US" sz="2600" dirty="0" smtClean="0"/>
              <a:t> </a:t>
            </a:r>
            <a:r>
              <a:rPr lang="en-US" sz="2600" dirty="0" err="1" smtClean="0"/>
              <a:t>biến</a:t>
            </a:r>
            <a:r>
              <a:rPr lang="en-US" sz="2600" dirty="0" smtClean="0"/>
              <a:t> </a:t>
            </a:r>
            <a:r>
              <a:rPr lang="en-US" sz="2600" dirty="0" err="1" smtClean="0"/>
              <a:t>trong</a:t>
            </a:r>
            <a:r>
              <a:rPr lang="en-US" sz="2600" dirty="0" smtClean="0"/>
              <a:t> </a:t>
            </a:r>
            <a:r>
              <a:rPr lang="en-US" sz="2600" dirty="0" err="1" smtClean="0"/>
              <a:t>chương</a:t>
            </a:r>
            <a:r>
              <a:rPr lang="en-US" sz="2600" dirty="0" smtClean="0"/>
              <a:t> </a:t>
            </a:r>
            <a:r>
              <a:rPr lang="en-US" sz="2600" dirty="0" err="1" smtClean="0"/>
              <a:t>trình</a:t>
            </a:r>
            <a:r>
              <a:rPr lang="en-US" sz="2600" dirty="0" smtClean="0"/>
              <a:t>, </a:t>
            </a:r>
            <a:r>
              <a:rPr lang="en-US" sz="2600" dirty="0" err="1" smtClean="0"/>
              <a:t>trong</a:t>
            </a:r>
            <a:r>
              <a:rPr lang="en-US" sz="2600" dirty="0" smtClean="0"/>
              <a:t> module hay </a:t>
            </a:r>
            <a:r>
              <a:rPr lang="en-US" sz="2600" dirty="0" err="1" smtClean="0"/>
              <a:t>trong</a:t>
            </a:r>
            <a:r>
              <a:rPr lang="en-US" sz="2600" dirty="0" smtClean="0"/>
              <a:t> </a:t>
            </a:r>
            <a:r>
              <a:rPr lang="en-US" sz="2600" dirty="0" err="1" smtClean="0"/>
              <a:t>mỗi</a:t>
            </a:r>
            <a:r>
              <a:rPr lang="en-US" sz="2600" dirty="0" smtClean="0"/>
              <a:t> </a:t>
            </a:r>
            <a:r>
              <a:rPr lang="en-US" sz="2600" dirty="0" err="1" smtClean="0"/>
              <a:t>hàm</a:t>
            </a:r>
            <a:r>
              <a:rPr lang="en-US" sz="2600" dirty="0" smtClean="0"/>
              <a:t> </a:t>
            </a:r>
            <a:r>
              <a:rPr lang="en-US" sz="2600" dirty="0" err="1" smtClean="0"/>
              <a:t>của</a:t>
            </a:r>
            <a:r>
              <a:rPr lang="en-US" sz="2600" dirty="0" smtClean="0"/>
              <a:t> </a:t>
            </a:r>
            <a:r>
              <a:rPr lang="en-US" sz="2600" dirty="0" err="1" smtClean="0"/>
              <a:t>chương</a:t>
            </a:r>
            <a:r>
              <a:rPr lang="en-US" sz="2600" dirty="0" smtClean="0"/>
              <a:t> </a:t>
            </a:r>
            <a:r>
              <a:rPr lang="en-US" sz="2600" dirty="0" err="1" smtClean="0"/>
              <a:t>trình</a:t>
            </a:r>
            <a:r>
              <a:rPr lang="en-US" sz="2600" dirty="0" smtClean="0"/>
              <a:t>.</a:t>
            </a:r>
          </a:p>
          <a:p>
            <a:pPr algn="just"/>
            <a:r>
              <a:rPr lang="en-US" sz="2600" dirty="0" err="1" smtClean="0"/>
              <a:t>Đây</a:t>
            </a:r>
            <a:r>
              <a:rPr lang="en-US" sz="2600" dirty="0" smtClean="0"/>
              <a:t> </a:t>
            </a:r>
            <a:r>
              <a:rPr lang="en-US" sz="2600" dirty="0" err="1" smtClean="0"/>
              <a:t>là</a:t>
            </a:r>
            <a:r>
              <a:rPr lang="en-US" sz="2600" dirty="0" smtClean="0"/>
              <a:t> </a:t>
            </a:r>
            <a:r>
              <a:rPr lang="en-US" sz="2600" dirty="0" err="1" smtClean="0"/>
              <a:t>phương</a:t>
            </a:r>
            <a:r>
              <a:rPr lang="en-US" sz="2600" dirty="0" smtClean="0"/>
              <a:t> </a:t>
            </a:r>
            <a:r>
              <a:rPr lang="en-US" sz="2600" dirty="0" err="1" smtClean="0"/>
              <a:t>pháp</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chặt</a:t>
            </a:r>
            <a:r>
              <a:rPr lang="en-US" sz="2600" dirty="0" smtClean="0"/>
              <a:t> </a:t>
            </a:r>
            <a:r>
              <a:rPr lang="en-US" sz="2600" dirty="0" err="1" smtClean="0"/>
              <a:t>chẽ</a:t>
            </a:r>
            <a:r>
              <a:rPr lang="en-US" sz="2600" dirty="0" smtClean="0"/>
              <a:t> </a:t>
            </a:r>
            <a:r>
              <a:rPr lang="en-US" sz="2600" dirty="0" err="1" smtClean="0"/>
              <a:t>nhằm</a:t>
            </a:r>
            <a:r>
              <a:rPr lang="en-US" sz="2600" dirty="0" smtClean="0"/>
              <a:t> </a:t>
            </a:r>
            <a:r>
              <a:rPr lang="en-US" sz="2600" dirty="0" err="1" smtClean="0"/>
              <a:t>xác</a:t>
            </a:r>
            <a:r>
              <a:rPr lang="en-US" sz="2600" dirty="0" smtClean="0"/>
              <a:t> </a:t>
            </a:r>
            <a:r>
              <a:rPr lang="en-US" sz="2600" dirty="0" err="1" smtClean="0"/>
              <a:t>định</a:t>
            </a:r>
            <a:r>
              <a:rPr lang="en-US" sz="2600" dirty="0" smtClean="0"/>
              <a:t> </a:t>
            </a:r>
            <a:r>
              <a:rPr lang="en-US" sz="2600" dirty="0" err="1" smtClean="0"/>
              <a:t>được</a:t>
            </a:r>
            <a:r>
              <a:rPr lang="en-US" sz="2600" dirty="0" smtClean="0"/>
              <a:t> </a:t>
            </a:r>
            <a:r>
              <a:rPr lang="en-US" sz="2600" dirty="0" err="1" smtClean="0"/>
              <a:t>việc</a:t>
            </a:r>
            <a:r>
              <a:rPr lang="en-US" sz="2600" dirty="0" smtClean="0"/>
              <a:t> </a:t>
            </a:r>
            <a:r>
              <a:rPr lang="en-US" sz="2600" dirty="0" err="1" smtClean="0"/>
              <a:t>dùng</a:t>
            </a:r>
            <a:r>
              <a:rPr lang="en-US" sz="2600" dirty="0" smtClean="0"/>
              <a:t> </a:t>
            </a:r>
            <a:r>
              <a:rPr lang="en-US" sz="2600" dirty="0" err="1" smtClean="0"/>
              <a:t>không</a:t>
            </a:r>
            <a:r>
              <a:rPr lang="en-US" sz="2600" dirty="0" smtClean="0"/>
              <a:t> </a:t>
            </a:r>
            <a:r>
              <a:rPr lang="en-US" sz="2600" dirty="0" err="1" smtClean="0"/>
              <a:t>hợp</a:t>
            </a:r>
            <a:r>
              <a:rPr lang="en-US" sz="2600" dirty="0" smtClean="0"/>
              <a:t> </a:t>
            </a:r>
            <a:r>
              <a:rPr lang="en-US" sz="2600" dirty="0" err="1" smtClean="0"/>
              <a:t>lý</a:t>
            </a:r>
            <a:r>
              <a:rPr lang="en-US" sz="2600" dirty="0" smtClean="0"/>
              <a:t> </a:t>
            </a:r>
            <a:r>
              <a:rPr lang="en-US" sz="2600" dirty="0" err="1" smtClean="0"/>
              <a:t>của</a:t>
            </a:r>
            <a:r>
              <a:rPr lang="en-US" sz="2600" dirty="0" smtClean="0"/>
              <a:t> </a:t>
            </a:r>
            <a:r>
              <a:rPr lang="en-US" sz="2600" dirty="0" err="1" smtClean="0"/>
              <a:t>mỗi</a:t>
            </a:r>
            <a:r>
              <a:rPr lang="en-US" sz="2600" dirty="0" smtClean="0"/>
              <a:t> </a:t>
            </a:r>
            <a:r>
              <a:rPr lang="en-US" sz="2600" dirty="0" err="1" smtClean="0"/>
              <a:t>biến</a:t>
            </a:r>
            <a:r>
              <a:rPr lang="en-US" sz="2600" dirty="0" smtClean="0"/>
              <a:t>:</a:t>
            </a:r>
          </a:p>
          <a:p>
            <a:pPr lvl="1" algn="just"/>
            <a:r>
              <a:rPr lang="en-US" sz="2200" dirty="0" err="1" smtClean="0"/>
              <a:t>Khai</a:t>
            </a:r>
            <a:r>
              <a:rPr lang="en-US" sz="2200" dirty="0" smtClean="0"/>
              <a:t> </a:t>
            </a:r>
            <a:r>
              <a:rPr lang="en-US" sz="2200" dirty="0" err="1" smtClean="0"/>
              <a:t>báo</a:t>
            </a:r>
            <a:r>
              <a:rPr lang="en-US" sz="2200" dirty="0" smtClean="0"/>
              <a:t> </a:t>
            </a:r>
            <a:r>
              <a:rPr lang="en-US" sz="2200" dirty="0" err="1" smtClean="0"/>
              <a:t>và</a:t>
            </a:r>
            <a:r>
              <a:rPr lang="en-US" sz="2200" dirty="0" smtClean="0"/>
              <a:t> </a:t>
            </a:r>
            <a:r>
              <a:rPr lang="en-US" sz="2200" dirty="0" err="1" smtClean="0"/>
              <a:t>nhập</a:t>
            </a:r>
            <a:r>
              <a:rPr lang="en-US" sz="2200" dirty="0" smtClean="0"/>
              <a:t> </a:t>
            </a:r>
            <a:r>
              <a:rPr lang="en-US" sz="2200" dirty="0" err="1" smtClean="0"/>
              <a:t>dữ</a:t>
            </a:r>
            <a:r>
              <a:rPr lang="en-US" sz="2200" dirty="0" smtClean="0"/>
              <a:t> </a:t>
            </a:r>
            <a:r>
              <a:rPr lang="en-US" sz="2200" dirty="0" err="1" smtClean="0"/>
              <a:t>liệu</a:t>
            </a:r>
            <a:r>
              <a:rPr lang="en-US" sz="2200" dirty="0" smtClean="0"/>
              <a:t> </a:t>
            </a:r>
            <a:r>
              <a:rPr lang="en-US" sz="2200" dirty="0" err="1" smtClean="0"/>
              <a:t>không</a:t>
            </a:r>
            <a:r>
              <a:rPr lang="en-US" sz="2200" dirty="0" smtClean="0"/>
              <a:t> </a:t>
            </a:r>
            <a:r>
              <a:rPr lang="en-US" sz="2200" dirty="0" err="1" smtClean="0"/>
              <a:t>đúng</a:t>
            </a:r>
            <a:r>
              <a:rPr lang="en-US" sz="2200" dirty="0" smtClean="0"/>
              <a:t>: </a:t>
            </a:r>
            <a:r>
              <a:rPr lang="en-US" sz="2200" dirty="0" err="1" smtClean="0"/>
              <a:t>dư</a:t>
            </a:r>
            <a:r>
              <a:rPr lang="en-US" sz="2200" dirty="0" smtClean="0"/>
              <a:t> </a:t>
            </a:r>
            <a:r>
              <a:rPr lang="en-US" sz="2200" dirty="0" err="1" smtClean="0"/>
              <a:t>thừa</a:t>
            </a:r>
            <a:r>
              <a:rPr lang="en-US" sz="2200" dirty="0" smtClean="0"/>
              <a:t>, </a:t>
            </a:r>
            <a:r>
              <a:rPr lang="en-US" sz="2200" dirty="0" err="1" smtClean="0"/>
              <a:t>không</a:t>
            </a:r>
            <a:r>
              <a:rPr lang="en-US" sz="2200" dirty="0" smtClean="0"/>
              <a:t> </a:t>
            </a:r>
            <a:r>
              <a:rPr lang="en-US" sz="2200" dirty="0" err="1" smtClean="0"/>
              <a:t>hợp</a:t>
            </a:r>
            <a:r>
              <a:rPr lang="en-US" sz="2200" dirty="0" smtClean="0"/>
              <a:t> </a:t>
            </a:r>
            <a:r>
              <a:rPr lang="en-US" sz="2200" dirty="0" err="1" smtClean="0"/>
              <a:t>lệ</a:t>
            </a:r>
            <a:r>
              <a:rPr lang="en-US" sz="2200" dirty="0" smtClean="0"/>
              <a:t>…</a:t>
            </a:r>
          </a:p>
          <a:p>
            <a:pPr lvl="1" algn="just"/>
            <a:r>
              <a:rPr lang="en-US" sz="2200" dirty="0" err="1" smtClean="0"/>
              <a:t>Thiếu</a:t>
            </a:r>
            <a:r>
              <a:rPr lang="en-US" sz="2200" dirty="0" smtClean="0"/>
              <a:t> </a:t>
            </a:r>
            <a:r>
              <a:rPr lang="en-US" sz="2200" dirty="0" err="1" smtClean="0"/>
              <a:t>định</a:t>
            </a:r>
            <a:r>
              <a:rPr lang="en-US" sz="2200" dirty="0" smtClean="0"/>
              <a:t> </a:t>
            </a:r>
            <a:r>
              <a:rPr lang="en-US" sz="2200" dirty="0" err="1" smtClean="0"/>
              <a:t>nghĩa</a:t>
            </a:r>
            <a:r>
              <a:rPr lang="en-US" sz="2200" dirty="0" smtClean="0"/>
              <a:t>, </a:t>
            </a:r>
            <a:r>
              <a:rPr lang="en-US" sz="2200" dirty="0" err="1" smtClean="0"/>
              <a:t>khởi</a:t>
            </a:r>
            <a:r>
              <a:rPr lang="en-US" sz="2200" dirty="0" smtClean="0"/>
              <a:t> </a:t>
            </a:r>
            <a:r>
              <a:rPr lang="en-US" sz="2200" dirty="0" err="1" smtClean="0"/>
              <a:t>tạo</a:t>
            </a:r>
            <a:r>
              <a:rPr lang="en-US" sz="2200" dirty="0" smtClean="0"/>
              <a:t> </a:t>
            </a:r>
            <a:r>
              <a:rPr lang="en-US" sz="2200" dirty="0" err="1" smtClean="0"/>
              <a:t>trước</a:t>
            </a:r>
            <a:r>
              <a:rPr lang="en-US" sz="2200" dirty="0" smtClean="0"/>
              <a:t> </a:t>
            </a:r>
            <a:r>
              <a:rPr lang="en-US" sz="2200" dirty="0" err="1" smtClean="0"/>
              <a:t>khi</a:t>
            </a:r>
            <a:r>
              <a:rPr lang="en-US" sz="2200" dirty="0" smtClean="0"/>
              <a:t> </a:t>
            </a:r>
            <a:r>
              <a:rPr lang="en-US" sz="2200" dirty="0" err="1" smtClean="0"/>
              <a:t>dùng</a:t>
            </a:r>
            <a:r>
              <a:rPr lang="en-US" sz="2200" dirty="0" smtClean="0"/>
              <a:t>.</a:t>
            </a:r>
          </a:p>
          <a:p>
            <a:pPr lvl="1" algn="just"/>
            <a:r>
              <a:rPr lang="en-US" sz="2200" dirty="0" err="1" smtClean="0"/>
              <a:t>Biến</a:t>
            </a:r>
            <a:r>
              <a:rPr lang="en-US" sz="2200" dirty="0" smtClean="0"/>
              <a:t> </a:t>
            </a:r>
            <a:r>
              <a:rPr lang="en-US" sz="2200" dirty="0" err="1" smtClean="0"/>
              <a:t>định</a:t>
            </a:r>
            <a:r>
              <a:rPr lang="en-US" sz="2200" dirty="0" smtClean="0"/>
              <a:t> </a:t>
            </a:r>
            <a:r>
              <a:rPr lang="en-US" sz="2200" dirty="0" err="1" smtClean="0"/>
              <a:t>nghĩa</a:t>
            </a:r>
            <a:r>
              <a:rPr lang="en-US" sz="2200" dirty="0" smtClean="0"/>
              <a:t> </a:t>
            </a:r>
            <a:r>
              <a:rPr lang="en-US" sz="2200" dirty="0" err="1" smtClean="0"/>
              <a:t>nhưng</a:t>
            </a:r>
            <a:r>
              <a:rPr lang="en-US" sz="2200" dirty="0" smtClean="0"/>
              <a:t> </a:t>
            </a:r>
            <a:r>
              <a:rPr lang="en-US" sz="2200" dirty="0" err="1" smtClean="0"/>
              <a:t>không</a:t>
            </a:r>
            <a:r>
              <a:rPr lang="en-US" sz="2200" dirty="0" smtClean="0"/>
              <a:t> </a:t>
            </a:r>
            <a:r>
              <a:rPr lang="en-US" sz="2200" dirty="0" err="1" smtClean="0"/>
              <a:t>được</a:t>
            </a:r>
            <a:r>
              <a:rPr lang="en-US" sz="2200" dirty="0" smtClean="0"/>
              <a:t> </a:t>
            </a:r>
            <a:r>
              <a:rPr lang="en-US" sz="2200" dirty="0" err="1" smtClean="0"/>
              <a:t>dùng</a:t>
            </a:r>
            <a:r>
              <a:rPr lang="en-US" sz="2200" dirty="0" smtClean="0"/>
              <a:t>.</a:t>
            </a:r>
          </a:p>
          <a:p>
            <a:pPr lvl="1" algn="just"/>
            <a:r>
              <a:rPr lang="en-US" sz="2200" dirty="0" smtClean="0"/>
              <a:t>Etc.</a:t>
            </a:r>
          </a:p>
          <a:p>
            <a:pPr algn="just"/>
            <a:endParaRPr lang="en-US" sz="2600"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Khái</a:t>
            </a:r>
            <a:r>
              <a:rPr lang="en-US" dirty="0" smtClean="0"/>
              <a:t> </a:t>
            </a:r>
            <a:r>
              <a:rPr lang="en-US" dirty="0" err="1" smtClean="0"/>
              <a:t>niệm</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36</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Phương</a:t>
            </a:r>
            <a:r>
              <a:rPr lang="en-US" sz="2600" dirty="0" smtClean="0"/>
              <a:t> </a:t>
            </a:r>
            <a:r>
              <a:rPr lang="en-US" sz="2600" dirty="0" err="1" smtClean="0"/>
              <a:t>pháp</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luồng</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được</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mà</a:t>
            </a:r>
            <a:r>
              <a:rPr lang="en-US" sz="2600" dirty="0" smtClean="0"/>
              <a:t> </a:t>
            </a:r>
            <a:r>
              <a:rPr lang="en-US" sz="2600" dirty="0" err="1" smtClean="0"/>
              <a:t>tại</a:t>
            </a:r>
            <a:r>
              <a:rPr lang="en-US" sz="2600" dirty="0" smtClean="0"/>
              <a:t> </a:t>
            </a:r>
            <a:r>
              <a:rPr lang="en-US" sz="2600" dirty="0" err="1" smtClean="0"/>
              <a:t>đó</a:t>
            </a:r>
            <a:r>
              <a:rPr lang="en-US" sz="2600" dirty="0" smtClean="0"/>
              <a:t>, </a:t>
            </a:r>
            <a:r>
              <a:rPr lang="en-US" sz="2600" dirty="0" err="1" smtClean="0"/>
              <a:t>thay</a:t>
            </a:r>
            <a:r>
              <a:rPr lang="en-US" sz="2600" dirty="0" smtClean="0"/>
              <a:t> </a:t>
            </a:r>
            <a:r>
              <a:rPr lang="en-US" sz="2600" dirty="0" err="1" smtClean="0"/>
              <a:t>vì</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luồng</a:t>
            </a:r>
            <a:r>
              <a:rPr lang="en-US" sz="2600" dirty="0" smtClean="0"/>
              <a:t> </a:t>
            </a:r>
            <a:r>
              <a:rPr lang="en-US" sz="2600" dirty="0" err="1" smtClean="0"/>
              <a:t>thì</a:t>
            </a:r>
            <a:r>
              <a:rPr lang="en-US" sz="2600" dirty="0" smtClean="0"/>
              <a:t> </a:t>
            </a:r>
            <a:r>
              <a:rPr lang="en-US" sz="2600" dirty="0" err="1" smtClean="0"/>
              <a:t>người</a:t>
            </a:r>
            <a:r>
              <a:rPr lang="en-US" sz="2600" dirty="0" smtClean="0"/>
              <a:t> </a:t>
            </a:r>
            <a:r>
              <a:rPr lang="en-US" sz="2600" dirty="0" err="1" smtClean="0"/>
              <a:t>ta</a:t>
            </a:r>
            <a:r>
              <a:rPr lang="en-US" sz="2600" dirty="0" smtClean="0"/>
              <a:t> </a:t>
            </a:r>
            <a:r>
              <a:rPr lang="en-US" sz="2600" dirty="0" err="1" smtClean="0"/>
              <a:t>kiểm</a:t>
            </a:r>
            <a:r>
              <a:rPr lang="en-US" sz="2600" dirty="0" smtClean="0"/>
              <a:t> </a:t>
            </a:r>
            <a:r>
              <a:rPr lang="en-US" sz="2600" dirty="0" err="1" smtClean="0"/>
              <a:t>tra</a:t>
            </a:r>
            <a:r>
              <a:rPr lang="en-US" sz="2600" dirty="0" smtClean="0"/>
              <a:t> </a:t>
            </a:r>
            <a:r>
              <a:rPr lang="en-US" sz="2600" dirty="0" err="1" smtClean="0"/>
              <a:t>các</a:t>
            </a:r>
            <a:r>
              <a:rPr lang="en-US" sz="2600" dirty="0" smtClean="0"/>
              <a:t> </a:t>
            </a:r>
            <a:r>
              <a:rPr lang="en-US" sz="2600" dirty="0" err="1" smtClean="0"/>
              <a:t>trạng</a:t>
            </a:r>
            <a:r>
              <a:rPr lang="en-US" sz="2600" dirty="0" smtClean="0"/>
              <a:t> </a:t>
            </a:r>
            <a:r>
              <a:rPr lang="en-US" sz="2600" dirty="0" err="1" smtClean="0"/>
              <a:t>thái</a:t>
            </a:r>
            <a:r>
              <a:rPr lang="en-US" sz="2600" dirty="0" smtClean="0"/>
              <a:t> </a:t>
            </a:r>
            <a:r>
              <a:rPr lang="en-US" sz="2600" dirty="0" err="1" smtClean="0"/>
              <a:t>hoạt</a:t>
            </a:r>
            <a:r>
              <a:rPr lang="en-US" sz="2600" dirty="0" smtClean="0"/>
              <a:t> </a:t>
            </a:r>
            <a:r>
              <a:rPr lang="en-US" sz="2600" dirty="0" err="1" smtClean="0"/>
              <a:t>động</a:t>
            </a:r>
            <a:r>
              <a:rPr lang="en-US" sz="2600" dirty="0" smtClean="0"/>
              <a:t> </a:t>
            </a:r>
            <a:r>
              <a:rPr lang="en-US" sz="2600" dirty="0" err="1" smtClean="0"/>
              <a:t>của</a:t>
            </a:r>
            <a:r>
              <a:rPr lang="en-US" sz="2600" dirty="0" smtClean="0"/>
              <a:t> </a:t>
            </a:r>
            <a:r>
              <a:rPr lang="en-US" sz="2600" dirty="0" err="1" smtClean="0"/>
              <a:t>biến</a:t>
            </a:r>
            <a:r>
              <a:rPr lang="en-US" sz="2600" dirty="0" smtClean="0"/>
              <a:t>.</a:t>
            </a:r>
          </a:p>
          <a:p>
            <a:pPr algn="just"/>
            <a:r>
              <a:rPr lang="en-US" sz="2600" dirty="0" err="1" smtClean="0"/>
              <a:t>Mỗi</a:t>
            </a:r>
            <a:r>
              <a:rPr lang="en-US" sz="2600" dirty="0" smtClean="0"/>
              <a:t> </a:t>
            </a:r>
            <a:r>
              <a:rPr lang="en-US" sz="2600" dirty="0" err="1" smtClean="0"/>
              <a:t>biến</a:t>
            </a:r>
            <a:r>
              <a:rPr lang="en-US" sz="2600" dirty="0" smtClean="0"/>
              <a:t> </a:t>
            </a:r>
            <a:r>
              <a:rPr lang="en-US" sz="2600" dirty="0" err="1" smtClean="0"/>
              <a:t>bao</a:t>
            </a:r>
            <a:r>
              <a:rPr lang="en-US" sz="2600" dirty="0" smtClean="0"/>
              <a:t> </a:t>
            </a:r>
            <a:r>
              <a:rPr lang="en-US" sz="2600" dirty="0" err="1" smtClean="0"/>
              <a:t>gồm</a:t>
            </a:r>
            <a:r>
              <a:rPr lang="en-US" sz="2600" dirty="0" smtClean="0"/>
              <a:t> </a:t>
            </a:r>
            <a:r>
              <a:rPr lang="en-US" sz="2600" dirty="0" err="1" smtClean="0"/>
              <a:t>có</a:t>
            </a:r>
            <a:r>
              <a:rPr lang="en-US" sz="2600" dirty="0" smtClean="0"/>
              <a:t> 3 </a:t>
            </a:r>
            <a:r>
              <a:rPr lang="en-US" sz="2600" dirty="0" err="1" smtClean="0"/>
              <a:t>trạng</a:t>
            </a:r>
            <a:r>
              <a:rPr lang="en-US" sz="2600" dirty="0" smtClean="0"/>
              <a:t> </a:t>
            </a:r>
            <a:r>
              <a:rPr lang="en-US" sz="2600" dirty="0" err="1" smtClean="0"/>
              <a:t>thái</a:t>
            </a:r>
            <a:r>
              <a:rPr lang="en-US" sz="2600" dirty="0" smtClean="0"/>
              <a:t>:</a:t>
            </a:r>
          </a:p>
          <a:p>
            <a:pPr lvl="1" algn="just"/>
            <a:r>
              <a:rPr lang="en-US" sz="2200" dirty="0" err="1" smtClean="0"/>
              <a:t>Khởi</a:t>
            </a:r>
            <a:r>
              <a:rPr lang="en-US" sz="2200" dirty="0" smtClean="0"/>
              <a:t> </a:t>
            </a:r>
            <a:r>
              <a:rPr lang="en-US" sz="2200" dirty="0" err="1" smtClean="0"/>
              <a:t>tạo</a:t>
            </a:r>
            <a:r>
              <a:rPr lang="en-US" sz="2200" dirty="0" smtClean="0"/>
              <a:t> (Definition – d)</a:t>
            </a:r>
          </a:p>
          <a:p>
            <a:pPr lvl="1" algn="just"/>
            <a:r>
              <a:rPr lang="en-US" sz="2200" smtClean="0"/>
              <a:t>Sử</a:t>
            </a:r>
            <a:r>
              <a:rPr lang="en-US" sz="2200" dirty="0" smtClean="0"/>
              <a:t> </a:t>
            </a:r>
            <a:r>
              <a:rPr lang="en-US" sz="2200" dirty="0" err="1" smtClean="0"/>
              <a:t>dụng</a:t>
            </a:r>
            <a:r>
              <a:rPr lang="en-US" sz="2200" dirty="0" smtClean="0"/>
              <a:t> (Use – u)</a:t>
            </a:r>
          </a:p>
          <a:p>
            <a:pPr lvl="1" algn="just"/>
            <a:r>
              <a:rPr lang="en-US" sz="2200" dirty="0" err="1" smtClean="0"/>
              <a:t>Kết</a:t>
            </a:r>
            <a:r>
              <a:rPr lang="en-US" sz="2200" dirty="0" smtClean="0"/>
              <a:t> </a:t>
            </a:r>
            <a:r>
              <a:rPr lang="en-US" sz="2200" dirty="0" err="1" smtClean="0"/>
              <a:t>thúc</a:t>
            </a:r>
            <a:r>
              <a:rPr lang="en-US" sz="2200" dirty="0" smtClean="0"/>
              <a:t> (Kill – k)</a:t>
            </a:r>
          </a:p>
          <a:p>
            <a:pPr algn="just"/>
            <a:endParaRPr lang="en-US" sz="26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biến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37</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Khởi</a:t>
            </a:r>
            <a:r>
              <a:rPr lang="en-US" sz="2600" dirty="0" smtClean="0"/>
              <a:t> </a:t>
            </a:r>
            <a:r>
              <a:rPr lang="en-US" sz="2600" dirty="0" err="1" smtClean="0"/>
              <a:t>tạo</a:t>
            </a:r>
            <a:r>
              <a:rPr lang="en-US" sz="2600" dirty="0" smtClean="0"/>
              <a:t> – Definition [d]</a:t>
            </a:r>
          </a:p>
          <a:p>
            <a:pPr lvl="1" algn="just"/>
            <a:r>
              <a:rPr lang="en-US" sz="2200" dirty="0" err="1" smtClean="0"/>
              <a:t>Khai</a:t>
            </a:r>
            <a:r>
              <a:rPr lang="en-US" sz="2200" dirty="0" smtClean="0"/>
              <a:t> </a:t>
            </a:r>
            <a:r>
              <a:rPr lang="en-US" sz="2200" dirty="0" err="1" smtClean="0"/>
              <a:t>báo</a:t>
            </a:r>
            <a:r>
              <a:rPr lang="en-US" sz="2200" dirty="0" smtClean="0"/>
              <a:t> </a:t>
            </a:r>
            <a:r>
              <a:rPr lang="en-US" sz="2200" dirty="0" err="1" smtClean="0"/>
              <a:t>một</a:t>
            </a:r>
            <a:r>
              <a:rPr lang="en-US" sz="2200" dirty="0" smtClean="0"/>
              <a:t> </a:t>
            </a:r>
            <a:r>
              <a:rPr lang="en-US" sz="2200" dirty="0" err="1" smtClean="0"/>
              <a:t>biến</a:t>
            </a:r>
            <a:endParaRPr lang="en-US" sz="2200" dirty="0" smtClean="0"/>
          </a:p>
          <a:p>
            <a:pPr lvl="2" algn="just"/>
            <a:r>
              <a:rPr lang="en-US" sz="1800" dirty="0" smtClean="0"/>
              <a:t>Example	</a:t>
            </a:r>
            <a:r>
              <a:rPr lang="en-US" sz="1800" dirty="0" err="1" smtClean="0"/>
              <a:t>int</a:t>
            </a:r>
            <a:r>
              <a:rPr lang="en-US" sz="1800" dirty="0" smtClean="0"/>
              <a:t> a;</a:t>
            </a:r>
          </a:p>
          <a:p>
            <a:pPr lvl="1" algn="just"/>
            <a:r>
              <a:rPr lang="en-US" sz="2200" dirty="0" err="1" smtClean="0"/>
              <a:t>Gán</a:t>
            </a:r>
            <a:r>
              <a:rPr lang="en-US" sz="2200" dirty="0" smtClean="0"/>
              <a:t> </a:t>
            </a:r>
            <a:r>
              <a:rPr lang="en-US" sz="2200" dirty="0" err="1" smtClean="0"/>
              <a:t>giá</a:t>
            </a:r>
            <a:r>
              <a:rPr lang="en-US" sz="2200" dirty="0" smtClean="0"/>
              <a:t> </a:t>
            </a:r>
            <a:r>
              <a:rPr lang="en-US" sz="2200" dirty="0" err="1" smtClean="0"/>
              <a:t>trị</a:t>
            </a:r>
            <a:r>
              <a:rPr lang="en-US" sz="2200" dirty="0" smtClean="0"/>
              <a:t> </a:t>
            </a:r>
            <a:r>
              <a:rPr lang="en-US" sz="2200" dirty="0" err="1" smtClean="0"/>
              <a:t>mới</a:t>
            </a:r>
            <a:r>
              <a:rPr lang="en-US" sz="2200" dirty="0" smtClean="0"/>
              <a:t> </a:t>
            </a:r>
            <a:r>
              <a:rPr lang="en-US" sz="2200" dirty="0" err="1" smtClean="0"/>
              <a:t>cho</a:t>
            </a:r>
            <a:r>
              <a:rPr lang="en-US" sz="2200" dirty="0" smtClean="0"/>
              <a:t> </a:t>
            </a:r>
            <a:r>
              <a:rPr lang="en-US" sz="2200" dirty="0" err="1" smtClean="0"/>
              <a:t>biến</a:t>
            </a:r>
            <a:endParaRPr lang="en-US" sz="2200" dirty="0" smtClean="0"/>
          </a:p>
          <a:p>
            <a:pPr lvl="2" algn="just"/>
            <a:r>
              <a:rPr lang="en-US" sz="1800" dirty="0" smtClean="0"/>
              <a:t>Example	a = 5; a = b + 1;</a:t>
            </a:r>
            <a:endParaRPr lang="en-US" sz="2200" dirty="0" smtClean="0"/>
          </a:p>
          <a:p>
            <a:pPr algn="just"/>
            <a:r>
              <a:rPr lang="en-US" sz="2600" dirty="0" err="1" smtClean="0"/>
              <a:t>Sử</a:t>
            </a:r>
            <a:r>
              <a:rPr lang="en-US" sz="2600" dirty="0" smtClean="0"/>
              <a:t> </a:t>
            </a:r>
            <a:r>
              <a:rPr lang="en-US" sz="2600" dirty="0" err="1" smtClean="0"/>
              <a:t>dụng</a:t>
            </a:r>
            <a:r>
              <a:rPr lang="en-US" sz="2600" dirty="0" smtClean="0"/>
              <a:t> – Use [u]</a:t>
            </a:r>
          </a:p>
          <a:p>
            <a:pPr lvl="1" algn="just"/>
            <a:r>
              <a:rPr lang="en-US" sz="2200" dirty="0" err="1" smtClean="0"/>
              <a:t>Sử</a:t>
            </a:r>
            <a:r>
              <a:rPr lang="en-US" sz="2200" dirty="0" smtClean="0"/>
              <a:t> </a:t>
            </a:r>
            <a:r>
              <a:rPr lang="en-US" sz="2200" dirty="0" err="1" smtClean="0"/>
              <a:t>dụng</a:t>
            </a:r>
            <a:r>
              <a:rPr lang="en-US" sz="2200" dirty="0" smtClean="0"/>
              <a:t> </a:t>
            </a:r>
            <a:r>
              <a:rPr lang="en-US" sz="2200" dirty="0" err="1" smtClean="0"/>
              <a:t>trong</a:t>
            </a:r>
            <a:r>
              <a:rPr lang="en-US" sz="2200" dirty="0" smtClean="0"/>
              <a:t> </a:t>
            </a:r>
            <a:r>
              <a:rPr lang="en-US" sz="2200" dirty="0" err="1" smtClean="0"/>
              <a:t>phép</a:t>
            </a:r>
            <a:r>
              <a:rPr lang="en-US" sz="2200" dirty="0" smtClean="0"/>
              <a:t> </a:t>
            </a:r>
            <a:r>
              <a:rPr lang="en-US" sz="2200" dirty="0" err="1" smtClean="0"/>
              <a:t>điều</a:t>
            </a:r>
            <a:r>
              <a:rPr lang="en-US" sz="2200" dirty="0" smtClean="0"/>
              <a:t> </a:t>
            </a:r>
            <a:r>
              <a:rPr lang="en-US" sz="2200" dirty="0" err="1" smtClean="0"/>
              <a:t>kiện</a:t>
            </a:r>
            <a:r>
              <a:rPr lang="en-US" sz="2200" dirty="0" smtClean="0"/>
              <a:t> (</a:t>
            </a:r>
            <a:r>
              <a:rPr lang="en-US" sz="2200" dirty="0" err="1" smtClean="0"/>
              <a:t>Pu</a:t>
            </a:r>
            <a:r>
              <a:rPr lang="en-US" sz="2200" dirty="0" smtClean="0"/>
              <a:t>)</a:t>
            </a:r>
          </a:p>
          <a:p>
            <a:pPr lvl="2" algn="just"/>
            <a:r>
              <a:rPr lang="en-US" sz="1800" dirty="0" smtClean="0"/>
              <a:t>Example	if (a&gt;0) </a:t>
            </a:r>
            <a:r>
              <a:rPr lang="en-US" sz="1800" dirty="0" smtClean="0">
                <a:sym typeface="Wingdings" pitchFamily="2" charset="2"/>
              </a:rPr>
              <a:t> a: </a:t>
            </a:r>
            <a:r>
              <a:rPr lang="en-US" sz="1800" dirty="0" err="1" smtClean="0">
                <a:sym typeface="Wingdings" pitchFamily="2" charset="2"/>
              </a:rPr>
              <a:t>Pu</a:t>
            </a:r>
            <a:endParaRPr lang="en-US" sz="1800" dirty="0" smtClean="0"/>
          </a:p>
          <a:p>
            <a:pPr lvl="1" algn="just"/>
            <a:r>
              <a:rPr lang="en-US" sz="2200" dirty="0" err="1" smtClean="0"/>
              <a:t>Sử</a:t>
            </a:r>
            <a:r>
              <a:rPr lang="en-US" sz="2200" dirty="0" smtClean="0"/>
              <a:t> </a:t>
            </a:r>
            <a:r>
              <a:rPr lang="en-US" sz="2200" dirty="0" err="1" smtClean="0"/>
              <a:t>dụng</a:t>
            </a:r>
            <a:r>
              <a:rPr lang="en-US" sz="2200" dirty="0" smtClean="0"/>
              <a:t> </a:t>
            </a:r>
            <a:r>
              <a:rPr lang="en-US" sz="2200" dirty="0" err="1" smtClean="0"/>
              <a:t>trong</a:t>
            </a:r>
            <a:r>
              <a:rPr lang="en-US" sz="2200" dirty="0" smtClean="0"/>
              <a:t> </a:t>
            </a:r>
            <a:r>
              <a:rPr lang="en-US" sz="2200" dirty="0" err="1" smtClean="0"/>
              <a:t>phép</a:t>
            </a:r>
            <a:r>
              <a:rPr lang="en-US" sz="2200" dirty="0" smtClean="0"/>
              <a:t> </a:t>
            </a:r>
            <a:r>
              <a:rPr lang="en-US" sz="2200" dirty="0" err="1" smtClean="0"/>
              <a:t>tính</a:t>
            </a:r>
            <a:r>
              <a:rPr lang="en-US" sz="2200" dirty="0" smtClean="0"/>
              <a:t>, </a:t>
            </a:r>
            <a:r>
              <a:rPr lang="en-US" sz="2200" dirty="0" err="1" smtClean="0"/>
              <a:t>trong</a:t>
            </a:r>
            <a:r>
              <a:rPr lang="en-US" sz="2200" dirty="0" smtClean="0"/>
              <a:t> </a:t>
            </a:r>
            <a:r>
              <a:rPr lang="en-US" sz="2200" dirty="0" err="1" smtClean="0"/>
              <a:t>lời</a:t>
            </a:r>
            <a:r>
              <a:rPr lang="en-US" sz="2200" dirty="0" smtClean="0"/>
              <a:t> </a:t>
            </a:r>
            <a:r>
              <a:rPr lang="en-US" sz="2200" dirty="0" err="1" smtClean="0"/>
              <a:t>gọi</a:t>
            </a:r>
            <a:r>
              <a:rPr lang="en-US" sz="2200" dirty="0" smtClean="0"/>
              <a:t> </a:t>
            </a:r>
            <a:r>
              <a:rPr lang="en-US" sz="2200" dirty="0" err="1" smtClean="0"/>
              <a:t>hàm</a:t>
            </a:r>
            <a:r>
              <a:rPr lang="en-US" sz="2200" dirty="0" smtClean="0"/>
              <a:t> (Cu)</a:t>
            </a:r>
          </a:p>
          <a:p>
            <a:pPr lvl="2" algn="just"/>
            <a:r>
              <a:rPr lang="en-US" sz="1800" dirty="0" smtClean="0"/>
              <a:t>Example:	a = b + 1 </a:t>
            </a:r>
            <a:r>
              <a:rPr lang="en-US" sz="1800" dirty="0" smtClean="0">
                <a:sym typeface="Wingdings" pitchFamily="2" charset="2"/>
              </a:rPr>
              <a:t> b: Cu</a:t>
            </a:r>
            <a:endParaRPr lang="en-US" sz="1800" dirty="0" smtClean="0"/>
          </a:p>
          <a:p>
            <a:pPr algn="just"/>
            <a:r>
              <a:rPr lang="en-US" sz="2600" dirty="0" err="1" smtClean="0"/>
              <a:t>Kết</a:t>
            </a:r>
            <a:r>
              <a:rPr lang="en-US" sz="2600" dirty="0" smtClean="0"/>
              <a:t> </a:t>
            </a:r>
            <a:r>
              <a:rPr lang="en-US" sz="2600" dirty="0" err="1" smtClean="0"/>
              <a:t>thúc</a:t>
            </a:r>
            <a:r>
              <a:rPr lang="en-US" sz="2600" dirty="0" smtClean="0"/>
              <a:t> – Kill [k]</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Các</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của</a:t>
            </a:r>
            <a:r>
              <a:rPr lang="en-US" dirty="0" smtClean="0"/>
              <a:t> </a:t>
            </a:r>
            <a:r>
              <a:rPr lang="en-US" dirty="0" err="1" smtClean="0"/>
              <a:t>một</a:t>
            </a:r>
            <a:r>
              <a:rPr lang="en-US" dirty="0" smtClean="0"/>
              <a:t> </a:t>
            </a:r>
            <a:r>
              <a:rPr lang="en-US" dirty="0" err="1" smtClean="0"/>
              <a:t>biến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38</a:t>
            </a:fld>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914400" y="1447800"/>
            <a:ext cx="7315200" cy="4650469"/>
          </a:xfrm>
          <a:prstGeom prst="rect">
            <a:avLst/>
          </a:prstGeom>
          <a:noFill/>
          <a:ln w="3175">
            <a:solidFill>
              <a:schemeClr val="tx1"/>
            </a:solid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cặp</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của</a:t>
            </a:r>
            <a:r>
              <a:rPr lang="en-US" dirty="0" smtClean="0"/>
              <a:t> </a:t>
            </a:r>
            <a:r>
              <a:rPr lang="en-US" dirty="0" err="1" smtClean="0"/>
              <a:t>biến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39</a:t>
            </a:fld>
            <a:endParaRPr lang="en-US" dirty="0"/>
          </a:p>
        </p:txBody>
      </p:sp>
      <p:sp>
        <p:nvSpPr>
          <p:cNvPr id="11" name="Content Placeholder 2"/>
          <p:cNvSpPr>
            <a:spLocks noGrp="1"/>
          </p:cNvSpPr>
          <p:nvPr>
            <p:ph idx="1"/>
          </p:nvPr>
        </p:nvSpPr>
        <p:spPr>
          <a:xfrm>
            <a:off x="457200" y="1371600"/>
            <a:ext cx="8305800" cy="4754563"/>
          </a:xfrm>
        </p:spPr>
        <p:txBody>
          <a:bodyPr>
            <a:normAutofit lnSpcReduction="10000"/>
          </a:bodyPr>
          <a:lstStyle/>
          <a:p>
            <a:pPr algn="just"/>
            <a:r>
              <a:rPr lang="en-US" sz="2600" dirty="0" err="1" smtClean="0"/>
              <a:t>Các</a:t>
            </a:r>
            <a:r>
              <a:rPr lang="en-US" sz="2600" dirty="0" smtClean="0"/>
              <a:t> </a:t>
            </a:r>
            <a:r>
              <a:rPr lang="en-US" sz="2600" dirty="0" err="1" smtClean="0"/>
              <a:t>cặp</a:t>
            </a:r>
            <a:r>
              <a:rPr lang="en-US" sz="2600" dirty="0" smtClean="0"/>
              <a:t> </a:t>
            </a:r>
            <a:r>
              <a:rPr lang="en-US" sz="2600" dirty="0" err="1" smtClean="0"/>
              <a:t>trạng</a:t>
            </a:r>
            <a:r>
              <a:rPr lang="en-US" sz="2600" dirty="0" smtClean="0"/>
              <a:t> </a:t>
            </a:r>
            <a:r>
              <a:rPr lang="en-US" sz="2600" dirty="0" err="1" smtClean="0"/>
              <a:t>thái</a:t>
            </a:r>
            <a:r>
              <a:rPr lang="en-US" sz="2600" dirty="0" smtClean="0"/>
              <a:t> </a:t>
            </a:r>
            <a:r>
              <a:rPr lang="en-US" sz="2600" dirty="0" err="1" smtClean="0"/>
              <a:t>của</a:t>
            </a:r>
            <a:r>
              <a:rPr lang="en-US" sz="2600" dirty="0" smtClean="0"/>
              <a:t> </a:t>
            </a:r>
            <a:r>
              <a:rPr lang="en-US" sz="2600" dirty="0" err="1" smtClean="0"/>
              <a:t>biến</a:t>
            </a:r>
            <a:r>
              <a:rPr lang="en-US" sz="2600" dirty="0" smtClean="0"/>
              <a:t> </a:t>
            </a:r>
            <a:r>
              <a:rPr lang="en-US" sz="2600" dirty="0" err="1" smtClean="0"/>
              <a:t>cho</a:t>
            </a:r>
            <a:r>
              <a:rPr lang="en-US" sz="2600" dirty="0" smtClean="0"/>
              <a:t> </a:t>
            </a:r>
            <a:r>
              <a:rPr lang="en-US" sz="2600" dirty="0" err="1" smtClean="0"/>
              <a:t>ta</a:t>
            </a:r>
            <a:r>
              <a:rPr lang="en-US" sz="2600" dirty="0" smtClean="0"/>
              <a:t> </a:t>
            </a:r>
            <a:r>
              <a:rPr lang="en-US" sz="2600" dirty="0" err="1" smtClean="0"/>
              <a:t>xác</a:t>
            </a:r>
            <a:r>
              <a:rPr lang="en-US" sz="2600" dirty="0" smtClean="0"/>
              <a:t> </a:t>
            </a:r>
            <a:r>
              <a:rPr lang="en-US" sz="2600" dirty="0" err="1" smtClean="0"/>
              <a:t>định</a:t>
            </a:r>
            <a:r>
              <a:rPr lang="en-US" sz="2600" dirty="0" smtClean="0"/>
              <a:t> </a:t>
            </a:r>
            <a:r>
              <a:rPr lang="en-US" sz="2600" dirty="0" err="1" smtClean="0"/>
              <a:t>được</a:t>
            </a:r>
            <a:r>
              <a:rPr lang="en-US" sz="2600" dirty="0" smtClean="0"/>
              <a:t> </a:t>
            </a:r>
            <a:r>
              <a:rPr lang="en-US" sz="2600" dirty="0" err="1" smtClean="0"/>
              <a:t>việc</a:t>
            </a:r>
            <a:r>
              <a:rPr lang="en-US" sz="2600" dirty="0" smtClean="0"/>
              <a:t> </a:t>
            </a:r>
            <a:r>
              <a:rPr lang="en-US" sz="2600" dirty="0" err="1" smtClean="0"/>
              <a:t>hoạt</a:t>
            </a:r>
            <a:r>
              <a:rPr lang="en-US" sz="2600" dirty="0" smtClean="0"/>
              <a:t> </a:t>
            </a:r>
            <a:r>
              <a:rPr lang="en-US" sz="2600" dirty="0" err="1" smtClean="0"/>
              <a:t>động</a:t>
            </a:r>
            <a:r>
              <a:rPr lang="en-US" sz="2600" dirty="0" smtClean="0"/>
              <a:t> </a:t>
            </a:r>
            <a:r>
              <a:rPr lang="en-US" sz="2600" dirty="0" err="1" smtClean="0"/>
              <a:t>của</a:t>
            </a:r>
            <a:r>
              <a:rPr lang="en-US" sz="2600" dirty="0" smtClean="0"/>
              <a:t> </a:t>
            </a:r>
            <a:r>
              <a:rPr lang="en-US" sz="2600" dirty="0" err="1" smtClean="0"/>
              <a:t>chương</a:t>
            </a:r>
            <a:r>
              <a:rPr lang="en-US" sz="2600" dirty="0" smtClean="0"/>
              <a:t> </a:t>
            </a:r>
            <a:r>
              <a:rPr lang="en-US" sz="2600" dirty="0" err="1" smtClean="0"/>
              <a:t>trình</a:t>
            </a:r>
            <a:r>
              <a:rPr lang="en-US" sz="2600" dirty="0" smtClean="0"/>
              <a:t> </a:t>
            </a:r>
            <a:r>
              <a:rPr lang="en-US" sz="2600" dirty="0" err="1" smtClean="0"/>
              <a:t>có</a:t>
            </a:r>
            <a:r>
              <a:rPr lang="en-US" sz="2600" dirty="0" smtClean="0"/>
              <a:t> </a:t>
            </a:r>
            <a:r>
              <a:rPr lang="en-US" sz="2600" dirty="0" err="1" smtClean="0"/>
              <a:t>phù</a:t>
            </a:r>
            <a:r>
              <a:rPr lang="en-US" sz="2600" dirty="0" smtClean="0"/>
              <a:t> </a:t>
            </a:r>
            <a:r>
              <a:rPr lang="en-US" sz="2600" dirty="0" err="1" smtClean="0"/>
              <a:t>hợp</a:t>
            </a:r>
            <a:r>
              <a:rPr lang="en-US" sz="2600" dirty="0" smtClean="0"/>
              <a:t> hay </a:t>
            </a:r>
            <a:r>
              <a:rPr lang="en-US" sz="2600" dirty="0" err="1" smtClean="0"/>
              <a:t>không</a:t>
            </a:r>
            <a:r>
              <a:rPr lang="en-US" sz="2600" dirty="0" smtClean="0"/>
              <a:t>.</a:t>
            </a:r>
          </a:p>
          <a:p>
            <a:pPr algn="just"/>
            <a:r>
              <a:rPr lang="en-US" sz="2600" dirty="0" err="1" smtClean="0"/>
              <a:t>Với</a:t>
            </a:r>
            <a:r>
              <a:rPr lang="en-US" sz="2600" dirty="0" smtClean="0"/>
              <a:t> 3 </a:t>
            </a:r>
            <a:r>
              <a:rPr lang="en-US" sz="2600" dirty="0" err="1" smtClean="0"/>
              <a:t>trạng</a:t>
            </a:r>
            <a:r>
              <a:rPr lang="en-US" sz="2600" dirty="0" smtClean="0"/>
              <a:t> </a:t>
            </a:r>
            <a:r>
              <a:rPr lang="en-US" sz="2600" dirty="0" err="1" smtClean="0"/>
              <a:t>thái</a:t>
            </a:r>
            <a:r>
              <a:rPr lang="en-US" sz="2600" dirty="0" smtClean="0"/>
              <a:t> </a:t>
            </a:r>
            <a:r>
              <a:rPr lang="en-US" sz="2600" dirty="0" err="1" smtClean="0"/>
              <a:t>chúng</a:t>
            </a:r>
            <a:r>
              <a:rPr lang="en-US" sz="2600" dirty="0" smtClean="0"/>
              <a:t> </a:t>
            </a:r>
            <a:r>
              <a:rPr lang="en-US" sz="2600" dirty="0" err="1" smtClean="0"/>
              <a:t>ta</a:t>
            </a:r>
            <a:r>
              <a:rPr lang="en-US" sz="2600" dirty="0" smtClean="0"/>
              <a:t> </a:t>
            </a:r>
            <a:r>
              <a:rPr lang="en-US" sz="2600" dirty="0" err="1" smtClean="0"/>
              <a:t>có</a:t>
            </a:r>
            <a:r>
              <a:rPr lang="en-US" sz="2600" dirty="0" smtClean="0"/>
              <a:t> 9 </a:t>
            </a:r>
            <a:r>
              <a:rPr lang="en-US" sz="2600" dirty="0" err="1" smtClean="0"/>
              <a:t>cặp</a:t>
            </a:r>
            <a:r>
              <a:rPr lang="en-US" sz="2600" dirty="0" smtClean="0"/>
              <a:t>:</a:t>
            </a:r>
          </a:p>
          <a:p>
            <a:pPr lvl="1" algn="just"/>
            <a:r>
              <a:rPr lang="en-US" sz="2200" dirty="0" err="1" smtClean="0">
                <a:solidFill>
                  <a:srgbClr val="0000FF"/>
                </a:solidFill>
              </a:rPr>
              <a:t>dd</a:t>
            </a:r>
            <a:r>
              <a:rPr lang="en-US" sz="2200" dirty="0" smtClean="0">
                <a:solidFill>
                  <a:srgbClr val="0000FF"/>
                </a:solidFill>
              </a:rPr>
              <a:t>: </a:t>
            </a:r>
            <a:r>
              <a:rPr lang="en-US" sz="2200" dirty="0" err="1" smtClean="0">
                <a:solidFill>
                  <a:srgbClr val="0000FF"/>
                </a:solidFill>
              </a:rPr>
              <a:t>biến</a:t>
            </a:r>
            <a:r>
              <a:rPr lang="en-US" sz="2200" dirty="0" smtClean="0">
                <a:solidFill>
                  <a:srgbClr val="0000FF"/>
                </a:solidFill>
              </a:rPr>
              <a:t> </a:t>
            </a:r>
            <a:r>
              <a:rPr lang="en-US" sz="2200" dirty="0" err="1" smtClean="0">
                <a:solidFill>
                  <a:srgbClr val="0000FF"/>
                </a:solidFill>
              </a:rPr>
              <a:t>chưa</a:t>
            </a:r>
            <a:r>
              <a:rPr lang="en-US" sz="2200" dirty="0" smtClean="0">
                <a:solidFill>
                  <a:srgbClr val="0000FF"/>
                </a:solidFill>
              </a:rPr>
              <a:t> </a:t>
            </a:r>
            <a:r>
              <a:rPr lang="en-US" sz="2200" dirty="0" err="1" smtClean="0">
                <a:solidFill>
                  <a:srgbClr val="0000FF"/>
                </a:solidFill>
              </a:rPr>
              <a:t>dùng</a:t>
            </a:r>
            <a:r>
              <a:rPr lang="en-US" sz="2200" dirty="0" smtClean="0">
                <a:solidFill>
                  <a:srgbClr val="0000FF"/>
                </a:solidFill>
              </a:rPr>
              <a:t> </a:t>
            </a:r>
            <a:r>
              <a:rPr lang="en-US" sz="2200" dirty="0" err="1" smtClean="0">
                <a:solidFill>
                  <a:srgbClr val="0000FF"/>
                </a:solidFill>
              </a:rPr>
              <a:t>lại</a:t>
            </a:r>
            <a:r>
              <a:rPr lang="en-US" sz="2200" dirty="0" smtClean="0">
                <a:solidFill>
                  <a:srgbClr val="0000FF"/>
                </a:solidFill>
              </a:rPr>
              <a:t> </a:t>
            </a:r>
            <a:r>
              <a:rPr lang="en-US" sz="2200" dirty="0" err="1" smtClean="0">
                <a:solidFill>
                  <a:srgbClr val="0000FF"/>
                </a:solidFill>
              </a:rPr>
              <a:t>được</a:t>
            </a:r>
            <a:r>
              <a:rPr lang="en-US" sz="2200" dirty="0" smtClean="0">
                <a:solidFill>
                  <a:srgbClr val="0000FF"/>
                </a:solidFill>
              </a:rPr>
              <a:t> </a:t>
            </a:r>
            <a:r>
              <a:rPr lang="en-US" sz="2200" dirty="0" err="1" smtClean="0">
                <a:solidFill>
                  <a:srgbClr val="0000FF"/>
                </a:solidFill>
              </a:rPr>
              <a:t>định</a:t>
            </a:r>
            <a:r>
              <a:rPr lang="en-US" sz="2200" dirty="0" smtClean="0">
                <a:solidFill>
                  <a:srgbClr val="0000FF"/>
                </a:solidFill>
              </a:rPr>
              <a:t> </a:t>
            </a:r>
            <a:r>
              <a:rPr lang="en-US" sz="2200" dirty="0" err="1" smtClean="0">
                <a:solidFill>
                  <a:srgbClr val="0000FF"/>
                </a:solidFill>
              </a:rPr>
              <a:t>nghĩa</a:t>
            </a:r>
            <a:r>
              <a:rPr lang="en-US" sz="2200" dirty="0" smtClean="0">
                <a:solidFill>
                  <a:srgbClr val="0000FF"/>
                </a:solidFill>
              </a:rPr>
              <a:t> </a:t>
            </a:r>
            <a:r>
              <a:rPr lang="en-US" sz="2200" dirty="0" err="1" smtClean="0">
                <a:solidFill>
                  <a:srgbClr val="0000FF"/>
                </a:solidFill>
              </a:rPr>
              <a:t>lại</a:t>
            </a:r>
            <a:r>
              <a:rPr lang="en-US" sz="2200" dirty="0" smtClean="0">
                <a:solidFill>
                  <a:srgbClr val="0000FF"/>
                </a:solidFill>
              </a:rPr>
              <a:t> </a:t>
            </a:r>
            <a:r>
              <a:rPr lang="en-US" sz="2200" dirty="0" smtClean="0">
                <a:solidFill>
                  <a:srgbClr val="0000FF"/>
                </a:solidFill>
                <a:sym typeface="Wingdings" pitchFamily="2" charset="2"/>
              </a:rPr>
              <a:t> KO – </a:t>
            </a:r>
            <a:r>
              <a:rPr lang="en-US" sz="2200" dirty="0" err="1" smtClean="0">
                <a:solidFill>
                  <a:srgbClr val="0000FF"/>
                </a:solidFill>
                <a:sym typeface="Wingdings" pitchFamily="2" charset="2"/>
              </a:rPr>
              <a:t>có</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khả</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năng</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dư</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thừa</a:t>
            </a:r>
            <a:r>
              <a:rPr lang="en-US" sz="2200" dirty="0" smtClean="0">
                <a:solidFill>
                  <a:srgbClr val="0000FF"/>
                </a:solidFill>
                <a:sym typeface="Wingdings" pitchFamily="2" charset="2"/>
              </a:rPr>
              <a:t>.</a:t>
            </a:r>
            <a:endParaRPr lang="en-US" sz="2200" dirty="0" smtClean="0">
              <a:solidFill>
                <a:srgbClr val="0000FF"/>
              </a:solidFill>
            </a:endParaRPr>
          </a:p>
          <a:p>
            <a:pPr lvl="1" algn="just">
              <a:buNone/>
            </a:pPr>
            <a:r>
              <a:rPr lang="en-US" sz="2200" dirty="0" smtClean="0">
                <a:sym typeface="Wingdings" pitchFamily="2" charset="2"/>
              </a:rPr>
              <a:t>	Example: </a:t>
            </a:r>
            <a:r>
              <a:rPr lang="en-US" sz="2200" dirty="0" err="1" smtClean="0">
                <a:sym typeface="Wingdings" pitchFamily="2" charset="2"/>
              </a:rPr>
              <a:t>int</a:t>
            </a:r>
            <a:r>
              <a:rPr lang="en-US" sz="2200" dirty="0" smtClean="0">
                <a:sym typeface="Wingdings" pitchFamily="2" charset="2"/>
              </a:rPr>
              <a:t> x; x = 5;  </a:t>
            </a:r>
            <a:r>
              <a:rPr lang="en-US" sz="2200" dirty="0" err="1" smtClean="0">
                <a:sym typeface="Wingdings" pitchFamily="2" charset="2"/>
              </a:rPr>
              <a:t>int</a:t>
            </a:r>
            <a:r>
              <a:rPr lang="en-US" sz="2200" dirty="0" smtClean="0">
                <a:sym typeface="Wingdings" pitchFamily="2" charset="2"/>
              </a:rPr>
              <a:t> x = 5;</a:t>
            </a:r>
          </a:p>
          <a:p>
            <a:pPr lvl="1" algn="just"/>
            <a:r>
              <a:rPr lang="en-US" sz="2200" dirty="0" smtClean="0"/>
              <a:t>du: </a:t>
            </a:r>
            <a:r>
              <a:rPr lang="en-US" sz="2200" dirty="0" err="1" smtClean="0"/>
              <a:t>biến</a:t>
            </a:r>
            <a:r>
              <a:rPr lang="en-US" sz="2200" dirty="0" smtClean="0"/>
              <a:t> </a:t>
            </a:r>
            <a:r>
              <a:rPr lang="en-US" sz="2200" dirty="0" err="1" smtClean="0"/>
              <a:t>được</a:t>
            </a:r>
            <a:r>
              <a:rPr lang="en-US" sz="2200" dirty="0" smtClean="0"/>
              <a:t> </a:t>
            </a:r>
            <a:r>
              <a:rPr lang="en-US" sz="2200" dirty="0" err="1" smtClean="0"/>
              <a:t>định</a:t>
            </a:r>
            <a:r>
              <a:rPr lang="en-US" sz="2200" dirty="0" smtClean="0"/>
              <a:t> </a:t>
            </a:r>
            <a:r>
              <a:rPr lang="en-US" sz="2200" dirty="0" err="1" smtClean="0"/>
              <a:t>nghĩa</a:t>
            </a:r>
            <a:r>
              <a:rPr lang="en-US" sz="2200" dirty="0" smtClean="0"/>
              <a:t> </a:t>
            </a:r>
            <a:r>
              <a:rPr lang="en-US" sz="2200" dirty="0" err="1" smtClean="0"/>
              <a:t>và</a:t>
            </a:r>
            <a:r>
              <a:rPr lang="en-US" sz="2200" dirty="0" smtClean="0"/>
              <a:t> </a:t>
            </a:r>
            <a:r>
              <a:rPr lang="en-US" sz="2200" dirty="0" err="1" smtClean="0"/>
              <a:t>được</a:t>
            </a:r>
            <a:r>
              <a:rPr lang="en-US" sz="2200" dirty="0" smtClean="0"/>
              <a:t> </a:t>
            </a:r>
            <a:r>
              <a:rPr lang="en-US" sz="2200" dirty="0" err="1" smtClean="0"/>
              <a:t>dùng</a:t>
            </a:r>
            <a:r>
              <a:rPr lang="en-US" sz="2200" dirty="0" smtClean="0"/>
              <a:t> </a:t>
            </a:r>
            <a:r>
              <a:rPr lang="en-US" sz="2200" dirty="0" smtClean="0">
                <a:sym typeface="Wingdings" pitchFamily="2" charset="2"/>
              </a:rPr>
              <a:t> OK.</a:t>
            </a:r>
          </a:p>
          <a:p>
            <a:pPr lvl="1" algn="just"/>
            <a:r>
              <a:rPr lang="en-US" sz="2200" dirty="0" err="1" smtClean="0">
                <a:solidFill>
                  <a:srgbClr val="0000FF"/>
                </a:solidFill>
                <a:sym typeface="Wingdings" pitchFamily="2" charset="2"/>
              </a:rPr>
              <a:t>dk</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biến</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được</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định</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nghĩa</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rồi</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giải</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phóng</a:t>
            </a:r>
            <a:r>
              <a:rPr lang="en-US" sz="2200" dirty="0" smtClean="0">
                <a:solidFill>
                  <a:srgbClr val="0000FF"/>
                </a:solidFill>
                <a:sym typeface="Wingdings" pitchFamily="2" charset="2"/>
              </a:rPr>
              <a:t>  KO – </a:t>
            </a:r>
            <a:r>
              <a:rPr lang="en-US" sz="2200" dirty="0" err="1" smtClean="0">
                <a:solidFill>
                  <a:srgbClr val="0000FF"/>
                </a:solidFill>
                <a:sym typeface="Wingdings" pitchFamily="2" charset="2"/>
              </a:rPr>
              <a:t>có</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khả</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năng</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dư</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thừa</a:t>
            </a:r>
            <a:r>
              <a:rPr lang="en-US" sz="2200" dirty="0" smtClean="0">
                <a:solidFill>
                  <a:srgbClr val="0000FF"/>
                </a:solidFill>
                <a:sym typeface="Wingdings" pitchFamily="2" charset="2"/>
              </a:rPr>
              <a:t>.</a:t>
            </a:r>
          </a:p>
          <a:p>
            <a:pPr lvl="1" algn="just"/>
            <a:r>
              <a:rPr lang="en-US" sz="2200" dirty="0" err="1" smtClean="0"/>
              <a:t>ud</a:t>
            </a:r>
            <a:r>
              <a:rPr lang="en-US" sz="2200" dirty="0" smtClean="0"/>
              <a:t>: </a:t>
            </a:r>
            <a:r>
              <a:rPr lang="en-US" sz="2200" dirty="0" err="1" smtClean="0"/>
              <a:t>biến</a:t>
            </a:r>
            <a:r>
              <a:rPr lang="en-US" sz="2200" dirty="0" smtClean="0"/>
              <a:t> </a:t>
            </a:r>
            <a:r>
              <a:rPr lang="en-US" sz="2200" dirty="0" err="1" smtClean="0"/>
              <a:t>được</a:t>
            </a:r>
            <a:r>
              <a:rPr lang="en-US" sz="2200" dirty="0" smtClean="0"/>
              <a:t> </a:t>
            </a:r>
            <a:r>
              <a:rPr lang="en-US" sz="2200" dirty="0" err="1" smtClean="0"/>
              <a:t>dùng</a:t>
            </a:r>
            <a:r>
              <a:rPr lang="en-US" sz="2200" dirty="0" smtClean="0"/>
              <a:t> </a:t>
            </a:r>
            <a:r>
              <a:rPr lang="en-US" sz="2200" dirty="0" err="1" smtClean="0"/>
              <a:t>rồi</a:t>
            </a:r>
            <a:r>
              <a:rPr lang="en-US" sz="2200" dirty="0" smtClean="0"/>
              <a:t> </a:t>
            </a:r>
            <a:r>
              <a:rPr lang="en-US" sz="2200" dirty="0" err="1" smtClean="0"/>
              <a:t>lại</a:t>
            </a:r>
            <a:r>
              <a:rPr lang="en-US" sz="2200" dirty="0" smtClean="0"/>
              <a:t> </a:t>
            </a:r>
            <a:r>
              <a:rPr lang="en-US" sz="2200" dirty="0" err="1" smtClean="0"/>
              <a:t>được</a:t>
            </a:r>
            <a:r>
              <a:rPr lang="en-US" sz="2200" dirty="0" smtClean="0"/>
              <a:t> </a:t>
            </a:r>
            <a:r>
              <a:rPr lang="en-US" sz="2200" dirty="0" err="1" smtClean="0"/>
              <a:t>khởi</a:t>
            </a:r>
            <a:r>
              <a:rPr lang="en-US" sz="2200" dirty="0" smtClean="0"/>
              <a:t> </a:t>
            </a:r>
            <a:r>
              <a:rPr lang="en-US" sz="2200" dirty="0" err="1" smtClean="0"/>
              <a:t>tạo</a:t>
            </a:r>
            <a:r>
              <a:rPr lang="en-US" sz="2200" dirty="0" smtClean="0"/>
              <a:t> </a:t>
            </a:r>
            <a:r>
              <a:rPr lang="en-US" sz="2200" dirty="0" err="1" smtClean="0"/>
              <a:t>lại</a:t>
            </a:r>
            <a:r>
              <a:rPr lang="en-US" sz="2200" dirty="0" smtClean="0"/>
              <a:t> </a:t>
            </a:r>
            <a:r>
              <a:rPr lang="en-US" sz="2200" dirty="0" smtClean="0">
                <a:sym typeface="Wingdings" pitchFamily="2" charset="2"/>
              </a:rPr>
              <a:t> OK</a:t>
            </a:r>
          </a:p>
          <a:p>
            <a:pPr lvl="1" algn="just"/>
            <a:r>
              <a:rPr lang="en-US" sz="2200" dirty="0" err="1" smtClean="0">
                <a:sym typeface="Wingdings" pitchFamily="2" charset="2"/>
              </a:rPr>
              <a:t>uu</a:t>
            </a:r>
            <a:r>
              <a:rPr lang="en-US" sz="2200" dirty="0" smtClean="0">
                <a:sym typeface="Wingdings" pitchFamily="2" charset="2"/>
              </a:rPr>
              <a:t>: </a:t>
            </a:r>
            <a:r>
              <a:rPr lang="en-US" sz="2200" dirty="0" err="1" smtClean="0"/>
              <a:t>biến</a:t>
            </a:r>
            <a:r>
              <a:rPr lang="en-US" sz="2200" dirty="0" smtClean="0"/>
              <a:t> </a:t>
            </a:r>
            <a:r>
              <a:rPr lang="en-US" sz="2200" dirty="0" err="1" smtClean="0"/>
              <a:t>được</a:t>
            </a:r>
            <a:r>
              <a:rPr lang="en-US" sz="2200" dirty="0" smtClean="0"/>
              <a:t> </a:t>
            </a:r>
            <a:r>
              <a:rPr lang="en-US" sz="2200" dirty="0" err="1" smtClean="0"/>
              <a:t>dùng</a:t>
            </a:r>
            <a:r>
              <a:rPr lang="en-US" sz="2200" dirty="0" smtClean="0"/>
              <a:t> </a:t>
            </a:r>
            <a:r>
              <a:rPr lang="en-US" sz="2200" dirty="0" err="1" smtClean="0"/>
              <a:t>rồi</a:t>
            </a:r>
            <a:r>
              <a:rPr lang="en-US" sz="2200" dirty="0" smtClean="0"/>
              <a:t> </a:t>
            </a:r>
            <a:r>
              <a:rPr lang="en-US" sz="2200" dirty="0" err="1" smtClean="0"/>
              <a:t>lại</a:t>
            </a:r>
            <a:r>
              <a:rPr lang="en-US" sz="2200" dirty="0" smtClean="0"/>
              <a:t> </a:t>
            </a:r>
            <a:r>
              <a:rPr lang="en-US" sz="2200" dirty="0" err="1" smtClean="0"/>
              <a:t>được</a:t>
            </a:r>
            <a:r>
              <a:rPr lang="en-US" sz="2200" dirty="0" smtClean="0"/>
              <a:t> </a:t>
            </a:r>
            <a:r>
              <a:rPr lang="en-US" sz="2200" dirty="0" err="1" smtClean="0"/>
              <a:t>dùng</a:t>
            </a:r>
            <a:r>
              <a:rPr lang="en-US" sz="2200" dirty="0" smtClean="0"/>
              <a:t> </a:t>
            </a:r>
            <a:r>
              <a:rPr lang="en-US" sz="2200" dirty="0" err="1" smtClean="0"/>
              <a:t>tiếp</a:t>
            </a:r>
            <a:r>
              <a:rPr lang="en-US" sz="2200" dirty="0" smtClean="0"/>
              <a:t> </a:t>
            </a:r>
            <a:r>
              <a:rPr lang="en-US" sz="2200" dirty="0" smtClean="0">
                <a:sym typeface="Wingdings" pitchFamily="2" charset="2"/>
              </a:rPr>
              <a:t> OK</a:t>
            </a:r>
            <a:endParaRPr lang="en-US" sz="2200" dirty="0" smtClean="0"/>
          </a:p>
          <a:p>
            <a:pPr lvl="1" algn="just"/>
            <a:r>
              <a:rPr lang="en-US" sz="2200" dirty="0" err="1" smtClean="0">
                <a:sym typeface="Wingdings" pitchFamily="2" charset="2"/>
              </a:rPr>
              <a:t>uk</a:t>
            </a:r>
            <a:r>
              <a:rPr lang="en-US" sz="2200" dirty="0" smtClean="0">
                <a:sym typeface="Wingdings" pitchFamily="2" charset="2"/>
              </a:rPr>
              <a:t>: </a:t>
            </a:r>
            <a:r>
              <a:rPr lang="en-US" sz="2200" dirty="0" err="1" smtClean="0"/>
              <a:t>biến</a:t>
            </a:r>
            <a:r>
              <a:rPr lang="en-US" sz="2200" dirty="0" smtClean="0"/>
              <a:t> </a:t>
            </a:r>
            <a:r>
              <a:rPr lang="en-US" sz="2200" dirty="0" err="1" smtClean="0"/>
              <a:t>được</a:t>
            </a:r>
            <a:r>
              <a:rPr lang="en-US" sz="2200" dirty="0" smtClean="0"/>
              <a:t> </a:t>
            </a:r>
            <a:r>
              <a:rPr lang="en-US" sz="2200" dirty="0" err="1" smtClean="0"/>
              <a:t>dùng</a:t>
            </a:r>
            <a:r>
              <a:rPr lang="en-US" sz="2200" dirty="0" smtClean="0"/>
              <a:t> </a:t>
            </a:r>
            <a:r>
              <a:rPr lang="en-US" sz="2200" dirty="0" err="1" smtClean="0"/>
              <a:t>rồi</a:t>
            </a:r>
            <a:r>
              <a:rPr lang="en-US" sz="2200" dirty="0" smtClean="0"/>
              <a:t> </a:t>
            </a:r>
            <a:r>
              <a:rPr lang="en-US" sz="2200" dirty="0" err="1" smtClean="0"/>
              <a:t>được</a:t>
            </a:r>
            <a:r>
              <a:rPr lang="en-US" sz="2200" dirty="0" smtClean="0"/>
              <a:t> </a:t>
            </a:r>
            <a:r>
              <a:rPr lang="en-US" sz="2200" dirty="0" err="1" smtClean="0"/>
              <a:t>giải</a:t>
            </a:r>
            <a:r>
              <a:rPr lang="en-US" sz="2200" dirty="0" smtClean="0"/>
              <a:t> </a:t>
            </a:r>
            <a:r>
              <a:rPr lang="en-US" sz="2200" dirty="0" err="1" smtClean="0"/>
              <a:t>phóng</a:t>
            </a:r>
            <a:r>
              <a:rPr lang="en-US" sz="2200" dirty="0" smtClean="0"/>
              <a:t> </a:t>
            </a:r>
            <a:r>
              <a:rPr lang="en-US" sz="2200" dirty="0" smtClean="0">
                <a:sym typeface="Wingdings" pitchFamily="2" charset="2"/>
              </a:rPr>
              <a:t> OK</a:t>
            </a:r>
            <a:endParaRPr lang="en-US" sz="2200"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ahoma (Headings)"/>
              </a:rPr>
              <a:t>KIỂM THỬ HỘP TRẮNG</a:t>
            </a:r>
            <a:endParaRPr lang="en-US" dirty="0">
              <a:latin typeface="Tahoma (Headings)"/>
            </a:endParaRPr>
          </a:p>
        </p:txBody>
      </p:sp>
      <p:sp>
        <p:nvSpPr>
          <p:cNvPr id="3" name="Subtitle 2"/>
          <p:cNvSpPr>
            <a:spLocks noGrp="1"/>
          </p:cNvSpPr>
          <p:nvPr>
            <p:ph type="subTitle" idx="1"/>
          </p:nvPr>
        </p:nvSpPr>
        <p:spPr>
          <a:xfrm>
            <a:off x="1219200" y="3886200"/>
            <a:ext cx="6858000" cy="1752600"/>
          </a:xfrm>
        </p:spPr>
        <p:txBody>
          <a:bodyPr/>
          <a:lstStyle/>
          <a:p>
            <a:r>
              <a:rPr lang="en-US" dirty="0" err="1" smtClean="0"/>
              <a:t>Khái</a:t>
            </a:r>
            <a:r>
              <a:rPr lang="en-US" dirty="0" smtClean="0"/>
              <a:t> </a:t>
            </a:r>
            <a:r>
              <a:rPr lang="en-US" dirty="0" err="1" smtClean="0"/>
              <a:t>niệm</a:t>
            </a:r>
            <a:r>
              <a:rPr lang="en-US" dirty="0" smtClean="0"/>
              <a:t> </a:t>
            </a:r>
            <a:r>
              <a:rPr lang="en-US" dirty="0" err="1" smtClean="0"/>
              <a:t>chung</a:t>
            </a: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Phân</a:t>
            </a:r>
            <a:r>
              <a:rPr lang="en-US" dirty="0" smtClean="0"/>
              <a:t> </a:t>
            </a:r>
            <a:r>
              <a:rPr lang="en-US" dirty="0" err="1" smtClean="0"/>
              <a:t>tích</a:t>
            </a:r>
            <a:r>
              <a:rPr lang="en-US" dirty="0" smtClean="0"/>
              <a:t> </a:t>
            </a:r>
            <a:r>
              <a:rPr lang="en-US" dirty="0" err="1" smtClean="0"/>
              <a:t>cặp</a:t>
            </a:r>
            <a:r>
              <a:rPr lang="en-US" dirty="0" smtClean="0"/>
              <a:t> </a:t>
            </a:r>
            <a:r>
              <a:rPr lang="en-US" dirty="0" err="1" smtClean="0"/>
              <a:t>trạng</a:t>
            </a:r>
            <a:r>
              <a:rPr lang="en-US" dirty="0" smtClean="0"/>
              <a:t> </a:t>
            </a:r>
            <a:r>
              <a:rPr lang="en-US" dirty="0" err="1" smtClean="0"/>
              <a:t>thái</a:t>
            </a:r>
            <a:r>
              <a:rPr lang="en-US" dirty="0" smtClean="0"/>
              <a:t> </a:t>
            </a:r>
            <a:r>
              <a:rPr lang="en-US" dirty="0" err="1" smtClean="0"/>
              <a:t>của</a:t>
            </a:r>
            <a:r>
              <a:rPr lang="en-US" dirty="0" smtClean="0"/>
              <a:t> </a:t>
            </a:r>
            <a:r>
              <a:rPr lang="en-US" dirty="0" err="1" smtClean="0"/>
              <a:t>biến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40</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Với</a:t>
            </a:r>
            <a:r>
              <a:rPr lang="en-US" sz="2600" dirty="0" smtClean="0"/>
              <a:t> 3 </a:t>
            </a:r>
            <a:r>
              <a:rPr lang="en-US" sz="2600" dirty="0" err="1" smtClean="0"/>
              <a:t>trạng</a:t>
            </a:r>
            <a:r>
              <a:rPr lang="en-US" sz="2600" dirty="0" smtClean="0"/>
              <a:t> </a:t>
            </a:r>
            <a:r>
              <a:rPr lang="en-US" sz="2600" dirty="0" err="1" smtClean="0"/>
              <a:t>thái</a:t>
            </a:r>
            <a:r>
              <a:rPr lang="en-US" sz="2600" dirty="0" smtClean="0"/>
              <a:t> </a:t>
            </a:r>
            <a:r>
              <a:rPr lang="en-US" sz="2600" dirty="0" err="1" smtClean="0"/>
              <a:t>chúng</a:t>
            </a:r>
            <a:r>
              <a:rPr lang="en-US" sz="2600" dirty="0" smtClean="0"/>
              <a:t> </a:t>
            </a:r>
            <a:r>
              <a:rPr lang="en-US" sz="2600" dirty="0" err="1" smtClean="0"/>
              <a:t>ta</a:t>
            </a:r>
            <a:r>
              <a:rPr lang="en-US" sz="2600" dirty="0" smtClean="0"/>
              <a:t> </a:t>
            </a:r>
            <a:r>
              <a:rPr lang="en-US" sz="2600" dirty="0" err="1" smtClean="0"/>
              <a:t>có</a:t>
            </a:r>
            <a:r>
              <a:rPr lang="en-US" sz="2600" dirty="0" smtClean="0"/>
              <a:t> 9 </a:t>
            </a:r>
            <a:r>
              <a:rPr lang="en-US" sz="2600" dirty="0" err="1" smtClean="0"/>
              <a:t>cặp</a:t>
            </a:r>
            <a:r>
              <a:rPr lang="en-US" sz="2600" dirty="0" smtClean="0"/>
              <a:t>:</a:t>
            </a:r>
          </a:p>
          <a:p>
            <a:pPr lvl="1" algn="just"/>
            <a:r>
              <a:rPr lang="en-US" sz="2200" dirty="0" err="1" smtClean="0"/>
              <a:t>kd</a:t>
            </a:r>
            <a:r>
              <a:rPr lang="en-US" sz="2200" dirty="0" smtClean="0"/>
              <a:t>: </a:t>
            </a:r>
            <a:r>
              <a:rPr lang="en-US" sz="2200" dirty="0" err="1" smtClean="0"/>
              <a:t>biến</a:t>
            </a:r>
            <a:r>
              <a:rPr lang="en-US" sz="2200" dirty="0" smtClean="0"/>
              <a:t> </a:t>
            </a:r>
            <a:r>
              <a:rPr lang="en-US" sz="2200" dirty="0" err="1" smtClean="0"/>
              <a:t>được</a:t>
            </a:r>
            <a:r>
              <a:rPr lang="en-US" sz="2200" dirty="0" smtClean="0"/>
              <a:t> </a:t>
            </a:r>
            <a:r>
              <a:rPr lang="en-US" sz="2200" dirty="0" err="1" smtClean="0"/>
              <a:t>giải</a:t>
            </a:r>
            <a:r>
              <a:rPr lang="en-US" sz="2200" dirty="0" smtClean="0"/>
              <a:t> </a:t>
            </a:r>
            <a:r>
              <a:rPr lang="en-US" sz="2200" dirty="0" err="1" smtClean="0"/>
              <a:t>phóng</a:t>
            </a:r>
            <a:r>
              <a:rPr lang="en-US" sz="2200" dirty="0" smtClean="0"/>
              <a:t> </a:t>
            </a:r>
            <a:r>
              <a:rPr lang="en-US" sz="2200" dirty="0" err="1" smtClean="0"/>
              <a:t>rồi</a:t>
            </a:r>
            <a:r>
              <a:rPr lang="en-US" sz="2200" dirty="0" smtClean="0"/>
              <a:t> </a:t>
            </a:r>
            <a:r>
              <a:rPr lang="en-US" sz="2200" dirty="0" err="1" smtClean="0"/>
              <a:t>khởi</a:t>
            </a:r>
            <a:r>
              <a:rPr lang="en-US" sz="2200" dirty="0" smtClean="0"/>
              <a:t> </a:t>
            </a:r>
            <a:r>
              <a:rPr lang="en-US" sz="2200" dirty="0" err="1" smtClean="0"/>
              <a:t>tạo</a:t>
            </a:r>
            <a:r>
              <a:rPr lang="en-US" sz="2200" dirty="0" smtClean="0"/>
              <a:t> </a:t>
            </a:r>
            <a:r>
              <a:rPr lang="en-US" sz="2200" dirty="0" err="1" smtClean="0"/>
              <a:t>lại</a:t>
            </a:r>
            <a:r>
              <a:rPr lang="en-US" sz="2200" dirty="0" smtClean="0"/>
              <a:t> </a:t>
            </a:r>
            <a:r>
              <a:rPr lang="en-US" sz="2200" dirty="0" smtClean="0">
                <a:sym typeface="Wingdings" pitchFamily="2" charset="2"/>
              </a:rPr>
              <a:t> OK</a:t>
            </a:r>
          </a:p>
          <a:p>
            <a:pPr lvl="1" algn="just"/>
            <a:r>
              <a:rPr lang="en-US" sz="2200" dirty="0" err="1" smtClean="0">
                <a:solidFill>
                  <a:srgbClr val="FF0000"/>
                </a:solidFill>
                <a:sym typeface="Wingdings" pitchFamily="2" charset="2"/>
              </a:rPr>
              <a:t>ku</a:t>
            </a:r>
            <a:r>
              <a:rPr lang="en-US" sz="2200" dirty="0" smtClean="0">
                <a:solidFill>
                  <a:srgbClr val="FF0000"/>
                </a:solidFill>
                <a:sym typeface="Wingdings" pitchFamily="2" charset="2"/>
              </a:rPr>
              <a:t>: </a:t>
            </a:r>
            <a:r>
              <a:rPr lang="en-US" sz="2200" dirty="0" err="1" smtClean="0">
                <a:solidFill>
                  <a:srgbClr val="FF0000"/>
                </a:solidFill>
              </a:rPr>
              <a:t>biến</a:t>
            </a:r>
            <a:r>
              <a:rPr lang="en-US" sz="2200" dirty="0" smtClean="0">
                <a:solidFill>
                  <a:srgbClr val="FF0000"/>
                </a:solidFill>
              </a:rPr>
              <a:t> </a:t>
            </a:r>
            <a:r>
              <a:rPr lang="en-US" sz="2200" dirty="0" err="1" smtClean="0">
                <a:solidFill>
                  <a:srgbClr val="FF0000"/>
                </a:solidFill>
              </a:rPr>
              <a:t>được</a:t>
            </a:r>
            <a:r>
              <a:rPr lang="en-US" sz="2200" dirty="0" smtClean="0">
                <a:solidFill>
                  <a:srgbClr val="FF0000"/>
                </a:solidFill>
              </a:rPr>
              <a:t> </a:t>
            </a:r>
            <a:r>
              <a:rPr lang="en-US" sz="2200" dirty="0" err="1" smtClean="0">
                <a:solidFill>
                  <a:srgbClr val="FF0000"/>
                </a:solidFill>
              </a:rPr>
              <a:t>giải</a:t>
            </a:r>
            <a:r>
              <a:rPr lang="en-US" sz="2200" dirty="0" smtClean="0">
                <a:solidFill>
                  <a:srgbClr val="FF0000"/>
                </a:solidFill>
              </a:rPr>
              <a:t> </a:t>
            </a:r>
            <a:r>
              <a:rPr lang="en-US" sz="2200" dirty="0" err="1" smtClean="0">
                <a:solidFill>
                  <a:srgbClr val="FF0000"/>
                </a:solidFill>
              </a:rPr>
              <a:t>phóng</a:t>
            </a:r>
            <a:r>
              <a:rPr lang="en-US" sz="2200" dirty="0" smtClean="0">
                <a:solidFill>
                  <a:srgbClr val="FF0000"/>
                </a:solidFill>
              </a:rPr>
              <a:t> </a:t>
            </a:r>
            <a:r>
              <a:rPr lang="en-US" sz="2200" dirty="0" err="1" smtClean="0">
                <a:solidFill>
                  <a:srgbClr val="FF0000"/>
                </a:solidFill>
              </a:rPr>
              <a:t>rồi</a:t>
            </a:r>
            <a:r>
              <a:rPr lang="en-US" sz="2200" dirty="0" smtClean="0">
                <a:solidFill>
                  <a:srgbClr val="FF0000"/>
                </a:solidFill>
              </a:rPr>
              <a:t> </a:t>
            </a:r>
            <a:r>
              <a:rPr lang="en-US" sz="2200" dirty="0" err="1" smtClean="0">
                <a:solidFill>
                  <a:srgbClr val="FF0000"/>
                </a:solidFill>
              </a:rPr>
              <a:t>lại</a:t>
            </a:r>
            <a:r>
              <a:rPr lang="en-US" sz="2200" dirty="0" smtClean="0">
                <a:solidFill>
                  <a:srgbClr val="FF0000"/>
                </a:solidFill>
              </a:rPr>
              <a:t> </a:t>
            </a:r>
            <a:r>
              <a:rPr lang="en-US" sz="2200" dirty="0" err="1" smtClean="0">
                <a:solidFill>
                  <a:srgbClr val="FF0000"/>
                </a:solidFill>
              </a:rPr>
              <a:t>được</a:t>
            </a:r>
            <a:r>
              <a:rPr lang="en-US" sz="2200" dirty="0" smtClean="0">
                <a:solidFill>
                  <a:srgbClr val="FF0000"/>
                </a:solidFill>
              </a:rPr>
              <a:t> </a:t>
            </a:r>
            <a:r>
              <a:rPr lang="en-US" sz="2200" dirty="0" err="1" smtClean="0">
                <a:solidFill>
                  <a:srgbClr val="FF0000"/>
                </a:solidFill>
              </a:rPr>
              <a:t>dùng</a:t>
            </a:r>
            <a:r>
              <a:rPr lang="en-US" sz="2200" dirty="0" smtClean="0">
                <a:solidFill>
                  <a:srgbClr val="FF0000"/>
                </a:solidFill>
              </a:rPr>
              <a:t> </a:t>
            </a:r>
            <a:r>
              <a:rPr lang="en-US" sz="2200" dirty="0" err="1" smtClean="0">
                <a:solidFill>
                  <a:srgbClr val="FF0000"/>
                </a:solidFill>
              </a:rPr>
              <a:t>tiếp</a:t>
            </a:r>
            <a:r>
              <a:rPr lang="en-US" sz="2200" dirty="0" smtClean="0">
                <a:solidFill>
                  <a:srgbClr val="FF0000"/>
                </a:solidFill>
              </a:rPr>
              <a:t> </a:t>
            </a:r>
            <a:r>
              <a:rPr lang="en-US" sz="2200" dirty="0" smtClean="0">
                <a:solidFill>
                  <a:srgbClr val="FF0000"/>
                </a:solidFill>
                <a:sym typeface="Wingdings" pitchFamily="2" charset="2"/>
              </a:rPr>
              <a:t> KO – </a:t>
            </a:r>
            <a:r>
              <a:rPr lang="en-US" sz="2200" dirty="0" err="1" smtClean="0">
                <a:solidFill>
                  <a:srgbClr val="FF0000"/>
                </a:solidFill>
                <a:sym typeface="Wingdings" pitchFamily="2" charset="2"/>
              </a:rPr>
              <a:t>chắc</a:t>
            </a:r>
            <a:r>
              <a:rPr lang="en-US" sz="2200" dirty="0" smtClean="0">
                <a:solidFill>
                  <a:srgbClr val="FF0000"/>
                </a:solidFill>
                <a:sym typeface="Wingdings" pitchFamily="2" charset="2"/>
              </a:rPr>
              <a:t> </a:t>
            </a:r>
            <a:r>
              <a:rPr lang="en-US" sz="2200" dirty="0" err="1" smtClean="0">
                <a:solidFill>
                  <a:srgbClr val="FF0000"/>
                </a:solidFill>
                <a:sym typeface="Wingdings" pitchFamily="2" charset="2"/>
              </a:rPr>
              <a:t>chắn</a:t>
            </a:r>
            <a:r>
              <a:rPr lang="en-US" sz="2200" dirty="0" smtClean="0">
                <a:solidFill>
                  <a:srgbClr val="FF0000"/>
                </a:solidFill>
                <a:sym typeface="Wingdings" pitchFamily="2" charset="2"/>
              </a:rPr>
              <a:t> </a:t>
            </a:r>
            <a:r>
              <a:rPr lang="en-US" sz="2200" dirty="0" err="1" smtClean="0">
                <a:solidFill>
                  <a:srgbClr val="FF0000"/>
                </a:solidFill>
                <a:sym typeface="Wingdings" pitchFamily="2" charset="2"/>
              </a:rPr>
              <a:t>là</a:t>
            </a:r>
            <a:r>
              <a:rPr lang="en-US" sz="2200" dirty="0" smtClean="0">
                <a:solidFill>
                  <a:srgbClr val="FF0000"/>
                </a:solidFill>
                <a:sym typeface="Wingdings" pitchFamily="2" charset="2"/>
              </a:rPr>
              <a:t> </a:t>
            </a:r>
            <a:r>
              <a:rPr lang="en-US" sz="2200" dirty="0" err="1" smtClean="0">
                <a:solidFill>
                  <a:srgbClr val="FF0000"/>
                </a:solidFill>
                <a:sym typeface="Wingdings" pitchFamily="2" charset="2"/>
              </a:rPr>
              <a:t>lỗi</a:t>
            </a:r>
            <a:r>
              <a:rPr lang="en-US" sz="2200" dirty="0" smtClean="0">
                <a:solidFill>
                  <a:srgbClr val="FF0000"/>
                </a:solidFill>
                <a:sym typeface="Wingdings" pitchFamily="2" charset="2"/>
              </a:rPr>
              <a:t>.</a:t>
            </a:r>
            <a:endParaRPr lang="en-US" sz="2200" dirty="0" smtClean="0">
              <a:solidFill>
                <a:srgbClr val="FF0000"/>
              </a:solidFill>
            </a:endParaRPr>
          </a:p>
          <a:p>
            <a:pPr lvl="1" algn="just"/>
            <a:r>
              <a:rPr lang="en-US" sz="2200" dirty="0" err="1" smtClean="0">
                <a:solidFill>
                  <a:srgbClr val="0000FF"/>
                </a:solidFill>
                <a:sym typeface="Wingdings" pitchFamily="2" charset="2"/>
              </a:rPr>
              <a:t>kk</a:t>
            </a:r>
            <a:r>
              <a:rPr lang="en-US" sz="2200" dirty="0" smtClean="0">
                <a:solidFill>
                  <a:srgbClr val="0000FF"/>
                </a:solidFill>
                <a:sym typeface="Wingdings" pitchFamily="2" charset="2"/>
              </a:rPr>
              <a:t>: </a:t>
            </a:r>
            <a:r>
              <a:rPr lang="en-US" sz="2200" dirty="0" err="1" smtClean="0">
                <a:solidFill>
                  <a:srgbClr val="0000FF"/>
                </a:solidFill>
              </a:rPr>
              <a:t>biến</a:t>
            </a:r>
            <a:r>
              <a:rPr lang="en-US" sz="2200" dirty="0" smtClean="0">
                <a:solidFill>
                  <a:srgbClr val="0000FF"/>
                </a:solidFill>
              </a:rPr>
              <a:t> </a:t>
            </a:r>
            <a:r>
              <a:rPr lang="en-US" sz="2200" dirty="0" err="1" smtClean="0">
                <a:solidFill>
                  <a:srgbClr val="0000FF"/>
                </a:solidFill>
              </a:rPr>
              <a:t>được</a:t>
            </a:r>
            <a:r>
              <a:rPr lang="en-US" sz="2200" dirty="0" smtClean="0">
                <a:solidFill>
                  <a:srgbClr val="0000FF"/>
                </a:solidFill>
              </a:rPr>
              <a:t> </a:t>
            </a:r>
            <a:r>
              <a:rPr lang="en-US" sz="2200" dirty="0" err="1" smtClean="0">
                <a:solidFill>
                  <a:srgbClr val="0000FF"/>
                </a:solidFill>
              </a:rPr>
              <a:t>giải</a:t>
            </a:r>
            <a:r>
              <a:rPr lang="en-US" sz="2200" dirty="0" smtClean="0">
                <a:solidFill>
                  <a:srgbClr val="0000FF"/>
                </a:solidFill>
              </a:rPr>
              <a:t> </a:t>
            </a:r>
            <a:r>
              <a:rPr lang="en-US" sz="2200" dirty="0" err="1" smtClean="0">
                <a:solidFill>
                  <a:srgbClr val="0000FF"/>
                </a:solidFill>
              </a:rPr>
              <a:t>phóng</a:t>
            </a:r>
            <a:r>
              <a:rPr lang="en-US" sz="2200" dirty="0" smtClean="0">
                <a:solidFill>
                  <a:srgbClr val="0000FF"/>
                </a:solidFill>
              </a:rPr>
              <a:t> </a:t>
            </a:r>
            <a:r>
              <a:rPr lang="en-US" sz="2200" dirty="0" err="1" smtClean="0">
                <a:solidFill>
                  <a:srgbClr val="0000FF"/>
                </a:solidFill>
              </a:rPr>
              <a:t>rồi</a:t>
            </a:r>
            <a:r>
              <a:rPr lang="en-US" sz="2200" dirty="0" smtClean="0">
                <a:solidFill>
                  <a:srgbClr val="0000FF"/>
                </a:solidFill>
              </a:rPr>
              <a:t> </a:t>
            </a:r>
            <a:r>
              <a:rPr lang="en-US" sz="2200" dirty="0" err="1" smtClean="0">
                <a:solidFill>
                  <a:srgbClr val="0000FF"/>
                </a:solidFill>
              </a:rPr>
              <a:t>lại</a:t>
            </a:r>
            <a:r>
              <a:rPr lang="en-US" sz="2200" dirty="0" smtClean="0">
                <a:solidFill>
                  <a:srgbClr val="0000FF"/>
                </a:solidFill>
              </a:rPr>
              <a:t> </a:t>
            </a:r>
            <a:r>
              <a:rPr lang="en-US" sz="2200" dirty="0" err="1" smtClean="0">
                <a:solidFill>
                  <a:srgbClr val="0000FF"/>
                </a:solidFill>
              </a:rPr>
              <a:t>được</a:t>
            </a:r>
            <a:r>
              <a:rPr lang="en-US" sz="2200" dirty="0" smtClean="0">
                <a:solidFill>
                  <a:srgbClr val="0000FF"/>
                </a:solidFill>
              </a:rPr>
              <a:t> </a:t>
            </a:r>
            <a:r>
              <a:rPr lang="en-US" sz="2200" dirty="0" err="1" smtClean="0">
                <a:solidFill>
                  <a:srgbClr val="0000FF"/>
                </a:solidFill>
              </a:rPr>
              <a:t>giải</a:t>
            </a:r>
            <a:r>
              <a:rPr lang="en-US" sz="2200" dirty="0" smtClean="0">
                <a:solidFill>
                  <a:srgbClr val="0000FF"/>
                </a:solidFill>
              </a:rPr>
              <a:t> </a:t>
            </a:r>
            <a:r>
              <a:rPr lang="en-US" sz="2200" dirty="0" err="1" smtClean="0">
                <a:solidFill>
                  <a:srgbClr val="0000FF"/>
                </a:solidFill>
              </a:rPr>
              <a:t>phóng</a:t>
            </a:r>
            <a:r>
              <a:rPr lang="en-US" sz="2200" dirty="0" smtClean="0">
                <a:solidFill>
                  <a:srgbClr val="0000FF"/>
                </a:solidFill>
              </a:rPr>
              <a:t> </a:t>
            </a:r>
            <a:r>
              <a:rPr lang="en-US" sz="2200" dirty="0" smtClean="0">
                <a:solidFill>
                  <a:srgbClr val="0000FF"/>
                </a:solidFill>
                <a:sym typeface="Wingdings" pitchFamily="2" charset="2"/>
              </a:rPr>
              <a:t> KO – </a:t>
            </a:r>
            <a:r>
              <a:rPr lang="en-US" sz="2200" dirty="0" err="1" smtClean="0">
                <a:solidFill>
                  <a:srgbClr val="0000FF"/>
                </a:solidFill>
                <a:sym typeface="Wingdings" pitchFamily="2" charset="2"/>
              </a:rPr>
              <a:t>dư</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thừa</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lệnh</a:t>
            </a:r>
            <a:r>
              <a:rPr lang="en-US" sz="2200" dirty="0" smtClean="0">
                <a:solidFill>
                  <a:srgbClr val="0000FF"/>
                </a:solidFill>
                <a:sym typeface="Wingdings" pitchFamily="2" charset="2"/>
              </a:rPr>
              <a:t>.</a:t>
            </a:r>
          </a:p>
          <a:p>
            <a:pPr algn="just"/>
            <a:r>
              <a:rPr lang="en-US" sz="2600" dirty="0" err="1" smtClean="0"/>
              <a:t>Các</a:t>
            </a:r>
            <a:r>
              <a:rPr lang="en-US" sz="2600" dirty="0" smtClean="0"/>
              <a:t> </a:t>
            </a:r>
            <a:r>
              <a:rPr lang="en-US" sz="2600" dirty="0" err="1" smtClean="0"/>
              <a:t>trạng</a:t>
            </a:r>
            <a:r>
              <a:rPr lang="en-US" sz="2600" dirty="0" smtClean="0"/>
              <a:t> </a:t>
            </a:r>
            <a:r>
              <a:rPr lang="en-US" sz="2600" dirty="0" err="1" smtClean="0"/>
              <a:t>thái</a:t>
            </a:r>
            <a:r>
              <a:rPr lang="en-US" sz="2600" dirty="0" smtClean="0"/>
              <a:t> </a:t>
            </a:r>
            <a:r>
              <a:rPr lang="en-US" sz="2600" dirty="0" err="1" smtClean="0"/>
              <a:t>độc</a:t>
            </a:r>
            <a:r>
              <a:rPr lang="en-US" sz="2600" dirty="0" smtClean="0"/>
              <a:t> </a:t>
            </a:r>
            <a:r>
              <a:rPr lang="en-US" sz="2600" dirty="0" err="1" smtClean="0"/>
              <a:t>lập</a:t>
            </a:r>
            <a:endParaRPr lang="en-US" sz="2600" dirty="0" smtClean="0"/>
          </a:p>
          <a:p>
            <a:pPr lvl="1" algn="just"/>
            <a:r>
              <a:rPr lang="en-US" sz="2200" dirty="0" smtClean="0"/>
              <a:t>u, k: </a:t>
            </a:r>
            <a:r>
              <a:rPr lang="en-US" sz="2200" dirty="0" err="1" smtClean="0"/>
              <a:t>biến</a:t>
            </a:r>
            <a:r>
              <a:rPr lang="en-US" sz="2200" dirty="0" smtClean="0"/>
              <a:t> </a:t>
            </a:r>
            <a:r>
              <a:rPr lang="en-US" sz="2200" dirty="0" err="1" smtClean="0"/>
              <a:t>sử</a:t>
            </a:r>
            <a:r>
              <a:rPr lang="en-US" sz="2200" dirty="0" smtClean="0"/>
              <a:t> </a:t>
            </a:r>
            <a:r>
              <a:rPr lang="en-US" sz="2200" dirty="0" err="1" smtClean="0"/>
              <a:t>dụng</a:t>
            </a:r>
            <a:r>
              <a:rPr lang="en-US" sz="2200" dirty="0" smtClean="0"/>
              <a:t> </a:t>
            </a:r>
            <a:r>
              <a:rPr lang="en-US" sz="2200" dirty="0" err="1" smtClean="0"/>
              <a:t>chưa</a:t>
            </a:r>
            <a:r>
              <a:rPr lang="en-US" sz="2200" dirty="0" smtClean="0"/>
              <a:t> </a:t>
            </a:r>
            <a:r>
              <a:rPr lang="en-US" sz="2200" dirty="0" err="1" smtClean="0"/>
              <a:t>khai</a:t>
            </a:r>
            <a:r>
              <a:rPr lang="en-US" sz="2200" dirty="0" smtClean="0"/>
              <a:t> </a:t>
            </a:r>
            <a:r>
              <a:rPr lang="en-US" sz="2200" dirty="0" err="1" smtClean="0"/>
              <a:t>báo</a:t>
            </a:r>
            <a:r>
              <a:rPr lang="en-US" sz="2200" dirty="0" smtClean="0"/>
              <a:t> </a:t>
            </a:r>
            <a:r>
              <a:rPr lang="en-US" sz="2200" dirty="0" smtClean="0">
                <a:sym typeface="Wingdings" pitchFamily="2" charset="2"/>
              </a:rPr>
              <a:t> compile error.</a:t>
            </a:r>
          </a:p>
          <a:p>
            <a:pPr lvl="1" algn="just"/>
            <a:r>
              <a:rPr lang="en-US" sz="2200" dirty="0" smtClean="0">
                <a:solidFill>
                  <a:srgbClr val="0000FF"/>
                </a:solidFill>
                <a:sym typeface="Wingdings" pitchFamily="2" charset="2"/>
              </a:rPr>
              <a:t>d: </a:t>
            </a:r>
            <a:r>
              <a:rPr lang="en-US" sz="2200" dirty="0" err="1" smtClean="0">
                <a:solidFill>
                  <a:srgbClr val="0000FF"/>
                </a:solidFill>
                <a:sym typeface="Wingdings" pitchFamily="2" charset="2"/>
              </a:rPr>
              <a:t>biến</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khai</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báo</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nhưng</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không</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sử</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dụng</a:t>
            </a:r>
            <a:r>
              <a:rPr lang="en-US" sz="2200" dirty="0" smtClean="0">
                <a:solidFill>
                  <a:srgbClr val="0000FF"/>
                </a:solidFill>
                <a:sym typeface="Wingdings" pitchFamily="2" charset="2"/>
              </a:rPr>
              <a:t>  </a:t>
            </a:r>
            <a:r>
              <a:rPr lang="en-US" sz="2200" dirty="0" err="1" smtClean="0">
                <a:solidFill>
                  <a:srgbClr val="0000FF"/>
                </a:solidFill>
                <a:sym typeface="Wingdings" pitchFamily="2" charset="2"/>
              </a:rPr>
              <a:t>dư</a:t>
            </a:r>
            <a:r>
              <a:rPr lang="en-US" sz="2200" dirty="0" smtClean="0">
                <a:solidFill>
                  <a:srgbClr val="0000FF"/>
                </a:solidFill>
                <a:sym typeface="Wingdings" pitchFamily="2" charset="2"/>
              </a:rPr>
              <a:t> </a:t>
            </a:r>
            <a:r>
              <a:rPr lang="en-US" sz="2200" dirty="0" err="1" smtClean="0">
                <a:solidFill>
                  <a:srgbClr val="0000FF"/>
                </a:solidFill>
                <a:sym typeface="Wingdings" pitchFamily="2" charset="2"/>
              </a:rPr>
              <a:t>thừa</a:t>
            </a:r>
            <a:r>
              <a:rPr lang="en-US" sz="2200" dirty="0" smtClean="0">
                <a:solidFill>
                  <a:srgbClr val="0000FF"/>
                </a:solidFill>
                <a:sym typeface="Wingdings" pitchFamily="2" charset="2"/>
              </a:rPr>
              <a:t>.</a:t>
            </a:r>
            <a:endParaRPr lang="en-US" sz="2200" dirty="0" smtClean="0">
              <a:solidFill>
                <a:srgbClr val="0000FF"/>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điều</a:t>
            </a:r>
            <a:r>
              <a:rPr lang="en-US" dirty="0" smtClean="0"/>
              <a:t> </a:t>
            </a:r>
            <a:r>
              <a:rPr lang="en-US" dirty="0" err="1" smtClean="0"/>
              <a:t>khiển</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41</a:t>
            </a:fld>
            <a:endParaRPr lang="en-US" dirty="0"/>
          </a:p>
        </p:txBody>
      </p:sp>
      <p:pic>
        <p:nvPicPr>
          <p:cNvPr id="36866" name="Picture 2"/>
          <p:cNvPicPr>
            <a:picLocks noChangeAspect="1" noChangeArrowheads="1"/>
          </p:cNvPicPr>
          <p:nvPr/>
        </p:nvPicPr>
        <p:blipFill>
          <a:blip r:embed="rId3" cstate="print"/>
          <a:srcRect/>
          <a:stretch>
            <a:fillRect/>
          </a:stretch>
        </p:blipFill>
        <p:spPr bwMode="auto">
          <a:xfrm>
            <a:off x="914400" y="1371600"/>
            <a:ext cx="7239000" cy="457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dữ</a:t>
            </a:r>
            <a:r>
              <a:rPr lang="en-US" dirty="0" smtClean="0"/>
              <a:t> </a:t>
            </a:r>
            <a:r>
              <a:rPr lang="en-US" dirty="0" err="1" smtClean="0"/>
              <a:t>liệu</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42</a:t>
            </a:fld>
            <a:endParaRPr lang="en-US" dirty="0"/>
          </a:p>
        </p:txBody>
      </p:sp>
      <p:pic>
        <p:nvPicPr>
          <p:cNvPr id="1026" name="Picture 2" descr="click to expand"/>
          <p:cNvPicPr>
            <a:picLocks noChangeAspect="1" noChangeArrowheads="1"/>
          </p:cNvPicPr>
          <p:nvPr/>
        </p:nvPicPr>
        <p:blipFill>
          <a:blip r:embed="rId3" cstate="print"/>
          <a:srcRect/>
          <a:stretch>
            <a:fillRect/>
          </a:stretch>
        </p:blipFill>
        <p:spPr bwMode="auto">
          <a:xfrm>
            <a:off x="2438400" y="1371600"/>
            <a:ext cx="4191000" cy="4772025"/>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dữ</a:t>
            </a:r>
            <a:r>
              <a:rPr lang="en-US" dirty="0" smtClean="0"/>
              <a:t> </a:t>
            </a:r>
            <a:r>
              <a:rPr lang="en-US" dirty="0" err="1" smtClean="0"/>
              <a:t>liệu</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43</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685801" y="1371600"/>
            <a:ext cx="7772400" cy="48767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dữ</a:t>
            </a:r>
            <a:r>
              <a:rPr lang="en-US" dirty="0" smtClean="0"/>
              <a:t> </a:t>
            </a:r>
            <a:r>
              <a:rPr lang="en-US" dirty="0" err="1" smtClean="0"/>
              <a:t>liệu</a:t>
            </a:r>
            <a:r>
              <a:rPr lang="en-US" dirty="0" smtClean="0"/>
              <a:t> – </a:t>
            </a:r>
            <a:r>
              <a:rPr lang="en-US" dirty="0" err="1" smtClean="0"/>
              <a:t>biến</a:t>
            </a:r>
            <a:r>
              <a:rPr lang="en-US" dirty="0" smtClean="0"/>
              <a:t> a</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44</a:t>
            </a:fld>
            <a:endParaRPr lang="en-US" dirty="0"/>
          </a:p>
        </p:txBody>
      </p:sp>
      <p:pic>
        <p:nvPicPr>
          <p:cNvPr id="3074" name="Picture 2"/>
          <p:cNvPicPr>
            <a:picLocks noChangeAspect="1" noChangeArrowheads="1"/>
          </p:cNvPicPr>
          <p:nvPr/>
        </p:nvPicPr>
        <p:blipFill>
          <a:blip r:embed="rId3" cstate="print"/>
          <a:srcRect/>
          <a:stretch>
            <a:fillRect/>
          </a:stretch>
        </p:blipFill>
        <p:spPr bwMode="auto">
          <a:xfrm>
            <a:off x="914400" y="1447800"/>
            <a:ext cx="7343775" cy="4757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Đồ</a:t>
            </a:r>
            <a:r>
              <a:rPr lang="en-US" dirty="0" smtClean="0"/>
              <a:t> </a:t>
            </a:r>
            <a:r>
              <a:rPr lang="en-US" dirty="0" err="1" smtClean="0"/>
              <a:t>thị</a:t>
            </a:r>
            <a:r>
              <a:rPr lang="en-US" dirty="0" smtClean="0"/>
              <a:t> </a:t>
            </a:r>
            <a:r>
              <a:rPr lang="en-US" dirty="0" err="1" smtClean="0"/>
              <a:t>luồng</a:t>
            </a:r>
            <a:r>
              <a:rPr lang="en-US" dirty="0" smtClean="0"/>
              <a:t> </a:t>
            </a:r>
            <a:r>
              <a:rPr lang="en-US" dirty="0" err="1" smtClean="0"/>
              <a:t>dữ</a:t>
            </a:r>
            <a:r>
              <a:rPr lang="en-US" dirty="0" smtClean="0"/>
              <a:t> </a:t>
            </a:r>
            <a:r>
              <a:rPr lang="en-US" dirty="0" err="1" smtClean="0"/>
              <a:t>liệu</a:t>
            </a:r>
            <a:r>
              <a:rPr lang="en-US" dirty="0" smtClean="0"/>
              <a:t> – </a:t>
            </a:r>
            <a:r>
              <a:rPr lang="en-US" dirty="0" err="1" smtClean="0"/>
              <a:t>biến</a:t>
            </a:r>
            <a:r>
              <a:rPr lang="en-US" dirty="0" smtClean="0"/>
              <a:t> x</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45</a:t>
            </a:fld>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609600" y="1371600"/>
            <a:ext cx="7953863" cy="499586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2" name="Title 1"/>
          <p:cNvSpPr>
            <a:spLocks noGrp="1"/>
          </p:cNvSpPr>
          <p:nvPr>
            <p:ph type="title"/>
          </p:nvPr>
        </p:nvSpPr>
        <p:spPr>
          <a:xfrm>
            <a:off x="609600" y="274638"/>
            <a:ext cx="8077200" cy="792162"/>
          </a:xfrm>
        </p:spPr>
        <p:txBody>
          <a:bodyPr>
            <a:normAutofit/>
          </a:bodyPr>
          <a:lstStyle/>
          <a:p>
            <a:r>
              <a:rPr lang="en-US" sz="3000" dirty="0" err="1" smtClean="0"/>
              <a:t>Quy</a:t>
            </a:r>
            <a:r>
              <a:rPr lang="en-US" sz="3000" dirty="0" smtClean="0"/>
              <a:t> </a:t>
            </a:r>
            <a:r>
              <a:rPr lang="en-US" sz="3000" dirty="0" err="1" smtClean="0"/>
              <a:t>trình</a:t>
            </a:r>
            <a:r>
              <a:rPr lang="en-US" sz="3000" dirty="0" smtClean="0"/>
              <a:t> </a:t>
            </a:r>
            <a:r>
              <a:rPr lang="en-US" sz="3000" dirty="0" err="1" smtClean="0"/>
              <a:t>kiểm</a:t>
            </a:r>
            <a:r>
              <a:rPr lang="en-US" sz="3000" dirty="0" smtClean="0"/>
              <a:t> </a:t>
            </a:r>
            <a:r>
              <a:rPr lang="en-US" sz="3000" dirty="0" err="1" smtClean="0"/>
              <a:t>thử</a:t>
            </a:r>
            <a:r>
              <a:rPr lang="en-US" sz="3000" dirty="0" smtClean="0"/>
              <a:t> </a:t>
            </a:r>
            <a:r>
              <a:rPr lang="en-US" sz="3000" dirty="0" err="1" smtClean="0"/>
              <a:t>dựa</a:t>
            </a:r>
            <a:r>
              <a:rPr lang="en-US" sz="3000" dirty="0" smtClean="0"/>
              <a:t> </a:t>
            </a:r>
            <a:r>
              <a:rPr lang="en-US" sz="3000" dirty="0" err="1" smtClean="0"/>
              <a:t>trên</a:t>
            </a:r>
            <a:r>
              <a:rPr lang="en-US" sz="3000" dirty="0" smtClean="0"/>
              <a:t> </a:t>
            </a:r>
            <a:r>
              <a:rPr lang="en-US" sz="3000" dirty="0" err="1" smtClean="0"/>
              <a:t>luồng</a:t>
            </a:r>
            <a:r>
              <a:rPr lang="en-US" sz="3000" dirty="0" smtClean="0"/>
              <a:t> </a:t>
            </a:r>
            <a:r>
              <a:rPr lang="en-US" sz="3000" dirty="0" err="1" smtClean="0"/>
              <a:t>dữ</a:t>
            </a:r>
            <a:r>
              <a:rPr lang="en-US" sz="3000" dirty="0" smtClean="0"/>
              <a:t> </a:t>
            </a:r>
            <a:r>
              <a:rPr lang="en-US" sz="3000" dirty="0" err="1" smtClean="0"/>
              <a:t>liệu</a:t>
            </a:r>
            <a:endParaRPr lang="en-US" sz="3000"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46</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Từ</a:t>
            </a:r>
            <a:r>
              <a:rPr lang="en-US" sz="2600" dirty="0" smtClean="0"/>
              <a:t> </a:t>
            </a:r>
            <a:r>
              <a:rPr lang="en-US" sz="2600" dirty="0" err="1" smtClean="0"/>
              <a:t>thành</a:t>
            </a:r>
            <a:r>
              <a:rPr lang="en-US" sz="2600" dirty="0" smtClean="0"/>
              <a:t> </a:t>
            </a:r>
            <a:r>
              <a:rPr lang="en-US" sz="2600" dirty="0" err="1" smtClean="0"/>
              <a:t>phần</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tương</a:t>
            </a:r>
            <a:r>
              <a:rPr lang="en-US" sz="2600" dirty="0" smtClean="0"/>
              <a:t> </a:t>
            </a:r>
            <a:r>
              <a:rPr lang="en-US" sz="2600" dirty="0" err="1" smtClean="0"/>
              <a:t>ứng</a:t>
            </a:r>
            <a:r>
              <a:rPr lang="en-US" sz="2600" dirty="0" smtClean="0"/>
              <a:t> –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nhị</a:t>
            </a:r>
            <a:r>
              <a:rPr lang="en-US" sz="2600" dirty="0" smtClean="0"/>
              <a:t> </a:t>
            </a:r>
            <a:r>
              <a:rPr lang="en-US" sz="2600" dirty="0" err="1" smtClean="0"/>
              <a:t>phân</a:t>
            </a:r>
            <a:r>
              <a:rPr lang="en-US" sz="2600" dirty="0" smtClean="0"/>
              <a:t>.</a:t>
            </a:r>
          </a:p>
          <a:p>
            <a:pPr algn="just"/>
            <a:r>
              <a:rPr lang="en-US" sz="2600" dirty="0" err="1" smtClean="0"/>
              <a:t>Trên</a:t>
            </a:r>
            <a:r>
              <a:rPr lang="en-US" sz="2600" dirty="0" smtClean="0"/>
              <a:t> </a:t>
            </a:r>
            <a:r>
              <a:rPr lang="en-US" sz="2600" dirty="0" err="1" smtClean="0"/>
              <a:t>đồ</a:t>
            </a:r>
            <a:r>
              <a:rPr lang="en-US" sz="2600" dirty="0" smtClean="0"/>
              <a:t> </a:t>
            </a:r>
            <a:r>
              <a:rPr lang="en-US" sz="2600" dirty="0" err="1" smtClean="0"/>
              <a:t>thị</a:t>
            </a:r>
            <a:r>
              <a:rPr lang="en-US" sz="2600" dirty="0" smtClean="0"/>
              <a:t> </a:t>
            </a:r>
            <a:r>
              <a:rPr lang="en-US" sz="2600" dirty="0" err="1" smtClean="0"/>
              <a:t>luồng</a:t>
            </a:r>
            <a:r>
              <a:rPr lang="en-US" sz="2600" dirty="0" smtClean="0"/>
              <a:t> </a:t>
            </a:r>
            <a:r>
              <a:rPr lang="en-US" sz="2600" dirty="0" err="1" smtClean="0"/>
              <a:t>điều</a:t>
            </a:r>
            <a:r>
              <a:rPr lang="en-US" sz="2600" dirty="0" smtClean="0"/>
              <a:t> </a:t>
            </a:r>
            <a:r>
              <a:rPr lang="en-US" sz="2600" dirty="0" err="1" smtClean="0"/>
              <a:t>khiển</a:t>
            </a:r>
            <a:r>
              <a:rPr lang="en-US" sz="2600" dirty="0" smtClean="0"/>
              <a:t>, </a:t>
            </a:r>
            <a:r>
              <a:rPr lang="en-US" sz="2600" dirty="0" err="1" smtClean="0"/>
              <a:t>xây</a:t>
            </a:r>
            <a:r>
              <a:rPr lang="en-US" sz="2600" dirty="0" smtClean="0"/>
              <a:t> </a:t>
            </a:r>
            <a:r>
              <a:rPr lang="en-US" sz="2600" dirty="0" err="1" smtClean="0"/>
              <a:t>dựng</a:t>
            </a:r>
            <a:r>
              <a:rPr lang="en-US" sz="2600" dirty="0" smtClean="0"/>
              <a:t> </a:t>
            </a:r>
            <a:r>
              <a:rPr lang="en-US" sz="2600" dirty="0" err="1" smtClean="0"/>
              <a:t>đồ</a:t>
            </a:r>
            <a:r>
              <a:rPr lang="en-US" sz="2600" dirty="0" smtClean="0"/>
              <a:t> </a:t>
            </a:r>
            <a:r>
              <a:rPr lang="en-US" sz="2600" dirty="0" err="1" smtClean="0"/>
              <a:t>thì</a:t>
            </a:r>
            <a:r>
              <a:rPr lang="en-US" sz="2600" dirty="0" smtClean="0"/>
              <a:t> </a:t>
            </a:r>
            <a:r>
              <a:rPr lang="en-US" sz="2600" dirty="0" err="1" smtClean="0"/>
              <a:t>luồng</a:t>
            </a:r>
            <a:r>
              <a:rPr lang="en-US" sz="2600" dirty="0" smtClean="0"/>
              <a:t> </a:t>
            </a:r>
            <a:r>
              <a:rPr lang="en-US" sz="2600" dirty="0" err="1" smtClean="0"/>
              <a:t>dữ</a:t>
            </a:r>
            <a:r>
              <a:rPr lang="en-US" sz="2600" dirty="0" smtClean="0"/>
              <a:t> </a:t>
            </a:r>
            <a:r>
              <a:rPr lang="en-US" sz="2600" dirty="0" err="1" smtClean="0"/>
              <a:t>liệu</a:t>
            </a:r>
            <a:r>
              <a:rPr lang="en-US" sz="2600" dirty="0" smtClean="0"/>
              <a:t>.</a:t>
            </a:r>
          </a:p>
          <a:p>
            <a:pPr algn="just"/>
            <a:r>
              <a:rPr lang="en-US" sz="2600" dirty="0" err="1" smtClean="0"/>
              <a:t>Xác</a:t>
            </a:r>
            <a:r>
              <a:rPr lang="en-US" sz="2600" dirty="0" smtClean="0"/>
              <a:t> </a:t>
            </a:r>
            <a:r>
              <a:rPr lang="en-US" sz="2600" dirty="0" err="1" smtClean="0"/>
              <a:t>định</a:t>
            </a:r>
            <a:r>
              <a:rPr lang="en-US" sz="2600" dirty="0" smtClean="0"/>
              <a:t> </a:t>
            </a:r>
            <a:r>
              <a:rPr lang="en-US" sz="2600" dirty="0" err="1" smtClean="0"/>
              <a:t>độ</a:t>
            </a:r>
            <a:r>
              <a:rPr lang="en-US" sz="2600" dirty="0" smtClean="0"/>
              <a:t> </a:t>
            </a:r>
            <a:r>
              <a:rPr lang="en-US" sz="2600" dirty="0" err="1" smtClean="0"/>
              <a:t>phức</a:t>
            </a:r>
            <a:r>
              <a:rPr lang="en-US" sz="2600" dirty="0" smtClean="0"/>
              <a:t> </a:t>
            </a:r>
            <a:r>
              <a:rPr lang="en-US" sz="2600" dirty="0" err="1" smtClean="0"/>
              <a:t>tạp</a:t>
            </a:r>
            <a:r>
              <a:rPr lang="en-US" sz="2600" dirty="0" smtClean="0"/>
              <a:t> C(Vg) </a:t>
            </a:r>
            <a:r>
              <a:rPr lang="en-US" sz="2600" dirty="0" err="1" smtClean="0"/>
              <a:t>của</a:t>
            </a:r>
            <a:r>
              <a:rPr lang="en-US" sz="2600" dirty="0" smtClean="0"/>
              <a:t> </a:t>
            </a:r>
            <a:r>
              <a:rPr lang="en-US" sz="2600" dirty="0" err="1" smtClean="0"/>
              <a:t>đồ</a:t>
            </a:r>
            <a:r>
              <a:rPr lang="en-US" sz="2600" dirty="0" smtClean="0"/>
              <a:t> </a:t>
            </a:r>
            <a:r>
              <a:rPr lang="en-US" sz="2600" dirty="0" err="1" smtClean="0"/>
              <a:t>thị</a:t>
            </a:r>
            <a:r>
              <a:rPr lang="en-US" sz="2600" dirty="0" smtClean="0"/>
              <a:t>.</a:t>
            </a:r>
          </a:p>
          <a:p>
            <a:pPr algn="just"/>
            <a:r>
              <a:rPr lang="en-US" sz="2600" dirty="0" err="1" smtClean="0"/>
              <a:t>Với</a:t>
            </a:r>
            <a:r>
              <a:rPr lang="en-US" sz="2600" dirty="0" smtClean="0"/>
              <a:t> </a:t>
            </a:r>
            <a:r>
              <a:rPr lang="en-US" sz="2600" dirty="0" err="1" smtClean="0"/>
              <a:t>mỗi</a:t>
            </a:r>
            <a:r>
              <a:rPr lang="en-US" sz="2600" dirty="0" smtClean="0"/>
              <a:t> </a:t>
            </a:r>
            <a:r>
              <a:rPr lang="en-US" sz="2600" dirty="0" err="1" smtClean="0"/>
              <a:t>một</a:t>
            </a:r>
            <a:r>
              <a:rPr lang="en-US" sz="2600" dirty="0" smtClean="0"/>
              <a:t> </a:t>
            </a:r>
            <a:r>
              <a:rPr lang="en-US" sz="2600" dirty="0" err="1" smtClean="0"/>
              <a:t>biến</a:t>
            </a:r>
            <a:r>
              <a:rPr lang="en-US" sz="2600" dirty="0" smtClean="0"/>
              <a:t> </a:t>
            </a:r>
            <a:r>
              <a:rPr lang="en-US" sz="2600" dirty="0" err="1" smtClean="0"/>
              <a:t>trong</a:t>
            </a:r>
            <a:r>
              <a:rPr lang="en-US" sz="2600" dirty="0" smtClean="0"/>
              <a:t> </a:t>
            </a:r>
            <a:r>
              <a:rPr lang="en-US" sz="2600" dirty="0" err="1" smtClean="0"/>
              <a:t>chương</a:t>
            </a:r>
            <a:r>
              <a:rPr lang="en-US" sz="2600" dirty="0" smtClean="0"/>
              <a:t> </a:t>
            </a:r>
            <a:r>
              <a:rPr lang="en-US" sz="2600" dirty="0" err="1" smtClean="0"/>
              <a:t>trình</a:t>
            </a:r>
            <a:r>
              <a:rPr lang="en-US" sz="2600" dirty="0" smtClean="0"/>
              <a:t>:</a:t>
            </a:r>
          </a:p>
          <a:p>
            <a:pPr lvl="1" algn="just"/>
            <a:r>
              <a:rPr lang="en-US" sz="2200" dirty="0" err="1" smtClean="0"/>
              <a:t>Xây</a:t>
            </a:r>
            <a:r>
              <a:rPr lang="en-US" sz="2200" dirty="0" smtClean="0"/>
              <a:t> </a:t>
            </a:r>
            <a:r>
              <a:rPr lang="en-US" sz="2200" dirty="0" err="1" smtClean="0"/>
              <a:t>dựng</a:t>
            </a:r>
            <a:r>
              <a:rPr lang="en-US" sz="2200" dirty="0" smtClean="0"/>
              <a:t> </a:t>
            </a:r>
            <a:r>
              <a:rPr lang="en-US" sz="2200" dirty="0" err="1" smtClean="0"/>
              <a:t>tối</a:t>
            </a:r>
            <a:r>
              <a:rPr lang="en-US" sz="2200" dirty="0" smtClean="0"/>
              <a:t> </a:t>
            </a:r>
            <a:r>
              <a:rPr lang="en-US" sz="2200" dirty="0" err="1" smtClean="0"/>
              <a:t>đa</a:t>
            </a:r>
            <a:r>
              <a:rPr lang="en-US" sz="2200" dirty="0" smtClean="0"/>
              <a:t> C </a:t>
            </a:r>
            <a:r>
              <a:rPr lang="en-US" sz="2200" dirty="0" err="1" smtClean="0"/>
              <a:t>đường</a:t>
            </a:r>
            <a:r>
              <a:rPr lang="en-US" sz="2200" dirty="0" smtClean="0"/>
              <a:t> </a:t>
            </a:r>
            <a:r>
              <a:rPr lang="en-US" sz="2200" dirty="0" err="1" smtClean="0"/>
              <a:t>thi</a:t>
            </a:r>
            <a:r>
              <a:rPr lang="en-US" sz="2200" dirty="0" smtClean="0"/>
              <a:t> </a:t>
            </a:r>
            <a:r>
              <a:rPr lang="en-US" sz="2200" dirty="0" err="1" smtClean="0"/>
              <a:t>hành</a:t>
            </a:r>
            <a:r>
              <a:rPr lang="en-US" sz="2200" dirty="0" smtClean="0"/>
              <a:t> </a:t>
            </a:r>
            <a:r>
              <a:rPr lang="en-US" sz="2200" dirty="0" err="1" smtClean="0"/>
              <a:t>tuyến</a:t>
            </a:r>
            <a:r>
              <a:rPr lang="en-US" sz="2200" dirty="0" smtClean="0"/>
              <a:t> </a:t>
            </a:r>
            <a:r>
              <a:rPr lang="en-US" sz="2200" dirty="0" err="1" smtClean="0"/>
              <a:t>tính</a:t>
            </a:r>
            <a:r>
              <a:rPr lang="en-US" sz="2200" dirty="0" smtClean="0"/>
              <a:t> </a:t>
            </a:r>
            <a:r>
              <a:rPr lang="en-US" sz="2200" dirty="0" err="1" smtClean="0"/>
              <a:t>độc</a:t>
            </a:r>
            <a:r>
              <a:rPr lang="en-US" sz="2200" dirty="0" smtClean="0"/>
              <a:t> </a:t>
            </a:r>
            <a:r>
              <a:rPr lang="en-US" sz="2200" dirty="0" err="1" smtClean="0"/>
              <a:t>lập</a:t>
            </a:r>
            <a:r>
              <a:rPr lang="en-US" sz="2200" dirty="0" smtClean="0"/>
              <a:t> </a:t>
            </a:r>
            <a:r>
              <a:rPr lang="en-US" sz="2200" dirty="0" err="1" smtClean="0"/>
              <a:t>dựa</a:t>
            </a:r>
            <a:r>
              <a:rPr lang="en-US" sz="2200" dirty="0" smtClean="0"/>
              <a:t> </a:t>
            </a:r>
            <a:r>
              <a:rPr lang="en-US" sz="2200" dirty="0" err="1" smtClean="0"/>
              <a:t>trên</a:t>
            </a:r>
            <a:r>
              <a:rPr lang="en-US" sz="2200" dirty="0" smtClean="0"/>
              <a:t> </a:t>
            </a:r>
            <a:r>
              <a:rPr lang="en-US" sz="2200" dirty="0" err="1" smtClean="0"/>
              <a:t>đồ</a:t>
            </a:r>
            <a:r>
              <a:rPr lang="en-US" sz="2200" dirty="0" smtClean="0"/>
              <a:t> </a:t>
            </a:r>
            <a:r>
              <a:rPr lang="en-US" sz="2200" dirty="0" err="1" smtClean="0"/>
              <a:t>thị</a:t>
            </a:r>
            <a:r>
              <a:rPr lang="en-US" sz="2200" dirty="0" smtClean="0"/>
              <a:t> </a:t>
            </a:r>
            <a:r>
              <a:rPr lang="en-US" sz="2200" dirty="0" err="1" smtClean="0"/>
              <a:t>luồng</a:t>
            </a:r>
            <a:r>
              <a:rPr lang="en-US" sz="2200" dirty="0" smtClean="0"/>
              <a:t> </a:t>
            </a:r>
            <a:r>
              <a:rPr lang="en-US" sz="2200" dirty="0" err="1" smtClean="0"/>
              <a:t>dữ</a:t>
            </a:r>
            <a:r>
              <a:rPr lang="en-US" sz="2200" dirty="0" smtClean="0"/>
              <a:t> </a:t>
            </a:r>
            <a:r>
              <a:rPr lang="en-US" sz="2200" dirty="0" err="1" smtClean="0"/>
              <a:t>liệu</a:t>
            </a:r>
            <a:r>
              <a:rPr lang="en-US" sz="2200" dirty="0" smtClean="0"/>
              <a:t>.</a:t>
            </a:r>
          </a:p>
          <a:p>
            <a:pPr lvl="1" algn="just"/>
            <a:r>
              <a:rPr lang="en-US" sz="2200" dirty="0" err="1" smtClean="0"/>
              <a:t>Với</a:t>
            </a:r>
            <a:r>
              <a:rPr lang="en-US" sz="2200" dirty="0" smtClean="0"/>
              <a:t> </a:t>
            </a:r>
            <a:r>
              <a:rPr lang="en-US" sz="2200" dirty="0" err="1" smtClean="0"/>
              <a:t>mỗi</a:t>
            </a:r>
            <a:r>
              <a:rPr lang="en-US" sz="2200" dirty="0" smtClean="0"/>
              <a:t> </a:t>
            </a:r>
            <a:r>
              <a:rPr lang="en-US" sz="2200" dirty="0" err="1" smtClean="0"/>
              <a:t>đường</a:t>
            </a:r>
            <a:r>
              <a:rPr lang="en-US" sz="2200" dirty="0" smtClean="0"/>
              <a:t> </a:t>
            </a:r>
            <a:r>
              <a:rPr lang="en-US" sz="2200" dirty="0" err="1" smtClean="0"/>
              <a:t>thi</a:t>
            </a:r>
            <a:r>
              <a:rPr lang="en-US" sz="2200" dirty="0" smtClean="0"/>
              <a:t> </a:t>
            </a:r>
            <a:r>
              <a:rPr lang="en-US" sz="2200" dirty="0" err="1" smtClean="0"/>
              <a:t>hành</a:t>
            </a:r>
            <a:r>
              <a:rPr lang="en-US" sz="2200" dirty="0" smtClean="0"/>
              <a:t> </a:t>
            </a:r>
            <a:r>
              <a:rPr lang="en-US" sz="2200" dirty="0" err="1" smtClean="0"/>
              <a:t>tuyến</a:t>
            </a:r>
            <a:r>
              <a:rPr lang="en-US" sz="2200" dirty="0" smtClean="0"/>
              <a:t> </a:t>
            </a:r>
            <a:r>
              <a:rPr lang="en-US" sz="2200" dirty="0" err="1" smtClean="0"/>
              <a:t>tính</a:t>
            </a:r>
            <a:r>
              <a:rPr lang="en-US" sz="2200" dirty="0" smtClean="0"/>
              <a:t>, </a:t>
            </a:r>
            <a:r>
              <a:rPr lang="en-US" sz="2200" dirty="0" err="1" smtClean="0"/>
              <a:t>xác</a:t>
            </a:r>
            <a:r>
              <a:rPr lang="en-US" sz="2200" dirty="0" smtClean="0"/>
              <a:t> </a:t>
            </a:r>
            <a:r>
              <a:rPr lang="en-US" sz="2200" dirty="0" err="1" smtClean="0"/>
              <a:t>định</a:t>
            </a:r>
            <a:r>
              <a:rPr lang="en-US" sz="2200" dirty="0" smtClean="0"/>
              <a:t> </a:t>
            </a:r>
            <a:r>
              <a:rPr lang="en-US" sz="2200" dirty="0" err="1" smtClean="0"/>
              <a:t>các</a:t>
            </a:r>
            <a:r>
              <a:rPr lang="en-US" sz="2200" dirty="0" smtClean="0"/>
              <a:t> </a:t>
            </a:r>
            <a:r>
              <a:rPr lang="en-US" sz="2200" dirty="0" err="1" smtClean="0"/>
              <a:t>bất</a:t>
            </a:r>
            <a:r>
              <a:rPr lang="en-US" sz="2200" dirty="0" smtClean="0"/>
              <a:t> </a:t>
            </a:r>
            <a:r>
              <a:rPr lang="en-US" sz="2200" dirty="0" err="1" smtClean="0"/>
              <a:t>thường</a:t>
            </a:r>
            <a:r>
              <a:rPr lang="en-US" sz="2200" dirty="0" smtClean="0"/>
              <a:t> </a:t>
            </a:r>
            <a:r>
              <a:rPr lang="en-US" sz="2200" dirty="0" err="1" smtClean="0"/>
              <a:t>của</a:t>
            </a:r>
            <a:r>
              <a:rPr lang="en-US" sz="2200" dirty="0" smtClean="0"/>
              <a:t> </a:t>
            </a:r>
            <a:r>
              <a:rPr lang="en-US" sz="2200" dirty="0" err="1" smtClean="0"/>
              <a:t>trạng</a:t>
            </a:r>
            <a:r>
              <a:rPr lang="en-US" sz="2200" dirty="0" smtClean="0"/>
              <a:t> </a:t>
            </a:r>
            <a:r>
              <a:rPr lang="en-US" sz="2200" dirty="0" err="1" smtClean="0"/>
              <a:t>thái</a:t>
            </a:r>
            <a:r>
              <a:rPr lang="en-US" sz="2200" dirty="0" smtClean="0"/>
              <a:t> </a:t>
            </a:r>
            <a:r>
              <a:rPr lang="en-US" sz="2200" dirty="0" err="1" smtClean="0"/>
              <a:t>biến</a:t>
            </a:r>
            <a:r>
              <a:rPr lang="en-US" sz="2200" dirty="0" smtClean="0"/>
              <a:t>.</a:t>
            </a:r>
          </a:p>
          <a:p>
            <a:pPr lvl="1" algn="just"/>
            <a:r>
              <a:rPr lang="en-US" sz="2200" dirty="0" err="1" smtClean="0"/>
              <a:t>Với</a:t>
            </a:r>
            <a:r>
              <a:rPr lang="en-US" sz="2200" dirty="0" smtClean="0"/>
              <a:t> </a:t>
            </a:r>
            <a:r>
              <a:rPr lang="en-US" sz="2200" dirty="0" err="1" smtClean="0"/>
              <a:t>mỗi</a:t>
            </a:r>
            <a:r>
              <a:rPr lang="en-US" sz="2200" dirty="0" smtClean="0"/>
              <a:t> </a:t>
            </a:r>
            <a:r>
              <a:rPr lang="en-US" sz="2200" dirty="0" err="1" smtClean="0"/>
              <a:t>trạng</a:t>
            </a:r>
            <a:r>
              <a:rPr lang="en-US" sz="2200" dirty="0" smtClean="0"/>
              <a:t> </a:t>
            </a:r>
            <a:r>
              <a:rPr lang="en-US" sz="2200" dirty="0" err="1" smtClean="0"/>
              <a:t>thái</a:t>
            </a:r>
            <a:r>
              <a:rPr lang="en-US" sz="2200" dirty="0" smtClean="0"/>
              <a:t> </a:t>
            </a:r>
            <a:r>
              <a:rPr lang="en-US" sz="2200" dirty="0" err="1" smtClean="0"/>
              <a:t>bất</a:t>
            </a:r>
            <a:r>
              <a:rPr lang="en-US" sz="2200" dirty="0" smtClean="0"/>
              <a:t> </a:t>
            </a:r>
            <a:r>
              <a:rPr lang="en-US" sz="2200" dirty="0" err="1" smtClean="0"/>
              <a:t>thường</a:t>
            </a:r>
            <a:r>
              <a:rPr lang="en-US" sz="2200" dirty="0" smtClean="0"/>
              <a:t> </a:t>
            </a:r>
            <a:r>
              <a:rPr lang="en-US" sz="2200" dirty="0" smtClean="0">
                <a:sym typeface="Wingdings" pitchFamily="2" charset="2"/>
              </a:rPr>
              <a:t> </a:t>
            </a:r>
            <a:r>
              <a:rPr lang="en-US" sz="2200" dirty="0" err="1" smtClean="0">
                <a:sym typeface="Wingdings" pitchFamily="2" charset="2"/>
              </a:rPr>
              <a:t>lập</a:t>
            </a:r>
            <a:r>
              <a:rPr lang="en-US" sz="2200" dirty="0" smtClean="0">
                <a:sym typeface="Wingdings" pitchFamily="2" charset="2"/>
              </a:rPr>
              <a:t> </a:t>
            </a:r>
            <a:r>
              <a:rPr lang="en-US" sz="2200" dirty="0" err="1" smtClean="0">
                <a:sym typeface="Wingdings" pitchFamily="2" charset="2"/>
              </a:rPr>
              <a:t>báo</a:t>
            </a:r>
            <a:r>
              <a:rPr lang="en-US" sz="2200" dirty="0" smtClean="0">
                <a:sym typeface="Wingdings" pitchFamily="2" charset="2"/>
              </a:rPr>
              <a:t> </a:t>
            </a:r>
            <a:r>
              <a:rPr lang="en-US" sz="2200" dirty="0" err="1" smtClean="0">
                <a:sym typeface="Wingdings" pitchFamily="2" charset="2"/>
              </a:rPr>
              <a:t>cáo</a:t>
            </a:r>
            <a:r>
              <a:rPr lang="en-US" sz="2200" dirty="0" smtClean="0">
                <a:sym typeface="Wingdings" pitchFamily="2" charset="2"/>
              </a:rPr>
              <a:t> </a:t>
            </a:r>
            <a:r>
              <a:rPr lang="en-US" sz="2200" dirty="0" err="1" smtClean="0">
                <a:sym typeface="Wingdings" pitchFamily="2" charset="2"/>
              </a:rPr>
              <a:t>để</a:t>
            </a:r>
            <a:r>
              <a:rPr lang="en-US" sz="2200" dirty="0" smtClean="0">
                <a:sym typeface="Wingdings" pitchFamily="2" charset="2"/>
              </a:rPr>
              <a:t> </a:t>
            </a:r>
            <a:r>
              <a:rPr lang="en-US" sz="2200" dirty="0" err="1" smtClean="0">
                <a:sym typeface="Wingdings" pitchFamily="2" charset="2"/>
              </a:rPr>
              <a:t>đánh</a:t>
            </a:r>
            <a:r>
              <a:rPr lang="en-US" sz="2200" dirty="0" smtClean="0">
                <a:sym typeface="Wingdings" pitchFamily="2" charset="2"/>
              </a:rPr>
              <a:t> </a:t>
            </a:r>
            <a:r>
              <a:rPr lang="en-US" sz="2200" dirty="0" err="1" smtClean="0">
                <a:sym typeface="Wingdings" pitchFamily="2" charset="2"/>
              </a:rPr>
              <a:t>giá</a:t>
            </a:r>
            <a:r>
              <a:rPr lang="en-US" sz="2200" dirty="0" smtClean="0">
                <a:sym typeface="Wingdings" pitchFamily="2" charset="2"/>
              </a:rPr>
              <a:t> (bug?)</a:t>
            </a:r>
            <a:endParaRPr lang="en-US" sz="22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Bài</a:t>
            </a:r>
            <a:r>
              <a:rPr lang="en-US" dirty="0" smtClean="0"/>
              <a:t> </a:t>
            </a:r>
            <a:r>
              <a:rPr lang="en-US" dirty="0" err="1" smtClean="0"/>
              <a:t>tập</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dirty="0"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47</a:t>
            </a:fld>
            <a:endParaRPr lang="en-US" dirty="0"/>
          </a:p>
        </p:txBody>
      </p:sp>
      <p:pic>
        <p:nvPicPr>
          <p:cNvPr id="44034" name="Picture 2"/>
          <p:cNvPicPr>
            <a:picLocks noChangeAspect="1" noChangeArrowheads="1"/>
          </p:cNvPicPr>
          <p:nvPr/>
        </p:nvPicPr>
        <p:blipFill>
          <a:blip r:embed="rId3" cstate="print"/>
          <a:srcRect/>
          <a:stretch>
            <a:fillRect/>
          </a:stretch>
        </p:blipFill>
        <p:spPr bwMode="auto">
          <a:xfrm>
            <a:off x="2057400" y="1219200"/>
            <a:ext cx="5010150" cy="5153025"/>
          </a:xfrm>
          <a:prstGeom prst="rect">
            <a:avLst/>
          </a:prstGeom>
          <a:noFill/>
          <a:ln w="9525">
            <a:noFill/>
            <a:miter lim="800000"/>
            <a:headEnd/>
            <a:tailEnd/>
          </a:ln>
        </p:spPr>
      </p:pic>
      <p:sp>
        <p:nvSpPr>
          <p:cNvPr id="3" name="TextBox 2"/>
          <p:cNvSpPr txBox="1"/>
          <p:nvPr/>
        </p:nvSpPr>
        <p:spPr>
          <a:xfrm>
            <a:off x="2406069" y="1524000"/>
            <a:ext cx="301686" cy="369332"/>
          </a:xfrm>
          <a:prstGeom prst="rect">
            <a:avLst/>
          </a:prstGeom>
          <a:noFill/>
        </p:spPr>
        <p:txBody>
          <a:bodyPr wrap="none" rtlCol="0">
            <a:spAutoFit/>
          </a:bodyPr>
          <a:lstStyle/>
          <a:p>
            <a:r>
              <a:rPr lang="en-US" dirty="0" smtClean="0">
                <a:solidFill>
                  <a:srgbClr val="FF0000"/>
                </a:solidFill>
              </a:rPr>
              <a:t>1</a:t>
            </a:r>
            <a:endParaRPr lang="en-US" dirty="0">
              <a:solidFill>
                <a:srgbClr val="FF0000"/>
              </a:solidFill>
            </a:endParaRPr>
          </a:p>
        </p:txBody>
      </p:sp>
      <p:sp>
        <p:nvSpPr>
          <p:cNvPr id="9" name="TextBox 8"/>
          <p:cNvSpPr txBox="1"/>
          <p:nvPr/>
        </p:nvSpPr>
        <p:spPr>
          <a:xfrm>
            <a:off x="3886200" y="1600200"/>
            <a:ext cx="301686" cy="369332"/>
          </a:xfrm>
          <a:prstGeom prst="rect">
            <a:avLst/>
          </a:prstGeom>
          <a:noFill/>
        </p:spPr>
        <p:txBody>
          <a:bodyPr wrap="none" rtlCol="0">
            <a:spAutoFit/>
          </a:bodyPr>
          <a:lstStyle/>
          <a:p>
            <a:r>
              <a:rPr lang="en-US" dirty="0" smtClean="0">
                <a:solidFill>
                  <a:srgbClr val="FF0000"/>
                </a:solidFill>
              </a:rPr>
              <a:t>2</a:t>
            </a:r>
            <a:endParaRPr lang="en-US" dirty="0">
              <a:solidFill>
                <a:srgbClr val="FF0000"/>
              </a:solidFill>
            </a:endParaRPr>
          </a:p>
        </p:txBody>
      </p:sp>
      <p:sp>
        <p:nvSpPr>
          <p:cNvPr id="10" name="TextBox 9"/>
          <p:cNvSpPr txBox="1"/>
          <p:nvPr/>
        </p:nvSpPr>
        <p:spPr>
          <a:xfrm>
            <a:off x="5215488" y="1581912"/>
            <a:ext cx="301686" cy="369332"/>
          </a:xfrm>
          <a:prstGeom prst="rect">
            <a:avLst/>
          </a:prstGeom>
          <a:noFill/>
        </p:spPr>
        <p:txBody>
          <a:bodyPr wrap="none" rtlCol="0">
            <a:spAutoFit/>
          </a:bodyPr>
          <a:lstStyle/>
          <a:p>
            <a:r>
              <a:rPr lang="en-US" dirty="0" smtClean="0">
                <a:solidFill>
                  <a:srgbClr val="FF0000"/>
                </a:solidFill>
              </a:rPr>
              <a:t>3</a:t>
            </a:r>
            <a:endParaRPr lang="en-US" dirty="0">
              <a:solidFill>
                <a:srgbClr val="FF0000"/>
              </a:solidFill>
            </a:endParaRPr>
          </a:p>
        </p:txBody>
      </p:sp>
      <p:sp>
        <p:nvSpPr>
          <p:cNvPr id="11" name="TextBox 10"/>
          <p:cNvSpPr txBox="1"/>
          <p:nvPr/>
        </p:nvSpPr>
        <p:spPr>
          <a:xfrm>
            <a:off x="4913802" y="1978676"/>
            <a:ext cx="301686" cy="369332"/>
          </a:xfrm>
          <a:prstGeom prst="rect">
            <a:avLst/>
          </a:prstGeom>
          <a:noFill/>
        </p:spPr>
        <p:txBody>
          <a:bodyPr wrap="none" rtlCol="0">
            <a:spAutoFit/>
          </a:bodyPr>
          <a:lstStyle/>
          <a:p>
            <a:r>
              <a:rPr lang="en-US" dirty="0" smtClean="0">
                <a:solidFill>
                  <a:srgbClr val="FF0000"/>
                </a:solidFill>
              </a:rPr>
              <a:t>4</a:t>
            </a:r>
            <a:endParaRPr lang="en-US" dirty="0">
              <a:solidFill>
                <a:srgbClr val="FF0000"/>
              </a:solidFill>
            </a:endParaRPr>
          </a:p>
        </p:txBody>
      </p:sp>
      <p:sp>
        <p:nvSpPr>
          <p:cNvPr id="12" name="TextBox 11"/>
          <p:cNvSpPr txBox="1"/>
          <p:nvPr/>
        </p:nvSpPr>
        <p:spPr>
          <a:xfrm>
            <a:off x="4780104" y="2315742"/>
            <a:ext cx="301686" cy="369332"/>
          </a:xfrm>
          <a:prstGeom prst="rect">
            <a:avLst/>
          </a:prstGeom>
          <a:noFill/>
        </p:spPr>
        <p:txBody>
          <a:bodyPr wrap="none" rtlCol="0">
            <a:spAutoFit/>
          </a:bodyPr>
          <a:lstStyle/>
          <a:p>
            <a:r>
              <a:rPr lang="en-US" dirty="0" smtClean="0">
                <a:solidFill>
                  <a:srgbClr val="FF0000"/>
                </a:solidFill>
              </a:rPr>
              <a:t>5</a:t>
            </a:r>
            <a:endParaRPr lang="en-US" dirty="0">
              <a:solidFill>
                <a:srgbClr val="FF0000"/>
              </a:solidFill>
            </a:endParaRPr>
          </a:p>
        </p:txBody>
      </p:sp>
      <p:sp>
        <p:nvSpPr>
          <p:cNvPr id="13" name="TextBox 12"/>
          <p:cNvSpPr txBox="1"/>
          <p:nvPr/>
        </p:nvSpPr>
        <p:spPr>
          <a:xfrm>
            <a:off x="4938960" y="2533106"/>
            <a:ext cx="301686" cy="369332"/>
          </a:xfrm>
          <a:prstGeom prst="rect">
            <a:avLst/>
          </a:prstGeom>
          <a:noFill/>
        </p:spPr>
        <p:txBody>
          <a:bodyPr wrap="none" rtlCol="0">
            <a:spAutoFit/>
          </a:bodyPr>
          <a:lstStyle/>
          <a:p>
            <a:r>
              <a:rPr lang="en-US" dirty="0" smtClean="0">
                <a:solidFill>
                  <a:srgbClr val="FF0000"/>
                </a:solidFill>
              </a:rPr>
              <a:t>6</a:t>
            </a:r>
            <a:endParaRPr lang="en-US" dirty="0">
              <a:solidFill>
                <a:srgbClr val="FF0000"/>
              </a:solidFill>
            </a:endParaRPr>
          </a:p>
        </p:txBody>
      </p:sp>
      <p:sp>
        <p:nvSpPr>
          <p:cNvPr id="14" name="TextBox 13"/>
          <p:cNvSpPr txBox="1"/>
          <p:nvPr/>
        </p:nvSpPr>
        <p:spPr>
          <a:xfrm>
            <a:off x="5366331" y="3048000"/>
            <a:ext cx="301686" cy="369332"/>
          </a:xfrm>
          <a:prstGeom prst="rect">
            <a:avLst/>
          </a:prstGeom>
          <a:noFill/>
        </p:spPr>
        <p:txBody>
          <a:bodyPr wrap="none" rtlCol="0">
            <a:spAutoFit/>
          </a:bodyPr>
          <a:lstStyle/>
          <a:p>
            <a:r>
              <a:rPr lang="en-US" dirty="0" smtClean="0">
                <a:solidFill>
                  <a:srgbClr val="FF0000"/>
                </a:solidFill>
              </a:rPr>
              <a:t>7</a:t>
            </a:r>
            <a:endParaRPr lang="en-US" dirty="0">
              <a:solidFill>
                <a:srgbClr val="FF0000"/>
              </a:solidFill>
            </a:endParaRPr>
          </a:p>
        </p:txBody>
      </p:sp>
      <p:sp>
        <p:nvSpPr>
          <p:cNvPr id="15" name="TextBox 14"/>
          <p:cNvSpPr txBox="1"/>
          <p:nvPr/>
        </p:nvSpPr>
        <p:spPr>
          <a:xfrm>
            <a:off x="5564799" y="3364730"/>
            <a:ext cx="301686" cy="369332"/>
          </a:xfrm>
          <a:prstGeom prst="rect">
            <a:avLst/>
          </a:prstGeom>
          <a:noFill/>
        </p:spPr>
        <p:txBody>
          <a:bodyPr wrap="none" rtlCol="0">
            <a:spAutoFit/>
          </a:bodyPr>
          <a:lstStyle/>
          <a:p>
            <a:r>
              <a:rPr lang="en-US" dirty="0" smtClean="0">
                <a:solidFill>
                  <a:srgbClr val="FF0000"/>
                </a:solidFill>
              </a:rPr>
              <a:t>8</a:t>
            </a:r>
            <a:endParaRPr lang="en-US" dirty="0">
              <a:solidFill>
                <a:srgbClr val="FF0000"/>
              </a:solidFill>
            </a:endParaRPr>
          </a:p>
        </p:txBody>
      </p:sp>
      <p:sp>
        <p:nvSpPr>
          <p:cNvPr id="16" name="TextBox 15"/>
          <p:cNvSpPr txBox="1"/>
          <p:nvPr/>
        </p:nvSpPr>
        <p:spPr>
          <a:xfrm>
            <a:off x="6251514" y="3886200"/>
            <a:ext cx="301686" cy="369332"/>
          </a:xfrm>
          <a:prstGeom prst="rect">
            <a:avLst/>
          </a:prstGeom>
          <a:noFill/>
        </p:spPr>
        <p:txBody>
          <a:bodyPr wrap="none" rtlCol="0">
            <a:spAutoFit/>
          </a:bodyPr>
          <a:lstStyle/>
          <a:p>
            <a:r>
              <a:rPr lang="en-US" dirty="0" smtClean="0">
                <a:solidFill>
                  <a:srgbClr val="FF0000"/>
                </a:solidFill>
              </a:rPr>
              <a:t>9</a:t>
            </a:r>
            <a:endParaRPr lang="en-US" dirty="0">
              <a:solidFill>
                <a:srgbClr val="FF0000"/>
              </a:solidFill>
            </a:endParaRPr>
          </a:p>
        </p:txBody>
      </p:sp>
      <p:sp>
        <p:nvSpPr>
          <p:cNvPr id="17" name="TextBox 16"/>
          <p:cNvSpPr txBox="1"/>
          <p:nvPr/>
        </p:nvSpPr>
        <p:spPr>
          <a:xfrm>
            <a:off x="6501798" y="4223266"/>
            <a:ext cx="418704" cy="369332"/>
          </a:xfrm>
          <a:prstGeom prst="rect">
            <a:avLst/>
          </a:prstGeom>
          <a:noFill/>
        </p:spPr>
        <p:txBody>
          <a:bodyPr wrap="none" rtlCol="0">
            <a:spAutoFit/>
          </a:bodyPr>
          <a:lstStyle/>
          <a:p>
            <a:r>
              <a:rPr lang="en-US" dirty="0" smtClean="0">
                <a:solidFill>
                  <a:srgbClr val="FF0000"/>
                </a:solidFill>
              </a:rPr>
              <a:t>10</a:t>
            </a:r>
            <a:endParaRPr lang="en-US" dirty="0">
              <a:solidFill>
                <a:srgbClr val="FF0000"/>
              </a:solidFill>
            </a:endParaRPr>
          </a:p>
        </p:txBody>
      </p:sp>
      <p:sp>
        <p:nvSpPr>
          <p:cNvPr id="18" name="TextBox 17"/>
          <p:cNvSpPr txBox="1"/>
          <p:nvPr/>
        </p:nvSpPr>
        <p:spPr>
          <a:xfrm>
            <a:off x="6765864" y="4615720"/>
            <a:ext cx="418704" cy="369332"/>
          </a:xfrm>
          <a:prstGeom prst="rect">
            <a:avLst/>
          </a:prstGeom>
          <a:noFill/>
        </p:spPr>
        <p:txBody>
          <a:bodyPr wrap="none" rtlCol="0">
            <a:spAutoFit/>
          </a:bodyPr>
          <a:lstStyle/>
          <a:p>
            <a:r>
              <a:rPr lang="en-US" dirty="0" smtClean="0">
                <a:solidFill>
                  <a:srgbClr val="FF0000"/>
                </a:solidFill>
              </a:rPr>
              <a:t>11</a:t>
            </a:r>
            <a:endParaRPr lang="en-US" dirty="0">
              <a:solidFill>
                <a:srgbClr val="FF0000"/>
              </a:solidFill>
            </a:endParaRPr>
          </a:p>
        </p:txBody>
      </p:sp>
      <p:sp>
        <p:nvSpPr>
          <p:cNvPr id="19" name="TextBox 18"/>
          <p:cNvSpPr txBox="1"/>
          <p:nvPr/>
        </p:nvSpPr>
        <p:spPr>
          <a:xfrm>
            <a:off x="7011957" y="4952786"/>
            <a:ext cx="418704" cy="369332"/>
          </a:xfrm>
          <a:prstGeom prst="rect">
            <a:avLst/>
          </a:prstGeom>
          <a:noFill/>
        </p:spPr>
        <p:txBody>
          <a:bodyPr wrap="none" rtlCol="0">
            <a:spAutoFit/>
          </a:bodyPr>
          <a:lstStyle/>
          <a:p>
            <a:r>
              <a:rPr lang="en-US" dirty="0" smtClean="0">
                <a:solidFill>
                  <a:srgbClr val="FF0000"/>
                </a:solidFill>
              </a:rPr>
              <a:t>12</a:t>
            </a:r>
            <a:endParaRPr lang="en-US" dirty="0">
              <a:solidFill>
                <a:srgbClr val="FF0000"/>
              </a:solidFill>
            </a:endParaRPr>
          </a:p>
        </p:txBody>
      </p:sp>
      <p:sp>
        <p:nvSpPr>
          <p:cNvPr id="20" name="TextBox 19"/>
          <p:cNvSpPr txBox="1"/>
          <p:nvPr/>
        </p:nvSpPr>
        <p:spPr>
          <a:xfrm>
            <a:off x="7067550" y="5469902"/>
            <a:ext cx="418704" cy="369332"/>
          </a:xfrm>
          <a:prstGeom prst="rect">
            <a:avLst/>
          </a:prstGeom>
          <a:noFill/>
        </p:spPr>
        <p:txBody>
          <a:bodyPr wrap="none" rtlCol="0">
            <a:spAutoFit/>
          </a:bodyPr>
          <a:lstStyle/>
          <a:p>
            <a:r>
              <a:rPr lang="en-US" dirty="0" smtClean="0">
                <a:solidFill>
                  <a:srgbClr val="FF0000"/>
                </a:solidFill>
              </a:rPr>
              <a:t>13</a:t>
            </a:r>
            <a:endParaRPr lang="en-US" dirty="0">
              <a:solidFill>
                <a:srgbClr val="FF0000"/>
              </a:solidFill>
            </a:endParaRPr>
          </a:p>
        </p:txBody>
      </p:sp>
      <p:sp>
        <p:nvSpPr>
          <p:cNvPr id="21" name="TextBox 20"/>
          <p:cNvSpPr txBox="1"/>
          <p:nvPr/>
        </p:nvSpPr>
        <p:spPr>
          <a:xfrm>
            <a:off x="4572000" y="5769654"/>
            <a:ext cx="418704" cy="369332"/>
          </a:xfrm>
          <a:prstGeom prst="rect">
            <a:avLst/>
          </a:prstGeom>
          <a:noFill/>
        </p:spPr>
        <p:txBody>
          <a:bodyPr wrap="none" rtlCol="0">
            <a:spAutoFit/>
          </a:bodyPr>
          <a:lstStyle/>
          <a:p>
            <a:r>
              <a:rPr lang="en-US" dirty="0" smtClean="0">
                <a:solidFill>
                  <a:srgbClr val="FF0000"/>
                </a:solidFill>
              </a:rPr>
              <a:t>14</a:t>
            </a:r>
            <a:endParaRPr lang="en-US" dirty="0">
              <a:solidFill>
                <a:srgbClr val="FF0000"/>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48</a:t>
            </a:fld>
            <a:endParaRPr lang="en-US" dirty="0"/>
          </a:p>
        </p:txBody>
      </p:sp>
      <p:pic>
        <p:nvPicPr>
          <p:cNvPr id="9" name="Picture 2"/>
          <p:cNvPicPr>
            <a:picLocks noChangeAspect="1" noChangeArrowheads="1"/>
          </p:cNvPicPr>
          <p:nvPr/>
        </p:nvPicPr>
        <p:blipFill>
          <a:blip r:embed="rId2" cstate="print"/>
          <a:srcRect/>
          <a:stretch>
            <a:fillRect/>
          </a:stretch>
        </p:blipFill>
        <p:spPr bwMode="auto">
          <a:xfrm>
            <a:off x="762000" y="1371600"/>
            <a:ext cx="8153400" cy="495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5</a:t>
            </a:fld>
            <a:endParaRPr lang="en-US" dirty="0"/>
          </a:p>
        </p:txBody>
      </p:sp>
      <p:pic>
        <p:nvPicPr>
          <p:cNvPr id="28674" name="Picture 2" descr="http://3.bp.blogspot.com/-qfGPpRt02eU/Ts82fHuy3uI/AAAAAAAAAAY/9x5sUxGUU6k/s1600/White+Box+Testing.png"/>
          <p:cNvPicPr>
            <a:picLocks noChangeAspect="1" noChangeArrowheads="1"/>
          </p:cNvPicPr>
          <p:nvPr/>
        </p:nvPicPr>
        <p:blipFill>
          <a:blip r:embed="rId3" cstate="print"/>
          <a:srcRect/>
          <a:stretch>
            <a:fillRect/>
          </a:stretch>
        </p:blipFill>
        <p:spPr bwMode="auto">
          <a:xfrm>
            <a:off x="533400" y="1371600"/>
            <a:ext cx="8001000" cy="4953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6</a:t>
            </a:fld>
            <a:endParaRPr lang="en-US" dirty="0"/>
          </a:p>
        </p:txBody>
      </p:sp>
      <p:sp>
        <p:nvSpPr>
          <p:cNvPr id="11" name="Content Placeholder 2"/>
          <p:cNvSpPr>
            <a:spLocks noGrp="1"/>
          </p:cNvSpPr>
          <p:nvPr>
            <p:ph idx="1"/>
          </p:nvPr>
        </p:nvSpPr>
        <p:spPr>
          <a:xfrm>
            <a:off x="457200" y="1371600"/>
            <a:ext cx="8305800" cy="4754563"/>
          </a:xfrm>
        </p:spPr>
        <p:txBody>
          <a:bodyPr>
            <a:normAutofit/>
          </a:bodyPr>
          <a:lstStyle/>
          <a:p>
            <a:pPr algn="just"/>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trắng</a:t>
            </a:r>
            <a:r>
              <a:rPr lang="en-US" sz="2600" dirty="0" smtClean="0"/>
              <a:t> – white-box test, hay </a:t>
            </a:r>
            <a:r>
              <a:rPr lang="en-US" sz="2600" dirty="0" err="1" smtClean="0"/>
              <a:t>còn</a:t>
            </a:r>
            <a:r>
              <a:rPr lang="en-US" sz="2600" dirty="0" smtClean="0"/>
              <a:t> </a:t>
            </a:r>
            <a:r>
              <a:rPr lang="en-US" sz="2600" dirty="0" err="1" smtClean="0"/>
              <a:t>gọi</a:t>
            </a:r>
            <a:r>
              <a:rPr lang="en-US" sz="2600" dirty="0" smtClean="0"/>
              <a:t> </a:t>
            </a:r>
            <a:r>
              <a:rPr lang="en-US" sz="2600" dirty="0" err="1" smtClean="0"/>
              <a:t>là</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dựa</a:t>
            </a:r>
            <a:r>
              <a:rPr lang="en-US" sz="2600" dirty="0" smtClean="0"/>
              <a:t> </a:t>
            </a:r>
            <a:r>
              <a:rPr lang="en-US" sz="2600" dirty="0" err="1" smtClean="0"/>
              <a:t>vào</a:t>
            </a:r>
            <a:r>
              <a:rPr lang="en-US" sz="2600" dirty="0" smtClean="0"/>
              <a:t> </a:t>
            </a:r>
            <a:r>
              <a:rPr lang="en-US" sz="2600" dirty="0" err="1" smtClean="0"/>
              <a:t>cấu</a:t>
            </a:r>
            <a:r>
              <a:rPr lang="en-US" sz="2600" dirty="0" smtClean="0"/>
              <a:t> </a:t>
            </a:r>
            <a:r>
              <a:rPr lang="en-US" sz="2600" dirty="0" err="1" smtClean="0"/>
              <a:t>trúc</a:t>
            </a:r>
            <a:r>
              <a:rPr lang="en-US" sz="2600" dirty="0" smtClean="0"/>
              <a:t> </a:t>
            </a:r>
            <a:r>
              <a:rPr lang="en-US" sz="2600" dirty="0" err="1" smtClean="0"/>
              <a:t>là</a:t>
            </a:r>
            <a:r>
              <a:rPr lang="en-US" sz="2600" dirty="0" smtClean="0"/>
              <a:t> </a:t>
            </a:r>
            <a:r>
              <a:rPr lang="en-US" sz="2600" dirty="0" err="1" smtClean="0"/>
              <a:t>một</a:t>
            </a:r>
            <a:r>
              <a:rPr lang="en-US" sz="2600" dirty="0" smtClean="0"/>
              <a:t> </a:t>
            </a:r>
            <a:r>
              <a:rPr lang="en-US" sz="2600" dirty="0" err="1" smtClean="0"/>
              <a:t>kỹ</a:t>
            </a:r>
            <a:r>
              <a:rPr lang="en-US" sz="2600" dirty="0" smtClean="0"/>
              <a:t> </a:t>
            </a:r>
            <a:r>
              <a:rPr lang="en-US" sz="2600" dirty="0" err="1" smtClean="0"/>
              <a:t>thuật</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cấu</a:t>
            </a:r>
            <a:r>
              <a:rPr lang="en-US" sz="2600" dirty="0" smtClean="0"/>
              <a:t> </a:t>
            </a:r>
            <a:r>
              <a:rPr lang="en-US" sz="2600" dirty="0" err="1" smtClean="0"/>
              <a:t>trúc</a:t>
            </a:r>
            <a:r>
              <a:rPr lang="en-US" sz="2600" dirty="0" smtClean="0"/>
              <a:t> </a:t>
            </a:r>
            <a:r>
              <a:rPr lang="en-US" sz="2600" dirty="0" err="1" smtClean="0"/>
              <a:t>dữ</a:t>
            </a:r>
            <a:r>
              <a:rPr lang="en-US" sz="2600" dirty="0" smtClean="0"/>
              <a:t> </a:t>
            </a:r>
            <a:r>
              <a:rPr lang="en-US" sz="2600" dirty="0" err="1" smtClean="0"/>
              <a:t>liệu</a:t>
            </a:r>
            <a:r>
              <a:rPr lang="en-US" sz="2600" dirty="0" smtClean="0"/>
              <a:t> </a:t>
            </a:r>
            <a:r>
              <a:rPr lang="en-US" sz="2600" dirty="0" err="1" smtClean="0"/>
              <a:t>và</a:t>
            </a:r>
            <a:r>
              <a:rPr lang="en-US" sz="2600" dirty="0" smtClean="0"/>
              <a:t> </a:t>
            </a:r>
            <a:r>
              <a:rPr lang="en-US" sz="2600" dirty="0" err="1" smtClean="0"/>
              <a:t>thuật</a:t>
            </a:r>
            <a:r>
              <a:rPr lang="en-US" sz="2600" dirty="0" smtClean="0"/>
              <a:t> </a:t>
            </a:r>
            <a:r>
              <a:rPr lang="en-US" sz="2600" dirty="0" err="1" smtClean="0"/>
              <a:t>toán</a:t>
            </a:r>
            <a:r>
              <a:rPr lang="en-US" sz="2600" dirty="0" smtClean="0"/>
              <a:t> </a:t>
            </a:r>
            <a:r>
              <a:rPr lang="en-US" sz="2600" dirty="0" err="1" smtClean="0"/>
              <a:t>được</a:t>
            </a:r>
            <a:r>
              <a:rPr lang="en-US" sz="2600" dirty="0" smtClean="0"/>
              <a:t> </a:t>
            </a:r>
            <a:r>
              <a:rPr lang="en-US" sz="2600" dirty="0" err="1" smtClean="0"/>
              <a:t>cài</a:t>
            </a:r>
            <a:r>
              <a:rPr lang="en-US" sz="2600" dirty="0" smtClean="0"/>
              <a:t> </a:t>
            </a:r>
            <a:r>
              <a:rPr lang="en-US" sz="2600" dirty="0" err="1" smtClean="0"/>
              <a:t>đặt</a:t>
            </a:r>
            <a:r>
              <a:rPr lang="en-US" sz="2600" dirty="0" smtClean="0"/>
              <a:t>.</a:t>
            </a:r>
          </a:p>
          <a:p>
            <a:pPr algn="just"/>
            <a:r>
              <a:rPr lang="en-US" sz="2600" dirty="0" err="1" smtClean="0"/>
              <a:t>Một</a:t>
            </a:r>
            <a:r>
              <a:rPr lang="en-US" sz="2600" dirty="0" smtClean="0"/>
              <a:t> </a:t>
            </a:r>
            <a:r>
              <a:rPr lang="en-US" sz="2600" dirty="0" err="1" smtClean="0"/>
              <a:t>cách</a:t>
            </a:r>
            <a:r>
              <a:rPr lang="en-US" sz="2600" dirty="0" smtClean="0"/>
              <a:t> </a:t>
            </a:r>
            <a:r>
              <a:rPr lang="en-US" sz="2600" dirty="0" err="1" smtClean="0"/>
              <a:t>tổng</a:t>
            </a:r>
            <a:r>
              <a:rPr lang="en-US" sz="2600" dirty="0" smtClean="0"/>
              <a:t> </a:t>
            </a:r>
            <a:r>
              <a:rPr lang="en-US" sz="2600" dirty="0" err="1" smtClean="0"/>
              <a:t>quát</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trắng</a:t>
            </a:r>
            <a:r>
              <a:rPr lang="en-US" sz="2600" dirty="0" smtClean="0"/>
              <a:t> </a:t>
            </a:r>
            <a:r>
              <a:rPr lang="en-US" sz="2600" dirty="0" err="1" smtClean="0"/>
              <a:t>được</a:t>
            </a:r>
            <a:r>
              <a:rPr lang="en-US" sz="2600" dirty="0" smtClean="0"/>
              <a:t> </a:t>
            </a:r>
            <a:r>
              <a:rPr lang="en-US" sz="2600" dirty="0" err="1" smtClean="0"/>
              <a:t>thực</a:t>
            </a:r>
            <a:r>
              <a:rPr lang="en-US" sz="2600" dirty="0" smtClean="0"/>
              <a:t> </a:t>
            </a:r>
            <a:r>
              <a:rPr lang="en-US" sz="2600" dirty="0" err="1" smtClean="0"/>
              <a:t>hiện</a:t>
            </a:r>
            <a:r>
              <a:rPr lang="en-US" sz="2600" dirty="0" smtClean="0"/>
              <a:t> </a:t>
            </a:r>
            <a:r>
              <a:rPr lang="en-US" sz="2600" dirty="0" err="1" smtClean="0"/>
              <a:t>dựa</a:t>
            </a:r>
            <a:r>
              <a:rPr lang="en-US" sz="2600" dirty="0" smtClean="0"/>
              <a:t> </a:t>
            </a:r>
            <a:r>
              <a:rPr lang="en-US" sz="2600" dirty="0" err="1" smtClean="0"/>
              <a:t>trên</a:t>
            </a:r>
            <a:r>
              <a:rPr lang="en-US" sz="2600" dirty="0" smtClean="0"/>
              <a:t> </a:t>
            </a:r>
            <a:r>
              <a:rPr lang="en-US" sz="2600" dirty="0" err="1" smtClean="0"/>
              <a:t>việc</a:t>
            </a:r>
            <a:r>
              <a:rPr lang="en-US" sz="2600" dirty="0" smtClean="0"/>
              <a:t> </a:t>
            </a:r>
            <a:r>
              <a:rPr lang="en-US" sz="2600" dirty="0" err="1" smtClean="0"/>
              <a:t>cài</a:t>
            </a:r>
            <a:r>
              <a:rPr lang="en-US" sz="2600" dirty="0" smtClean="0"/>
              <a:t> </a:t>
            </a:r>
            <a:r>
              <a:rPr lang="en-US" sz="2600" dirty="0" err="1" smtClean="0"/>
              <a:t>đặt</a:t>
            </a:r>
            <a:r>
              <a:rPr lang="en-US" sz="2600" dirty="0" smtClean="0"/>
              <a:t> </a:t>
            </a:r>
            <a:r>
              <a:rPr lang="en-US" sz="2600" dirty="0" err="1" smtClean="0"/>
              <a:t>của</a:t>
            </a:r>
            <a:r>
              <a:rPr lang="en-US" sz="2600" dirty="0" smtClean="0"/>
              <a:t> </a:t>
            </a:r>
            <a:r>
              <a:rPr lang="en-US" sz="2600" dirty="0" err="1" smtClean="0"/>
              <a:t>phần</a:t>
            </a:r>
            <a:r>
              <a:rPr lang="en-US" sz="2600" dirty="0" smtClean="0"/>
              <a:t> </a:t>
            </a:r>
            <a:r>
              <a:rPr lang="en-US" sz="2600" dirty="0" err="1" smtClean="0"/>
              <a:t>mềm</a:t>
            </a:r>
            <a:r>
              <a:rPr lang="en-US" sz="2600" dirty="0" smtClean="0"/>
              <a:t>.</a:t>
            </a:r>
          </a:p>
          <a:p>
            <a:pPr algn="just"/>
            <a:r>
              <a:rPr lang="en-US" sz="2600" dirty="0" err="1" smtClean="0"/>
              <a:t>Trong</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trắng</a:t>
            </a:r>
            <a:r>
              <a:rPr lang="en-US" sz="2600" dirty="0" smtClean="0"/>
              <a:t>, </a:t>
            </a:r>
            <a:r>
              <a:rPr lang="en-US" sz="2600" dirty="0" err="1" smtClean="0"/>
              <a:t>mục</a:t>
            </a:r>
            <a:r>
              <a:rPr lang="en-US" sz="2600" dirty="0" smtClean="0"/>
              <a:t> </a:t>
            </a:r>
            <a:r>
              <a:rPr lang="en-US" sz="2600" dirty="0" err="1" smtClean="0"/>
              <a:t>tiêu</a:t>
            </a:r>
            <a:r>
              <a:rPr lang="en-US" sz="2600" dirty="0" smtClean="0"/>
              <a:t> </a:t>
            </a:r>
            <a:r>
              <a:rPr lang="en-US" sz="2600" dirty="0" err="1" smtClean="0"/>
              <a:t>của</a:t>
            </a:r>
            <a:r>
              <a:rPr lang="en-US" sz="2600" dirty="0" smtClean="0"/>
              <a:t> </a:t>
            </a:r>
            <a:r>
              <a:rPr lang="en-US" sz="2600" dirty="0" err="1" smtClean="0"/>
              <a:t>nó</a:t>
            </a:r>
            <a:r>
              <a:rPr lang="en-US" sz="2600" dirty="0" smtClean="0"/>
              <a:t> </a:t>
            </a:r>
            <a:r>
              <a:rPr lang="en-US" sz="2600" dirty="0" err="1" smtClean="0"/>
              <a:t>là</a:t>
            </a:r>
            <a:r>
              <a:rPr lang="en-US" sz="2600" dirty="0" smtClean="0"/>
              <a:t> </a:t>
            </a:r>
            <a:r>
              <a:rPr lang="en-US" sz="2600" dirty="0" err="1" smtClean="0"/>
              <a:t>xác</a:t>
            </a:r>
            <a:r>
              <a:rPr lang="en-US" sz="2600" dirty="0" smtClean="0"/>
              <a:t> </a:t>
            </a:r>
            <a:r>
              <a:rPr lang="en-US" sz="2600" dirty="0" err="1" smtClean="0"/>
              <a:t>định</a:t>
            </a:r>
            <a:r>
              <a:rPr lang="en-US" sz="2600" dirty="0" smtClean="0"/>
              <a:t> </a:t>
            </a:r>
            <a:r>
              <a:rPr lang="en-US" sz="2600" dirty="0" err="1" smtClean="0"/>
              <a:t>hoạt</a:t>
            </a:r>
            <a:r>
              <a:rPr lang="en-US" sz="2600" dirty="0" smtClean="0"/>
              <a:t> </a:t>
            </a:r>
            <a:r>
              <a:rPr lang="en-US" sz="2600" dirty="0" err="1" smtClean="0"/>
              <a:t>động</a:t>
            </a:r>
            <a:r>
              <a:rPr lang="en-US" sz="2600" dirty="0" smtClean="0"/>
              <a:t> </a:t>
            </a:r>
            <a:r>
              <a:rPr lang="en-US" sz="2600" dirty="0" err="1" smtClean="0"/>
              <a:t>của</a:t>
            </a:r>
            <a:r>
              <a:rPr lang="en-US" sz="2600" dirty="0" smtClean="0"/>
              <a:t> </a:t>
            </a:r>
            <a:r>
              <a:rPr lang="en-US" sz="2600" dirty="0" err="1" smtClean="0"/>
              <a:t>phần</a:t>
            </a:r>
            <a:r>
              <a:rPr lang="en-US" sz="2600" dirty="0" smtClean="0"/>
              <a:t> </a:t>
            </a:r>
            <a:r>
              <a:rPr lang="en-US" sz="2600" dirty="0" err="1" smtClean="0"/>
              <a:t>mềm</a:t>
            </a:r>
            <a:r>
              <a:rPr lang="en-US" sz="2600" dirty="0" smtClean="0"/>
              <a:t> </a:t>
            </a:r>
            <a:r>
              <a:rPr lang="en-US" sz="2600" dirty="0" err="1" smtClean="0"/>
              <a:t>thông</a:t>
            </a:r>
            <a:r>
              <a:rPr lang="en-US" sz="2600" dirty="0" smtClean="0"/>
              <a:t> qua </a:t>
            </a:r>
            <a:r>
              <a:rPr lang="en-US" sz="2600" dirty="0" err="1" smtClean="0"/>
              <a:t>việc</a:t>
            </a:r>
            <a:r>
              <a:rPr lang="en-US" sz="2600" dirty="0" smtClean="0"/>
              <a:t> </a:t>
            </a:r>
            <a:r>
              <a:rPr lang="en-US" sz="2600" dirty="0" err="1" smtClean="0"/>
              <a:t>cài</a:t>
            </a:r>
            <a:r>
              <a:rPr lang="en-US" sz="2600" dirty="0" smtClean="0"/>
              <a:t> </a:t>
            </a:r>
            <a:r>
              <a:rPr lang="en-US" sz="2600" dirty="0" err="1" smtClean="0"/>
              <a:t>đặt</a:t>
            </a:r>
            <a:r>
              <a:rPr lang="en-US" sz="2600" dirty="0" smtClean="0"/>
              <a:t> – </a:t>
            </a:r>
            <a:r>
              <a:rPr lang="en-US" sz="2600" dirty="0" err="1" smtClean="0"/>
              <a:t>quá</a:t>
            </a:r>
            <a:r>
              <a:rPr lang="en-US" sz="2600" dirty="0" smtClean="0"/>
              <a:t> </a:t>
            </a:r>
            <a:r>
              <a:rPr lang="en-US" sz="2600" dirty="0" err="1" smtClean="0"/>
              <a:t>trình</a:t>
            </a:r>
            <a:r>
              <a:rPr lang="en-US" sz="2600" dirty="0" smtClean="0"/>
              <a:t> validation.</a:t>
            </a:r>
          </a:p>
          <a:p>
            <a:pPr algn="just"/>
            <a:r>
              <a:rPr lang="en-US" sz="2600" dirty="0" err="1" smtClean="0"/>
              <a:t>Yêu</a:t>
            </a:r>
            <a:r>
              <a:rPr lang="en-US" sz="2600" dirty="0" smtClean="0"/>
              <a:t> </a:t>
            </a:r>
            <a:r>
              <a:rPr lang="en-US" sz="2600" dirty="0" err="1" smtClean="0"/>
              <a:t>cầu</a:t>
            </a:r>
            <a:r>
              <a:rPr lang="en-US" sz="2600" dirty="0" smtClean="0"/>
              <a:t> </a:t>
            </a:r>
            <a:r>
              <a:rPr lang="en-US" sz="2600" dirty="0" err="1" smtClean="0"/>
              <a:t>người</a:t>
            </a:r>
            <a:r>
              <a:rPr lang="en-US" sz="2600" dirty="0" smtClean="0"/>
              <a:t> </a:t>
            </a:r>
            <a:r>
              <a:rPr lang="en-US" sz="2600" dirty="0" err="1" smtClean="0"/>
              <a:t>kiểm</a:t>
            </a:r>
            <a:r>
              <a:rPr lang="en-US" sz="2600" dirty="0" smtClean="0"/>
              <a:t> </a:t>
            </a:r>
            <a:r>
              <a:rPr lang="en-US" sz="2600" dirty="0" err="1" smtClean="0"/>
              <a:t>thử</a:t>
            </a:r>
            <a:r>
              <a:rPr lang="en-US" sz="2600" dirty="0" smtClean="0"/>
              <a:t> </a:t>
            </a:r>
            <a:r>
              <a:rPr lang="en-US" sz="2600" dirty="0" err="1" smtClean="0"/>
              <a:t>phải</a:t>
            </a:r>
            <a:r>
              <a:rPr lang="en-US" sz="2600" dirty="0" smtClean="0"/>
              <a:t> </a:t>
            </a:r>
            <a:r>
              <a:rPr lang="en-US" sz="2600" dirty="0" err="1" smtClean="0"/>
              <a:t>có</a:t>
            </a:r>
            <a:r>
              <a:rPr lang="en-US" sz="2600" dirty="0" smtClean="0"/>
              <a:t> </a:t>
            </a:r>
            <a:r>
              <a:rPr lang="en-US" sz="2600" dirty="0" err="1" smtClean="0"/>
              <a:t>kiến</a:t>
            </a:r>
            <a:r>
              <a:rPr lang="en-US" sz="2600" dirty="0" smtClean="0"/>
              <a:t> </a:t>
            </a:r>
            <a:r>
              <a:rPr lang="en-US" sz="2600" dirty="0" err="1" smtClean="0"/>
              <a:t>thức</a:t>
            </a:r>
            <a:r>
              <a:rPr lang="en-US" sz="2600" dirty="0" smtClean="0"/>
              <a:t> </a:t>
            </a:r>
            <a:r>
              <a:rPr lang="en-US" sz="2600" dirty="0" err="1" smtClean="0"/>
              <a:t>về</a:t>
            </a:r>
            <a:r>
              <a:rPr lang="en-US" sz="2600" dirty="0" smtClean="0"/>
              <a:t> </a:t>
            </a:r>
            <a:r>
              <a:rPr lang="en-US" sz="2600" dirty="0" err="1" smtClean="0"/>
              <a:t>ngôn</a:t>
            </a:r>
            <a:r>
              <a:rPr lang="en-US" sz="2600" dirty="0" smtClean="0"/>
              <a:t> </a:t>
            </a:r>
            <a:r>
              <a:rPr lang="en-US" sz="2600" dirty="0" err="1" smtClean="0"/>
              <a:t>ngữ</a:t>
            </a:r>
            <a:r>
              <a:rPr lang="en-US" sz="2600" dirty="0" smtClean="0"/>
              <a:t> </a:t>
            </a:r>
            <a:r>
              <a:rPr lang="en-US" sz="2600" dirty="0" err="1" smtClean="0"/>
              <a:t>lập</a:t>
            </a:r>
            <a:r>
              <a:rPr lang="en-US" sz="2600" dirty="0" smtClean="0"/>
              <a:t> </a:t>
            </a:r>
            <a:r>
              <a:rPr lang="en-US" sz="2600" dirty="0" err="1" smtClean="0"/>
              <a:t>trình</a:t>
            </a:r>
            <a:r>
              <a:rPr lang="en-US" sz="2600" dirty="0" smtClean="0"/>
              <a: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pic>
        <p:nvPicPr>
          <p:cNvPr id="4" name="Picture 5"/>
          <p:cNvPicPr>
            <a:picLocks noChangeAspect="1" noChangeArrowheads="1"/>
          </p:cNvPicPr>
          <p:nvPr/>
        </p:nvPicPr>
        <p:blipFill>
          <a:blip r:embed="rId2" cstate="print"/>
          <a:srcRect/>
          <a:stretch>
            <a:fillRect/>
          </a:stretch>
        </p:blipFill>
        <p:spPr bwMode="auto">
          <a:xfrm>
            <a:off x="7162800" y="-1"/>
            <a:ext cx="1981199" cy="1371601"/>
          </a:xfrm>
          <a:prstGeom prst="rect">
            <a:avLst/>
          </a:prstGeom>
          <a:noFill/>
          <a:ln w="9525" cap="flat" cmpd="sng">
            <a:noFill/>
            <a:prstDash val="solid"/>
            <a:miter lim="800000"/>
            <a:headEnd/>
            <a:tailEnd/>
          </a:ln>
        </p:spPr>
      </p:pic>
      <p:sp>
        <p:nvSpPr>
          <p:cNvPr id="5"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lvl1pPr algn="l">
              <a:defRPr sz="1200">
                <a:solidFill>
                  <a:srgbClr val="0000FF"/>
                </a:solidFill>
              </a:defRPr>
            </a:lvl1pPr>
          </a:lstStyle>
          <a:p>
            <a:fld id="{C9A62315-523A-4E76-A53F-63211F5AB666}" type="datetimeFigureOut">
              <a:rPr lang="en-US" smtClean="0"/>
              <a:pPr/>
              <a:t>10/20/2023</a:t>
            </a:fld>
            <a:endParaRPr lang="en-US" dirty="0"/>
          </a:p>
        </p:txBody>
      </p:sp>
      <p:sp>
        <p:nvSpPr>
          <p:cNvPr id="6"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lvl1pPr algn="ctr">
              <a:defRPr sz="1200">
                <a:solidFill>
                  <a:srgbClr val="0000FF"/>
                </a:solidFill>
              </a:defRPr>
            </a:lvl1pPr>
          </a:lstStyle>
          <a:p>
            <a:r>
              <a:rPr lang="en-US" smtClean="0"/>
              <a:t>Software testing</a:t>
            </a:r>
            <a:endParaRPr lang="en-US" dirty="0"/>
          </a:p>
        </p:txBody>
      </p:sp>
      <p:sp>
        <p:nvSpPr>
          <p:cNvPr id="7" name="Slide Number Placeholder 5"/>
          <p:cNvSpPr>
            <a:spLocks noGrp="1"/>
          </p:cNvSpPr>
          <p:nvPr>
            <p:ph type="sldNum" sz="quarter" idx="4294967295"/>
          </p:nvPr>
        </p:nvSpPr>
        <p:spPr>
          <a:xfrm>
            <a:off x="6553200" y="6356350"/>
            <a:ext cx="2133600" cy="365125"/>
          </a:xfrm>
          <a:prstGeom prst="rect">
            <a:avLst/>
          </a:prstGeom>
        </p:spPr>
        <p:txBody>
          <a:bodyPr vert="horz" lIns="91440" tIns="45720" rIns="91440" bIns="45720" rtlCol="0" anchor="ctr"/>
          <a:lstStyle>
            <a:lvl1pPr algn="r">
              <a:defRPr sz="1200">
                <a:solidFill>
                  <a:srgbClr val="0000FF"/>
                </a:solidFill>
              </a:defRPr>
            </a:lvl1pPr>
          </a:lstStyle>
          <a:p>
            <a:fld id="{8015A9A5-FDED-4E35-A21F-AB2CE43FC06E}" type="slidenum">
              <a:rPr lang="en-US" smtClean="0"/>
              <a:pPr/>
              <a:t>7</a:t>
            </a:fld>
            <a:endParaRPr lang="en-US" dirty="0"/>
          </a:p>
        </p:txBody>
      </p:sp>
      <p:sp>
        <p:nvSpPr>
          <p:cNvPr id="11" name="Content Placeholder 2"/>
          <p:cNvSpPr>
            <a:spLocks noGrp="1"/>
          </p:cNvSpPr>
          <p:nvPr>
            <p:ph idx="1"/>
          </p:nvPr>
        </p:nvSpPr>
        <p:spPr>
          <a:xfrm>
            <a:off x="457200" y="1371600"/>
            <a:ext cx="4191000" cy="4754563"/>
          </a:xfrm>
        </p:spPr>
        <p:txBody>
          <a:bodyPr>
            <a:normAutofit/>
          </a:bodyPr>
          <a:lstStyle/>
          <a:p>
            <a:pPr algn="just"/>
            <a:r>
              <a:rPr lang="en-US" sz="2600" dirty="0" err="1" smtClean="0"/>
              <a:t>Kiểm</a:t>
            </a:r>
            <a:r>
              <a:rPr lang="en-US" sz="2600" dirty="0" smtClean="0"/>
              <a:t> </a:t>
            </a:r>
            <a:r>
              <a:rPr lang="en-US" sz="2600" dirty="0" err="1" smtClean="0"/>
              <a:t>thử</a:t>
            </a:r>
            <a:r>
              <a:rPr lang="en-US" sz="2600" dirty="0" smtClean="0"/>
              <a:t> </a:t>
            </a:r>
            <a:r>
              <a:rPr lang="en-US" sz="2600" dirty="0" err="1" smtClean="0"/>
              <a:t>hộp</a:t>
            </a:r>
            <a:r>
              <a:rPr lang="en-US" sz="2600" dirty="0" smtClean="0"/>
              <a:t> </a:t>
            </a:r>
            <a:r>
              <a:rPr lang="en-US" sz="2600" dirty="0" err="1" smtClean="0"/>
              <a:t>trắng</a:t>
            </a:r>
            <a:r>
              <a:rPr lang="en-US" sz="2600" dirty="0" smtClean="0"/>
              <a:t> </a:t>
            </a:r>
            <a:r>
              <a:rPr lang="en-US" sz="2600" dirty="0" err="1" smtClean="0"/>
              <a:t>được</a:t>
            </a:r>
            <a:r>
              <a:rPr lang="en-US" sz="2600" dirty="0" smtClean="0"/>
              <a:t> </a:t>
            </a:r>
            <a:r>
              <a:rPr lang="en-US" sz="2600" dirty="0" err="1" smtClean="0"/>
              <a:t>áp</a:t>
            </a:r>
            <a:r>
              <a:rPr lang="en-US" sz="2600" dirty="0" smtClean="0"/>
              <a:t> </a:t>
            </a:r>
            <a:r>
              <a:rPr lang="en-US" sz="2600" dirty="0" err="1" smtClean="0"/>
              <a:t>dụng</a:t>
            </a:r>
            <a:r>
              <a:rPr lang="en-US" sz="2600" dirty="0" smtClean="0"/>
              <a:t> </a:t>
            </a:r>
            <a:r>
              <a:rPr lang="en-US" sz="2600" dirty="0" err="1" smtClean="0"/>
              <a:t>cho</a:t>
            </a:r>
            <a:r>
              <a:rPr lang="en-US" sz="2600" dirty="0" smtClean="0"/>
              <a:t> Unit Test, Regression Test </a:t>
            </a:r>
            <a:r>
              <a:rPr lang="en-US" sz="2600" dirty="0" err="1" smtClean="0"/>
              <a:t>tuy</a:t>
            </a:r>
            <a:r>
              <a:rPr lang="en-US" sz="2600" dirty="0" smtClean="0"/>
              <a:t> </a:t>
            </a:r>
            <a:r>
              <a:rPr lang="en-US" sz="2600" dirty="0" err="1" smtClean="0"/>
              <a:t>nhiên</a:t>
            </a:r>
            <a:r>
              <a:rPr lang="en-US" sz="2600" dirty="0" smtClean="0"/>
              <a:t> </a:t>
            </a:r>
            <a:r>
              <a:rPr lang="en-US" sz="2600" dirty="0" err="1" smtClean="0"/>
              <a:t>cũng</a:t>
            </a:r>
            <a:r>
              <a:rPr lang="en-US" sz="2600" dirty="0" smtClean="0"/>
              <a:t> </a:t>
            </a:r>
            <a:r>
              <a:rPr lang="en-US" sz="2600" dirty="0" err="1" smtClean="0"/>
              <a:t>có</a:t>
            </a:r>
            <a:r>
              <a:rPr lang="en-US" sz="2600" dirty="0" smtClean="0"/>
              <a:t> </a:t>
            </a:r>
            <a:r>
              <a:rPr lang="en-US" sz="2600" dirty="0" err="1" smtClean="0"/>
              <a:t>thể</a:t>
            </a:r>
            <a:r>
              <a:rPr lang="en-US" sz="2600" dirty="0" smtClean="0"/>
              <a:t> </a:t>
            </a:r>
            <a:r>
              <a:rPr lang="en-US" sz="2600" dirty="0" err="1" smtClean="0"/>
              <a:t>áp</a:t>
            </a:r>
            <a:r>
              <a:rPr lang="en-US" sz="2600" dirty="0" smtClean="0"/>
              <a:t> </a:t>
            </a:r>
            <a:r>
              <a:rPr lang="en-US" sz="2600" dirty="0" err="1" smtClean="0"/>
              <a:t>dụng</a:t>
            </a:r>
            <a:r>
              <a:rPr lang="en-US" sz="2600" dirty="0" smtClean="0"/>
              <a:t> </a:t>
            </a:r>
            <a:r>
              <a:rPr lang="en-US" sz="2600" dirty="0" err="1" smtClean="0"/>
              <a:t>cho</a:t>
            </a:r>
            <a:r>
              <a:rPr lang="en-US" sz="2600" dirty="0" smtClean="0"/>
              <a:t> Integration Test, System Test.</a:t>
            </a:r>
          </a:p>
        </p:txBody>
      </p:sp>
      <p:pic>
        <p:nvPicPr>
          <p:cNvPr id="1026" name="Picture 2"/>
          <p:cNvPicPr>
            <a:picLocks noChangeAspect="1" noChangeArrowheads="1"/>
          </p:cNvPicPr>
          <p:nvPr/>
        </p:nvPicPr>
        <p:blipFill>
          <a:blip r:embed="rId3" cstate="print"/>
          <a:srcRect/>
          <a:stretch>
            <a:fillRect/>
          </a:stretch>
        </p:blipFill>
        <p:spPr bwMode="auto">
          <a:xfrm>
            <a:off x="4724400" y="1524000"/>
            <a:ext cx="4162425" cy="4514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sp>
        <p:nvSpPr>
          <p:cNvPr id="3" name="Content Placeholder 2"/>
          <p:cNvSpPr>
            <a:spLocks noGrp="1"/>
          </p:cNvSpPr>
          <p:nvPr>
            <p:ph idx="1"/>
          </p:nvPr>
        </p:nvSpPr>
        <p:spPr/>
        <p:txBody>
          <a:bodyPr>
            <a:normAutofit fontScale="92500"/>
          </a:bodyPr>
          <a:lstStyle/>
          <a:p>
            <a:r>
              <a:rPr lang="vi-VN" dirty="0"/>
              <a:t>Ưu điểm</a:t>
            </a:r>
          </a:p>
          <a:p>
            <a:pPr lvl="1"/>
            <a:r>
              <a:rPr lang="vi-VN" dirty="0"/>
              <a:t>Test có thể bắt đầu ở giai đoạn sớm hơn, </a:t>
            </a:r>
            <a:r>
              <a:rPr lang="en-US" dirty="0" err="1" smtClean="0"/>
              <a:t>ngay</a:t>
            </a:r>
            <a:r>
              <a:rPr lang="en-US" dirty="0" smtClean="0"/>
              <a:t> </a:t>
            </a:r>
            <a:r>
              <a:rPr lang="en-US" dirty="0" err="1" smtClean="0"/>
              <a:t>cả</a:t>
            </a:r>
            <a:r>
              <a:rPr lang="en-US" dirty="0" smtClean="0"/>
              <a:t> </a:t>
            </a:r>
            <a:r>
              <a:rPr lang="en-US" dirty="0" err="1" smtClean="0"/>
              <a:t>khi</a:t>
            </a:r>
            <a:r>
              <a:rPr lang="en-US" dirty="0" smtClean="0"/>
              <a:t> </a:t>
            </a:r>
            <a:r>
              <a:rPr lang="en-US" dirty="0" err="1" smtClean="0">
                <a:latin typeface="Arial" panose="020B0604020202020204" pitchFamily="34" charset="0"/>
                <a:cs typeface="Arial" panose="020B0604020202020204" pitchFamily="34" charset="0"/>
              </a:rPr>
              <a:t>giao</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diện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người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dùng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chưa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được</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xây</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dựng</a:t>
            </a:r>
            <a:r>
              <a:rPr lang="en-US" dirty="0" smtClean="0">
                <a:latin typeface="Arial" panose="020B0604020202020204" pitchFamily="34" charset="0"/>
                <a:cs typeface="Arial" panose="020B0604020202020204" pitchFamily="34" charset="0"/>
              </a:rPr>
              <a:t>.</a:t>
            </a:r>
            <a:endParaRPr lang="vi-VN" dirty="0">
              <a:latin typeface="Arial" panose="020B0604020202020204" pitchFamily="34" charset="0"/>
              <a:cs typeface="Arial" panose="020B0604020202020204" pitchFamily="34" charset="0"/>
            </a:endParaRPr>
          </a:p>
          <a:p>
            <a:pPr lvl="1"/>
            <a:r>
              <a:rPr lang="vi-VN" dirty="0"/>
              <a:t>Test kỹ càng hơn, có thể bao phủ hầu hết các </a:t>
            </a:r>
            <a:r>
              <a:rPr lang="en-US" dirty="0" err="1" smtClean="0"/>
              <a:t>đường</a:t>
            </a:r>
            <a:r>
              <a:rPr lang="en-US" dirty="0" smtClean="0"/>
              <a:t> </a:t>
            </a:r>
            <a:r>
              <a:rPr lang="en-US" dirty="0" err="1" smtClean="0"/>
              <a:t>dẫn</a:t>
            </a:r>
            <a:r>
              <a:rPr lang="en-US" dirty="0" smtClean="0"/>
              <a:t>.</a:t>
            </a:r>
            <a:endParaRPr lang="vi-VN" dirty="0"/>
          </a:p>
          <a:p>
            <a:pPr lvl="1"/>
            <a:r>
              <a:rPr lang="vi-VN" dirty="0"/>
              <a:t>Thích hợp trong việc tìm kiếm lỗi và các vấn đề trong mã </a:t>
            </a:r>
            <a:r>
              <a:rPr lang="vi-VN" dirty="0" smtClean="0"/>
              <a:t>lệnh</a:t>
            </a:r>
            <a:r>
              <a:rPr lang="en-US" dirty="0" smtClean="0"/>
              <a:t>.</a:t>
            </a:r>
            <a:endParaRPr lang="vi-VN" dirty="0"/>
          </a:p>
          <a:p>
            <a:pPr lvl="1"/>
            <a:r>
              <a:rPr lang="vi-VN" dirty="0" smtClean="0"/>
              <a:t>Các </a:t>
            </a:r>
            <a:r>
              <a:rPr lang="vi-VN" dirty="0"/>
              <a:t>lập trình viên có thể tự kiểm </a:t>
            </a:r>
            <a:r>
              <a:rPr lang="en-US" dirty="0" err="1" smtClean="0"/>
              <a:t>thử</a:t>
            </a:r>
            <a:endParaRPr lang="vi-VN" dirty="0"/>
          </a:p>
          <a:p>
            <a:pPr lvl="1"/>
            <a:r>
              <a:rPr lang="vi-VN" dirty="0" smtClean="0"/>
              <a:t>Do </a:t>
            </a:r>
            <a:r>
              <a:rPr lang="vi-VN" dirty="0"/>
              <a:t>yêu cầu kiến thức cấu trúc bên trong của phần mềm, nên việc kiểm soát lỗi tối đa nhất</a:t>
            </a:r>
            <a:r>
              <a:rPr lang="vi-VN" dirty="0" smtClean="0"/>
              <a:t>.</a:t>
            </a:r>
            <a:endParaRPr lang="vi-VN" dirty="0"/>
          </a:p>
        </p:txBody>
      </p:sp>
    </p:spTree>
    <p:extLst>
      <p:ext uri="{BB962C8B-B14F-4D97-AF65-F5344CB8AC3E}">
        <p14:creationId xmlns:p14="http://schemas.microsoft.com/office/powerpoint/2010/main" val="18699060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Kiểm</a:t>
            </a:r>
            <a:r>
              <a:rPr lang="en-US" dirty="0" smtClean="0"/>
              <a:t> </a:t>
            </a:r>
            <a:r>
              <a:rPr lang="en-US" dirty="0" err="1" smtClean="0"/>
              <a:t>thử</a:t>
            </a:r>
            <a:r>
              <a:rPr lang="en-US" dirty="0" smtClean="0"/>
              <a:t> </a:t>
            </a:r>
            <a:r>
              <a:rPr lang="en-US" dirty="0" err="1" smtClean="0"/>
              <a:t>hộp</a:t>
            </a:r>
            <a:r>
              <a:rPr lang="en-US" dirty="0" smtClean="0"/>
              <a:t> </a:t>
            </a:r>
            <a:r>
              <a:rPr lang="en-US" dirty="0" err="1" smtClean="0"/>
              <a:t>trắng</a:t>
            </a:r>
            <a:endParaRPr lang="en-US" dirty="0"/>
          </a:p>
        </p:txBody>
      </p:sp>
      <p:sp>
        <p:nvSpPr>
          <p:cNvPr id="3" name="Content Placeholder 2"/>
          <p:cNvSpPr>
            <a:spLocks noGrp="1"/>
          </p:cNvSpPr>
          <p:nvPr>
            <p:ph idx="1"/>
          </p:nvPr>
        </p:nvSpPr>
        <p:spPr>
          <a:xfrm>
            <a:off x="304800" y="1371600"/>
            <a:ext cx="8610600" cy="5181600"/>
          </a:xfrm>
        </p:spPr>
        <p:txBody>
          <a:bodyPr>
            <a:normAutofit fontScale="92500" lnSpcReduction="10000"/>
          </a:bodyPr>
          <a:lstStyle/>
          <a:p>
            <a:r>
              <a:rPr lang="en-US" dirty="0" err="1" smtClean="0"/>
              <a:t>Nhược</a:t>
            </a:r>
            <a:r>
              <a:rPr lang="vi-VN" dirty="0" smtClean="0"/>
              <a:t> </a:t>
            </a:r>
            <a:r>
              <a:rPr lang="vi-VN" dirty="0"/>
              <a:t>điểm</a:t>
            </a:r>
          </a:p>
          <a:p>
            <a:pPr lvl="1"/>
            <a:r>
              <a:rPr lang="en-US" dirty="0"/>
              <a:t>Đ</a:t>
            </a:r>
            <a:r>
              <a:rPr lang="vi-VN" dirty="0" smtClean="0"/>
              <a:t>òi </a:t>
            </a:r>
            <a:r>
              <a:rPr lang="vi-VN" dirty="0"/>
              <a:t>hỏi phải có các nguồn lực có tay nghề cao, với kiến thức sâu rộng về lập trình và thực hiện.</a:t>
            </a:r>
          </a:p>
          <a:p>
            <a:pPr lvl="1"/>
            <a:r>
              <a:rPr lang="vi-VN" dirty="0"/>
              <a:t>Tốn khá nhiều thời gian để kiểm tra được chi tiết cấu trúc, thuật toán bên trong sản phẩm. Các ứng dụng có cấu trúc hệ thống càng lớn càng cần rất nhiều thời gian để kiểm tra đầy đủ.</a:t>
            </a:r>
          </a:p>
          <a:p>
            <a:pPr lvl="1"/>
            <a:r>
              <a:rPr lang="vi-VN" dirty="0"/>
              <a:t>Kiểm thử diễn ra khi sản phẩm chưa được hoàn thiện nên các công cụ phục vụ cho mọi loại triển khai/nền tảng thường không sẵn có.</a:t>
            </a:r>
          </a:p>
          <a:p>
            <a:pPr lvl="1"/>
            <a:r>
              <a:rPr lang="vi-VN" dirty="0"/>
              <a:t>Kiểm tra hộp trắng được đánh giá khá phức tạp và tốn kém. Developers không kiểm tra hộp trắng chi tiết có thể dẫn đến lỗi sản xuất</a:t>
            </a:r>
          </a:p>
        </p:txBody>
      </p:sp>
    </p:spTree>
    <p:extLst>
      <p:ext uri="{BB962C8B-B14F-4D97-AF65-F5344CB8AC3E}">
        <p14:creationId xmlns:p14="http://schemas.microsoft.com/office/powerpoint/2010/main" val="2794744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1148</TotalTime>
  <Words>2351</Words>
  <Application>Microsoft Office PowerPoint</Application>
  <PresentationFormat>On-screen Show (4:3)</PresentationFormat>
  <Paragraphs>347</Paragraphs>
  <Slides>48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48</vt:i4>
      </vt:variant>
    </vt:vector>
  </HeadingPairs>
  <TitlesOfParts>
    <vt:vector size="53" baseType="lpstr">
      <vt:lpstr>Arial</vt:lpstr>
      <vt:lpstr>Calibri</vt:lpstr>
      <vt:lpstr>Tahoma (Headings)</vt:lpstr>
      <vt:lpstr>Wingdings</vt:lpstr>
      <vt:lpstr>Office Theme</vt:lpstr>
      <vt:lpstr>SOFTWARE TESTING KIỂM THỬ PHẦN MỀM</vt:lpstr>
      <vt:lpstr>CHƯƠNG BA</vt:lpstr>
      <vt:lpstr>Nội dung</vt:lpstr>
      <vt:lpstr>KIỂM THỬ HỘP TRẮNG</vt:lpstr>
      <vt:lpstr>Kiểm thử hộp trắng</vt:lpstr>
      <vt:lpstr>Kiểm thử hộp trắng</vt:lpstr>
      <vt:lpstr>Kiểm thử hộp trắng</vt:lpstr>
      <vt:lpstr>Kiểm thử hộp trắng</vt:lpstr>
      <vt:lpstr>Kiểm thử hộp trắng</vt:lpstr>
      <vt:lpstr>Kiểm thử hộp trắng</vt:lpstr>
      <vt:lpstr>Kiểm thử hộp trắng</vt:lpstr>
      <vt:lpstr>KIỂM THỬ HỘP TRẮNG</vt:lpstr>
      <vt:lpstr>Kiểm thử luồng điều khiển</vt:lpstr>
      <vt:lpstr>Kiểm thử luồng điều khiển</vt:lpstr>
      <vt:lpstr>Đồ thị luồng điều khiển</vt:lpstr>
      <vt:lpstr>Đồ thị luồng điều khiển</vt:lpstr>
      <vt:lpstr>Đồ thị luồng điều khiển</vt:lpstr>
      <vt:lpstr>Đồ thị luồng điều khiển</vt:lpstr>
      <vt:lpstr>KIỂM THỬ HỘP TRẮNG</vt:lpstr>
      <vt:lpstr>Độ bao phủ của kiểm thử</vt:lpstr>
      <vt:lpstr>Độ bao phủ của kiểm thử</vt:lpstr>
      <vt:lpstr>Độ bao phủ của kiểm thử</vt:lpstr>
      <vt:lpstr>Độ bao phủ của kiểm thử</vt:lpstr>
      <vt:lpstr>Đồ thị luồng điều khiển</vt:lpstr>
      <vt:lpstr>Quy trình xác định đường tuyến tính độc lập</vt:lpstr>
      <vt:lpstr>Quy trình xác định đường tuyến tính độc lập</vt:lpstr>
      <vt:lpstr>Quy trình xác định đường tuyến tính độc lập</vt:lpstr>
      <vt:lpstr>Quy trình kiểm thử dựa trên luồng điều khiển</vt:lpstr>
      <vt:lpstr>Kiểm thử vòng lặp</vt:lpstr>
      <vt:lpstr>Kiểm thử vòng lặp</vt:lpstr>
      <vt:lpstr>Kiểm thử vòng lặp</vt:lpstr>
      <vt:lpstr>Bài tập</vt:lpstr>
      <vt:lpstr>Bài tập</vt:lpstr>
      <vt:lpstr>KIỂM THỬ HỘP TRẮNG</vt:lpstr>
      <vt:lpstr>Khái niệm</vt:lpstr>
      <vt:lpstr>Khái niệm</vt:lpstr>
      <vt:lpstr>Các trạng thái của một biến</vt:lpstr>
      <vt:lpstr>Các trạng thái của một biến</vt:lpstr>
      <vt:lpstr>Phân tích cặp trạng thái của biến</vt:lpstr>
      <vt:lpstr>Phân tích cặp trạng thái của biến</vt:lpstr>
      <vt:lpstr>Đồ thị luồng điều khiển</vt:lpstr>
      <vt:lpstr>Đồ thị luồng dữ liệu</vt:lpstr>
      <vt:lpstr>Đồ thị luồng dữ liệu</vt:lpstr>
      <vt:lpstr>Đồ thị luồng dữ liệu – biến a</vt:lpstr>
      <vt:lpstr>Đồ thị luồng dữ liệu – biến x</vt:lpstr>
      <vt:lpstr>Quy trình kiểm thử dựa trên luồng dữ liệu</vt:lpstr>
      <vt:lpstr>Bài tập</vt:lpstr>
      <vt:lpstr>Kiểm thử hộp trắng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NTTHuong</dc:creator>
  <cp:lastModifiedBy>DELL</cp:lastModifiedBy>
  <cp:revision>168</cp:revision>
  <dcterms:created xsi:type="dcterms:W3CDTF">2016-08-09T13:45:39Z</dcterms:created>
  <dcterms:modified xsi:type="dcterms:W3CDTF">2023-10-20T11:45:21Z</dcterms:modified>
</cp:coreProperties>
</file>