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5" r:id="rId4"/>
    <p:sldId id="262" r:id="rId5"/>
    <p:sldId id="311" r:id="rId6"/>
    <p:sldId id="314" r:id="rId7"/>
    <p:sldId id="353" r:id="rId8"/>
    <p:sldId id="315" r:id="rId9"/>
    <p:sldId id="354" r:id="rId10"/>
    <p:sldId id="355" r:id="rId11"/>
    <p:sldId id="356" r:id="rId12"/>
    <p:sldId id="369" r:id="rId13"/>
    <p:sldId id="370" r:id="rId14"/>
    <p:sldId id="371" r:id="rId15"/>
    <p:sldId id="372" r:id="rId16"/>
    <p:sldId id="373" r:id="rId17"/>
    <p:sldId id="362" r:id="rId18"/>
    <p:sldId id="374" r:id="rId19"/>
    <p:sldId id="363" r:id="rId20"/>
    <p:sldId id="364" r:id="rId21"/>
    <p:sldId id="380" r:id="rId22"/>
    <p:sldId id="381" r:id="rId23"/>
    <p:sldId id="376" r:id="rId24"/>
    <p:sldId id="378" r:id="rId25"/>
    <p:sldId id="379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84" d="100"/>
          <a:sy n="84" d="100"/>
        </p:scale>
        <p:origin x="1430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2315-523A-4E76-A53F-63211F5AB666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Software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A9A5-FDED-4E35-A21F-AB2CE43FC0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36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fld id="{C9A62315-523A-4E76-A53F-63211F5AB666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en-US" smtClean="0"/>
              <a:t>Software testing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fld id="{8015A9A5-FDED-4E35-A21F-AB2CE43FC0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33400" y="1371600"/>
            <a:ext cx="8153400" cy="4800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9A62315-523A-4E76-A53F-63211F5AB666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015A9A5-FDED-4E35-A21F-AB2CE43FC06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Software testing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2315-523A-4E76-A53F-63211F5AB666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Software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5A9A5-FDED-4E35-A21F-AB2CE43FC0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457200"/>
            <a:ext cx="664845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FF"/>
                </a:solidFill>
              </a:defRPr>
            </a:lvl1pPr>
          </a:lstStyle>
          <a:p>
            <a:fld id="{C9A62315-523A-4E76-A53F-63211F5AB666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FF"/>
                </a:solidFill>
              </a:defRPr>
            </a:lvl1pPr>
          </a:lstStyle>
          <a:p>
            <a:r>
              <a:rPr lang="en-US" smtClean="0"/>
              <a:t>Software testing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FF"/>
                </a:solidFill>
              </a:defRPr>
            </a:lvl1pPr>
          </a:lstStyle>
          <a:p>
            <a:fld id="{8015A9A5-FDED-4E35-A21F-AB2CE43FC06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TESTING</a:t>
            </a:r>
            <a:br>
              <a:rPr lang="en-US" dirty="0" smtClean="0"/>
            </a:br>
            <a:r>
              <a:rPr lang="en-US" dirty="0" smtClean="0"/>
              <a:t>KIỂM THỬ PHẦN MỀM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Nguyễn</a:t>
            </a:r>
            <a:r>
              <a:rPr lang="en-US" dirty="0" smtClean="0"/>
              <a:t> Thu </a:t>
            </a:r>
            <a:r>
              <a:rPr lang="en-US" dirty="0" err="1" smtClean="0"/>
              <a:t>Hường</a:t>
            </a:r>
            <a:endParaRPr lang="en-US" dirty="0" smtClean="0"/>
          </a:p>
          <a:p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Phúc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ahoma (Headings)"/>
              </a:rPr>
              <a:t>KIỂM THỬ TỰ ĐỘNG VỚI SELENIUM</a:t>
            </a:r>
            <a:endParaRPr lang="en-US" dirty="0">
              <a:latin typeface="Tahoma (Headings)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858000" cy="1752600"/>
          </a:xfrm>
        </p:spPr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–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-1"/>
            <a:ext cx="1981199" cy="1371601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sp>
        <p:nvSpPr>
          <p:cNvPr id="5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FF"/>
                </a:solidFill>
              </a:defRPr>
            </a:lvl1pPr>
          </a:lstStyle>
          <a:p>
            <a:fld id="{C9A62315-523A-4E76-A53F-63211F5AB666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FF"/>
                </a:solidFill>
              </a:defRPr>
            </a:lvl1pPr>
          </a:lstStyle>
          <a:p>
            <a:r>
              <a:rPr lang="en-US" smtClean="0"/>
              <a:t>Software testing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FF"/>
                </a:solidFill>
              </a:defRPr>
            </a:lvl1pPr>
          </a:lstStyle>
          <a:p>
            <a:fld id="{8015A9A5-FDED-4E35-A21F-AB2CE43FC06E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3010" name="Picture 2" descr="Image result for Selenium imag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524000"/>
            <a:ext cx="8382000" cy="47133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Selenium (SE)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341438"/>
            <a:ext cx="8572500" cy="4846637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ts val="1200"/>
              </a:spcBef>
              <a:defRPr/>
            </a:pPr>
            <a:r>
              <a:rPr lang="en-US" altLang="en-US" sz="2400" smtClean="0">
                <a:solidFill>
                  <a:srgbClr val="000000"/>
                </a:solidFill>
              </a:rPr>
              <a:t>Được bắt đầu phát triển năm 2004 bởi Jason Huggins.</a:t>
            </a:r>
          </a:p>
          <a:p>
            <a:pPr algn="just" eaLnBrk="1" hangingPunct="1">
              <a:lnSpc>
                <a:spcPct val="110000"/>
              </a:lnSpc>
              <a:spcBef>
                <a:spcPts val="1200"/>
              </a:spcBef>
              <a:defRPr/>
            </a:pPr>
            <a:r>
              <a:rPr lang="en-US" altLang="en-US" sz="2400" smtClean="0">
                <a:solidFill>
                  <a:srgbClr val="000000"/>
                </a:solidFill>
              </a:rPr>
              <a:t>Là một công cụ mã nguồn mở hỗ trợ kiểm thử tự động ứng dụng Web. Nó có thể dùng để:</a:t>
            </a:r>
          </a:p>
          <a:p>
            <a:pPr lvl="1" algn="just" eaLnBrk="1" hangingPunct="1">
              <a:lnSpc>
                <a:spcPct val="110000"/>
              </a:lnSpc>
              <a:spcBef>
                <a:spcPts val="1200"/>
              </a:spcBef>
              <a:defRPr/>
            </a:pPr>
            <a:r>
              <a:rPr lang="en-US" altLang="en-US" sz="1900" smtClean="0"/>
              <a:t>Mô phỏng tương tác của người dùng trên trình duyệt.</a:t>
            </a:r>
          </a:p>
          <a:p>
            <a:pPr lvl="1" algn="just" eaLnBrk="1" hangingPunct="1">
              <a:lnSpc>
                <a:spcPct val="110000"/>
              </a:lnSpc>
              <a:spcBef>
                <a:spcPts val="1200"/>
              </a:spcBef>
              <a:defRPr/>
            </a:pPr>
            <a:r>
              <a:rPr lang="en-US" altLang="en-US" sz="1900" smtClean="0"/>
              <a:t>Kiểm thử các chức năng.</a:t>
            </a:r>
          </a:p>
          <a:p>
            <a:pPr lvl="1" algn="just" eaLnBrk="1" hangingPunct="1">
              <a:lnSpc>
                <a:spcPct val="110000"/>
              </a:lnSpc>
              <a:spcBef>
                <a:spcPts val="1200"/>
              </a:spcBef>
              <a:defRPr/>
            </a:pPr>
            <a:r>
              <a:rPr lang="en-US" altLang="en-US" sz="1900" smtClean="0"/>
              <a:t>Tạo thử nghiệm hồi quy để xác minh tính năng và sự chấp nhận của người dùng.</a:t>
            </a:r>
          </a:p>
          <a:p>
            <a:pPr lvl="1" algn="just" eaLnBrk="1" hangingPunct="1">
              <a:lnSpc>
                <a:spcPct val="110000"/>
              </a:lnSpc>
              <a:spcBef>
                <a:spcPts val="1200"/>
              </a:spcBef>
              <a:defRPr/>
            </a:pPr>
            <a:r>
              <a:rPr lang="en-US" altLang="en-US" sz="1900" smtClean="0"/>
              <a:t>Cùng một kịch bản test có thể chạy trên một nền tảng Selenium </a:t>
            </a:r>
            <a:r>
              <a:rPr lang="en-US" altLang="en-US" sz="1900"/>
              <a:t>bất </a:t>
            </a:r>
            <a:r>
              <a:rPr lang="en-US" altLang="en-US" sz="1900" smtClean="0"/>
              <a:t>kỳ.</a:t>
            </a:r>
          </a:p>
          <a:p>
            <a:pPr lvl="1" algn="just" eaLnBrk="1" hangingPunct="1">
              <a:lnSpc>
                <a:spcPct val="110000"/>
              </a:lnSpc>
              <a:spcBef>
                <a:spcPts val="1200"/>
              </a:spcBef>
              <a:defRPr/>
            </a:pPr>
            <a:r>
              <a:rPr lang="en-US" altLang="en-US" sz="1900" smtClean="0"/>
              <a:t>Kiểm tra khả năng tương thích của trình duyệt.</a:t>
            </a:r>
          </a:p>
          <a:p>
            <a:pPr lvl="1" algn="just" eaLnBrk="1" hangingPunct="1">
              <a:lnSpc>
                <a:spcPct val="110000"/>
              </a:lnSpc>
              <a:spcBef>
                <a:spcPts val="1200"/>
              </a:spcBef>
              <a:defRPr/>
            </a:pPr>
            <a:r>
              <a:rPr lang="en-US" altLang="en-US" sz="1900" smtClean="0"/>
              <a:t>Kiểm tra tải trang.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rgbClr val="FFC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9E19D45-01D6-4403-B619-02C6051FCC45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81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Các tính năng của Selenium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572500" cy="5214938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ts val="1200"/>
              </a:spcBef>
            </a:pPr>
            <a:r>
              <a:rPr lang="en-US" altLang="en-US" sz="2400" smtClean="0">
                <a:solidFill>
                  <a:srgbClr val="000000"/>
                </a:solidFill>
              </a:rPr>
              <a:t>Hỗ trợ</a:t>
            </a:r>
            <a:r>
              <a:rPr lang="vi-VN" altLang="en-US" sz="2400" smtClean="0">
                <a:solidFill>
                  <a:srgbClr val="000000"/>
                </a:solidFill>
              </a:rPr>
              <a:t> kiểm t</a:t>
            </a:r>
            <a:r>
              <a:rPr lang="en-US" altLang="en-US" sz="2400" smtClean="0">
                <a:solidFill>
                  <a:srgbClr val="000000"/>
                </a:solidFill>
              </a:rPr>
              <a:t>hử trên</a:t>
            </a:r>
            <a:r>
              <a:rPr lang="vi-VN" altLang="en-US" sz="2400" smtClean="0">
                <a:solidFill>
                  <a:srgbClr val="000000"/>
                </a:solidFill>
              </a:rPr>
              <a:t> hầu hết </a:t>
            </a:r>
            <a:r>
              <a:rPr lang="en-US" altLang="en-US" sz="2400" smtClean="0">
                <a:solidFill>
                  <a:srgbClr val="000000"/>
                </a:solidFill>
              </a:rPr>
              <a:t>c</a:t>
            </a:r>
            <a:r>
              <a:rPr lang="vi-VN" altLang="en-US" sz="2400" smtClean="0">
                <a:solidFill>
                  <a:srgbClr val="000000"/>
                </a:solidFill>
              </a:rPr>
              <a:t>ác trình duyệt phổ biến hiện nay như</a:t>
            </a:r>
            <a:r>
              <a:rPr lang="en-US" altLang="en-US" sz="2400" smtClean="0">
                <a:solidFill>
                  <a:srgbClr val="000000"/>
                </a:solidFill>
              </a:rPr>
              <a:t>:</a:t>
            </a:r>
            <a:r>
              <a:rPr lang="vi-VN" altLang="en-US" sz="2400" smtClean="0">
                <a:solidFill>
                  <a:srgbClr val="000000"/>
                </a:solidFill>
              </a:rPr>
              <a:t> Firefox , Internet</a:t>
            </a:r>
            <a:r>
              <a:rPr lang="en-US" altLang="en-US" sz="2400" smtClean="0">
                <a:solidFill>
                  <a:srgbClr val="000000"/>
                </a:solidFill>
              </a:rPr>
              <a:t> </a:t>
            </a:r>
            <a:r>
              <a:rPr lang="vi-VN" altLang="en-US" sz="2400" smtClean="0">
                <a:solidFill>
                  <a:srgbClr val="000000"/>
                </a:solidFill>
              </a:rPr>
              <a:t>Explorer , Safari ,.. cũng như các hệ điều hành chủ yếu</a:t>
            </a:r>
            <a:r>
              <a:rPr lang="en-US" altLang="en-US" sz="2400" smtClean="0">
                <a:solidFill>
                  <a:srgbClr val="000000"/>
                </a:solidFill>
              </a:rPr>
              <a:t>: </a:t>
            </a:r>
            <a:r>
              <a:rPr lang="vi-VN" altLang="en-US" sz="2400" smtClean="0">
                <a:solidFill>
                  <a:srgbClr val="000000"/>
                </a:solidFill>
              </a:rPr>
              <a:t>Windows , Linux , Mac ,.. </a:t>
            </a:r>
          </a:p>
          <a:p>
            <a:pPr algn="just" eaLnBrk="1" hangingPunct="1">
              <a:lnSpc>
                <a:spcPct val="110000"/>
              </a:lnSpc>
              <a:spcBef>
                <a:spcPts val="1200"/>
              </a:spcBef>
            </a:pPr>
            <a:r>
              <a:rPr lang="en-US" altLang="en-US" sz="2400" smtClean="0">
                <a:solidFill>
                  <a:srgbClr val="000000"/>
                </a:solidFill>
              </a:rPr>
              <a:t>H</a:t>
            </a:r>
            <a:r>
              <a:rPr lang="vi-VN" altLang="en-US" sz="2400" smtClean="0">
                <a:solidFill>
                  <a:srgbClr val="000000"/>
                </a:solidFill>
              </a:rPr>
              <a:t>ỗ trợ </a:t>
            </a:r>
            <a:r>
              <a:rPr lang="en-US" altLang="en-US" sz="2400" smtClean="0">
                <a:solidFill>
                  <a:srgbClr val="000000"/>
                </a:solidFill>
              </a:rPr>
              <a:t>nhiều</a:t>
            </a:r>
            <a:r>
              <a:rPr lang="vi-VN" altLang="en-US" sz="2400" smtClean="0">
                <a:solidFill>
                  <a:srgbClr val="000000"/>
                </a:solidFill>
              </a:rPr>
              <a:t> ngôn ngữ lập trình</a:t>
            </a:r>
            <a:r>
              <a:rPr lang="en-US" altLang="en-US" sz="2400" smtClean="0">
                <a:solidFill>
                  <a:srgbClr val="000000"/>
                </a:solidFill>
              </a:rPr>
              <a:t>: </a:t>
            </a:r>
            <a:r>
              <a:rPr lang="vi-VN" altLang="en-US" sz="2400" smtClean="0">
                <a:solidFill>
                  <a:srgbClr val="000000"/>
                </a:solidFill>
              </a:rPr>
              <a:t>C#, Java, Perl, PHP, Python, Ruby,..</a:t>
            </a:r>
          </a:p>
          <a:p>
            <a:pPr algn="just" eaLnBrk="1" hangingPunct="1">
              <a:lnSpc>
                <a:spcPct val="110000"/>
              </a:lnSpc>
              <a:spcBef>
                <a:spcPts val="1200"/>
              </a:spcBef>
            </a:pPr>
            <a:r>
              <a:rPr lang="vi-VN" altLang="en-US" sz="2400" smtClean="0">
                <a:solidFill>
                  <a:srgbClr val="000000"/>
                </a:solidFill>
              </a:rPr>
              <a:t>Selenium có thể kết hợp thêm với một số công cụ khác</a:t>
            </a:r>
            <a:r>
              <a:rPr lang="en-US" altLang="en-US" sz="2400" smtClean="0">
                <a:solidFill>
                  <a:srgbClr val="000000"/>
                </a:solidFill>
              </a:rPr>
              <a:t>: </a:t>
            </a:r>
            <a:r>
              <a:rPr lang="vi-VN" altLang="en-US" sz="2400" smtClean="0">
                <a:solidFill>
                  <a:srgbClr val="000000"/>
                </a:solidFill>
              </a:rPr>
              <a:t>Bromien, Junit</a:t>
            </a:r>
            <a:r>
              <a:rPr lang="en-US" altLang="en-US" sz="2400" smtClean="0">
                <a:solidFill>
                  <a:srgbClr val="000000"/>
                </a:solidFill>
              </a:rPr>
              <a:t>,…</a:t>
            </a:r>
            <a:r>
              <a:rPr lang="vi-VN" altLang="en-US" sz="2400" smtClean="0">
                <a:solidFill>
                  <a:srgbClr val="000000"/>
                </a:solidFill>
              </a:rPr>
              <a:t> </a:t>
            </a:r>
            <a:endParaRPr lang="en-US" altLang="en-US" sz="2400" smtClean="0">
              <a:solidFill>
                <a:srgbClr val="000000"/>
              </a:solidFill>
            </a:endParaRPr>
          </a:p>
          <a:p>
            <a:pPr algn="just" eaLnBrk="1" hangingPunct="1">
              <a:lnSpc>
                <a:spcPct val="110000"/>
              </a:lnSpc>
              <a:spcBef>
                <a:spcPts val="1200"/>
              </a:spcBef>
            </a:pPr>
            <a:r>
              <a:rPr lang="en-US" altLang="en-US" sz="2400" smtClean="0">
                <a:solidFill>
                  <a:srgbClr val="000000"/>
                </a:solidFill>
              </a:rPr>
              <a:t>V</a:t>
            </a:r>
            <a:r>
              <a:rPr lang="vi-VN" altLang="en-US" sz="2400" smtClean="0">
                <a:solidFill>
                  <a:srgbClr val="000000"/>
                </a:solidFill>
              </a:rPr>
              <a:t>ới người dùng thông thường chỉ cần chạy tự động mà không cần cài thêm các công cụ bổ trợ.</a:t>
            </a:r>
            <a:endParaRPr lang="en-US" altLang="en-US" sz="2400" smtClean="0">
              <a:solidFill>
                <a:srgbClr val="000000"/>
              </a:solidFill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rgbClr val="FFC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CCEAF9C-3C18-4CF1-BA37-0DF31B99100C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89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Các thành phần của Selenium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1643063"/>
            <a:ext cx="8572500" cy="1498600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lnSpc>
                <a:spcPct val="110000"/>
              </a:lnSpc>
              <a:spcBef>
                <a:spcPts val="1200"/>
              </a:spcBef>
            </a:pPr>
            <a:r>
              <a:rPr lang="en-US" altLang="en-US" smtClean="0">
                <a:solidFill>
                  <a:srgbClr val="000000"/>
                </a:solidFill>
              </a:rPr>
              <a:t>Selenium bao gồm một bộ các công cụ hỗ trợ kiểm tra tự động tính năng của ứng dụng web bao gồm 4 thành phần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rgbClr val="FFC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E56B605-FD4A-4220-B672-E377A2BE2BDF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  <p:pic>
        <p:nvPicPr>
          <p:cNvPr id="16389" name="Picture 4" descr="http://cdn.guru99.com/images/SeleniumSu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3213100"/>
            <a:ext cx="6048375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057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Các thành phần của Selenium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300" dirty="0" smtClean="0"/>
              <a:t>Selenium IDE (Integrated Development Environment): </a:t>
            </a:r>
          </a:p>
          <a:p>
            <a:pPr lvl="1">
              <a:defRPr/>
            </a:pP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phần</a:t>
            </a:r>
            <a:r>
              <a:rPr lang="en-US" sz="2200" dirty="0" smtClean="0"/>
              <a:t> </a:t>
            </a:r>
            <a:r>
              <a:rPr lang="en-US" sz="2200" dirty="0" err="1" smtClean="0"/>
              <a:t>đơn</a:t>
            </a:r>
            <a:r>
              <a:rPr lang="en-US" sz="2200" dirty="0" smtClean="0"/>
              <a:t> </a:t>
            </a:r>
            <a:r>
              <a:rPr lang="en-US" sz="2200" dirty="0" err="1" smtClean="0"/>
              <a:t>giản</a:t>
            </a:r>
            <a:r>
              <a:rPr lang="en-US" sz="2200" dirty="0" smtClean="0"/>
              <a:t> </a:t>
            </a:r>
            <a:r>
              <a:rPr lang="en-US" sz="2200" dirty="0" err="1" smtClean="0"/>
              <a:t>nhất</a:t>
            </a:r>
            <a:r>
              <a:rPr lang="en-US" sz="2200" dirty="0" smtClean="0"/>
              <a:t>, </a:t>
            </a:r>
            <a:r>
              <a:rPr lang="en-US" sz="2200" dirty="0" err="1" smtClean="0"/>
              <a:t>dễ</a:t>
            </a:r>
            <a:r>
              <a:rPr lang="en-US" sz="2200" dirty="0" smtClean="0"/>
              <a:t> </a:t>
            </a:r>
            <a:r>
              <a:rPr lang="en-US" sz="2200" dirty="0" err="1" smtClean="0"/>
              <a:t>học</a:t>
            </a:r>
            <a:r>
              <a:rPr lang="en-US" sz="2200" dirty="0" smtClean="0"/>
              <a:t> </a:t>
            </a:r>
            <a:r>
              <a:rPr lang="en-US" sz="2200" dirty="0" err="1" smtClean="0"/>
              <a:t>nhất</a:t>
            </a:r>
            <a:r>
              <a:rPr lang="en-US" sz="2200" dirty="0" smtClean="0"/>
              <a:t> </a:t>
            </a:r>
            <a:r>
              <a:rPr lang="en-US" sz="2200" dirty="0" err="1" smtClean="0"/>
              <a:t>trong</a:t>
            </a:r>
            <a:r>
              <a:rPr lang="en-US" sz="2200" dirty="0" smtClean="0"/>
              <a:t> </a:t>
            </a:r>
            <a:r>
              <a:rPr lang="en-US" sz="2200" dirty="0" err="1" smtClean="0"/>
              <a:t>bộ</a:t>
            </a:r>
            <a:r>
              <a:rPr lang="en-US" sz="2200" dirty="0" smtClean="0"/>
              <a:t> Selenium.</a:t>
            </a:r>
          </a:p>
          <a:p>
            <a:pPr lvl="1">
              <a:defRPr/>
            </a:pPr>
            <a:r>
              <a:rPr lang="en-US" sz="2200" dirty="0" err="1" smtClean="0"/>
              <a:t>Hiện</a:t>
            </a:r>
            <a:r>
              <a:rPr lang="en-US" sz="2200" dirty="0" smtClean="0"/>
              <a:t> </a:t>
            </a:r>
            <a:r>
              <a:rPr lang="en-US" sz="2200" dirty="0" err="1" smtClean="0"/>
              <a:t>tại</a:t>
            </a:r>
            <a:r>
              <a:rPr lang="en-US" sz="2200" dirty="0" smtClean="0"/>
              <a:t>, </a:t>
            </a:r>
            <a:r>
              <a:rPr lang="en-US" sz="2200" dirty="0" err="1" smtClean="0"/>
              <a:t>Là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plugin </a:t>
            </a:r>
            <a:r>
              <a:rPr lang="en-US" sz="2200" dirty="0" err="1" smtClean="0"/>
              <a:t>trên</a:t>
            </a:r>
            <a:r>
              <a:rPr lang="en-US" sz="2200" dirty="0" smtClean="0"/>
              <a:t> </a:t>
            </a:r>
            <a:r>
              <a:rPr lang="en-US" sz="2200" dirty="0" err="1" smtClean="0"/>
              <a:t>trình</a:t>
            </a:r>
            <a:r>
              <a:rPr lang="en-US" sz="2200" dirty="0" smtClean="0"/>
              <a:t> </a:t>
            </a:r>
            <a:r>
              <a:rPr lang="en-US" sz="2200" dirty="0" err="1" smtClean="0"/>
              <a:t>duyệt</a:t>
            </a:r>
            <a:r>
              <a:rPr lang="en-US" sz="2200" dirty="0" smtClean="0"/>
              <a:t> Firefox, </a:t>
            </a:r>
            <a:r>
              <a:rPr lang="en-US" sz="2200" dirty="0" err="1" smtClean="0"/>
              <a:t>Chorme</a:t>
            </a:r>
            <a:r>
              <a:rPr lang="en-US" sz="2200" dirty="0" smtClean="0"/>
              <a:t>….</a:t>
            </a:r>
          </a:p>
          <a:p>
            <a:pPr lvl="1">
              <a:defRPr/>
            </a:pPr>
            <a:r>
              <a:rPr lang="en-US" sz="2200" dirty="0" err="1" smtClean="0"/>
              <a:t>Dùng</a:t>
            </a:r>
            <a:r>
              <a:rPr lang="en-US" sz="2200" dirty="0" smtClean="0"/>
              <a:t> </a:t>
            </a:r>
            <a:r>
              <a:rPr lang="en-US" sz="2200" dirty="0" err="1" smtClean="0"/>
              <a:t>để</a:t>
            </a:r>
            <a:r>
              <a:rPr lang="en-US" sz="2200" dirty="0" smtClean="0"/>
              <a:t> </a:t>
            </a:r>
            <a:r>
              <a:rPr lang="en-US" sz="2200" dirty="0" err="1" smtClean="0"/>
              <a:t>thu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phát</a:t>
            </a:r>
            <a:r>
              <a:rPr lang="en-US" sz="2200" dirty="0" smtClean="0"/>
              <a:t> </a:t>
            </a:r>
            <a:r>
              <a:rPr lang="en-US" sz="2200" dirty="0" err="1" smtClean="0"/>
              <a:t>lại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kịch</a:t>
            </a:r>
            <a:r>
              <a:rPr lang="en-US" sz="2200" dirty="0" smtClean="0"/>
              <a:t> </a:t>
            </a:r>
            <a:r>
              <a:rPr lang="en-US" sz="2200" dirty="0" err="1" smtClean="0"/>
              <a:t>bản</a:t>
            </a:r>
            <a:r>
              <a:rPr lang="en-US" sz="2200" dirty="0" smtClean="0"/>
              <a:t> test (</a:t>
            </a:r>
            <a:r>
              <a:rPr lang="en-US" sz="2200" dirty="0" err="1" smtClean="0"/>
              <a:t>trên</a:t>
            </a:r>
            <a:r>
              <a:rPr lang="en-US" sz="2200" dirty="0" smtClean="0"/>
              <a:t> </a:t>
            </a:r>
            <a:r>
              <a:rPr lang="en-US" sz="2200" dirty="0" err="1" smtClean="0"/>
              <a:t>giao</a:t>
            </a:r>
            <a:r>
              <a:rPr lang="en-US" sz="2200" dirty="0" smtClean="0"/>
              <a:t> </a:t>
            </a:r>
            <a:r>
              <a:rPr lang="en-US" sz="2200" dirty="0" err="1" smtClean="0"/>
              <a:t>diện</a:t>
            </a:r>
            <a:r>
              <a:rPr lang="en-US" sz="2200" dirty="0" smtClean="0"/>
              <a:t> </a:t>
            </a:r>
            <a:r>
              <a:rPr lang="en-US" sz="2200" dirty="0" err="1" smtClean="0"/>
              <a:t>ứng</a:t>
            </a:r>
            <a:r>
              <a:rPr lang="en-US" sz="2200" dirty="0" smtClean="0"/>
              <a:t> </a:t>
            </a:r>
            <a:r>
              <a:rPr lang="en-US" sz="2200" dirty="0" err="1" smtClean="0"/>
              <a:t>dụng</a:t>
            </a:r>
            <a:r>
              <a:rPr lang="en-US" sz="2200" dirty="0" smtClean="0"/>
              <a:t>)</a:t>
            </a:r>
          </a:p>
          <a:p>
            <a:pPr>
              <a:defRPr/>
            </a:pPr>
            <a:r>
              <a:rPr lang="en-US" sz="2300" dirty="0" smtClean="0"/>
              <a:t>Selenium RC (Remote Control)</a:t>
            </a:r>
          </a:p>
          <a:p>
            <a:pPr lvl="1">
              <a:defRPr/>
            </a:pPr>
            <a:r>
              <a:rPr lang="en-US" sz="2200" dirty="0"/>
              <a:t>C</a:t>
            </a:r>
            <a:r>
              <a:rPr lang="vi-VN" sz="2200" dirty="0" smtClean="0"/>
              <a:t>ó thể nhận các test script được thu bởi Selenium IDE, cho phép chỉnh sửa , cải tiến linh động bằng nhiều ngôn ngữ lập trình khác nhau</a:t>
            </a:r>
            <a:r>
              <a:rPr lang="en-US" sz="2200" dirty="0" smtClean="0"/>
              <a:t>: Java, C#, PHP… </a:t>
            </a:r>
          </a:p>
          <a:p>
            <a:pPr lvl="1">
              <a:defRPr/>
            </a:pPr>
            <a:r>
              <a:rPr lang="en-US" sz="2200" dirty="0" err="1" smtClean="0"/>
              <a:t>Làm</a:t>
            </a:r>
            <a:r>
              <a:rPr lang="en-US" sz="2200" dirty="0" smtClean="0"/>
              <a:t> </a:t>
            </a:r>
            <a:r>
              <a:rPr lang="en-US" sz="2200" dirty="0" err="1" smtClean="0"/>
              <a:t>việc</a:t>
            </a:r>
            <a:r>
              <a:rPr lang="en-US" sz="2200" dirty="0" smtClean="0"/>
              <a:t> </a:t>
            </a:r>
            <a:r>
              <a:rPr lang="en-US" sz="2200" dirty="0" err="1" smtClean="0"/>
              <a:t>với</a:t>
            </a:r>
            <a:r>
              <a:rPr lang="en-US" sz="2200" dirty="0" smtClean="0"/>
              <a:t> </a:t>
            </a:r>
            <a:r>
              <a:rPr lang="en-US" sz="2200" dirty="0" err="1" smtClean="0"/>
              <a:t>trình</a:t>
            </a:r>
            <a:r>
              <a:rPr lang="en-US" sz="2200" dirty="0" smtClean="0"/>
              <a:t> </a:t>
            </a:r>
            <a:r>
              <a:rPr lang="en-US" sz="2200" dirty="0" err="1" smtClean="0"/>
              <a:t>duyệt</a:t>
            </a:r>
            <a:r>
              <a:rPr lang="en-US" sz="2200" dirty="0" smtClean="0"/>
              <a:t> </a:t>
            </a:r>
            <a:r>
              <a:rPr lang="en-US" sz="2200" dirty="0" err="1" smtClean="0"/>
              <a:t>thông</a:t>
            </a:r>
            <a:r>
              <a:rPr lang="en-US" sz="2200" dirty="0" smtClean="0"/>
              <a:t> qua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hệ</a:t>
            </a:r>
            <a:r>
              <a:rPr lang="en-US" sz="2200" dirty="0" smtClean="0"/>
              <a:t> </a:t>
            </a:r>
            <a:r>
              <a:rPr lang="en-US" sz="2200" dirty="0" err="1" smtClean="0"/>
              <a:t>thống</a:t>
            </a:r>
            <a:r>
              <a:rPr lang="en-US" sz="2200" dirty="0" smtClean="0"/>
              <a:t> server </a:t>
            </a:r>
            <a:r>
              <a:rPr lang="en-US" sz="2200" dirty="0" err="1" smtClean="0"/>
              <a:t>ảo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rgbClr val="FFC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58A1B1C-25A1-40EB-A250-E96489819BAC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587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Các thành phần của Selenium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smtClean="0"/>
              <a:t>Webdriver </a:t>
            </a:r>
          </a:p>
          <a:p>
            <a:pPr lvl="1">
              <a:defRPr/>
            </a:pPr>
            <a:r>
              <a:rPr lang="en-US" sz="2400" smtClean="0"/>
              <a:t>Điều khiển trình duyệt bằng cách liên lạc trực tiếp với nó (khác Selenium RC)</a:t>
            </a:r>
          </a:p>
          <a:p>
            <a:pPr lvl="1">
              <a:defRPr/>
            </a:pPr>
            <a:r>
              <a:rPr lang="en-US" sz="2400" smtClean="0"/>
              <a:t>Giống Selenium RC là hỗ trợ nhiều </a:t>
            </a:r>
            <a:r>
              <a:rPr lang="vi-VN" sz="2400" smtClean="0"/>
              <a:t>ngôn ngữ lập trình khác nhau</a:t>
            </a:r>
            <a:r>
              <a:rPr lang="en-US" sz="2400" smtClean="0"/>
              <a:t>: Java, C#, PHP…</a:t>
            </a:r>
          </a:p>
          <a:p>
            <a:pPr>
              <a:defRPr/>
            </a:pPr>
            <a:r>
              <a:rPr lang="en-US" sz="2400" smtClean="0"/>
              <a:t>Selenium Grid</a:t>
            </a:r>
          </a:p>
          <a:p>
            <a:pPr lvl="1">
              <a:defRPr/>
            </a:pPr>
            <a:r>
              <a:rPr lang="en-US" sz="2400"/>
              <a:t>L</a:t>
            </a:r>
            <a:r>
              <a:rPr lang="vi-VN" sz="2400" smtClean="0"/>
              <a:t>à </a:t>
            </a:r>
            <a:r>
              <a:rPr lang="vi-VN" sz="2400"/>
              <a:t>một hệ thống hỗ trợ người dùng thực thi test script trên </a:t>
            </a:r>
            <a:r>
              <a:rPr lang="en-US" sz="2400" smtClean="0"/>
              <a:t>các máy và các</a:t>
            </a:r>
            <a:r>
              <a:rPr lang="vi-VN" sz="2400" smtClean="0"/>
              <a:t> </a:t>
            </a:r>
            <a:r>
              <a:rPr lang="vi-VN" sz="2400"/>
              <a:t>trình </a:t>
            </a:r>
            <a:r>
              <a:rPr lang="vi-VN" sz="2400" smtClean="0"/>
              <a:t>duyệt</a:t>
            </a:r>
            <a:r>
              <a:rPr lang="en-US" sz="2400" smtClean="0"/>
              <a:t> khác nhau</a:t>
            </a:r>
            <a:r>
              <a:rPr lang="vi-VN" sz="2400" smtClean="0"/>
              <a:t> </a:t>
            </a:r>
            <a:r>
              <a:rPr lang="vi-VN" sz="2400"/>
              <a:t>một cách song song mà không cần phải chỉnh sửa test </a:t>
            </a:r>
            <a:r>
              <a:rPr lang="vi-VN" sz="2400" smtClean="0"/>
              <a:t>script</a:t>
            </a:r>
            <a:r>
              <a:rPr lang="en-US" sz="2400" smtClean="0"/>
              <a:t>.</a:t>
            </a:r>
            <a:endParaRPr lang="en-US" sz="240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rgbClr val="FFC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62B9507-A269-43DC-8FB8-7BC55930A10D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203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ahoma (Headings)"/>
              </a:rPr>
              <a:t>KIỂM THỬ TỰ ĐỘNG VỚI SELENIUM IDE</a:t>
            </a:r>
            <a:endParaRPr lang="en-US" dirty="0">
              <a:latin typeface="Tahoma (Headings)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858000" cy="1752600"/>
          </a:xfrm>
        </p:spPr>
        <p:txBody>
          <a:bodyPr/>
          <a:lstStyle/>
          <a:p>
            <a:r>
              <a:rPr lang="en-US" dirty="0" smtClean="0"/>
              <a:t>Selenium IDE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IDE-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83" y="1371600"/>
            <a:ext cx="812799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62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IDE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-1"/>
            <a:ext cx="1981199" cy="1371601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sp>
        <p:nvSpPr>
          <p:cNvPr id="5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FF"/>
                </a:solidFill>
              </a:defRPr>
            </a:lvl1pPr>
          </a:lstStyle>
          <a:p>
            <a:fld id="{C9A62315-523A-4E76-A53F-63211F5AB666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FF"/>
                </a:solidFill>
              </a:defRPr>
            </a:lvl1pPr>
          </a:lstStyle>
          <a:p>
            <a:r>
              <a:rPr lang="en-US" smtClean="0"/>
              <a:t>Software testing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FF"/>
                </a:solidFill>
              </a:defRPr>
            </a:lvl1pPr>
          </a:lstStyle>
          <a:p>
            <a:fld id="{8015A9A5-FDED-4E35-A21F-AB2CE43FC06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4754563"/>
          </a:xfrm>
        </p:spPr>
        <p:txBody>
          <a:bodyPr>
            <a:normAutofit/>
          </a:bodyPr>
          <a:lstStyle/>
          <a:p>
            <a:pPr algn="just"/>
            <a:r>
              <a:rPr lang="en-US" sz="2600" dirty="0" err="1" smtClean="0"/>
              <a:t>Cài</a:t>
            </a:r>
            <a:r>
              <a:rPr lang="en-US" sz="2600" dirty="0" smtClean="0"/>
              <a:t> </a:t>
            </a:r>
            <a:r>
              <a:rPr lang="en-US" sz="2600" dirty="0" err="1" smtClean="0"/>
              <a:t>đặt</a:t>
            </a:r>
            <a:r>
              <a:rPr lang="en-US" sz="2600" dirty="0" smtClean="0"/>
              <a:t> Selenium IDE </a:t>
            </a:r>
            <a:r>
              <a:rPr lang="en-US" sz="2600" dirty="0" err="1" smtClean="0"/>
              <a:t>trên</a:t>
            </a:r>
            <a:r>
              <a:rPr lang="en-US" sz="2600" dirty="0" smtClean="0"/>
              <a:t> </a:t>
            </a:r>
            <a:r>
              <a:rPr lang="en-US" sz="2600" dirty="0" err="1" smtClean="0"/>
              <a:t>Chorme</a:t>
            </a:r>
            <a:r>
              <a:rPr lang="en-US" sz="2600" dirty="0" smtClean="0"/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666" y="1953451"/>
            <a:ext cx="7450667" cy="419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CHƯƠNG SÁU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858000" cy="1752600"/>
          </a:xfrm>
        </p:spPr>
        <p:txBody>
          <a:bodyPr/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Selenium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IDE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-1"/>
            <a:ext cx="1981199" cy="1371601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sp>
        <p:nvSpPr>
          <p:cNvPr id="5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FF"/>
                </a:solidFill>
              </a:defRPr>
            </a:lvl1pPr>
          </a:lstStyle>
          <a:p>
            <a:fld id="{C9A62315-523A-4E76-A53F-63211F5AB666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FF"/>
                </a:solidFill>
              </a:defRPr>
            </a:lvl1pPr>
          </a:lstStyle>
          <a:p>
            <a:r>
              <a:rPr lang="en-US" smtClean="0"/>
              <a:t>Software testing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FF"/>
                </a:solidFill>
              </a:defRPr>
            </a:lvl1pPr>
          </a:lstStyle>
          <a:p>
            <a:fld id="{8015A9A5-FDED-4E35-A21F-AB2CE43FC06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4754563"/>
          </a:xfrm>
        </p:spPr>
        <p:txBody>
          <a:bodyPr>
            <a:normAutofit/>
          </a:bodyPr>
          <a:lstStyle/>
          <a:p>
            <a:pPr algn="just"/>
            <a:r>
              <a:rPr lang="en-US" sz="2600" dirty="0" err="1" smtClean="0"/>
              <a:t>Cài</a:t>
            </a:r>
            <a:r>
              <a:rPr lang="en-US" sz="2600" dirty="0" smtClean="0"/>
              <a:t> </a:t>
            </a:r>
            <a:r>
              <a:rPr lang="en-US" sz="2600" dirty="0" err="1" smtClean="0"/>
              <a:t>đặt</a:t>
            </a:r>
            <a:r>
              <a:rPr lang="en-US" sz="2600" dirty="0" smtClean="0"/>
              <a:t> Selenium IDE </a:t>
            </a:r>
            <a:r>
              <a:rPr lang="en-US" sz="2600" dirty="0" err="1" smtClean="0"/>
              <a:t>trên</a:t>
            </a:r>
            <a:r>
              <a:rPr lang="en-US" sz="2600" dirty="0" smtClean="0"/>
              <a:t> </a:t>
            </a:r>
            <a:r>
              <a:rPr lang="en-US" sz="2600" dirty="0" err="1" smtClean="0"/>
              <a:t>Chorme</a:t>
            </a:r>
            <a:r>
              <a:rPr lang="en-US" sz="2600" dirty="0" smtClean="0"/>
              <a:t>:</a:t>
            </a:r>
          </a:p>
          <a:p>
            <a:pPr marL="457200" lvl="1" indent="0" algn="just">
              <a:buNone/>
            </a:pPr>
            <a:endParaRPr lang="en-US" sz="2200" dirty="0" smtClean="0"/>
          </a:p>
          <a:p>
            <a:pPr lvl="1" algn="just">
              <a:buNone/>
            </a:pPr>
            <a:endParaRPr lang="en-US" sz="22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133600"/>
            <a:ext cx="5505450" cy="3028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IDE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1214" y="1371600"/>
            <a:ext cx="6948386" cy="501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888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Selenium IDE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48" y="1371600"/>
            <a:ext cx="8302752" cy="475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591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Selenium 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 err="1" smtClean="0"/>
              <a:t>Selenese</a:t>
            </a:r>
            <a:r>
              <a:rPr lang="en-US" sz="2400" dirty="0" smtClean="0"/>
              <a:t> – </a:t>
            </a:r>
            <a:r>
              <a:rPr lang="en-US" sz="2400" dirty="0" err="1" smtClean="0"/>
              <a:t>tập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lệnh</a:t>
            </a:r>
            <a:r>
              <a:rPr lang="en-US" sz="2400" dirty="0" smtClean="0"/>
              <a:t> selenium. </a:t>
            </a:r>
            <a:r>
              <a:rPr lang="en-US" sz="2400" dirty="0" err="1" smtClean="0"/>
              <a:t>Một</a:t>
            </a:r>
            <a:r>
              <a:rPr lang="en-US" sz="2400" dirty="0" smtClean="0"/>
              <a:t> </a:t>
            </a:r>
            <a:r>
              <a:rPr lang="en-US" sz="2400" dirty="0" err="1" smtClean="0"/>
              <a:t>lệnh</a:t>
            </a:r>
            <a:r>
              <a:rPr lang="en-US" sz="2400" dirty="0" smtClean="0"/>
              <a:t> </a:t>
            </a:r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tả</a:t>
            </a:r>
            <a:r>
              <a:rPr lang="en-US" sz="2400" dirty="0" smtClean="0"/>
              <a:t> </a:t>
            </a:r>
            <a:r>
              <a:rPr lang="en-US" sz="2400" dirty="0" err="1" smtClean="0"/>
              <a:t>thao</a:t>
            </a:r>
            <a:r>
              <a:rPr lang="en-US" sz="2400" dirty="0" smtClean="0"/>
              <a:t> </a:t>
            </a:r>
            <a:r>
              <a:rPr lang="en-US" sz="2400" dirty="0" err="1" smtClean="0"/>
              <a:t>tác</a:t>
            </a:r>
            <a:r>
              <a:rPr lang="en-US" sz="2400" dirty="0" smtClean="0"/>
              <a:t> </a:t>
            </a:r>
            <a:r>
              <a:rPr lang="en-US" sz="2400" dirty="0" err="1" smtClean="0"/>
              <a:t>phải</a:t>
            </a:r>
            <a:r>
              <a:rPr lang="en-US" sz="2400" dirty="0" smtClean="0"/>
              <a:t> </a:t>
            </a:r>
            <a:r>
              <a:rPr lang="en-US" sz="2400" dirty="0" err="1" smtClean="0"/>
              <a:t>làm</a:t>
            </a:r>
            <a:endParaRPr lang="en-US" sz="2400" dirty="0" smtClean="0"/>
          </a:p>
          <a:p>
            <a:pPr>
              <a:defRPr/>
            </a:pPr>
            <a:r>
              <a:rPr lang="en-US" sz="2400" dirty="0" err="1" smtClean="0"/>
              <a:t>Lệnh</a:t>
            </a:r>
            <a:r>
              <a:rPr lang="en-US" sz="2400" dirty="0" smtClean="0"/>
              <a:t> selenium </a:t>
            </a:r>
            <a:r>
              <a:rPr lang="en-US" sz="2400" dirty="0" err="1" smtClean="0"/>
              <a:t>gồm</a:t>
            </a:r>
            <a:r>
              <a:rPr lang="en-US" sz="2400" dirty="0" smtClean="0"/>
              <a:t> 3 </a:t>
            </a:r>
            <a:r>
              <a:rPr lang="en-US" sz="2400" dirty="0" err="1" smtClean="0"/>
              <a:t>loại</a:t>
            </a:r>
            <a:r>
              <a:rPr lang="en-US" sz="2400" dirty="0" smtClean="0"/>
              <a:t>:</a:t>
            </a:r>
          </a:p>
          <a:p>
            <a:pPr lvl="1">
              <a:defRPr/>
            </a:pPr>
            <a:r>
              <a:rPr lang="en-US" sz="2400" dirty="0" smtClean="0"/>
              <a:t>Actions: </a:t>
            </a:r>
            <a:r>
              <a:rPr lang="en-US" sz="2400" dirty="0" err="1" smtClean="0"/>
              <a:t>thao</a:t>
            </a:r>
            <a:r>
              <a:rPr lang="en-US" sz="2400" dirty="0" smtClean="0"/>
              <a:t> </a:t>
            </a:r>
            <a:r>
              <a:rPr lang="en-US" sz="2400" dirty="0" err="1" smtClean="0"/>
              <a:t>tác</a:t>
            </a:r>
            <a:r>
              <a:rPr lang="en-US" sz="2400" dirty="0" smtClean="0"/>
              <a:t> </a:t>
            </a:r>
            <a:r>
              <a:rPr lang="en-US" sz="2400" dirty="0" err="1" smtClean="0"/>
              <a:t>chung</a:t>
            </a:r>
            <a:r>
              <a:rPr lang="en-US" sz="2400" dirty="0" smtClean="0"/>
              <a:t> </a:t>
            </a:r>
            <a:r>
              <a:rPr lang="en-US" sz="2400" dirty="0" err="1" smtClean="0"/>
              <a:t>trên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. </a:t>
            </a:r>
            <a:r>
              <a:rPr lang="en-US" sz="2400" dirty="0" err="1" smtClean="0"/>
              <a:t>Ví</a:t>
            </a:r>
            <a:r>
              <a:rPr lang="en-US" sz="2400" dirty="0" smtClean="0"/>
              <a:t> </a:t>
            </a:r>
            <a:r>
              <a:rPr lang="en-US" sz="2400" dirty="0" err="1" smtClean="0"/>
              <a:t>dụ</a:t>
            </a:r>
            <a:r>
              <a:rPr lang="en-US" sz="2400" dirty="0" smtClean="0"/>
              <a:t>: “click” hay </a:t>
            </a:r>
            <a:r>
              <a:rPr lang="en-US" sz="2400" dirty="0" smtClean="0"/>
              <a:t>“type”. </a:t>
            </a:r>
          </a:p>
          <a:p>
            <a:pPr lvl="1">
              <a:defRPr/>
            </a:pPr>
            <a:r>
              <a:rPr lang="en-US" sz="2400" dirty="0" err="1" smtClean="0"/>
              <a:t>Accessor</a:t>
            </a:r>
            <a:r>
              <a:rPr lang="en-US" sz="2400" dirty="0" smtClean="0"/>
              <a:t>: </a:t>
            </a:r>
            <a:r>
              <a:rPr lang="en-US" sz="2400" dirty="0" err="1" smtClean="0"/>
              <a:t>kiểm</a:t>
            </a:r>
            <a:r>
              <a:rPr lang="en-US" sz="2400" dirty="0" smtClean="0"/>
              <a:t> </a:t>
            </a:r>
            <a:r>
              <a:rPr lang="en-US" sz="2400" dirty="0" err="1" smtClean="0"/>
              <a:t>tra</a:t>
            </a:r>
            <a:r>
              <a:rPr lang="en-US" sz="2400" dirty="0" smtClean="0"/>
              <a:t> </a:t>
            </a:r>
            <a:r>
              <a:rPr lang="en-US" sz="2400" dirty="0" err="1" smtClean="0"/>
              <a:t>trạng</a:t>
            </a:r>
            <a:r>
              <a:rPr lang="en-US" sz="2400" dirty="0" smtClean="0"/>
              <a:t> </a:t>
            </a:r>
            <a:r>
              <a:rPr lang="en-US" sz="2400" dirty="0" err="1" smtClean="0"/>
              <a:t>thái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lưu</a:t>
            </a:r>
            <a:r>
              <a:rPr lang="en-US" sz="2400" dirty="0" smtClean="0"/>
              <a:t> </a:t>
            </a:r>
            <a:r>
              <a:rPr lang="en-US" sz="2400" dirty="0" err="1" smtClean="0"/>
              <a:t>trữ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quả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biến</a:t>
            </a:r>
            <a:r>
              <a:rPr lang="en-US" sz="2400" dirty="0" smtClean="0"/>
              <a:t>.</a:t>
            </a:r>
          </a:p>
          <a:p>
            <a:pPr lvl="1">
              <a:defRPr/>
            </a:pPr>
            <a:r>
              <a:rPr lang="en-US" sz="2400" dirty="0" smtClean="0"/>
              <a:t>Assertion: </a:t>
            </a:r>
            <a:r>
              <a:rPr lang="en-US" sz="2400" dirty="0" err="1" smtClean="0"/>
              <a:t>Xác</a:t>
            </a:r>
            <a:r>
              <a:rPr lang="en-US" sz="2400" dirty="0" smtClean="0"/>
              <a:t> </a:t>
            </a:r>
            <a:r>
              <a:rPr lang="en-US" sz="2400" dirty="0" err="1" smtClean="0"/>
              <a:t>định</a:t>
            </a:r>
            <a:r>
              <a:rPr lang="en-US" sz="2400" dirty="0" smtClean="0"/>
              <a:t> </a:t>
            </a:r>
            <a:r>
              <a:rPr lang="en-US" sz="2400" dirty="0" err="1" smtClean="0"/>
              <a:t>trạng</a:t>
            </a:r>
            <a:r>
              <a:rPr lang="en-US" sz="2400" dirty="0" smtClean="0"/>
              <a:t> </a:t>
            </a:r>
            <a:r>
              <a:rPr lang="en-US" sz="2400" dirty="0" err="1" smtClean="0"/>
              <a:t>thái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thích</a:t>
            </a:r>
            <a:r>
              <a:rPr lang="en-US" sz="2400" dirty="0" smtClean="0"/>
              <a:t> </a:t>
            </a:r>
            <a:r>
              <a:rPr lang="en-US" sz="2400" dirty="0" err="1" smtClean="0"/>
              <a:t>nghi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kết</a:t>
            </a:r>
            <a:r>
              <a:rPr lang="en-US" sz="2400" dirty="0" smtClean="0"/>
              <a:t> </a:t>
            </a:r>
            <a:r>
              <a:rPr lang="en-US" sz="2400" dirty="0" err="1" smtClean="0"/>
              <a:t>quả</a:t>
            </a:r>
            <a:r>
              <a:rPr lang="en-US" sz="2400" dirty="0" smtClean="0"/>
              <a:t> </a:t>
            </a:r>
            <a:r>
              <a:rPr lang="en-US" sz="2400" dirty="0" err="1" smtClean="0"/>
              <a:t>mong</a:t>
            </a:r>
            <a:r>
              <a:rPr lang="en-US" sz="2400" dirty="0" smtClean="0"/>
              <a:t> </a:t>
            </a:r>
            <a:r>
              <a:rPr lang="en-US" sz="2400" dirty="0" err="1" smtClean="0"/>
              <a:t>đợi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? </a:t>
            </a:r>
            <a:r>
              <a:rPr lang="en-US" sz="2400" dirty="0" err="1" smtClean="0"/>
              <a:t>Ví</a:t>
            </a:r>
            <a:r>
              <a:rPr lang="en-US" sz="2400" dirty="0" smtClean="0"/>
              <a:t> </a:t>
            </a:r>
            <a:r>
              <a:rPr lang="en-US" sz="2400" dirty="0" err="1" smtClean="0"/>
              <a:t>dụ</a:t>
            </a:r>
            <a:r>
              <a:rPr lang="en-US" sz="2400" dirty="0" smtClean="0"/>
              <a:t>: assert Text</a:t>
            </a:r>
            <a:endParaRPr lang="en-US" sz="2400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rgbClr val="FFC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AF36C47-6D90-4BA4-948A-9EC193C40FF0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5751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Selenium 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:</a:t>
            </a:r>
          </a:p>
          <a:p>
            <a:pPr lvl="1">
              <a:defRPr/>
            </a:pP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/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testcase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. </a:t>
            </a:r>
          </a:p>
          <a:p>
            <a:pPr lvl="1">
              <a:defRPr/>
            </a:pP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,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Test.</a:t>
            </a:r>
          </a:p>
          <a:p>
            <a:pPr lvl="1">
              <a:defRPr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: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song </a:t>
            </a:r>
            <a:r>
              <a:rPr lang="en-US" dirty="0" err="1" smtClean="0"/>
              <a:t>song</a:t>
            </a:r>
            <a:r>
              <a:rPr lang="en-US" dirty="0" smtClean="0"/>
              <a:t>, …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rgbClr val="FFC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6C1E29B-93DF-41D7-8650-8EB2ADBA632E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325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Demo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Kiểm thử chức năng đăng nhập vào trang vanphongdientu.utc.edu.vn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rgbClr val="FFC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33B8BB9-CA4D-44D8-AABE-A70F04EF31C2}" type="slidenum">
              <a:rPr lang="en-US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en-US" sz="14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349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Selenium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FF"/>
                </a:solidFill>
              </a:defRPr>
            </a:lvl1pPr>
          </a:lstStyle>
          <a:p>
            <a:fld id="{C9A62315-523A-4E76-A53F-63211F5AB666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FF"/>
                </a:solidFill>
              </a:defRPr>
            </a:lvl1pPr>
          </a:lstStyle>
          <a:p>
            <a:r>
              <a:rPr lang="en-US" smtClean="0"/>
              <a:t>Software testing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FF"/>
                </a:solidFill>
              </a:defRPr>
            </a:lvl1pPr>
          </a:lstStyle>
          <a:p>
            <a:fld id="{8015A9A5-FDED-4E35-A21F-AB2CE43FC06E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371600"/>
            <a:ext cx="8153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47545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endParaRPr lang="en-US" dirty="0" smtClean="0"/>
          </a:p>
          <a:p>
            <a:pPr lvl="1" algn="just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:</a:t>
            </a:r>
          </a:p>
          <a:p>
            <a:pPr lvl="2" algn="just"/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,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endParaRPr lang="en-US" dirty="0" smtClean="0"/>
          </a:p>
          <a:p>
            <a:pPr algn="just"/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Selenium</a:t>
            </a:r>
          </a:p>
          <a:p>
            <a:pPr lvl="1" algn="just"/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 smtClean="0"/>
          </a:p>
          <a:p>
            <a:pPr lvl="1" algn="just"/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  <a:p>
            <a:pPr lvl="1" algn="just"/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endParaRPr lang="en-US" dirty="0" smtClean="0"/>
          </a:p>
          <a:p>
            <a:pPr algn="just"/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ca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Selenium IDE</a:t>
            </a:r>
          </a:p>
          <a:p>
            <a:pPr lvl="1" algn="just"/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Selenium IDE</a:t>
            </a:r>
          </a:p>
          <a:p>
            <a:pPr lvl="1" algn="just"/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Firebug</a:t>
            </a:r>
          </a:p>
          <a:p>
            <a:pPr lvl="1" algn="just"/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ca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endParaRPr lang="en-US" dirty="0" smtClean="0"/>
          </a:p>
          <a:p>
            <a:pPr lvl="1" algn="just"/>
            <a:endParaRPr lang="en-US" dirty="0" smtClean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-1"/>
            <a:ext cx="1981199" cy="1371601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sp>
        <p:nvSpPr>
          <p:cNvPr id="5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FF"/>
                </a:solidFill>
              </a:defRPr>
            </a:lvl1pPr>
          </a:lstStyle>
          <a:p>
            <a:fld id="{C9A62315-523A-4E76-A53F-63211F5AB666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FF"/>
                </a:solidFill>
              </a:defRPr>
            </a:lvl1pPr>
          </a:lstStyle>
          <a:p>
            <a:r>
              <a:rPr lang="en-US" smtClean="0"/>
              <a:t>Software testing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FF"/>
                </a:solidFill>
              </a:defRPr>
            </a:lvl1pPr>
          </a:lstStyle>
          <a:p>
            <a:fld id="{8015A9A5-FDED-4E35-A21F-AB2CE43FC06E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ahoma (Headings)"/>
              </a:rPr>
              <a:t>KIỂM THỬ TỰ ĐỘNG</a:t>
            </a:r>
            <a:endParaRPr lang="en-US" dirty="0">
              <a:latin typeface="Tahoma (Headings)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858000" cy="1752600"/>
          </a:xfrm>
        </p:spPr>
        <p:txBody>
          <a:bodyPr/>
          <a:lstStyle/>
          <a:p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-1"/>
            <a:ext cx="1981199" cy="1371601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sp>
        <p:nvSpPr>
          <p:cNvPr id="5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FF"/>
                </a:solidFill>
              </a:defRPr>
            </a:lvl1pPr>
          </a:lstStyle>
          <a:p>
            <a:fld id="{C9A62315-523A-4E76-A53F-63211F5AB666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FF"/>
                </a:solidFill>
              </a:defRPr>
            </a:lvl1pPr>
          </a:lstStyle>
          <a:p>
            <a:r>
              <a:rPr lang="en-US" smtClean="0"/>
              <a:t>Software testing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FF"/>
                </a:solidFill>
              </a:defRPr>
            </a:lvl1pPr>
          </a:lstStyle>
          <a:p>
            <a:fld id="{8015A9A5-FDED-4E35-A21F-AB2CE43FC06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47545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600" dirty="0" err="1" smtClean="0"/>
              <a:t>Kiểm</a:t>
            </a:r>
            <a:r>
              <a:rPr lang="en-US" sz="2600" dirty="0" smtClean="0"/>
              <a:t> </a:t>
            </a:r>
            <a:r>
              <a:rPr lang="en-US" sz="2600" dirty="0" err="1" smtClean="0"/>
              <a:t>thử</a:t>
            </a:r>
            <a:r>
              <a:rPr lang="en-US" sz="2600" dirty="0" smtClean="0"/>
              <a:t> </a:t>
            </a:r>
            <a:r>
              <a:rPr lang="en-US" sz="2600" dirty="0" err="1" smtClean="0"/>
              <a:t>phần</a:t>
            </a:r>
            <a:r>
              <a:rPr lang="en-US" sz="2600" dirty="0" smtClean="0"/>
              <a:t> </a:t>
            </a:r>
            <a:r>
              <a:rPr lang="en-US" sz="2600" dirty="0" err="1" smtClean="0"/>
              <a:t>mềm</a:t>
            </a:r>
            <a:r>
              <a:rPr lang="en-US" sz="2600" dirty="0" smtClean="0"/>
              <a:t> </a:t>
            </a:r>
            <a:r>
              <a:rPr lang="en-US" sz="2600" dirty="0" err="1" smtClean="0"/>
              <a:t>là</a:t>
            </a:r>
            <a:r>
              <a:rPr lang="en-US" sz="2600" dirty="0" smtClean="0"/>
              <a:t> </a:t>
            </a:r>
            <a:r>
              <a:rPr lang="en-US" sz="2600" dirty="0" err="1" smtClean="0"/>
              <a:t>một</a:t>
            </a:r>
            <a:r>
              <a:rPr lang="en-US" sz="2600" dirty="0" smtClean="0"/>
              <a:t> </a:t>
            </a:r>
            <a:r>
              <a:rPr lang="en-US" sz="2600" dirty="0" err="1" smtClean="0"/>
              <a:t>công</a:t>
            </a:r>
            <a:r>
              <a:rPr lang="en-US" sz="2600" dirty="0" smtClean="0"/>
              <a:t> </a:t>
            </a:r>
            <a:r>
              <a:rPr lang="en-US" sz="2600" dirty="0" err="1" smtClean="0"/>
              <a:t>việc</a:t>
            </a:r>
            <a:r>
              <a:rPr lang="en-US" sz="2600" dirty="0" smtClean="0"/>
              <a:t> </a:t>
            </a:r>
            <a:r>
              <a:rPr lang="en-US" sz="2600" dirty="0" err="1" smtClean="0"/>
              <a:t>tốn</a:t>
            </a:r>
            <a:r>
              <a:rPr lang="en-US" sz="2600" dirty="0" smtClean="0"/>
              <a:t> </a:t>
            </a:r>
            <a:r>
              <a:rPr lang="en-US" sz="2600" dirty="0" err="1" smtClean="0"/>
              <a:t>kém</a:t>
            </a:r>
            <a:r>
              <a:rPr lang="en-US" sz="2600" dirty="0" smtClean="0"/>
              <a:t> </a:t>
            </a:r>
            <a:r>
              <a:rPr lang="en-US" sz="2600" dirty="0" err="1" smtClean="0"/>
              <a:t>cả</a:t>
            </a:r>
            <a:r>
              <a:rPr lang="en-US" sz="2600" dirty="0" smtClean="0"/>
              <a:t> </a:t>
            </a:r>
            <a:r>
              <a:rPr lang="en-US" sz="2600" dirty="0" err="1" smtClean="0"/>
              <a:t>về</a:t>
            </a:r>
            <a:r>
              <a:rPr lang="en-US" sz="2600" dirty="0" smtClean="0"/>
              <a:t> </a:t>
            </a:r>
            <a:r>
              <a:rPr lang="en-US" sz="2600" dirty="0" err="1" smtClean="0"/>
              <a:t>thời</a:t>
            </a:r>
            <a:r>
              <a:rPr lang="en-US" sz="2600" dirty="0" smtClean="0"/>
              <a:t> </a:t>
            </a:r>
            <a:r>
              <a:rPr lang="en-US" sz="2600" dirty="0" err="1" smtClean="0"/>
              <a:t>gian</a:t>
            </a:r>
            <a:r>
              <a:rPr lang="en-US" sz="2600" dirty="0" smtClean="0"/>
              <a:t> </a:t>
            </a:r>
            <a:r>
              <a:rPr lang="en-US" sz="2600" dirty="0" err="1" smtClean="0"/>
              <a:t>và</a:t>
            </a:r>
            <a:r>
              <a:rPr lang="en-US" sz="2600" dirty="0" smtClean="0"/>
              <a:t> </a:t>
            </a:r>
            <a:r>
              <a:rPr lang="en-US" sz="2600" dirty="0" err="1" smtClean="0"/>
              <a:t>công</a:t>
            </a:r>
            <a:r>
              <a:rPr lang="en-US" sz="2600" dirty="0" smtClean="0"/>
              <a:t> </a:t>
            </a:r>
            <a:r>
              <a:rPr lang="en-US" sz="2600" dirty="0" err="1" smtClean="0"/>
              <a:t>sức</a:t>
            </a:r>
            <a:r>
              <a:rPr lang="en-US" sz="2600" dirty="0" smtClean="0"/>
              <a:t> </a:t>
            </a:r>
            <a:r>
              <a:rPr lang="en-US" sz="2600" dirty="0" smtClean="0">
                <a:sym typeface="Wingdings" pitchFamily="2" charset="2"/>
              </a:rPr>
              <a:t> </a:t>
            </a:r>
            <a:r>
              <a:rPr lang="en-US" sz="2600" dirty="0" err="1" smtClean="0">
                <a:sym typeface="Wingdings" pitchFamily="2" charset="2"/>
              </a:rPr>
              <a:t>làm</a:t>
            </a:r>
            <a:r>
              <a:rPr lang="en-US" sz="2600" dirty="0" smtClean="0">
                <a:sym typeface="Wingdings" pitchFamily="2" charset="2"/>
              </a:rPr>
              <a:t> </a:t>
            </a:r>
            <a:r>
              <a:rPr lang="en-US" sz="2600" dirty="0" err="1" smtClean="0">
                <a:sym typeface="Wingdings" pitchFamily="2" charset="2"/>
              </a:rPr>
              <a:t>thế</a:t>
            </a:r>
            <a:r>
              <a:rPr lang="en-US" sz="2600" dirty="0" smtClean="0">
                <a:sym typeface="Wingdings" pitchFamily="2" charset="2"/>
              </a:rPr>
              <a:t> </a:t>
            </a:r>
            <a:r>
              <a:rPr lang="en-US" sz="2600" dirty="0" err="1" smtClean="0">
                <a:sym typeface="Wingdings" pitchFamily="2" charset="2"/>
              </a:rPr>
              <a:t>nào</a:t>
            </a:r>
            <a:r>
              <a:rPr lang="en-US" sz="2600" dirty="0" smtClean="0">
                <a:sym typeface="Wingdings" pitchFamily="2" charset="2"/>
              </a:rPr>
              <a:t> </a:t>
            </a:r>
            <a:r>
              <a:rPr lang="en-US" sz="2600" dirty="0" err="1" smtClean="0">
                <a:sym typeface="Wingdings" pitchFamily="2" charset="2"/>
              </a:rPr>
              <a:t>để</a:t>
            </a:r>
            <a:r>
              <a:rPr lang="en-US" sz="2600" dirty="0" smtClean="0">
                <a:sym typeface="Wingdings" pitchFamily="2" charset="2"/>
              </a:rPr>
              <a:t> </a:t>
            </a:r>
            <a:r>
              <a:rPr lang="en-US" sz="2600" dirty="0" err="1" smtClean="0">
                <a:sym typeface="Wingdings" pitchFamily="2" charset="2"/>
              </a:rPr>
              <a:t>có</a:t>
            </a:r>
            <a:r>
              <a:rPr lang="en-US" sz="2600" dirty="0" smtClean="0">
                <a:sym typeface="Wingdings" pitchFamily="2" charset="2"/>
              </a:rPr>
              <a:t> </a:t>
            </a:r>
            <a:r>
              <a:rPr lang="en-US" sz="2600" dirty="0" err="1" smtClean="0">
                <a:sym typeface="Wingdings" pitchFamily="2" charset="2"/>
              </a:rPr>
              <a:t>thể</a:t>
            </a:r>
            <a:r>
              <a:rPr lang="en-US" sz="2600" dirty="0" smtClean="0">
                <a:sym typeface="Wingdings" pitchFamily="2" charset="2"/>
              </a:rPr>
              <a:t> </a:t>
            </a:r>
            <a:r>
              <a:rPr lang="en-US" sz="2600" dirty="0" err="1" smtClean="0">
                <a:sym typeface="Wingdings" pitchFamily="2" charset="2"/>
              </a:rPr>
              <a:t>kiểm</a:t>
            </a:r>
            <a:r>
              <a:rPr lang="en-US" sz="2600" dirty="0" smtClean="0">
                <a:sym typeface="Wingdings" pitchFamily="2" charset="2"/>
              </a:rPr>
              <a:t> </a:t>
            </a:r>
            <a:r>
              <a:rPr lang="en-US" sz="2600" dirty="0" err="1" smtClean="0">
                <a:sym typeface="Wingdings" pitchFamily="2" charset="2"/>
              </a:rPr>
              <a:t>thử</a:t>
            </a:r>
            <a:r>
              <a:rPr lang="en-US" sz="2600" dirty="0" smtClean="0">
                <a:sym typeface="Wingdings" pitchFamily="2" charset="2"/>
              </a:rPr>
              <a:t> </a:t>
            </a:r>
            <a:r>
              <a:rPr lang="en-US" sz="2600" dirty="0" err="1" smtClean="0">
                <a:sym typeface="Wingdings" pitchFamily="2" charset="2"/>
              </a:rPr>
              <a:t>phần</a:t>
            </a:r>
            <a:r>
              <a:rPr lang="en-US" sz="2600" dirty="0" smtClean="0">
                <a:sym typeface="Wingdings" pitchFamily="2" charset="2"/>
              </a:rPr>
              <a:t> </a:t>
            </a:r>
            <a:r>
              <a:rPr lang="en-US" sz="2600" dirty="0" err="1" smtClean="0">
                <a:sym typeface="Wingdings" pitchFamily="2" charset="2"/>
              </a:rPr>
              <a:t>mềm</a:t>
            </a:r>
            <a:r>
              <a:rPr lang="en-US" sz="2600" dirty="0" smtClean="0">
                <a:sym typeface="Wingdings" pitchFamily="2" charset="2"/>
              </a:rPr>
              <a:t> </a:t>
            </a:r>
            <a:r>
              <a:rPr lang="en-US" sz="2600" dirty="0" err="1" smtClean="0">
                <a:sym typeface="Wingdings" pitchFamily="2" charset="2"/>
              </a:rPr>
              <a:t>hiệu</a:t>
            </a:r>
            <a:r>
              <a:rPr lang="en-US" sz="2600" dirty="0" smtClean="0">
                <a:sym typeface="Wingdings" pitchFamily="2" charset="2"/>
              </a:rPr>
              <a:t> </a:t>
            </a:r>
            <a:r>
              <a:rPr lang="en-US" sz="2600" dirty="0" err="1" smtClean="0">
                <a:sym typeface="Wingdings" pitchFamily="2" charset="2"/>
              </a:rPr>
              <a:t>quả</a:t>
            </a:r>
            <a:r>
              <a:rPr lang="en-US" sz="2600" dirty="0" smtClean="0">
                <a:sym typeface="Wingdings" pitchFamily="2" charset="2"/>
              </a:rPr>
              <a:t> </a:t>
            </a:r>
            <a:r>
              <a:rPr lang="en-US" sz="2600" dirty="0" err="1" smtClean="0">
                <a:sym typeface="Wingdings" pitchFamily="2" charset="2"/>
              </a:rPr>
              <a:t>và</a:t>
            </a:r>
            <a:r>
              <a:rPr lang="en-US" sz="2600" dirty="0" smtClean="0">
                <a:sym typeface="Wingdings" pitchFamily="2" charset="2"/>
              </a:rPr>
              <a:t> </a:t>
            </a:r>
            <a:r>
              <a:rPr lang="en-US" sz="2600" dirty="0" err="1" smtClean="0">
                <a:sym typeface="Wingdings" pitchFamily="2" charset="2"/>
              </a:rPr>
              <a:t>nhanh</a:t>
            </a:r>
            <a:r>
              <a:rPr lang="en-US" sz="2600" dirty="0" smtClean="0">
                <a:sym typeface="Wingdings" pitchFamily="2" charset="2"/>
              </a:rPr>
              <a:t> </a:t>
            </a:r>
            <a:r>
              <a:rPr lang="en-US" sz="2600" dirty="0" err="1" smtClean="0">
                <a:sym typeface="Wingdings" pitchFamily="2" charset="2"/>
              </a:rPr>
              <a:t>nhất</a:t>
            </a:r>
            <a:r>
              <a:rPr lang="en-US" sz="2600" dirty="0" smtClean="0">
                <a:sym typeface="Wingdings" pitchFamily="2" charset="2"/>
              </a:rPr>
              <a:t> </a:t>
            </a:r>
            <a:r>
              <a:rPr lang="en-US" sz="2600" dirty="0" err="1" smtClean="0">
                <a:sym typeface="Wingdings" pitchFamily="2" charset="2"/>
              </a:rPr>
              <a:t>là</a:t>
            </a:r>
            <a:r>
              <a:rPr lang="en-US" sz="2600" dirty="0" smtClean="0">
                <a:sym typeface="Wingdings" pitchFamily="2" charset="2"/>
              </a:rPr>
              <a:t> </a:t>
            </a:r>
            <a:r>
              <a:rPr lang="en-US" sz="2600" dirty="0" err="1" smtClean="0">
                <a:sym typeface="Wingdings" pitchFamily="2" charset="2"/>
              </a:rPr>
              <a:t>một</a:t>
            </a:r>
            <a:r>
              <a:rPr lang="en-US" sz="2600" dirty="0" smtClean="0">
                <a:sym typeface="Wingdings" pitchFamily="2" charset="2"/>
              </a:rPr>
              <a:t> </a:t>
            </a:r>
            <a:r>
              <a:rPr lang="en-US" sz="2600" dirty="0" err="1" smtClean="0">
                <a:sym typeface="Wingdings" pitchFamily="2" charset="2"/>
              </a:rPr>
              <a:t>câu</a:t>
            </a:r>
            <a:r>
              <a:rPr lang="en-US" sz="2600" dirty="0" smtClean="0">
                <a:sym typeface="Wingdings" pitchFamily="2" charset="2"/>
              </a:rPr>
              <a:t> </a:t>
            </a:r>
            <a:r>
              <a:rPr lang="en-US" sz="2600" dirty="0" err="1" smtClean="0">
                <a:sym typeface="Wingdings" pitchFamily="2" charset="2"/>
              </a:rPr>
              <a:t>hỏi</a:t>
            </a:r>
            <a:r>
              <a:rPr lang="en-US" sz="2600" dirty="0" smtClean="0">
                <a:sym typeface="Wingdings" pitchFamily="2" charset="2"/>
              </a:rPr>
              <a:t> </a:t>
            </a:r>
            <a:r>
              <a:rPr lang="en-US" sz="2600" dirty="0" err="1" smtClean="0">
                <a:sym typeface="Wingdings" pitchFamily="2" charset="2"/>
              </a:rPr>
              <a:t>cho</a:t>
            </a:r>
            <a:r>
              <a:rPr lang="en-US" sz="2600" dirty="0" smtClean="0">
                <a:sym typeface="Wingdings" pitchFamily="2" charset="2"/>
              </a:rPr>
              <a:t> </a:t>
            </a:r>
            <a:r>
              <a:rPr lang="en-US" sz="2600" dirty="0" err="1" smtClean="0">
                <a:sym typeface="Wingdings" pitchFamily="2" charset="2"/>
              </a:rPr>
              <a:t>các</a:t>
            </a:r>
            <a:r>
              <a:rPr lang="en-US" sz="2600" dirty="0" smtClean="0">
                <a:sym typeface="Wingdings" pitchFamily="2" charset="2"/>
              </a:rPr>
              <a:t> </a:t>
            </a:r>
            <a:r>
              <a:rPr lang="en-US" sz="2600" dirty="0" err="1" smtClean="0">
                <a:sym typeface="Wingdings" pitchFamily="2" charset="2"/>
              </a:rPr>
              <a:t>nhà</a:t>
            </a:r>
            <a:r>
              <a:rPr lang="en-US" sz="2600" dirty="0" smtClean="0">
                <a:sym typeface="Wingdings" pitchFamily="2" charset="2"/>
              </a:rPr>
              <a:t> </a:t>
            </a:r>
            <a:r>
              <a:rPr lang="en-US" sz="2600" dirty="0" err="1" smtClean="0">
                <a:sym typeface="Wingdings" pitchFamily="2" charset="2"/>
              </a:rPr>
              <a:t>phát</a:t>
            </a:r>
            <a:r>
              <a:rPr lang="en-US" sz="2600" dirty="0" smtClean="0">
                <a:sym typeface="Wingdings" pitchFamily="2" charset="2"/>
              </a:rPr>
              <a:t> </a:t>
            </a:r>
            <a:r>
              <a:rPr lang="en-US" sz="2600" dirty="0" err="1" smtClean="0">
                <a:sym typeface="Wingdings" pitchFamily="2" charset="2"/>
              </a:rPr>
              <a:t>triển</a:t>
            </a:r>
            <a:r>
              <a:rPr lang="en-US" sz="2600" dirty="0" smtClean="0">
                <a:sym typeface="Wingdings" pitchFamily="2" charset="2"/>
              </a:rPr>
              <a:t> </a:t>
            </a:r>
            <a:r>
              <a:rPr lang="en-US" sz="2600" dirty="0" err="1" smtClean="0">
                <a:sym typeface="Wingdings" pitchFamily="2" charset="2"/>
              </a:rPr>
              <a:t>phần</a:t>
            </a:r>
            <a:r>
              <a:rPr lang="en-US" sz="2600" dirty="0" smtClean="0">
                <a:sym typeface="Wingdings" pitchFamily="2" charset="2"/>
              </a:rPr>
              <a:t> </a:t>
            </a:r>
            <a:r>
              <a:rPr lang="en-US" sz="2600" dirty="0" err="1" smtClean="0">
                <a:sym typeface="Wingdings" pitchFamily="2" charset="2"/>
              </a:rPr>
              <a:t>mềm</a:t>
            </a:r>
            <a:r>
              <a:rPr lang="en-US" sz="2600" dirty="0" smtClean="0">
                <a:sym typeface="Wingdings" pitchFamily="2" charset="2"/>
              </a:rPr>
              <a:t>.</a:t>
            </a:r>
          </a:p>
          <a:p>
            <a:pPr algn="just"/>
            <a:r>
              <a:rPr lang="en-US" sz="2600" dirty="0" err="1" smtClean="0"/>
              <a:t>Kiểm</a:t>
            </a:r>
            <a:r>
              <a:rPr lang="en-US" sz="2600" dirty="0" smtClean="0"/>
              <a:t> </a:t>
            </a:r>
            <a:r>
              <a:rPr lang="en-US" sz="2600" dirty="0" err="1" smtClean="0"/>
              <a:t>thử</a:t>
            </a:r>
            <a:r>
              <a:rPr lang="en-US" sz="2600" dirty="0" smtClean="0"/>
              <a:t> </a:t>
            </a:r>
            <a:r>
              <a:rPr lang="en-US" sz="2600" dirty="0" err="1" smtClean="0"/>
              <a:t>tự</a:t>
            </a:r>
            <a:r>
              <a:rPr lang="en-US" sz="2600" dirty="0" smtClean="0"/>
              <a:t> </a:t>
            </a:r>
            <a:r>
              <a:rPr lang="en-US" sz="2600" dirty="0" err="1" smtClean="0"/>
              <a:t>động</a:t>
            </a:r>
            <a:r>
              <a:rPr lang="en-US" sz="2600" dirty="0" smtClean="0"/>
              <a:t> hay </a:t>
            </a:r>
            <a:r>
              <a:rPr lang="en-US" sz="2600" dirty="0" err="1" smtClean="0"/>
              <a:t>sử</a:t>
            </a:r>
            <a:r>
              <a:rPr lang="en-US" sz="2600" dirty="0" smtClean="0"/>
              <a:t> </a:t>
            </a:r>
            <a:r>
              <a:rPr lang="en-US" sz="2600" dirty="0" err="1" smtClean="0"/>
              <a:t>dụng</a:t>
            </a:r>
            <a:r>
              <a:rPr lang="en-US" sz="2600" dirty="0" smtClean="0"/>
              <a:t> </a:t>
            </a:r>
            <a:r>
              <a:rPr lang="en-US" sz="2600" dirty="0" err="1" smtClean="0"/>
              <a:t>phần</a:t>
            </a:r>
            <a:r>
              <a:rPr lang="en-US" sz="2600" dirty="0" smtClean="0"/>
              <a:t> </a:t>
            </a:r>
            <a:r>
              <a:rPr lang="en-US" sz="2600" dirty="0" err="1" smtClean="0"/>
              <a:t>mềm</a:t>
            </a:r>
            <a:r>
              <a:rPr lang="en-US" sz="2600" dirty="0" smtClean="0"/>
              <a:t> </a:t>
            </a:r>
            <a:r>
              <a:rPr lang="en-US" sz="2600" dirty="0" err="1" smtClean="0"/>
              <a:t>để</a:t>
            </a:r>
            <a:r>
              <a:rPr lang="en-US" sz="2600" dirty="0" smtClean="0"/>
              <a:t> </a:t>
            </a:r>
            <a:r>
              <a:rPr lang="en-US" sz="2600" dirty="0" err="1" smtClean="0"/>
              <a:t>kiểm</a:t>
            </a:r>
            <a:r>
              <a:rPr lang="en-US" sz="2600" dirty="0" smtClean="0"/>
              <a:t> </a:t>
            </a:r>
            <a:r>
              <a:rPr lang="en-US" sz="2600" dirty="0" err="1" smtClean="0"/>
              <a:t>thử</a:t>
            </a:r>
            <a:r>
              <a:rPr lang="en-US" sz="2600" dirty="0" smtClean="0"/>
              <a:t> </a:t>
            </a:r>
            <a:r>
              <a:rPr lang="en-US" sz="2600" dirty="0" err="1" smtClean="0"/>
              <a:t>là</a:t>
            </a:r>
            <a:r>
              <a:rPr lang="en-US" sz="2600" dirty="0" smtClean="0"/>
              <a:t> </a:t>
            </a:r>
            <a:r>
              <a:rPr lang="en-US" sz="2600" dirty="0" err="1" smtClean="0"/>
              <a:t>một</a:t>
            </a:r>
            <a:r>
              <a:rPr lang="en-US" sz="2600" dirty="0" smtClean="0"/>
              <a:t> </a:t>
            </a:r>
            <a:r>
              <a:rPr lang="en-US" sz="2600" dirty="0" err="1" smtClean="0"/>
              <a:t>cách</a:t>
            </a:r>
            <a:r>
              <a:rPr lang="en-US" sz="2600" dirty="0" smtClean="0"/>
              <a:t> </a:t>
            </a:r>
            <a:r>
              <a:rPr lang="en-US" sz="2600" dirty="0" err="1" smtClean="0"/>
              <a:t>tiếp</a:t>
            </a:r>
            <a:r>
              <a:rPr lang="en-US" sz="2600" dirty="0" smtClean="0"/>
              <a:t> </a:t>
            </a:r>
            <a:r>
              <a:rPr lang="en-US" sz="2600" dirty="0" err="1" smtClean="0"/>
              <a:t>cận</a:t>
            </a:r>
            <a:r>
              <a:rPr lang="en-US" sz="2600" dirty="0" smtClean="0"/>
              <a:t> </a:t>
            </a:r>
            <a:r>
              <a:rPr lang="en-US" sz="2600" dirty="0" err="1" smtClean="0"/>
              <a:t>được</a:t>
            </a:r>
            <a:r>
              <a:rPr lang="en-US" sz="2600" dirty="0" smtClean="0"/>
              <a:t> </a:t>
            </a:r>
            <a:r>
              <a:rPr lang="en-US" sz="2600" dirty="0" err="1" smtClean="0"/>
              <a:t>các</a:t>
            </a:r>
            <a:r>
              <a:rPr lang="en-US" sz="2600" dirty="0" smtClean="0"/>
              <a:t> </a:t>
            </a:r>
            <a:r>
              <a:rPr lang="en-US" sz="2600" dirty="0" err="1" smtClean="0"/>
              <a:t>nhà</a:t>
            </a:r>
            <a:r>
              <a:rPr lang="en-US" sz="2600" dirty="0" smtClean="0"/>
              <a:t> </a:t>
            </a:r>
            <a:r>
              <a:rPr lang="en-US" sz="2600" dirty="0" err="1" smtClean="0"/>
              <a:t>phát</a:t>
            </a:r>
            <a:r>
              <a:rPr lang="en-US" sz="2600" dirty="0" smtClean="0"/>
              <a:t> </a:t>
            </a:r>
            <a:r>
              <a:rPr lang="en-US" sz="2600" dirty="0" err="1" smtClean="0"/>
              <a:t>triển</a:t>
            </a:r>
            <a:r>
              <a:rPr lang="en-US" sz="2600" dirty="0" smtClean="0"/>
              <a:t> </a:t>
            </a:r>
            <a:r>
              <a:rPr lang="en-US" sz="2600" dirty="0" err="1" smtClean="0"/>
              <a:t>ưu</a:t>
            </a:r>
            <a:r>
              <a:rPr lang="en-US" sz="2600" dirty="0" smtClean="0"/>
              <a:t> </a:t>
            </a:r>
            <a:r>
              <a:rPr lang="en-US" sz="2600" dirty="0" err="1" smtClean="0"/>
              <a:t>tiên</a:t>
            </a:r>
            <a:r>
              <a:rPr lang="en-US" sz="2600" dirty="0" smtClean="0"/>
              <a:t> </a:t>
            </a:r>
            <a:r>
              <a:rPr lang="en-US" sz="2600" dirty="0" err="1" smtClean="0"/>
              <a:t>trong</a:t>
            </a:r>
            <a:r>
              <a:rPr lang="en-US" sz="2600" dirty="0" smtClean="0"/>
              <a:t> </a:t>
            </a:r>
            <a:r>
              <a:rPr lang="en-US" sz="2600" dirty="0" err="1" smtClean="0"/>
              <a:t>quá</a:t>
            </a:r>
            <a:r>
              <a:rPr lang="en-US" sz="2600" dirty="0" smtClean="0"/>
              <a:t> </a:t>
            </a:r>
            <a:r>
              <a:rPr lang="en-US" sz="2600" dirty="0" err="1" smtClean="0"/>
              <a:t>trình</a:t>
            </a:r>
            <a:r>
              <a:rPr lang="en-US" sz="2600" dirty="0" smtClean="0"/>
              <a:t> </a:t>
            </a:r>
            <a:r>
              <a:rPr lang="en-US" sz="2600" dirty="0" err="1" smtClean="0"/>
              <a:t>phát</a:t>
            </a:r>
            <a:r>
              <a:rPr lang="en-US" sz="2600" dirty="0" smtClean="0"/>
              <a:t> </a:t>
            </a:r>
            <a:r>
              <a:rPr lang="en-US" sz="2600" dirty="0" err="1" smtClean="0"/>
              <a:t>triển</a:t>
            </a:r>
            <a:r>
              <a:rPr lang="en-US" sz="2600" dirty="0" smtClean="0"/>
              <a:t> </a:t>
            </a:r>
            <a:r>
              <a:rPr lang="en-US" sz="2600" dirty="0" err="1" smtClean="0"/>
              <a:t>phần</a:t>
            </a:r>
            <a:r>
              <a:rPr lang="en-US" sz="2600" dirty="0" smtClean="0"/>
              <a:t> </a:t>
            </a:r>
            <a:r>
              <a:rPr lang="en-US" sz="2600" dirty="0" err="1" smtClean="0"/>
              <a:t>mềm</a:t>
            </a:r>
            <a:r>
              <a:rPr lang="en-US" sz="2600" dirty="0" smtClean="0"/>
              <a:t>.</a:t>
            </a:r>
          </a:p>
          <a:p>
            <a:pPr algn="just"/>
            <a:r>
              <a:rPr lang="en-US" sz="2600" dirty="0" err="1" smtClean="0"/>
              <a:t>Ưu</a:t>
            </a:r>
            <a:r>
              <a:rPr lang="en-US" sz="2600" dirty="0" smtClean="0"/>
              <a:t> </a:t>
            </a:r>
            <a:r>
              <a:rPr lang="en-US" sz="2600" dirty="0" err="1" smtClean="0"/>
              <a:t>điểm</a:t>
            </a:r>
            <a:r>
              <a:rPr lang="en-US" sz="2600" dirty="0" smtClean="0"/>
              <a:t> </a:t>
            </a:r>
            <a:r>
              <a:rPr lang="en-US" sz="2600" dirty="0" err="1" smtClean="0"/>
              <a:t>của</a:t>
            </a:r>
            <a:r>
              <a:rPr lang="en-US" sz="2600" dirty="0" smtClean="0"/>
              <a:t> </a:t>
            </a:r>
            <a:r>
              <a:rPr lang="en-US" sz="2600" dirty="0" err="1" smtClean="0"/>
              <a:t>kiểm</a:t>
            </a:r>
            <a:r>
              <a:rPr lang="en-US" sz="2600" dirty="0" smtClean="0"/>
              <a:t> </a:t>
            </a:r>
            <a:r>
              <a:rPr lang="en-US" sz="2600" dirty="0" err="1" smtClean="0"/>
              <a:t>thử</a:t>
            </a:r>
            <a:r>
              <a:rPr lang="en-US" sz="2600" dirty="0" smtClean="0"/>
              <a:t> </a:t>
            </a:r>
            <a:r>
              <a:rPr lang="en-US" sz="2600" dirty="0" err="1" smtClean="0"/>
              <a:t>tự</a:t>
            </a:r>
            <a:r>
              <a:rPr lang="en-US" sz="2600" dirty="0" smtClean="0"/>
              <a:t> </a:t>
            </a:r>
            <a:r>
              <a:rPr lang="en-US" sz="2600" dirty="0" err="1" smtClean="0"/>
              <a:t>động</a:t>
            </a:r>
            <a:r>
              <a:rPr lang="en-US" sz="2600" dirty="0" smtClean="0"/>
              <a:t>:</a:t>
            </a:r>
          </a:p>
          <a:p>
            <a:pPr lvl="1" algn="just"/>
            <a:r>
              <a:rPr lang="en-US" sz="2200" dirty="0" err="1" smtClean="0"/>
              <a:t>Có</a:t>
            </a:r>
            <a:r>
              <a:rPr lang="en-US" sz="2200" dirty="0" smtClean="0"/>
              <a:t> </a:t>
            </a:r>
            <a:r>
              <a:rPr lang="en-US" sz="2200" dirty="0" err="1" smtClean="0"/>
              <a:t>thể</a:t>
            </a:r>
            <a:r>
              <a:rPr lang="en-US" sz="2200" dirty="0" smtClean="0"/>
              <a:t> </a:t>
            </a:r>
            <a:r>
              <a:rPr lang="en-US" sz="2200" dirty="0" err="1" smtClean="0"/>
              <a:t>thực</a:t>
            </a:r>
            <a:r>
              <a:rPr lang="en-US" sz="2200" dirty="0" smtClean="0"/>
              <a:t> </a:t>
            </a:r>
            <a:r>
              <a:rPr lang="en-US" sz="2200" dirty="0" err="1" smtClean="0"/>
              <a:t>hiện</a:t>
            </a:r>
            <a:r>
              <a:rPr lang="en-US" sz="2200" dirty="0" smtClean="0"/>
              <a:t> </a:t>
            </a:r>
            <a:r>
              <a:rPr lang="en-US" sz="2200" dirty="0" err="1" smtClean="0"/>
              <a:t>các</a:t>
            </a:r>
            <a:r>
              <a:rPr lang="en-US" sz="2200" dirty="0" smtClean="0"/>
              <a:t> </a:t>
            </a:r>
            <a:r>
              <a:rPr lang="en-US" sz="2200" dirty="0" err="1" smtClean="0"/>
              <a:t>kiểm</a:t>
            </a:r>
            <a:r>
              <a:rPr lang="en-US" sz="2200" dirty="0" smtClean="0"/>
              <a:t> </a:t>
            </a:r>
            <a:r>
              <a:rPr lang="en-US" sz="2200" dirty="0" err="1" smtClean="0"/>
              <a:t>thử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cách</a:t>
            </a:r>
            <a:r>
              <a:rPr lang="en-US" sz="2200" dirty="0" smtClean="0"/>
              <a:t> </a:t>
            </a:r>
            <a:r>
              <a:rPr lang="en-US" sz="2200" dirty="0" err="1" smtClean="0"/>
              <a:t>liên</a:t>
            </a:r>
            <a:r>
              <a:rPr lang="en-US" sz="2200" dirty="0" smtClean="0"/>
              <a:t> </a:t>
            </a:r>
            <a:r>
              <a:rPr lang="en-US" sz="2200" dirty="0" err="1" smtClean="0"/>
              <a:t>tục</a:t>
            </a:r>
            <a:r>
              <a:rPr lang="en-US" sz="2200" dirty="0" smtClean="0"/>
              <a:t>, </a:t>
            </a:r>
            <a:r>
              <a:rPr lang="en-US" sz="2200" dirty="0" err="1" smtClean="0"/>
              <a:t>lặp</a:t>
            </a:r>
            <a:r>
              <a:rPr lang="en-US" sz="2200" dirty="0" smtClean="0"/>
              <a:t> </a:t>
            </a:r>
            <a:r>
              <a:rPr lang="en-US" sz="2200" dirty="0" err="1" smtClean="0"/>
              <a:t>lại</a:t>
            </a:r>
            <a:r>
              <a:rPr lang="en-US" sz="2200" dirty="0" smtClean="0"/>
              <a:t> </a:t>
            </a:r>
            <a:r>
              <a:rPr lang="en-US" sz="2200" dirty="0" err="1" smtClean="0"/>
              <a:t>và</a:t>
            </a:r>
            <a:r>
              <a:rPr lang="en-US" sz="2200" dirty="0" smtClean="0"/>
              <a:t> </a:t>
            </a:r>
            <a:r>
              <a:rPr lang="en-US" sz="2200" dirty="0" err="1" smtClean="0"/>
              <a:t>giảm</a:t>
            </a:r>
            <a:r>
              <a:rPr lang="en-US" sz="2200" dirty="0" smtClean="0"/>
              <a:t> chi </a:t>
            </a:r>
            <a:r>
              <a:rPr lang="en-US" sz="2200" dirty="0" err="1" smtClean="0"/>
              <a:t>phí</a:t>
            </a:r>
            <a:r>
              <a:rPr lang="en-US" sz="2200" dirty="0" smtClean="0"/>
              <a:t> </a:t>
            </a:r>
            <a:r>
              <a:rPr lang="en-US" sz="2200" dirty="0" err="1" smtClean="0"/>
              <a:t>cho</a:t>
            </a:r>
            <a:r>
              <a:rPr lang="en-US" sz="2200" dirty="0" smtClean="0"/>
              <a:t> </a:t>
            </a:r>
            <a:r>
              <a:rPr lang="en-US" sz="2200" dirty="0" err="1" smtClean="0"/>
              <a:t>nhân</a:t>
            </a:r>
            <a:r>
              <a:rPr lang="en-US" sz="2200" dirty="0" smtClean="0"/>
              <a:t> </a:t>
            </a:r>
            <a:r>
              <a:rPr lang="en-US" sz="2200" dirty="0" err="1" smtClean="0"/>
              <a:t>lực</a:t>
            </a:r>
            <a:r>
              <a:rPr lang="en-US" sz="2200" dirty="0" smtClean="0"/>
              <a:t> </a:t>
            </a:r>
            <a:r>
              <a:rPr lang="en-US" sz="2200" dirty="0" err="1" smtClean="0"/>
              <a:t>kiểm</a:t>
            </a:r>
            <a:r>
              <a:rPr lang="en-US" sz="2200" dirty="0" smtClean="0"/>
              <a:t> </a:t>
            </a:r>
            <a:r>
              <a:rPr lang="en-US" sz="2200" dirty="0" err="1" smtClean="0"/>
              <a:t>thử</a:t>
            </a:r>
            <a:r>
              <a:rPr lang="en-US" sz="2200" dirty="0" smtClean="0"/>
              <a:t>.</a:t>
            </a:r>
          </a:p>
          <a:p>
            <a:pPr lvl="1" algn="just"/>
            <a:r>
              <a:rPr lang="en-US" sz="2200" dirty="0" err="1" smtClean="0"/>
              <a:t>Luôn</a:t>
            </a:r>
            <a:r>
              <a:rPr lang="en-US" sz="2200" dirty="0" smtClean="0"/>
              <a:t> </a:t>
            </a:r>
            <a:r>
              <a:rPr lang="en-US" sz="2200" dirty="0" err="1" smtClean="0"/>
              <a:t>đảm</a:t>
            </a:r>
            <a:r>
              <a:rPr lang="en-US" sz="2200" dirty="0" smtClean="0"/>
              <a:t> </a:t>
            </a:r>
            <a:r>
              <a:rPr lang="en-US" sz="2200" dirty="0" err="1" smtClean="0"/>
              <a:t>bảo</a:t>
            </a:r>
            <a:r>
              <a:rPr lang="en-US" sz="2200" dirty="0" smtClean="0"/>
              <a:t> </a:t>
            </a:r>
            <a:r>
              <a:rPr lang="en-US" sz="2200" dirty="0" err="1" smtClean="0"/>
              <a:t>hoạt</a:t>
            </a:r>
            <a:r>
              <a:rPr lang="en-US" sz="2200" dirty="0" smtClean="0"/>
              <a:t> </a:t>
            </a:r>
            <a:r>
              <a:rPr lang="en-US" sz="2200" dirty="0" err="1" smtClean="0"/>
              <a:t>động</a:t>
            </a:r>
            <a:r>
              <a:rPr lang="en-US" sz="2200" dirty="0" smtClean="0"/>
              <a:t> </a:t>
            </a:r>
            <a:r>
              <a:rPr lang="en-US" sz="2200" dirty="0" err="1" smtClean="0"/>
              <a:t>theo</a:t>
            </a:r>
            <a:r>
              <a:rPr lang="en-US" sz="2200" dirty="0" smtClean="0"/>
              <a:t> </a:t>
            </a:r>
            <a:r>
              <a:rPr lang="en-US" sz="2200" dirty="0" err="1" smtClean="0"/>
              <a:t>một</a:t>
            </a:r>
            <a:r>
              <a:rPr lang="en-US" sz="2200" dirty="0" smtClean="0"/>
              <a:t> </a:t>
            </a:r>
            <a:r>
              <a:rPr lang="en-US" sz="2200" dirty="0" err="1" smtClean="0"/>
              <a:t>kịch</a:t>
            </a:r>
            <a:r>
              <a:rPr lang="en-US" sz="2200" dirty="0" smtClean="0"/>
              <a:t> </a:t>
            </a:r>
            <a:r>
              <a:rPr lang="en-US" sz="2200" dirty="0" err="1" smtClean="0"/>
              <a:t>bản</a:t>
            </a:r>
            <a:r>
              <a:rPr lang="en-US" sz="2200" dirty="0" smtClean="0"/>
              <a:t> </a:t>
            </a:r>
            <a:r>
              <a:rPr lang="en-US" sz="2200" dirty="0" err="1" smtClean="0"/>
              <a:t>duy</a:t>
            </a:r>
            <a:r>
              <a:rPr lang="en-US" sz="2200" dirty="0" smtClean="0"/>
              <a:t> </a:t>
            </a:r>
            <a:r>
              <a:rPr lang="en-US" sz="2200" dirty="0" err="1" smtClean="0"/>
              <a:t>nhất</a:t>
            </a:r>
            <a:r>
              <a:rPr lang="en-US" sz="2200" dirty="0" smtClean="0"/>
              <a:t> – </a:t>
            </a:r>
            <a:r>
              <a:rPr lang="en-US" sz="2200" dirty="0" err="1" smtClean="0"/>
              <a:t>không</a:t>
            </a:r>
            <a:r>
              <a:rPr lang="en-US" sz="2200" dirty="0" smtClean="0"/>
              <a:t> </a:t>
            </a:r>
            <a:r>
              <a:rPr lang="en-US" sz="2200" dirty="0" err="1" smtClean="0"/>
              <a:t>bị</a:t>
            </a:r>
            <a:r>
              <a:rPr lang="en-US" sz="2200" dirty="0" smtClean="0"/>
              <a:t> </a:t>
            </a:r>
            <a:r>
              <a:rPr lang="en-US" sz="2200" dirty="0" err="1" smtClean="0"/>
              <a:t>ảnh</a:t>
            </a:r>
            <a:r>
              <a:rPr lang="en-US" sz="2200" dirty="0" smtClean="0"/>
              <a:t> </a:t>
            </a:r>
            <a:r>
              <a:rPr lang="en-US" sz="2200" dirty="0" err="1" smtClean="0"/>
              <a:t>hưởng</a:t>
            </a:r>
            <a:r>
              <a:rPr lang="en-US" sz="2200" dirty="0" smtClean="0"/>
              <a:t> </a:t>
            </a:r>
            <a:r>
              <a:rPr lang="en-US" sz="2200" dirty="0" err="1" smtClean="0"/>
              <a:t>như</a:t>
            </a:r>
            <a:r>
              <a:rPr lang="en-US" sz="2200" dirty="0" smtClean="0"/>
              <a:t> </a:t>
            </a:r>
            <a:r>
              <a:rPr lang="en-US" sz="2200" dirty="0" err="1" smtClean="0"/>
              <a:t>với</a:t>
            </a:r>
            <a:r>
              <a:rPr lang="en-US" sz="2200" dirty="0" smtClean="0"/>
              <a:t> </a:t>
            </a:r>
            <a:r>
              <a:rPr lang="en-US" sz="2200" dirty="0" err="1" smtClean="0"/>
              <a:t>kiểm</a:t>
            </a:r>
            <a:r>
              <a:rPr lang="en-US" sz="2200" dirty="0" smtClean="0"/>
              <a:t> </a:t>
            </a:r>
            <a:r>
              <a:rPr lang="en-US" sz="2200" dirty="0" err="1" smtClean="0"/>
              <a:t>thử</a:t>
            </a:r>
            <a:r>
              <a:rPr lang="en-US" sz="2200" dirty="0" smtClean="0"/>
              <a:t> </a:t>
            </a:r>
            <a:r>
              <a:rPr lang="en-US" sz="2200" dirty="0" err="1" smtClean="0"/>
              <a:t>viên</a:t>
            </a:r>
            <a:r>
              <a:rPr lang="en-US" sz="22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-1"/>
            <a:ext cx="1981199" cy="1371601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sp>
        <p:nvSpPr>
          <p:cNvPr id="5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FF"/>
                </a:solidFill>
              </a:defRPr>
            </a:lvl1pPr>
          </a:lstStyle>
          <a:p>
            <a:fld id="{C9A62315-523A-4E76-A53F-63211F5AB666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FF"/>
                </a:solidFill>
              </a:defRPr>
            </a:lvl1pPr>
          </a:lstStyle>
          <a:p>
            <a:r>
              <a:rPr lang="en-US" smtClean="0"/>
              <a:t>Software testing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FF"/>
                </a:solidFill>
              </a:defRPr>
            </a:lvl1pPr>
          </a:lstStyle>
          <a:p>
            <a:fld id="{8015A9A5-FDED-4E35-A21F-AB2CE43FC06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038600" cy="4754563"/>
          </a:xfrm>
        </p:spPr>
        <p:txBody>
          <a:bodyPr>
            <a:normAutofit/>
          </a:bodyPr>
          <a:lstStyle/>
          <a:p>
            <a:pPr algn="just"/>
            <a:r>
              <a:rPr lang="en-US" sz="2600" dirty="0" err="1" smtClean="0"/>
              <a:t>Kiểm</a:t>
            </a:r>
            <a:r>
              <a:rPr lang="en-US" sz="2600" dirty="0" smtClean="0"/>
              <a:t> </a:t>
            </a:r>
            <a:r>
              <a:rPr lang="en-US" sz="2600" dirty="0" err="1" smtClean="0"/>
              <a:t>thử</a:t>
            </a:r>
            <a:r>
              <a:rPr lang="en-US" sz="2600" dirty="0" smtClean="0"/>
              <a:t> </a:t>
            </a:r>
            <a:r>
              <a:rPr lang="en-US" sz="2600" dirty="0" err="1" smtClean="0"/>
              <a:t>tự</a:t>
            </a:r>
            <a:r>
              <a:rPr lang="en-US" sz="2600" dirty="0" smtClean="0"/>
              <a:t> </a:t>
            </a:r>
            <a:r>
              <a:rPr lang="en-US" sz="2600" dirty="0" err="1" smtClean="0"/>
              <a:t>động</a:t>
            </a:r>
            <a:r>
              <a:rPr lang="en-US" sz="2600" dirty="0" smtClean="0"/>
              <a:t> </a:t>
            </a:r>
            <a:r>
              <a:rPr lang="en-US" sz="2600" dirty="0" err="1" smtClean="0"/>
              <a:t>được</a:t>
            </a:r>
            <a:r>
              <a:rPr lang="en-US" sz="2600" dirty="0" smtClean="0"/>
              <a:t> </a:t>
            </a:r>
            <a:r>
              <a:rPr lang="en-US" sz="2600" dirty="0" err="1" smtClean="0"/>
              <a:t>áp</a:t>
            </a:r>
            <a:r>
              <a:rPr lang="en-US" sz="2600" dirty="0" smtClean="0"/>
              <a:t> </a:t>
            </a:r>
            <a:r>
              <a:rPr lang="en-US" sz="2600" dirty="0" err="1" smtClean="0"/>
              <a:t>dụng</a:t>
            </a:r>
            <a:r>
              <a:rPr lang="en-US" sz="2600" dirty="0" smtClean="0"/>
              <a:t> </a:t>
            </a:r>
            <a:r>
              <a:rPr lang="en-US" sz="2600" dirty="0" err="1" smtClean="0"/>
              <a:t>cho</a:t>
            </a:r>
            <a:r>
              <a:rPr lang="en-US" sz="2600" dirty="0" smtClean="0"/>
              <a:t> Unit Test, Module Test, Integration Test, System Test </a:t>
            </a:r>
            <a:r>
              <a:rPr lang="en-US" sz="2600" dirty="0" err="1" smtClean="0"/>
              <a:t>và</a:t>
            </a:r>
            <a:r>
              <a:rPr lang="en-US" sz="2600" dirty="0" smtClean="0"/>
              <a:t> </a:t>
            </a:r>
            <a:r>
              <a:rPr lang="en-US" sz="2600" dirty="0" err="1" smtClean="0"/>
              <a:t>đặc</a:t>
            </a:r>
            <a:r>
              <a:rPr lang="en-US" sz="2600" dirty="0" smtClean="0"/>
              <a:t> </a:t>
            </a:r>
            <a:r>
              <a:rPr lang="en-US" sz="2600" dirty="0" err="1" smtClean="0"/>
              <a:t>biệt</a:t>
            </a:r>
            <a:r>
              <a:rPr lang="en-US" sz="2600" dirty="0" smtClean="0"/>
              <a:t> </a:t>
            </a:r>
            <a:r>
              <a:rPr lang="en-US" sz="2600" dirty="0" err="1" smtClean="0"/>
              <a:t>là</a:t>
            </a:r>
            <a:r>
              <a:rPr lang="en-US" sz="2600" dirty="0" smtClean="0"/>
              <a:t> Acceptance Test.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447800"/>
            <a:ext cx="4141932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-1"/>
            <a:ext cx="1981199" cy="1371601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sp>
        <p:nvSpPr>
          <p:cNvPr id="5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FF"/>
                </a:solidFill>
              </a:defRPr>
            </a:lvl1pPr>
          </a:lstStyle>
          <a:p>
            <a:fld id="{C9A62315-523A-4E76-A53F-63211F5AB666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FF"/>
                </a:solidFill>
              </a:defRPr>
            </a:lvl1pPr>
          </a:lstStyle>
          <a:p>
            <a:r>
              <a:rPr lang="en-US" smtClean="0"/>
              <a:t>Software testing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FF"/>
                </a:solidFill>
              </a:defRPr>
            </a:lvl1pPr>
          </a:lstStyle>
          <a:p>
            <a:fld id="{8015A9A5-FDED-4E35-A21F-AB2CE43FC06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4754563"/>
          </a:xfrm>
        </p:spPr>
        <p:txBody>
          <a:bodyPr>
            <a:normAutofit/>
          </a:bodyPr>
          <a:lstStyle/>
          <a:p>
            <a:pPr algn="just"/>
            <a:r>
              <a:rPr lang="en-US" sz="2600" dirty="0" err="1" smtClean="0"/>
              <a:t>Mô</a:t>
            </a:r>
            <a:r>
              <a:rPr lang="en-US" sz="2600" dirty="0" smtClean="0"/>
              <a:t> </a:t>
            </a:r>
            <a:r>
              <a:rPr lang="en-US" sz="2600" dirty="0" err="1" smtClean="0"/>
              <a:t>hình</a:t>
            </a:r>
            <a:r>
              <a:rPr lang="en-US" sz="2600" dirty="0" smtClean="0"/>
              <a:t> </a:t>
            </a:r>
            <a:r>
              <a:rPr lang="en-US" sz="2600" dirty="0" err="1" smtClean="0"/>
              <a:t>chung</a:t>
            </a:r>
            <a:r>
              <a:rPr lang="en-US" sz="2600" dirty="0" smtClean="0"/>
              <a:t> </a:t>
            </a:r>
            <a:r>
              <a:rPr lang="en-US" sz="2600" dirty="0" err="1" smtClean="0"/>
              <a:t>của</a:t>
            </a:r>
            <a:r>
              <a:rPr lang="en-US" sz="2600" dirty="0" smtClean="0"/>
              <a:t> </a:t>
            </a:r>
            <a:r>
              <a:rPr lang="en-US" sz="2600" dirty="0" err="1" smtClean="0"/>
              <a:t>kiểm</a:t>
            </a:r>
            <a:r>
              <a:rPr lang="en-US" sz="2600" dirty="0" smtClean="0"/>
              <a:t> </a:t>
            </a:r>
            <a:r>
              <a:rPr lang="en-US" sz="2600" dirty="0" err="1" smtClean="0"/>
              <a:t>thử</a:t>
            </a:r>
            <a:r>
              <a:rPr lang="en-US" sz="2600" dirty="0" smtClean="0"/>
              <a:t> </a:t>
            </a:r>
            <a:r>
              <a:rPr lang="en-US" sz="2600" dirty="0" err="1" smtClean="0"/>
              <a:t>tự</a:t>
            </a:r>
            <a:r>
              <a:rPr lang="en-US" sz="2600" dirty="0" smtClean="0"/>
              <a:t> </a:t>
            </a:r>
            <a:r>
              <a:rPr lang="en-US" sz="2600" dirty="0" err="1" smtClean="0"/>
              <a:t>động</a:t>
            </a:r>
            <a:r>
              <a:rPr lang="en-US" sz="2600" dirty="0" smtClean="0"/>
              <a:t>:</a:t>
            </a:r>
          </a:p>
        </p:txBody>
      </p:sp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133600"/>
            <a:ext cx="7772400" cy="4038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-1"/>
            <a:ext cx="1981199" cy="1371601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sp>
        <p:nvSpPr>
          <p:cNvPr id="5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FF"/>
                </a:solidFill>
              </a:defRPr>
            </a:lvl1pPr>
          </a:lstStyle>
          <a:p>
            <a:fld id="{C9A62315-523A-4E76-A53F-63211F5AB666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FF"/>
                </a:solidFill>
              </a:defRPr>
            </a:lvl1pPr>
          </a:lstStyle>
          <a:p>
            <a:r>
              <a:rPr lang="en-US" smtClean="0"/>
              <a:t>Software testing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FF"/>
                </a:solidFill>
              </a:defRPr>
            </a:lvl1pPr>
          </a:lstStyle>
          <a:p>
            <a:fld id="{8015A9A5-FDED-4E35-A21F-AB2CE43FC06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4754563"/>
          </a:xfrm>
        </p:spPr>
        <p:txBody>
          <a:bodyPr>
            <a:normAutofit/>
          </a:bodyPr>
          <a:lstStyle/>
          <a:p>
            <a:pPr algn="just"/>
            <a:r>
              <a:rPr lang="en-US" sz="2600" dirty="0" err="1" smtClean="0"/>
              <a:t>Các</a:t>
            </a:r>
            <a:r>
              <a:rPr lang="en-US" sz="2600" dirty="0" smtClean="0"/>
              <a:t> </a:t>
            </a:r>
            <a:r>
              <a:rPr lang="en-US" sz="2600" dirty="0" err="1" smtClean="0"/>
              <a:t>công</a:t>
            </a:r>
            <a:r>
              <a:rPr lang="en-US" sz="2600" dirty="0" smtClean="0"/>
              <a:t> </a:t>
            </a:r>
            <a:r>
              <a:rPr lang="en-US" sz="2600" dirty="0" err="1" smtClean="0"/>
              <a:t>cụ</a:t>
            </a:r>
            <a:r>
              <a:rPr lang="en-US" sz="2600" dirty="0" smtClean="0"/>
              <a:t> </a:t>
            </a:r>
            <a:r>
              <a:rPr lang="en-US" sz="2600" dirty="0" err="1" smtClean="0"/>
              <a:t>kiểm</a:t>
            </a:r>
            <a:r>
              <a:rPr lang="en-US" sz="2600" dirty="0" smtClean="0"/>
              <a:t> </a:t>
            </a:r>
            <a:r>
              <a:rPr lang="en-US" sz="2600" dirty="0" err="1" smtClean="0"/>
              <a:t>thử</a:t>
            </a:r>
            <a:r>
              <a:rPr lang="en-US" sz="2600" dirty="0" smtClean="0"/>
              <a:t> </a:t>
            </a:r>
            <a:r>
              <a:rPr lang="en-US" sz="2600" dirty="0" err="1" smtClean="0"/>
              <a:t>tự</a:t>
            </a:r>
            <a:r>
              <a:rPr lang="en-US" sz="2600" dirty="0" smtClean="0"/>
              <a:t> </a:t>
            </a:r>
            <a:r>
              <a:rPr lang="en-US" sz="2600" dirty="0" err="1" smtClean="0"/>
              <a:t>động</a:t>
            </a:r>
            <a:endParaRPr lang="en-US" sz="2600" dirty="0" smtClean="0"/>
          </a:p>
        </p:txBody>
      </p:sp>
      <p:pic>
        <p:nvPicPr>
          <p:cNvPr id="3993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599" y="1981200"/>
            <a:ext cx="7982607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-1"/>
            <a:ext cx="1981199" cy="1371601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  <p:sp>
        <p:nvSpPr>
          <p:cNvPr id="5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FF"/>
                </a:solidFill>
              </a:defRPr>
            </a:lvl1pPr>
          </a:lstStyle>
          <a:p>
            <a:fld id="{C9A62315-523A-4E76-A53F-63211F5AB666}" type="datetimeFigureOut">
              <a:rPr lang="en-US" smtClean="0"/>
              <a:pPr/>
              <a:t>9/26/2023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FF"/>
                </a:solidFill>
              </a:defRPr>
            </a:lvl1pPr>
          </a:lstStyle>
          <a:p>
            <a:r>
              <a:rPr lang="en-US" smtClean="0"/>
              <a:t>Software testing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FF"/>
                </a:solidFill>
              </a:defRPr>
            </a:lvl1pPr>
          </a:lstStyle>
          <a:p>
            <a:fld id="{8015A9A5-FDED-4E35-A21F-AB2CE43FC06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4754563"/>
          </a:xfrm>
        </p:spPr>
        <p:txBody>
          <a:bodyPr>
            <a:normAutofit/>
          </a:bodyPr>
          <a:lstStyle/>
          <a:p>
            <a:pPr algn="just"/>
            <a:endParaRPr lang="en-US" sz="2600" dirty="0" smtClean="0"/>
          </a:p>
        </p:txBody>
      </p:sp>
      <p:graphicFrame>
        <p:nvGraphicFramePr>
          <p:cNvPr id="9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1311455"/>
              </p:ext>
            </p:extLst>
          </p:nvPr>
        </p:nvGraphicFramePr>
        <p:xfrm>
          <a:off x="457199" y="1371603"/>
          <a:ext cx="8229602" cy="496728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20181"/>
                <a:gridCol w="2654710"/>
                <a:gridCol w="2654711"/>
              </a:tblGrid>
              <a:tr h="326253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 smtClean="0"/>
                        <a:t>Tiêu</a:t>
                      </a:r>
                      <a:r>
                        <a:rPr lang="en-US" sz="1300" baseline="0" dirty="0" smtClean="0"/>
                        <a:t> </a:t>
                      </a:r>
                      <a:r>
                        <a:rPr lang="en-US" sz="1300" baseline="0" dirty="0" err="1" smtClean="0"/>
                        <a:t>chí</a:t>
                      </a:r>
                      <a:endParaRPr lang="en-US" sz="1300" dirty="0"/>
                    </a:p>
                  </a:txBody>
                  <a:tcPr marL="91431" marR="91431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Selenium</a:t>
                      </a:r>
                      <a:endParaRPr lang="en-US" sz="1300"/>
                    </a:p>
                  </a:txBody>
                  <a:tcPr marL="91431" marR="91431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smtClean="0"/>
                        <a:t>QTP</a:t>
                      </a:r>
                      <a:endParaRPr lang="en-US" sz="1300" dirty="0"/>
                    </a:p>
                  </a:txBody>
                  <a:tcPr marL="91431" marR="91431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253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Chi phí</a:t>
                      </a:r>
                      <a:endParaRPr lang="en-US" sz="1300"/>
                    </a:p>
                  </a:txBody>
                  <a:tcPr marL="91431" marR="91431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Miễn phí</a:t>
                      </a:r>
                      <a:endParaRPr lang="en-US" sz="1300"/>
                    </a:p>
                  </a:txBody>
                  <a:tcPr marL="91431" marR="91431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Mất</a:t>
                      </a:r>
                      <a:r>
                        <a:rPr lang="en-US" sz="1300" baseline="0" smtClean="0"/>
                        <a:t> phí</a:t>
                      </a:r>
                      <a:endParaRPr lang="en-US" sz="1300"/>
                    </a:p>
                  </a:txBody>
                  <a:tcPr marL="91431" marR="91431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253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Plug-ins</a:t>
                      </a:r>
                      <a:endParaRPr lang="en-US" sz="1300"/>
                    </a:p>
                  </a:txBody>
                  <a:tcPr marL="91431" marR="91431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có</a:t>
                      </a:r>
                      <a:endParaRPr lang="en-US" sz="1300"/>
                    </a:p>
                  </a:txBody>
                  <a:tcPr marL="91431" marR="91431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Có</a:t>
                      </a:r>
                      <a:endParaRPr lang="en-US" sz="1300"/>
                    </a:p>
                  </a:txBody>
                  <a:tcPr marL="91431" marR="91431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253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Record and Playback</a:t>
                      </a:r>
                      <a:endParaRPr lang="en-US" sz="1300"/>
                    </a:p>
                  </a:txBody>
                  <a:tcPr marL="91431" marR="91431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có</a:t>
                      </a:r>
                      <a:endParaRPr lang="en-US" sz="1300"/>
                    </a:p>
                  </a:txBody>
                  <a:tcPr marL="91431" marR="91431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Có</a:t>
                      </a:r>
                      <a:endParaRPr lang="en-US" sz="1300"/>
                    </a:p>
                  </a:txBody>
                  <a:tcPr marL="91431" marR="91431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253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Kỹ</a:t>
                      </a:r>
                      <a:r>
                        <a:rPr lang="en-US" sz="1300" baseline="0" smtClean="0"/>
                        <a:t> năng của Tester</a:t>
                      </a:r>
                      <a:endParaRPr lang="en-US" sz="1300"/>
                    </a:p>
                  </a:txBody>
                  <a:tcPr marL="91431" marR="91431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Kỹ năng</a:t>
                      </a:r>
                      <a:r>
                        <a:rPr lang="en-US" sz="1300" baseline="0" smtClean="0"/>
                        <a:t> tốt </a:t>
                      </a:r>
                      <a:r>
                        <a:rPr lang="en-US" sz="1300" smtClean="0"/>
                        <a:t>coding</a:t>
                      </a:r>
                      <a:endParaRPr lang="en-US" sz="1300"/>
                    </a:p>
                  </a:txBody>
                  <a:tcPr marL="91431" marR="91431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Ít</a:t>
                      </a:r>
                      <a:r>
                        <a:rPr lang="en-US" sz="1300" baseline="0" smtClean="0"/>
                        <a:t> coding hơn</a:t>
                      </a:r>
                      <a:endParaRPr lang="en-US" sz="1300"/>
                    </a:p>
                  </a:txBody>
                  <a:tcPr marL="91431" marR="91431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253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Dễ</a:t>
                      </a:r>
                      <a:r>
                        <a:rPr lang="en-US" sz="1300" baseline="0" smtClean="0"/>
                        <a:t> dàng tạo kịch bản test</a:t>
                      </a:r>
                      <a:endParaRPr lang="en-US" sz="1300"/>
                    </a:p>
                  </a:txBody>
                  <a:tcPr marL="91431" marR="91431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Tốt</a:t>
                      </a:r>
                      <a:endParaRPr lang="en-US" sz="1300"/>
                    </a:p>
                  </a:txBody>
                  <a:tcPr marL="91431" marR="91431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Hoàn</a:t>
                      </a:r>
                      <a:r>
                        <a:rPr lang="en-US" sz="1300" baseline="0" smtClean="0"/>
                        <a:t> hảo</a:t>
                      </a:r>
                      <a:endParaRPr lang="en-US" sz="1300"/>
                    </a:p>
                  </a:txBody>
                  <a:tcPr marL="91431" marR="91431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409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Hỗ</a:t>
                      </a:r>
                      <a:r>
                        <a:rPr lang="en-US" sz="1300" baseline="0" smtClean="0"/>
                        <a:t> trợ trên các </a:t>
                      </a:r>
                      <a:r>
                        <a:rPr lang="en-US" sz="1300" smtClean="0"/>
                        <a:t>HĐH</a:t>
                      </a:r>
                      <a:endParaRPr lang="en-US" sz="1300"/>
                    </a:p>
                  </a:txBody>
                  <a:tcPr marL="91431" marR="91431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Windows,</a:t>
                      </a:r>
                      <a:r>
                        <a:rPr lang="en-US" sz="1300" baseline="0" smtClean="0"/>
                        <a:t> Linux, Unix và Macintosh</a:t>
                      </a:r>
                      <a:endParaRPr lang="en-US" sz="1300"/>
                    </a:p>
                  </a:txBody>
                  <a:tcPr marL="91431" marR="91431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Windows</a:t>
                      </a:r>
                      <a:endParaRPr lang="en-US" sz="1300"/>
                    </a:p>
                  </a:txBody>
                  <a:tcPr marL="91431" marR="91431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253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Hỗ</a:t>
                      </a:r>
                      <a:r>
                        <a:rPr lang="en-US" sz="1300" baseline="0" smtClean="0"/>
                        <a:t> trợ test loại ứng dụng</a:t>
                      </a:r>
                      <a:endParaRPr lang="en-US" sz="1300"/>
                    </a:p>
                  </a:txBody>
                  <a:tcPr marL="91431" marR="91431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Web base</a:t>
                      </a:r>
                      <a:endParaRPr lang="en-US" sz="1300"/>
                    </a:p>
                  </a:txBody>
                  <a:tcPr marL="91431" marR="91431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Web-based</a:t>
                      </a:r>
                      <a:r>
                        <a:rPr lang="en-US" sz="1300" baseline="0" smtClean="0"/>
                        <a:t> và desktop</a:t>
                      </a:r>
                      <a:endParaRPr lang="en-US" sz="1300"/>
                    </a:p>
                  </a:txBody>
                  <a:tcPr marL="91431" marR="91431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253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Trình</a:t>
                      </a:r>
                      <a:r>
                        <a:rPr lang="en-US" sz="1300" baseline="0" smtClean="0"/>
                        <a:t> duyệt</a:t>
                      </a:r>
                      <a:endParaRPr lang="en-US" sz="1300"/>
                    </a:p>
                  </a:txBody>
                  <a:tcPr marL="91431" marR="91431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Hầu</a:t>
                      </a:r>
                      <a:r>
                        <a:rPr lang="en-US" sz="1300" baseline="0" smtClean="0"/>
                        <a:t> hết</a:t>
                      </a:r>
                      <a:endParaRPr lang="en-US" sz="1300"/>
                    </a:p>
                  </a:txBody>
                  <a:tcPr marL="91431" marR="91431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IE, Chorme</a:t>
                      </a:r>
                      <a:r>
                        <a:rPr lang="en-US" sz="1300" baseline="0" smtClean="0"/>
                        <a:t> và Firefox</a:t>
                      </a:r>
                      <a:endParaRPr lang="en-US" sz="1300"/>
                    </a:p>
                  </a:txBody>
                  <a:tcPr marL="91431" marR="91431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253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Ngôn</a:t>
                      </a:r>
                      <a:r>
                        <a:rPr lang="en-US" sz="1300" baseline="0" smtClean="0"/>
                        <a:t> ngữ viết kịch bản</a:t>
                      </a:r>
                      <a:endParaRPr lang="en-US" sz="1300"/>
                    </a:p>
                  </a:txBody>
                  <a:tcPr marL="91431" marR="91431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Java, C#, Ruby, Python, …</a:t>
                      </a:r>
                      <a:endParaRPr lang="en-US" sz="1300"/>
                    </a:p>
                  </a:txBody>
                  <a:tcPr marL="91431" marR="91431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VBScript</a:t>
                      </a:r>
                      <a:r>
                        <a:rPr lang="en-US" sz="1300" baseline="0" smtClean="0"/>
                        <a:t>, Javascript</a:t>
                      </a:r>
                      <a:endParaRPr lang="en-US" sz="1300"/>
                    </a:p>
                  </a:txBody>
                  <a:tcPr marL="91431" marR="91431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409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Môi</a:t>
                      </a:r>
                      <a:r>
                        <a:rPr lang="en-US" sz="1300" baseline="0" smtClean="0"/>
                        <a:t> trường phát triển test</a:t>
                      </a:r>
                      <a:endParaRPr lang="en-US" sz="1300"/>
                    </a:p>
                  </a:txBody>
                  <a:tcPr marL="91431" marR="91431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Eclipse,</a:t>
                      </a:r>
                      <a:r>
                        <a:rPr lang="en-US" sz="1300" baseline="0" smtClean="0"/>
                        <a:t> Visual studio, Netbeans…</a:t>
                      </a:r>
                      <a:endParaRPr lang="en-US" sz="1300"/>
                    </a:p>
                  </a:txBody>
                  <a:tcPr marL="91431" marR="91431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QTP</a:t>
                      </a:r>
                      <a:endParaRPr lang="en-US" sz="1300"/>
                    </a:p>
                  </a:txBody>
                  <a:tcPr marL="91431" marR="91431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3399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Hỗ</a:t>
                      </a:r>
                      <a:r>
                        <a:rPr lang="en-US" sz="1300" baseline="0" smtClean="0"/>
                        <a:t> trợ kỹ thuật</a:t>
                      </a:r>
                      <a:endParaRPr lang="en-US" sz="1300"/>
                    </a:p>
                  </a:txBody>
                  <a:tcPr marL="91431" marR="91431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Không</a:t>
                      </a:r>
                      <a:r>
                        <a:rPr lang="en-US" sz="1300" baseline="0" smtClean="0"/>
                        <a:t> chính thức</a:t>
                      </a:r>
                      <a:endParaRPr lang="en-US" sz="1300"/>
                    </a:p>
                  </a:txBody>
                  <a:tcPr marL="91431" marR="91431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Tốt. Qua điện</a:t>
                      </a:r>
                      <a:r>
                        <a:rPr lang="en-US" sz="1300" baseline="0" smtClean="0"/>
                        <a:t> thoại, email, web, forum</a:t>
                      </a:r>
                      <a:endParaRPr lang="en-US" sz="1300"/>
                    </a:p>
                  </a:txBody>
                  <a:tcPr marL="91431" marR="91431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253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Hỗ</a:t>
                      </a:r>
                      <a:r>
                        <a:rPr lang="en-US" sz="1300" baseline="0" smtClean="0"/>
                        <a:t> trợ cho các hộp hội thoại</a:t>
                      </a:r>
                      <a:endParaRPr lang="en-US" sz="1300"/>
                    </a:p>
                  </a:txBody>
                  <a:tcPr marL="91431" marR="91431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Một phần</a:t>
                      </a:r>
                      <a:endParaRPr lang="en-US" sz="1300"/>
                    </a:p>
                  </a:txBody>
                  <a:tcPr marL="91431" marR="91431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Tốt</a:t>
                      </a:r>
                      <a:endParaRPr lang="en-US" sz="1300"/>
                    </a:p>
                  </a:txBody>
                  <a:tcPr marL="91431" marR="91431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253">
                <a:tc>
                  <a:txBody>
                    <a:bodyPr/>
                    <a:lstStyle/>
                    <a:p>
                      <a:pPr algn="ctr"/>
                      <a:r>
                        <a:rPr lang="en-US" sz="1300" smtClean="0"/>
                        <a:t>Hỗ</a:t>
                      </a:r>
                      <a:r>
                        <a:rPr lang="en-US" sz="1300" baseline="0" smtClean="0"/>
                        <a:t> trợ các kịch bản tải tệp tin</a:t>
                      </a:r>
                      <a:endParaRPr lang="en-US" sz="1300"/>
                    </a:p>
                  </a:txBody>
                  <a:tcPr marL="91431" marR="91431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 smtClean="0"/>
                        <a:t>Không</a:t>
                      </a:r>
                      <a:endParaRPr lang="en-US" sz="1300" dirty="0"/>
                    </a:p>
                  </a:txBody>
                  <a:tcPr marL="91431" marR="91431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 smtClean="0"/>
                        <a:t>Tốt</a:t>
                      </a:r>
                      <a:endParaRPr lang="en-US" sz="1300" dirty="0"/>
                    </a:p>
                  </a:txBody>
                  <a:tcPr marL="91431" marR="91431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</TotalTime>
  <Words>1084</Words>
  <Application>Microsoft Office PowerPoint</Application>
  <PresentationFormat>On-screen Show (4:3)</PresentationFormat>
  <Paragraphs>168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Tahoma (Headings)</vt:lpstr>
      <vt:lpstr>Wingdings</vt:lpstr>
      <vt:lpstr>Office Theme</vt:lpstr>
      <vt:lpstr>SOFTWARE TESTING KIỂM THỬ PHẦN MỀM</vt:lpstr>
      <vt:lpstr>CHƯƠNG SÁU</vt:lpstr>
      <vt:lpstr>Nội dung</vt:lpstr>
      <vt:lpstr>KIỂM THỬ TỰ ĐỘNG</vt:lpstr>
      <vt:lpstr>Kiểm thử tự động</vt:lpstr>
      <vt:lpstr>Kiểm thử tự động</vt:lpstr>
      <vt:lpstr>Kiểm thử tự động</vt:lpstr>
      <vt:lpstr>Kiểm thử tự động</vt:lpstr>
      <vt:lpstr>Kiểm thử tự động</vt:lpstr>
      <vt:lpstr>KIỂM THỬ TỰ ĐỘNG VỚI SELENIUM</vt:lpstr>
      <vt:lpstr>Selenium – Tổng quan</vt:lpstr>
      <vt:lpstr>Selenium (SE)</vt:lpstr>
      <vt:lpstr>Các tính năng của Selenium</vt:lpstr>
      <vt:lpstr>Các thành phần của Selenium</vt:lpstr>
      <vt:lpstr>Các thành phần của Selenium</vt:lpstr>
      <vt:lpstr>Các thành phần của Selenium</vt:lpstr>
      <vt:lpstr>KIỂM THỬ TỰ ĐỘNG VỚI SELENIUM IDE</vt:lpstr>
      <vt:lpstr>Selenium IDE-cài đặt</vt:lpstr>
      <vt:lpstr>Selenium IDE</vt:lpstr>
      <vt:lpstr>Selenium IDE</vt:lpstr>
      <vt:lpstr>Selenium IDE</vt:lpstr>
      <vt:lpstr>Selenium IDE</vt:lpstr>
      <vt:lpstr>Selenium IDE</vt:lpstr>
      <vt:lpstr>Selenium IDE</vt:lpstr>
      <vt:lpstr>Demo</vt:lpstr>
      <vt:lpstr>Kiểm thử tự động với Selenium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NTTHuong</dc:creator>
  <cp:lastModifiedBy>DELL</cp:lastModifiedBy>
  <cp:revision>191</cp:revision>
  <dcterms:created xsi:type="dcterms:W3CDTF">2016-08-09T13:45:39Z</dcterms:created>
  <dcterms:modified xsi:type="dcterms:W3CDTF">2023-09-26T10:07:16Z</dcterms:modified>
</cp:coreProperties>
</file>