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4AFE-E904-74E4-615B-D7652B49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39C42-C8DC-E27D-F627-D97AC455D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993E-2485-6CC7-474B-301813C2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61E9-81F4-2DE5-E0F0-A9AF1B6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643-2846-978A-D82C-B269EFE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48D3-BCBB-2305-2B8C-904862B9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226E0-4392-1E10-7588-831B8A25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2043-A643-CB38-647F-D6276B0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36C1-5B17-2A8E-6317-B7A8578D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B5DC-94ED-4272-DCFA-BE423C2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3562-0297-0144-E24D-90375E26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ABBC6-DED9-2F49-8369-0737770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0574-3E48-3940-5E54-08C7CBAE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1A96-A426-7250-80E6-47AC74D2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F5D9-DFD0-D890-919A-C18654F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2A06-C451-7CA1-3435-4274036C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E69-BDD9-391E-2B84-001A21AB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601-0605-132C-9EBA-0FA1D6E3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4CAC-D4C5-725C-74C5-F80ADD98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649C-D58E-716F-25C0-35C193C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09E1-4BA7-0E83-112F-07540D3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9ED97-5B4D-A3A6-C649-3F32C4CE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6EDE-1B7B-9EAA-0585-6C6F8CF9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B055-2D12-D946-67C6-8ED887B9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B099-56E1-60DA-99A7-3B690777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6E74-B7AE-C795-AB06-C72EC00C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9409-E36B-AE9E-C081-076A0AEF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451E7-4425-7FA7-A641-1A3F0358E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6795B-3EE3-2FE4-DE82-CEAD000E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870AB-5B71-63D6-7CE7-94F55159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A6525-B455-C4B2-C8C8-BBD7D77A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3DB3-D84B-D95B-4A98-017FB957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1838-68D0-33AC-7FB6-D5F8D4B8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2AD7-342B-C1AC-67A9-DEB4CA82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2EC69-9443-8427-6750-FC455C28E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85BB4-649D-836B-2D57-33179E7A8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9A015-D1E6-5D84-16B3-D674F5B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4B68B-2AE0-344A-F357-010D05D0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4883-F3EF-754D-3C51-C759D0E4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6E38-9948-F44D-2944-1349CEAA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63FB9-4526-F4AD-AC6D-EFD8269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ED098-037D-8FA2-757E-F87F4F2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43056-D336-C3B8-40E5-9473410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4E4CD-E191-187C-01D1-9632CC6E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4440-1EB4-D391-29E4-CD1C3720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90E66-2CAC-DF82-12F0-FDC0C18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B5DD-B0A1-5CF3-1F0F-49C3E8F7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941C-08BE-ECAC-B18B-28D9E055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A3543-6253-B6DF-4155-5D0FA79A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6981-2247-03BB-B289-D9742A2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54F8-7AEA-B0EA-255E-28A50751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D583-7E5B-7FB0-F247-8CB51D47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8B58-C8A0-0E3E-4793-9C8E2673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E68BC-DFCF-3035-D4C6-7796967EE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97D9-A1AB-F077-6F5F-E3AD528C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6DD3-1459-868A-89DC-142A5711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B9D89-058D-9EDB-8DAD-829CBE1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47E5-5455-A384-0452-0949E75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A94D0-CA6B-AE5C-DFAF-72FD2360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E6C4A-2D2C-269A-2271-6AF1DC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ADED-3DF5-49F2-11BF-55D077D3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BF60-5D02-48BC-90D5-209D996B095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C0A2-DA06-5A2F-F546-D355D8E9D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E9-02EC-9951-EA69-3D269C28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34B3-569A-4586-8991-FEE5B816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17B7E-013A-B275-01A0-728BF8E1C090}"/>
              </a:ext>
            </a:extLst>
          </p:cNvPr>
          <p:cNvSpPr/>
          <p:nvPr/>
        </p:nvSpPr>
        <p:spPr>
          <a:xfrm>
            <a:off x="-2" y="0"/>
            <a:ext cx="2510245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5.1. Nhận thông tin đặt phim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E23B0B-855E-04F3-461F-EA8B3E43D673}"/>
              </a:ext>
            </a:extLst>
          </p:cNvPr>
          <p:cNvSpPr/>
          <p:nvPr/>
        </p:nvSpPr>
        <p:spPr>
          <a:xfrm>
            <a:off x="9906000" y="4401730"/>
            <a:ext cx="2286000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5.7. Cập nhật trạng thái phiếu đặt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B1FE06-F357-6E58-BA47-74CC8978E6E9}"/>
              </a:ext>
            </a:extLst>
          </p:cNvPr>
          <p:cNvSpPr/>
          <p:nvPr/>
        </p:nvSpPr>
        <p:spPr>
          <a:xfrm>
            <a:off x="-1" y="6087291"/>
            <a:ext cx="2510243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5.4. Thêm vào danh sách phiếu đặt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92F6F3-CF86-543F-3F61-5CDF4443CD70}"/>
              </a:ext>
            </a:extLst>
          </p:cNvPr>
          <p:cNvSpPr/>
          <p:nvPr/>
        </p:nvSpPr>
        <p:spPr>
          <a:xfrm>
            <a:off x="5232400" y="2396532"/>
            <a:ext cx="2510246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Nhân viên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07D86-F74E-0A31-3650-156B24C69EE4}"/>
              </a:ext>
            </a:extLst>
          </p:cNvPr>
          <p:cNvSpPr/>
          <p:nvPr/>
        </p:nvSpPr>
        <p:spPr>
          <a:xfrm>
            <a:off x="0" y="4274730"/>
            <a:ext cx="2510247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5.3. Nhận thông tin khách hàng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60D741-7610-76F4-E209-604F7B1D9AF3}"/>
              </a:ext>
            </a:extLst>
          </p:cNvPr>
          <p:cNvSpPr/>
          <p:nvPr/>
        </p:nvSpPr>
        <p:spPr>
          <a:xfrm>
            <a:off x="9906000" y="6067509"/>
            <a:ext cx="2286000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5.8. Cập nhật vị trí ghế ngồi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656B31-ECE5-F563-5EAE-FC0253A1B600}"/>
              </a:ext>
            </a:extLst>
          </p:cNvPr>
          <p:cNvSpPr/>
          <p:nvPr/>
        </p:nvSpPr>
        <p:spPr>
          <a:xfrm>
            <a:off x="9906000" y="1994713"/>
            <a:ext cx="2286000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5.6. In hoá đơn và in vé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D47CA9-038F-28F3-5254-32407D79F839}"/>
              </a:ext>
            </a:extLst>
          </p:cNvPr>
          <p:cNvSpPr/>
          <p:nvPr/>
        </p:nvSpPr>
        <p:spPr>
          <a:xfrm>
            <a:off x="9906000" y="-17055"/>
            <a:ext cx="2286000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5.5. Thanh toán hoá đơn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E2BF35-CFA5-5473-58F0-5DD03D0A7F10}"/>
              </a:ext>
            </a:extLst>
          </p:cNvPr>
          <p:cNvSpPr/>
          <p:nvPr/>
        </p:nvSpPr>
        <p:spPr>
          <a:xfrm>
            <a:off x="0" y="2200865"/>
            <a:ext cx="2510247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5.2. Kiểm tra suất chiếu, ghế ngồi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32866E-0FF4-9FFD-DF24-988E46420E55}"/>
              </a:ext>
            </a:extLst>
          </p:cNvPr>
          <p:cNvSpPr txBox="1"/>
          <p:nvPr/>
        </p:nvSpPr>
        <p:spPr>
          <a:xfrm>
            <a:off x="2667000" y="889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về bộ phim khách xem phim đặt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F6775E7-974F-876D-1DA8-F708AC1A1B94}"/>
              </a:ext>
            </a:extLst>
          </p:cNvPr>
          <p:cNvCxnSpPr>
            <a:cxnSpLocks/>
            <a:stCxn id="58" idx="0"/>
            <a:endCxn id="4" idx="3"/>
          </p:cNvCxnSpPr>
          <p:nvPr/>
        </p:nvCxnSpPr>
        <p:spPr>
          <a:xfrm rot="16200000" flipV="1">
            <a:off x="3493295" y="-597696"/>
            <a:ext cx="2011177" cy="397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E942B-AB28-C1B5-66DD-FA090AA670C1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2494465" y="2781887"/>
            <a:ext cx="273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67C6DE-E0B2-89F5-5A3C-4566FFEE6F4A}"/>
              </a:ext>
            </a:extLst>
          </p:cNvPr>
          <p:cNvSpPr txBox="1"/>
          <p:nvPr/>
        </p:nvSpPr>
        <p:spPr>
          <a:xfrm>
            <a:off x="2649756" y="2226522"/>
            <a:ext cx="263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suất chiếu, ghế ngồi 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5D8B2A6-C520-A751-0FF9-832D0A3C527C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3752463" y="1925025"/>
            <a:ext cx="1492844" cy="3977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AAFF055-18D6-4B50-7F2C-E6915022C16F}"/>
              </a:ext>
            </a:extLst>
          </p:cNvPr>
          <p:cNvSpPr txBox="1"/>
          <p:nvPr/>
        </p:nvSpPr>
        <p:spPr>
          <a:xfrm>
            <a:off x="2599142" y="3756017"/>
            <a:ext cx="397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về số lượng vé đặt, thông tin cá nhân của khách đặt vé: họ tên, số điện thoại,…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63DE3C4-503A-368E-A2FB-27636D838BAE}"/>
              </a:ext>
            </a:extLst>
          </p:cNvPr>
          <p:cNvCxnSpPr>
            <a:stCxn id="58" idx="2"/>
            <a:endCxn id="57" idx="3"/>
          </p:cNvCxnSpPr>
          <p:nvPr/>
        </p:nvCxnSpPr>
        <p:spPr>
          <a:xfrm rot="5400000">
            <a:off x="2846181" y="2831303"/>
            <a:ext cx="3305405" cy="3977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66C0E71-5A31-CF05-95AE-34E6DA95D378}"/>
              </a:ext>
            </a:extLst>
          </p:cNvPr>
          <p:cNvSpPr txBox="1"/>
          <p:nvPr/>
        </p:nvSpPr>
        <p:spPr>
          <a:xfrm>
            <a:off x="3164106" y="6133660"/>
            <a:ext cx="37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vé đã được đặt 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1504070-F6CB-1902-E98D-B003FE14579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654804" y="368300"/>
            <a:ext cx="3251196" cy="2051752"/>
          </a:xfrm>
          <a:prstGeom prst="bentConnector3">
            <a:avLst>
              <a:gd name="adj1" fmla="val -5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8256B9C-C006-4E61-7261-66CE8257F32C}"/>
              </a:ext>
            </a:extLst>
          </p:cNvPr>
          <p:cNvSpPr txBox="1"/>
          <p:nvPr/>
        </p:nvSpPr>
        <p:spPr>
          <a:xfrm>
            <a:off x="6672762" y="71324"/>
            <a:ext cx="285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hoá đơn thanh toán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AC11FF6-B171-9365-D943-D4519E729347}"/>
              </a:ext>
            </a:extLst>
          </p:cNvPr>
          <p:cNvCxnSpPr>
            <a:stCxn id="58" idx="3"/>
            <a:endCxn id="61" idx="1"/>
          </p:cNvCxnSpPr>
          <p:nvPr/>
        </p:nvCxnSpPr>
        <p:spPr>
          <a:xfrm flipV="1">
            <a:off x="7742646" y="2380068"/>
            <a:ext cx="2163354" cy="401819"/>
          </a:xfrm>
          <a:prstGeom prst="bentConnector3">
            <a:avLst>
              <a:gd name="adj1" fmla="val 93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15F5C98-9F7E-2374-57A1-F6DE637991FD}"/>
              </a:ext>
            </a:extLst>
          </p:cNvPr>
          <p:cNvSpPr txBox="1"/>
          <p:nvPr/>
        </p:nvSpPr>
        <p:spPr>
          <a:xfrm>
            <a:off x="7865658" y="2200865"/>
            <a:ext cx="193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về vé và hoá đơn 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6C2D1DC-684C-A9E0-12F5-AF69BA471C8B}"/>
              </a:ext>
            </a:extLst>
          </p:cNvPr>
          <p:cNvCxnSpPr>
            <a:stCxn id="58" idx="3"/>
            <a:endCxn id="56" idx="1"/>
          </p:cNvCxnSpPr>
          <p:nvPr/>
        </p:nvCxnSpPr>
        <p:spPr>
          <a:xfrm>
            <a:off x="7742646" y="2781887"/>
            <a:ext cx="2163354" cy="2005198"/>
          </a:xfrm>
          <a:prstGeom prst="bentConnector3">
            <a:avLst>
              <a:gd name="adj1" fmla="val -40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879DB74-B74B-3B4B-5E36-58D86CDCBC8E}"/>
              </a:ext>
            </a:extLst>
          </p:cNvPr>
          <p:cNvSpPr txBox="1"/>
          <p:nvPr/>
        </p:nvSpPr>
        <p:spPr>
          <a:xfrm>
            <a:off x="7096000" y="4458840"/>
            <a:ext cx="292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Phiếu được thanh toán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0A24999-064D-9EA2-C166-C7489F86E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5039" y="3320371"/>
            <a:ext cx="3328670" cy="303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C53181E-90EF-6415-9D75-639F742F382B}"/>
              </a:ext>
            </a:extLst>
          </p:cNvPr>
          <p:cNvSpPr txBox="1"/>
          <p:nvPr/>
        </p:nvSpPr>
        <p:spPr>
          <a:xfrm>
            <a:off x="7109572" y="6166534"/>
            <a:ext cx="2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chỗ ngồi đã được đặt</a:t>
            </a:r>
          </a:p>
        </p:txBody>
      </p:sp>
    </p:spTree>
    <p:extLst>
      <p:ext uri="{BB962C8B-B14F-4D97-AF65-F5344CB8AC3E}">
        <p14:creationId xmlns:p14="http://schemas.microsoft.com/office/powerpoint/2010/main" val="47020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17B7E-013A-B275-01A0-728BF8E1C090}"/>
              </a:ext>
            </a:extLst>
          </p:cNvPr>
          <p:cNvSpPr/>
          <p:nvPr/>
        </p:nvSpPr>
        <p:spPr>
          <a:xfrm>
            <a:off x="0" y="3412362"/>
            <a:ext cx="1946366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8.1.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chiếu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phòng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40FEE-43D2-FD63-5104-10B783C5398B}"/>
              </a:ext>
            </a:extLst>
          </p:cNvPr>
          <p:cNvSpPr/>
          <p:nvPr/>
        </p:nvSpPr>
        <p:spPr>
          <a:xfrm>
            <a:off x="4885508" y="228742"/>
            <a:ext cx="2286000" cy="100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DE7F65-A403-A828-5375-64ADBE28478E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973184" y="731518"/>
            <a:ext cx="3912325" cy="2680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2C9442-6273-3684-6690-30A261F19668}"/>
              </a:ext>
            </a:extLst>
          </p:cNvPr>
          <p:cNvSpPr txBox="1"/>
          <p:nvPr/>
        </p:nvSpPr>
        <p:spPr>
          <a:xfrm>
            <a:off x="1306286" y="36843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chiếu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81462-A8EC-EFBF-75ED-9C844AA11698}"/>
              </a:ext>
            </a:extLst>
          </p:cNvPr>
          <p:cNvSpPr/>
          <p:nvPr/>
        </p:nvSpPr>
        <p:spPr>
          <a:xfrm>
            <a:off x="4885508" y="3429000"/>
            <a:ext cx="2286000" cy="770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8.2.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ghế</a:t>
            </a:r>
            <a:r>
              <a:rPr lang="en-US"/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078CD-7F65-7FF0-8B92-3144D76BE6F6}"/>
              </a:ext>
            </a:extLst>
          </p:cNvPr>
          <p:cNvCxnSpPr>
            <a:cxnSpLocks/>
          </p:cNvCxnSpPr>
          <p:nvPr/>
        </p:nvCxnSpPr>
        <p:spPr>
          <a:xfrm>
            <a:off x="4885508" y="6111514"/>
            <a:ext cx="1972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79B288-E668-8032-18FF-8F9A4E554F40}"/>
              </a:ext>
            </a:extLst>
          </p:cNvPr>
          <p:cNvCxnSpPr>
            <a:cxnSpLocks/>
          </p:cNvCxnSpPr>
          <p:nvPr/>
        </p:nvCxnSpPr>
        <p:spPr>
          <a:xfrm>
            <a:off x="4833255" y="6659880"/>
            <a:ext cx="2024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68DE96-D6A4-928D-6145-60FCCECA2C55}"/>
              </a:ext>
            </a:extLst>
          </p:cNvPr>
          <p:cNvSpPr txBox="1"/>
          <p:nvPr/>
        </p:nvSpPr>
        <p:spPr>
          <a:xfrm>
            <a:off x="4953000" y="6209747"/>
            <a:ext cx="2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Phòng </a:t>
            </a:r>
            <a:r>
              <a:rPr lang="en-US" err="1"/>
              <a:t>chiếu</a:t>
            </a:r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D30F125-12C7-B074-B5D8-E54D82879A31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506577" y="3649677"/>
            <a:ext cx="2125810" cy="3192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D51B26-DEAC-D0B9-4E3D-F5F75E203251}"/>
              </a:ext>
            </a:extLst>
          </p:cNvPr>
          <p:cNvSpPr txBox="1"/>
          <p:nvPr/>
        </p:nvSpPr>
        <p:spPr>
          <a:xfrm>
            <a:off x="2114187" y="5939549"/>
            <a:ext cx="16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chiếu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9EB32B-C6ED-FDA5-CAA2-DD95C856DE4A}"/>
              </a:ext>
            </a:extLst>
          </p:cNvPr>
          <p:cNvSpPr txBox="1"/>
          <p:nvPr/>
        </p:nvSpPr>
        <p:spPr>
          <a:xfrm>
            <a:off x="5056053" y="488272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</a:t>
            </a:r>
            <a:r>
              <a:rPr lang="en-US" err="1"/>
              <a:t>ghế</a:t>
            </a:r>
            <a:r>
              <a:rPr lang="en-US"/>
              <a:t> </a:t>
            </a:r>
            <a:r>
              <a:rPr lang="en-US" err="1"/>
              <a:t>trống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6F73-CC4A-B867-8D6D-4F7C7E787243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6028508" y="1234296"/>
            <a:ext cx="0" cy="219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4FD727D-8629-CA3D-8748-1B34AF89FEFA}"/>
              </a:ext>
            </a:extLst>
          </p:cNvPr>
          <p:cNvCxnSpPr>
            <a:cxnSpLocks/>
            <a:stCxn id="28" idx="1"/>
            <a:endCxn id="36" idx="3"/>
          </p:cNvCxnSpPr>
          <p:nvPr/>
        </p:nvCxnSpPr>
        <p:spPr>
          <a:xfrm rot="10800000" flipH="1" flipV="1">
            <a:off x="4885507" y="3814355"/>
            <a:ext cx="2367647" cy="2580058"/>
          </a:xfrm>
          <a:prstGeom prst="bentConnector5">
            <a:avLst>
              <a:gd name="adj1" fmla="val -9655"/>
              <a:gd name="adj2" fmla="val 53889"/>
              <a:gd name="adj3" fmla="val 10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9A596B5-24E9-1462-CC5D-4EC1ECF32CED}"/>
              </a:ext>
            </a:extLst>
          </p:cNvPr>
          <p:cNvSpPr/>
          <p:nvPr/>
        </p:nvSpPr>
        <p:spPr>
          <a:xfrm>
            <a:off x="9423401" y="3429000"/>
            <a:ext cx="2768599" cy="787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8.3. Tình trạng phòng chiếu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EC1121-5267-D1D3-0E17-7DF23B925691}"/>
              </a:ext>
            </a:extLst>
          </p:cNvPr>
          <p:cNvCxnSpPr>
            <a:cxnSpLocks/>
            <a:stCxn id="5" idx="3"/>
            <a:endCxn id="49" idx="0"/>
          </p:cNvCxnSpPr>
          <p:nvPr/>
        </p:nvCxnSpPr>
        <p:spPr>
          <a:xfrm>
            <a:off x="7171508" y="731519"/>
            <a:ext cx="3636193" cy="2697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0DA2AF5-367A-B64C-1762-099FF7B5E4B4}"/>
              </a:ext>
            </a:extLst>
          </p:cNvPr>
          <p:cNvSpPr txBox="1"/>
          <p:nvPr/>
        </p:nvSpPr>
        <p:spPr>
          <a:xfrm>
            <a:off x="6163493" y="186833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ghế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59177-0321-054E-5B92-AD61EB7834AB}"/>
              </a:ext>
            </a:extLst>
          </p:cNvPr>
          <p:cNvSpPr txBox="1"/>
          <p:nvPr/>
        </p:nvSpPr>
        <p:spPr>
          <a:xfrm>
            <a:off x="7458893" y="368437"/>
            <a:ext cx="3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tình trạng phòng chiếu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D38E7B1-60B3-2452-4030-742010F87E08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841986" y="3613363"/>
            <a:ext cx="2362730" cy="3568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4488AF6-2AF9-78A3-F8CD-5D4FB218B258}"/>
              </a:ext>
            </a:extLst>
          </p:cNvPr>
          <p:cNvSpPr txBox="1"/>
          <p:nvPr/>
        </p:nvSpPr>
        <p:spPr>
          <a:xfrm>
            <a:off x="7932056" y="6209747"/>
            <a:ext cx="30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phòng chiếu trống</a:t>
            </a:r>
          </a:p>
        </p:txBody>
      </p:sp>
    </p:spTree>
    <p:extLst>
      <p:ext uri="{BB962C8B-B14F-4D97-AF65-F5344CB8AC3E}">
        <p14:creationId xmlns:p14="http://schemas.microsoft.com/office/powerpoint/2010/main" val="40960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BẢO LÂM</dc:creator>
  <cp:lastModifiedBy>VŨ BẢO LÂM</cp:lastModifiedBy>
  <cp:revision>7</cp:revision>
  <dcterms:created xsi:type="dcterms:W3CDTF">2023-10-23T08:17:04Z</dcterms:created>
  <dcterms:modified xsi:type="dcterms:W3CDTF">2023-11-02T09:33:18Z</dcterms:modified>
</cp:coreProperties>
</file>