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6E31A1"/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0"/>
    <p:restoredTop sz="94681"/>
  </p:normalViewPr>
  <p:slideViewPr>
    <p:cSldViewPr snapToGrid="0" snapToObjects="1">
      <p:cViewPr varScale="1">
        <p:scale>
          <a:sx n="80" d="100"/>
          <a:sy n="80" d="100"/>
        </p:scale>
        <p:origin x="10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1:33:17.12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24924 6668 0,'-18'52'15,"18"-16"-15,0 34 16,-18 54 0,36-36-16,-18 0 0,18 106 15,-18-88-15,17-35 16,-17-1-16,18-35 0,0 18 15,-18-35-15,0-36 16,0-17-16,-18-71 16,18 36-16,-18-1 15,1 1-15,-1-1 0,0-17 16,18 17-16,-17-17 16,34-53-16,1 88 15,17 18-15,1 17 0,-1 0 16,53 18-16,-53 18 15,1 0-15,17 70 16,-53 0 0,-36 0-1,-17-17 1,18-54-16,0 19 0,-18-19 16,0-17-1,35-17 1</inkml:trace>
  <inkml:trace contextRef="#ctx0" brushRef="#br0" timeOffset="212.2755">25594 6703 0,'-35'53'15,"70"-106"-15,-106 141 0,36 18 16,18-36-16,-1 54 16,18-54-16,0-17 15,18 18-15,-1-18 0,1-18 16,-1 18-16,19-35 0</inkml:trace>
  <inkml:trace contextRef="#ctx0" brushRef="#br0" timeOffset="605.649">25876 7285 0,'0'0'16,"-17"70"-16,17-34 0,17 34 15,1-34-15,0-19 16,52 18-1,-35-35-15,18 18 16,-17-36-16,-1 1 16,-18-18-16,-17-1 15,0 1-15,0 17 0,-17-17 16,17 53 0,17 35-1,1-18-15,17 71 16,-35-71-16,36 18 15,-19 0-15,-17-18 0,18 36 16,0-36-16,-36-17 16,18-1-16,-18-17 0,1 0 15,-19 0-15,-34 0 16,52-17-16,-52-36 16,34 35-16</inkml:trace>
  <inkml:trace contextRef="#ctx0" brushRef="#br0" timeOffset="906.0842">26476 6650 0,'-18'0'0,"18"18"16,-17-1-16,-1 1 16,0-1-16,1 36 15,-1-35-15,18 0 16,0 35-16,0-36 16,35 36-16,-17-35 15,17 35 1,1-53-16,-19 17 0,1 1 15,0-18-15,17 0 16</inkml:trace>
  <inkml:trace contextRef="#ctx0" brushRef="#br0" timeOffset="1095.9721">26705 6756 0,'18'17'15,"-18"19"1,0-1-16,0 18 16,0-36-16,0 1 15,18 0-15,-1-1 0,1 1 16,-1 0-16,1-18 16</inkml:trace>
  <inkml:trace contextRef="#ctx0" brushRef="#br0" timeOffset="1363.4002">26864 6632 0,'18'0'16,"-18"18"0,17-18-16,19 35 15,-19 0-15,36 1 16,-18-1-16,1-17 0,17 35 15,-36-36-15,1 1 16,-18-1-16,0 1 16,-18 0-16,1-18 15,-19 35-15,19-35 16,-1 18-16,0-1 0,18 1 16,-17 0-16,17-1 15</inkml:trace>
  <inkml:trace contextRef="#ctx0" brushRef="#br0" timeOffset="1645.1491">27446 7303 0,'0'0'0,"0"17"0,0 1 16,-35 35-16,0-36 16,-1 54-16,19-53 15,-19 34 1,19-34-16,-1 0 15,18-1-15</inkml:trace>
  <inkml:trace contextRef="#ctx0" brushRef="#br0" timeOffset="1828.9148">27799 7426 0,'0'0'16,"18"0"15</inkml:trace>
  <inkml:trace contextRef="#ctx0" brushRef="#br0" timeOffset="1986.08">28116 7373 0,'18'0'16,"0"-18"-16,-1 18 16,-17-17-16,36 17 15</inkml:trace>
  <inkml:trace contextRef="#ctx0" brushRef="#br0" timeOffset="2814.7002">28504 7338 0,'0'17'47</inkml:trace>
  <inkml:trace contextRef="#ctx0" brushRef="#br0" timeOffset="3019.7444">28840 7408 0,'0'18'16,"0"-36"-16,17 36 0,-17 0 0,0-1 0,-17 1 15,-36 35 1,17-36-16,1 1 0,0 0 15</inkml:trace>
  <inkml:trace contextRef="#ctx0" brushRef="#br0" timeOffset="3725.9045">29475 7108 0,'0'0'15,"0"71"-15,0-18 0,35 18 16,-17-36-16,34 18 16,-16-36-16,34-17 15,-52 0-15,17-17 16,-17-1-16,-1-17 0,1 17 15,-18-52 1,0 34-16,-18-17 16,18 36-16,0-1 15,0 36-15,0 17 16,36 71 0,-19-53-16,19 70 15,-19-52-15,1-18 16,17 35-16,-35-35 15,0-18-15,0-17 0,-35 17 16,0-17-16,-36-18 16,18 0-16,-35-18 15,35 0-15,-35-35 16,53 36-16,-1-18 16,19-1-16</inkml:trace>
  <inkml:trace contextRef="#ctx0" brushRef="#br0" timeOffset="4053.1039">30198 6456 0,'0'-18'0,"0"36"0,-18-36 32,-35 53-17,36-17-15,-1 0 0,-17-1 16,17 1-16,-17 17 16,35-17-16,0 0 0,0-1 15,35 36 1,18 0-16,-35-35 15,-1 17-15,19 0 16,-1-17-16,-18 0 0,1-18 16</inkml:trace>
  <inkml:trace contextRef="#ctx0" brushRef="#br0" timeOffset="4290.1318">30339 6473 0,'35'0'16,"18"0"-1,35 0 1,-35 0-16,-18 0 15,-52 0 1</inkml:trace>
  <inkml:trace contextRef="#ctx0" brushRef="#br0" timeOffset="4439.1191">30462 6562 0,'0'0'0,"0"17"0,0 19 0,0-1 16,18 18-16,-18-18 15,0 0-15,18-17 16,-1 17-16,-17-17 16,0 0-16,18-18 15</inkml:trace>
  <inkml:trace contextRef="#ctx0" brushRef="#br0" timeOffset="4599.6397">30692 6738 0,'35'35'15,"-70"-70"-15,88 88 0,-18-53 0,-17 18 0,17-1 16,-18-17 0,1 18-16</inkml:trace>
  <inkml:trace contextRef="#ctx0" brushRef="#br0" timeOffset="4748.935">30762 6756 0,'-17'17'0,"-19"1"0,1 17 16,35-17-16,-18 0 15,18-1-15</inkml:trace>
  <inkml:trace contextRef="#ctx0" brushRef="#br0" timeOffset="5093.8539">31044 6526 0,'0'18'0,"0"0"16,18-1-16,0 1 0,35 17 15,-18-17 1,0 0-16,-17-1 15,17 18-15,-35-17 16,0 0-16,0-1 0,-18 1 16,-17 17-16,18-17 15,-19 0 1,19-1-16,-1-17 16</inkml:trace>
  <inkml:trace contextRef="#ctx0" brushRef="#br0" timeOffset="5961.4417">30621 6668 0,'18'0'0,"-18"-18"16,0 36 15,0-1-31,0 18 15,0 1-15,17-19 16,1 1-16,0 17 16,-1-17-16,1 0 0,0-18 15,17 0-15,-17 0 16,-18-18-16,17 0 0,1-17 16,-18 17-16,0-17 15,0 17 1,0 1-16,0-1 0,0 1 15,0 34 1,0 18 0,0-17-16,0 17 0,0 36 15,0-36-15,17 36 16,-17-36-16,0 0 16,18 36-16,-18-54 15,0 1-15,0 0 16,-18-1-16,1-17 0,-1 0 15,-17 0-15,-18 0 16,18-17-16,17-1 16,-35 0-16,35 18 15,1-17-15,-1 17 0,18-18 16</inkml:trace>
  <inkml:trace contextRef="#ctx0" brushRef="#br0" timeOffset="7322.3715">31468 6526 0</inkml:trace>
  <inkml:trace contextRef="#ctx0" brushRef="#br0" timeOffset="7524.2316">31468 6526 0,'0'-17'16,"0"-1"-1,17 18 48,19 35-63,-19-17 15,1 17-15,17 18 16,-17 0-16,0 0 0,17 71 16,-18-54-16,1-17 15,0 18-15,-18 52 16,-18-70-16,0 0 15,-17-18-15,-18 0 0</inkml:trace>
  <inkml:trace contextRef="#ctx0" brushRef="#br0" timeOffset="23662.6084">16351 9419 0,'18'0'31,"0"18"-15,-1-18-16,1 0 0,-1 0 15,1 0-15,0 0 16,17 0-1,-17 17-15,-1-17 0,1 0 16</inkml:trace>
  <inkml:trace contextRef="#ctx0" brushRef="#br0" timeOffset="23828.9853">16439 9578 0,'0'0'16,"18"0"-16,0 0 0,-1 0 16,1 0-1,0 0-15,-1 0 0,1 0 16</inkml:trace>
  <inkml:trace contextRef="#ctx0" brushRef="#br0" timeOffset="24320.7133">16828 9419 0,'0'35'16,"0"-17"0,0 0-16,0 17 15,17-17-15,1-1 0,-1 1 16,1 0-16,0-18 0,17 17 16,-17-17-16,17-35 15,-17 17-15,-1 1 0,1-19 16,-18 19-1,0-1-15,0 0 0,0 1 16,17 34 0,-17 36-1,0-17-15,18 69 16,0-52-16,-18-17 16,17 17-16,-17 0 0,18 17 15,-18-52-15,0 17 16,0-17-16,-18-1 15,-17-34 1,17 17-16,1-18 16,-36-17-16,18 17 15,17 0-15</inkml:trace>
  <inkml:trace contextRef="#ctx0" brushRef="#br0" timeOffset="25381.0207">16880 9137 0,'-17'18'15,"34"-36"64,1 0-79,-18 1 15,18 17-15,-1-18 0,-17 0 16,18 18-1,0 0 17,-1 36-17,1-19-15,-18 1 16,18 17 0,-1-17-16,1 0 0,-1-1 15,1 1 1,0-18-16</inkml:trace>
  <inkml:trace contextRef="#ctx0" brushRef="#br0" timeOffset="25886.7089">17374 9049 0,'18'0'16,"-18"-18"-1,-18 36-15,1-18 16,-1 17-16,0 1 15,-17 0-15,17 17 16,1-35-16,-1 35 16,18-17-16,0 0 15,18-1-15,-1 18 16,1-17 0,0 0-1,-1-18-15,1 17 16,0-17-16</inkml:trace>
  <inkml:trace contextRef="#ctx0" brushRef="#br0" timeOffset="26104.3159">17515 9137 0,'0'0'0,"0"18"16,0-1-16,0 1 0,0 17 15,18-17-15,-18-1 16,0 1 0,18-18-16</inkml:trace>
  <inkml:trace contextRef="#ctx0" brushRef="#br0" timeOffset="26437.031">17657 9066 0,'0'18'31,"17"0"-15,1-1 0,-1-17-16,1 18 15,0-18-15,-1 0 16,1 18-16,17-18 16,-35 17-16,18 1 15,-18 0-15,0-1 16,-18 1-16,1-1 15,-19 19 1,19-19-16,-1-17 16,0 18-16,-17 17 15</inkml:trace>
  <inkml:trace contextRef="#ctx0" brushRef="#br0" timeOffset="31335.7223">12030 9772 0,'0'-18'31,"17"1"0,-17-1-31,18 18 16,17-35-16,-17 17 16,17-17-16,0 17 0,54-70 15,-19 53 1,1-36-16,88-52 15,-71 52-15,0 1 0,0-1 16,0 0-16,53-34 16,-88 69-16,0 19 15,-35 17-15,-36 17 16,1 1-16</inkml:trace>
  <inkml:trace contextRef="#ctx0" brushRef="#br0" timeOffset="31587.1989">12594 9737 0,'35'-53'16,"-17"17"-16,17 1 15,1-18-15,87-53 16,-52 36-16,17-1 0,-18 18 16,19-17-16,34-18 15,-70 52-15,35 1 16,-53 35-16</inkml:trace>
  <inkml:trace contextRef="#ctx0" brushRef="#br0" timeOffset="31809.7971">13159 9648 0,'0'0'16,"70"-52"-16,-35 16 0,18 1 15,71-71 1,-54 36-16,1 17 0,17 0 15,-17-18-15,-1 18 0,1 18 16,-18 0-16,17-1 16,-52 19-16,0 17 0</inkml:trace>
  <inkml:trace contextRef="#ctx0" brushRef="#br0" timeOffset="32010.8315">13741 9648 0,'0'0'0,"17"-17"0,19-18 15,17 17-15,-18-35 0,53-18 16,-35 19-16,70-54 16,-70 70-16,-17 1 0,-1 18 15,-17 17-15,-1 0 16,-34 0-1</inkml:trace>
  <inkml:trace contextRef="#ctx0" brushRef="#br0" timeOffset="32201.3416">14023 9737 0,'0'0'15,"35"0"-15,-17-18 0,17-17 16,0-1-16,18 1 15,0 0-15,18-18 0,-18 0 0,17 0 16,89-53 0,-88 53-16,-19 18 0,-16 18 15,-1-1-15,-17 18 16</inkml:trace>
  <inkml:trace contextRef="#ctx0" brushRef="#br0" timeOffset="32404.1309">14534 9701 0,'71'-70'16,"-142"140"-16,195-175 0,-18 16 16,-53 54-16,88-71 15,-88 71-15,0-18 16,0 18-16,-18 17 0,0 18 15</inkml:trace>
  <inkml:trace contextRef="#ctx0" brushRef="#br0" timeOffset="32605.6786">14940 9719 0,'106'-106'16,"-212"212"-16,300-265 0,-35 36 16,-71 52-16,0 18 0,18 0 15,-18 1-15,-17-1 16,-1 35-16,-34 0 0,34 1 16,-52-1-16</inkml:trace>
  <inkml:trace contextRef="#ctx0" brushRef="#br0" timeOffset="32811.4018">15469 9631 0,'0'0'0,"18"-18"0,17-17 16,1 0-16,16-1 15,54-34 1,-35 17-16,70-35 15,-71 52-15,54-34 16,-71 35-16,0 17 16,-18 0-16</inkml:trace>
  <inkml:trace contextRef="#ctx0" brushRef="#br0" timeOffset="33010.4322">15946 9701 0,'0'0'16,"70"-53"-16,-35 18 0,18 0 0,53-71 15,-35 53-15,17 0 16,53-53-16,-70 71 16,-1-18-16,-17 36 0,0-19 15,0 19 1</inkml:trace>
  <inkml:trace contextRef="#ctx0" brushRef="#br0" timeOffset="33199.4349">16422 9631 0,'0'0'15,"53"-35"-15,-18-1 0,53-34 16,-17 17-1,-18 0-15,88-53 16,-71 53-16,1 18 0,-18 0 16,0-1-16,0 1 15,-36 35-15</inkml:trace>
  <inkml:trace contextRef="#ctx0" brushRef="#br0" timeOffset="33404.9873">16739 9684 0,'0'17'16,"0"-34"-16,18 34 0,0-34 0,17-1 0,35-52 15,-17 17 1,53-36-16,-53 54 16,53-53-16,-53 53 15,35-36-15,-53 54 16,1-1-1,-19 18-15,-34 0 16</inkml:trace>
  <inkml:trace contextRef="#ctx0" brushRef="#br0" timeOffset="33605.2042">16951 9843 0,'35'-18'0,"-70"36"15,88-54-15,-18 1 0,53-53 16,-35 35-16,71-53 16,-71 53-16,17 18 15,-17-18-15,0 18 0,-18-1 16,1 19-16,-19-1 16,-17 36-16</inkml:trace>
  <inkml:trace contextRef="#ctx0" brushRef="#br0" timeOffset="39211.2111">13441 4322 0,'35'-53'15,"0"17"-15,18-52 16,-17 35-16,17-35 16,-36 53-16,18-36 15,-35 54-15,-17-1 16</inkml:trace>
  <inkml:trace contextRef="#ctx0" brushRef="#br0" timeOffset="39457.9231">13300 4251 0,'0'53'16,"0"-106"-16,0 124 0,17-36 15,1-18-15,17-17 16,1-17-16,16-36 16,-16 35-16,34-35 15,-52 18-15,17 17 16</inkml:trace>
  <inkml:trace contextRef="#ctx0" brushRef="#br0" timeOffset="39939.87">15293 4163 0,'18'0'16,"-18"-18"-16,35-35 15,-18 18-15,1 0 16,0-1-16,17-17 15,-17 18-15,17 0 16,-35 17-16,-18 18 16,1 0-1</inkml:trace>
  <inkml:trace contextRef="#ctx0" brushRef="#br0" timeOffset="40185.5222">15275 3933 0,'0'36'0,"0"-72"0,-17 107 16,17-18-16,0-18 16,0 18-16,0-35 15,0-1-15,0 1 0,35 0 16,-17-18-1,34 0-15,-16-18 16,-1 0-16,18-17 16,-18 18-16,-35-1 0</inkml:trace>
  <inkml:trace contextRef="#ctx0" brushRef="#br1" timeOffset="66351.3196">20655 11042 0,'0'0'0,"0"-18"32,18-17-32,-18 17 15,17-17-15,-17 0 16,0 17-16,18-35 15,-18 36-15,18-36 16,-1 17-16,1 1 16,0 0-16,35-36 15,-36 18-15,18 18 0,1-35 16,-1 34-16,-17 1 16,35 0-1,-36 17-15,1 18 0,-1 0 16,36 0-16,-35 0 15,0 18-15,17-1 0,-17 1 16,52 35-16,-35-35 16,36 35-16,-36-36 15,71 18 1,0 1-16,-36-19 16,1-17-16,0 18 0,70-18 15,-71 0-15,71 0 16,-52-18-16,-19 18 15,1-17-15,-1 17 0,18 0 16,54-18 0,-72 0-16,71 1 15,-70-1-15,-18 1 16,17-1-16,-17 0 0,0 1 0,0-19 16,0 19-16,0-1 15,-18-17-15,53-18 16,-35 18-16,-18-1 0,1 1 15,52-36-15,-53 36 16,-17 0-16,17 0 16,-17-1-16,-1 1 0,1 17 15,0-17-15,-1 18 0,1-1 16,-18-17-16,0 17 16,18 0-16,-18 36 46,0 17-30,0-17-16,17 35 16,-17-18-16,18 18 15,0-18-15,17 18 16,0 0 0,36 0-16,-36-35 15,0-1-15,0 1 0,54 0 16,-36-1-16,0-17 15,52 0-15,-52 18 16,53-18-16,-53 0 16,18 17-16,-19-17 0,72 0 15,-53 0-15,52 18 16,-52-18 0,70 0-16,-71 18 15,71-18-15,-52 17 16,-19-17-16,18 0 0,0 18 15,1-18-15,-1 0 16,0 18-16,88-1 16,-70-17-16,71 18 15,-72 0-15,90-1 16,-107 1-16,18-18 16,-18 18-16,18-18 0,70 17 15,-70-17-15,70 18 16,-88-1-16,71 1 15,-71-18-15,53 35 16,-70-35-16,0 18 16,-1-18-16,54 18 15,-72-1-15,72-17 16,-53 18-16,-19-18 16,72 0-16,-71 18 15,35-18-15,-35 17 16,17 1-16,-52-18 15,0 0-15,-1 17 16,1-17-16,-18 18 16,18 0-16,-1-1 15,-17 1 1,18-18 0,-18 18-16,0-1 15,0 1-15,18 17 16,-18-17-16,0-1 15,0 19-15,0-19 0,0 1 16,0 35 0,17-35-16,-17-1 0,0 1 15,0 0-15,0-1 16,-17-17 0,-1-17-16</inkml:trace>
  <inkml:trace contextRef="#ctx0" brushRef="#br1" timeOffset="67517.8247">23971 9596 0,'0'-18'15,"0"0"-15,-17 18 16,17-35-16,-18 17 16,0-17-1,1 17-15,-1-17 16,0 35-16,-17-17 16,18-1-16,-1 0 15,-17 1-15,-36-19 16,18 19-16,0 17 0,0-18 15,0 0-15,-70 1 16,52 17-16,-87-18 16,87 18-16,-17 0 15,-89 0-15,72 18 16,-89-1-16,105 1 16,-122 0-16,123-1 15,-124 19 1,124-19-16,-18 1 0,0 0 15,0-1-15,0 1 0,-105 35 16,105-36-16,0 1 16,0 17-16,0-17 0,1 17 15,-90 0 1,90 1-16,16-19 0,-16 1 16,-72 35-16,71-35 15,18-1-15,0 19 0,-18-1 16,-70 18-1,88-36-15,-1 19 0,19-19 0,-18 19 16,17-19-16,-17 1 16,17-1-16,1 1 0,-71 0 15,70-1-15,1-17 16,17 18-16,0-18 0,-18 0 16,-17 0-1,35 0-15,18-18 0,-18 1 16,18 17-16,-1-18 0,1 0 15,0 18-15,-18-35 16,35 18-16,1-1 0,-1-35 16,0 18-1,36-1-15,-18 19 0,35-36 16,-17 18 0,-1 35-16,-17-18 15,18 18-15,0 18 16,-18 17-1,0-17-15</inkml:trace>
  <inkml:trace contextRef="#ctx0" brushRef="#br1" timeOffset="70654.1635">20690 4480 0,'0'-17'46,"-17"17"-30,-18-18 0,17 18-16,-35 0 15,18 0 1,-18 0-16,17 0 0,-16 0 16,-72 0-16,71 0 15,-17 0-15,-1-18 0,1 18 16,-89-35-1,71 35-15,-1-18 0,1 18 16,-18-17-16,1-1 0,-107 1 16,106 17-16,-123-18 15,123 0-15,-18 18 16,-123 0-16,124-17 16,-142 17-1,124-18-15,18 18 0,-18-18 16,-142 18-16,142 0 15,0 0-15,-141 0 16,141 0-16,0 0 0,0 0 16,0 0-16,-159 18 15,141-18-15,18 0 16,0 0-16,-141 18 16,140-18-16,1 0 0,0-18 15,-141 18-15,141-18 16,0 18-16,17 0 0,-17 0 15,-123 0 1,140 0-16,1 0 0,-107 0 16,107 18-16,17-18 15,0 18-15,18-18 0,-18 17 16,18-17-16,17 18 0,-70-18 16,88 18-16,-17-18 15,35 0 1,17 17-16,0-17 15,18 18 1,0-1-16,0 1 16,0 0-16,0-1 0,0 19 15,-17-1 1,34 0-16,-34-17 0,17-1 16,0 54-16,-18 0 15,18-36-15,-18 0 16,18 18-16,-17 35 15,-1-35-15,18 0 16,0 0-16,0 0 0,-18 70 16,1-52-16,17 70 15,-18-70-15,18-1 16,-17 89-16,17-89 16,-18 72-1,18-72-15,0 71 16,0-70-16,0 70 15,0-53-15,0 53 16,0-53-16,0-17 0,-18 88 16,18-89-1,0 1-15,-17-1 0,17 1 16,0 70-16,-18-70 16,18 70-16,0-71 15,0 1-15,0 70 16,0-70-16,0-1 15,-18-17-15,18 18 0,0 34 16,0-52-16,-17 35 16,17-35-16,-18 0 15,18 18-15,-18-36 16,18 36-16,0-36 16,0-17-16,0-1 15,0 1-15,18 17 16,0-17-16,-1-18 15,1 17-15,0-17 0,-1 18 0,36 0 16,-18-18-16,1 17 16,-1-17-16,0 18 15,53 0-15,18 17 16,-53-35-16,0 18 16,0-18-16,71 17 15,-72 1-15,19-18 0,0 17 16,52 1-1,-52 0-15,70-18 16,-71 17-16,18-17 0,71 0 16,-88 18-16,17-18 15,-17 0-15,17 0 0,-18 0 16,18 0-16,71 0 16,-88 18-16,-1-18 15,19 0-15,52 0 16,-53 0-16,-18 0 0,1 0 15,70 17-15,-70-17 16,-1 0-16,1 0 0,-1 0 16,71 0-1,-70 0-15,-18 0 0,35 0 16,36 0-16,17 0 16,-71 0-16,1 0 15,-1 0-15,71 0 16,-70-17-16,-18 17 15,17 0-15,1 0 0,-18 0 16,70 0-16,-52-18 16,52 18-16,-70 0 15,18 0-15,-18-18 0,17 18 16,54-17 0,-71 17-16,70 0 15,-70-18-15,53 18 16,-53 0-16,35 0 15,-35 0-15,0 0 0,35 0 16,-35 0-16,0 0 16,0-18-16,0 18 15,0 0-15,35-17 16,-35 17-16,-18 0 0,18 0 16,0 0-16,35-18 15,-53 18-15,1 0 0,17 0 16,35 0-1,0-17-15,-35 17 16,-18-18-16,18 18 0,-18 0 16,18 0-16,35 0 15,-52 0-15,-1 0 0,53 0 16,-53 0-16,54 18 16,-54-18-1,18 0-15,-18 0 16,0 0-16,18 0 0,36 0 15,-54 0-15,53 0 16,-53 0-16,18 0 16,-18 0-16,54 0 15,-54 0-15,0 0 0,18 0 16,-18 0-16,36-18 16,-36 18-16,1 0 0,-1 0 15,35 0 1,-52 0-16,17 0 0,1 0 15,-1 0-15,0-18 0,0 18 16,1 0-16,-1 0 0,36 0 16,-54 0-1,18 0-15,-17 0 0,17 0 16,-17 0-16,0 18 16,-1-18-16,1 0 15,0 0-15,-1 0 16,1 0-1,-18-18 1,0 1-16,0-1 0,0 0 16,17-17-16,1-18 15,-18 18-15,18-18 16,-1-35-16,-17 35 16,18-71-16,0 71 15,-18-17-15,17-1 0,1 1 16,0-18-16,-1-71 15,1 71-15,-1-1 16,1 1-16,17-123 16,-17 122-16,0-16 15,-1-1-15,1 0 0,0 0 16,17-88-16,-35 88 16,18 18-16,-1-18 0,-17 18 15,18-18-15,-18 18 0,0 0 16,17-89-16,-17 89 15,18 0-15,-18-88 16,0 105-16,0-17 16,18-36-16,-18 54 15,-18 35-15,18-18 0,0 17 16,0 1-16,0-35 16,18 34-16,-18 1 0,0 17 15,17-17-15,-17 0 16,0 17-16,0 1 15,0-1 1,0 0-16,-17 18 16,-1-17-16,-35-1 15,36 0-15,-54-17 16,18 17 0,-53-17-16,36 17 15,-1 1-15,18-1 0,0 1 16,-70-1-16,70 18 15,-18-18-15,18 18 0</inkml:trace>
  <inkml:trace contextRef="#ctx0" brushRef="#br1" timeOffset="71382.9555">17903 9119 0,'0'-17'0,"18"17"15,-18 35 32,0 71-31,-18-18-16,-17 88 16,35-87-16,-17 52 15,17-88-15,35 17 16,-18-52-16</inkml:trace>
  <inkml:trace contextRef="#ctx0" brushRef="#br2" timeOffset="92071.0643">10742 6526 0,'18'0'16</inkml:trace>
  <inkml:trace contextRef="#ctx0" brushRef="#br2" timeOffset="92844.1519">10742 6526 0,'35'18'16,"-17"-18"31,-18-18 62,-18 18-93,18-17 0,0-1-16,-35 0 15,17 1 1,-34-1-1,34 18-15,-17-17 0,-36-1 16,36 0-16,-18 18 16,0 0-16,-18 0 0,-52 0 15,52 18-15,1-18 16,-18 18-16,17-1 0,-88 36 16,89-18-1,-18 1-15,-36 34 16,54-17-16,-19 35 15,54-52-15,0 17 0,0 52 16,17-52-16,0 0 16,18 18-16,0-18 15,18 17-15,0 1 0,17-1 0,35 71 16,-17-70 0,18-18-16,70 70 15,-35-87-15,-18-1 0,18-17 16,17 17-16,107-35 15,-107 0-15,-17 0 0,17-18 16,71-35 0,-105 18-16,-19 17 0,-17-17 15,35-35-15,-52 17 16,-1-53-16,-18 53 16,-17-88-1,0 53-15,-35-71 16,0 71-16,0-1 0,-1 19 15,1-1-15,-18 1 0,-17 17 16,-54-53-16,71 71 16,-17 17-16,-1 0 15,1 1-15,-54-1 16,71 18-16,-17 0 16</inkml:trace>
  <inkml:trace contextRef="#ctx0" brushRef="#br2" timeOffset="98289.4949">18627 12682 0,'-18'0'16,"0"-17"0,1 17-16,-1-18 15,-17 18-15,17-18 16,1 18-16,-36-35 15,35 35-15,-35-17 16,-35-1-16,35 0 16,-70 1-16,52-1 15,0 0-15,1 18 16,-1-17-16,-17-1 0,-88-17 16,70 35-16,18-18 15,-124 1-15,89 17 16,-124-18-16,141 18 15,-141-35-15,123 35 16,-123-18-16,124 0 16,-1 1-16,1-1 15,0 0-15,-124 1 16,123-1-16,-123 0 16,124 18-16,-124-17 15,106 17-15,35 0 16,-18 0-16,1 0 0,17 0 15,-17 0-15,17 0 0,-124 0 16,125-18-16,-107 18 16,106 0-16,-88 0 15,88 0-15,-105 18 16,105-18 0,18 17-16,-18 1 0,-71 17 15,89-35-15,-88 36 16,88-19-16,-1 19 15,19-19-15,-18 1 16,17 0-16,0 17 0,1-18 0,-1 19 16,-52 34-1,70-34-15,-35 34 16,52-35-16,1 18 0,-35 35 16,52-52-16,-35 52 15,35-35-15,-17 0 16,0 53-1,17-53-15,1-1 0,-1 19 16,0-18-16,-17 70 16,35-70-16,-18 71 15,18-54-15,0-17 0,0 18 16,0-18-16,0 17 16,0 54-16,0-71 15,36 53-15,-19-36 16,19 36-1,-1-53-15,-17 0 0,17 0 0,0 0 16,36 52 0,-36-52-16,53 36 15,-35-37-15,35 37 16,-52-54-16,16 0 0,125 89 31,-124-71-31,0-18 0,17 0 16,54 36-1,-54-36-15,-17 0 0,88 18 16,-70-18-16,70 1 16,-53-1-16,-17-17 0,17-1 15,-18 19-15,19-19 0,69 18 16,-69-17-16,69 17 16,-69-17-1,87 17 1,-88-35-16,0 18 0,0-18 15,18 18-15,-17-18 0,16 0 0,89 17 16,-105-17 0,-1 0-16,18 18 0,-1-18 15,-16 0-15,122 0 16,-123 0-16,18 0 0,-17 0 16,16 0-16,89 17 15,-105-17-15,16 0 16,-16 0-16,122 18 15,-123-18-15,18 0 0,0 18 16,-18-18-16,124 0 16,-124 0-16,106 0 15,-88 0-15,-18 0 0,18 0 16,-18 0-16,18 0 0,-18 0 16,0 0-16,18 0 15,-17 0-15,-1 0 0,0 0 16,18 0-16,70 0 15,-88 0-15,18 0 16,-18 0-16,18 0 0,-18 0 0,106 0 16,-105-18-1,-19 18-15,18 0 0,-17 0 16,88-18-16,-89 18 16,18-17-16,-17-1 0,0 1 15,70-19 1,-71 19-16,-17-19 0,18 1 15,-18 17-15,52-52 16,-52 35-16,36-54 16,-54 54-16,18-18 0,0-35 15,-18 35-15,-17 0 16,-1-35 0,1 35-16,-18-17 0,0-54 15,-18 54-15,18-1 16,-17 0-16,-1 1 0,0-1 15,-17-87-15,0 69 16,17 1 0,-17 0-16,-18 17 0,-53-105 15,53 88-15,-88-89 16,53 107-16,-106-107 16,88 107-16,-141-71 15,124 70-15,-1 18 16,-141-52-16,1 34 15,140 36-15,1 17 16,-1 0-16</inkml:trace>
  <inkml:trace contextRef="#ctx0" brushRef="#br2" timeOffset="103677.5717">19614 13600 0,'18'17'47,"0"-17"-32,-1 0-15,1 0 16,0 0-16,-1 0 15,1 0-15,17 0 16,18-17-16,-35-1 16,-1 0-16,1 18 0,17-17 15,1-19-15,-36 19 16,35-19 0,-17 1-16,-1 0 15,-17 0-15,18 17 0,-18-17 16,17-18-16,-17 18 15,0-1-15,0 1 0,0 0 16,0-1-16,18 1 16,-18 0-16,0 0 0,0-18 15,0 17-15,-18-34 16,18 17-16,-17 18 0,-1-1 16,-35-34-16,36 35 15,-19-18-15,1 17 0,-18-34 16,18 35-1,-53-54-15,52 54 16,-17 0-16,1-1 0,-54-34 16,53 35-16,-88-18 15,70 35 1,1-17-16,-19 17 16,19-17-16,-18 17 0,-71-35 15,71 36-15,-106-19 16,88 19-16,-88-36 15,70 35-15,-87-17 16,87 0-16,18 17 16,-17 0-16,-106-17 15,105 0-15,-17 17 0,18 1 16,-124-36-16,105 35 16,1 0-16,0 1 0,-141-19 15,141 19-15,0-1 16,-124-17-1,124 0-15,0 17 0,-141-35 16,141 35-16,-124-17 16,124 18-1,0-1-15,-124-17 16,124-1-16,0 19 0,-141-19 16,158 36-16,-17-17 15,-123-19-15,123 19 16,17-1-16,1 1 0,-19-1 15,19 18-15,0-18 16,-1 1-16,1-1 0,-107-17 16,124 17-16,1 0 15,-19 1-15,-70-36 16,88 18-16,18 17 0,0-17 16,0-1-16,-71-34 15,88 17-15,1 18 16,-1-1-16,18-17 0,-52-52 15,52 52-15,0 0 16,17 0-16,-34-71 16,35 72-16,17-1 0,0-71 15,1 54 1,17 17-16,0-18 0,17 18 16,-17-17-16,36-71 15,-1 88-15,0-71 16,0 54-16,1-1 0,34-52 15,-17-1 1,-18 54-16,1 17 16,-1 0-16,36-71 15,-19 71-15,-16 0 0,-1 0 16,18 1-16,35-54 16,-17 53-16,-18 0 0,0-18 15,70-35 1,-17 1-16,-53 69 15,-18 1-15,18 0 0,18-18 16,-36 35-16,35-35 16,-34 36-1,-19-1-15,19 0 16,-1 1-16,-18-1 0,1 18 0,17-17 16,-17 17-1,0 0 1,-18-18-16,17 18 15,-17-18 1,0 1-16,18 17 16,-18-18-16</inkml:trace>
  <inkml:trace contextRef="#ctx0" brushRef="#br2" timeOffset="103999.6447">11113 7003 0,'0'0'16,"0"-18"-16,0 0 16,35 18-1,-18 0-15,19 0 0,17 0 16,0 0-16,-1 0 0,54 18 16,-53 0-16,18-18 15,35 35-15,-53-35 16,-1 35-16,-34 0 15,0-17-15,-18 0 16,-18 17-16,0 0 0,-17 18 16,-53 53-16,53-71 15,-18 18-15,17 0 0,1-18 16,0 36 0,35-18-16,18-18 15,-1-17-15,1 35 16</inkml:trace>
  <inkml:trace contextRef="#ctx0" brushRef="#br0" timeOffset="121411.6111">9172 16739 0,'18'18'16,"-18"0"-16,18-1 15,-1 36-15,-17-35 16,18 17-1,-1-17-15,19-18 16,-36-18-16</inkml:trace>
  <inkml:trace contextRef="#ctx0" brushRef="#br0" timeOffset="121540.969">9384 16775 0,'35'35'16,"-70"-70"-16,88 88 0,-18-18 15,-17-18-15,17 1 16</inkml:trace>
  <inkml:trace contextRef="#ctx0" brushRef="#br0" timeOffset="122241.3335">10089 16863 0,'-52'-18'16,"104"36"-16,-122-18 0,35 17 16,-18 54-16,17-18 15,19 0-15,-1 17 0,18 1 16,0 52 0,35-70-16,-17 0 0,35 0 15,-18-18-15,18 1 0,53 17 16,-53-53-1,0 0-15,35-36 0,-53 19 16,1-36 0,-36 35-16,0-17 15,0 17-15,-18 18 16,0 0-16,1 18 0,17 0 16,0-1-16,0 54 15,0-36-15,53 18 16,-36-18-16,54-17 15,-36-18-15,36-35 16,-36-1-16,-17 19 16,-1-19-16,-17 1 0,-17 0 15,-1 0-15,-35-1 16,18 19 0,17 17-16,-17 0 15,17 17-15</inkml:trace>
  <inkml:trace contextRef="#ctx0" brushRef="#br0" timeOffset="122502.7478">10848 17674 0,'-18'18'16,"36"-36"-16,-36 18 15,1-17 1,17-19-16,0 1 0,0 0 15,17-1-15,1-16 16,-18 34-16,18 18 0,-1 0 16,1 0-1,-1 18-15,1-1 0,-18 18 16,18-17-16,-1 35 0,1-18 16,17 36-16,1-54 15,-19-17-15,1 0 0,0 0 16</inkml:trace>
  <inkml:trace contextRef="#ctx0" brushRef="#br0" timeOffset="122885.7312">11165 17445 0,'-35'18'16,"35"-1"-16,0 54 15,0-36-15,0 36 16,18-36-16,17-18 15,-17 1-15,-1-18 16,19-35-16,17-53 16,-36 52-16,-17-17 15,18-35 1,-36 0-16,1 53 16,-1-18-16,-35-71 15,-35 1-15,53 88 16,-1-1-16,19 36 15,-1 0-15,0 53 16,18-17-16,18 16 16,0 19-16,-1 0 0,19-1 15,-19 1-15,18-1 0,1-17 0,-1-18 16,18 18-16,17 0 16,-34-35-16,-1 0 15,-17-36-15,-1-17 16,-17 17-16</inkml:trace>
  <inkml:trace contextRef="#ctx0" brushRef="#br0" timeOffset="122995.621">11483 17533 0,'0'18'16,"0"-36"-16,18 53 0,-1-35 15,1 0-15</inkml:trace>
  <inkml:trace contextRef="#ctx0" brushRef="#br0" timeOffset="123224.5456">11518 17392 0,'18'0'31,"-1"0"-31,1 0 15,0 0 1,-1 0 0,19 0-16,-19 0 15,1 0-15,35 0 16,-18-18-16,0 1 16,-35-1-16</inkml:trace>
  <inkml:trace contextRef="#ctx0" brushRef="#br0" timeOffset="123397.0054">11712 17145 0,'0'35'15,"0"-17"-15,0 17 16,0 53-16,0-52 16,18 34-1,-18-34-15,18 16 16,-18-34-16,17-18 0,1 0 15</inkml:trace>
  <inkml:trace contextRef="#ctx0" brushRef="#br0" timeOffset="123555.426">11889 17357 0,'0'70'16,"0"-140"-16,17 176 0,-17-89 0,36 36 15,-19-35 1,1 17-16,-1-17 16,1-18-16</inkml:trace>
  <inkml:trace contextRef="#ctx0" brushRef="#br0" timeOffset="123708.5522">11924 17216 0,'0'35'15,"18"-18"-15,-1-17 0,1 36 16</inkml:trace>
  <inkml:trace contextRef="#ctx0" brushRef="#br0" timeOffset="123930.6816">12153 17498 0,'0'17'0,"0"-34"0,0 52 15,18-35-15,-1 0 16,19 0 0,-19-18-16,1 18 15,-18-17-15,0-1 0,0-17 16,0 17-16,-18 1 15,1-1-15,-1 0 0,0 18 16,1-17-16,-1 17 0,1-18 16</inkml:trace>
  <inkml:trace contextRef="#ctx0" brushRef="#br0" timeOffset="124520.7869">12312 17480 0,'0'-17'16,"18"17"0,-18-18-1,17 18-15,1 0 16,0 0 0,-1-18-16,1 18 15,-1 0 1,1 0-1,-18 18-15,18-18 16,-18 18-16,17-1 16,1-17-16,0 0 31,-1 0 0,-17 18-15,18-1-1,0 1 1,-18 0-16,17-18 16,36 0-16,-18-36 15,-17 19-15,0-36 16,-18 18-16,17-1 16,-17-52-16,-17 53 15,17 0-15,-36-36 16,19 18-16,-1 18 0,-17 0 15,0-18-15,17 53 16,18 35 0,0 0-16,18 53 15,-1-35-15,1 0 16,17 0-16,-17 0 0,52 0 16,-52-18-16,35-35 15,0 18 1,-18-18-16,0 18 15,-17-36-15</inkml:trace>
  <inkml:trace contextRef="#ctx0" brushRef="#br0" timeOffset="124920.8509">13917 16951 0,'0'0'15,"35"123"-15,1-34 0,-1 34 16,-17-52-16,-1-18 0,18 0 15,1 35 1,-19-35-16,1-18 0,0-17 16</inkml:trace>
  <inkml:trace contextRef="#ctx0" brushRef="#br0" timeOffset="125372.3004">14323 17304 0,'0'0'0,"0"17"0,-18 1 0,-17 53 16,35-36-1,0 35-15,0-52 0,18 0 16,17-1-16,-18 1 16,19-18-16,-19 0 0,19-18 15,-19 1-15,-17-1 16,18 0-16,-18-17 0,-18 0 15,18 17-15,0 1 16,-17-1 0,17 18-16,0 18 15,17 35 1,1-36-16,-18 18 16,18-17-16,17 17 15,-18-17-15,-17-36 31,0-17-31,0 17 16,0 1-16,0-1 16,18 18-16,0-17 0,17 17 15,-17 17-15,17 1 16,0 17-16,-17 0 16,-1 1-16,19 34 15,-19-35-15,1-17 16</inkml:trace>
  <inkml:trace contextRef="#ctx0" brushRef="#br0" timeOffset="125745.2126">14923 17427 0,'0'0'16,"-36"18"-16,19 0 0,-1 17 15,18-18 1,0 36-16,0-35 15,18 0-15,-1-1 16,1-17-16,0 0 0,17-17 16,-18-1-16,1-17 15,-18-1 1,0 54 0,18 53-1,-18-18-15,17 17 0,1 54 16,0-72-16,-1 37 15,-17-54 1,18 0-16,-36 18 16,1-18-16,-36-17 15,35-18-15,-35-18 16,36 1-16,-19-36 16,19 18-16,17-18 15,0 17-15</inkml:trace>
  <inkml:trace contextRef="#ctx0" brushRef="#br0" timeOffset="126050.5276">15169 17463 0,'0'0'0,"0"17"16,0 36-16,0-18 15,0-17-15,0 53 16,18-54-16,-18 1 0,18-1 15,-1-17 1,1-17-16,-18-1 16,18 1-16,-18-19 0,0-34 15,0 34-15,0 19 16,0-1-16,17 18 16,1 18-1,-18-1-15,18 1 16,-1 17-16,1-17 0,-1 17 15,1-17-15,0 0 16,-1-1-16,1 1 0,0-18 0,-1 0 16</inkml:trace>
  <inkml:trace contextRef="#ctx0" brushRef="#br0" timeOffset="126373.3474">15487 17498 0,'-18'53'0,"36"-106"0,-36 141 15,36-35-15,0-35 16,35 17 0,-36-35-16,1 0 15,-1-18-15,-17 1 16,0-1-16,0 0 0,0-17 15,-17 0-15,17 17 16,0 0-16,17 36 31,1 17-15,0-17-16,-1 0 16,36 35-1,-17-53-15,-1 17 0,0-17 16</inkml:trace>
  <inkml:trace contextRef="#ctx0" brushRef="#br0" timeOffset="126762.0242">15998 17498 0,'-35'0'16,"70"0"-16,-87 0 0,16 17 15,19-17-15,17 18 16,0 0-16,0-1 0,0 19 0,17 17 15,-17-36-15,36 1 16,-19-18 0,-17-18-1,0-17 1,18 17-16,-18 1 0,0-1 16,0 0-16,0 1 0,17 17 15,-17 17-15,18 54 16,0-18-16,-18 0 15,35 53 1,-35-54-16,18 19 16,-18-36-16,0 36 15,-18-53-15,0-1 16,1-17-16,-36 0 16,35-17-16,1-1 15,-1-17-15,18 17 0,-18-17 16,18-54-16</inkml:trace>
  <inkml:trace contextRef="#ctx0" brushRef="#br0" timeOffset="127050.793">16104 17692 0,'36'-18'15,"-72"36"-15,107-53 0,-1-36 16,-52 53-16,17-17 15,-17 17-15,-18 1 0,0-18 16,-18 35 0,-35 0-1,36 0-15,-36 35 0,35-18 16,1 36 0,17-17-16,35 34 15,0-35-15,-17-17 0,17 0 16,0-18-16,-17 17 0,53-17 15,-54-17-15,18 17 16,-17-18-16,0 18 0,-1 0 16</inkml:trace>
  <inkml:trace contextRef="#ctx0" brushRef="#br0" timeOffset="127846.7706">17251 17604 0,'17'105'16,"-34"-210"-16,34 228 0,-17-105 15,18-18-15,-18-18 16,0 0-16,0 1 0,18-36 15,-18 0-15,17-53 16,-17 53-16,18 36 0,-18-19 16,18 36-16,-18 18 15,0 35 1,0-18 0,17 36-16,-17-36 15,0 0-15,0-17 16,18 0-16,0-18 15,-1-18-15,1-17 16,0 17-16,-1 0 0,1 1 16,17-19-1,-17 36-15,17 0 16,-35 18-16,0 0 16,18-18-16,-18 17 15,0 1-15,17 0 0,1 17 16,0-35-16,-1 0 15,1 0 1,-1-18-16,-17 1 0,18 17 16,-18-18-16,18 18 15,-1 0 1,-17 35 0,18-17-16,-18 0 0,18-1 15,-1 1-15,19-18 16,-19 0-16,-17-18 15,0 1 1,-35-36 0,0 35-16,-1 0 15,1 1-15,17 17 0,1 17 16,34-17 0</inkml:trace>
  <inkml:trace contextRef="#ctx0" brushRef="#br0" timeOffset="128245.8316">18062 17480 0,'0'0'16,"-53"35"-16,36-17 0,-19 35 15,36-18-15,36 18 16,-19-35-16,19-1 0,-19-17 15,54 0-15,-54-17 16,36-36 0,-35 18-16,-18-1 0,18-34 15,-18 35-15,-18-36 16,0 36-16,-17-71 16,17 53-16,-34-35 15,16 52 1,19 1-16,-19 18 15,36 34-15,0 1 0,0 17 16,0 53-16,18-17 16,17 52-16,-17-70 15,35 53 1,-36-71-16,36 36 16,-17-36-16,-19-17 0,1-18 15,0 0-15</inkml:trace>
  <inkml:trace contextRef="#ctx0" brushRef="#br0" timeOffset="128530.5907">18327 17498 0,'17'0'16,"1"0"-1,0-18 1,-18 1-16,0-1 0,0 0 15,-18 18-15,0 0 16,1 0-16,17 18 16,0 0-16,0 17 0,0-18 15,0 1-15,0 17 16,17-17-16,19 35 16,-19-35-16,36-1 15,-35-17-15,0-17 16,-1 17-16,1-18 0,17 0 15,-17 1-15</inkml:trace>
  <inkml:trace contextRef="#ctx0" brushRef="#br0" timeOffset="128849.1556">18733 17127 0,'0'0'16,"-18"53"-16,18 0 15,0-18-15,18 18 0,-18 0 16,17 0-16,-17 0 0,18-18 16,-1 18-16,1-17 0,35 34 15,-35-52-15,-1-18 16,1 0-16,-18-18 16</inkml:trace>
  <inkml:trace contextRef="#ctx0" brushRef="#br0" timeOffset="129070.7431">18997 16986 0,'0'36'15,"0"-19"1,0 1-16,18-1 16,-1-17-16,1 0 15</inkml:trace>
  <inkml:trace contextRef="#ctx0" brushRef="#br0" timeOffset="129181.5384">19191 16986 0,'18'18'16,"-36"-36"-16,36 54 0,-18-19 0,-18 1 16</inkml:trace>
  <inkml:trace contextRef="#ctx0" brushRef="#br0" timeOffset="131244.2772">24818 8361 0,'-35'0'15,"17"0"-15,0 0 16,1 0-16,34 0 31,1 17-15,0-17-16,52 18 15,-17 0-15,71-18 16,-54 0-16,18 0 0,18 0 16,123-18-1,-105 0-15,158-17 16,53 18-16,-141-1 16,177 18-16,-160 0 15,248-18-15,-230 18 16,265 18-1,-229-18-15,17 18 0,300-1 16,0 18 0,-282-17-16,0 0 0,0-18 15,282 17-15,-335-17 16,0 0-16,-18 0 0,-53 0 16,107 0-1,-195-17-15,-35-1 0</inkml:trace>
  <inkml:trace contextRef="#ctx0" brushRef="#br0" timeOffset="133902.2909">22119 16810 0,'18'106'15,"-36"-212"-15,53 282 0,1-105 16,17 88-1,-36-89-15,19 18 0,16 53 16,-16-52 0,-36-72-16,0 1 0,0-36 15,-36-88 1,1 36-16,0-1 16,-18-70-16,35 71 15,1-1-15,17 1 0,0-19 16,0 1-16,53-53 15,0 106-15,52-1 16,-34 36-16,-36 18 16,18 0-16,-35 17 0,-1 0 15,-17 1-15,0 17 0,-17-1 16,-71 37 0,52-36-16,-87-1 15,70-34-15,18 0 0,-36-1 16,53-17-16,18-17 15</inkml:trace>
  <inkml:trace contextRef="#ctx0" brushRef="#br0" timeOffset="134147.9431">22948 16686 0,'-17'0'16,"34"0"-16,-52 18 0,35 70 15,-18-52-15,18 87 16,0-52 0,0-19-16,0 19 0,0-18 0,18 0 15,35 35 1,-18-53-16,0 1 15,1-19-15,-1 1 0</inkml:trace>
  <inkml:trace contextRef="#ctx0" brushRef="#br0" timeOffset="134513.9157">23301 17127 0,'0'0'0,"-18"18"16,18 17-1,0 1-15,0-19 0,18 1 16,0 17-16,17 0 16,-17-35-16,-1 18 0,1-18 15,-1 0-15,1 0 16,0-35-16,-18 17 0,0 0 0,0-17 16,0-18-1,0 36-15,17 17 16,1 17-16,-18 19 15,18-1-15,17 18 16,-17 0-16,-1 0 0,1 0 0,17 52 16,-17-69-16,-18 52 15,0-53 1,0-17-16,-36-18 16,19 0-16,-1 0 0,-17-18 15,-18-35 1,35 0-16,1 18 0,-1-36 15</inkml:trace>
  <inkml:trace contextRef="#ctx0" brushRef="#br0" timeOffset="134804.4921">23777 16633 0,'18'0'0,"-36"0"16,18 18-1,-17 17 1,-1-17-16,0 17 0,1-17 16,-1 35-16,18-18 15,0-17-15,0 17 0,18-17 16,-1-1-16,19 19 15,-19-19-15,36 1 16,-35-18-16,-1 0 16</inkml:trace>
  <inkml:trace contextRef="#ctx0" brushRef="#br0" timeOffset="135020.1842">24007 16792 0,'0'0'0,"0"18"0,0 17 16,0-17-16,17 17 16,-17-17-16,18-1 15,-18 1-15,35 0 16,-35-1-16,18-17 15</inkml:trace>
  <inkml:trace contextRef="#ctx0" brushRef="#br0" timeOffset="135287.1873">24165 16669 0,'0'0'0,"0"17"15,18 1 1,0 0-16,17 17 16,-18-17-16,19-1 15,-19 1-15,36 17 16,-35-17-16,0-1 0,-18 1 16,0 0-16,-18-1 15,18 1-15,-18-18 16,1 18-16,-19-1 15,19-17-15,17 18 16,-18-18-16</inkml:trace>
  <inkml:trace contextRef="#ctx0" brushRef="#br0" timeOffset="135681.7364">24659 17233 0,'0'0'0,"0"18"15,0-1 1,0 1-16,0 17 15,-17-17-15,-1 0 16,0 17 0,1-17-16</inkml:trace>
  <inkml:trace contextRef="#ctx0" brushRef="#br0" timeOffset="136209.5216">25100 17216 0,'0'0'15,"18"0"-15,-1 0 32,1 0-17,0 0-15,17 0 16,0 0-16</inkml:trace>
  <inkml:trace contextRef="#ctx0" brushRef="#br0" timeOffset="136352.0312">25435 17198 0,'18'0'15,"0"0"1,-1 0 0,1-18-16</inkml:trace>
  <inkml:trace contextRef="#ctx0" brushRef="#br0" timeOffset="136482.3522">25665 17180 0,'0'0'0,"17"0"15,1 0 1,0-17 0,-1 17-16,1 0 15</inkml:trace>
  <inkml:trace contextRef="#ctx0" brushRef="#br0" timeOffset="136677.3719">26053 17163 0,'0'17'16,"0"-34"-16,0 52 0,0-17 0,-18 17 15,0 0-15,-17-17 16,-35 52-16,34-52 16,1 0-16</inkml:trace>
  <inkml:trace contextRef="#ctx0" brushRef="#br0" timeOffset="137395.1669">26370 17074 0,'0'0'15,"18"-17"-15,-18-1 16,0 36 0,0 17-1,0 0-15,0-17 0,35 53 16,-17-54-1,-1 18-15,1-17 0,17-18 16,1 18-16,-19-18 0,36-36 16,-35 19-16,-1-18 15,19-18-15,-36-18 16,0 36-16,0 17 16,0-17-1,17 53-15,1-1 16,-18 18-16,18 18 0,-1 53 15,1-35-15,17 52 16,-35-52-16,18-18 16,-18 35-1,0-53-15,-36 0 16,1-35-16,0 0 16,17-17-16,-17-18 15,17-1-15,-35-34 16,36 34-16,-18 1 15,17 0-15</inkml:trace>
  <inkml:trace contextRef="#ctx0" brushRef="#br0" timeOffset="137684.3143">27023 16439 0,'0'0'0,"-18"0"15,1 18 1,-1 0-16,-17 35 16,17-36-16,18 1 0,-18 35 15,18-36-15,0 1 16,36 35-1,-19-35-15,1-1 0,17 1 16,-17 0-16,35-18 16,-18 0-16,-17 0 0</inkml:trace>
  <inkml:trace contextRef="#ctx0" brushRef="#br0" timeOffset="137894.8556">27182 16439 0,'0'-17'16,"52"17"0,-16-18-1,-1 18-15,-17 0 0,-1 0 16,1 0-16,0 0 0</inkml:trace>
  <inkml:trace contextRef="#ctx0" brushRef="#br0" timeOffset="138044.2539">27287 16510 0,'18'53'15,"-36"-106"-15,36 159 0,0-89 16,-18 19-16,0-19 0,17 1 15,-17 17-15,0-17 16,18 0-16</inkml:trace>
  <inkml:trace contextRef="#ctx0" brushRef="#br0" timeOffset="138245.7982">27517 16651 0,'0'0'0,"17"18"0,19 17 16,-19-35-16,1 0 16,17 18-16,-17-18 0,17 0 15,-17 0-15</inkml:trace>
  <inkml:trace contextRef="#ctx0" brushRef="#br0" timeOffset="138414.3308">27693 16633 0,'-53'36'15,"106"-72"-15,-123 89 0,52-35 0,0 17 16,1-17-16,17 0 15,17-18 1,1 0-16</inkml:trace>
  <inkml:trace contextRef="#ctx0" brushRef="#br0" timeOffset="138706.7275">27834 16422 0,'18'17'16,"17"19"-16,-17-36 16,52 35-16,-52-35 15,17 18-15,0-18 16,-17 17-16,17 1 15,-35 0-15,-17 17 16,-1 0-16,-17 0 16,0 1-16,-1-19 15,19 19-15,-54 17 16</inkml:trace>
  <inkml:trace contextRef="#ctx0" brushRef="#br0" timeOffset="140363.6924">28452 16140 0,'0'17'15,"17"54"1,1-18-16,-18 123 15,0-52 1,0-1-16,0 18 16,0 0-16,-18-17 0,36 87 15,-1-122-15,1 52 16,0-71-16,-1-17 16,-17 18-16,0-54 15,0 1-15</inkml:trace>
  <inkml:trace contextRef="#ctx0" brushRef="#br0" timeOffset="141382.605">29016 16986 0,'35'18'31,"18"35"-15,35 17 0,-52-34-16,17-1 0,52 0 15,-69 0 1,17-17-16,17 17 16,-52-17-16,-18 0 0,17-1 15,-34-17 1,-1 0-16</inkml:trace>
  <inkml:trace contextRef="#ctx0" brushRef="#br0" timeOffset="141865.1565">29439 16916 0,'-17'17'15,"-1"19"1,18-1-16,-35 0 16,17 0-16,0-17 0,-34 53 15,-1-18 1,35-18-16,0-18 0,1 19 16,-1-19-16,18 1 15</inkml:trace>
  <inkml:trace contextRef="#ctx0" brushRef="#br0" timeOffset="142560.5522">29863 16263 0,'-36'0'16,"19"18"0,-36-1-16,35 1 15,-17 17-15,17-17 16,1 17-16,17 0 16,35 18-1,-17-35-15,34 35 16,-16-35-16,-1 17 0,-17-18 15,-1 1-15,1-18 16,0 18-16,-1-18 0,-17 17 0,18-17 16</inkml:trace>
  <inkml:trace contextRef="#ctx0" brushRef="#br0" timeOffset="142972.7892">30110 16387 0,'0'17'16,"0"1"-1,17 17-15,-17 18 16,0-35-16,18 17 16,0 18-1,-1-36 1</inkml:trace>
  <inkml:trace contextRef="#ctx0" brushRef="#br0" timeOffset="143383.3819">30251 16316 0,'17'18'47,"19"-1"-16,-19 1-31,36 0 16,-35-18-16,35 17 15,-36 1-15,19 17 16,-36-17-16,17-1 16,-17 1-16,-17 0 15,-1 17 1,0-17-16,1 17 16,-1-18-16,-17 19 15,17-19-15,18 1 16,-17 0-16</inkml:trace>
  <inkml:trace contextRef="#ctx0" brushRef="#br0" timeOffset="144012.7707">30427 17251 0,'0'17'63,"-18"19"-47,1-19-16,-1 1 15,1 17-15,-1-35 16,0 18-16</inkml:trace>
  <inkml:trace contextRef="#ctx0" brushRef="#br0" timeOffset="144191.2452">30692 17216 0,'17'0'15,"1"0"1,0 0 0,-1-18-16,1 18 15</inkml:trace>
  <inkml:trace contextRef="#ctx0" brushRef="#br0" timeOffset="144328.6099">30903 17198 0,'18'0'16,"0"0"0,-1 0-16,1 0 0,0-18 15,-1 18 1</inkml:trace>
  <inkml:trace contextRef="#ctx0" brushRef="#br0" timeOffset="144445.9224">31044 17198 0,'0'0'0,"18"0"16,0 0-16,-18-18 16,17 18-16,1 0 15,-18-17-15</inkml:trace>
  <inkml:trace contextRef="#ctx0" brushRef="#br0" timeOffset="144630.2981">31433 17180 0,'0'36'16,"0"-72"-16,0 89 0,-18-18 0,0 1 16,1-1-16,-1-17 0,0-1 15,-17 1 1</inkml:trace>
  <inkml:trace contextRef="#ctx0" brushRef="#br0" timeOffset="145941.5256">27587 16792 0,'0'0'0,"-17"-17"16,17-1 0,0 0-16,0 1 15,0-1 1,0 0-1,-18 18 1,18-17 31,18 17-47,-18-18 16,0 0-16,17 18 15,-17-17-15,0-1 16,0 1-1,0-1 1,0 36 31,0-1-31,18 1-1,-18-1-15,18 1 16,-1 0-16,1-1 15,-1-17 1,1 0-16,-18-17 16,0-1-1,0 0 1,-18 1-16,18-1 16,0 36 15,18 17-31,-18-17 15,18-1-15,-1 19 16,-17-1-16,36 36 16,-19-54-16,1 54 15,-18-54-15,0 1 0,0 0 16,0-1-16,-18 1 0,1 0 16,-1-18-16,0 17 0,-35-17 15,18 0 1,18 0-16,-54 0 15,36-17-15,-1 17 0,-17 0 16,36 0 0,-18 0-16,17 0 15</inkml:trace>
  <inkml:trace contextRef="#ctx0" brushRef="#br0" timeOffset="146826.8001">31679 16880 0,'0'18'31,"53"17"-15,-35 1-16,70 17 15,-53-18-15,1-18 16,-1 19-16,-17-19 0,17 1 0,-17 0 16,-1-1-16,1-17 0,-18 18 15,18-18 1</inkml:trace>
  <inkml:trace contextRef="#ctx0" brushRef="#br0" timeOffset="146999.2607">32015 16898 0,'-53'71'15,"106"-142"-15,-142 177 0,54-71 0,-53 18 16,53-18-16,-1 1 16,19-36-16,17 17 0,17-17 15</inkml:trace>
  <inkml:trace contextRef="#ctx0" brushRef="#br0" timeOffset="147228.3672">32138 16281 0,'0'0'0,"35"0"0,1 0 16,17 0-16,-18-18 0,35 0 15,-34 1-15,-1 17 16,-35-18-16,-35 18 16</inkml:trace>
  <inkml:trace contextRef="#ctx0" brushRef="#br0" timeOffset="147367.5738">32244 16369 0,'0'70'16,"0"-140"-16,18 176 0,-1-71 0,1-17 15,-1 17-15,1-17 0,0-1 16,-1 1-16,1-18 16,0 17-1</inkml:trace>
  <inkml:trace contextRef="#ctx0" brushRef="#br0" timeOffset="147523.2092">32526 16492 0,'18'36'15,"-1"-19"-15,19 1 16,-19-18-16,1 18 15,0-18-15,-1 0 0</inkml:trace>
  <inkml:trace contextRef="#ctx0" brushRef="#br0" timeOffset="147666.5913">32632 16528 0,'-35'35'0,"70"-70"0,-88 88 16,18-18-1,35-18-15,0 1 0,17 0 16</inkml:trace>
  <inkml:trace contextRef="#ctx0" brushRef="#br0" timeOffset="148331.8219">31944 16281 0,'-18'0'16,"1"17"0,-19 36-1,36-35-15,-17 17 0,-1-17 16,-17 17-16,35 0 15,0-17-15,18 0 16,34 17 0,-16-17-16,-1-1 0,36 1 15,-36-18-15,18 0 16</inkml:trace>
  <inkml:trace contextRef="#ctx0" brushRef="#br0" timeOffset="148722.6128">32897 16316 0,'17'18'16,"1"-1"0,-1 1-16,1 17 0,35 0 15,-35-35 1,-1 18-16,1 0 15,0-1-15,-1 1 0,-17 17 16,-17-17-16,-19 17 16,19-17-16,-1-1 15,0 1-15,1 0 0,-1-1 16,0 1-16,18 0 0</inkml:trace>
  <inkml:trace contextRef="#ctx0" brushRef="#br0" timeOffset="149190.382">33249 16193 0,'0'0'0,"0"17"15,0 18 1,18 1-16,0-1 0,-1 18 16,19 0-16,-1 0 15,-18 17-15,19 1 0,17 70 16,-36-70-16,1-1 15,-18 18-15,0 53 16,-18-88-16,-17 0 0,-53 53 16,35-71-16,-18 1 15</inkml:trace>
  <inkml:trace contextRef="#ctx0" brushRef="#br0" timeOffset="152342.8711">23424 18221 0,'18'0'31,"0"0"-16,-1 0 1,1 0-16,0 0 16,-1 18-16,1-18 15,17 0-15,-17 0 16,35 0 0,-36 0-16,19 0 15,-1 0-15,-17 0 0,35 0 16,17 0-16,-17 0 15,0 0-15,0 0 16,17 0-16,71 0 16,-52 0-16,-1 0 0,0 17 15,18-17-15,123 0 16,-123 0-16,35 0 0,0 0 16,141-17-16,-123 17 15,0 0-15,0 0 16,158 0-16,-158 0 0,123 0 15,-141 0 1,89-18-16,-125 18 16,37 0-16,-90-18 15,1 18-15,-35 0 16,-53 0 0</inkml:trace>
  <inkml:trace contextRef="#ctx0" brushRef="#br0" timeOffset="160713.4165">29192 17939 0,'36'17'16,"-19"-17"-16,71 0 15,-35 0-15,124 0 16,-89 0-16,141 0 16,-88 0-16,177 0 15,-142-17 1,1 17-16,-1 0 0,194-36 15,-193 36-15,-1-17 16,-17-1-16,-18 1 0,53-19 16,-123 36-16,-36-17 15,0 17-15,-52 17 16</inkml:trace>
  <inkml:trace contextRef="#ctx0" brushRef="#br0" timeOffset="187001.1824">10231 18203 0,'0'18'15,"17"-18"17,36 0-17,0 0-15,53 0 16,-36 0-16,107-18 15,-54 18-15,142-17 16,-124 17-16,0-18 16,141 0-16,-123 1 15,-18-1-15,0 1 0,0-19 16,1 1-16,104-18 16,-157 35-16,-36 18 15,-18 0-15,0 18 0,-35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1:37:06.0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32279 3034 0,'0'18'0,"0"-1"16,0 18-16,-17 1 0,-1 70 15,0-54-15,18 1 16,-17 53-16,17-70 15,0-1-15,0 0 0,0-17 16,0-1 0,0 1-16,-18-18 0</inkml:trace>
  <inkml:trace contextRef="#ctx0" brushRef="#br0" timeOffset="246.4599">32068 3545 0,'0'0'16,"0"71"-16,17-36 0,-17 1 16,18-1-16,-1 0 0,19 0 15,-1-17-15,-17-18 16,17 18-16,-17-18 0,17 0 15,18-18-15,-36 0 16,19 1 0,-19-1-16,1 0 15</inkml:trace>
  <inkml:trace contextRef="#ctx0" brushRef="#br0" timeOffset="1241.8961">31909 1782 0,'0'0'0,"17"17"0,1 36 16,0-18-16,-1 54 15,1-54-15,0 35 16,-1-34-1,1-1-15,0 0 16,-1-35-16</inkml:trace>
  <inkml:trace contextRef="#ctx0" brushRef="#br0" timeOffset="1402.3218">31997 1729 0,'0'0'0,"18"0"0,-1 0 16,19 0-16,-19-18 0,54 0 16,-36 1-16,36 17 15,-54 0 1,-17 17-16</inkml:trace>
  <inkml:trace contextRef="#ctx0" brushRef="#br0" timeOffset="1528.1978">32173 1923 0,'36'-18'16</inkml:trace>
  <inkml:trace contextRef="#ctx0" brushRef="#br0" timeOffset="1798.2996">32350 2134 0,'0'0'0,"0"-35"0,0 17 16,17-35-16,-17 36 16,36-18-1,-19 17-15,1 18 0,17 0 16,-17 0 0,-1 35-16</inkml:trace>
  <inkml:trace contextRef="#ctx0" brushRef="#br0" timeOffset="2309.3471">32526 2081 0,'18'0'16,"17"-17"0,-17 17-16,17-36 15,-35 19-15,18-1 16,-18-17-16,-18 35 15,0 0 1,-17 18 0,17-1-16,1 1 0,17 17 15,0-17-15,0-1 0,17 1 16,-17 0 0,18-1-16,0-17 0,-1 0 15,1 18-15,0-36 16,-1 18-16,1-17 0,-18-1 15,18 18 32,-18 18-31,17-18-16,1 0 16,-1 0-1,1-18-15,0 0 16,-18 1-1,17 17-15,-17-18 0,18 18 16,0 0-16,17 0 16,-35 18-16,18-1 15,-18 19-15,17-1 16,-17-17-16,18-1 16,-18 1-1,17-18-15</inkml:trace>
  <inkml:trace contextRef="#ctx0" brushRef="#br0" timeOffset="2714.7557">32985 1887 0,'0'0'16,"-18"53"-16,36-17 0,-18-1 15,35 0-15,-17-17 16,17-1-16,0-17 16,-17-35-1,-18 17-15,17 1 16,-17-18-16,0-1 0,0 1 16,0 0-16,0-1 0,0 19 15,-17-1-15,17 36 16,-18 52-1,18-17-15,18-17 16,-18 16-16,17-16 16,1-19-16,35 36 15,-35-35-15,-1 0 0,19-18 16,-19 0-16,1 0 16,0 0-16,17-18 15,-18 18 1,-17 18-1,0-1-15,-17 1 16</inkml:trace>
  <inkml:trace contextRef="#ctx0" brushRef="#br0" timeOffset="4811.6468">24077 3986 0,'18'0'15,"-18"-17"1,17-1 0,1 0-1,-18 1-15,18-1 16,-1 1-16,1-19 0,0 19 15,-1-19-15,1 1 0,52-53 16,-34 53-16,17-54 16,-18 54-16,0-18 15,-17 36-15,17-19 0,0-17 16,-17 36-16,35-1 16,-35 0-16,17 18 15,-18 0-15,36 0 16,-35 0-1,35 36-15,-18-19 16,36 36-16,-54-35 16,36 0-16,36 35 15,-19-53-15,54 35 16,-54-35-16,71 17 16,-88-17-16,71 0 15,-54 0-15,54 0 16,-54 18-1,-17-18-15,0 0 0,53 0 16,-53-18-16,17 18 16,-34-17-16,-1-1 15,-17 18-15,-1-17 0,1-1 16,-1 18 0,-17-18-16,0 1 15,-17 17 1</inkml:trace>
  <inkml:trace contextRef="#ctx0" brushRef="#br0" timeOffset="5418.0921">26370 3422 0,'18'0'0,"-36"0"0,53-18 16,-35 1-16,36-1 16,-36 0-16,35-17 15,-35 0-15,18 17 16,-1 1-16,-17-36 0,0 35 15,0-17-15,0 17 0,0 0 16,0 1 0,0-1-16,0 1 15,0 34 1,0 18 0,0 1-16,18 17 15,-18-18-15,18 0 16,-1 36-1,1-54-15,-1 19 16,1-19-16,17 1 0,18 0 16,-35-18-16,52 0 15,-52 0 1,17 0-16,-17 0 0,0 17 16,-1-17-16,1 0 15</inkml:trace>
  <inkml:trace contextRef="#ctx0" brushRef="#br0" timeOffset="6922.1884">26899 3440 0,'0'0'0,"18"0"16,35-18 0,-18 18-16,0 0 15,54 0-15,-36-18 16,52 18-16,-52 0 16,88-17-16,-70 17 15,105-18-15,-87 0 16,-1 1-16,88-1 15,-88 0-15,-17 1 16,-1 17-16,1 0 0,52-18 16,-70 18-16,36 0 15,-37 0-15,37 0 16,-36 0-16,-18 0 16,18 0-16,-18 0 0,0 0 15,36 0 1,-1 0-16,-34 0 15,-1 0-15,18 0 0,-18 0 16,0 0-16,54 0 16,-36 0-16,-18 0 0,35 0 15,-34 18 1,17-18-16,-18 0 16,0 0-16,-17 0 15,-1 17-15,1-17 16,0 0-16,-1 18 15,1-18 1,0 0-16,-1 18 16,1-18-1,-18 17 17,18-17-17,-1 0-15,-17 18 16,35-18-16,-17 0 15,0 0 1,-1 0 0,1 0 15,0 0-15,-1-18-1,1 18-15,0 18 16,-1-18-1,1 0-15,17 0 16,-17 0 0,35 0-16,-18 0 15,-17 0-15,35 0 16,-36 0-16,18 0 16,-17 0-16,0 0 15,17 0 1,-17 0-16,-1 0 0,1 0 15,0 18-15,-1-18 16,1 0-16,-1 0 16,1 17-1,0-17 1,-1 0-16,1 0 16,0 0-1,-1 18 16,1-18-31,0 0 16,-1 0 0,1 0-16,0 0 15,-18 18 1,17-18 15,-17 17-31,0 1 16,18 17-1,-18-17-15,0 35 16,0-18-16,0 0 16,0 1-16,0-19 15,0 18-15,0 1 16,0-19-16,-18 19 16,1-36-16</inkml:trace>
  <inkml:trace contextRef="#ctx0" brushRef="#br0" timeOffset="7652.8644">25559 2328 0,'0'18'15,"-18"53"1,0-19-16,18-16 0,0 17 15,18-18-15,0 0 16,-1-17-16,54 35 16,-18-36-16,35 1 15,-53-18-15,36 0 16,-53-18-16,-1 1 16</inkml:trace>
  <inkml:trace contextRef="#ctx0" brushRef="#br0" timeOffset="7782.3284">25665 2611 0,'17'0'16,"19"-18"-1,-1 18-15,0-18 16</inkml:trace>
  <inkml:trace contextRef="#ctx0" brushRef="#br0" timeOffset="7921.1966">25541 2275 0,'0'0'15,"18"-35"-15,-1 18 0,1-1 16,17 0-16,-17 18 16,0-17-16,-1 17 15</inkml:trace>
  <inkml:trace contextRef="#ctx0" brushRef="#br0" timeOffset="8175.3724">25947 2646 0,'0'0'16,"17"0"-16,-17-18 15,0 1 1,0-1-16,0 0 15,0 1-15,18-1 16,0 18-16,-1-18 0,1 36 16,17 0-1,-17-1-15,17 19 16,0-19-16,-17 1 16,0-1-16,17-17 15</inkml:trace>
  <inkml:trace contextRef="#ctx0" brushRef="#br0" timeOffset="8531.8196">26335 2522 0,'0'0'15,"-18"0"1,18 18-16,0 0 16,0-1-1,0 1-15,18-18 16,0 0-16,-1 0 15,-17-18 1,18 18-16,-1 0 16,1 18-1,0 0-15,-1 17 16,1 53-16,0-35 16,-18-18-16,17 18 15,-17-18-15,0-17 0,0 17 16,0-17-16,-17 0 15,-1-18-15,-35 0 16,18 0-16,17-18 0,-17 0 16,0 1-16,-18-19 15,35 19-15,0-1 0,18 1 16,18-36 0</inkml:trace>
  <inkml:trace contextRef="#ctx0" brushRef="#br0" timeOffset="8749.6685">26547 2011 0,'17'53'16,"1"-18"-1,-1 18-15,1-18 0,0 71 16,-18-53-16,17 18 15,-17-19-15,18 37 16,-18-72-16,18 36 16,-1-53-16</inkml:trace>
  <inkml:trace contextRef="#ctx0" brushRef="#br0" timeOffset="8904.9226">26864 2505 0,'18'35'16,"-36"-70"-16,53 88 16,-17-36-16,0-17 15,-18-17 17</inkml:trace>
  <inkml:trace contextRef="#ctx0" brushRef="#br0" timeOffset="9211.3792">27005 2399 0,'0'0'15,"-17"0"-15,17 18 16,-18-1-1,36 1-15,-18 17 16,17-17-16,1-1 16,-1 1-1,1-18-15,0 18 0,-1-18 16,-17 17-16,18-17 0,-36 0 31,-35 18-15,36-18-16,-18-18 15</inkml:trace>
  <inkml:trace contextRef="#ctx0" brushRef="#br0" timeOffset="9488.6162">27234 2081 0,'0'0'0,"0"53"0,0 71 15,0-71-15,0 0 16,0 35-16,0-53 16,0 18-16,18-35 15,0-18 1,-1 0-16,1-18 16,0 0-1,-1 1-15,1 17 0,0 0 16,-1 17-16,1 19 15,-1-19-15,1 36 16,-18-35-16,0 17 16</inkml:trace>
  <inkml:trace contextRef="#ctx0" brushRef="#br0" timeOffset="11173.7125">26846 2205 0,'18'0'0,"0"0"31,-18-18-15,-18 18 0,18-17-1</inkml:trace>
  <inkml:trace contextRef="#ctx0" brushRef="#br0" timeOffset="60072.994">22507 5574 0,'18'0'46,"17"0"-30,-17 0-16,17 0 16,-17 0-16,35 0 15,-36 0-15,54 0 16,-36 0-16,53 0 16,-35 0-16,35 0 15,18 0 1,-53 0-16,18 0 0,52 18 15,-52-18-15,105 17 16,-88-17-16,1 0 16,16 18-16,1-18 0,0 0 15,106 0 1,-89 17-16,124 1 16,-123-18-16,-1 18 0,1-18 15,17 17-15,0-17 16,-18 18-16,159 0 0,-140-18 15,157 17 1,-140-17-16,-18 18 0,177-18 16,-159 0-16,158 0 15,-158 0 1,17 0-16,-17 0 0,17 0 16,159-18-16,-158 18 15,158 0-15,-159 0 16,177-17-16,-176 17 15,17-18-15,-18 18 0,0 0 16,1-18-16,-1 18 0,212-17 16,-211 17-1,193-18-15,-194 18 16,195 0 0,-212 0-16,87-18 0,-140 18 15,35-17 1,-88 17-16,-17 0 0</inkml:trace>
  <inkml:trace contextRef="#ctx0" brushRef="#br0" timeOffset="113382.7197">15469 16880 0,'18'0'31,"0"0"-31,-1 0 16,1 0-16,0 0 15,34 0-15,19 0 16,-18 0-16,70 0 16,-52 0-1,105-17-15,-87 17 16,122-18-16,-87 1 15,105 17-15,-123 0 16,17 0-16,-17 0 16,18 0-16,105 17 0,-123 1 15,176-1 1,-123-17-16,17 0 16,18 0-16,0 18 0,0-18 15,-17 0-15,-19 0 0,142 18 16,-176-18-16,123 17 15,-142-17-15,89 0 16,-123 18-16,52-18 16,-87 0-16,-19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1:40:50.42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17533 2663 0,'0'-17'15,"0"34"32,0 19-31,18-1-16,-18 0 0,17 36 15,-17-18-15,18 35 16,-18-35-16,18-18 16,-18 0-16,17 1 0,-17-19 15,18 36 1,-18-35-16,0 0 0,0-1 15,18-17 1,-36 0 0,18-17-16</inkml:trace>
  <inkml:trace contextRef="#ctx0" brushRef="#br0" timeOffset="288.6182">17463 3122 0,'17'18'0,"-34"-36"0,34 53 16,18 1-16,-35-1 16,18 0-16,0 0 15,-1-17-15,-17 0 16,18-18-16,17 17 15,1-17-15,-1-35 16,0-18 0,0 18-16,-17 0 15,0-1-15,-1 1 0,-17 17 0,18-34 16,0 52 0</inkml:trace>
  <inkml:trace contextRef="#ctx0" brushRef="#br0" timeOffset="3740.706">24853 1376 0,'0'17'16,"18"54"-16,-1-18 15,19 70-15,-19-52 16,-17 17-16,18-17 15,0-1-15,-18 1 0,17 35 16,1-89-16,-18 19 16,0-54-1,-35-17 1,17-18-16,0 0 0,1-71 16,-1 71-16,18-17 15,0-1-15,0 1 16,0-54-16,18 89 15,35-36-15,-36 54 16,72-18-16,-54 35 16,35 17-16,-52 1 15,35 35 1,-53-36-16,0 54 16,0-36-16,-35 18 15,-1-35-15,-17 17 16,36-35-16,-36 0 15,35 0-15,1 0 16,17-18-16</inkml:trace>
  <inkml:trace contextRef="#ctx0" brushRef="#br0" timeOffset="4070.9339">25629 1217 0,'0'0'0,"-17"0"15,-1 0-15,0 53 16,1-18-16,-19 53 16,36-17-16,-17-18 15,17 18-15,17-1 0,-17 1 0,18-18 16,0-18-16,-1 18 0,19 17 16,-19-52-16,19 35 15,-19-53 1</inkml:trace>
  <inkml:trace contextRef="#ctx0" brushRef="#br0" timeOffset="4748.0002">25929 1658 0,'0'18'15,"0"17"1,0-17-16,0 17 16,18 0-16,-1-17 0,-17-1 15,18-17-15,0 18 0,17-18 16,-17 0-16,17-18 16,-35 1-1,18-18-15,-1 17 16,-17-35-16,0 35 15,18 18 1,-1 36-16,1 34 16,-18-17-16,18 0 15,-1 0-15,1 0 16,0 0-16,-1 0 16,-17-18-16,18 0 0,-18 18 15,0-35-15,-35-1 16,17-17-16,-35 0 15,35 0-15,-34-35 16,16 18-16,-17-36 16</inkml:trace>
  <inkml:trace contextRef="#ctx0" brushRef="#br0" timeOffset="5331.4413">25929 1358 0,'0'-17'16,"18"-19"-1,17-17 1,-35 36-16,18-19 15,-1 19-15,1-1 16,0 1-16,-18-1 0,17 18 0,-17-18 16,18 36-1,0 0-15,-1-1 0,-17 1 16,35 35 0,-17-18-16,0-17 0,-18 17 15,17-17-15,1-18 0,0 17 16,-1 1-16</inkml:trace>
  <inkml:trace contextRef="#ctx0" brushRef="#br0" timeOffset="5710.951">26547 1076 0,'17'-18'16,"-34"18"-1,-1 18 1,0 0-16,-17 17 15,17-17 1,18-1 0,0 1-16,0 17 15,18-17-15,17-1 16,-17 1-16,17 0 16,-17-1-16,-1 1 15,1 0-15,0-1 16,-1 1-1</inkml:trace>
  <inkml:trace contextRef="#ctx0" brushRef="#br0" timeOffset="6339.6218">26758 1076 0,'0'18'16,"18"-1"-1,-18 1-15,0 0 16,17-1-16,-17 1 16,0-1-16,18-17 0,-18 18 15,0 0-15,18-18 16</inkml:trace>
  <inkml:trace contextRef="#ctx0" brushRef="#br0" timeOffset="6739.6477">26899 1005 0,'18'0'31,"0"18"-31,-1-18 16,19 18-16,-19-1 15,18 1 1,-17 0-16,17 17 16,-35-17-16,18-18 15,0 17-15,-18 1 0,17-1 16,-17 1-16,0 0 31,0-1-15,-17-17-1,17 18-15,-18 0 0,0-1 16,1 1-16</inkml:trace>
  <inkml:trace contextRef="#ctx0" brushRef="#br0" timeOffset="7830.5484">27552 1094 0,'0'17'16,"18"54"0,-18-36-16,17 71 15,1-36-15,-18 1 0,18 70 16,-1-88-16,1 18 16,-1-36-16,1-17 15,0 17-15,-1-35 0,19 0 16</inkml:trace>
  <inkml:trace contextRef="#ctx0" brushRef="#br0" timeOffset="8062.2266">28011 1535 0,'52'35'16,"-104"-70"-16,140 88 0,-35-18 16,-18-18-16,0 1 15,36 0-15,-54-1 16,36 19-16,-35-36 16,0 0-16,-1 0 15</inkml:trace>
  <inkml:trace contextRef="#ctx0" brushRef="#br0" timeOffset="8429.1995">28346 1429 0,'0'0'0,"17"0"0,-17-18 15,-17 18 1,17 18 0,-18-1-16,0 1 0,-34 35 15,34-18-15,-35 36 16,35-54-16,-17 36 16,35-35-16,0 0 15</inkml:trace>
  <inkml:trace contextRef="#ctx0" brushRef="#br0" timeOffset="8702.8075">28504 1005 0,'0'0'16,"71"36"-16,-36-19 0,1 1 16,34 53-16,-52-19 15,17-16-15,-17 34 16,-1 36-16,1-35 16,-18-18-16,-18 17 0,1 1 15,-1-18-15,-35 52 16,35-52-16</inkml:trace>
  <inkml:trace contextRef="#ctx0" brushRef="#br0" timeOffset="14023.6588">19420 2699 0,'0'0'0,"0"-18"15,0 0 17,0 36-1,0 0-15,0 17-16,0 53 0,0-35 15,0 53-15,18-71 16,-18 53-16,0-52 15,18 17 1,-18-36-16,0 19 16,17-19-16</inkml:trace>
  <inkml:trace contextRef="#ctx0" brushRef="#br0" timeOffset="14350.9277">19262 3016 0,'0'0'0,"17"18"16,-17 17-1,0-17-15,18 17 0,0 18 16,-18-18 0,0-17-16,17 17 0,-17-17 15,18-1-15,0 19 16,-1-36-16,18 17 16,-17-34-16,17-1 15,-17 0-15,35-34 16,-18 16-16,0-17 15,-17 36-15,0-19 0</inkml:trace>
  <inkml:trace contextRef="#ctx0" brushRef="#br0" timeOffset="16553.9587">20391 2663 0,'0'18'31,"0"17"-16,0 1-15,17-1 16,-17 0-16,0 18 0,0 0 16,0 0-16,0 35 15,0-53-15,0 18 16,0-35-16,18 0 0,-18-1 16,17-17-16</inkml:trace>
  <inkml:trace contextRef="#ctx0" brushRef="#br0" timeOffset="16844.2321">20249 3052 0,'0'52'0,"0"-34"15,18 17-15,-18-17 0,18 17 16,-1 1-16,1-19 16,0-17-16,-1 18 15,1-18-15,17 0 0,18-35 16,-35 17-16,-1 18 16,1-18-16,0 1 0,17-19 15,-17 19-15,17-19 16,-17 19-1</inkml:trace>
  <inkml:trace contextRef="#ctx0" brushRef="#br0" timeOffset="70959.9036">10724 10425 0,'0'0'16,"0"-36"-16,0 19 16,-17 17-1,17 17-15,0 19 16,17 69 0,-17-52-16,18 0 0,0 53 15,-1-53-15,19-18 16,-1 18-1,0-35-15,18-1 16,-35-17-16,17-35 0,-17 18 16,17-54-16,-17 18 15,-18 18-15,0-36 16,0 54-16,0-1 16,17 0-16,1 36 15,0 53 1,-1-19-16,1 90 15,-18-72-15,0 18 16,0-17-16,0-1 0,0 1 16,0-18-16,-35 53 15,17-71-15,0-17 16,18-1-16,-17 1 0,-19-18 16,19 0-16,-19-35 15,19-1-15,17 19 0,-36-54 16,19 36-1</inkml:trace>
  <inkml:trace contextRef="#ctx0" brushRef="#br0" timeOffset="72432.5464">11589 10019 0,'0'0'0,"-18"0"47,-17 18-47,17-1 16,-35 18-16,36 1 15,-19-19-15,19 1 0,-1 0 16,0-1-16,1 1 15,17 17 1,0-17-16,35 17 16,-17-17-16,35 17 15,-36-35-15,36 35 16,-35-17-16,-1-18 16,1 18-16,0-18 15</inkml:trace>
  <inkml:trace contextRef="#ctx0" brushRef="#br0" timeOffset="72628.6749">11677 10160 0,'0'35'0,"0"-70"0,0 88 15,18-18 1,-18 0-16,17 1 0,1-19 15,0 1 1,-1-18 0,1-35-16</inkml:trace>
  <inkml:trace contextRef="#ctx0" brushRef="#br0" timeOffset="72889.3288">11853 10001 0,'18'18'16,"-18"0"-16,35-1 16,-17 1-16,35 17 15,-36-17-15,19-1 16,-19 1-16,19 17 16,-36-17-16,17 0 0,-17 17 15,-17-18-15,17 1 16,-18 0-16,0-1 15,1 1-15,-1-18 0,0 18 16,-17-1-16,0 1 16,35 0-16,-18-1 15,18 1-15</inkml:trace>
  <inkml:trace contextRef="#ctx0" brushRef="#br0" timeOffset="73668.2956">13441 10548 0,'0'-18'0,"0"36"0,0-53 16,0 52-1,0 54 1,0-36-16,0 1 16,17-1-16,1 18 15,0-18-15,-1-35 0,1 18 16,17-18-16,-17-18 15,0 0-15,-1-17 16,1 0-16,-18 0 16,0 17-16,18 18 15,-1 18 1,1 52-16,-1 1 16,1 52-1,-18-70-15,18 71 0,-18-72 16,0-16-1,-18-1-15,0 0 0,1 1 16,-1-36-16,1 0 0,-36-18 16,0-53-1,17-17 1,19 0 0,-1 35-16</inkml:trace>
  <inkml:trace contextRef="#ctx0" brushRef="#br0" timeOffset="74063.4913">13970 10089 0,'0'0'15,"-18"0"1,1 18-16,-1 0 15,-35 35 1,36-36-16,-19 19 0,19-1 16,17 0-16,0-17 15,0-1-15,35 36 16,-17-35-16,34 0 16,-34-1-16,17-17 0,-17 0 15,17 0-15</inkml:trace>
  <inkml:trace contextRef="#ctx0" brushRef="#br0" timeOffset="74318.6697">14093 10178 0,'0'0'0,"36"0"0,-19 0 15,1 0-15,0 0 16,-1 0-16,1 17 0,-18 19 15,-18-1 1,18 0-16,-35 0 16,17-17-16,18 0 15,0-1-15,36-17 16,-19 0-16,19 0 16,-1-17-16,-17 17 15,-1-18 1,1 18-16</inkml:trace>
  <inkml:trace contextRef="#ctx0" brushRef="#br0" timeOffset="74576.222">14340 10072 0,'0'17'16,"18"1"-1,0 0-15,35 17 16,-36-17-16,54-1 15,-54 1-15,19 0 16,-1 17 0,-17-18-16,-18 1 0,-36 35 15,1-18 1,-18 1 0,36-19-16,-36 19 15,35-36-15,18 17 16,-18-17-16</inkml:trace>
  <inkml:trace contextRef="#ctx0" brushRef="#br0" timeOffset="74919.1168">16563 10795 0,'0'18'15,"0"-1"1,18 1 0</inkml:trace>
  <inkml:trace contextRef="#ctx0" brushRef="#br0" timeOffset="75065.0347">17039 10724 0,'18'0'0,"-36"0"16,53 0-16,-17 0 0,0 0 15</inkml:trace>
  <inkml:trace contextRef="#ctx0" brushRef="#br0" timeOffset="75207.8846">17445 10760 0,'18'-18'15,"-1"18"-15,1 0 16</inkml:trace>
  <inkml:trace contextRef="#ctx0" brushRef="#br0" timeOffset="75348.2588">17780 10795 0,'0'0'16,"0"18"-1,-18-18-15</inkml:trace>
  <inkml:trace contextRef="#ctx0" brushRef="#br0" timeOffset="75915.7674">18997 10407 0,'0'35'16,"18"1"-16,-18-1 15,17 53 1,-17-53-16,36 36 16,-19-36-16,19-17 0,-1-1 15,-18-17-15,36-17 16,-35-1-16,0 0 0,-18 1 15,0-54 1,0 54-16,-18-1 0,18 0 16,-18 18-16,18-17 0,0 34 15,18 54 1,0-18-16,17 70 16,-17-52-16,-1-18 15,1 0-15,0-18 0,-18 18 16,0-18-16,-18 0 15,-17-17-15,-36 0 16,18-18-16,-53-18 16,71 0-16,-53-34 15,70 34-15,1-53 16,17 36-16,17 0 16</inkml:trace>
  <inkml:trace contextRef="#ctx0" brushRef="#br0" timeOffset="76460.8361">19685 9913 0,'18'0'16,"-36"0"-16,36-18 16,-36 18-1,-17 36 1,-1-19-16,-16 36 15,16-17-15,-17 16 16,53-16 0,-17-19-16,17 19 0,35-1 15,0 0-15,18 0 16,-18-17-16,36 17 16,-36-35-16,18 18 15,-35-18 1,17 0-16,-17-18 15</inkml:trace>
  <inkml:trace contextRef="#ctx0" brushRef="#br0" timeOffset="76638.6009">19861 9984 0,'18'0'0,"-36"0"0,54 0 15,-1 0 1,-17 0-1,17 0-15,-17 0 0,34 0 16,-52-18-16,36 18 16,-54 0-1</inkml:trace>
  <inkml:trace contextRef="#ctx0" brushRef="#br0" timeOffset="76769.6518">19985 10054 0,'0'0'15,"0"71"-15,0-18 0,0 17 16,0-35-16,0 36 16,18-53-16,-18-1 0,17 1 15,1-18-15</inkml:trace>
  <inkml:trace contextRef="#ctx0" brushRef="#br0" timeOffset="77110.5587">20179 10248 0,'0'35'0,"0"-70"0,0 88 15,0-35-15,18-1 16,-18 1-16,17-18 0,18 0 16,-17 0-1,0-35 1,-1 17-16,1 0 15,-18 1-15,18 17 16,-18 17-16,0 36 16,17-17-16,-17 52 15,0-35 1,0 17-16,0-52 16,-17 17-16,17-17 0,-18 0 15,0-1-15,-17 1 16,0-18-16,-36 0 15,36 0-15,-18-35 16,18 17-16</inkml:trace>
  <inkml:trace contextRef="#ctx0" brushRef="#br0" timeOffset="78022.0719">20461 9984 0,'18'0'15,"-1"0"1,1 0-16,35 0 16,-18 0-16,18 17 15,-18-17-15,1 18 16,-19-18-16,1 18 0,0-1 16,-1 1-16,1-18 15,-18 17-15,0 1 0,0 0 16,0-1-16,-35 19 15,-1-19-15,19 19 0,-1-19 16,-17 1-16,17-1 0,1 1 16,-19 0-1,1-1-15,-18 1 16</inkml:trace>
  <inkml:trace contextRef="#ctx0" brushRef="#br0" timeOffset="78572.0361">18909 10089 0,'0'0'16,"18"0"15,-1 0-15,1 0-16,-1 0 0,19-17 15,-19-1-15,1 1 16,0 17-16,-1-36 15,1 36-15,-18-17 16,0-1-16,0 36 16,18 35-1,-1-36 1,1 36-16,-1-18 16,1-17-16,0 0 15,-1-1-15,1 1 0,-18 0 16</inkml:trace>
  <inkml:trace contextRef="#ctx0" brushRef="#br0" timeOffset="79358.3177">13247 10213 0,'17'0'16,"19"-18"-1,-19 1-15,1-1 16,0 0-16,-1-17 15,1 17-15,-18 1 16,0-1-16,0 1 16,0-1-16,0 36 31,18-1-15,-18 18-16,35 1 15,-18-19-15,-17 1 16,18 0-16,17 17 15,-35-17-15,36-1 16</inkml:trace>
  <inkml:trace contextRef="#ctx0" brushRef="#br0" timeOffset="80063.4192">10672 10089 0,'0'0'0,"-18"0"0,0 0 16,18-17 15,18-18-15,0-1-16,17-17 15,-18 36-15,-17-19 16,18 19-16,0-36 15,-18 35-15,17 18 16,1 18 0,17 52-1,-17-34-15,0-1 16,-1 0-16,1 1 0,17 34 16,-17-52-16,-1 17 15,-17-17-15</inkml:trace>
  <inkml:trace contextRef="#ctx0" brushRef="#br0" timeOffset="81633.1388">9472 9966 0,'53'123'0,"-35"-34"16,-1-1-16,19 35 0,-19 107 16,1-125-16,-1 1 15,1-18-15,-18-35 16,0 18-16,0-53 16,-18-18-16,1-18 0,-36-53 15,18 1-15,-18-89 16,17 71-16,19-106 15,17 70 1,17 1-16,1-1 16,17 19-16,18-1 0,53-18 15,-53 107-15,53-1 16,-71 36-16,18 52 16,-53-17-16,-18 18 15,1-1-15,-18 1 0,-54 52 16,36-70-16,-70 18 15,88-36-15,-18-17 16,35-1-16,0-17 0,18-17 31</inkml:trace>
  <inkml:trace contextRef="#ctx0" brushRef="#br0" timeOffset="81960.246">10160 9613 0,'-35'124'15,"70"-248"-15,-88 442 0,53-212 16,0 17-16,0 0 0,35 107 16,-17-124-1,0-1-15,17-16 0,35 52 16,-34-71-16,-19-17 15</inkml:trace>
  <inkml:trace contextRef="#ctx0" brushRef="#br0" timeOffset="82376.6327">12453 10777 0,'0'0'16,"18"18"-16,-18 0 0,0 35 15,-18-18-15,0 0 16,1 53-16,-1-52 16,1 34-16</inkml:trace>
  <inkml:trace contextRef="#ctx0" brushRef="#br0" timeOffset="82821.316">15046 10813 0,'18'35'15,"-18"-17"-15,0 17 16,-36 18 0,19-18-16,-19 53 15,19-52-15,-1-1 0</inkml:trace>
  <inkml:trace contextRef="#ctx0" brushRef="#br0" timeOffset="83728.2552">18397 10883 0,'-17'35'15,"34"-70"-15,-34 106 0,-19-18 16,19-18-16,-1 0 15,18 1-15,-17-19 0,17 18 16,0-17-16</inkml:trace>
  <inkml:trace contextRef="#ctx0" brushRef="#br0" timeOffset="95351.294">21184 9790 0,'0'0'16,"0"-18"-16,-17 18 15,17 18-15,0-1 16,0 71 0,17-35-16,-17 18 0,0-1 15,18 19-15,-18 122 16,0-122-16,18 87 16,-1-106-16,-17 1 15,18-18-15,-18 0 0,0-18 16,18 0-16,-18 18 15,17-53-15</inkml:trace>
  <inkml:trace contextRef="#ctx0" brushRef="#br0" timeOffset="95695.9865">21661 10372 0,'17'0'31,"1"35"-31,17 0 16,18 18-16,-18-18 16,1-17-16,-1 17 0,35 1 15,-34-1-15,-1-17 16,-17-1-16,17 1 16,-35-36-1</inkml:trace>
  <inkml:trace contextRef="#ctx0" brushRef="#br0" timeOffset="95879.2141">22013 10389 0,'0'0'15,"-53"36"-15,18-1 16,0 0-16,-18 36 15,18-36-15,17-17 0,-17 35 16,35-36-16,0 1 16</inkml:trace>
  <inkml:trace contextRef="#ctx0" brushRef="#br0" timeOffset="96190.5436">22172 9825 0,'0'0'0,"18"0"0,-18 18 15,17-1-15,19 36 16,-19 0-16,19 0 0,-1 53 16,-18-36-16,36 71 15,-53-70-15,18 0 16,-18-1-16,0 1 16,-18 52-16,1-70 15,-36 53-15</inkml:trace>
  <inkml:trace contextRef="#ctx0" brushRef="#br0" timeOffset="98371.0952">11465 8908 0,'0'-18'16,"0"36"-16,-17-54 15,17 19-15,-18 17 16,18 17 0,0 1-1,0 70 1,0-53-16,0 71 16,0-53-16,0 0 0,0 0 15,18 0-15,-18-18 16,17-17-16,1 17 15,-18-17-15,18-18 16,-18-18-16</inkml:trace>
  <inkml:trace contextRef="#ctx0" brushRef="#br0" timeOffset="98631.9756">11289 9260 0,'0'0'16,"35"36"-16,-35-1 0,18 0 15,-1 1-15,-17-19 16,18 1-16,0 17 16,-1-17-16,1-18 0,0 17 15,-1-17-15,1-17 16,35-19-16,-36 19 15,36-54 1,-17 18-16,-19 36 16,-17-1-16,18 0 0</inkml:trace>
  <inkml:trace contextRef="#ctx0" brushRef="#br0" timeOffset="101974.2513">13758 8996 0,'0'-18'31,"0"36"-15,0-1-16,18 1 16,-18 17-16,0 1 15,18 34 1,-18-34-16,0-1 0,0 35 16,0-34-16,17 17 15,-17-36-15,0 1 16,18 17-16</inkml:trace>
  <inkml:trace contextRef="#ctx0" brushRef="#br0" timeOffset="102225.4745">13600 9260 0,'0'36'0,"0"-72"0,17 107 16,-17-53-16,53 52 16,-18-52-1,-17-1-15,0 1 0,17-18 16,-17 18-16,-1-18 16,1 0-16,0 0 0,-1-18 0,18-17 15,-17 17-15,17-17 16,-17 17-1,-18 1-15,18-19 16</inkml:trace>
  <inkml:trace contextRef="#ctx0" brushRef="#br0" timeOffset="105278.8029">15434 9013 0,'0'18'16,"0"0"-1,18 52 1,-18-34-16,0-1 15,17 53-15,-17-53 16,0 1-16,18-1 0,-18-17 16,18-1-1,-18 1-15,0-1 16</inkml:trace>
  <inkml:trace contextRef="#ctx0" brushRef="#br0" timeOffset="105544.5067">15311 9349 0,'0'0'0,"35"53"16,-18-36-16,-17 18 0,36 18 15,-19-35 1,1 17-16,0-17 15,17-18-15,0 0 16,18-35 0,-18-1-16,1 19 0,-19-19 15,19 1-15,17-35 16,-53 52-16,17-17 16</inkml:trace>
  <inkml:trace contextRef="#ctx0" brushRef="#br0" timeOffset="119809.0221">26423 11113 0,'18'35'0,"-1"0"16,1 0-16,35 89 15,-18-36-15,0 0 0,18 71 16,-35-71-16,35 53 16,-35-88-1,-1-18-15,1 1 0,-18-19 16,0-34-1,-35-54-15,-1 18 16,19 0-16,-19-17 0,1-1 16,0 1-16,17-19 15,1-87-15,-1 88 16,18 0-16,0-18 0,18 35 16,34-35-16,-16 89 15,17 17-15,-18 0 16,18 0-16,-18 17 0,36 54 15,-54-18-15,-17-18 16,0 18-16,-17 0 0,-1 0 16,-53 18-16,36-36 15,0-18-15,0 19 0,-18-1 16,35-35-16,36-18 31</inkml:trace>
  <inkml:trace contextRef="#ctx0" brushRef="#br0" timeOffset="120043.6457">27129 10954 0,'-36'35'15,"72"-70"-15,-72 105 0,19 36 16,17-35-1,0 87-15,0-69 16,17-19-16,36 71 16,-17-88-16,-19-17 0,18-1 15,36 18 1,-36-36-16,1-17 0,-19 0 16,18-17-16</inkml:trace>
  <inkml:trace contextRef="#ctx0" brushRef="#br0" timeOffset="120409.6203">27517 11553 0,'0'0'0,"0"18"0,0 53 15,0-36-15,0-17 16,35 35-16,-17-36 16,-1 1-16,36-1 15,-35-17-15,17 0 16,-17-17-16,-1-36 15,-17 35-15,0-35 16,0 36-16,18 34 16,-18 36-1,0-17-15,18 52 16,-18-35-16,0 35 16,17-53-1,-17 36-15,0-54 16,-17 19-16,-1-36 15,-35 0 1,35 0-16,-34-36 16,34 19-16,-17-36 15,17 35-15,0-35 16,18 18-16,18 0 16</inkml:trace>
  <inkml:trace contextRef="#ctx0" brushRef="#br0" timeOffset="120727.9686">28028 10954 0,'0'17'16,"0"1"0,0 53-16,18-18 15,-18-1-15,0 19 0,17 70 16,-17-70-16,18 70 16,-18-88-16,35 35 15,-17-53 1,0 18-16,-1-35 15,1-1-15,0-34 16</inkml:trace>
  <inkml:trace contextRef="#ctx0" brushRef="#br0" timeOffset="120916.8021">28363 11501 0,'18'52'15,"-36"-104"-15,54 140 0,-19-71 16,1 1-16,17 0 16,0-1-16,-17 1 0,35 17 15,0-17 1,-35-18-16,-1 0 0,1 0 16</inkml:trace>
  <inkml:trace contextRef="#ctx0" brushRef="#br0" timeOffset="121087.2553">28663 11518 0,'-53'53'0,"106"-106"0,-141 141 16,35-35-16,35-17 15,-17 17-15,35-36 16,-17 18-16</inkml:trace>
  <inkml:trace contextRef="#ctx0" brushRef="#br0" timeOffset="121327.2832">28945 11042 0,'89'88'16,"-178"-176"-16,213 229 0,-89-35 15,-17-36-15,-1-17 16,1 18-16,-18-1 0,-18 54 16,18-71-16,-17 17 15,-1-17-15,-52 53 16,34-71-16</inkml:trace>
  <inkml:trace contextRef="#ctx0" brushRef="#br0" timeOffset="134942.5204">5256 12894 0,'0'-18'0,"0"54"46,18 34-30,0-17-16,-1 106 16,-17-71-1,0 88-15,0-105 16,0 0-16,18 17 16,-18-53-16,18-17 15,-1-18-15,-17-18 0</inkml:trace>
  <inkml:trace contextRef="#ctx0" brushRef="#br0" timeOffset="135158.4065">5168 13423 0,'0'0'15,"18"88"-15,-1-35 0,1 0 16,17 35-16,-17-52 15,0-1-15,17-17 16,-17-1-16,17-17 0,0 0 16,-17-17-16,17-1 0,0-17 0,36-36 15,-36 18 1,18-35-16</inkml:trace>
  <inkml:trace contextRef="#ctx0" brushRef="#br0" timeOffset="135614.527">6579 13000 0,'0'0'15,"0"18"-15,0 17 0,0-18 16,0 19-16,0-1 0,18 18 0,-18-18 16,18 53-1,-18-35-15,17 18 16,-17-54-16,18 1 0,-18 17 15,0-17-15,18-18 16</inkml:trace>
  <inkml:trace contextRef="#ctx0" brushRef="#br0" timeOffset="135808.8057">6509 13406 0,'0'0'15,"17"88"-15,-17-53 16,18 18-16,0-18 0,35 1 16,-18-19-16,35-17 15,-34-17-15,-1-1 16,36-17 0,-19-18-16,-34 53 15,-18-18-15</inkml:trace>
  <inkml:trace contextRef="#ctx0" brushRef="#br0" timeOffset="136215.4989">5380 15187 0,'0'0'16,"0"106"-16,18-36 0,-18 54 16,0-71-16,17 35 15,-17-35-15,18 0 16,-1-35-16</inkml:trace>
  <inkml:trace contextRef="#ctx0" brushRef="#br0" timeOffset="136393.4724">5274 15558 0,'0'0'0,"0"35"0,18 35 16,-1-34-16,36 34 15,-17-70-15,34 18 16,-35-18 0,18-18-16,-17 1 0,16-1 15,-16 0-15,-1-17 0</inkml:trace>
  <inkml:trace contextRef="#ctx0" brushRef="#br0" timeOffset="136754.9324">6756 15240 0,'0'0'0,"0"53"15,0-18-15,0 0 0,0 71 16,0-70-16,35 69 15,-35-52-15,18 0 16,-18-17-16,17-19 16</inkml:trace>
  <inkml:trace contextRef="#ctx0" brushRef="#br0" timeOffset="136971.3538">6597 15540 0,'0'0'0,"0"35"0,35 36 15,-17-18-15,35 17 16,-18-52-16,0-1 0,1-17 16,52 0-16,-53-17 15,0-1-15,1-17 16,-1 17-16,18-52 15,-36 34-15,-17 19 0</inkml:trace>
  <inkml:trace contextRef="#ctx0" brushRef="#br0" timeOffset="138811.6524">7902 17074 0,'18'18'16,"0"17"0,-1-35-16,1 18 15,-1-18-15,1 18 0,35-18 16,-18 0-16,-17 0 16,0 0-16,34 0 15,-34-18-15,17 0 0,18 1 16,-17-1-1,-19 18-15,54-18 16,-36 18-16,18 0 16,-18 0-16,36 18 15,-36-18-15,36 0 16,-36 0-16,18 0 16,-18 0-16,0 0 15,1 0-15,34 0 16,-17 0-16,0 0 0,0 0 15,0 0-15,70 0 16,-52 0-16,-18-18 0,17 18 16,54 0-1,-36 0-15,-53 18 16,1-18-16,17 18 16,-18-1-16,-18-17 15</inkml:trace>
  <inkml:trace contextRef="#ctx0" brushRef="#br0" timeOffset="143051.1963">10460 17551 0,'0'0'0,"0"53"15,18 0-15,17 105 16,-18-87-16,1-1 16,17 54-16,-17-54 15,0-34-15,-18-1 16,17-17-16,-17-1 0,0 1 15,-17-36-15,-19-35 16,19 0-16,-36-52 16,35 34-16,-17-70 15,35 53-15,0-71 16,18 88-16,17 19 16,0-1-16,53 17 15,-52 19-15,16 17 16,-16 0-16,-1 0 0,18 53 15,-35-18-15,-18 0 16,-18 18-16,0 0 16,-17 0-16,0 0 0,-36 17 15,18-52-15,0 17 16,18-35 0,35-17-16</inkml:trace>
  <inkml:trace contextRef="#ctx0" brushRef="#br0" timeOffset="143284.6845">11095 17410 0,'0'0'15,"-18"35"-15,1-17 16,-1 17-16,0 71 15,18-53-15,0 35 0,0 53 16,18-88 0,0 0-16,-1 0 0,1-18 0,0 0 15,34 18 1,-34-35-16,0-18 16</inkml:trace>
  <inkml:trace contextRef="#ctx0" brushRef="#br0" timeOffset="143795.6527">11518 17480 0,'0'-17'16,"0"34"-16,18-34 15,17 34-15,-17 18 16,-1 18-16,36 71 16,-17-71-16,-1 17 15,-17-34-15,-1 16 0,1 37 16,-18-54-16,0 18 15,-18-35-15,-35-1 16,18-17-16,-36 0 16,36-17-16,-18-19 15,18 19 1,17-1-16,18 0 16,0 1-16,18 17 0</inkml:trace>
  <inkml:trace contextRef="#ctx0" brushRef="#br0" timeOffset="144434.8544">12083 17780 0,'0'0'0,"-53"0"0,35 0 16,-35 53-16,36-18 15,-1 36-15,18-18 16,0-18-16,18-17 16,34-1-1,-34 1-15,35-36 16,-18 1-16,-17-1 16,-18 0-16,18 1 0,-1-19 15,-17 19-15,0-1 0,0 0 16,0 1-16,-17 17 15,17 17-15,0 19 16,17-19-16,-17 54 16,18-53-16,-1 35 15,1-36-15,0-17 0,-1 0 16,-17-17 0,0-1-16,0 0 15,0 1-15,18-19 0,-18-17 16,18 36-16,-18-1 15,17 18-15,1 0 0,0 0 16,-1 18 0,1-1-16,0 1 15,17 0-15,-18-18 16,19 0 0,-36-18-16,17 18 15,-17-18-15,0 1 0,0-1 16,-17 18-16,17-18 0,-18 18 15,0 0-15,18 18 16,0 17 0,18-17-16,-18 17 0,18-17 15,17 0-15,-17-1 0,35 1 16,-36-18-16,18 0 16,1 0-16,-19-18 15,1 18-15</inkml:trace>
  <inkml:trace contextRef="#ctx0" brushRef="#br0" timeOffset="144782.2776">13547 17727 0,'17'71'15,"-34"-142"-15,34 177 0,1-18 16,0-53-16,17 18 16,-17-35-16,-1-18 15,1 0-15,-1-35 16,-17 17-16</inkml:trace>
  <inkml:trace contextRef="#ctx0" brushRef="#br0" timeOffset="144897.0802">13547 17480 0,'35'18'15,"0"-18"-15</inkml:trace>
  <inkml:trace contextRef="#ctx0" brushRef="#br0" timeOffset="145123.6837">13829 17727 0,'-18'18'0,"1"35"16,-1-36-16,18 1 15,18 0-15,-1-18 16,1 17-16,0 1 0,34-1 16,-34 1-16,17 0 15,-52-18 1,-1 17-1,0-17-15,-17 0 0,-18 0 16,36 0-16,-1 0 16</inkml:trace>
  <inkml:trace contextRef="#ctx0" brushRef="#br0" timeOffset="145623.6377">15046 17709 0,'0'0'16,"-35"0"-16,17 0 0,0 0 16,-17 18-16,18 0 15,-1 35 1,18-36-16,0 1 0,0 0 16,0-1-16,35 1 15,-35-1-15,35-17 16,-17-17-16,0 17 15,17 0 1,-17 17-16,17 36 16,-17-17-16,-1 52 15,1-53-15,-18 0 16,17 1-16,-17-1 0,-17 0 16,-1-17-16,-35 17 15,18-35-15,0 0 16,-1 0-16,-34-17 15,52-1-15,-17-35 16,35 18-16,0-1 0,18 1 16,-1 0-16</inkml:trace>
  <inkml:trace contextRef="#ctx0" brushRef="#br0" timeOffset="145887.0405">15311 17798 0,'0'0'16,"-53"35"-16,35 0 0,0-17 16,18 35-16,0-36 15,18 1-15,0-18 16,17 0-16,-17 0 16,-1-18-16,1 1 0,-1-36 15,-17 35-15,0-35 16,-17 36-16,-18-19 15,-1 19-15,1 17 16,17 0-16,1 17 16,34-17-1</inkml:trace>
  <inkml:trace contextRef="#ctx0" brushRef="#br0" timeOffset="146081.211">15505 17851 0,'17'35'16,"-34"-70"-16,34 87 0,1-34 16,-18 0-16,18-18 15,-1-18-15,-17 0 16,0-17 0,-17 0-16,17 17 15,0 1-15,-18-1 0,18 0 16</inkml:trace>
  <inkml:trace contextRef="#ctx0" brushRef="#br0" timeOffset="146364.4875">15663 17868 0,'0'0'0,"18"0"0,0 0 16,-1 0-16,19 18 15,-19-18-15,1 53 16,-1-18-1,1 0-15,0 1 0,-18-1 16,0 0-16,0 18 16,0-35-16,-36-1 15,19 1-15,-18-18 16,17-18-16,0 18 16,-17-53-16,35 18 15,18-35-15,-1 17 16,1 17-16,0 1 0,17 17 15,0-17-15,18 18 16,-18-1-16,-17 18 16</inkml:trace>
  <inkml:trace contextRef="#ctx0" brushRef="#br0" timeOffset="146805.1359">16422 17198 0,'0'0'16,"0"53"-16,0 0 15,0 70-15,0-52 16,0 17-16,17 0 0,-17 71 16,18-106-16,-18 0 15,18-18-15,-1 0 0,19 1 16,-19-36-16,19 0 16,-1-18-1</inkml:trace>
  <inkml:trace contextRef="#ctx0" brushRef="#br0" timeOffset="147876.4275">16775 17621 0,'0'18'16,"17"17"0,36 36-1,-35-54-15,17 19 0,0-19 16,18 19-16,18-1 15,-36-35-15,18 17 16,-18-17-16,-17 0 16</inkml:trace>
  <inkml:trace contextRef="#ctx0" brushRef="#br0" timeOffset="148059.4142">17039 17674 0,'0'0'0,"-35"35"16,-18 36-16,18-36 15,-18 36 1,35-36-16,1 0 16,17-17-16,17 0 15,1-18-15</inkml:trace>
  <inkml:trace contextRef="#ctx0" brushRef="#br0" timeOffset="148293.0362">17233 17286 0,'71'53'16,"-142"-106"-16,177 141 0,-35 1 16,-36-37-16,18 72 15,-36-54-15,1 72 16,-36-54-16,-70 53 16</inkml:trace>
  <inkml:trace contextRef="#ctx0" brushRef="#br0" timeOffset="149878.931">18574 17374 0,'-18'0'15,"18"18"1,35 0-16,1-1 15,52 36 1,-35-18-16,0-17 0,0 0 0,52 35 16,-52-18-1,0-17-15,0 17 0,-35-18 16,17 1-16,-35 35 16,0-35-16,-35 17 15,0-17-15,-18-1 0,17 1 16,-17 17-16,1 0 0,-1 1 15,-18 34 1,36-34-16,17-19 0,18 18 16,0-17-16,18-18 0</inkml:trace>
  <inkml:trace contextRef="#ctx0" brushRef="#br0" timeOffset="150863.0478">19791 17480 0,'35'141'0,"-70"-282"0,105 353 16,-34-71-16,-19-88 16,1 0-16,0-18 0,-18 0 15,0-17-15,0-36 16,-36-52 0,1 17-16,-18-71 15,35 54-15,1-89 16,17 89-16,0 17 15,53-53 1,-18 88-16,0-17 0,18 35 16,0 0-16,35 17 15,-52 1-15,-19 17 0,1 1 16,-18-1-16,-18 53 16,1-53-16,-19 1 0,1-1 15,-35 18 1,34-35-16,-34-18 15,52 0-15,18-18 16,0-17-16,18 17 16</inkml:trace>
  <inkml:trace contextRef="#ctx0" brushRef="#br0" timeOffset="151074.6135">20408 17304 0,'-17'0'0,"-1"17"16,0 19 0,1-19-16,17 19 0,0 17 15,0-1-15,35 90 16,-17-72-16,-1-17 0,18 0 16,18 17-1,-17-34-15,-1-1 16,0-35-16</inkml:trace>
  <inkml:trace contextRef="#ctx0" brushRef="#br0" timeOffset="151603.9602">20779 17251 0,'0'17'15,"0"-34"-15,0 52 0,17 0 16,36 54-1,-18-36-15,36 88 16,-36-71-16,1-17 0,34 53 16,-52-71-16,17 36 15,-35-54-15,-18 19 16,1-19-16,-54-17 16,36 0-1,-53-35-15,52 17 16,-34 1-16,52-1 15,1 0-15</inkml:trace>
  <inkml:trace contextRef="#ctx0" brushRef="#br0" timeOffset="152088.7765">21361 17692 0,'0'0'0,"-18"0"0,-17 0 15,0 0 1,-1 17-16,36 1 16,-17 0-16,17 17 0,0-17 15,17 35 1,1-36-16,35 1 16,-36-18-16,1 0 0,0 0 15,-1 0-15,-17-18 0,0 1 16,0-1-16,0 0 0,0 1 15,0-1-15,0 0 16,-17 18-16,17-35 16,17 35-16,-17 18 15,18-1-15,0 19 16,-1-36-16,1 17 16,0 1-16,-1-18 15,-17-18 1,0 1-1,0-1 1,18 0-16,-1 1 16,1-1-16,0 18 15,-1 0-15,1 18 16,0-1-16,-1-17 0,1 36 16,0-1-1,-18-17-15,0-1 0,17 1 16,-17-1-16</inkml:trace>
  <inkml:trace contextRef="#ctx0" brushRef="#br0" timeOffset="152359.9824">21731 17833 0,'18'18'15,"-1"-18"1,19 0-1,17-18-15,-36 0 16,-17 1 0,-17-1-1,-1 18 1,0 18-16,18 17 16,0-17-16,0-1 15,18 1-15,17-1 16,-17 1-16,35-18 15,-36 0-15,19 0 16,-19 0 0</inkml:trace>
  <inkml:trace contextRef="#ctx0" brushRef="#br0" timeOffset="152787.6426">22913 17657 0,'0'35'15,"0"-70"-15,0 87 16,0-16-16,18-19 0,17 19 16,-18-19-1,1-17-15,0-17 16,17-19-16,-35 19 16,18 17-16,-1-18 0,19 0 15,-1 36 1,-17 0-16,-18-1 15,17 1-15,-17 35 16,-17-35-16,-1-1 0,0 1 16,-17-18-1,-18 0-15,35-18 0,-17 1 16,-18-19 0</inkml:trace>
  <inkml:trace contextRef="#ctx0" brushRef="#br0" timeOffset="152893.3748">22895 17498 0,'0'0'16,"36"0"-16,-1 0 0,-18 0 15,19 17-15,-19-17 0</inkml:trace>
  <inkml:trace contextRef="#ctx0" brushRef="#br0" timeOffset="153277.3965">23848 17568 0,'0'0'0,"17"89"16,-17-54-16,18 18 16,17 35-1,-17-53-15,35 0 16,-35-35-16,17 0 0,0-17 15,-17-1-15,-18 1 16,17-19-16,-17 1 0,0 0 16,0-36-16,0 18 15,-17 0 1,17 36-16</inkml:trace>
  <inkml:trace contextRef="#ctx0" brushRef="#br0" timeOffset="153437.8889">24218 17727 0,'35'35'16,"-70"-70"-16,70 88 0,-17-53 0,0 18 15,-1-1 1,1-34 0,-18-1-1,0 0-15</inkml:trace>
  <inkml:trace contextRef="#ctx0" brushRef="#br0" timeOffset="153709.3383">24306 17498 0,'0'0'16,"0"17"-16,0 1 15,0 0-15,-17 17 16,17-17-16,0-1 0,17 1 15,1 17 1,0-35-16,-1 35 16,1-17-16,0 0 0,-1-1 15,-17 1-15,0 0 16,-35-18 0,35 17-16,-18-34 15,1 17-15,17-18 16,0-17-1</inkml:trace>
  <inkml:trace contextRef="#ctx0" brushRef="#br0" timeOffset="153850.7143">24518 17657 0,'0'0'0,"18"35"0,-18-18 16,17 19-16,-17-19 15,0 1-15,18 0 16,0-18-16,-18-18 15,17 18 1</inkml:trace>
  <inkml:trace contextRef="#ctx0" brushRef="#br0" timeOffset="154006.1264">24571 17480 0,'18'0'16,"17"0"0,-17-17-16,17 17 0,-18 0 0</inkml:trace>
  <inkml:trace contextRef="#ctx0" brushRef="#br0" timeOffset="154450.3072">24694 17357 0,'-17'53'16,"34"-106"-16,-34 141 16,17-53-16,0 53 15,17-35-15,1 18 16,0-36-16,-1-17 0,1-1 15,0 1-15,17-18 16,-17 0-16,-1-18 16,1 36-1,-1 17 1,-17 1-16,18 16 16,-18-16-16,0-19 0,0 19 15,-18 17 1,1-36-16,-18 1 15,17-18-15,0-18 0,-17 1 16,17-19 0,1 19-16,17-19 0,0 1 15,0 17-15,0-17 16,17 0-16,19 0 0,34-18 16,-52 35-16,17 0 15,0 18-15,1-17 0,-19 17 16,1 0-16</inkml:trace>
  <inkml:trace contextRef="#ctx0" brushRef="#br0" timeOffset="154795.226">25418 17004 0,'17'70'0,"1"-17"15,0 88 1,-18-52-16,17-19 0,1 18 0,-18 1 16,17-19-16,19 36 15,-19-53-15,19 0 16,-19-36-16,1-17 16</inkml:trace>
  <inkml:trace contextRef="#ctx0" brushRef="#br0" timeOffset="155240.9119">26000 17498 0,'0'0'0,"0"17"31,35 36-15,0-17-16,1-1 15,-19 0-15,54 36 16,-54-54-16,1 19 0,17-19 15,-17 1-15,0-18 16</inkml:trace>
  <inkml:trace contextRef="#ctx0" brushRef="#br0" timeOffset="155434.9247">26176 17480 0,'0'0'16,"-53"106"-16,18-53 0,17-35 15,1 34 1,17-34-16,17 0 0,1-1 16,17-17-1,-17 0-15</inkml:trace>
  <inkml:trace contextRef="#ctx0" brushRef="#br0" timeOffset="155765.3391">26652 16898 0,'36'35'16,"-72"-70"-16,107 88 0,-1 35 15,-34-35-15,34 71 16,-52-54-16,17-17 0,-35 18 15,18 70 1,-18-71-16,-18 1 0,-17-18 16,0 0-16,-36 35 15,18-53-15</inkml:trace>
  <inkml:trace contextRef="#ctx0" brushRef="#br0" timeOffset="166157.4649">10724 11553 0,'0'18'47,"18"0"-47,35 35 15,0-36-15,35 19 16,-17-1-16,17-17 0,88 17 16,-88-18-1,18 1-15,0-18 16,0 18-16,17-18 0,1 0 15,-1-18-15,18 0 0,124-17 16,-124 18-16,141-36 16,-158 35-16,-18 0 15,0 18-15,-1 0 0,54 36 16,-106-19-16,35 36 16,-70-18-16,17 18 15,-17-17-15,-18-19 16,0 1-16,-18-18 15,1 0 1,17-18-16,-18-17 16,18-36-1,18 54-15,17-36 16,0 18-16,-17 17 0,70-17 16,-53 35-1,36-18-15,-36 18 16,0 0-16,1 18 15,16-18-15,-16 17 0,87 1 16,-52 0-16,88-1 16,-54-17-16,89 18 15,-105 0-15,105-1 16,-89-17-16,89 0 16,-88 0-16,106-17 15,-106-1-15,-18 0 16,-17 1-16,-19-1 0,-16 0 15,-19 1-15,19-36 16,-36 35-16,0-35 16,0 36-16,-18-1 15,-17 0-15,-53 18 16</inkml:trace>
  <inkml:trace contextRef="#ctx0" brushRef="#br0" timeOffset="168720.6795">8731 15169 0,'0'18'62,"0"35"-46,0-18-16,0 18 0,18 35 15,-18-35 1,0 18-16,0-36 16,0 0-16,0-17 0,0 0 15,0-1-15,-18-17 31,1-17-15</inkml:trace>
  <inkml:trace contextRef="#ctx0" brushRef="#br0" timeOffset="168948.286">8573 15505 0,'17'53'0,"-34"-106"0,52 141 15,-18-35 1,1-36-16,17 36 16,-17-35-16,0 0 0,-1-1 15,19-17-15,16 0 16,-16-17-16,34-19 16,-34 19-16,16-36 15,-34 35-15</inkml:trace>
  <inkml:trace contextRef="#ctx0" brushRef="#br0" timeOffset="182505.8126">26388 12577 0,'17'0'15,"19"0"-15,17 0 16,105-18 0,-52 18-16,176 0 15,-105 0-15,176 0 16,-159 0-16,176 18 15,-194-18-15,1 0 0,140 17 16,-52-17 0,-159 0-16,-36 0 15</inkml:trace>
  <inkml:trace contextRef="#ctx0" brushRef="#br0" timeOffset="205385.2408">19738 11765 0,'18'18'16,"-1"35"-1,1 0-15,17 52 16,-17-52-16,17 71 15,-17-71-15,-1-18 0,1 18 16,17 0-16,-17-18 16,-18-17-16</inkml:trace>
  <inkml:trace contextRef="#ctx0" brushRef="#br0" timeOffset="205685.5393">19632 12030 0,'0'0'0,"18"-18"0,-1 0 16,1 1-16,0-1 15,-1-17-15,1 17 16,-18 1-16,18-19 0,-1 19 15,1-19-15,-18 19 16,17-18-16,1 52 16,0 18-1,-1-17-15,36 53 16,-17-54-16,34 54 16,-35-54-16,54 19 15</inkml:trace>
  <inkml:trace contextRef="#ctx0" brushRef="#br0" timeOffset="241332.1556">26476 7267 0,'0'0'16,"18"0"-16,-1 18 16,-17 0-16,18 17 15,0 0-15,-18 0 16,17 1-16,-17 17 0,0-18 16,18 18-16,-18 17 15,17-52-15,19 17 16,-19-17-16,19-18 0</inkml:trace>
  <inkml:trace contextRef="#ctx0" brushRef="#br0" timeOffset="241604.9323">26952 7461 0,'0'0'16,"0"71"-16,0-36 0,18 18 15,0-35-15,-1-1 16,18-17-16,54 0 16,-54-17-16,18-1 15,35-70 1,-53 17-16,-52 1 16,-1 52-16,-17-17 15,17 17-15,0 18 16,-17 18-16,35-1 15,-17 1-15,17 17 0,-18 36 16</inkml:trace>
  <inkml:trace contextRef="#ctx0" brushRef="#br0" timeOffset="241778.3924">27570 7638 0,'0'0'15,"-18"17"-15,18 1 0,-18 0 16,-17-1-16,17 1 0,1-1 16,17 19-16,-18-19 15,18 1-15,0 0 16,0-1-16</inkml:trace>
  <inkml:trace contextRef="#ctx0" brushRef="#br0" timeOffset="242067.1647">27958 7444 0,'-18'35'16,"36"-70"-16,-54 105 0,36-52 0,0 35 15,18-36-15,0 1 16,35 0-16,-18-18 15,0 0-15,0 0 0,1-18 16,-19 0-16,19-17 0,-19-18 16,-17 18-1,-17-18-15,-19 35 16,-17-35-16,18 53 16,-18 0-16,18 0 15,17 36-15</inkml:trace>
  <inkml:trace contextRef="#ctx0" brushRef="#br0" timeOffset="242367.5214">28557 7391 0,'0'17'0,"-17"-17"16,-1 53-16,18-17 15,-18-19-15,18 18 0,18 1 16,17-1-16,-17-17 16,53-18-1,-36 0-15,35-36 16,-52 19-16,17-19 0,-35 19 16,18-18-16,-36-18 15,1 35-15,-19-17 16,19 17-16,-19 18 0,-34-18 15,52 36-15,-17 0 16,35-1-16,0 1 16</inkml:trace>
  <inkml:trace contextRef="#ctx0" brushRef="#br0" timeOffset="242655.2864">29087 7355 0,'0'18'16,"0"-36"-16,-18 54 0,0-1 0,18 18 15,0-18-15,18 18 16,0-35-16,34 17 16,-16-35-16,34-18 15,-34 18-15,34-53 16,-52 18-1,-1 0-15,1 17 0,-36-52 16,1 34-16,-54-16 16,36 34-16,-71-17 15,53 35-15,-35 17 16</inkml:trace>
  <inkml:trace contextRef="#ctx0" brushRef="#br0" timeOffset="246933.0397">26793 8467 0,'18'17'16,"0"1"-16,-18 0 0,17 52 16,-17-35-16,0 54 15,18-54-15,0 35 16,-1-52 0,1 0-16,0-1 0,-18 1 15,17-18-15</inkml:trace>
  <inkml:trace contextRef="#ctx0" brushRef="#br0" timeOffset="247193.7333">27305 8643 0,'0'71'16,"0"-142"-16,0 177 0,0-88 0,35 34 15,1-52-15,-1 18 0,18-18 16,17-35 0,-17 17-16,0-35 15,-35 18-15,-18 0 0,-18-36 16,-35 36-16,-35 0 16,17 35-16,-34 35 15,34 0 1</inkml:trace>
  <inkml:trace contextRef="#ctx0" brushRef="#br0" timeOffset="250059.5049">28258 9472 0,'0'18'16,"17"35"0,-17-36-16,18 54 15,-18-36-15,35 36 16,-17-36-16,17 36 16,-17-54-16,-1 1 15</inkml:trace>
  <inkml:trace contextRef="#ctx0" brushRef="#br0" timeOffset="250307.6652">28663 9684 0,'0'0'15,"18"17"-15,-18 1 0,17-18 16,1 18-16,17-18 0,-17 0 0,35-18 15,-35 0 1,-1 1-16,1-19 0,-18 19 16,0-36-16,-18 35 15,-35-17 1,36 35-16,-19 0 0,1 0 16,35 18-16,-18-1 15</inkml:trace>
  <inkml:trace contextRef="#ctx0" brushRef="#br0" timeOffset="250470.7905">29157 9701 0,'-18'18'16,"36"-36"-16,-36 54 0,-17-1 15,18-17-15,-1 17 16,0-17-16,36 17 15,0-35-15</inkml:trace>
  <inkml:trace contextRef="#ctx0" brushRef="#br0" timeOffset="250725.8309">29369 9666 0,'0'0'0,"-36"18"15,36-1-15,-17 1 0,17 0 16,35-18 0,0 0-16,1 0 15,17 0-15,-18-18 16,0 0-16,-17 18 16,-1-35-16,-17 17 0,0-17 15,-17 35-15,-18-35 16,-1 35-16,19 0 0,-19 0 15</inkml:trace>
  <inkml:trace contextRef="#ctx0" brushRef="#br0" timeOffset="251009.5366">29774 9596 0,'0'0'0,"0"17"15,0 1 1,0-1-16,0 1 16,18 0-16,17 17 15,1-17-15,34-18 16,-35 0-16,36-36 16,-53 19-16,-18-19 15,17 19-15,-17-1 0,-35-35 16,0 18-16,-1 17 15,19 18-15,-36-17 16,35 17-16,-17 17 16,35 1-16,0 0 0,0-1 15</inkml:trace>
  <inkml:trace contextRef="#ctx0" brushRef="#br0" timeOffset="251315.033">30251 9543 0,'0'0'0,"0"17"16,0 19-16,0-1 16,0-18-16,17 19 15,36-19 1,-17 1-16,-1-18 15,35-18-15,-34-17 16,17 0-16,-53 0 16,0-18-16,-18 35 15,-35-17-15,18 17 16,-36 18 0,36 0-16,17 0 0,-35 35 15,53-17 1</inkml:trace>
  <inkml:trace contextRef="#ctx0" brushRef="#br0" timeOffset="251654.9356">30709 8978 0,'0'18'31,"18"17"-15,0 0-16,-1-17 0,-17 0 16,18 17-16,17 0 15,-17-35-15,17 18 16,-17-18-16</inkml:trace>
  <inkml:trace contextRef="#ctx0" brushRef="#br0" timeOffset="251905.102">30992 8996 0,'0'17'15,"0"1"1,17 17 0,1-35-16,-1 18 0,1 0 15,0-18-15,-1 0 0,19 0 16,-19-18-16,19 0 15,-19 1-15,-17-19 16,0 1-16,-17 18 16,-1-1-16,-35-17 15,18 35-15,-36 17 16,36 1-16</inkml:trace>
  <inkml:trace contextRef="#ctx0" brushRef="#br0" timeOffset="258421.8603">27217 7338 0,'17'0'15,"-17"17"17,18-17-17,0 0 1,-18-17 0,17 17-16,-34 0 31,-1 0-16,0 0 1,-34 0-16,16 0 16,1 0-16,-53 35 15,53 0 1,-1 1 0,19-1-16</inkml:trace>
  <inkml:trace contextRef="#ctx0" brushRef="#br0" timeOffset="261882.9054">28258 10142 0,'0'0'16,"-18"0"-16,0 0 15,18 18 1,18-18 0,-18 18-16,18-1 15,-1 1-15,1-18 16,70 18-1,-35-18-15,70 0 16,-34 0-16,-1 0 16,0-18-16,18 18 0,0-18 0,35 18 15,141-35 1,-106 17-16,177 1 16,-159-1-16,177 0 15,-177 18-15,-18 0 0,-17 0 16,-1 0-16,1 0 0,106 18 15,-159-18-15,52 0 16,-140 0-16,17 0 16,-52-18-1</inkml:trace>
  <inkml:trace contextRef="#ctx0" brushRef="#br0" timeOffset="282068.9442">6015 10442 0,'-35'-35'16,"70"70"-16,-70-88 0,-36 18 15,36 17-15,-1 18 0,-34 0 16,17 18-16,-18 53 16,36-36-16,0 18 15,17 70-15,18-70 16,18 0-16,17 0 16,0-18-16,1 1 15,17-19-15,0 1 0,17-18 16,-17 0-16,0-18 0,53-35 15,-89 18-15,19 0 16,-36-18-16,17 18 0,-34-54 16,-19 54-16,19 0 15,-18 0-15,-1 17 0,19 0 16,-36 18-16,35 0 16,18 36-16,18-1 15,35 35 1,-36-34-16,71 34 15,-52-52-15,17 17 0,-18-17 16,35-1-16,-34 1 16,-1-18-16,-17 0 15,-18-18 17,0 1-17,-18-1-15,0-17 16,18 17-16,-35-52 15,17 17-15,-17-35 16,35 52 0,-17 19-16,17-1 15,35 18-15,-18 0 16,1 0-16,17 0 0,-17 18 16,35-18-16,-18 17 15,0 1-15,1-18 0,-1 0 16</inkml:trace>
  <inkml:trace contextRef="#ctx0" brushRef="#br0" timeOffset="282469.0079">6773 10442 0,'0'0'0,"-35"36"15,17-19 1,-17 18-16,35-17 15,0 17-15,0-17 0,0 0 16,18-18-16,-1 17 16,19-17-16,-19 0 15,1-17-15,17-19 16,-17-17 0,0 36-16,-18-1 0,0-17 15,17 53 1,-17 34-1,53 107 1,-35-53-16,17 0 16,-35-18-1,0-53-15,-18-17 16,-17 35 0,0-35-16,-18-1 0,18-17 15,-1 0-15,19-17 0,-36-19 16,35 19-16,1-54 15</inkml:trace>
  <inkml:trace contextRef="#ctx0" brushRef="#br0" timeOffset="282979.3655">7444 10442 0,'0'71'16,"0"-142"-16,0 177 0,0-53 16,0-18-16,-18-17 15,18 0-15,0-36 16,0-35-1,18 18 1,-18-1-16,17-16 16,1 34-16,0 0 15,-18 1-15,17 17 0,18 17 16,-35 1-16,0 0 0,18 34 16,-18-34-16,0 17 15,0-17-15,18 0 16,-1-18-1,1 0 1,0-18-16,17-17 16,0-1-1,-17 19-15,35 17 16,-36 0-16,1 35 16,-18-17-16,0 52 15,0-17 1,18-18-16,-1-17 15,1 0-15,0-1 0,35-17 16</inkml:trace>
  <inkml:trace contextRef="#ctx0" brushRef="#br0" timeOffset="283331.3008">8132 10530 0,'0'0'15,"-36"-17"-15,1 17 0,17 17 16,1-17-16,-36 36 15,53-1-15,-18 18 16,18-35-16,35 17 16,-17-18-16,0 1 15,17-18-15,0 0 16,1 0-16,-19-35 16,1 17-16,-18-17 15,0 17-15,0 1 16,0-19-16,-18 19 0,1-19 15,17 19-15,-18 17 16,18 17 0,18 36-1,-18-35-15,17 17 0,1 1 16,-1-19-16,36 36 16,-35-35-16,0-1 15,-1-17-15,19 18 16,-19-18-16,1-18 15</inkml:trace>
  <inkml:trace contextRef="#ctx0" brushRef="#br0" timeOffset="283481.7275">8414 10566 0,'17'53'16,"-34"-106"-16,52 123 0,-17-52 0,-1 0 15,1-1-15,17 18 16,-17-35-16</inkml:trace>
  <inkml:trace contextRef="#ctx0" brushRef="#br0" timeOffset="283643.3433">8643 10530 0,'0'0'15,"-53"36"-15,36-1 0,-19 0 16,1 1-16,0 16 16,17-16-16,-35 34 15,18-17-15,17-18 16</inkml:trace>
  <inkml:trace contextRef="#ctx0" brushRef="#br0" timeOffset="285205.5522">7885 11448 0,'0'-18'0,"0"36"31,0-1-31,0 36 16,17-35-16,1 35 15,0-36-15,17 19 16,-18-36-16,19 0 15,-1 0-15,0-36 16,-35 19-16,18-36 16,-18 18-16,0-18 15,0 35-15,0-17 16,-18 17 0,18 36-1,18 35-15,0-18 16,17 71-1,-18-53-15,36 35 16,-35-35-16,17 17 16,-35-34-16,0 17 15,0-36-15,-35 18 16,0-35-16,-18 18 16,18-18-16,-36-18 15,18 18-15,0 0 16,18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34" Type="http://schemas.openxmlformats.org/officeDocument/2006/relationships/image" Target="../media/image50.png"/><Relationship Id="rId7" Type="http://schemas.openxmlformats.org/officeDocument/2006/relationships/image" Target="../media/image7.png"/><Relationship Id="rId33" Type="http://schemas.openxmlformats.org/officeDocument/2006/relationships/image" Target="../media/image14.png"/><Relationship Id="rId2" Type="http://schemas.openxmlformats.org/officeDocument/2006/relationships/image" Target="../media/image2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32" Type="http://schemas.openxmlformats.org/officeDocument/2006/relationships/image" Target="../media/image13.png"/><Relationship Id="rId5" Type="http://schemas.openxmlformats.org/officeDocument/2006/relationships/image" Target="../media/image5.png"/><Relationship Id="rId36" Type="http://schemas.openxmlformats.org/officeDocument/2006/relationships/image" Target="../media/image9.png"/><Relationship Id="rId31" Type="http://schemas.openxmlformats.org/officeDocument/2006/relationships/image" Target="../media/image120.png"/><Relationship Id="rId4" Type="http://schemas.openxmlformats.org/officeDocument/2006/relationships/image" Target="../media/image4.png"/><Relationship Id="rId9" Type="http://schemas.openxmlformats.org/officeDocument/2006/relationships/image" Target="../media/image90.png"/><Relationship Id="rId30" Type="http://schemas.openxmlformats.org/officeDocument/2006/relationships/image" Target="../media/image110.png"/><Relationship Id="rId35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0.png"/><Relationship Id="rId7" Type="http://schemas.openxmlformats.org/officeDocument/2006/relationships/image" Target="../media/image1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1.png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Sequence to sequence 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Picking the most likely sentence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Machine translation as building a conditional language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1566" y="2415873"/>
            <a:ext cx="2701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Language model: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39067" y="4582945"/>
            <a:ext cx="316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Machine translation: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04911" y="3953586"/>
            <a:ext cx="6716160" cy="1947511"/>
            <a:chOff x="3804911" y="3521102"/>
            <a:chExt cx="6716160" cy="19475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3804911" y="4209318"/>
                  <a:ext cx="9054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4911" y="4209318"/>
                  <a:ext cx="905441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Rectangle 117"/>
            <p:cNvSpPr/>
            <p:nvPr/>
          </p:nvSpPr>
          <p:spPr>
            <a:xfrm>
              <a:off x="4861611" y="4229936"/>
              <a:ext cx="442442" cy="4256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>
              <a:off x="4543654" y="4431067"/>
              <a:ext cx="242478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861611" y="5006948"/>
                  <a:ext cx="76810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1611" y="5006948"/>
                  <a:ext cx="768107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Straight Arrow Connector 115"/>
            <p:cNvCxnSpPr/>
            <p:nvPr/>
          </p:nvCxnSpPr>
          <p:spPr>
            <a:xfrm flipV="1">
              <a:off x="5081331" y="4709601"/>
              <a:ext cx="0" cy="297346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6224382" y="4232431"/>
              <a:ext cx="442443" cy="4256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V="1">
              <a:off x="6444097" y="4712096"/>
              <a:ext cx="0" cy="297346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7541907" y="4249712"/>
              <a:ext cx="442443" cy="425601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7526829" y="3540980"/>
                  <a:ext cx="97539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6E31A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6829" y="3540980"/>
                  <a:ext cx="975395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97368" b="-5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V="1">
              <a:off x="7767117" y="3878525"/>
              <a:ext cx="0" cy="297346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6899028" y="41821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249226" y="5002733"/>
                  <a:ext cx="10092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9226" y="5002733"/>
                  <a:ext cx="100925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>
              <a:off x="5341350" y="4446186"/>
              <a:ext cx="242478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endCxn id="83" idx="1"/>
            </p:cNvCxnSpPr>
            <p:nvPr/>
          </p:nvCxnSpPr>
          <p:spPr>
            <a:xfrm>
              <a:off x="6704207" y="4446186"/>
              <a:ext cx="837700" cy="16327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9478424" y="4249712"/>
              <a:ext cx="442443" cy="425601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9433529" y="3521102"/>
                  <a:ext cx="1087542" cy="4687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6E31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6E31A1"/>
                                        </a:solidFill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6E31A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6E31A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3529" y="3521102"/>
                  <a:ext cx="1087542" cy="46878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97403" b="-4545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Straight Arrow Connector 112"/>
            <p:cNvCxnSpPr/>
            <p:nvPr/>
          </p:nvCxnSpPr>
          <p:spPr>
            <a:xfrm flipV="1">
              <a:off x="9703630" y="3878525"/>
              <a:ext cx="0" cy="297346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8010857" y="4446186"/>
              <a:ext cx="413609" cy="0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8930646" y="4462512"/>
              <a:ext cx="414329" cy="3474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8432088" y="4197453"/>
                  <a:ext cx="574196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6E31A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2088" y="4197453"/>
                  <a:ext cx="574196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/>
            <p:nvPr/>
          </p:nvCxnSpPr>
          <p:spPr>
            <a:xfrm>
              <a:off x="5952967" y="4462512"/>
              <a:ext cx="242478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478526" y="4177134"/>
                  <a:ext cx="5741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8526" y="4177134"/>
                  <a:ext cx="574196" cy="5232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Freeform 120"/>
            <p:cNvSpPr/>
            <p:nvPr/>
          </p:nvSpPr>
          <p:spPr>
            <a:xfrm>
              <a:off x="7998800" y="4155078"/>
              <a:ext cx="360713" cy="927580"/>
            </a:xfrm>
            <a:custGeom>
              <a:avLst/>
              <a:gdLst>
                <a:gd name="connsiteX0" fmla="*/ 0 w 689113"/>
                <a:gd name="connsiteY0" fmla="*/ 19392 h 1487145"/>
                <a:gd name="connsiteX1" fmla="*/ 251792 w 689113"/>
                <a:gd name="connsiteY1" fmla="*/ 185044 h 1487145"/>
                <a:gd name="connsiteX2" fmla="*/ 271670 w 689113"/>
                <a:gd name="connsiteY2" fmla="*/ 1357861 h 1487145"/>
                <a:gd name="connsiteX3" fmla="*/ 689113 w 689113"/>
                <a:gd name="connsiteY3" fmla="*/ 1457252 h 148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 flipV="1">
              <a:off x="8359513" y="4785312"/>
              <a:ext cx="0" cy="297346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reeform 122"/>
            <p:cNvSpPr/>
            <p:nvPr/>
          </p:nvSpPr>
          <p:spPr>
            <a:xfrm>
              <a:off x="9242412" y="4157003"/>
              <a:ext cx="441992" cy="927580"/>
            </a:xfrm>
            <a:custGeom>
              <a:avLst/>
              <a:gdLst>
                <a:gd name="connsiteX0" fmla="*/ 0 w 689113"/>
                <a:gd name="connsiteY0" fmla="*/ 19392 h 1487145"/>
                <a:gd name="connsiteX1" fmla="*/ 251792 w 689113"/>
                <a:gd name="connsiteY1" fmla="*/ 185044 h 1487145"/>
                <a:gd name="connsiteX2" fmla="*/ 271670 w 689113"/>
                <a:gd name="connsiteY2" fmla="*/ 1357861 h 1487145"/>
                <a:gd name="connsiteX3" fmla="*/ 689113 w 689113"/>
                <a:gd name="connsiteY3" fmla="*/ 1457252 h 148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/>
            <p:nvPr/>
          </p:nvCxnSpPr>
          <p:spPr>
            <a:xfrm flipV="1">
              <a:off x="9684405" y="4787237"/>
              <a:ext cx="0" cy="297346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326425" y="1676929"/>
            <a:ext cx="4256332" cy="1952847"/>
            <a:chOff x="3326425" y="1244445"/>
            <a:chExt cx="4256332" cy="1952847"/>
          </a:xfrm>
        </p:grpSpPr>
        <p:grpSp>
          <p:nvGrpSpPr>
            <p:cNvPr id="5" name="Group 4"/>
            <p:cNvGrpSpPr/>
            <p:nvPr/>
          </p:nvGrpSpPr>
          <p:grpSpPr>
            <a:xfrm>
              <a:off x="3326425" y="1244445"/>
              <a:ext cx="4256332" cy="1952847"/>
              <a:chOff x="3326425" y="1244445"/>
              <a:chExt cx="4256332" cy="1952847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326425" y="1244445"/>
                <a:ext cx="4256332" cy="1952847"/>
                <a:chOff x="3326425" y="1244445"/>
                <a:chExt cx="4256332" cy="1952847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3326425" y="1244445"/>
                  <a:ext cx="4256332" cy="1952847"/>
                  <a:chOff x="3755284" y="1144342"/>
                  <a:chExt cx="5461461" cy="2359218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3755284" y="1144342"/>
                    <a:ext cx="2401268" cy="2359218"/>
                    <a:chOff x="972116" y="2257524"/>
                    <a:chExt cx="2401268" cy="2359218"/>
                  </a:xfrm>
                </p:grpSpPr>
                <p:grpSp>
                  <p:nvGrpSpPr>
                    <p:cNvPr id="53" name="Group 52"/>
                    <p:cNvGrpSpPr/>
                    <p:nvPr/>
                  </p:nvGrpSpPr>
                  <p:grpSpPr>
                    <a:xfrm>
                      <a:off x="972116" y="2257524"/>
                      <a:ext cx="2401268" cy="2359218"/>
                      <a:chOff x="805488" y="1439199"/>
                      <a:chExt cx="3553638" cy="3316631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6" name="TextBox 55"/>
                          <p:cNvSpPr txBox="1"/>
                          <p:nvPr/>
                        </p:nvSpPr>
                        <p:spPr>
                          <a:xfrm>
                            <a:off x="805488" y="2629030"/>
                            <a:ext cx="905441" cy="46166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&lt;0&gt;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86" name="TextBox 85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05488" y="2629030"/>
                            <a:ext cx="905441" cy="461666"/>
                          </a:xfrm>
                          <a:prstGeom prst="rect">
                            <a:avLst/>
                          </a:prstGeom>
                          <a:blipFill rotWithShape="0">
                            <a:blip r:embed="rId9"/>
                            <a:stretch>
                              <a:fillRect r="-65823" b="-5227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57" name="Rectangle 56"/>
                      <p:cNvSpPr/>
                      <p:nvPr/>
                    </p:nvSpPr>
                    <p:spPr>
                      <a:xfrm>
                        <a:off x="2880864" y="2629536"/>
                        <a:ext cx="912940" cy="72282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8" name="Straight Arrow Connector 57"/>
                      <p:cNvCxnSpPr/>
                      <p:nvPr/>
                    </p:nvCxnSpPr>
                    <p:spPr>
                      <a:xfrm>
                        <a:off x="2224788" y="2882010"/>
                        <a:ext cx="500332" cy="0"/>
                      </a:xfrm>
                      <a:prstGeom prst="straightConnector1">
                        <a:avLst/>
                      </a:prstGeom>
                      <a:ln w="1587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9" name="TextBox 58"/>
                          <p:cNvSpPr txBox="1"/>
                          <p:nvPr/>
                        </p:nvSpPr>
                        <p:spPr>
                          <a:xfrm>
                            <a:off x="2637334" y="3971758"/>
                            <a:ext cx="1721792" cy="78407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&lt;1&gt;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9" name="TextBox 5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637334" y="3971758"/>
                            <a:ext cx="1721792" cy="784072"/>
                          </a:xfrm>
                          <a:prstGeom prst="rect">
                            <a:avLst/>
                          </a:prstGeom>
                          <a:blipFill rotWithShape="0">
                            <a:blip r:embed="rId2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0" name="TextBox 59"/>
                          <p:cNvSpPr txBox="1"/>
                          <p:nvPr/>
                        </p:nvSpPr>
                        <p:spPr>
                          <a:xfrm>
                            <a:off x="2809981" y="1439199"/>
                            <a:ext cx="912941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&lt;1&gt;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0" name="TextBox 8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809981" y="1439199"/>
                            <a:ext cx="912941" cy="461665"/>
                          </a:xfrm>
                          <a:prstGeom prst="rect">
                            <a:avLst/>
                          </a:prstGeom>
                          <a:blipFill rotWithShape="0">
                            <a:blip r:embed="rId30"/>
                            <a:stretch>
                              <a:fillRect l="-3846" t="-6818" r="-69231" b="-86364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54" name="Straight Arrow Connector 53"/>
                    <p:cNvCxnSpPr/>
                    <p:nvPr/>
                  </p:nvCxnSpPr>
                  <p:spPr>
                    <a:xfrm flipV="1">
                      <a:off x="2680845" y="3683726"/>
                      <a:ext cx="0" cy="359221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 flipV="1">
                      <a:off x="2688159" y="2679710"/>
                      <a:ext cx="0" cy="359221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1" name="Rectangle 40"/>
                  <p:cNvSpPr/>
                  <p:nvPr/>
                </p:nvSpPr>
                <p:spPr>
                  <a:xfrm>
                    <a:off x="6204448" y="1994078"/>
                    <a:ext cx="616894" cy="5141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6156551" y="1147356"/>
                        <a:ext cx="912942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&lt;2&gt;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72" name="TextBox 7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56551" y="1147356"/>
                        <a:ext cx="912942" cy="461665"/>
                      </a:xfrm>
                      <a:prstGeom prst="rect">
                        <a:avLst/>
                      </a:prstGeom>
                      <a:blipFill rotWithShape="0">
                        <a:blip r:embed="rId31"/>
                        <a:stretch>
                          <a:fillRect l="-1709" t="-4762" r="-13675" b="-301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3" name="Straight Arrow Connector 42"/>
                  <p:cNvCxnSpPr/>
                  <p:nvPr/>
                </p:nvCxnSpPr>
                <p:spPr>
                  <a:xfrm flipV="1">
                    <a:off x="6510794" y="2573558"/>
                    <a:ext cx="0" cy="359221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/>
                  <p:cNvCxnSpPr/>
                  <p:nvPr/>
                </p:nvCxnSpPr>
                <p:spPr>
                  <a:xfrm flipV="1">
                    <a:off x="6518108" y="1569542"/>
                    <a:ext cx="0" cy="359221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Rectangle 44"/>
                  <p:cNvSpPr/>
                  <p:nvPr/>
                </p:nvSpPr>
                <p:spPr>
                  <a:xfrm>
                    <a:off x="8239554" y="2014956"/>
                    <a:ext cx="616894" cy="51416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TextBox 45"/>
                      <p:cNvSpPr txBox="1"/>
                      <p:nvPr/>
                    </p:nvSpPr>
                    <p:spPr>
                      <a:xfrm>
                        <a:off x="8191657" y="1168234"/>
                        <a:ext cx="1025088" cy="46878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76" name="TextBox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91657" y="1168234"/>
                        <a:ext cx="1025088" cy="468783"/>
                      </a:xfrm>
                      <a:prstGeom prst="rect">
                        <a:avLst/>
                      </a:prstGeom>
                      <a:blipFill rotWithShape="0">
                        <a:blip r:embed="rId32"/>
                        <a:stretch>
                          <a:fillRect l="-2290" t="-3125" r="-14504" b="-296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7" name="Straight Arrow Connector 46"/>
                  <p:cNvCxnSpPr/>
                  <p:nvPr/>
                </p:nvCxnSpPr>
                <p:spPr>
                  <a:xfrm flipV="1">
                    <a:off x="8545900" y="2594436"/>
                    <a:ext cx="0" cy="359221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 flipV="1">
                    <a:off x="8553562" y="1566528"/>
                    <a:ext cx="0" cy="359221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Freeform 48"/>
                  <p:cNvSpPr/>
                  <p:nvPr/>
                </p:nvSpPr>
                <p:spPr>
                  <a:xfrm>
                    <a:off x="5824870" y="1461422"/>
                    <a:ext cx="689113" cy="1487145"/>
                  </a:xfrm>
                  <a:custGeom>
                    <a:avLst/>
                    <a:gdLst>
                      <a:gd name="connsiteX0" fmla="*/ 0 w 689113"/>
                      <a:gd name="connsiteY0" fmla="*/ 19392 h 1487145"/>
                      <a:gd name="connsiteX1" fmla="*/ 251792 w 689113"/>
                      <a:gd name="connsiteY1" fmla="*/ 185044 h 1487145"/>
                      <a:gd name="connsiteX2" fmla="*/ 271670 w 689113"/>
                      <a:gd name="connsiteY2" fmla="*/ 1357861 h 1487145"/>
                      <a:gd name="connsiteX3" fmla="*/ 689113 w 689113"/>
                      <a:gd name="connsiteY3" fmla="*/ 1457252 h 14871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89113" h="1487145">
                        <a:moveTo>
                          <a:pt x="0" y="19392"/>
                        </a:moveTo>
                        <a:cubicBezTo>
                          <a:pt x="103257" y="-9321"/>
                          <a:pt x="206514" y="-38034"/>
                          <a:pt x="251792" y="185044"/>
                        </a:cubicBezTo>
                        <a:cubicBezTo>
                          <a:pt x="297070" y="408122"/>
                          <a:pt x="198783" y="1145826"/>
                          <a:pt x="271670" y="1357861"/>
                        </a:cubicBezTo>
                        <a:cubicBezTo>
                          <a:pt x="344557" y="1569896"/>
                          <a:pt x="689113" y="1457252"/>
                          <a:pt x="689113" y="1457252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Freeform 49"/>
                  <p:cNvSpPr/>
                  <p:nvPr/>
                </p:nvSpPr>
                <p:spPr>
                  <a:xfrm>
                    <a:off x="6892724" y="1479464"/>
                    <a:ext cx="689113" cy="1487145"/>
                  </a:xfrm>
                  <a:custGeom>
                    <a:avLst/>
                    <a:gdLst>
                      <a:gd name="connsiteX0" fmla="*/ 0 w 689113"/>
                      <a:gd name="connsiteY0" fmla="*/ 19392 h 1487145"/>
                      <a:gd name="connsiteX1" fmla="*/ 251792 w 689113"/>
                      <a:gd name="connsiteY1" fmla="*/ 185044 h 1487145"/>
                      <a:gd name="connsiteX2" fmla="*/ 271670 w 689113"/>
                      <a:gd name="connsiteY2" fmla="*/ 1357861 h 1487145"/>
                      <a:gd name="connsiteX3" fmla="*/ 689113 w 689113"/>
                      <a:gd name="connsiteY3" fmla="*/ 1457252 h 14871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89113" h="1487145">
                        <a:moveTo>
                          <a:pt x="0" y="19392"/>
                        </a:moveTo>
                        <a:cubicBezTo>
                          <a:pt x="103257" y="-9321"/>
                          <a:pt x="206514" y="-38034"/>
                          <a:pt x="251792" y="185044"/>
                        </a:cubicBezTo>
                        <a:cubicBezTo>
                          <a:pt x="297070" y="408122"/>
                          <a:pt x="198783" y="1145826"/>
                          <a:pt x="271670" y="1357861"/>
                        </a:cubicBezTo>
                        <a:cubicBezTo>
                          <a:pt x="344557" y="1569896"/>
                          <a:pt x="689113" y="1457252"/>
                          <a:pt x="689113" y="1457252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Freeform 50"/>
                  <p:cNvSpPr/>
                  <p:nvPr/>
                </p:nvSpPr>
                <p:spPr>
                  <a:xfrm>
                    <a:off x="7855229" y="1488646"/>
                    <a:ext cx="689113" cy="1487145"/>
                  </a:xfrm>
                  <a:custGeom>
                    <a:avLst/>
                    <a:gdLst>
                      <a:gd name="connsiteX0" fmla="*/ 0 w 689113"/>
                      <a:gd name="connsiteY0" fmla="*/ 19392 h 1487145"/>
                      <a:gd name="connsiteX1" fmla="*/ 251792 w 689113"/>
                      <a:gd name="connsiteY1" fmla="*/ 185044 h 1487145"/>
                      <a:gd name="connsiteX2" fmla="*/ 271670 w 689113"/>
                      <a:gd name="connsiteY2" fmla="*/ 1357861 h 1487145"/>
                      <a:gd name="connsiteX3" fmla="*/ 689113 w 689113"/>
                      <a:gd name="connsiteY3" fmla="*/ 1457252 h 14871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89113" h="1487145">
                        <a:moveTo>
                          <a:pt x="0" y="19392"/>
                        </a:moveTo>
                        <a:cubicBezTo>
                          <a:pt x="103257" y="-9321"/>
                          <a:pt x="206514" y="-38034"/>
                          <a:pt x="251792" y="185044"/>
                        </a:cubicBezTo>
                        <a:cubicBezTo>
                          <a:pt x="297070" y="408122"/>
                          <a:pt x="198783" y="1145826"/>
                          <a:pt x="271670" y="1357861"/>
                        </a:cubicBezTo>
                        <a:cubicBezTo>
                          <a:pt x="344557" y="1569896"/>
                          <a:pt x="689113" y="1457252"/>
                          <a:pt x="689113" y="1457252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TextBox 51"/>
                      <p:cNvSpPr txBox="1"/>
                      <p:nvPr/>
                    </p:nvSpPr>
                    <p:spPr>
                      <a:xfrm>
                        <a:off x="7263405" y="1990704"/>
                        <a:ext cx="574195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⋯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2" name="TextBox 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63405" y="1990704"/>
                        <a:ext cx="574195" cy="523220"/>
                      </a:xfrm>
                      <a:prstGeom prst="rect">
                        <a:avLst/>
                      </a:prstGeom>
                      <a:blipFill rotWithShape="0"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25" name="Straight Arrow Connector 124"/>
                <p:cNvCxnSpPr/>
                <p:nvPr/>
              </p:nvCxnSpPr>
              <p:spPr>
                <a:xfrm flipV="1">
                  <a:off x="6300582" y="2434924"/>
                  <a:ext cx="0" cy="297346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5048188" y="2730720"/>
                    <a:ext cx="90672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&lt;2&gt;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8188" y="2730720"/>
                    <a:ext cx="906723" cy="461665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5" name="Straight Arrow Connector 64"/>
            <p:cNvCxnSpPr/>
            <p:nvPr/>
          </p:nvCxnSpPr>
          <p:spPr>
            <a:xfrm>
              <a:off x="4945086" y="2173209"/>
              <a:ext cx="24247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5777307" y="2173209"/>
              <a:ext cx="24247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6571224" y="2173209"/>
              <a:ext cx="24247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3048275-B82F-4C34-BBCE-2B8B51D8723E}"/>
                  </a:ext>
                </a:extLst>
              </p14:cNvPr>
              <p14:cNvContentPartPr/>
              <p14:nvPr/>
            </p14:nvContentPartPr>
            <p14:xfrm>
              <a:off x="3301920" y="1384200"/>
              <a:ext cx="8763480" cy="5188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3048275-B82F-4C34-BBCE-2B8B51D8723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92560" y="1374840"/>
                <a:ext cx="8782200" cy="52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11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Finding the most likely translation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7604" y="1216055"/>
            <a:ext cx="6776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Jane visite l’Afrique en septembre.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42193" y="1383246"/>
                <a:ext cx="3747180" cy="5020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charset="0"/>
                            </a:rPr>
                            <m:t>&lt;1&gt;</m:t>
                          </m:r>
                        </m:sup>
                      </m:sSup>
                      <m:r>
                        <a:rPr lang="en-US" sz="3200" i="1">
                          <a:latin typeface="Cambria Math" charset="0"/>
                        </a:rPr>
                        <m:t>,…,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US" sz="3200" i="1">
                              <a:latin typeface="Cambria Math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3200" i="1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3200" i="1">
                          <a:latin typeface="Cambria Math" charset="0"/>
                        </a:rPr>
                        <m:t>| </m:t>
                      </m:r>
                      <m:r>
                        <a:rPr lang="en-US" sz="3200" i="1">
                          <a:latin typeface="Cambria Math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93" y="1383246"/>
                <a:ext cx="3747180" cy="5020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770222" y="2382945"/>
            <a:ext cx="7027155" cy="523220"/>
            <a:chOff x="770222" y="2382945"/>
            <a:chExt cx="7027155" cy="523220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770222" y="2636392"/>
              <a:ext cx="534143" cy="1632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550154" y="2382945"/>
              <a:ext cx="62472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Jane is visiting Africa in September.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70222" y="3068589"/>
            <a:ext cx="8921904" cy="523220"/>
            <a:chOff x="770222" y="2981386"/>
            <a:chExt cx="8921904" cy="523220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770222" y="3234833"/>
              <a:ext cx="534143" cy="1632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550154" y="2981386"/>
              <a:ext cx="81419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Jane is going to be visiting Africa in September.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70222" y="3754233"/>
            <a:ext cx="6972653" cy="523220"/>
            <a:chOff x="770222" y="3579827"/>
            <a:chExt cx="6972653" cy="523220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770222" y="3833274"/>
              <a:ext cx="534143" cy="1632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550154" y="3579827"/>
              <a:ext cx="61927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In September, Jane will visit Africa.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0222" y="4439878"/>
            <a:ext cx="9066175" cy="523220"/>
            <a:chOff x="770222" y="4439878"/>
            <a:chExt cx="9066175" cy="523220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770222" y="4693325"/>
              <a:ext cx="534143" cy="1632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1550154" y="4439878"/>
              <a:ext cx="8286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Her African friend welcomed Jane in September.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3614022" y="5566619"/>
                <a:ext cx="4670061" cy="664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0" smtClean="0">
                                  <a:latin typeface="Cambria Math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mr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mr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charset="0"/>
                                        </a:rPr>
                                        <m:t>arg</m:t>
                                      </m:r>
                                      <m:r>
                                        <a:rPr lang="en-US" sz="2400" b="0" i="0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mr-IN" sz="2400" b="0" i="0" smtClean="0">
                                          <a:latin typeface="Cambria Math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&lt;1&gt;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,…,</m:t>
                                          </m:r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&lt;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&gt;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𝑃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&lt;1&gt;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,…,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&lt;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&gt;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| 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dirty="0"/>
                                    <m:t> </m:t>
                                  </m:r>
                                </m:e>
                              </m:func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</m:t>
                              </m:r>
                            </m:sup>
                          </m:sSubSup>
                        </m:fName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022" y="5566619"/>
                <a:ext cx="4670061" cy="664541"/>
              </a:xfrm>
              <a:prstGeom prst="rect">
                <a:avLst/>
              </a:prstGeom>
              <a:blipFill>
                <a:blip r:embed="rId3"/>
                <a:stretch>
                  <a:fillRect b="-1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1D6641-86F8-48A9-855F-B661CAB936F9}"/>
                  </a:ext>
                </a:extLst>
              </p14:cNvPr>
              <p14:cNvContentPartPr/>
              <p14:nvPr/>
            </p14:nvContentPartPr>
            <p14:xfrm>
              <a:off x="5568840" y="603360"/>
              <a:ext cx="6451920" cy="5499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1D6641-86F8-48A9-855F-B661CAB936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9480" y="594000"/>
                <a:ext cx="6470640" cy="55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108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Why not </a:t>
            </a:r>
            <a:r>
              <a:rPr lang="en-US"/>
              <a:t>a greedy search?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00908" y="4899260"/>
            <a:ext cx="7027155" cy="523220"/>
            <a:chOff x="770222" y="2382945"/>
            <a:chExt cx="7027155" cy="52322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770222" y="2636392"/>
              <a:ext cx="534143" cy="1632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550154" y="2382945"/>
              <a:ext cx="62472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Jane is visiting Africa in September.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38324" y="5609270"/>
            <a:ext cx="8921904" cy="523220"/>
            <a:chOff x="770222" y="2981386"/>
            <a:chExt cx="8921904" cy="52322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770222" y="3234833"/>
              <a:ext cx="534143" cy="1632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550154" y="2981386"/>
              <a:ext cx="81419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Jane is going to be visiting Africa in September.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291071" y="1256340"/>
            <a:ext cx="6716160" cy="1947511"/>
            <a:chOff x="3804911" y="3521102"/>
            <a:chExt cx="6716160" cy="19475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3804911" y="4209318"/>
                  <a:ext cx="9054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4911" y="4209318"/>
                  <a:ext cx="905441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Rectangle 84"/>
            <p:cNvSpPr/>
            <p:nvPr/>
          </p:nvSpPr>
          <p:spPr>
            <a:xfrm>
              <a:off x="4861611" y="4229936"/>
              <a:ext cx="442442" cy="4256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4543654" y="4431067"/>
              <a:ext cx="242478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861611" y="5006948"/>
                  <a:ext cx="76810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1611" y="5006948"/>
                  <a:ext cx="768107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/>
            <p:nvPr/>
          </p:nvCxnSpPr>
          <p:spPr>
            <a:xfrm flipV="1">
              <a:off x="5081331" y="4709601"/>
              <a:ext cx="0" cy="297346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6224382" y="4232431"/>
              <a:ext cx="442443" cy="4256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 flipV="1">
              <a:off x="6444097" y="4712096"/>
              <a:ext cx="0" cy="297346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7541907" y="4249712"/>
              <a:ext cx="442443" cy="425601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526829" y="3540980"/>
                  <a:ext cx="97539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6E31A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6829" y="3540980"/>
                  <a:ext cx="975395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97368" b="-5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Arrow Connector 92"/>
            <p:cNvCxnSpPr/>
            <p:nvPr/>
          </p:nvCxnSpPr>
          <p:spPr>
            <a:xfrm flipV="1">
              <a:off x="7767117" y="3878525"/>
              <a:ext cx="0" cy="297346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6899028" y="41821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6249226" y="5002733"/>
                  <a:ext cx="10092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9226" y="5002733"/>
                  <a:ext cx="100925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/>
            <p:nvPr/>
          </p:nvCxnSpPr>
          <p:spPr>
            <a:xfrm>
              <a:off x="5341350" y="4446186"/>
              <a:ext cx="242478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6704207" y="4446186"/>
              <a:ext cx="837700" cy="16327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9478424" y="4249712"/>
              <a:ext cx="442443" cy="425601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9433529" y="3521102"/>
                  <a:ext cx="1087542" cy="4687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6E31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6E31A1"/>
                                        </a:solidFill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6E31A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6E31A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3529" y="3521102"/>
                  <a:ext cx="1087542" cy="46878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97403" b="-467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/>
            <p:cNvCxnSpPr/>
            <p:nvPr/>
          </p:nvCxnSpPr>
          <p:spPr>
            <a:xfrm flipV="1">
              <a:off x="9703630" y="3878525"/>
              <a:ext cx="0" cy="297346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8010857" y="4446186"/>
              <a:ext cx="413609" cy="0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8930646" y="4462512"/>
              <a:ext cx="414329" cy="3474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8432088" y="4197453"/>
                  <a:ext cx="574196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6E31A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2088" y="4197453"/>
                  <a:ext cx="574196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/>
            <p:cNvCxnSpPr/>
            <p:nvPr/>
          </p:nvCxnSpPr>
          <p:spPr>
            <a:xfrm>
              <a:off x="5952967" y="4462512"/>
              <a:ext cx="242478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5478526" y="4177134"/>
                  <a:ext cx="5741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8526" y="4177134"/>
                  <a:ext cx="574196" cy="5232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Freeform 105"/>
            <p:cNvSpPr/>
            <p:nvPr/>
          </p:nvSpPr>
          <p:spPr>
            <a:xfrm>
              <a:off x="7998800" y="4155078"/>
              <a:ext cx="360713" cy="927580"/>
            </a:xfrm>
            <a:custGeom>
              <a:avLst/>
              <a:gdLst>
                <a:gd name="connsiteX0" fmla="*/ 0 w 689113"/>
                <a:gd name="connsiteY0" fmla="*/ 19392 h 1487145"/>
                <a:gd name="connsiteX1" fmla="*/ 251792 w 689113"/>
                <a:gd name="connsiteY1" fmla="*/ 185044 h 1487145"/>
                <a:gd name="connsiteX2" fmla="*/ 271670 w 689113"/>
                <a:gd name="connsiteY2" fmla="*/ 1357861 h 1487145"/>
                <a:gd name="connsiteX3" fmla="*/ 689113 w 689113"/>
                <a:gd name="connsiteY3" fmla="*/ 1457252 h 148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flipV="1">
              <a:off x="8359513" y="4785312"/>
              <a:ext cx="0" cy="297346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Freeform 107"/>
            <p:cNvSpPr/>
            <p:nvPr/>
          </p:nvSpPr>
          <p:spPr>
            <a:xfrm>
              <a:off x="9242412" y="4157003"/>
              <a:ext cx="441992" cy="927580"/>
            </a:xfrm>
            <a:custGeom>
              <a:avLst/>
              <a:gdLst>
                <a:gd name="connsiteX0" fmla="*/ 0 w 689113"/>
                <a:gd name="connsiteY0" fmla="*/ 19392 h 1487145"/>
                <a:gd name="connsiteX1" fmla="*/ 251792 w 689113"/>
                <a:gd name="connsiteY1" fmla="*/ 185044 h 1487145"/>
                <a:gd name="connsiteX2" fmla="*/ 271670 w 689113"/>
                <a:gd name="connsiteY2" fmla="*/ 1357861 h 1487145"/>
                <a:gd name="connsiteX3" fmla="*/ 689113 w 689113"/>
                <a:gd name="connsiteY3" fmla="*/ 1457252 h 148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V="1">
              <a:off x="9684405" y="4787237"/>
              <a:ext cx="0" cy="297346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ECD6716-63AE-431E-BDB4-A25B35039E3F}"/>
                  </a:ext>
                </a:extLst>
              </p14:cNvPr>
              <p14:cNvContentPartPr/>
              <p14:nvPr/>
            </p14:nvContentPartPr>
            <p14:xfrm>
              <a:off x="1860480" y="361800"/>
              <a:ext cx="9652320" cy="6229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ECD6716-63AE-431E-BDB4-A25B35039E3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51120" y="352440"/>
                <a:ext cx="9671040" cy="624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80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6428</TotalTime>
  <Words>123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Century Schoolbook</vt:lpstr>
      <vt:lpstr>Mangal</vt:lpstr>
      <vt:lpstr>Office Theme</vt:lpstr>
      <vt:lpstr>Sequence to sequence models</vt:lpstr>
      <vt:lpstr>Machine translation as building a conditional language model</vt:lpstr>
      <vt:lpstr>Finding the most likely translation</vt:lpstr>
      <vt:lpstr>Why not a greedy search?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258</cp:revision>
  <dcterms:created xsi:type="dcterms:W3CDTF">2017-07-10T20:19:53Z</dcterms:created>
  <dcterms:modified xsi:type="dcterms:W3CDTF">2017-12-20T01:47:28Z</dcterms:modified>
</cp:coreProperties>
</file>