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6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6E31A1"/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9"/>
    <p:restoredTop sz="94681"/>
  </p:normalViewPr>
  <p:slideViewPr>
    <p:cSldViewPr snapToGrid="0" snapToObjects="1">
      <p:cViewPr varScale="1">
        <p:scale>
          <a:sx n="119" d="100"/>
          <a:sy n="119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7T17:41:02.6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25947 5856 0,'-18'0'15,"36"0"16,-18 18-15,17-18-16,1 0 16,0 0-16,17 0 15,-17 0-15,-1 0 16,1 0-16,0 0 0,17 0 16,0 0-1,-17 0-15,17 0 16,-17 0-16,17 0 0,36 0 15,-36 0-15,53 0 16,-53-18-16,71 18 16,-53 0-16,0 0 15,17 0-15,-17 0 0,36 0 16,69 0-16,-69 0 16,87 0-16,-106 0 15,19-18-15,-19 18 0,89 0 16,-71 0-16,89 0 15,-89 0 1,106 0-16,-88 18 16,88 0-16,-89-1 15,125 1-15,-124-18 16,88 18 0,-71-18-16,-17 0 0,17 17 15,-17-17-15,124 0 16,-125 18-16,107 0 15,-88-18-15,105 35 16,-106-35-16,-17 18 16,88-18-1,-106 0-15,36 0 0,-71 0 16,-18 0-16,-17 0 0,-1-18 16,1 18-16,-18 18 15</inkml:trace>
  <inkml:trace contextRef="#ctx0" brushRef="#br0" timeOffset="72533.8152">19879 1041 0,'0'-18'16,"0"36"46,18 70-46,-1-18 0,1 72-16,-18-54 15,35 53-15,-17-71 16,-18-17-16,18 0 0,-18 0 16,17 35-16,-17-52 15,18 34 1,-18-52-16,0-53 31,0 17-31</inkml:trace>
  <inkml:trace contextRef="#ctx0" brushRef="#br0" timeOffset="73291.2539">19914 1041 0,'0'0'16,"0"-18"-16,18 0 31,17 1-31,-17 17 15,70 0-15,-53 0 16,89 0-16,-71 17 16,35 19-1,-53-1-15,-17-17 0,-1 17 16,-17-17-16,0 52 16,-17-52-16,-18 17 0,-1-17 15,-17 35-15,36-53 16,-1 0-16,0 17 0,36-17 15,0 18 1,52 17-16,-17-17 16,-18-1-16,54 36 15,-54-17-15,-17-1 16,-1 0-16,-17-17 0,0 17 16,-35 0-16,-53 18 15,17-35-15,-70 17 16,71-17-16,-1-18 15,18 17-15,18-17 0,-18-17 16,53-1-16</inkml:trace>
  <inkml:trace contextRef="#ctx0" brushRef="#br0" timeOffset="75360.6081">20038 1870 0,'-18'0'15,"36"0"32,-1 0-31,1 0-1,-36 0 17,1 0-17,17 17 1,17-34 15,1 17 16,0-18-47,-1 18 16,19 0-16,17-35 15</inkml:trace>
  <inkml:trace contextRef="#ctx0" brushRef="#br0" timeOffset="76082.9123">21096 1252 0,'18'0'31,"-1"0"-16,19 0-15,17 18 16,-18-18-16,35 18 16,-34-18-16,34 17 15,-52-17-15,17-17 16</inkml:trace>
  <inkml:trace contextRef="#ctx0" brushRef="#br0" timeOffset="76266.8113">21273 1429 0,'0'0'0,"17"0"16,1 17-16,17-17 0,0 0 15,1 0-15,-19 0 16,19 0-16,-19 0 0,18 0 15</inkml:trace>
  <inkml:trace contextRef="#ctx0" brushRef="#br0" timeOffset="77094.5677">21890 1076 0,'0'-18'16,"0"1"15,0 34-16,0-34 1,18 17 31,-18-18-31,17 18-16,1 0 15,-1 0-15,19 0 16,-19 0-16,54 0 15,-18 0-15,-18 18 16,0-18-16,1 0 0,17 35 16,-36-17-16,18 17 15,-35-17-15,0-1 16,-35 18 0,18-17-16,-36 0 15,17-18-15,19 0 16,-1 17-16,0-17 0,1 0 15,34 0 1,1 18-16,0-18 0,52 35 16,-34-35-1,16 36-15,-16-19 0,-1 1 16,0-1-16,1 1 0,-1 53 16,-35-36-16,-18 36 15,1-36 1,-1-18-16,-53 36 15,18-35-15,-35-18 16,35 18-16,18-18 0,-18-18 16,18 18-16,17-18 0,1 1 15,-1 17-15,18 17 32</inkml:trace>
  <inkml:trace contextRef="#ctx0" brushRef="#br0" timeOffset="79135.4589">24730 900 0,'-36'-18'0,"19"18"15,-1 0-15,-35 35 16,36-17-16,-1 17 0,0 18 16,1 0-16,17 0 15,0 17-15,35 72 16,-17-54-16,52 53 16,-35-88-16,18 0 15,0-18-15,35 18 16,-35-53-16,36 0 15</inkml:trace>
  <inkml:trace contextRef="#ctx0" brushRef="#br0" timeOffset="79545.1735">25241 900 0,'0'0'16,"18"88"-16,0-18 0,17 107 15,-18-89 1,19 88-16,-36-105 16,17-18-16,-17 0 0,18-36 15,-18 19 1,0-54-16,18-35 15,-18 0-15,17 0 16,1 0-16,0 18 16,17 0-16,0 17 0,0 18 0,36 18 15,-36-1-15,1 54 16,-36-36 0,0 1-16,-18 34 15,-17-35-15,17-17 0,-17 17 16,17-35-16,-53 18 15,54-18-15,-18 0 16,17-18-16,18 1 0</inkml:trace>
  <inkml:trace contextRef="#ctx0" brushRef="#br0" timeOffset="79852.9933">25859 1588 0,'35'0'0,"18"-18"15,35-35 1,-53 35 0,-17 1-16,0-19 15,-36 1 1,0 35-16,-35-18 0,18 18 15,0 18-15,0-18 16,17 18-16,0-1 0,-17 36 16,53-17-16,-1-19 15,36 36-15,0-35 16,35-1-16,-35-17 16,53 0-16</inkml:trace>
  <inkml:trace contextRef="#ctx0" brushRef="#br0" timeOffset="80265.6105">26441 1376 0,'0'0'16,"-53"0"-16,35 17 0,-35 19 15,36-19-15,17 19 0,-18-1 16,18 36 0,18-54-16,35 36 15,-36-53-15,18 18 0,-17-18 16,17 0-16,-17 0 0,0-18 16,17 0-16,-35-17 15,0-18 1,0 36-16,-18-19 0,-17 1 15,17 17 1,1 1-16,17-1 0,-18 18 0,0 0 16,18 18-16,18-1 15,-18 1-15,18 17 16,-1-17-16,36 35 16,-17-18-16,16 0 15,-34-17-15,35 0 16,-35-1-16,-1-17 0,1-17 15</inkml:trace>
  <inkml:trace contextRef="#ctx0" brushRef="#br0" timeOffset="80709.7417">26793 1446 0,'0'0'0,"0"71"0,0-53 15,0 17-15,0-17 0,-17 17 16,17-18-16,0 1 16,17-18-1,-17-53 1,18 36-16,-18-19 0,18 1 16,-1 0-16,1-18 15,0 35-15,-1 18 16,-17 18-16,18 17 15,-18 0-15,18 18 16,-18-35 0,0 17-16,0-17 15,17-18-15,1-18 16,0-17 0,-1 0-16,1 17 0,17-17 15,-17 17 1,17 18-16,-17 0 0,17 0 15,-17 35-15,-18-17 16,0 17-16,17 18 0,-17-18 16,-17 36-16,17-36 15,0-17-15,0 0 16</inkml:trace>
  <inkml:trace contextRef="#ctx0" brushRef="#br0" timeOffset="81414.9698">28116 1393 0,'-35'36'15,"35"-1"1,0 0-16,0 1 0,18 69 16,17-69-16,36 17 15,-36-36-15,53-17 16,-53 0-16,36-53 16,-53 36-16,-1-19 15,1-34 1,-18 35-16,-18 17 0,18-17 15,0 52 1,18 54 0,-1-53-16,19 17 15,-19-18-15,19 1 16,-1 0-16,0-18 0,0 0 0,18 0 16,-35-18-1,-18-17-15,0 17 0,0-35 16,-18 0-1,1 18-15,-1 17 0,18 1 16,-18-1-16</inkml:trace>
  <inkml:trace contextRef="#ctx0" brushRef="#br0" timeOffset="81570.3823">28910 1376 0,'18'35'15,"-36"-70"-15,36 88 0,-1-18 16,1 0-16,0 1 16,17 17-16,-17-36 15,17 18 1</inkml:trace>
  <inkml:trace contextRef="#ctx0" brushRef="#br0" timeOffset="81704.238">28945 1235 0,'0'0'15,"18"0"-15,0 35 16,-1-35-16</inkml:trace>
  <inkml:trace contextRef="#ctx0" brushRef="#br0" timeOffset="82088.73">29281 1393 0,'0'0'16,"-53"18"-16,17 0 0,19 17 0,-1 0 16,18-17-1,35 17-15,1-17 16,17-18-1,-1 0-15,-16 0 0,34-53 16,-52 35-16,0 1 0,-1-19 16,-17 1-16,-35-53 15,0 35-15,-36-70 16,36 52-16,0 18 16,-36 0-16,53 36 15,1 34-15,34 36 16,-17-18-1,53 89-15,-17-54 16,34 54-16,18-1 16,-52-87-16,-1-1 15,35 18-15,-34-36 16,17-17 0</inkml:trace>
  <inkml:trace contextRef="#ctx0" brushRef="#br0" timeOffset="82300.2916">29704 1305 0,'35'0'15,"0"0"-15,1-17 0,52 17 16,-35 0-1,17-18-15,-34 18 16,-1-18-16,-35 1 16</inkml:trace>
  <inkml:trace contextRef="#ctx0" brushRef="#br0" timeOffset="82488.7925">29898 1058 0,'0'18'16,"18"0"-16,-18-1 16,17 19-16,-17 16 0,18 1 15,-1 53-15,19-18 16,-36-52-16,17-1 16,1 0-16,0 1 15,-1-36-15</inkml:trace>
  <inkml:trace contextRef="#ctx0" brushRef="#br0" timeOffset="82838.5101">30215 882 0,'0'0'16,"0"35"-16,0 71 0,18 0 15,0 17 1,-18-70-16,17 18 16,-17-36-16,0 18 15,18-88 17,0-1-32,-1 1 15,36 18 1,-35-1-16,-1 18 0,1-18 15,17 36-15,-17-18 16,17 53 0,-17-36-16,-18 1 0,35 17 15,-17-17-15,-1-18 0,19 18 16,-19-18 0</inkml:trace>
  <inkml:trace contextRef="#ctx0" brushRef="#br0" timeOffset="83146.2063">30692 635 0,'53'18'16,"-106"-36"-16,141 53 0,0 53 16,-35-35-1,-18 0-15,18 18 0,18 88 16,-54-71-16,1-18 16,-18 1-16,0 70 15,0-70-15,-18-18 16,1-18-16,-1 0 0,0 0 0,1-17 15,-18 0 1</inkml:trace>
  <inkml:trace contextRef="#ctx0" brushRef="#br1" timeOffset="97177.2896">24430 4780 0,'18'0'47,"-1"0"-47,1 18 16,70-1-16,-53 1 16,106 0-1,36-1-15,-107-17 16,19 0-16,52 0 15,-88 0-15,35 0 16,-53 0-16,0 0 16,-17 0-16</inkml:trace>
  <inkml:trace contextRef="#ctx0" brushRef="#br1" timeOffset="97531.2197">25206 4551 0,'0'17'15,"18"1"1,35 0-16,-18-1 15,53 1-15,-35 17 16,-18-17-16,0 0 16,18 17-16,-35-17 0,35 34 15,-35-34-15,-1 0 16,-17-1-16,-17 1 16,-36 17-16,0 1 15,17-19-15,1 1 16,0 17-1,17-35-15,1 18 0,17-1 16</inkml:trace>
  <inkml:trace contextRef="#ctx0" brushRef="#br1" timeOffset="102815.2722">5980 7179 0,'17'-18'15,"-17"1"48,-17 17-48,17-18-15,-18 18 0,0-18 16,1 1 0,-19 17-16,19-18 15,-19 1-15,19 17 0,-71-18 16,35 0-16,-88 18 16,70 0-16,-88 0 15,71 0-15,0 18 16,0-18-16,-106 35 15,70 0-15,18-17 0,1 17 16,-1-17-16,-71 35 16,72-18-16,34 1 15,-17-1-15,17 18 0,-17-18 16,35 18-16,-17 0 0,17 0 16,17 0-16,1 0 0,-18 35 15,53-53-15,0 18 16,0 18-16,18-36 15,17 18-15,-17-18 16,17 0-16,71 18 16,-53-18-16,17-17 15,18 0-15,1-1 0,122 19 16,-105-19-16,123 19 16,-105-19-16,-1 1 0,160-1 15,-142-17 1,0 0-16,0 0 0,0-35 15,18 0-15,-18-18 16,18 0-16,-18-17 0,0-1 0,-18 0 16,1 1-16,52-71 15,-105 70-15,-18 1 16,-36-1-16,1-70 16,-36 88-16,1-17 0,-19 17 15,1 0-15,-35 17 0,-1 1 16,-105-35-16,70 52 15,-123 0 1,123 18-16,-53 0 16,88 0-16,-34 18 15,69-18-15</inkml:trace>
  <inkml:trace contextRef="#ctx0" brushRef="#br1" timeOffset="104405.8836">5891 9860 0,'0'-17'15,"-17"17"-15,-1-36 16,0 36-16,1-17 16,-18 17-16,-36-18 15,18 0-15,-17 18 16,-1 0-16,-17 0 0,0 0 15,-18 0-15,-106 18 16,89 0-16,-124-1 16,123 1-16,-140 35 15,140-18-15,1 18 0,17 0 16,-88 70 0,106-52-16,17-1 0,1-17 15,17 0-15,-36 53 16,72-71-16,-1 18 0,0-17 15,54 52-15,-19-53 16,36 0-16,18 1 16,17-1-16,18 0 0,141 18 15,-106-18-15,18 1 16,-1-19-16,19 1 0,176-18 16,-159 0-1,-18-18-15,-17-17 0,17 0 16,-17-1-16,17-16 0,107-37 15,-160 36-15,-17 1 16,53-37-16,-124 36 16,0 1-16,0-1 15,-35 0-15,0-18 0,0 1 0,-70-107 16,-1 107 0,1-1-16,-124-52 15,70 70-15,1 35 0,-1 0 16,1 18-16,-89 18 15,124-18-15,35 35 0,0-17 16</inkml:trace>
  <inkml:trace contextRef="#ctx0" brushRef="#br1" timeOffset="105978.6848">5909 12100 0,'0'-17'62,"-18"17"-46,1 0-1,17-18-15,-18 18 0,0 0 16,-34-18-16,16 1 16,19-1-16,-36 18 0,-35-18 15,35 1-15,-53-1 16,53 18 0,0-17-16,0 17 0,-18-18 15,19 18-15,-72 0 16,54 0-16,-72 0 15,72 0-15,-89 18 16,71-1-16,0-17 16,0 18-16,-1-18 0,19 17 15,-107 1-15,89 0 16,18-1-16,-89 1 16,88 17-16,1-17 0,-1 0 15,-52 34-15,-18-16 16,88-1-16,-18-17 15,-35 35 1,71-36-16,-18 1 0,18 17 16,0 0-16,-1-17 0,-17 53 15,18-54-15,0 19 16,17-1-16,1 0 16,-19 0-16,19 18 15,-1-17-15,0 16 16,1-16-16,-1 17 15,18-18-15,0 0 0,0 1 16,0-1-16,18 18 16,-1-18-16,19 36 15,-1-36-15,-17 0 16,34 18-16,-16-35 16,-1-1-16,36 19 15,-36-19-15,18 1 0,-18 17 16,71-17-1,-53-1-15,70 19 16,-70-19-16,18 1 0,52 35 16,-52-35-16,-1-18 15,1 17-15,17 1 0,71-18 16,-89 17 0,19-17-16,-1 0 0,0-17 15,0 17-15,0 0 0,89-18 16,-71 18-16,-18 0 15,88-17-15,-88 17 16,1 0-16,-1 0 16,0 0-16,0-18 0,0 18 0,71 0 15,-71 0 1,-17 0-16,88 0 16,-89 0-16,1-18 0,17 18 15,-18 0-15,107-17 16,-89 17-16,-17 0 15,17-18-15,-18 18 0,54-18 16,-54 1-16,-17-1 16,18 0-16,-18 1 0,0-1 15,35-35-15,-35 18 16,17-36-16,-52 54 16,35-54-16,-35 36 15,17 0-15,-18-1 16,1 1-16,35-35 15,-35 17-15,17-18 16,-35 36-16,0-36 16,0 36-16,0 0 15,0-1-15,-18 1 0,1 0 16,-36-36-16,17 36 16,-16 0-16,-54-36 15,53 36-15,-18 0 0,1-1 16,-1 1-16,-88 0 15,71 17-15,0 0 16,17 1-16,-17-1 0,-88 1 16,88 17-16,17 0 15,-17-18-15,17 18 0,-70 0 16,71 0 0,17-18-16,0 18 0,0 0 15</inkml:trace>
  <inkml:trace contextRef="#ctx0" brushRef="#br1" timeOffset="147894.9742">19879 2311 0,'-18'0'15,"1"0"-15,34 0 63,36 0-63,-17 17 16,-1-17-16,18 0 0,53 0 15,-36 0-15,71 0 16,-53 0-1,18 0-15,0 18 0,123 0 16,-87-18-16,140 0 16,-123 0-1,-1 0-15,19 0 0,-19-18 0,1 18 16,141-18 0,-176 1-16,70 17 15,-142 0-15,19 0 16,-106 0-1</inkml:trace>
  <inkml:trace contextRef="#ctx0" brushRef="#br0" timeOffset="188462.4851">12435 12083 0,'0'-18'16,"0"36"31,0-1-32,0 1 1,0 0 0,0 17-1,0 0-15,18 0 16,-18-17-16,18 35 16,-1-35-16,1-1 15,0 19 1,-18-19-16,17 1 0,36 35 15,-18-36-15,36 19 16,-36-19-16,18 1 16,0-18-16,-18 18 0,71-1 15,-53-17-15,71 18 16,-54-1-16,1-17 16,-1 18-16,89-18 15,-71 0-15,71 0 16,-71 0-16,-17 0 0,17 0 15,71-18 1,-71 18-16,-18 0 0,1 0 16,17 0-16,-17 18 0,70-18 15,-71 0-15,1 0 16,70 0 0,-17 0-16,-72 0 0,19-18 15,52 1 1,-52-1-16,53 1 15,-54 17-15,36 0 16,-53 0-16,53 0 16,-53 0-16,52 0 15,-69 0-15,52 0 16,-53 0-16,36 0 16,-36 0-16,18 0 15,-35 0-15,-1 17 16,1-17-16,-1 0 15,1 0-15,0 18 16,-1-18-16,1 17 16,17 1-16,-17 0 15,0-1-15,17 19 16,-35-1-16,17-17 16,-17-1-16,18 36 15,-18-35-15,18 35 16,-18-36-16,0 19 15,0-19-15,-18-17 47,18-17-31,-18-1 0,18 0-16,0-17 15,0 17-15,0-17 16,0 0-16,0 17 15,18-35 1,-18 36-16,18-1 0,-1 0 16,1 1-1,0-1-15,-1 0 16,1 18-16,0 0 16,-1-17-16,36 17 15,-35 0-15,-1 0 16,19 0-16,-19 0 0,36-18 15,-35 18-15,17 0 16,18 0-16,-18 0 16,1 0-16,-1 0 15,0 0-15,-17 0 16,52 0-16,-34 0 16,34 0-16,-34 0 15,-1 18-15,0-18 0,-17 0 16,52 0-1,-34 17-15,-1-17 0,18 0 16,-18 0-16,53 0 16,-53 0-16,18 0 15,-17 0-15,17 0 0,-18 0 16,18 0-16,-18 0 0,0 18 0,36-18 16,-36 0-1,0 0-15,1 0 0,52 0 16,-35 0-16,17 0 15,-17 0-15,-17 0 16,34 0-16,-17 0 16,35 0-1,-52 0-15,16 0 0,1 0 16,-17 0-16,17 0 0,52 18 16,-69-18-16,52 17 15,-35-17-15,35 0 16,-35 18-1,35-18-15,-35 0 16,35 18-16,-35-18 16,35 17-16,-35-17 15,71 0-15,-71 18 16,0-18-16,-1 0 16,1 0-16,36 0 15,-54 0-15,53 0 16,-35 0-16,35 18 15,-53-18-15,18 0 16,-17 0-16,17 0 0,17 0 16,-35 0-16,18 0 15,-17-18-15,-1 18 16,0 0-16,-17-18 16,-1 18-16,19 0 0,-1-17 15,-35-1-15,18 18 0,-18-18 16,17-17-1,-17 17-15,0 1 0,18-18 16,-18 17-16,18-17 0,-18-1 16,17-17-16,-17 18 15,-17-18-15,-1 36 16,-17-36 0</inkml:trace>
  <inkml:trace contextRef="#ctx0" brushRef="#br0" timeOffset="191533.3906">21908 11765 0,'0'0'0,"-18"-17"0,18-1 16,0 0 0,0 36-1,0 17 1,0 0-1,0 1-15,-18 52 16,1-53-16,17 0 0,0 18 16,17-17-16,-17-1 0,53 35 15,-18-34-15,36 17 16,-18-53-16,53 17 16,-53-17-1,70 0-15,-70-17 16,53-1-16,-53 18 15,0-18-15,-18 18 0,18 0 16,-18 0-16,0 18 0,1 0 16,17 17-1,-18-17-15,-17 17 16,-1-17-16,-17-1 0,0 1 16,0 17-1,0-17-15,0-36 31,0-17-15,18 17-16,-18-17 0,17 0 16,1-1-16,17-17 15,1 36-15,-1-1 16,0 0-16,-17 18 0,0 0 16,34 0-1,-16 0-15,-19 0 0,1 18 16,17-18-16,-17 18 0,17-18 15,36 35 1,-54-35-16,54 18 0,-36-18 16,36 17-1,-36-17-15,53 0 16,-17-35-16,17-18 16,-35 18-16,0-53 15,-36 52-15,1 1 16,-18 0-16,-18 0 15,-17-1-15,0 19 0,-89-19 16</inkml:trace>
  <inkml:trace contextRef="#ctx0" brushRef="#br0" timeOffset="194376.1153">23830 6562 0,'18'-18'0,"-18"0"16,-18 18-1,1-17 1,17-1-16,-18 18 0,-35-35 16,18 35-16,-54-35 15,19 35-15,-1 0 16,-105-18-16,88 36 15,-89 17-15,89-18 16,0 1-16,0 17 0,0 1 16,-1-19-16,-87 54 15,105-36-15,1 18 16,-36 35-16,53-35 16,18 18-16,0-18 0,-18 70 15,53-70-15,-18 71 16,18-54-1,35 1-15,-17-18 16,17 17-16,18-17 0,18 18 0,87 52 16,-52-70-16,18 0 15,140 35 1,-123-53-16,18 1 0,0-19 16,-18 1-16,18-18 0,0-18 15,158-17-15,-176-18 16,-17 18-16,-1-36 0,-17 18 15,-18-17-15,53-107 16,-88 89-16,0-123 16,-53 87-16,-18 18 15,-34-17-15,-1 17 0,-36 18 16,-122-53-16,87 88 16,-140-18-16,123 53 15,-71 18 1,106 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7T17:45:05.3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6491 7285 0,'0'0'0,"0"18"16,18-18 15,-1-18-15,1 18-16,35-35 15,-18-1-15,53-34 16,-35 17-16,0 0 15,88-88-15,-52 70 16,-1 1-16,176-195 16,-34 71-1,-1 0 1,-106 88-16,124-105 16,-106 105-16,-17 0 0,-1 0 15,1 18-15,-1 0 0,1-1 16,-1 1-16,-17 18 0,88-71 15,-106 88 1,-17-18-16,17 1 0,71-54 16,-106 71-16,0 0 15,-18 18-15,0 0 0,-35 17 16,-17 18-16,-1 0 16,0 0-16,-17 18 0,0 17 15,17-17 1</inkml:trace>
  <inkml:trace contextRef="#ctx0" brushRef="#br0" timeOffset="1129.2691">10760 4180 0,'0'-35'15,"0"18"-15,0-1 0,-36 0 16,19 18-16,-1 0 16,-17 0-16,0 0 0,-18 36 15,17-1-15,-16 35 16,34-34-1,0 17-15,18-1 0,0-16 16,18-1-16,35 36 16,-18-54-16,53 1 15,-52-18-15,-1-18 0,35-35 16,-34 18 0,-1-53-16,-35 53 15,0-1-15,-35-34 16,17 34-16,0 19 0,1 17 15,-1-18-15,0 36 16,18-1-16,18 36 16,0-17-16,-1-1 15,19 0-15,-1 0 0,0 1 16,0-19-16,36 19 16,-36-19-16,1 1 15,-19-18-15</inkml:trace>
  <inkml:trace contextRef="#ctx0" brushRef="#br0" timeOffset="8128.8103">6615 7391 0,'17'-18'15,"19"0"1,-19 1-16,54-36 16,-36 35-16,36-35 15,-19 18-15,72-53 16,-54 35-16,1 18 15,105-71-15,-87 53 16,-1 0-16,35-18 0,-17 19 16,18-19-16,123-35 15,-124 36-15,0 17 16,-17-18-16,141-52 16,-123 70-16,-1-18 0,1 1 15,-1-1-15,-17 0 0,141-70 16,-124 71-16,89-54 15,-106 89 1,17-53-16,-70 70 16,-17 1-16,-1-1 15,-18 0-15,1 1 0,17-1 16,-52 18 31</inkml:trace>
  <inkml:trace contextRef="#ctx0" brushRef="#br0" timeOffset="8853.5668">10866 5239 0,'17'-36'15,"-34"72"-15,34-89 0,-17 18 16,-17 17-16,-1-17 16,0 35-16,-17-18 15,17 18-15,-17 0 0,-35 18 16,17-1-16,-18 54 16,53-36-16,1 71 15,17-71-15,35 53 16,-17-52-16,52-1 15,-17-17-15,-18-18 16,54-36 0,-54 19-16,0-19 0,0 19 15,-17-18-15,0-54 16,-18 54-16,0 0 0,-18-1 16,0 1-16,-17 0 0,18 17 15,-1 1-15,-17 17 16,35 17-16,0 19 15,0-19-15,17 18 16,19 1-16,-19-1 16,18 0-16,1 1 0,17-1 0,17 18 15,-34-36-15,34 19 16,-52-19 0,17-17-16</inkml:trace>
  <inkml:trace contextRef="#ctx0" brushRef="#br0" timeOffset="9282.2185">11465 5080 0,'0'0'16,"-17"-18"-16,-1 18 0,0 0 0,-17 18 15,0 0-15,0 35 16,17-36-1,18 18-15,-18 1 16,18-1-16,18 0 0,17 18 16,-17-35-16,35 0 15,-36-18-15,54 0 16,-53-18-16,-1 0 16,18-17-16,-17-18 15,-18 35-15,0-35 16,0 18-16,-35 0 15,17 17-15,1 18 0,-1-17 16,0-1-16,18 36 31,0 17-15,36 35-16,-19-34 16,36 34-16,-35-34 15,35-1-15,-18-17 16,0-1-16,-17-17 15,17 0-15,-17-17 16</inkml:trace>
  <inkml:trace contextRef="#ctx0" brushRef="#br0" timeOffset="9564.9787">11853 5133 0,'0'0'15,"0"70"-15,0-52 0,18 35 16,-18-35-16,18-18 16,-18 17-16,0-34 15,-18-19 1,0 1-16,1-35 16,-1-1-1,18 53-15,0-35 0,0 36 16,35-1-1,-17 18-15,35 0 16,-35 0-16,17 18 0,-18-1 16,36 1-16</inkml:trace>
  <inkml:trace contextRef="#ctx0" brushRef="#br0" timeOffset="9835.6162">12171 5027 0,'-18'0'16,"1"53"-1,17-35-15,0 17 0,17 0 16,1-17-16,-1 17 0,36-17 16,-17-1-1,-1-17-15,0 0 0,18-17 16,-18-19-1,-35 1-15,0-18 16,-17 36-16,-54-36 16,36 35-16,-18 0 15,35 18-15,1 0 16</inkml:trace>
  <inkml:trace contextRef="#ctx0" brushRef="#br0" timeOffset="10102.4768">12594 5203 0,'-17'0'0,"34"0"0,-34-17 16,34-18 0,1-1-1,17-17-15,-17 18 16,-1 17-16,19-17 15,-19 18-15,1 17 0,17 0 16,-17 17-16,17 36 16,-17 0-16,-18-18 15,17 18-15,-17 0 0,18 18 16,0-18-16,-18-18 16</inkml:trace>
  <inkml:trace contextRef="#ctx0" brushRef="#br0" timeOffset="13098.68">10530 5821 0,'-17'17'31,"-1"1"-15,18 0 0</inkml:trace>
  <inkml:trace contextRef="#ctx0" brushRef="#br0" timeOffset="13232.958">10548 5997 0,'0'18'31</inkml:trace>
  <inkml:trace contextRef="#ctx0" brushRef="#br0" timeOffset="13351.1227">10566 6191 0,'0'0'15,"17"0"-15,-17-17 16</inkml:trace>
  <inkml:trace contextRef="#ctx0" brushRef="#br0" timeOffset="13456.4013">10513 6297 0,'0'0'0</inkml:trace>
  <inkml:trace contextRef="#ctx0" brushRef="#br0" timeOffset="14097.1052">6791 7514 0,'18'0'15,"35"0"1,-18 0-16,18-17 0,0 17 15,17-18-15,18 0 0,1 1 16,34-19-16,142-17 16,-89 18-16,0 0 0,177-53 15,-176 52 1,-1-17-16,0 18 16,1-18-16,-1 0 0,-17 18 0,158-35 15,-193 34-15,-1 19 16,71-19-1,-105 19-15,-37 17 0,1-18 16,-17 18-16,-19-18 0,19 18 16,-36-17-1,-36 17 1,19 0-16,-1 0 0</inkml:trace>
  <inkml:trace contextRef="#ctx0" brushRef="#br0" timeOffset="14785.8503">10936 6579 0,'0'0'15,"18"-35"-15,-18 17 0,0 1 16,-18-1-16,0 0 16,1 1-1,-18 17-15,17 0 0,-17 17 16,-1 19-16,19-19 15,-1 36 1,18-35-16,18 17 0,-1-17 16,1 0-16,35 34 15,-18-34-15,18 17 16,-35-17-16,-1 17 16,-34-17-16,17 0 15,-36-1-15,19 1 0,-54 17 16,1-17-1,34-18-15,1 0 0,18 0 16</inkml:trace>
  <inkml:trace contextRef="#ctx0" brushRef="#br0" timeOffset="15353.7896">11042 6826 0,'35'0'0,"-70"0"0,88 0 15,-18-17 1,-17-1-16,-1 0 0,1-17 16,-18 17-1,0 1-15,-18-1 0,1 1 16,-18-1 0,17 18-16,0 18 15,1 17 1,17-18-16,0 1 0,0 0 15,35 17-15,0-17 16,-17-18-16,17 0 0,0 0 16,-17 0-16,17-18 15,-17 18-15,-18 18 32,0 52-32,18-35 15,-18 18-15,17 53 16,18-53-16,-17-18 0,35 18 15,-35-35 1,-1-18-16,-34-18 16,-19-35-1,19 0-15,-19-35 16,36 18-16,-17 17 16,17-18-16,0 18 15,17 0-15,19 18 0,34 18 16,-34 17-16,34 52 15,-35-16-15,-17-1 16,-18 53-16,-18-53 16,1-17-16,-36 35 15,18-35-15,-1-18 0,19 0 16,-1 0-16,0-18 16,18-17-16</inkml:trace>
  <inkml:trace contextRef="#ctx0" brushRef="#br0" timeOffset="15519.9263">11642 6526 0,'17'36'0,"1"-36"16,17 35-16,1-35 16,16 0-1,-16 0-15,-19 0 0,36-18 16,-35 1-16</inkml:trace>
  <inkml:trace contextRef="#ctx0" brushRef="#br0" timeOffset="15714.6696">11800 6350 0,'0'0'15,"-17"88"-15,17-35 0,0 0 16,0 53-16,0-53 16,0 0-16,0 0 0,35 17 15,-17-52-15,-1-1 16,1-17-16</inkml:trace>
  <inkml:trace contextRef="#ctx0" brushRef="#br0" timeOffset="16275.5613">11959 6809 0,'0'0'0,"18"0"31,-1 0-31,1-18 0,0 18 16,-1-18-16,1 1 0,-18-1 16,0 0-16,0-17 15,0 18-15,-18-1 16,1 18-16,-1 0 15,18 18-15,0-1 16,0 1-16,0-1 0,18 1 16,-1 17-16,1-17 15,0-18-15,-1 18 0,19-18 16,-19 0-16,1 0 16,-18-18-16,17 18 15,-17-18-15,0 1 16,0 34 15,0 19-15,18-36-16,-18 17 0,18-17 15,-1 0-15,1 0 16,-18-17 46,35 17-46,-17 0-16,0 0 16,17-18-1,-17 18-15,-1-18 16,1 18-16,-1 0 31,-17 18-15,0 0-16,18-1 15</inkml:trace>
  <inkml:trace contextRef="#ctx0" brushRef="#br0" timeOffset="16649.0552">12541 6262 0,'0'0'16,"0"0"-16,0 35 0,18 36 15,0-18-15,-1-1 16,-17 1-16,18 0 16,-18 0-16,17 18 15,-17-54-15,18 19 16,0-36-16,17 0 15,-17-18-15,35 0 16,-36 18-16,18 0 16,1 0-1,-36 18-15,0 0 0,0 17 16,-18-17-16,-17-1 16,17 1-16,-17 0 0,17-18 15,-17 17 1,17-17-16,1-35 15,34 35-15</inkml:trace>
  <inkml:trace contextRef="#ctx0" brushRef="#br0" timeOffset="17034.0848">12841 6756 0,'0'0'0,"18"0"0,-1 0 16,1 0-1,17 0-15,-17 0 16,0-18-16,-1 0 0,1 18 0,0-35 16,-18 18-1,0-1-15,-18 0 0,0 18 16,1-17-16,-1 17 16,18 35-1,18-17-15,-18-1 16,17 1-16,1-1 0,17 1 15,18 0-15,-35-18 16,-1 0-16,1 0 0,0 0 16,-1-18-16,1 0 15,0 1-15,-18-1 0,35-17 16,0 0 0,-17 17-16,-1 18 15,19 0-15,17 0 16,-36 0-16,1 18 0,-1-1 15,1-17-15,-18 18 16</inkml:trace>
  <inkml:trace contextRef="#ctx0" brushRef="#br0" timeOffset="18177.3159">10954 7232 0,'0'18'47,"17"17"-47</inkml:trace>
  <inkml:trace contextRef="#ctx0" brushRef="#br0" timeOffset="18300.651">11007 7479 0,'17'18'16,"-34"-1"-16</inkml:trace>
  <inkml:trace contextRef="#ctx0" brushRef="#br0" timeOffset="18411.445">11024 7602 0,'0'0'15,"-17"18"-15,17 0 0,0-1 16</inkml:trace>
  <inkml:trace contextRef="#ctx0" brushRef="#br0" timeOffset="18491.6591">11007 7726 0,'-18'0'15</inkml:trace>
  <inkml:trace contextRef="#ctx0" brushRef="#br0" timeOffset="18818.2529">10654 7955 0,'35'71'0,"-17"-18"16,-1-18-16,36 53 16,-35-70-16,35 35 15,-18-53-15,0 17 16,-17-34-16,0 17 0,-18-18 15,17-17-15,-17-1 16,0-16-16,0 16 16,0-17-16,-17 36 15</inkml:trace>
  <inkml:trace contextRef="#ctx0" brushRef="#br0" timeOffset="18985.7269">11183 8096 0,'0'0'0,"18"18"16,-1-18 0,-17 18-16,18-18 15,0 0 1,-1 0 0,-17-18-1</inkml:trace>
  <inkml:trace contextRef="#ctx0" brushRef="#br0" timeOffset="19102.0517">11165 7832 0,'18'17'0,"-18"1"16,18-18-16,-18 18 16</inkml:trace>
  <inkml:trace contextRef="#ctx0" brushRef="#br0" timeOffset="19346.9341">11395 7920 0,'0'18'15,"-18"17"1,18 0-16,0 0 16,18 1-16,-1-1 15,1-17-15,0-18 16,-1 17-16,1 1 15,-36-18 17,1 17-32,-1-17 15,0 18-15,18-36 16,0 1 0</inkml:trace>
  <inkml:trace contextRef="#ctx0" brushRef="#br0" timeOffset="19479.2357">11642 8026 0,'0'17'16,"0"-34"-16,0 52 0,0-17 15,0 17-15,0-17 16,0-1-16,17-34 16</inkml:trace>
  <inkml:trace contextRef="#ctx0" brushRef="#br0" timeOffset="19609.5324">11659 7938 0,'18'0'16,"0"0"0</inkml:trace>
  <inkml:trace contextRef="#ctx0" brushRef="#br0" timeOffset="19785.4995">11853 7902 0,'53'-17'0,"-35"-1"15,17 0 1,-17 1-16,-1 17 0,1 0 15,-18-18-15</inkml:trace>
  <inkml:trace contextRef="#ctx0" brushRef="#br0" timeOffset="19968.987">11924 7708 0,'0'0'0,"0"18"15,-18 17 1,18 0-16,0 36 15,18-36-15,0 36 16,-1-54-16,1 1 0,17 0 16,-17-1-1,-1-17-15,-34 0 32</inkml:trace>
  <inkml:trace contextRef="#ctx0" brushRef="#br0" timeOffset="20235.6966">10918 8590 0,'18'0'15,"0"0"1,-1 0 0,-17-17-16</inkml:trace>
  <inkml:trace contextRef="#ctx0" brushRef="#br0" timeOffset="20320.4215">10971 8661 0,'0'17'15</inkml:trace>
  <inkml:trace contextRef="#ctx0" brushRef="#br0" timeOffset="20447.2972">11007 8802 0,'-18'17'16</inkml:trace>
  <inkml:trace contextRef="#ctx0" brushRef="#br0" timeOffset="21120.7184">10601 9155 0,'-18'0'0,"36"-18"32,17 18-17,-17 0-15,17 0 0,0 0 16,-17 0-16,35 0 16,-35 18-16,-1-18 0,1 35 15,-18-17-15,0 34 16,0-34-16,0 17 15,0-17-15,-18 17 16,18-17-16,0 0 16,18-1-16,17-17 15,-17 0 1,-1 0-16,1 0 16,0 0-16,-1-17 15</inkml:trace>
  <inkml:trace contextRef="#ctx0" brushRef="#br0" timeOffset="21276.633">10689 9366 0,'0'0'16,"18"-17"-16,-1 17 0,1-18 16,17 18-16,1-18 15,-1 18-15,-17 0 16,34 0-16,-16 0 15,-19 0-15</inkml:trace>
  <inkml:trace contextRef="#ctx0" brushRef="#br0" timeOffset="21582.0035">11201 9208 0,'0'0'0,"-18"17"0,18 54 16,0-36-1,0-17-15,0 35 16,18-36-16,-1-17 0,1 0 16,17 0-16,1-17 15,-19-1-15,1-17 0,-18 17 16,17 0-16,1-35 16,-18 36-16,0-1 15,0 1-15,0 34 16,18 36-1,-1-35-15,1 35 16,0-36 0,-1 1-16,19 17 15,-19-35-15,1 0 0</inkml:trace>
  <inkml:trace contextRef="#ctx0" brushRef="#br0" timeOffset="21807.4468">11589 8819 0,'0'0'16,"0"53"-16,0 0 0,0 0 15,0 71-15,0-71 16,17 17-16,-17-17 0,18 35 15,0-52-15,17-1 16,-17-35 0,-1 0-16</inkml:trace>
  <inkml:trace contextRef="#ctx0" brushRef="#br0" timeOffset="22076.8996">11853 9208 0,'0'35'31,"0"-18"-31,0 1 0,0 17 16,18-17-16,0 0 16,-1-18-16,1 0 15,0 0-15,-18-18 16,17 0-16,-17 1 16,0-1-1,18 36 1,-18 17-1,17 0-15,-17-17 0,18 35 16,0-18 0,-18-17-16,17-1 15,-34-17-15</inkml:trace>
  <inkml:trace contextRef="#ctx0" brushRef="#br0" timeOffset="22677.4973">6967 7814 0,'-17'0'15,"34"0"-15,-52 0 0,53 0 31,-1 18-31,1-1 16,17 19-16,18-19 0,88 19 16,-35-19-16,18-17 15,175 35-15,-122-17 16,211 35-16,-176-18 16,-36 1-16,18 16 15,-18-16-15,-17-1 0,0 0 0,105 1 16,-158-36-1,-17 0-15,-37 0 0,-16 0 16,-19-18-16,-34 0 16</inkml:trace>
  <inkml:trace contextRef="#ctx0" brushRef="#br0" timeOffset="23511.8255">6879 8026 0,'-17'0'0,"34"17"31,36 1-16,-18 0-15,18-1 16,0 19-16,18-19 0,-1 1 16,19 17-16,16 0 0,125 54 15,-89-19-15,0-17 16,194 71-16,-159-54 16,-17-17-16,18 0 0,-19 0 15,142 53 1,-159-71-16,-17 0 0,17-17 15,88 35-15,-123-36 16,0 1-16,-36 0 0,54-1 16,-107 1-16,36 0 15,-53-1 1,0 1-16,0 17 16,-17-17-1,-1-18 1,18-18-16</inkml:trace>
  <inkml:trace contextRef="#ctx0" brushRef="#br0" timeOffset="24033.4757">9966 8255 0,'18'0'16,"35"0"-1,-1 0-15,19 0 16,-18 18-16,-18-18 15,0 0-15,1 0 0,-19 0 16</inkml:trace>
  <inkml:trace contextRef="#ctx0" brushRef="#br1" timeOffset="70665.3638">23989 3739 0,'0'-17'0,"0"34"47,0 19-31,0-1-16,0 71 15,0-36-15,18 1 16,-18 17-16,0 0 16,0-17-16,0 17 0,0 36 15,0-89-15,17 35 16,-17-52-16,18 0 15,-18-36 1,0 0-16</inkml:trace>
  <inkml:trace contextRef="#ctx0" brushRef="#br1" timeOffset="71299.0185">23918 3704 0,'0'0'16,"0"-17"-16,18 17 16,0 0-16,-1 0 15,54-18-15,-36 18 16,18 0-16,0 0 15,70 18-15,36-1 16,-71 1-16,1-1 16,-1-17-16,106 18 15,-106-18-15,0 0 0,0 0 16,36-18 0,-71 18-16,0-17 0,-18 17 15,-17 0-15,17 0 0,-18 0 16,1 0-16,-18 17 31,0 1-15,0 0-16,0-1 0,0 36 15,0 18 1,0-36-16,18 18 16,-18 0-16,0 18 0,17 52 15,-17-52-15,18 70 16,-18-88-16,18 52 15,-18-52-15,0-17 16,0 34-16,-18-52 16,0 17-16,1-17 0,-1-1 15,-35 19-15,0-36 16,-105 17 0,52-34-16,-177-1 15,107 0-15,17 18 0,18-17 16,-106 17-16,159 17 15,35-17-15,-35 18 16,88-36-16</inkml:trace>
  <inkml:trace contextRef="#ctx0" brushRef="#br1" timeOffset="73045.8842">24077 4586 0,'0'18'32,"0"17"-17,18 0-15,-18-17 16,0 35-1,17-35-15,-17-1 0,0 1 16,0-1-16,0 1 16</inkml:trace>
  <inkml:trace contextRef="#ctx0" brushRef="#br1" timeOffset="75397.8638">24747 2928 0,'0'18'31,"0"17"-16,0 0-15,18 53 16,-18-35-16,0 53 16,0-35-16,18 35 15,-18-71-15,17 53 16,-17-53-16,0-17 16,18 17-16,-18-17 15,0-36 1,0 1-1</inkml:trace>
  <inkml:trace contextRef="#ctx0" brushRef="#br1" timeOffset="75729.244">24465 3228 0,'0'-18'16,"18"18"-16,-1-17 0,36-54 16,-17 36-16,-1-18 15,35-53-15,-52 53 16,17 18-16,1-18 15,-36 35-15,17 18 16,-17 36 0,36 17-1,-19-1-15,36 19 16,-18-53-16,-17 17 16,0-17-16</inkml:trace>
  <inkml:trace contextRef="#ctx0" brushRef="#br1" timeOffset="77855.2245">24377 2064 0,'-18'0'15,"18"17"63,18 36-78,-18-17 16,18 34-16,-1-35 16,19 1-1,-1-19-15,-18-17 0,1 0 16,17-53-1,-17 36-15,-18-18 0,18-1 16,-18 1-16,0-18 16,0 35-16,0 1 15,0 34 1,17 1-16,1 17 0,35 54 16,0 34-16,0-17 15,-36-53-15,1-18 16,0 0-16,-18 1 15,-18-19-15,-17 1 16,17-1-16,-53-17 16,36-17-16,0-1 15,-18 1-15,35-1 16,1 18-16,-1-18 16</inkml:trace>
  <inkml:trace contextRef="#ctx0" brushRef="#br1" timeOffset="78378.6847">24994 1729 0,'-17'0'31,"-19"17"-15,19 1-16,-54 35 15,54-36-15,-19 1 16,-17 35-16,53-35 16,-17-1-16,34 19 15,1-19-15,17 1 0,-17-1 16,52 1-16,1 0 16,-53-18-16,-1 17 15</inkml:trace>
  <inkml:trace contextRef="#ctx0" brushRef="#br1" timeOffset="78795.4746">24271 1887 0,'0'0'0,"18"-17"16,-18-1-16,35-35 16,-17 36-1,-1-1-15,1 0 0,0 1 16,-18-1-16,17 0 0,1 18 16,-18 36-1,18-19-15,-1 19 16,1-19-16,-1 1 15,1-1-15,17 1 0,1-18 0,34 18 16</inkml:trace>
  <inkml:trace contextRef="#ctx0" brushRef="#br1" timeOffset="79080.1514">25188 1782 0,'0'17'16,"0"1"-1,0-1-15,18 1 0,0 0 16,-18-1-16,17 19 16,-17-19-16,18 1 15</inkml:trace>
  <inkml:trace contextRef="#ctx0" brushRef="#br1" timeOffset="79325.2487">25312 1693 0,'0'0'0,"17"18"31,36 0-31,-35-18 16,53 35-16,-36-17 15,18-1 1,-18-17-16,-35 18 0,18-1 15,-18 1-15,0 0 0,-18 17 16,-17-17-16,-36 52 16,36-35-16,0 1 15,-1-19-15</inkml:trace>
  <inkml:trace contextRef="#ctx0" brushRef="#br1" timeOffset="83950.8999">24448 1005 0,'0'18'47,"0"17"-32,0-17 1,0 35-16,0-18 15,0 0-15,0-17 16,0 0-16,0-1 0,17 1 16,1-18-1</inkml:trace>
  <inkml:trace contextRef="#ctx0" brushRef="#br1" timeOffset="84134.8891">24500 758 0,'0'-17'16,"0"34"-16,0-52 0,18 35 0</inkml:trace>
  <inkml:trace contextRef="#ctx0" brushRef="#br1" timeOffset="84457.4085">24677 1199 0,'0'0'16,"0"-17"-16,0-1 31,0-17-31,0 17 16,35-35-16,-17 36 16,17-1-1,0 18-15,18-18 16,-18 18-16,18 0 15,-35 18-15,0 35 16,-18-35-16,17 17 16,-17-17-16,0-1 15,0 1-15,0-1 0,0 1 16</inkml:trace>
  <inkml:trace contextRef="#ctx0" brushRef="#br1" timeOffset="86321.0108">25224 2822 0,'0'-17'47,"35"17"-32,-17-18-15,17 18 0,18-18 16,-36 18-16,19 0 15,-1 18-15,0-18 0,0 18 16,36 17 0,-18-17-16,-18-1 0,18 18 15,-18 1-15,36 34 16,-18-34-16,-18 16 0,0-16 16,-17-1-16,53 53 15,-54-53-15,1 18 0,0-17 16,17 52-1,-35-35-15,17-18 0,-17 71 16,0-53-16,0 0 16,18 70-16,-18-52 15,18-18-15,-18 88 16,0-71-16,17 1 16,1 52-16,-18-52 15,0-18-15,18 17 0,-18-17 16,0 18-16,0 52 15,0-70-15,0 71 16,17-71-16,-17 70 16,0-70-16,-17 53 15,17-71-15,0 53 16,17-52-16,1 17 16,0-18-16,-1 0 15,1 36 1,17-1-16,-17-35 15,-1-17-15,1 35 16,0-35-16,-1-1 0,19 1 16,-19 0-1,1-1-15,35-17 16,-18 18-16,18-18 16,-35 18-16,35-18 15,-36 0-15,1 17 0,35-17 16,-36 0-16,1 0 15,0-17-15,35-1 16,-36 0-16,19 1 16,-19-1-16,1 0 15,-1 1-15,19-36 16,-36 35-16,17 0 0,-17 1 16,0-18-16,0 17 15,0-17 1,0 17-16,0-17 15,0 17-15,0 0 16,0 1-16,-17-18 16,-1 17-16,0 0 15</inkml:trace>
  <inkml:trace contextRef="#ctx0" brushRef="#br1" timeOffset="86691.9978">26935 5380 0,'0'-18'0,"0"36"0,0-53 16,0 17 0,0 0-1,17 1 1,1-19-1,-18 1-15,18 17 0,-1-34 16,1 16-16,-1 1 16,-17 17-1,18 36 17,0 17-32,-18-17 15,17 0-15,1-18 0,0 17 16,-1-17-16,1 18 15,0-18-15,-18-18 32,-18 18-17</inkml:trace>
  <inkml:trace contextRef="#ctx0" brushRef="#br1" timeOffset="87399.0127">27146 5151 0,'0'0'0,"0"-18"79,-17 0-48,17 1-16,0 34 17,0 19-17,0-19-15,-18 1 0,18 17 16,0-17-16,0 17 16,-18 0-16,18-17 15,0 0-15,0 17 0,0-17 0,18 17 16,0-35-16,-1 0 15</inkml:trace>
  <inkml:trace contextRef="#ctx0" brushRef="#br1" timeOffset="88277.1122">27658 5468 0,'0'18'15,"0"-1"-15,0 36 16,0-17-16,0-1 16,0-18-16,17 36 15,1-35-15,-18-36 31,0 1-31</inkml:trace>
  <inkml:trace contextRef="#ctx0" brushRef="#br1" timeOffset="88400.5977">27658 5274 0,'17'18'31</inkml:trace>
  <inkml:trace contextRef="#ctx0" brushRef="#br1" timeOffset="88650.5664">27905 5697 0,'0'-17'16,"17"-19"-1,1 19-15,0-36 16,-1 35 0,-17 1-16,18-1 15,0 0-15,-1 18 0,18 36 16,-17-19-16,-18 19 16,35 52-16,-35-53 15,18 0-15,-18 1 0,0-19 16,-18 18-1,1-35-15</inkml:trace>
  <inkml:trace contextRef="#ctx0" brushRef="#br1" timeOffset="89227.594">27129 5450 0,'-18'0'0,"18"18"78,0 17-78,0 1 16,0-19-16,18 36 15,-18-35-15,17-1 16,-17-34 0</inkml:trace>
  <inkml:trace contextRef="#ctx0" brushRef="#br1" timeOffset="89711.4097">26970 5203 0,'0'0'15,"-18"0"32,1 0-31,-1 18-16,36-18 47,-1-18-47,19 1 15,-1-18-15,-18 17 16,1-17-16,0 17 16,-1-17-16,-17 17 0,18-35 15,-18 36 1,0 34-1,35 36-15,1 0 16,-1 0-16,18 35 16,-18-53-16,0-17 0,-17 17 15,0-17-15,-1 0 16</inkml:trace>
  <inkml:trace contextRef="#ctx0" brushRef="#br1" timeOffset="91653.2925">2999 7549 0,'0'0'0,"0"18"0,-18-18 15,36 0 1,-1 18-16,19-1 16,16 1-16,1-18 15,0 0-15,0 0 0,71 0 16,-54-18-16,18 1 16,-52 17-16,17 0 15,-71 0 16</inkml:trace>
  <inkml:trace contextRef="#ctx0" brushRef="#br1" timeOffset="91941.5574">3387 7355 0,'0'0'0,"17"18"16,19 35 0,34-35-1,-35-1-15,18 1 16,0-18-16,-17 0 0,52 18 16,-53-18-16,18 17 15,-35 1-15,-18 17 16,0 0-16,-36 1 15,-17 34 1,36-35-16,-19-17 0,1 17 16,18 1-16,-1-1 0,-17-17 15</inkml:trace>
  <inkml:trace contextRef="#ctx0" brushRef="#br1" timeOffset="96314.2175">26582 3739 0,'0'-17'0,"0"52"78,0 36-62,0-1-16,0 71 15,0-70-15,17-1 16,-17 19-16,18-19 0,0 54 16,-18-71-16,17 35 15,-17-53-15,0 18 16,0 0-1,-17-35-15,17-1 16,0-34 0</inkml:trace>
  <inkml:trace contextRef="#ctx0" brushRef="#br1" timeOffset="97065.1079">26670 3739 0,'0'-17'16,"-18"17"-1,36 0 32,17-18-31,1 18-16,34-17 16,-35 17-16,71 0 15,-35 0-15,-1 0 16,107 0-16,-89 0 15,0 0-15,106 0 16,-123-18-16,52 18 16,-35 0-1,-70 0-15,17 0 16,-17 18-16,0-1 16,-18 18-16,17 1 15,-17-1-15,0-17 0,18 70 16,-18-53-1,17 18-15,-17-18 0,18 18 16,0 0-16,-1 53 16,1-53-16,0 70 15,-18-87-15,0 17 0,0 35 16,0-53-16,0 36 16,0-54-1,-18 19-15,18-19 0,0 1 16,0-1-16,0 1 15,0 0-15,-18-18 0,1 17 16,-1-17 0,-17 0-16,-53 0 15,17 18-15,-123 0 16,88-1-16,-141 1 16,106 0-16,35-1 0,-88-17 15,141 0 1,0 0-16,1 0 0,16-17 15,36-1-15,-17 18 16,17-18-16,0 1 16</inkml:trace>
  <inkml:trace contextRef="#ctx0" brushRef="#br1" timeOffset="99009.6327">27146 2981 0,'18'0'0,"-18"-18"16,18 18 0,-18-17-1,0 34 1,17 54-1,-17-18-15,0 17 16,18 71-16,-18-70 16,35 53-16,0-72 15,-35-16-15,18-1 0,0 0 16,-18-17-16,17 0 16,-34-18-1,-19-36 1</inkml:trace>
  <inkml:trace contextRef="#ctx0" brushRef="#br1" timeOffset="99321.5742">26952 3246 0,'0'0'0,"0"-18"0,0 0 31,18-17-31,0 17 16,-18-17-16,17 17 0,1-17 16,-1-18-16,1 18 15,0 17-15,-18-17 16,0 17-16,17 18 0,-17-17 16,18 17-16,35 0 15,-35 17-15,52 19 16,-35-1-16,18 18 15,-17-35-15,-1-1 16,-18 1-16,19-1 16,-19-17-16,1 0 15</inkml:trace>
  <inkml:trace contextRef="#ctx0" brushRef="#br1" timeOffset="100173.7408">26899 2099 0,'0'0'0,"0"18"15,0 35-15,0-36 16,18 19-16,0-19 0,17 1 16,0-18-16,-17 0 15,35-35 1,-36-18 0,1 35-16,-18-17 0,0-36 15,0 36 1,18 70 15,-1 0-31,1 18 0,35 53 16,-36-53-16,1 0 15,17 53-15,-17-71 16,-18 36-16,0-54 16,-35 1-1,-18-18 1,35-18-16,-17 1 0,0-1 15,-1-17-15,-34-36 16,52 36-16,-17 0 16</inkml:trace>
  <inkml:trace contextRef="#ctx0" brushRef="#br1" timeOffset="100511.9467">26846 1711 0,'0'0'0,"18"0"16,17 0 0,-17-18-16,0 1 15,17-19-15,-17 1 0,17 0 16,-18 0-16,19-36 15,-36 36-15,0-18 16,0 35-16,17 36 16,-17-1-1,18 36-15,-18-17 16,35 70-16,18-18 16,-35-35-16,17-18 15,0-17-15,1 34 16,-19-52-16</inkml:trace>
  <inkml:trace contextRef="#ctx0" brushRef="#br1" timeOffset="101368.9695">27640 1605 0,'-17'0'16,"-19"0"-1,19 18-15,-19 35 16,19-18-16,-1 0 15,18-17-15,0 17 16,18 0-16,-18-17 16,35 17-16,0-17 15,-17-18-15,0 18 0,-1-18 16,1 0-16,-1 0 16</inkml:trace>
  <inkml:trace contextRef="#ctx0" brushRef="#br1" timeOffset="101659.2415">27746 1676 0,'0'0'0,"0"-18"15,35 18 1,1 18-16,-19-18 15,18 17-15,-17 1 0,17 35 16,-35-35-16,0 17 16,-17-18-16,-1-17 15,0 18-15,1-18 16,34 0 15,1 0-31,35 18 16,-35-18-16,17 0 15,-17 0 1</inkml:trace>
  <inkml:trace contextRef="#ctx0" brushRef="#br1" timeOffset="101936.2888">28011 1623 0,'-18'-18'15,"36"18"1,17 18-16,-18-1 16,36 1-16,-35 0 15,53-1-15,-54-17 16,19 18-16,-19 0 16,-17-1-1,-35 1 1,17 0-16,18-1 15,-35 1-15,17-18 16,1 17-16,-1 1 0,-17 17 16,-1 1-16</inkml:trace>
  <inkml:trace contextRef="#ctx0" brushRef="#br1" timeOffset="111622.2059">25277 1482 0,'0'-18'0,"17"18"16,-17-18 77,0 1-46,-17 17-31,-1 0-1,0 0-15,1 0 0,-36 0 16,17 0 0,1 0-16,18 0 15,-1 0-15,-35 0 16,35-18-16,-35 18 16,18 0-16,0 0 0,-53 18 15,52-1-15,-69 1 16,69 0-1,-52-1-15,53 1 16,-36 0-16,54-18 16,-19 17-16,1 1 0,17-18 15,-35 35 1,18-17-16,-18 17 16,18-17-16,-36 17 15,54 0-15,-18-17 16,17 0-16,0 17 0,-35 0 15,36 0-15,-1 18 16,0-35-16,18 17 16,-17-17-16,17 35 15,0-36-15,-18 19 16,18-19-16,0 19 0,0-19 16,-17 1-16,17 0 0,0 34 15,17-34 1,-17 35-16,0-35 15,18-1-15,-18 19 0,35-1 16,-17-18-16,-1 1 16,1 0-16,0-1 0,17 19 15,-17-19 1,17 1-16,0 0 0,36-1 16,-54 1-16,36-1 15,-18-17-15,36 18 16,-18-18-16,35 18 15,-35-18-15,0 0 16,-18 0-16,71 0 16,-53 0-16,53 0 15,-53 0-15,-18 0 0,18-18 16,-18 18-16,1 0 0,34-18 16,-35 18-16,36-35 15,-36 35 1,0-17-16,36-19 15,-36 36-15,1-17 0,16-19 16,-16 19-16,-1-1 16,-17 0-16,17 1 0,0-1 15,1-17 1,-19 17-16,18-17 16,-17 17-16,0-17 15,-18-18 1,0 36-16,0-19 0,0 1 0,0-53 15,-18 52-15,0-69 16,18 52 0,-17 0-16,-1 18 15,1-1-15,-1 1 0,-35-36 16,18 36-16,-1 0 0,-34 0 16,17 17-16,-53 18 15</inkml:trace>
  <inkml:trace contextRef="#ctx0" brushRef="#br1" timeOffset="114059.4428">28046 5186 0,'-18'-18'15,"1"1"-15,17-1 16,-18 18-16,0-18 16,1 1-16,-1-1 0,-17 18 0,-18-18 15,18 1-15,-36 17 16,18 0-16,18 0 16,-36 17-16,36 1 15,0-18-15,-1 18 0,1-1 16,0 36-1,17-18-15,1 1 0,-1-1 16,0 18-16,1 35 16,-1-53-16,18 18 15,-18 0-15,18 0 0,0 0 0,18 0 16,0 0-16,17 0 16,0 0-16,71 17 15,-35-34-15,-1-19 0,107 19 16,-89-36-1,0 0-15,0 0 0,0 0 0,-17-18 16,-1 0-16,36-17 16,-53 0-16,-35 17 15,17-53-15,-35 36 16,0-18-16,0 18 16,-18-18-16,1-17 0,-54-54 15,36 36-15,-36-36 16,36 71-16,-18 1 15,-17-1-15,34 35 16,1 0-16,0 18 0,-18 18 16,18 0-16</inkml:trace>
  <inkml:trace contextRef="#ctx0" brushRef="#br1" timeOffset="143516.8164">28857 2875 0,'0'0'0,"0"-17"15,0 34 1,18 1-1,-18-1-15,18 19 0,-18 17 16,17-18-16,-17 18 0,18 70 16,-1-70-16,1 0 15,-18 0-15,18-18 0,-1 18 16,-17-17-16,36 16 16,-36-34-1,0-36 1,-18-17-1,0 0-15,1-36 16,17 18 0,-18 0-16,0-70 15,1 52-15,-1 1 0,1-54 16,17 72-16,0-37 16,17 54-16,36 0 15,-35 17-15,17 18 16,36-18-1,-36 36-15,18 17 16,-18 18-16,-17-17 16,-18 52-16,0-53 15,-18 36-15,-17-54 16,-1 19 0,1-36-16,0 17 15,17-17-15,1 0 16,-1 0-16,18-17 0</inkml:trace>
  <inkml:trace contextRef="#ctx0" brushRef="#br1" timeOffset="143869.2518">29492 2646 0,'0'0'0,"0"-18"16,-17 18-1,-1 18-15,18 52 16,-18-34-16,18 17 15,-17 0-15,17 52 16,0-34-16,0 35 16,17-53-16,19 17 15,-19-35-15,36 18 16,-35-53-16,35 18 16,-36-36-16,1 18 15</inkml:trace>
  <inkml:trace contextRef="#ctx0" brushRef="#br1" timeOffset="144312.6455">29757 3122 0,'0'35'31,"0"-17"-31,17 17 16,1-17-16,17 0 15,-17-1-15,0-17 16,17 0 0,-17-17-16,-18-19 15,0 19 1,17-1-16,-17 0 15,18 36 1,-1 53 0,1-36-1,-18 0-15,18 0 0,-1 1 16,1-1-16,0-17 16,-1 17-16,-17-17 0,18 17 15,-18-18-15,-18-17 16,1 0-16,-1 0 15,-17-17-15,17 17 0,-17-35 16,0-1 0,-1 1-16</inkml:trace>
  <inkml:trace contextRef="#ctx0" brushRef="#br1" timeOffset="144694.863">30110 2628 0,'-18'0'15,"0"0"1,1 35 0,-1-17-16,18 0 0,-35 17 15,35-17-15,0-1 16,0 1-16,0 17 15,17-35-15,-17 18 16,18-18-16,0 18 0,-1-18 0,-17 17 16,36-17-1</inkml:trace>
  <inkml:trace contextRef="#ctx0" brushRef="#br1" timeOffset="145018.725">30233 2628 0,'35'0'16,"-17"0"-16,35 0 15,-35 18 1,17-1-16,-18-17 15,-17 36-15,-17-19 16,-1 19 0,1-36-16,-1 35 15,0-17 1,18-1-16,18 1 16,0-18-16,-1 18 15,1-18-15,-1 0 16,1 0-16</inkml:trace>
  <inkml:trace contextRef="#ctx0" brushRef="#br1" timeOffset="145333.0593">30498 2558 0,'35'0'16,"-17"0"-16,34 0 15,-34 0 1,17 17-16,-17-17 0,17 18 16,1 0-1,-36-1-15,0 1 16,-18 17-1,0-17-15,1-1 16,17 1-16,-18 0 16,18-1-16,0 1 15</inkml:trace>
  <inkml:trace contextRef="#ctx0" brushRef="#br1" timeOffset="145981.3531">30992 2364 0,'0'-18'16,"0"0"-16,0 1 15,17-1 1,-17 36 15,-17-1-15,17 54-16,0-36 16,0 0-16,17 18 0,-17 53 15,18-35-15,-1 70 16,-17-53-16,18-17 15,0 17-15,-1-18 0,-17 1 16,18 52 0,-18-70-16,0 36 15,0-54-15,0 0 16,18-35-16,-18-18 16</inkml:trace>
  <inkml:trace contextRef="#ctx0" brushRef="#br1" timeOffset="146737.1552">31309 2981 0,'35'18'31,"36"17"-16,-36 0-15,18-17 0,-18 17 16,54 0-16,-54-17 16,0 0-16,0-1 0,-17 1 15,17-18-15,-17 18 16,-36-18-16,1-18 16</inkml:trace>
  <inkml:trace contextRef="#ctx0" brushRef="#br1" timeOffset="146904.6012">31768 2840 0,'-36'53'16,"1"-18"-16,17 18 0,-34 35 15,34-53-15,0 18 16,1-17-16,17 17 15,0-36-15</inkml:trace>
  <inkml:trace contextRef="#ctx0" brushRef="#br1" timeOffset="147505.4171">32209 3281 0,'0'17'15,"-18"19"1,18-1-16,-35 0 16,17-17-16,0 17 15,1-17-15,-1 0 16</inkml:trace>
  <inkml:trace contextRef="#ctx0" brushRef="#br1" timeOffset="148159.656">32314 2487 0,'0'18'16,"0"-1"0,18 1-16,-18 0 0,18-1 15,-1 1-15,1 17 16,0-17-1,-1-18 1</inkml:trace>
  <inkml:trace contextRef="#ctx0" brushRef="#br1" timeOffset="148338.7761">32438 2469 0,'0'0'0,"0"18"15,0 0 1,18-18-16,-1 17 16,1 1-16,-1 0 15,1-1-15,-18 1 0,18 17 16</inkml:trace>
  <inkml:trace contextRef="#ctx0" brushRef="#br1" timeOffset="148760.71">32720 2910 0,'0'18'16,"18"17"0,-18-17-16,0 17 0,17 1 15,1 16 1,-18-16-16,18-1 0,-18-17 16,0-1-16,17 1 15,-17-36 1</inkml:trace>
  <inkml:trace contextRef="#ctx0" brushRef="#br1" timeOffset="148933.6687">32791 2628 0,'0'18'32</inkml:trace>
  <inkml:trace contextRef="#ctx0" brushRef="#br1" timeOffset="149232.9061">32949 3122 0,'0'0'0,"0"-18"15,-17 1 1,17-1-16,17-17 16,-17 17-1,18 1-15,-18-19 0,35 1 16,1 17-16,-19 1 15,1 17-15,0 0 0,-18 17 16,17 1-16,1 17 16,-18-17-16,0 0 0,17-1 15,-17 36 1,0-35-16,0-1 16</inkml:trace>
  <inkml:trace contextRef="#ctx0" brushRef="#br1" timeOffset="149701.1509">33267 2522 0,'0'18'15,"0"0"1,0 17-16,-18-17 15,18-1-15,-17 1 0,17 17 16,-18-17-16,18-1 16,0 1-16,18-18 15</inkml:trace>
  <inkml:trace contextRef="#ctx0" brushRef="#br1" timeOffset="149885.5972">33338 2611 0,'0'35'16,"0"-18"-16,0 1 16,0 0-16,0-1 15,0 1-15</inkml:trace>
  <inkml:trace contextRef="#ctx0" brushRef="#br1" timeOffset="150557.0821">33426 2275 0,'-18'-17'16,"36"34"31,-18 1-31,17 0-16,1-1 15,0 19-15,-1-19 16,19 36-16,-19-35 15,1 52-15,-1-34 16,1-1-16,0 0 0,-1 53 16,1-52-1,0 17-15,-18 0 0,0-1 16,0 1-16,0 71 16,-18-71-16,18-18 0,-18 18 15,18-18-15,-17 18 16,-1-18-16,18-17 15,-18 17-15,1-17 0,-18 17 16,-1-17-16,19 0 16</inkml:trace>
  <inkml:trace contextRef="#ctx0" brushRef="#br1" timeOffset="151942.3157">33002 3704 0,'0'18'15,"0"17"1,0 0-16,0 36 16,0-36-16,18 53 15,-18-35-15,0 36 16,0-54-16,18 18 15,-18-36-15,0 19 16,17-36 0,-17-18-16</inkml:trace>
  <inkml:trace contextRef="#ctx0" brushRef="#br1" timeOffset="152253.1393">32791 3898 0,'0'0'15,"17"0"1,1 0 0,0-17-16,-1-19 15,1 19-15,-18-1 0,18 0 16,-1-17-16,-17 17 15,18 1 1,-18-1-16,17 18 16,1 0-1,35 18-15,0 17 16,-18-17-16,0-1 16,1 1-16,17 17 15,-36-17-15,1-18 16</inkml:trace>
  <inkml:trace contextRef="#ctx0" brushRef="#br0" timeOffset="197066.0088">16087 7814 0,'0'0'15,"0"35"-15,17-17 0,19 88 16,-19-53-16,19 105 15,-19-87-15,18 88 16,-35-89-16,18-17 16,-18-17-16,18-1 0,-18 18 15,0-36 1,-18-34 0,0-54-16,18 36 15,-35-89-15,18 71 16,-1-123-1,0 88-15,18 0 0,0 17 16,0 18-16,36-35 16,-1 70-16,53-17 15,-35 35-15,35 18 16,-53-1-16,1 1 16,-1 17-16,-17 1 0,-1 17 15,-17-18-15,-35 35 16,0-52-16,-1 17 0,1-17 15,-35 0-15,-1-1 16,53-34-16,1 17 16,17-18-16,0 0 15</inkml:trace>
  <inkml:trace contextRef="#ctx0" brushRef="#br0" timeOffset="197372.682">16986 7673 0,'-17'18'15,"-19"-1"-15,19 18 16,-36 54-16,35-36 15,1 17-15,17 1 0,0-1 16,0 1-16,35 35 16,-18-53-16,19-18 15,-19 0-15,1-17 0,17-1 16,-17 1-16,0 0 0,-1-1 16,1 1-16,-1-18 15,1 0-15</inkml:trace>
  <inkml:trace contextRef="#ctx0" brushRef="#br0" timeOffset="199779.5816">17374 8114 0,'0'18'31,"18"34"-31,-18-16 16,0-1-16,35 36 15,-17-54-15,0 18 0,17-17 16,-18-18-16,1 0 16,35-18-16,-18-17 15,-17-35-15,-18 34 16,0 1-16,0 0 16,0 0-16,0-1 15,0 72 1,18 52-16,-1-18 15,36 54-15,-18-54 16,-17 1-16,0-18 16,-1 0-16,1 17 0,0 18 15,-18-52-15,-36-1 16,19-17-16,-54-18 16,53 0-16,-17-18 15,0 0-15,0 1 0,17-19 16,0 19-16,1-18 15,-1-1-15,18 1 0</inkml:trace>
  <inkml:trace contextRef="#ctx0" brushRef="#br0" timeOffset="200314.1028">17956 7602 0,'18'-17'16,"-18"34"-16,-18 1 16,1 17-16,-1-17 0,0 0 15,-17 34-15,18-34 16,17 0-16,-18-18 0,18 17 16,0 19-1,18-36-15,-18 17 0,17 1 16,1-18-16,17 18 0,18-1 15,-18-17-15,-17 0 16,0 18-16,17 0 16</inkml:trace>
  <inkml:trace contextRef="#ctx0" brushRef="#br0" timeOffset="200564.5868">18168 7655 0,'0'18'16,"0"0"-1,0-1 1,18 18-16,-18-17 15,0 0-15,17-1 0,1 1 16,-18 0-16,18-18 16,-1 0-16,1 0 15</inkml:trace>
  <inkml:trace contextRef="#ctx0" brushRef="#br0" timeOffset="200837.8129">18274 7497 0,'0'0'15,"0"17"-15,18 1 16,-1-18-16,18 17 0,-17 1 16,53 0-1,-1-1-15,-52-17 0,-1 18 16,1 0-16,0 17 15,-18-17-15,0-1 16,-18 18-16,-17 1 16,17-36-16,1 17 0,-19 1 15,19 0 1</inkml:trace>
  <inkml:trace contextRef="#ctx0" brushRef="#br0" timeOffset="201210.3056">18803 8273 0,'0'0'0,"0"17"0,-18 19 16,1-19-16,-1 36 16,1-35-16,-19 17 15,19-35-15,17 18 16</inkml:trace>
  <inkml:trace contextRef="#ctx0" brushRef="#br0" timeOffset="202821.5102">19226 7955 0,'0'18'0,"0"17"16,0-17-16,0 17 15,0 0-15,0 36 16,18-54-16,0 19 16,-1-19-16,1-17 0,35 18 15,-18-36-15,0 18 16,-17-35-16,0 17 16,-1-17-16,1-18 15,-18 18-15,0 17 0,-18-17 16,18 17-16,0 36 15,18 53 1,0-18-16,17 35 16,0-35-16,-17 0 15,52 52 1,-34-34-16,-36-36 16,0 1-16,0-19 0,-36 1 15,1-1-15,0-17 16,0 0-16,-54-17 15,36 17-15,18-18 16,0 18-16,0-35 16,17 0-16,18 17 0,0-17 0,18 17 15</inkml:trace>
  <inkml:trace contextRef="#ctx0" brushRef="#br0" timeOffset="203239.4132">19861 7532 0,'-17'17'16,"-36"19"-1,35-19 1,1 19-16,-36 34 15,35-52-15,18-1 0,0 19 16,18-1-16,-1-35 16,1 18-16,17-18 0,-17 0 15,35 17 1,-36-17-16,19 0 16,-19 0-16,-17-17 15</inkml:trace>
  <inkml:trace contextRef="#ctx0" brushRef="#br0" timeOffset="203549.352">19985 7602 0,'0'-17'16,"18"34"-1,17 1-15,0-18 16,-17 18-16,-1-1 0,1 1 16,-18 17-1,0-17-15,-18-1 16,18 1-16,-17-18 0,-19 18 16,19-1-16,34-17 31,19 18-31,-19-18 15,1 0-15,17 0 0,-17 0 16,17 0 0</inkml:trace>
  <inkml:trace contextRef="#ctx0" brushRef="#br0" timeOffset="203871.9866">20267 7549 0,'18'0'16,"-1"0"-16,36 18 15,-35 0-15,0-18 16,17 17-16,-18 1 0,19 0 15,-19-1-15,1 1 16,-18 17 0,-18-17-16,-17 17 15,17-17-15,1-18 16,-1 0-16,1 17 0,-19-17 16,19 18-16</inkml:trace>
  <inkml:trace contextRef="#ctx0" brushRef="#br0" timeOffset="204807.8172">20779 7355 0,'0'-17'15,"0"-1"1,0 36 15,0 35-15,0-18-16,0 36 0,0-1 15,17 1-15,-17 34 0,18 107 16,-18-88-16,18-19 16,-18 1-16,17-18 0,18 54 15,-35-89-15,18-18 16,-18 35-16,18-70 15,-18 18 1,0-36-16,-18-17 16,18 0-16</inkml:trace>
  <inkml:trace contextRef="#ctx0" brushRef="#br0" timeOffset="205268.0415">21184 7955 0,'0'-17'16,"0"34"-1,18 1-15,17-1 16,-17 1-16,70 17 16,-35 1-16,-18-19 15,1 1-15,16 0 0,1 34 16,-35-34-16,17-18 16,-17 18-16,0-1 15,-18-34 1,-18-1-1</inkml:trace>
  <inkml:trace contextRef="#ctx0" brushRef="#br0" timeOffset="205462.5589">21519 7920 0,'-52'53'0,"104"-106"0,-122 141 15,35-53-15,-18 54 16,35-37-16,0-16 0,1-1 16,-1 18-1,18-35-15,18-1 0,-1-17 16,1 0-16</inkml:trace>
  <inkml:trace contextRef="#ctx0" brushRef="#br0" timeOffset="205781.7178">21678 7338 0,'0'0'15,"18"-18"-15,-1 18 0,19 35 16,-1-17-16,0 35 16,1 0-16,-19 17 0,19 19 15,-19-19-15,18 18 0,1 71 16,-19-71-16,1-17 16,-18-18-16,0 0 0,0 0 15,0 35-15,-18-53 16,-35 18-1,36-18-15,-18-17 16</inkml:trace>
  <inkml:trace contextRef="#ctx0" brushRef="#br0" timeOffset="212570.2055">22543 7938 0,'17'0'15,"36"0"1,-18-18-16,54 18 15,-54 0-15,18 0 0,-18-18 16,-17 18-16,17 0 0,-17 0 16,-18 18-16,0 0 15</inkml:trace>
  <inkml:trace contextRef="#ctx0" brushRef="#br0" timeOffset="212691.5256">22737 8061 0,'52'0'15,"-104"0"-15,122-18 0,1 1 16,-54 17 0,19 0-16,-19-18 15</inkml:trace>
  <inkml:trace contextRef="#ctx0" brushRef="#br0" timeOffset="214132.5139">23654 7655 0,'0'18'31,"17"70"-31,1-35 16,0 18-16,17-1 0,-17 1 15,-1-18-15,36 52 16,-35-69-16,17 17 15,-35-36 1,0-34-16,-18-1 0,18-17 16,-52-53-16,34 35 15,0 0-15,1-18 0,17 1 16,-18-72 0,18 72-16,18-1 0,-18 1 15,53-1-15,-18 54 16,53-1-16,-35 18 15,-18 18-15,36 52 16,-54-17-16,1-18 16,-18 18-16,-18-17 0,1-1 15,-19 0-15,1-17 0,-71 35 16,71-53-16,0 17 16,-18-17-16,35 0 15,36-17 1</inkml:trace>
  <inkml:trace contextRef="#ctx0" brushRef="#br0" timeOffset="214436.8235">24448 7373 0,'-18'0'15,"36"0"-15,-54 0 0,1 53 16,35 0-16,-18 0 16,18 0-16,0 17 0,0 1 15,0-1-15,36 54 16,-1-54-16,-17-17 15,52 36-15,-35-72 16,18 18-16,-35-17 16,17-18-16</inkml:trace>
  <inkml:trace contextRef="#ctx0" brushRef="#br0" timeOffset="214894.4131">24783 7920 0,'0'0'0,"17"18"16,1 17-16,-18-18 16,35 36-1,0-35-15,18 17 16,-17-35-16,-19 0 0,19-17 15,-19-1-15,1 0 0,0-35 16,-1 36-16,-17-18 16,0-1-16,0 19 15,-17-1-15,34 36 32,1 52-32,-1-35 15,1 18-15,0-17 0,-1 17 16,1-18-16,17 53 15,-35-35-15,0-18 0,0 0 16,0 18 0,-17-35-16,-1-18 0,-35 18 15,35-18-15,-17 0 16,0-18-16,17 18 0,-17-18 16,0 1-16,17 17 15,0-18-15,1 18 16,34 0-1</inkml:trace>
  <inkml:trace contextRef="#ctx0" brushRef="#br0" timeOffset="215317.0703">25382 7391 0,'18'-18'16,"-36"36"-16,54-54 15,-19 19-15,1-1 16,-36 18 15,-17 18-15,0-1-16,17 19 16,-17 17-16,17-36 15,1 19-15,17-19 0,0 1 16,0-1-16,35 19 15,0-36-15,-17 17 16,17-17-16,18 0 16,-35 0-16,-1 0 0</inkml:trace>
  <inkml:trace contextRef="#ctx0" brushRef="#br0" timeOffset="215578.2649">25576 7426 0,'18'0'0,"0"18"16,-1 35-1,-17-18 1,0-18-16,18 19 16,0-19-16,-1-17 15</inkml:trace>
  <inkml:trace contextRef="#ctx0" brushRef="#br0" timeOffset="215874.0504">25753 7338 0,'17'0'16,"1"0"-16,35 17 15,-35 1-15,52 17 16,-52-35-16,-1 18 15,1 0-15,0-18 0,-1 17 16,-17 1 0,-35 0-16,17-1 15,1 1-15,-18-1 0,17 1 16,0 0-16,1-1 16,17 1-1,17-18-15</inkml:trace>
  <inkml:trace contextRef="#ctx0" brushRef="#br0" timeOffset="216480.2806">26264 7214 0,'0'36'16,"18"34"-1,-18 1-15,18-1 16,-1 1-16,1 105 15,-18-105-15,0 17 16,0-17-16,0-19 0,18 1 0,-1 36 16,-17-54-1,18-18-15,-1 1 0,1-18 16,0 0-16,-1-35 16,1 17-16</inkml:trace>
  <inkml:trace contextRef="#ctx0" brushRef="#br0" timeOffset="216668.7805">26635 7796 0,'0'0'0,"17"18"0,54 35 16,-36-18-1,53 1-15,-52-19 16,52 1-16,-53-18 15,-17 0-15,-1 0 0,1 0 16</inkml:trace>
  <inkml:trace contextRef="#ctx0" brushRef="#br0" timeOffset="216836.2268">26970 7761 0,'-35'18'15,"-1"-1"-15,19 1 0,-54 53 16,53-36-16,-17 18 16,35-18-16,0-17 15,18-1-15,-1-17 16</inkml:trace>
  <inkml:trace contextRef="#ctx0" brushRef="#br0" timeOffset="217119.9806">27093 7161 0,'53'18'15,"-17"0"-15,87 52 16,-52-34-16,70 69 15,-88-34 1,-18 17-16,0-17 0,-35 17 16,0 0-16,-53 53 15,18-70-15,-18-1 16,0-34-16,0-1 0,18 0 16,-36 0-16,54-35 15,-1 0-15</inkml:trace>
  <inkml:trace contextRef="#ctx0" brushRef="#br1" timeOffset="223014.279">28028 7285 0,'0'18'16,"18"17"-16,-18 18 0,17 17 0,19 18 15,-1 106 1,-17-70-16,-1 70 15,1-123-15,0 52 16,-1-88-16,-17-17 0,0-36 16,-17-52-1,17-1 1,-18-70-16,18 71 16,-18-19-16,18-87 15,0 88-15,0-71 16,18 106-16,17 18 0,-17 17 15,35 1-15,17 34 16,-34 1-16,-1-1 16,-17 19-16,-1 34 15,-17-34-15,-17-1 0,-1 0 16,0 0-16,-17-17 0,-18-18 16,-17 18-16,34-18 15,1 0 1,17 0-16,1-18 0,17 0 15</inkml:trace>
  <inkml:trace contextRef="#ctx0" brushRef="#br1" timeOffset="223319.0605">28840 7250 0,'0'-18'15,"-18"0"-15,0 18 16,-17 53 0,17-17-16,1 34 0,-1 1 15,0-1-15,18 18 16,0 18-16,0-35 15,18 17-15,0-17 0,17-1 0,36 18 16,-36-52-16,0-19 16,-17 1-16,35-18 15</inkml:trace>
  <inkml:trace contextRef="#ctx0" brushRef="#br1" timeOffset="223759.7319">29157 7726 0,'0'0'15,"0"70"-15,18-34 0,-1-1 0,36 18 16,-35-35-1,17-1-15,0-17 16,1 0-16,-19 0 0,19-53 16,-19 36-16,-17-54 15,0 53-15,0-35 16,0 36-16,0 34 31,0 72-31,18-36 16,-18 17-16,0 1 0,0-1 15,35 54 1,-35-71-16,18 0 0,-18-1 16,0-34-16,-18 0 15,1-18-15,-19 0 16,19-18-16,-19 0 16,1 1-16,17-1 0,-17 1 15,18-1-15,-36-17 16,35 17-16</inkml:trace>
  <inkml:trace contextRef="#ctx0" brushRef="#br1" timeOffset="224598.0103">29739 7179 0,'-17'18'47,"-1"-1"-31,18 1-1,-18 0-15,1 35 16,-1-36-16,18 1 0,0 17 15,18-17 1,-1-1 0,1 1-16,0-18 0,17 18 15,-18-1 1,1-17-16,0 0 16</inkml:trace>
  <inkml:trace contextRef="#ctx0" brushRef="#br1" timeOffset="224927.409">29916 7214 0,'17'0'31,"36"18"-15,-18 0-16,-17-1 16,0-17-16,-18 18 0,17 17 15,-17-17-15,-35 17 16,0-17-16,17-1 16,0 1-16,1-18 15,17 18 1,35-18-1,-17 0-15,-1 0 0,19 0 16,-19 0-16,1 0 16</inkml:trace>
  <inkml:trace contextRef="#ctx0" brushRef="#br1" timeOffset="225383.9547">30215 7108 0,'18'18'31,"17"0"-15,-17-1-16,35 19 15,-18-19-15,18 1 16,-35 0-16,-1-1 15,-17 1-15,0 0 16,-35-1 0,17 1-16,-17-1 15,18-17-15,-1 0 0,0 18 16,1-18-16,17 18 0,-18-1 16,18 1-16,0 17 15,0-17-15,18 0 16</inkml:trace>
  <inkml:trace contextRef="#ctx0" brushRef="#br1" timeOffset="225783.7206">30709 7020 0,'0'0'0,"0"18"16,0 52-16,0-17 16,18 89-16,-18-54 15,0 0-15,0 18 16,0 0-16,18 70 16,-18-105-16,0 70 15,0-106-15,17 35 16,-17-52-16,0-36 15,0 1 1</inkml:trace>
  <inkml:trace contextRef="#ctx0" brushRef="#br1" timeOffset="226031.2808">31009 7638 0,'0'0'0,"18"17"0,-1 19 0,19-1 15,-1 0-15,36 53 16,-19-70-16,-16 17 16,34 18-16,-52-35 15,0-1-15,-18 1 16,17-18-16,-34-18 15</inkml:trace>
  <inkml:trace contextRef="#ctx0" brushRef="#br1" timeOffset="226556.0767">31415 7549 0,'0'0'15,"-18"0"-15,1 36 16,-19-1-16,19 18 16,-19 0-16,1 17 0,0 1 15,-18 35-15,35-53 16,1-18-16,-1 0 0,18 1 15,0-19 1,0 1-16,0-36 16</inkml:trace>
  <inkml:trace contextRef="#ctx0" brushRef="#br1" timeOffset="228230.3339">31697 7990 0,'0'18'15,"0"0"1,0-1 0,-18 19-16,18-19 15,-17 1-15,-1 35 16,1-53-16,-19 35 16</inkml:trace>
  <inkml:trace contextRef="#ctx0" brushRef="#br1" timeOffset="231590.1019">32209 7549 0,'17'18'16,"-17"17"-1,18-17-15,0 17 16,-1-17-16,18 35 16,-17-18-16,17-35 15,1 18-15,-19-18 16,19 0-16,-19-18 16,1-17-16,-18 17 15,0-35 1,0 18-16,0 17 0,0 1 15,-18-1-15,36 36 16,-1 35 0,-17-18-16,18 18 15,-18 0-15,18 17 16,-1-17-16,1 35 16,0-35-16,-1-17 0,-17-1 15,0 0-15,-17-17 16,-1-18-16,0 17 0,1-17 15,-19-17 1,19 17-16,-18-18 0,17 1 16,0-1-16,1 0 0,-19-17 15,19 17-15,-1-35 16</inkml:trace>
  <inkml:trace contextRef="#ctx0" brushRef="#br1" timeOffset="231950.9344">32791 7038 0,'0'0'16,"-18"0"-1,-17 35 1,17-17-16,1-1 16,17 1-16,-18 0 0,0 17 15,18-17-15,0-1 0,0 36 16,18-35-16,17 0 15,-17-1-15,17 1 16,-35-1-16,18-17 16,-1 0-1</inkml:trace>
  <inkml:trace contextRef="#ctx0" brushRef="#br1" timeOffset="232167.9274">32932 7144 0,'0'17'16,"0"1"-16,0 17 16,17-17-1,-17 17-15,0-17 16,18 0-16,0-1 0,-18 1 15,17-1-15,1-34 16</inkml:trace>
  <inkml:trace contextRef="#ctx0" brushRef="#br1" timeOffset="232451.6033">33055 7108 0,'18'0'31,"0"18"-31,17 0 16,0 17 0,-17-17-16,35-1 15,-36 1-15,-17 0 16,-17-1-16,-1 1 15,-17 0 1,17-18-16,-17 17 16,35 1-16,0-1 15</inkml:trace>
  <inkml:trace contextRef="#ctx0" brushRef="#br1" timeOffset="232841.0063">33320 6950 0,'18'0'31,"17"35"-15,-18 0-16,19 18 0,-19 0 16,36 71-16,-35-54 15,0 18-15,-1-17 0,1 88 16,-18-71-16,-18 53 15,1-70 1,-1-36-16,-17 18 0,-18 17 16,35-34-16,-35-1 15,36-35 1,-19 17-16</inkml:trace>
  <inkml:trace contextRef="#ctx0" brushRef="#br1" timeOffset="234063.4762">31186 4251 0,'0'0'0,"0"-18"16,17 18 15,-17 36-15,18-19-16,-1 54 16,1-18-16,-18 105 15,-18-52-15,-17 106 16,18-89-16,-19 1 0,1 105 15,17-35 1,1-123-16,17-1 16,-36 71-16,19-35 15,17-53-15,-18 0 16,18-18-16,-17 71 16,17-70-16,0-19 0,0 18 15,0-17-15,0 0 16,-18-18-1,0 0 1,18 17 0</inkml:trace>
  <inkml:trace contextRef="#ctx0" brushRef="#br1" timeOffset="234611.6905">30656 5962 0,'18'18'47,"0"17"-47,-1 0 16,1 0-16,17 54 16,-17-54-16,0 18 0,-18-18 15,17 18-15,1 0 16,-1-18-16,1-35 15,35 18-15,-18-18 16,53-53-16,-35 18 16,36-54-16,-37 54 15,19-18 1,-36 18-16,-17 35 0,-36 0 16</inkml:trace>
  <inkml:trace contextRef="#ctx0" brushRef="#br0" timeOffset="251547.9448">23777 8943 0,'18'0'31,"17"0"-15,-17-18-16,52 18 16,-34-17-16,34-1 15,-35 18 1,54-18-16,-36 18 16,-1 0-16,19 0 15,0 0-15,-1 0 0,18 0 0,106 0 16,-88 0-16,0 0 15,123 0 1,-105 0-16,-1 0 0,1-17 16,140-1-16,-123 0 15,18 1-15,-35-1 0,17 1 16,0-1-16,88-17 16,-123 17-16,-18 0 15,-17 18-15,17 0 0,35-17 16,-87 17-16,-1 17 15,-17-17-15,-18 18 0,-18 0 16,-70-1-16</inkml:trace>
  <inkml:trace contextRef="#ctx0" brushRef="#br0" timeOffset="255141.5081">28099 8784 0,'17'0'31,"19"-17"-15,-19-1-16,36 0 15,-35 18 1,17 0-16,-17 0 0,17-17 15,0 17-15,36 0 16,-36 0-16,71 0 16,-53-18-16,70 18 15,-52 0-15,70-18 16,-70 18-16,87 0 16,-69 0-16,69 0 15,-69 0-15,87 18 16,-88-18-16,18 0 15,70 0-15,-70 0 16,-18 0-16,18 0 0,0-18 16,-18 18-16,124-17 15,-106-1-15,-18 18 16,0 0-16,106 0 16,-106 0-16,106 0 15,-88 18-15,-18-18 0,36 17 16,88-17-1,-107 0-15,89 0 16,-105 0-16,105-17 16,-106 17-16,88-18 15,-88 18-15,-17 0 0,105 0 16,-105-18 0,-1 18-16,19-17 15,-54 17-15,-35-18 16,-35 1-16</inkml:trace>
  <inkml:trace contextRef="#ctx0" brushRef="#br0" timeOffset="257104.1137">16545 9296 0,'18'0'62,"17"-18"-62,-17 18 16,17 0 0,0-18-16,18 18 15,0 0-15,18 0 16,-18 0-16,35-17 15,-35 17-15,53 0 16,-53 0-16,17-18 16,-17 18-16,18 0 0,70-17 15,-53-1-15,71 0 16,-71 18-16,0 0 16,71-17-16,-71 17 15,18 0-15,70-18 16,-88 18-16,1-18 0,16 18 15,89-17 1,0-1-16,-70 0 16,-18 1-16,0-1 0,105 0 15,-105 1-15,18-1 16,123-17-16,-124 17 16,106 1-1,-105 17-15,123-18 16,-106 18-16,0 0 15,0 0-15,-17 0 0,-1 0 16,0 0-16,-17 0 0,71-18 16,-107 1-16,18-1 15,-52 0-15,-19 18 16,-17-17-16,-35 17 16,-18-18-16</inkml:trace>
  <inkml:trace contextRef="#ctx0" brushRef="#br0" timeOffset="277341.3111">7073 10319 0,'-17'17'0,"-1"-17"16,18 18-1,-18-18 1,36 0 15,17 0-15,-17 0-16,70 0 15,-35 0-15,88-18 16,-53 18 0,18-17-16,0 17 0,17-18 15,160 0-15,-125 1 16,19 17-16,-18-18 0,176 1 16,-177-1-16,-16 18 15,-1 18-15,70-1 16,-105 1-16,88-1 15,-106-17-15,1 0 16,87 0-16,-106 0 16,-17-17-16,-17 17 0,-1-18 15,-17 18-15,-18-17 16,-18-1-16</inkml:trace>
  <inkml:trace contextRef="#ctx0" brushRef="#br0" timeOffset="278114.5925">11077 10160 0,'0'-35'16,"0"70"-16,-17-88 0,-19 35 16,19 1-16,-1 17 15,-17 0-15,-1 17 0,1 1 16,0 0-16,0 17 0,17 0 15,-17 18 1,17-18-16,36 18 16,-1-17-16,36-19 15,-17-17-15,52-17 16,-53-1-16,0 0 16,1-17-16,-19 17 0,1-17 0,0-18 15,-18 18 1,0 17-16,-18 36 31,18 53-31,18-36 16,-1 18-16,36 17 15,-18-34-15,1-19 16,-1 1-16,0 0 0,18-1 16,-35-17-16</inkml:trace>
  <inkml:trace contextRef="#ctx0" brushRef="#br0" timeOffset="280550.7263">7320 10530 0,'-17'0'0,"34"0"31,18 0-15,18 18-1,-35 0-15,35-1 0,-18 1 16,18 0-16,0-1 0,88 1 15,-70 0-15,17-1 16,124 18-16,-89-17 16,0 0-16,1-1 15,35 1-15,-1 0 0,195 52 16,-159-52-16,177 35 16,-177-18-16,141 18 15,-194-35-15,71 17 16,-142-17-16,1-1 15,-36-17-15,-17 18 16,-54-18 0</inkml:trace>
  <inkml:trace contextRef="#ctx0" brushRef="#br0" timeOffset="281152.2738">11236 10989 0,'0'0'15,"-35"-18"-15,-1 18 0,1 0 16,-18 18-16,18 0 16,-18 17-16,35 0 15,1 1-15,17-1 16,0 0-16,35 18 16,-17-18-16,17-35 0,0 18 15,18-36 1,-18 1-16,1-19 0,-19 19 0,1-19 15,-18 1-15,0-18 16,0 18-16,-18 17 16,1 1-16,17-1 0,-36 18 15,36 18-15,-17 35 16,17-18 0,0 0-16,17 0 0,-17 1 15,36-1-15,17 18 16,-18-35-16,53-1 15,-53-17-15</inkml:trace>
  <inkml:trace contextRef="#ctx0" brushRef="#br0" timeOffset="281854.5408">11589 11042 0,'0'0'0,"0"-18"15,-18 18-15,0 0 16,1 0-16,-18 53 15,17-35-15,0 52 16,18-34-16,0-1 16,18 0-16,0-17 0,-1 0 15,36-1-15,-35-17 16,35-35-16,-36 17 16,1-35-1,0 36-15,-18-36 16,0 18-16,-18-1 15,0 19-15,1-1 16,-1 0-16,18 36 16,18 0-1,-1 17-15,1-17 0,-18-1 16,53 18-16,-35 1 16,17-36-16,-18 17 0,1-17 15,0 18-15,-1-18 16,1 0-16,0 0 0,-18-18 15,0 1-15,-18-19 16,0 36-16,1-35 16,17 18-16,0-1 15,0 0-15,17 1 16,1-1-16,0 0 16,17 1-1,-17 17-15,-1-18 0,1 18 16,-1 0-16,1 0 0,0 0 15,-1 0 1,1 18-16,-18-1 16,-18 19-1,18-19-15,-17 1 16,17 0-16,0-1 16,17 1-16,1 17 15,0-17-15,-1-1 16,19-17-1,-1-17-15,-18-1 16,-17 0-16,0 1 16,0-1-16,-35-35 15,18 36-15,-19-1 16,19 18-16,17-18 16</inkml:trace>
  <inkml:trace contextRef="#ctx0" brushRef="#br0" timeOffset="282101.6983">12294 11113 0,'0'0'15,"-17"0"-15,-1 17 16,0-17-16,18-17 16,18-1-16,0-17 15,35-1 1,-36 19-16,19 17 0,-19-18 15,1 18-15,17 0 16,-17 18-16,-1-1 16,-17 1-16,18 0 0,0 35 15,-18-18 1,17-18-16,-17 36 0,-17-35 16</inkml:trace>
  <inkml:trace contextRef="#ctx0" brushRef="#br0" timeOffset="282379.9795">11501 11571 0,'0'0'16,"17"0"0,-17 18-1</inkml:trace>
  <inkml:trace contextRef="#ctx0" brushRef="#br0" timeOffset="282519.8515">11518 11800 0,'18'0'16,"-1"0"-1</inkml:trace>
  <inkml:trace contextRef="#ctx0" brushRef="#br0" timeOffset="282652.7039">11589 11977 0,'17'17'16,"-34"-34"-16,52 52 15,-35-17 16</inkml:trace>
  <inkml:trace contextRef="#ctx0" brushRef="#br0" timeOffset="282753.5001">11677 12171 0,'0'-18'15</inkml:trace>
  <inkml:trace contextRef="#ctx0" brushRef="#br0" timeOffset="284193.0882">7320 10760 0,'18'17'31,"35"-17"-15,-18 18-16,71 17 16,-36-17-16,89 17 15,-53 0-15,0 1 16,17-1-16,124 53 16,-123-17-16,-1-18 15,1 17-15,123 71 16,-142-70-16,1-1 15,0-17-15,-18 0 0,18 18 0,-18-18 16,18 0-16,71 35 16,-72-35-16,-16 0 0,105 35 15,-124-53 1,1 0-16,-1 1 16,-17-1-16,0-17 0,-18 17 0,18 0 15,-35-17-15,17 0 16,-17-1-1,-18 1 1,-18-18 15</inkml:trace>
  <inkml:trace contextRef="#ctx0" brushRef="#br0" timeOffset="284698.7192">11218 12471 0,'0'35'15,"0"0"-15,0-17 16,0 52-1,18-52-15,-18 17 0,0-17 16,18 0-16,-1-1 16,1 1-16,0-36 15,-18 1-15</inkml:trace>
  <inkml:trace contextRef="#ctx0" brushRef="#br0" timeOffset="284825.5566">11183 12224 0,'18'17'16,"-18"1"-1,17 17-15</inkml:trace>
  <inkml:trace contextRef="#ctx0" brushRef="#br0" timeOffset="285111.259">11571 12524 0,'-35'0'16,"17"17"-16,1 1 0,-1 17 16,18-17-16,18 17 15,17-17-15,-18-1 0,54 36 16,-36-35-1,1 0-15,-1-1 0,-17 18 16,-1-17-16,-34 0 16,17-1-16,-36 1 0,-17 17 15,18-35-15,0 18 16,-18-18-16,18 0 16,17 0-16,-17 0 0,-1 0 15</inkml:trace>
  <inkml:trace contextRef="#ctx0" brushRef="#br0" timeOffset="286049.226">11536 13194 0,'-18'18'16,"18"-1"-1,18-17-15,-18 18 16</inkml:trace>
  <inkml:trace contextRef="#ctx0" brushRef="#br0" timeOffset="286157.8217">11518 13476 0,'18'0'16</inkml:trace>
  <inkml:trace contextRef="#ctx0" brushRef="#br0" timeOffset="286278.9221">11518 13476 0,'0'0'16,"71"106"-16</inkml:trace>
  <inkml:trace contextRef="#ctx0" brushRef="#br0" timeOffset="286956.597">7673 11218 0,'0'0'0,"18"18"31,17 0-15,35 52-16,-17-35 15,71 71-15,-36-53 16,71 71-16,-53-54 15,88 71 1,-89-70-16,142 105 16,-141-70-16,18 0 15,-1-18-15,-17 18 0,17 0 16,1-18-16,-18 18 0,17-18 0,89 88 16,-106-87-1,0-1-15,88 53 16,-106-71-16,0 1 0,-17-18 15,17 18-15,-35-36 0,52 53 16,-69-53-16,17 1 16,-36-19-16</inkml:trace>
  <inkml:trace contextRef="#ctx0" brushRef="#br0" timeOffset="287484.1942">11342 13917 0,'0'18'0,"0"-36"0,0 53 16,17 18 0,1-17-16,0-19 0,35 54 15,-36-54-15,36 19 16,-35-36-16,-1 0 15,1 0-15,0-18 16,-1 0-16,-17 1 16,0-36-1,0 18-15,0 17 0,-17 0 16,17 1-16,-18-1 0,18 0 16</inkml:trace>
  <inkml:trace contextRef="#ctx0" brushRef="#br0" timeOffset="287596.9944">11624 13970 0,'35'0'16,"-17"18"-16,-71-36 0,106 53 16,-18 1-16,-35-19 15,18 1-15,0-1 0,-1 1 16,1-18-16,-18 18 16</inkml:trace>
  <inkml:trace contextRef="#ctx0" brushRef="#br0" timeOffset="287704.6003">11783 13794 0,'-18'0'16</inkml:trace>
  <inkml:trace contextRef="#ctx0" brushRef="#br0" timeOffset="287936.0966">11906 13864 0,'-17'18'16,"34"-36"-16,-52 36 0,35 17 15,0-17-15,35 17 16,-17-17-16,17 17 16,-35-17-16,35-1 15,-17 1 1,-36-18-1,-17 17 1,18-17-16,-1 0 0,0 0 0,1-17 16</inkml:trace>
  <inkml:trace contextRef="#ctx0" brushRef="#br0" timeOffset="288074.5544">12118 13952 0,'0'0'16,"0"18"-16,0 0 0,0-1 16,18 1-16,-1-18 15</inkml:trace>
  <inkml:trace contextRef="#ctx0" brushRef="#br0" timeOffset="288208.7356">12118 13864 0,'0'0'16,"0"-17"0,18 17-16,-1 0 15,18 0-15,-17 0 16</inkml:trace>
  <inkml:trace contextRef="#ctx0" brushRef="#br0" timeOffset="288431.3509">12330 13811 0,'0'0'15,"17"0"-15,1-17 0,17-1 16,-17 0-16,-1 1 15,1 17-15,-18-18 0,18 0 16,-18 1 0,-18 17-16</inkml:trace>
  <inkml:trace contextRef="#ctx0" brushRef="#br0" timeOffset="288552.1736">12383 13653 0,'0'35'15,"0"-88"-15,0 71 0,0 34 0,0-16 16,17 17-1,-17-18-15,18-17 16,-18-1-16,17 18 0,1-17 16</inkml:trace>
  <inkml:trace contextRef="#ctx0" brushRef="#br0" timeOffset="288748.1938">12594 13864 0,'0'0'16,"18"35"-16,-1-17 0,1 35 15,-18-18-15,18-17 16,-1 17 0,-17 0-16,0-17 15,-17 0-15,-19-1 16,19-17 0,-1 0-16,-17 0 0,17 0 15,-17 0 1</inkml:trace>
  <inkml:trace contextRef="#ctx0" brushRef="#br0" timeOffset="288994.3516">11924 14429 0,'0'0'16,"0"-18"0,18 18-1</inkml:trace>
  <inkml:trace contextRef="#ctx0" brushRef="#br0" timeOffset="289124.6954">11959 14534 0,'0'0'16,"18"18"-16,-1-18 16,1-18-1</inkml:trace>
  <inkml:trace contextRef="#ctx0" brushRef="#br0" timeOffset="289236.4927">11959 14534 0,'106'36'16,"-212"-72"-16,230 72 0,-124-54 16</inkml:trace>
  <inkml:trace contextRef="#ctx0" brushRef="#br0" timeOffset="290066.9498">7726 11606 0,'17'18'15,"1"0"-15,0 17 0,52 36 16,-17-36-16,71 71 15,-54-36-15,1-17 16,17 18-16,-17-1 16,17 1-16,0-1 0,18 19 0,88 105 15,-106-106 1,18 18-16,0-1 0,-18 1 16,0-18-16,106 124 15,-88-106-15,88 106 16,-88-124-16,0 18 15,-1-18-15,1 0 0,0 0 0,0-17 16,88 70 0,-88-88-16,-18 0 0,88 53 15,-105-71-15,0 0 16,-1 0-16,1 1 0,-1-1 16,36 18-1,-53-18-15,35 18 16,-53-18-16,18 1 15,-17-19-15,-19-17 16,-17 18-16,18-18 0,-36 0 16,1-18-1</inkml:trace>
  <inkml:trace contextRef="#ctx0" brushRef="#br0" timeOffset="290554.5594">11765 14711 0,'0'0'15,"18"17"-15,35 1 16,-18 0-16,0-1 15,1-17-15,-1 18 16,35 0-16,-52-1 16,-18 19-16,0-1 15,-18-17-15,1 17 0,-1-18 16,-17 19-16,17-19 0,1 1 16,-1 17-1,18-17-15,18-18 16,-1 0-16,1 0 15,-1-18-15,1 18 16,-18-17-16,0-1 16</inkml:trace>
  <inkml:trace contextRef="#ctx0" brushRef="#br0" timeOffset="290963.145">11836 14940 0,'0'0'15,"17"0"-15,36 0 16,-17-17-16,52-1 15,-53 18-15,0-18 16,1 18-16,-1-17 16,-35 34-1,-18-17 1,18 18 0,0 0-16,18 17 15,-18-18-15,17 1 0,1 0 16,35 17-16,-35-35 15,-1 0-15,19 0 0,-1-35 16,-35 17 0,0 0-16,0-17 15,0 18-15,0-1 16,18 18 0,-1 0-1,1 18-15,17-1 16,-17 1-1,-1-1-15,1-17 16,0 0 0,-18-17-1,0-1-15,-18-17 16,18 17-16</inkml:trace>
  <inkml:trace contextRef="#ctx0" brushRef="#br0" timeOffset="291111.5386">12471 14587 0,'17'141'16,"-34"-282"-16,52 353 0,-17-159 15,17 53-15,-17-71 16,-1 0-16,1-17 0,-1-18 16,1 0-16</inkml:trace>
  <inkml:trace contextRef="#ctx0" brushRef="#br0" timeOffset="291387.7732">12735 14887 0,'0'0'0,"0"36"0,0-1 16,0 18 0,18-36-16,0-17 15,-1 0-15,1 0 0,17-35 16,-17 17-16,-18-17 15,17 0-15,1 17 0,-18-17 16,18 17-16,-18 1 0,17-19 16,1 36-1,0 53-15,-18-17 16,17 34-16,1-35 16,-18 1-16,18-19 0,-18 1 15,17-18 1</inkml:trace>
  <inkml:trace contextRef="#ctx0" brushRef="#br1" timeOffset="298451.1871">23760 10971 0,'0'-17'0,"-18"17"16,18 35-1,18 0-15,-1 54 16,-17-37 0,0 19-16,18-18 0,-18 17 15,0 1-15,0 88 16,0-89-16,0 36 15,18-53-15,-18 18 16,17-54-16,-17 1 0,18-18 31,-18-53-31</inkml:trace>
  <inkml:trace contextRef="#ctx0" brushRef="#br1" timeOffset="299007.6202">23777 10901 0,'0'0'16,"0"-35"-16,0 17 15,18 18 1,17 0-16,0 0 15,36 0-15,0 18 0,-1-18 16,106 17 0,-70-17-16,0 0 0,0 0 15,0 0-15,70 0 16,-105 18-16,-1-1 0,-17 1 16,0 0-16,18 17 15,-54 0-15,1-17 0,0 17 16,-1 18-1,-17-18-15,18-17 0,-18 17 16,0 1-16,0-19 0,0 19 16,0 52-16,0-35 15,35 35-15,-35-35 16,35 35-16,-17-53 16,-18 18-1,18-18-15,-18 36 0,-18-36 16,-17 18-16,17-35 15,-17-1-15,-18 1 0,0 0 16,-17-18-16,-1 0 16,-17 0-16,-124 0 15,106 0-15,-17 17 0,17-17 16,0 0-16,-35 0 16,88 0-16,35 0 0,36 0 15,70 0 1</inkml:trace>
  <inkml:trace contextRef="#ctx0" brushRef="#br1" timeOffset="299837.3668">24465 10283 0,'0'-17'0,"0"34"32,0 36-32,0-17 15,-17 17-15,17 0 16,0 70-16,0-70 15,0 0-15,17 17 16,1-34-16,-18-19 0,17 1 16,1 0-1,0-36-15,-18 0 16,0 1-16</inkml:trace>
  <inkml:trace contextRef="#ctx0" brushRef="#br1" timeOffset="300120.4788">24289 10478 0,'0'0'16,"0"-36"-16,0 19 0,0-1 16,17-17-16,-17 17 0,0 0 0,18-17 15,0 0 1,-18 17-16,17 1 0,1 17 15,-18-18-15,18 18 0,17 35 16,-17-35-16,17 18 16,-18-1-16,1 1 0,35 0 15,-35-18 1,-18 17-16,35 1 16,-17 0-16</inkml:trace>
  <inkml:trace contextRef="#ctx0" brushRef="#br1" timeOffset="301838.9056">24024 9825 0,'0'0'0,"18"35"0,-18 0 16,17 36 0,1-53-16,-18 17 0,18 35 15,-18-52 1,0 0-16,-18-1 0,0 1 15,1-18 1,-1-18-16,1 1 0,-1-1 16,0 0-16,1-17 15,-1 0-15,0 0 0,18-1 16,-17-17-16</inkml:trace>
  <inkml:trace contextRef="#ctx0" brushRef="#br1" timeOffset="301943.7613">23830 9490 0,'18'-18'16,"-36"36"-16,53-36 0,-17 36 16</inkml:trace>
  <inkml:trace contextRef="#ctx0" brushRef="#br1" timeOffset="302612.4838">24342 9719 0,'0'0'0,"0"-18"0,-18 18 15,0 0 1,1 0-16,17 36 15,-18-19-15,18 19 16,0-1 0,18 0-16,-18-17 0,17-1 0,1 1 15,0-18-15,-1 18 16,1-18-16,0 0 0,-18-18 16,17 0-16,-17 1 0,18-18 15,-18 17-15,-18 0 16,18 1-16,-17-36 15,-1 53-15,0-18 16,36 36 0,0 17-1,-1-17-15,36 35 16,-35-36-16,17 1 16,-17-1-16,-1-17 15,-17 18-15,0-36 16,-17 18-16,17-17 15,-18-1-15,18 1 16,18 17 15,-18-18 1,0 0-32,17 1 15,1-19-15,-18 19 16,18-1-16,-1 18 15,1-18-15,0 18 16,17 18 0,-35 0-16,35 17 15,-35-17-15,18 17 16,-18-17-16,17-1 16,1 1-16</inkml:trace>
  <inkml:trace contextRef="#ctx0" brushRef="#br1" timeOffset="302962.4391">24906 9807 0,'0'18'16,"0"-36"-16,18 36 0,-1-18 15,36 0 1,-35-18-16,0 18 0,-1-17 15,-17-1 1,0 0-16,0 1 16,-17-1-16,-1 18 15,0-18-15,1 18 0,-1 0 16,-17 36-16,17-19 16,18 1-16,-18 0 15,18 17-15,18-17 0,0 17 16,35 0-16,0-17 15,-18-18-15,53 0 16,-35 0-16,-18-18 0,-17 18 16,0-18-16,-1 18 15,-34 18 1,-1-18-16</inkml:trace>
  <inkml:trace contextRef="#ctx0" brushRef="#br1" timeOffset="305147.3478">25682 4374 0,'18'0'15,"0"0"1,-1 0-16,54 0 15,52-17 1,-70 17-16,18-18 0,-1 18 16,71-17-16,-88 17 15,53-18 1,-88 18-16,17 0 0,-17 0 16,-1 0-16,-17 18 0,0-36 31,-35 18-16</inkml:trace>
  <inkml:trace contextRef="#ctx0" brushRef="#br1" timeOffset="305425.5886">26388 4216 0,'0'-18'16,"17"18"0,1 0-16,0 0 0,52-18 15,-34 18-15,16 18 16,-16-18-16,-36 18 16,17 17-16,-17 0 15,-17-17-15,-19 52 16,1-52-16,0 17 0,0-17 15,17 0-15,0-1 0,-17 19 16,17-36 0</inkml:trace>
  <inkml:trace contextRef="#ctx0" brushRef="#br1" timeOffset="321453.0082">25329 11571 0,'18'0'31,"0"0"-15,17 0-16,18 0 0,70 0 15,-70 0-15,106-18 16,-88 18-16,52 0 15,-70-17-15,0 17 16,0 0 0,-36-18-16,1 18 15,-18-17-15,0-1 16</inkml:trace>
  <inkml:trace contextRef="#ctx0" brushRef="#br1" timeOffset="321675.5997">26053 11342 0,'0'0'0,"53"0"16,-36 17-16,18 1 0,18 0 15,0 17 1,-17-17-16,-19 17 16,1-17-16,-18 17 0,0 18 15,-18-36-15,-17 36 16,0-35-16,17 0 15,-35-1 1,35-17-16,18-17 16</inkml:trace>
  <inkml:trace contextRef="#ctx0" brushRef="#br1" timeOffset="322163.7532">26529 11113 0,'0'0'16,"0"17"0,0 36-1,0 0-15,35 70 16,-17-52-16,-1 0 0,19 70 16,-19-71-16,19 36 15,-19-71-15,1-17 16,-18 0-16,18-1 0,-1-17 15,1-35 1,-18 17-16</inkml:trace>
  <inkml:trace contextRef="#ctx0" brushRef="#br1" timeOffset="322594.2408">26494 11130 0,'17'0'16,"1"0"0,35 0-16,53-17 15,-53-1-15,35 18 16,88 0-16,-88-18 16,18 18-16,0-17 0,-18-1 15,-17 18-15,-1 0 0,-17 0 16,0 18-1,-35-1-15,-18 19 0,-35 52 16,17-35-16,0 0 16,1-1-16,-1 72 15,18-54-15,0 1 16,0-18-16,18 70 16,-1-87-16,1 52 15,-18-53-15,0-17 0,0-1 16,-18 1-16,-52-18 15,17 0-15,0-18 16,-18 18-16,-87 0 16,69 0-16,1 18 0,-71 0 15,89-1 1,17 1-16,18-18 16</inkml:trace>
  <inkml:trace contextRef="#ctx0" brushRef="#br1" timeOffset="327237.1628">24924 10319 0,'17'0'78,"1"0"-62,0 0-16,-1 0 15,1 0 1,0 17-16,-1-17 0,19 18 16,-19 0-1,1-1-15,17 1 0,0 0 16,1-1-16,-19 1 16,1 0-16,35-1 15,-36 1-15,19 17 16,-19-35-16,1 35 15,0-17-15,35 35 16,-36-18-16,1-17 0,-1 17 16,1 0-16,35 36 15,-35-36-15,-1 0 0,19 1 16,-19 34 0,1-34-16,0-1 0,17 35 15,-18-17-15,1-17 16,0-1-16,-18 18 0,17-18 15,1 18-15,0 35 16,-1-53-16,-17 54 16,0-36-16,18-18 15,-18 0-15,0 18 16,18-18-16,-18 18 0,17-17 0,1 34 16,-18-35-16,17 54 15,1-54 1,-18 0-16,18 36 15,-1-36-15,1 0 0,-18 1 16,18-19-16,-1 54 16,1-36-16,0 18 15,-1-35-15,1 17 16,-1 18-16,-17-36 0,18 36 16,-18-35-1,0 0-15,0-1 0,18 1 16,-18-1-16,17 36 15,1-35-15,-18 0 0,35-1 16,-17 1 0,0 0-16,-1-18 15,1 17-15,0 1 0,17 0 16,-18-1-16,19 1 16,-19-18-16,19 17 15,-1 1-15,-17-18 16,-1 18-16,18-18 0,-17 0 15,17 17-15,-17-17 0,35 0 16,-35 18-16,17-18 16,0 0-1,0 0-15,-17 0 0,0 0 16,-1 0-16,1 0 0,35 0 16,-35-18-16,34 18 15,-34-17-15,0 17 16,-1 0-16,-17-18 15,18 18-15,-36 0 32,18 18-17</inkml:trace>
  <inkml:trace contextRef="#ctx0" brushRef="#br1" timeOffset="330228.3932">27040 13070 0,'18'0'47,"0"0"-32,-1 0 1,-17-17 0,18 17-16,-18-18 0,35 1 15,-35-1-15,18 0 16,0-17-16,-18 0 0,17 17 16,1-70-1,-18 35-15,0-35 16,0 35-16,0-18 15,0 36-15,0 17 0,-18-17 16,18 0-16,0 17 16,-17 18-16</inkml:trace>
  <inkml:trace contextRef="#ctx0" brushRef="#br1" timeOffset="330534.2064">27040 12488 0,'18'0'16,"-18"-17"-16,0-1 0,18-17 15,-18 0 1,0 17-16,0-17 15,0-1-15,0 19 0,0-54 16,0 53-16,17-17 16,1 35-16,17 0 15,-17 18 1,0-18-16,34 35 16,-34-17-16,0-1 0,-1-17 15,1 18-15,0-18 16,-18 18-16</inkml:trace>
  <inkml:trace contextRef="#ctx0" brushRef="#br1" timeOffset="331263.3992">27040 10495 0,'0'18'15,"0"-1"1,0 1-16,0 17 0,18 54 16,0-37-16,-18 1 15,17 71-15,1-36 16,0-35-16,-18-35 16,17 17-16,-17-17 15,0-36 1,0 0-16</inkml:trace>
  <inkml:trace contextRef="#ctx0" brushRef="#br1" timeOffset="331518.945">26829 10495 0,'35'-35'16,"-70"70"-16,70-88 0,0 53 15,-35-17-15,36 17 16,-19-18-16,1 18 16,0-18-1,-1 18-15,1 0 0,-1 0 0,1 0 16,17 53-16,1-17 16,-19-1-16,1 0 0,17 0 15,-17 1-15,17 17 16,-17-36-16,-1-17 15</inkml:trace>
  <inkml:trace contextRef="#ctx0" brushRef="#br1" timeOffset="332263.9153">26758 9860 0,'0'-17'16,"18"17"-16,-18 17 15,0 1 1,0 17-16,35 0 15,-35 1-15,18-19 16,17 1-16,0-18 16,1 0-16,-19-18 15,19-17 1,-36 0-16,0-18 16,0 35-16,0-17 15,0 17-15,0 36 16,0 35-1,17 0-15,1-18 0,35 36 16,-36-36 0,1 35-16,0-52 15,-18 0-15,-18-1 16,0 1-16,-17-18 0,17 0 16,-52-18-16,35 18 15,-1-17-15,19-1 16,-19 0-16,19 1 0</inkml:trace>
  <inkml:trace contextRef="#ctx0" brushRef="#br1" timeOffset="332519.5101">26688 9525 0,'17'-35'15,"-34"70"-15,52-88 0,0 35 0,18-34 16,-18 34-16,18-17 16,-17 35-16,-19-18 15,1 36 1,-18 17-16,0-17 16,0-1-16,0 18 15,0-17-15,0 0 0,18-1 0,-1 1 16,18 0-1</inkml:trace>
  <inkml:trace contextRef="#ctx0" brushRef="#br1" timeOffset="332757.6438">27358 9454 0,'0'0'0,"-35"18"16,17 0-16,-17-1 0,-1 36 16,19-17-16,-1-19 15,18 36-15,35 0 16,-17-35-16,17-1 16,1 1-16,17-18 15,-18 0-15,-18 0 16,19 0-16</inkml:trace>
  <inkml:trace contextRef="#ctx0" brushRef="#br1" timeOffset="332987.2529">27499 9560 0,'18'0'16,"-1"0"-1,1 0-15,17 18 16,-17 0-16,-18 17 15,0-18-15,0 19 16,-18-1-16,1-17 16,17-1-1,17 1 1,19-36-16,-19 18 16,1 0-16,-1-17 0</inkml:trace>
  <inkml:trace contextRef="#ctx0" brushRef="#br1" timeOffset="333231.4021">27711 9454 0,'17'0'16,"-17"18"-16,18-18 0,35 35 15,-35-17-15,17 0 16,0-1-16,0 1 15,-35 0-15,18-1 0,-18 18 16,0 1 0,-18-19-16,1 1 0,-1 17 15,0-17-15,1 35 16,17-35-16,-18-1 0,18 1 16</inkml:trace>
  <inkml:trace contextRef="#ctx0" brushRef="#br1" timeOffset="334112.3412">29051 10848 0,'18'70'16,"17"1"-16,-17 0 16,52 105-16,-34-88 15,34 89 1,-35-125-16,-17 1 0,0-17 15,-18-19-15,-18-34 16,-17-54 0,0 18-16,-18-88 15,35 71-15,0-1 0,1-17 16,34-53 0,1 70-16,17 1 0,1 17 15,52 0-15,-53 53 16,18 0-16,35 17 15,-70 19-15,-18-1 0,-35 53 16,-1-53 0,-17 1-16,0-1 0,0 0 15,1-17-15,-19 17 16,36-35-16,17 0 16,36 0-16,17 0 15</inkml:trace>
  <inkml:trace contextRef="#ctx0" brushRef="#br1" timeOffset="334332.7928">29722 10777 0,'0'0'0,"-18"0"0,0 18 0,1 0 16,-19 52-1,36-17-15,0 18 0,18-1 16,17 71-16,-17-88 15,35 53-15,-18-71 16,18 18 0,-35-35-16,35 0 15,-18-18-15,-18-18 0,1 18 16</inkml:trace>
  <inkml:trace contextRef="#ctx0" brushRef="#br1" timeOffset="334678.7361">30004 11271 0,'0'88'0,"-18"-193"0,36 122 0,-36-52 15,18 53-15,0-1 16,35 36 0,-17-18-16,17 1 15,1-36-15,-19 17 0,19-17 16,-19 0-16,18-17 16,-17-1-16,-18 0 15,0 1-15,0-1 0,0-17 16,0 17-16,0 36 15,18 52 1,-1-17-16,19 53 16,-1-53-1,0 35-15,-35-70 16,18 17-16,-18-17 16,-18 0-16,1-18 0,-36 0 15,17 0-15,-34-18 16,35-17-16,-1 17 15,1-17-15,-18-18 16,35 17-16,1 1 16,17 0-16</inkml:trace>
  <inkml:trace contextRef="#ctx0" brushRef="#br1" timeOffset="334947.5022">30286 10742 0,'0'0'0,"-35"35"16,35 1-16,-18-1 15,0 35 1,1-52-16,17 0 0,17 17 15,1-17-15,17-1 16,1-17-16,-1 0 16,-17 0-16,-1-17 15</inkml:trace>
  <inkml:trace contextRef="#ctx0" brushRef="#br1" timeOffset="335183.6011">30427 10813 0,'18'0'16,"-36"0"-16,53-18 16,-17 18-1,0 18-15,-1-18 0,1 35 16,-18-17-16,-18 34 16,1-34-16,-19 17 15,36-17-15,0 0 16,36-18-1,-1 0-15,0-18 16,0 18-16,1-18 16</inkml:trace>
  <inkml:trace contextRef="#ctx0" brushRef="#br1" timeOffset="335494.4268">30639 10689 0,'0'0'0,"17"0"31,36 18-15,-35-1-16,17-17 0,18 36 15,-18-19-15,-17 36 16,-18-35-16,0 17 16,-18-17-16,1-1 15,-1 1 1,1-18-16,-1 0 0,0 18 16,1-18-1</inkml:trace>
  <inkml:trace contextRef="#ctx0" brushRef="#br1" timeOffset="335840.2096">31097 10478 0,'0'52'16,"0"37"-1,0-36-15,18 35 16,0 0-16,-18 124 15,17-107-15,-17 19 0,0 70 16,18-124-16,-18 1 16,0 35-16,0-71 15,0-17-15,18-1 0</inkml:trace>
  <inkml:trace contextRef="#ctx0" brushRef="#br1" timeOffset="336073.3306">31397 11254 0,'0'0'0,"18"17"0,0 1 16,34 17-16,-34 0 15,53 1 1,-36-19-16,18 19 16,-18-19-16,0-17 15</inkml:trace>
  <inkml:trace contextRef="#ctx0" brushRef="#br1" timeOffset="336245.8157">31644 11324 0,'-53'88'15,"106"-176"-15,-141 212 0,53-71 0,-18 17 16,35-35-16,1-17 16,-1 0-16,18-1 15</inkml:trace>
  <inkml:trace contextRef="#ctx0" brushRef="#br1" timeOffset="336680.4442">32068 11536 0,'0'17'15,"-18"19"1,0-1-16,-17 18 15,35-35-15,-18 17 0,18-17 16,-17-18 0</inkml:trace>
  <inkml:trace contextRef="#ctx0" brushRef="#br1" timeOffset="337231.2572">32032 10760 0,'0'0'16,"18"17"0,0-17-1,17 18-15,-18-18 16,19 18-16,-19-18 16</inkml:trace>
  <inkml:trace contextRef="#ctx0" brushRef="#br1" timeOffset="337385.3094">32156 10672 0,'0'0'15,"17"0"1,-17 17 0,18 1-16,-18-1 15,18 1-15,-18 17 16</inkml:trace>
  <inkml:trace contextRef="#ctx0" brushRef="#br1" timeOffset="337662.7134">32579 11448 0,'0'0'0,"18"53"0,-1 70 16,1-70-16,0 53 15,-1-53-15,-17 17 16,0-52-16,0 0 16,-17-18-16,-19-18 15,19 0-15,-36-52 16,17 34-16,19-16 15,-36-72-15,35 53 16</inkml:trace>
  <inkml:trace contextRef="#ctx0" brushRef="#br1" timeOffset="337781.5297">32420 11024 0,'-53'89'0,"124"-178"0,-89 89 0,54 0 15,-19 18 1,1 0-16,-1-1 15</inkml:trace>
  <inkml:trace contextRef="#ctx0" brushRef="#br1" timeOffset="338259.8019">32826 11236 0,'0'0'16,"-35"18"-16,17-1 0,0 1 15,18 17-15,-17-17 0,17 52 16,17-52-16,19 35 16,-19-35-1,36-18-15,-35 0 16,0 0-16,17-36 16,-35 1-1,0 0-15,-18-1 16,1 1-16,17 0 15,-18 35-15,18 18 16,18 34 0,-1-34-16,1 17 15,-1-17-15,1 0 0,0 17 0,-1-17 16,-17-36 15,-17-17-31,17 17 16,0-17-16,0-1 15,17 19-15,1 17 16,17 0 0,-17 0-16,0 17 0,-1 1 15,18 0-15,-35-1 16,0 1-16,0 17 16,18-17-16,-18 0 15,0-1-15,18-17 16</inkml:trace>
  <inkml:trace contextRef="#ctx0" brushRef="#br1" timeOffset="338548.041">33302 11395 0,'0'0'0,"0"-18"16,18 0-1,0 1-15,-18-1 16,0-17 0,-18 35-16,-17 0 15,-1 18-15,36-1 16,-17 1-16,-1 17 0,18-17 16,18 35-1,17-36-15,18 19 16,-35-36-16,34 0 15,-34 0-15,0-18 16,-18 0-16,17 1 16</inkml:trace>
  <inkml:trace contextRef="#ctx0" brushRef="#br1" timeOffset="338770.6339">33408 10866 0,'-18'35'16,"36"-70"-16,-36 87 0,36-34 15,-18 0-15,18-1 16,-1 1-16,1-18 15</inkml:trace>
  <inkml:trace contextRef="#ctx0" brushRef="#br1" timeOffset="338892.9571">33532 10901 0,'0'0'15,"0"17"-15,0 1 0,0 0 16,0-1-1</inkml:trace>
  <inkml:trace contextRef="#ctx0" brushRef="#br1" timeOffset="339194.6439">33567 10478 0,'0'0'15,"17"35"-15,1 0 0,0 18 16,35 70-16,-18-52 16,0 0-16,18 70 15,-18-71-15,-17 1 0,-18-1 16,0 1-16,0-1 0,-35 54 15,-1-71 1,-16 53-16,-1-53 16,-18 17-16,18-35 15</inkml:trace>
  <inkml:trace contextRef="#ctx0" brushRef="#br1" timeOffset="345399.5944">14711 8520 0,'17'0'15,"1"17"1,0 1-16,52-18 16,-34 0-16,17 0 15,-1 0-15,1 0 0,36-18 16,-54 1-16,0 17 16,18-18-16,-35 18 15,-18-18 1,-18 18-1</inkml:trace>
  <inkml:trace contextRef="#ctx0" brushRef="#br1" timeOffset="345772.5866">15134 8290 0,'0'0'0,"-17"0"0,34 18 31,1 0-15,17-18-1,-17 17-15,52 1 16,-34-18-16,-1 0 0,35 17 16,-34-17-1,-19 0-15,19 18 0,-19-18 0,1 18 16,0-1-1,-18 1-15,0 0 16,0-1-16,-36 19 16,1-19-16,-18 19 15,35-19-15,-17 18 16,17-35-16,18 18 16,-17-18-16,-1 18 15,18-1 1,-17 1-16,17 0 15</inkml:trace>
  <inkml:trace contextRef="#ctx0" brushRef="#br1" timeOffset="351383.2621">13053 10195 0,'0'18'94,"17"17"-79,1 0-15,-18 18 0,35 53 16,-35-53-16,36 124 15,-36-89 1,17 35-16,1-17 0,-18 18 16,18-19-16,17 72 15,-18-107-15,19 54 16,-36-71-16,17 17 16,-17-34-16,18-19 15,-18 1-15,0-36 16,18 1-16</inkml:trace>
  <inkml:trace contextRef="#ctx0" brushRef="#br1" timeOffset="351760.7833">12912 10195 0,'0'0'15,"17"-17"-15,-17-1 0,36-35 16,-1 35-16,18-70 15,-36 53-15,19 0 16,-19-1-16,19-16 16,-19 34-16,-17 36 15,0 34 1,0 1-16,18 0 0,0 18 16,-1-18-16,18 0 0,36 17 15,-36-35-15,1 1 16,-1-19-16</inkml:trace>
  <inkml:trace contextRef="#ctx0" brushRef="#br1" timeOffset="352156.3078">12841 12171 0,'0'0'0,"18"35"32,-1 36-17,-17-36-15,0 0 0,0 18 16,0-18-16,0-17 0,18 0 15,0-18-15</inkml:trace>
  <inkml:trace contextRef="#ctx0" brushRef="#br1" timeOffset="352383.5888">13053 12241 0,'0'0'16,"0"53"-16,17-17 0,1-19 0,17 1 15,-17-18 1,0 0-16,-1 0 0,19-18 16,-19 1-16,-17-1 0,18-17 15,-18 17-15,-18 0 16,1 1-16,-19-1 0,19 18 16,-19 0-1,19 0-15,34 18 16</inkml:trace>
  <inkml:trace contextRef="#ctx0" brushRef="#br1" timeOffset="352562.7406">13441 12277 0,'-18'17'15,"36"-34"-15,-53 70 0,17-36 16,18 1-16,-18-18 15</inkml:trace>
  <inkml:trace contextRef="#ctx0" brushRef="#br1" timeOffset="352918.3174">13600 12206 0,'0'18'16,"0"-1"-1,0 19 1,17-19-16,1 1 0,0-18 16,-1 0-16,1 0 0,17 0 15,-17-18 1,-18-17 0,0 17-16,-36 1 15,19-1-15,-18 18 16,17 0-1,36 0 1,-18 18-16</inkml:trace>
  <inkml:trace contextRef="#ctx0" brushRef="#br1" timeOffset="353174.5602">13811 12188 0,'0'18'15,"0"-36"-15,0 71 0,0-35 0,0 0 16,18-1-16,35 1 16,-36-18-16,36 0 15,-35 0-15,17-18 16,-35 1-16,0-1 16,0 0-16,0 1 0,-35-1 15,17 18-15,-35-18 16,36 18-16,-18 18 15,52-18 1,1 0-16</inkml:trace>
  <inkml:trace contextRef="#ctx0" brushRef="#br1" timeOffset="353402.1654">14058 12153 0,'-17'18'16,"34"-36"-16,-34 53 0,17-17 15,0 17 1,17-35-16,1 18 16,17-18-16,-17 0 0,35 0 15,-36-18-15,19 1 16,-36-1-16,17-17 16,-34 17-16,-1 18 15,0-17-15,1 17 0,-19-18 16,19 18-16,-19 0 15,19 18-15</inkml:trace>
  <inkml:trace contextRef="#ctx0" brushRef="#br1" timeOffset="354035.8511">13494 12823 0,'0'18'32,"0"17"-17,0 1-15,17-1 16,-17 18-16,0 0 0,0 17 0,0 89 16,0-71-1,0 0-15,0 142 16,0-124-16,0-1 0,18 1 15,-18 0-15,18 0 0,-1 35 16,1-70-16,0-18 16,-18-18-16,0 18 15,17 35-15,-17-35 16,0 0-16,18 17 16,0-34-1,-18-19-15,17-17 0,-17-17 16,18-1-16,-18 0 15,-18 18-15,18-17 16</inkml:trace>
  <inkml:trace contextRef="#ctx0" brushRef="#br1" timeOffset="354419.5496">13423 14658 0,'0'0'0,"0"18"0,0-1 0,0 1 15,18-1-15,-18 1 0,17 0 16,19 35-16,-1-18 16,0 18-16,1-18 15,-19-17-15,19-1 16,-19-17 0,18-35-16,1-35 15,-19 17-15,19-18 16,-19 18-16,19-35 15,-19 70-15,1-17 16,-1 17-16</inkml:trace>
  <inkml:trace contextRef="#ctx0" brushRef="#br0" timeOffset="367538.4536">8273 13070 0,'-18'0'16,"18"-17"-1,18 17 1,-1 17 0,1 1-16,35 17 15,-18-17-15,36 53 16,-36-36-16,53 53 16,-35-17-16,0-19 15,0 37-15,17-1 0,89 88 16,-71-70-16,106 70 15,-70-70-15,-1-17 16,1 16-16,17 1 0,-18 0 16,1 17-16,140 142 15,-158-159-15,18 17 16,-18-17-16,-1 0 0,89 53 16,-105-71-16,-1-35 15,-35 17-15,53 36 16,-71-70-16,0-1 15,-17-35-15,-1 17 0,-17-34 16</inkml:trace>
  <inkml:trace contextRef="#ctx0" brushRef="#br0" timeOffset="368445.1547">8396 13476 0,'0'0'15,"18"0"-15,-1 0 16,-17 18 46,18-1-46,-18 1 0,18 0-16,-18-1 0,35 54 15,0-36-15,1 18 16,-1 0-16,18 0 0,0 17 15,88 107-15,-53-71 16,106 141 0,-106-106-16,124 141 15,-106-141-15,-18-17 16,18-19-16,-18 19 0,18-18 0,52 88 16,-69-106-1,-1 0-15,0 0 0,0-17 16,-17 17-16,52 53 15,-70-70-15,35 52 16,-35-52-16,-17-18 0,-1-18 16,0 0-16,18-17 15</inkml:trace>
  <inkml:trace contextRef="#ctx0" brushRef="#br0" timeOffset="369035.0799">11659 15946 0,'-17'-18'16,"-1"18"-1,-17 0-15,17 18 16,0-1-16,1 1 0,-1-1 16,18 19-16,-17-19 0,17 1 15,0 17-15,0-17 16,17 0-16,18-18 15,-17-18 1,17 0-16,-17 1 16,0-1-16,-18 0 15,17 54 17,1-1-17,0 0-15,-1-17 16,19 17-16,-1-35 15,0 18 1</inkml:trace>
  <inkml:trace contextRef="#ctx0" brushRef="#br0" timeOffset="369180.0731">11730 16457 0,'0'0'16</inkml:trace>
  <inkml:trace contextRef="#ctx0" brushRef="#br0" timeOffset="369297.4119">11748 16686 0,'0'18'16,"0"-36"-16</inkml:trace>
  <inkml:trace contextRef="#ctx0" brushRef="#br0" timeOffset="369424.338">11748 16951 0,'0'0'15,"0"35"-15,17-35 16,1 0-16</inkml:trace>
  <inkml:trace contextRef="#ctx0" brushRef="#br0" timeOffset="369513.5759">11871 17022 0,'-18'17'15,"18"1"1</inkml:trace>
  <inkml:trace contextRef="#ctx0" brushRef="#br0" timeOffset="369991.4015">11571 17515 0,'18'0'15,"17"0"-15,0 0 16,36 0 0,-18-17-16,-18 17 0,0 0 15,-17 0-15,0 17 0,-36 36 16,0-17-16,-52 87 15,35-52-15,-18 17 16,17-35-16,36-18 16,0 0-1,18-35-15,0 0 0,17 0 16,35-17-16,-34-19 16,17-17-16,-36 18 15</inkml:trace>
  <inkml:trace contextRef="#ctx0" brushRef="#br0" timeOffset="370386.4268">11783 17762 0,'0'0'16,"17"18"-16,1-18 0,17 18 15,-17-18-15,35-18 16,-35 0-16,17 1 15,-35-1 1,17 18 0,-34 18-1,17 17-15,17-17 16,1 17-16,0-17 16,17-1-1,-17 1-15,-1-18 0,19 0 16,-36-18-16,17-17 15,1 35 1,-18-18-16,0 1 16,0 34-1,0 1 1,17 0-16,-17 17 16,18-35-16,17 17 15,1-17-15,-1-35 16,-35 18-16</inkml:trace>
  <inkml:trace contextRef="#ctx0" brushRef="#br0" timeOffset="370558.3529">12277 17498 0,'0'0'16,"17"88"-16,-17-53 0,0 18 15,18 0-15,0-18 0,-1 1 16,1-1-16,17 0 16,-17-17-16</inkml:trace>
  <inkml:trace contextRef="#ctx0" brushRef="#br0" timeOffset="370842.6439">12524 17833 0,'-36'88'16,"72"-176"-16,-72 211 0,36-87 0,0-1 15,36-35-15,-19 0 16,19-18-16,-1-35 16,-18 36-16,1-36 15,-18 18-15,0 17 16,0 0-16,18 36 31,-1 0-31,-17-1 0,18 1 16,0-1-16,-1 1 0,19 17 15,-19-35 1,1 0 0</inkml:trace>
  <inkml:trace contextRef="#ctx0" brushRef="#br0" timeOffset="371910.5728">8273 13670 0,'17'18'63,"19"35"-48,-19-18-15,54 71 16,-18-53-16,-18 0 16,18 17-16,70 71 15,-52-52-15,88 87 16,-89-70-16,1 17 0,-1-17 16,1 18-16,-1-19 0,54 142 15,-54-141-15,54 106 16,-71-106-16,17-18 15,-17 18-15,71 52 16,-71-69-16,53 52 16,-71-71-16,18-17 15,-18 18-15,18-1 0,-18 1 16,18-1-16,18 36 16,-36-53-16,0 0 0,36 35 15,-36-52 1,-17-1-16,17-18 0,0 19 15,-17-1-15,35 18 16,-36-35-16,1 52 16,0-52-16,-18 17 0,17-17 15,1 17 1,0-17-16,-1-1 16,1 1-16,-18 0 15,35 17-15,-17 0 16,-1-17-16,-17-1 15,18-17-15</inkml:trace>
  <inkml:trace contextRef="#ctx0" brushRef="#br1" timeOffset="377905.2875">23689 15840 0,'0'-18'16,"0"36"-16,0 52 16,18 1-1,-1 17-15,-17 0 0,36 106 16,-36-88-16,17 70 16,-17-87-16,18-36 15,-18 0-15,18-18 16,-1 0-16,18-35 15,-17-18-15,0 1 16</inkml:trace>
  <inkml:trace contextRef="#ctx0" brushRef="#br1" timeOffset="378298.8348">23583 15910 0,'53'18'15,"-106"-36"-15,159 54 0,-53-19 0,35 1 16,0-1-16,18 1 0,123-18 16,-123 0-1,124 0-15,-142 0 16,53 35-16,-88-17 16,0 17-16,-18 18 0,-17-17 15,-1 69-15,-17-52 16,0 18-1,0-18-15,0 17 0,-17 54 16,17-71-16,0 17 0,0-17 16,0 0-16,0-18 0,17 18 15,-17-35-15,0 0 16,-17-18-16,-1 0 16,-17 0-16,-71-18 15,35 18-15,1-18 0,-18 1 16,-18-1-16,-71 0 15,107 18-15,-1 0 0,18 0 16,0 0 0</inkml:trace>
  <inkml:trace contextRef="#ctx0" brushRef="#br1" timeOffset="378721.9666">24306 15452 0,'0'35'15,"0"-70"-15,0 105 0,0-17 16,0 0-16,0 0 15,0 18-15,-17-1 0,17-17 16,0 35-16,0-53 16,0-17-16,0 0 0,17-18 15,1-36 1,-18 19-16,0-18 16</inkml:trace>
  <inkml:trace contextRef="#ctx0" brushRef="#br1" timeOffset="378940.5478">24095 15699 0,'106'-300'63,"-212"600"-63,229-618 0,-105 318 0,-1 18 15,-17-1 1,18 19-16,0 17 15,-1-18-15,19 18 16,-19-36-16,1 1 0,17 17 16,-17-35-1</inkml:trace>
  <inkml:trace contextRef="#ctx0" brushRef="#br1" timeOffset="379467.1628">23865 14711 0,'0'0'0,"-17"-35"0,17 17 15,-18 36 1,1 17 0,17 0-16,17 36 0,1-36 15,35 18 1,-36-35-16,36 34 15,-35-34-15,-18 0 16,0-1-16,-18-17 16,-35 0-16,18 0 15,17 0-15,-17-17 0,0 17 16</inkml:trace>
  <inkml:trace contextRef="#ctx0" brushRef="#br1" timeOffset="380002.085">24095 14923 0,'0'-36'47,"0"72"-47,17-89 0,-17 35 0,0 0 15,-17 18 1,-1 0-1,0 36-15,18-19 16,0 1-16,0 0 16,0-1-16,0 1 15,18-18-15,0 17 16,-1-17-16,1 0 0,0 0 16,-1 0-16,1 0 15,0 18 1,-1 35-1,1 0-15,-1 0 0,1-18 16,0 18-16,17-18 0,-17 36 16,-1-54-16,-17 1 15,-17-36 1,-19-34 0,36 16-16,-17 1 15,-1 0-15,18-36 16,0 36-16,18-36 15,17 54-15,0-1 16,1 18-16,-19 0 0,1 0 16,0 35-1,-18 1-15,0-19 0,-18 1 16,0 0-16,1-18 16,-1 0-16,0 0 0,1 0 15,17-18-15,-18 0 16</inkml:trace>
  <inkml:trace contextRef="#ctx0" brushRef="#br1" timeOffset="380151.0488">24430 14923 0,'18'0'16,"-1"-18"-16,18 0 15,-17 18-15,53-35 16,-54 17-16,1 18 0,17-35 15</inkml:trace>
  <inkml:trace contextRef="#ctx0" brushRef="#br1" timeOffset="380307.8885">24536 14676 0,'35'52'16,"-70"-104"-16,70 140 0,-17-53 0,-18 53 15,17-35 1,-17 0-16,0 18 16</inkml:trace>
  <inkml:trace contextRef="#ctx0" brushRef="#br1" timeOffset="380907.454">24730 15028 0,'0'0'16,"17"-17"-16,1-1 15,0 18-15,-1-18 0,-17 1 16,0-1-16,18 1 16,-36-1-16,1 36 15,-1-1 1,-17 36-16,35-18 15,0 18-15,17-17 16,1-19-16,53 1 16,-54-18-16,18 0 0,18-35 15,-35 17 1,-18 0-16,18 1 0,-18-36 16,0 35-16,-18 18 15,18 18 1,0 35-1,0-36-15,18 1 0,-1 0 16,1-1-16,0-17 16,-1-17-1,-17-19 1,0 19-16,0-1 0,0 0 16,18 1-1,0 17-15,-1 17 16,1 1-1,-1-18-15,-17 18 0,18-18 16,-18 17-16,18-17 31,-18-17-15,17-1-16,1 18 16,0 18-1,-1-18 1,-17 17-16,0 1 15,18-18-15</inkml:trace>
  <inkml:trace contextRef="#ctx0" brushRef="#br1" timeOffset="381230.3096">25206 14570 0,'0'0'0,"18"70"15,-1-17-15,-17-18 0,36 71 16,-36-53-16,0 0 16,17 0-16,-17-18 0,0 1 15,18-1 1,-1-35 0,1-18-16,0 1 15,-1 17-15,1 0 16,0 0-16,17 35 15,-35-17-15,0 34 16,0-16-16,-35-1 16,17-35-1,0 0-15,18-18 16,0 1-16,18-1 16,-18 0-16</inkml:trace>
  <inkml:trace contextRef="#ctx0" brushRef="#br1" timeOffset="381525.5946">25488 15134 0,'18'0'32,"-36"0"-32,53 0 15,-35-17 1,-17 17 0,17-18-16,-18 18 15,1 0-15,17 35 16,17-17-16,1-1 15,-1 1 1,1 0-16,17-18 0,-17 0 16,0 0-16,-1 0 15,-17-18-15,0 0 0,0 1 16,0-1-16,0 1 16,0-1-16,18 18 15,17 0-15,18 0 16,-35 0-1,17 18-15</inkml:trace>
  <inkml:trace contextRef="#ctx0" brushRef="#br1" timeOffset="382042.5238">25206 16475 0,'18'0'15,"17"-18"-15,0 18 16,0-18-16,89 1 16,-54 17-16,1 0 0,0-18 15,87 18 1,-87-17-16,-1 17 0,-17 0 15,0 0-15,-35 0 16</inkml:trace>
  <inkml:trace contextRef="#ctx0" brushRef="#br1" timeOffset="382221.2594">25929 16316 0,'35'0'15,"54"0"1,16 18-16,-52-1 0,0-17 15,-17 18-15,-1 17 16,-53-17 0,-70 17-16,35-17 15,0 17-15,-53 0 16,71-17-16,17-18 0</inkml:trace>
  <inkml:trace contextRef="#ctx0" brushRef="#br1" timeOffset="382514.4389">26688 16245 0,'0'53'0,"0"-106"0,0 230 16,0-124-16,0 0 0,0 0 16,0-18-16,17 35 15,-17-52-15,18-18 16</inkml:trace>
  <inkml:trace contextRef="#ctx0" brushRef="#br1" timeOffset="382864.8957">26564 16140 0,'-53'-89'16,"36"72"-16,17-1 0,17 18 15,19 0-15,69 18 16,-52-1-16,35 1 15,1 0-15,87 17 16,-70-35-16,-18 0 16,71 0-16,-106 18 15,35 17 1,-70 35-16,-1-34 0,-17 17 16,-17 17-16,-1 71 15,0-88-15,18 18 16,0-18-16,0 0 0,0 17 15,0-35-15,0-17 16,-35 0-16,17-18 0,-35 0 16,-52 0-16,52 0 15,-88-18 1,88 0-16,0 18 16,0-17-16,18 17 0,-18 0 15,35 0-15</inkml:trace>
  <inkml:trace contextRef="#ctx0" brushRef="#br1" timeOffset="384028.7392">24783 15699 0,'17'-18'16,"54"-17"-1,-36 17-15,18 0 0,-18 1 16,18-1-16,35 18 16,-35 0-16,-17 0 0,17 18 15,-1 17-15,37 36 16,-36-18-16,-18-1 16,18 1-16,-18 0 0,53 71 15,-52-36-15,16-17 16,1-1-16,53 106 15,-53-87-15,53 105 16,-53-106-16,-18 0 16,18-17-16,35 87 15,-52-87-15,34 35 16,-35-53-16,18 35 16,-35-35-16,17 35 15,-17-53-15,35 53 16,-18-70-16,0 17 15,1-17-15,-1 17 0,0-17 16,0 0-16,-17-18 16,17 17-16,-17-17 0,35 0 15,-35 0-15,-1 0 0,1-17 16,-1 17-16,1 0 16,0 0-1,-18-18-15,17 18 16,-17-18-1,0 1-15</inkml:trace>
  <inkml:trace contextRef="#ctx0" brushRef="#br1" timeOffset="384500.7322">27076 17163 0,'-18'17'16,"36"-34"-16,-36 52 0,18-17 15,0 17-15,18 35 16,-1-17-16,-17 0 0,0 18 16,18-1-16,-18 54 15,18-71-15,-18-18 16,0 18-16,17-53 16,-17-18-1,0-17-15,0 17 0</inkml:trace>
  <inkml:trace contextRef="#ctx0" brushRef="#br1" timeOffset="384746.386">26899 17321 0,'0'-17'15,"53"-1"1,-35-17-16,17 17 0,36-17 15,-54 35-15,36-18 16,-35 18 0,-18 53-1,18-35-15,-18 17 0,17 18 16,-17-35-16,18-1 16,-1-34-1</inkml:trace>
  <inkml:trace contextRef="#ctx0" brushRef="#br1" timeOffset="385296.4388">26935 15505 0,'0'35'31,"0"35"-15,17-17-16,-17 0 16,0 0-16,0 0 0,18 18 15,-18-36 1,18-17-16,-18-1 0,0 1 15,17-18-15,-17-18 16</inkml:trace>
  <inkml:trace contextRef="#ctx0" brushRef="#br1" timeOffset="385513.0192">26811 15734 0,'0'0'0,"0"-18"16,18 1-16,35-19 15,-36 19-15,36-19 16,-17 19-16,-36-1 16,17 1-16,1 17 15,-36 17 1,18 1-16,18 35 16,-18-36-16,17 1 15,19 17-15,-19-17 16,1-18-16</inkml:trace>
  <inkml:trace contextRef="#ctx0" brushRef="#br1" timeOffset="386268.03">26758 15117 0,'0'52'16,"0"-104"-16,18 140 0,-18-71 0,17 1 15,19 0-15,-19-18 16,36 0-16,-17-18 16,-19 0-16,1-35 15,0 18-15,-18-18 16,0 18-16,17 0 16,-17 52-1,0 1-15,18 70 16,-18-53-16,35 54 15,-17-36-15,-1-18 16,-17 35 0,18-52-16,-18 0 0,0-1 15,-18-17-15,1 0 0,-19 0 16,36-17-16,-17 17 16,-1-18-16,1 0 0,-1 1 15,-17-19-15,35 19 16,-18-18-1</inkml:trace>
  <inkml:trace contextRef="#ctx0" brushRef="#br1" timeOffset="386768.647">26723 14905 0,'18'-18'15,"-1"-17"-15,18 17 16,1-52-16,-19 34 15,1 1-15,0 0 16,-1 17-16,-17 1 0,0-19 16,0 54-1,0 35 1,18-35-16,0 34 16,-1-34-16,19 35 15,-19-35 1,1-1-16,-1 1 15</inkml:trace>
  <inkml:trace contextRef="#ctx0" brushRef="#br1" timeOffset="387014.3002">27340 14764 0,'0'0'16,"-35"17"-16,17 1 16,-17 35-16,17-35 15,1 17-15,-1-17 16,18-1-16,35 18 16,-17-17-16,17-18 15,-17 18-15,53-18 16,-36 0-16,-18 0 15</inkml:trace>
  <inkml:trace contextRef="#ctx0" brushRef="#br1" timeOffset="387248.4227">27499 14852 0,'0'0'15,"0"-18"-15,18 18 0,-1 0 0,1 0 16,0 18-16,-18 0 15,0-1-15,-18 36 16,18-18 0,-18 1-16,1-19 15,17 1 1,17-18-16,19 0 0,-19 0 16,36-18-16,-18 1 15,1-1 1</inkml:trace>
  <inkml:trace contextRef="#ctx0" brushRef="#br1" timeOffset="387509.1169">27746 14817 0,'18'0'15,"-1"17"-15,1-17 16,35 36-16,-36-36 15,1 17-15,35 1 16,-53 0-16,18-18 16,-18 17-16,17 18 15,-34-35-15,17 18 16,-18 0-16,0-1 0,1 1 0,-1-18 16,0 18-16,1 17 15,-1 0-15,1-17 16</inkml:trace>
  <inkml:trace contextRef="#ctx0" brushRef="#br0" timeOffset="418061.9024">18891 582 0,'0'-18'0,"0"1"16,0-1-16,0 1 0,-17-1 15,-1 18 1,-17 0-16,17 35 15,-17-17-15,-18 70 16,18-35-16,17 17 0,-17-17 16,17 18-16,-17 88 15,17-89-15,18 18 16,18 18-16,-1-18 0,72 195 16,-72-213-1,71 71-15,-17-35 16,0-18-1,-36-70-15,0 0 16,-17-18-16,-18-18 16</inkml:trace>
  <inkml:trace contextRef="#ctx0" brushRef="#br0" timeOffset="418580.4074">19191 970 0,'0'35'31,"0"-17"-31,0 53 16,18-18-1,-1-1-15,1 19 0,-18-18 16,18 17-16,-1 54 0,1-71 15,17 35 1,-35-70-16,18 17 16,0-17-16,-1-36 15,-17 0 1</inkml:trace>
  <inkml:trace contextRef="#ctx0" brushRef="#br0" timeOffset="419041.6329">19173 953 0,'0'-18'15,"0"36"-15,18-54 0,0 1 16,-1 17-16,36 1 15,-17 17 1,-19 0-16,19 0 16,-1 17-16,0 1 0,36 17 15,-54-17-15,19 17 16,-19 0-16,-17-17 16,0 17-16,0-17 0,-17 17 15,-1 1-15,-17 16 0,-18 37 16,35-54-16,18 18 15,18-18-15,-1 0 16,19 1-16,-1-19 16,0 1-16,36 35 15,-36-18-15,0 18 16,-35-35-16,0 17 0,-35 0 16,-36 18-16,19-35 15,-72 35-15,71-53 16,-17 17-1,34-17-15,19-35 16,17 17-16</inkml:trace>
  <inkml:trace contextRef="#ctx0" brushRef="#br0" timeOffset="419494.8376">20091 1252 0,'0'0'0,"17"18"16,1-18-16,17 18 0,-17-18 16,17 0-16,0 0 15,1 0-15,17 17 16,-36-17-16,1 0 16,-36 18-1</inkml:trace>
  <inkml:trace contextRef="#ctx0" brushRef="#br0" timeOffset="419675.819">20144 1429 0,'17'17'0,"1"-17"15,17 18 1,-17 0-16,17-18 0,0 0 0,18 0 15,-35 17-15,17-17 16,-35 18-16</inkml:trace>
  <inkml:trace contextRef="#ctx0" brushRef="#br0" timeOffset="420187.26">20743 1005 0,'0'0'0,"0"-17"0,36-1 16,-19 18-16,36-17 16,-18 17-1,36 0-15,-36 17 16,-17 1-16,17 17 16,-17-17-16,-18 17 15,-18-17-15,18-1 16,-17 19-16,-1-19 0,18 1 0,0 35 15,0-36-15,35 19 16,0-19-16,-17 1 16,35 17-16,-35 0 15,17-17-15,-35 0 0,0-1 16,0 36 0,0-17-16,-35-1 15,17-17-15,-17-1 0,-18 18 16,18-35-16,-1 18 15,19 0-15,-1-18 16,0 0-16,18-18 16,18 18-16</inkml:trace>
  <inkml:trace contextRef="#ctx0" brushRef="#br0" timeOffset="420536.1614">21202 600 0,'0'0'16,"18"0"-16,17 0 15,-17 17-15,17 1 0,18 17 16,35 53 0,-35-17-16,0 0 0,35 70 15,-53-53-15,0 18 16,-17-18-16,0 0 0,-1 0 16,-17 53-16,0-88 15,-35 53 1,17-53-16,-70 35 15,35-52-15,0 16 16,18-16-16</inkml:trace>
  <inkml:trace contextRef="#ctx0" brushRef="#br0" timeOffset="421879.3395">476 10654 0,'-17'-18'0,"-1"18"0,0 0 15,1 0-15,-19 36 16,19-36-16,17 17 16,0 1-16,35-18 15,36 0 1,-18 0-16,70-35 15,-52 35-15,17-18 0,-18 0 16,124 18 0,-105-17-16,-1 17 0,18 0 0,-1-18 15,125 0 1,-124 18-16,-1 0 0,-34 0 16,-1 0-16,1 18 15,-53-18-15,-1 18 16</inkml:trace>
  <inkml:trace contextRef="#ctx0" brushRef="#br0" timeOffset="429657.6064">13582 3687 0,'18'-18'32,"17"18"-32,-17-18 15,17 18-15,35 0 16,-34 18-16,-1 0 15,0-1-15,0 18 0,18 36 16,-35-18-16,0-18 16,-18 36-16,0-1 0,0 1 15,-18 105 1,0-70-16,18-18 0,0 18 16,-17-18-16,17 1 0,17 87 15,-17-88-15,18 0 16,0 53-16,-18-70 15,17 0-15,1-1 0,0-17 16,17 0-16,-18-18 0,19 0 16,-19-17-16,19 0 0,-1-18 15,36 0 1,-36-18-16,-18 0 0,1 18 16,-18-17-16,0 34 15,-18 1-15,1 0 16,-36 35-1,-18 17-15,54-35 16,-19 1-16,19 17 0,-19 35 16,19-35-16,-1 53 15,18-36 1,0-17-16,0 18 0,0-1 0,0 1 16,0-1-16,0 54 15,0-71-15,0 0 16,18 0-16,-18 52 15,0-52-15,0 0 0,0 0 16,0 88 0,0-70-16,17 105 15,1-88-15,-18 1 0,0-1 16,18 35-16,-18-52 16,0-18-16,0 17 0,17 54 15,-17-71-15,18 70 16,-18-70-16,0 18 15,18 34 1,17 19-16,-35-71 16,18 0-16,-18-18 0,0 36 15,-18-36 1,0-18-16,-35 54 16,36-53-16,-54 17 15,54-17-15,-54-1 16,53 1-16,-17 0 15,17-18-15</inkml:trace>
  <inkml:trace contextRef="#ctx0" brushRef="#br0" timeOffset="430793.1529">13794 9807 0,'53'-17'15,"-106"34"-15,158-52 0,-69 17 0,17 18 0,35 18 16,-53-18-1,53 53-15,-52-18 16,-1 18-16,-17-18 0,34 71 16,-52-35-1,18-1-15,-18 107 0,0-89 16,0 141 0,0-123-16,18 123 15,-1-123-15,1 88 16,0-123-16,-18 17 15,17-18-15,1 1 0,0 17 0,17 36 16,0-54 0,0-17-16,36 53 15,-18-71-15,-18 1 0,18-19 16,-18 18-16,36-17 16,-36 0-16,-17-18 0,-1 0 15,-34 0 1,-1 0-1,-17 17-15,17 1 16,1 53 0,17 17-16,0-35 15,0 70-15,0-70 16,35 71 0,-17-89-16,17 71 15,-18-53-15,1 0 16,0-1-16,-18 19 0,17-18 0,1 0 15,17 88-15,-17-71 16,17 72 0,-35-54-16,18-18 0,-18 19 15,0-19-15,0 54 16,0-72-16,-18-16 0,1-1 16,-1 0-16,-35 1 15,18-19-15,-1 1 16,1 0-16,18-1 0,-19 36 15,19-18-15,17 1 16,17-1-16</inkml:trace>
  <inkml:trace contextRef="#ctx0" brushRef="#br0" timeOffset="432115.5535">13035 15893 0,'18'0'16,"-1"0"-16,1 0 15,17-18-15,1 18 16,17 0-16,17 0 16,-17 18-16,-35-1 0,17 1 15,0 35 1,-35-36-16,0 19 0,0-19 0,-17 19 16,-1-1-16,-35 36 15,18-36-15,17 0 16,-17 0-16,17 54 15,18-37-15,0 1 0,18 0 16,17 18-16,0-36 16,18 0-1,-35-17-15,35 0 16,-36-18-16,1 17 16,-36 1-1,1 17 1,-1 1-16,1 69 15,17-52-15,0 18 16,0 70-16,17-71 16,-17-17-16,35 53 15,-17-53-15,0 0 0,17 0 16,-17 0-16,52 70 16,-34-87-16,-1 17 15,-18-18-15,19 18 0,17 53 16,-53-71-16,0 18 15,0-18-15,-18 0 0,0 1 16,-52 34-16,35-35 16,-36 18-16,18-35 15,0 0 1,35-18-16,1 0 16</inkml:trace>
  <inkml:trace contextRef="#ctx0" brushRef="#br2" timeOffset="445878.8112">18697 7091 0,'0'-18'15,"18"18"1,-18-17-16,0-1 31,-18 18-15,1 0-1,-1 0 1,0-18-16,1 18 16,-1-17-16,0 17 15,-17-18-15,0 18 16,-36-18-16,18 18 15,18 0-15,-71 0 16,53 0-16,0 0 0,1 0 16,-1 0-16,-71 0 15,71 18-15,-17-18 16,-1 0-16,-52 0 16,70 18-16,-18-18 0,-35 0 15,53 0 1,0 0-16,1 17 0,-1-17 0,0 18 15,-53 17 1,53-35-16,-35 35 16,35-17-16,-18 0 15,36-1-15,-36 1 16,54 0-16,-18-18 0,-1 35 16,-17 0-1,36-17-15,-1 0 16,-35 34-16,18-34 15,17 0-15,-17-1 0,-18 19 16,18-19-16,0 1 16,-1 0-1,-17 17-15,36-18 16,-1 1-16,-17 17 16,35 1-1,-18-1 1,18-17-16,-18-1 0,18 1 15,-17 17 1,17-17-16,-18 17 16,1 0-16,-1 1 15,18-1-15,-18-17 0,1 52 16,17-52-16,0 17 16,0-17-16,0 35 15,17-18-15,-17 18 16,0-18-16,0-17 15,18 52 1,-18-17-16,18-18 0,-18 1 16,0-19-16,17 36 15,1-17-15,-1-19 16,1 18-16,-18-17 0,35 53 16,-35-54-16,36 36 15,-19-35 1,-17 17-16,18-17 0,0-1 15,-1 1-15,1 17 0,17 1 16,-17-19-16,-1 1 16,19-1-16,-19 1 0,19 17 15,17-17 1,-36 0-16,18-1 16,-17-17-16,35 36 15,-35-36-15,-1 17 0,1 1 16,0 0-16,34 17 15,-34-35-15,0 17 0,-1 1 16,36 0 0,-35-18-16,17 17 0,-17-17 15,35 18-15,-36-18 16,1 0-16,17 18 0,-17-18 16,17 17-1,1-17-15,-19 18 0,36-18 16,-35 0-16,-1 18 15,36-18-15,-17 17 16,-19-17-16,18 0 0,18 0 16,0 0-1,-17 0-15,-1 0 0,0 0 16,18-17 0,-18 17-16,1-18 0,-1 18 15,0 0-15,18 0 16,-18 0-16,1 0 0,-19 0 15,54 0 1,-18-18-16,-18 18 16,-17 0-16,17 0 0,36-17 15,-36 17-15,35 0 16,-34 0-16,-1 0 16,0 0-16,0 0 15,1 0-15,-1 0 0,0 0 0,36 0 16,-36 0-1,0 0-15,1 0 0,-1 0 16,0 17-16,53 1 16,-52-18-16,-1 0 15,18 18-15,-18-18 0,71 0 16,-53 0-16,35-18 16,-53 18-16,54 0 15,-36-18-15,-18 18 16,18 0-16,53 0 15,-71 0-15,18 0 0,-18 0 16,53-17 0,-35 17-16,-18 0 0,1-18 15,17 18-15,-18-18 0,53 1 16,-53-1 0,18 18-16,35-18 15,-52 18-15,52-17 16,-35-1-16,17 1 15,-17 17-15,36-18 16,-54 0-16,0 18 0,18-17 16,35-1-16,-53 18 15,18 0-15,-17-18 16,-1 18-16,53-17 16,-70 17-16,17-18 0,0 18 15,-17-18-15,35 18 16,-18 0-16,0-17 0,-17 17 15,17-18-15,36 18 16,-36-18-16,0 1 16,-17 17-16,0-18 0,17 1 15,-17-1-15,17 0 0,0 1 16,-17-1-16,35 0 16,-36 1-1,1-1-15,17 0 16,-17 1-16,35-1 15,-35 1-15,17-19 16,0 19-16,0-19 16,-17 1-16,0 17 0,17-17 15,0-18 1,-17 36-16,17-1 16,0-17-16,1-18 15,-36 35-15,17 0 16,-17 1-16,18-18 15,0 17-15,-18 0 16,17 1-16,-17-1 0,35 0 16,-35 1-16,18-1 15,0-17-15,-18 17 0,17-35 16,1 36 0,-18-19-16,0-17 0,0 18 15,0-18 1,0 36-16,-18-36 15,18 35-15,-17-35 16,-1 35-16,0 1 0,1-1 16,-18-35-1,17 36-15,0-19 0,1 19 16,-36-36-16,0 0 16,18 35-16,-1-17 15,1 17-15,-53-17 16,53 0-16,-1 17 0,-17 1 15,-17-19 1,-18-17-16,35 36 16,17-1-16,-17 0 0,-35 1 15,53-1-15,-18 18 16,0-18-16,18 18 16,-18-17-16,-71 17 15,54-18-15,-54 18 16,72 0-16,-72-17 15,71 17-15,0-18 16,18 0-16,0 18 0,-36-17 16,18-1-16,0 0 15,18 18-15,-53-17 16,53 17-16,-1 0 16,-17 0-16,-17-18 15,17 18-15,18 0 0,-18 0 16,-18 0-16,-52 0 15,52 0-15,1 18 16,-19-1-16,1 1 0,-71 17 16,89-17-16,-18 0 15,17-1-15,-17-17 0,-71 35 16,71-35-16,0 18 16,0-18-16,17 0 15,0 18-15,-87-1 16</inkml:trace>
  <inkml:trace contextRef="#ctx0" brushRef="#br2" timeOffset="450773.4376">19403 2117 0,'-18'0'31,"36"0"16,-1 17-32,19-17-15,52 0 16,-35 0-16,88 0 16,-53 0-16,0 0 0,1 18 15,122 0 1,18-1-16,-105-17 16,123 0-16,-159-17 15,0 17-15,-35 0 0,18 0 16</inkml:trace>
  <inkml:trace contextRef="#ctx0" brushRef="#br2" timeOffset="461601.4717">10989 6033 0,'0'17'63,"0"1"-32,-18-1-15,1 1-16,-19 17 15,1-17-15,0 17 16,0-35 0,17 18-16,-53 17 15,36-17-15,0-1 0,-18-17 16,18 18-16,-1 0 15,-52 17-15,53-17 16,-53 17-16,35 0 0,0-17 16,-35 17-1,35-17-15,-53 17 16,71-17-16,-18-18 16,18 17-16,-18-17 0,-53 18 15,70 0-15,-69 17 16,52-17-16,0-1 15,-53 1-15,53-1 16,0 1-16,0 0 16,0-1-16,-35-17 15,-18 18-15,71 0 16,-53-1-16,53-17 16,-1 0-16,19 0 0,-19 18 15,-17-18-15,18 0 16,-35 0-16,52 0 15,-17 0-15,-1 0 16,1 0-16,-35 0 16,34 0-16,-34 0 15,17 0-15,-18 0 16,36 0-16,-53 0 16,53 0-16,-18 0 15,17 0-15,-17 0 0,18 0 16,-53 18-16,53-18 15,-18 0-15,17-18 0,1 18 16,0 0-16,-36-18 16,36 18-16,0 0 0,-18-17 15,-18 17 1,-17 0-16,53 0 16,17 0-16,-17 0 0,-36 0 15,36 0-15,-18-18 16,18 18-1,-18-18-15,18 18 0,-1-17 16,-16 17-16,-37-18 16,54 18-16,-36-18 15,36 1-15,-35 17 16,34 0-16,19-18 16,-19 18-16,1 0 0,0 0 0,0 0 15,-36 0 1,36 0-16,-36-17 15,36 17-15,-36 0 16,36 0-16,0 0 0,0-18 16,-1 18-16,-34 0 15,34 0-15,-52 0 16,53 18-16,0-18 16,-36 17-16,36 1 15,-36-1-15,36-17 16,0 18-16,-18-18 15,18 18-15,-18-1 0,0-17 16,-35 36-16,52-19 16,-17-17-16,-35 36 15,53-19-15,-36 1 16,36-1-16,-53 19 16,53-19-16,-1 1 15,1 0-15,17-18 0,-17 17 16,-35 19-16,34-19 15,1 1-15,17 17 16,-17-17-16,-18 35 16,36-36-16,-1 1 0,0 0 15,1 17-15,-1 0 16,0 0-16,18-17 16,-17 17-16,17-17 0,0 35 15,0-18-15,17 18 16,-17-18-1,0 1-15,0-1 0,0 0 16,0 0-16,18 36 16,-18-36-16,35 36 15,-17-36-15,17 18 16,-17-18-16,-1 1 16,19-19-16,-19 19 0,19-19 15,17 36-15,-36-35 16,18 17-16,1-17 0,-1-1 15,0 1-15,18 17 16,-18-17-16,1-1 16,-19-17-16,19 18 0,-19-18 0,54 18 15,-36-1 1,18 1-16,-18 0 16,1-18-16,-1 17 0,0-17 15,0 0-15,1 18 0,34-18 16,-34 0-1,16 0-15,-16 0 16,-1 0-16,0-18 0,18 18 16,-17-17-16,-1 17 15,18-18-15,-36 0 16,36 1 0,-17-1-16,-1 0 0,18-17 15,-36 18-15,19-1 16,-19 0-16,19 1 15,-1-1-15,-18 0 0,1 1 16,0-1-16,-1 18 0,36-35 16,-17 17-16,-19 18 15,19-17-15,16-1 16,-16 0-16,34-17 16,-52 17-16,17-17 15,0 17-15,1 1 16,-1-1-16,0 1 0,1-19 0,-1 19 15,35-19 1,-34 36-16,-1-17 0,0-1 16,36-17-16,-36 35 15,18-18-15,-18 0 0,1 1 16,34-18 0,-35 35-16,1-18 0,-1 0 15,0 18-15,36-35 16,-36 17-16,0 18 0,1-17 15,34-19-15,1 19 16,-36-1-16,0 1 16,1-1-16,16-17 15,-16 17-15,-1 18 16,0-18-16,18 18 16,-18-17-16,-17 17 0,35 0 15,-35 0 1,-1 0-16,19 0 0,-19 17 15,1-17-15,17 0 16,-17 0-16,35 18 16,-36-18-16,1 0 0,17 0 15,18 0 1,-35 0-16,17 0 0,0 0 16,-17-18-16,17 18 15,-17 0-15,0-17 0,17 17 0,-18 0 16,1 0-16,17 0 15,1 0-15,-19 0 0,1 0 16,35 17 0,0-17-16,-36 0 15,1 18-15,0-18 0,35 18 16,-36-18-16,1 0 16,17 0-16,-17 0 0,35 0 15,-18 0-15,18-18 16,-35 18-1,17 0-15,0 0 16,0 0-16,1 0 0,34 0 16,-34 0-16,34 18 15,-35-18-15,18 0 16,-17 0-16,34 0 16,-52 0-16,70 0 15,-53-18-15,18 18 16,-18 0-16,1-18 0,34 18 15,-34 0-15,16-17 16,-16 17 0,-19 0-16,19-18 0,17 18 15,-18-18-15,0 18 16,0-17-16,1 17 0,-19 0 16,19 0-16,34 0 15,-52 0-15,52 0 16,-34 0-16,-1 0 15,18 0-15,-18 0 16,0 0-16,1 17 0,-1-17 0,0 0 16,18 0-16,-18 0 15,36 18 1,-36-18-16,0 0 0,1 18 16,-19-18-16,54 17 15,-36-17-15,-17 0 0,0 0 16,17 0-16,0 0 15,0 0-15,-17 0 0,0 0 16,17 0-16,18 0 16,-36 0-16,19 0 15,-19-17-15,19 17 0,-1 0 16,0-18-16,0 18 16,-17 0-16,0 0 15,35-18 1,-36 18-16,54 0 15,-53 0-15,52 0 16,-35-17-16,1 17 0,-1 0 16,35-18-1,-17 18-15,0-17 0,-17 17 16,16 0-16,19 0 16,-36 0-16,1 0 0,17-18 15,-18 18-15,53 0 16,-53 0-16,1 0 0,16 0 15,-16 0-15,34 0 16,-34 0-16,16 0 16,-34 0-16,17 0 0,18-18 15,-17 18-15,-1-17 16,0 17-16,0 0 0,36-36 16,-36 19-16,1 17 15,16-36 1,-16 19-16,-19-1 0,19 18 15,-19-18-15,19 18 0,-1-17 16,0-1 0,-17 1-16,17-1 0,-17 0 15,17 1 1,-17-19-16,-1 19 0,1-1 16,0 0-16,-1-34 15,1 34-15,17 0 0,-17-17 16,-1 0-16,36-18 15,-17 18-15,-36-1 0,17 1 16,1 0-16,-18-18 16,0 35-16,-18 0 15,18 1-15,-35-18 16,0 17-16,17 0 16,-17-17-16,-1 17 15,-34-17 1,35 17-16,-36-17 15,36 18-15,-71-1 16,71-17-16,-18 17 0,0 0 16,-53-17-16,53 35 15,0-18-15,0 1 0,0-1 16,-70-17 0,52 17-16,1 1 0,17-1 15,-88-17 1,70 35-16,1-18 0,17 18 15,-18 0-15,1 0 0,-54 0 16,36 0-16,0-18 16,-18 18-16,-88 0 15,88 18-15,0 0 16,0-18-16,1 35 0,-1-17 16,17-1-16</inkml:trace>
  <inkml:trace contextRef="#ctx0" brushRef="#br2" timeOffset="466557.4076">6473 9648 0,'0'-17'16,"-17"17"0,-1-18-1,18 1-15,-17 17 16,-1-18-16,-17 18 0,-18-18 16,17 1-16,-16 17 15,-54 0-15,53 0 16,0-18-16,-18 18 15,18-18-15,-17 18 0,-1-17 0,-87-1 16,69 0 0,1 18-16,-106 0 15,106-17-15,0 17 0,0 0 16,-89 0-16,89 0 16,0 0-16,0 17 0,-1-17 15,1 0-15,-71 36 16,89-19-16,-18 1 15,17 17-15,1 1 0,-72 34 16,90-35-16,-1 1 16,0-1-16,-53 53 15,18-17 1,35-36-16,17 18 0,1-18 16,0 18-16,-36 35 15,54-35-15,-36 35 16,35-35-16,1 36 15,17-54-15,0 0 16,0 0-16,0 1 0,0-1 0,17 35 16,1-34-1,-1-1-15,1 0 16,0-17-16,-1 17 0,19 0 0,-19-17 16,19 0-16,34 35 15,-35-36-15,1 1 16,-19 0-16,19-1 0,34 1 15,-35-18-15,1 18 16,-1-18-16,-17 17 0,35 1 16,-36-18-1,18 17-15,-17-17 0,0 0 16,17 0-16,18 0 16,-18 0-16,36 0 15,-36 0-15,36-17 16,-18 17-16,-18 0 15,0-18-15,18 18 0,35-17 16,-35-1-16,35 0 16,-52 18-16,52-17 15,-53 17-15,18 0 16,-18 0-16,53 0 16,-52 0-16,-1 17 0,0-17 15,53 0 1,-17 0-16,-36 0 15,1 0-15,-19 0 0,18 0 16,1 0-16,34 0 16,-34 0-16,-1 0 0,35 0 15,-17 0 1,-17 0-16,-1 0 0,18 0 16,-18 0-16,53 0 15,-52 0-15,34 0 16,-17 0-16,0 0 0,35-17 15,0 17 1,-52 17-16,52-17 16,-53 18-16,0-18 15,36 18-15,-18-1 16,-18-17-16,18 18 0,-18-18 16,18 17-16,35 1 15,-35 0-15,-17-18 0,17 17 16,35 1-1,0 0-15,-53-18 16,0 17-16,18-17 0,-17 18 16,34-18-1,-17 18-15,35-18 0,-52 17 16,52-17 0,-53 18-16,0-18 15,1 0-15,-1 17 0,35 1 16,-52 0-16,53-1 15,-36-17-15,0 18 0,36 0 16,-36-18 0,-17 0-16,52 17 15,-52-17-15,17 18 0,-17 0 16,-1-18-16,36 35 16,-35-18-16,17-17 15,1 18-15,-19 0 0,54-1 16,-54 1-16,19 0 15,-1-18-15,-17 17 0,17 1 16,0 0-16,0-1 16,-17 1-16,35 0 15,-35-1-15,35 1 16,-36-18-16,1 17 16,17-17-16,-17 18 0,17 0 15,-17-18-15,-1 17 16,1-17-16,0 18 15,-1 0 1,1-1-16,-1-17 16,1 0-16,-18 18 0,18-18 15,-1 0-15,1 18 16,0-18-16,-1 17 16,1-17-1,0 18 1,-1-18-1,-17 17 1,18-17-16,0 18 16,-1-18-1,-17 18 1,18-18 0,-18 17-16,17-17 15,-17 18-15,18-18 16,-18 18-1,18-18-15,-1 0 16,1 17 0,0-17-16,-1 18 15,1 0-15,0-18 0,-18 17 16,35 1 0,-18-1-16,1 1 15,0 0 1,-1-18-16,1 0 15,0 17-15,-1-17 16,1 18 0,-18 0-16,18-18 15,-1 17-15,1-17 16,-1 0-16,1 18 16,0-18-1,-18 18 1,17-18-1,1 17 1,0 1 0,-1-18-1,1 0 1,0 18-16,-1-18 16,1 17-1,0 1-15,-1-18 16,1 0-16,-18 17 15,17-17-15,1 18 16,0-18-16,-1 0 16,1 18-1,0-1 1,-1-17-16,1 18 16,-18 0-16,18-18 0,-1 17 15,18 1 1,1 0-1,17-1 1,-18 1-16,0-1 16,-17-17-16,35 18 15,-36 0-15,1-18 16,35 17 0,-18 1-16,-17-18 15,17 0-15,-17 18 0,17-1 16,-17 1-16,17-18 15,-17 18-15,-1-18 0,1 17 16,17 18 0,0-35-16,1 36 15,-19-36-15,36 35 16,-35-35-16,0 18 16,-1-18-16,1 17 0,-1-17 0,36 18 15,-35 0-15,0-18 16,-1 17-16,1-17 15,0 0-15,35 18 16,-36 0-16,36-1 16,-35 1-16,17-1 0,-17-17 15,17 18-15,35 0 16,-34-1-16,-1 1 16,0 0-16,1-1 0,34 19 15,-17-19 1,-18-17-16,54 18 0,-37-18 15,-16 0-15,34 0 16,-52-18-16,17 1 0,18-19 16,-18 19-1,-17-19-15,17 1 0,-17 17 16,0-17-16,17-35 16,-35 52-16,0-53 15,0 54-15,-18-19 0,1-16 16,-1 34-1,0-17-15,-17-18 16,0 35-16,17 0 0,0-17 16,-17 18-16,-18-36 15,18 35-15,0 0 16,-18 1-16,18 17 0,-54-36 16,54 19-16,-18 17 15,18-18-15,-36-17 16,18 17-16,18 1 15,0-1-15,0 0 0,-1 1 0,-17-1 16,18 0-16,0-17 0,-36 0 16,18 0-1,18 17-15,-18 0 0,18-17 16,-53 0-16,52 17 16,-52-17-1,35 17-15,18 1 0,-36-19 16,36 1-16,-53 0 15,53 17-15,-36-17 16,36 17-16,0 1 16,-18-19-16,17 19 0,-52-36 15,35 17-15,-53-17 16,71 18 0,-18 18-16,-35-36 15,-18 0-15,71 17 16,-18 19-16,18-18 0,-18-1 15,18 19-15,-54-54 16,54 36-16,-35-18 16,-1-18-1,18 36-15,18 0 16,-1-1-16,-16 1 0,16 18 0,-17-19 16,-35-17-16,35 18 15,18 17-15,-18-17 16,0 0-16,-53-36 15,53 36-15,-70-35 16,70 34-16,0-17 0,-17 18 16,17 0-16,-88-53 15,70 52-15,0 1 16,1-18-16,-1 18 0,-70-36 16,53 36-16,17 17 15,-87-52-15,87 52 16,1-17-16,-89 0 15,71-1-15,17 36 0,-70-35 16,70 35 0,1 0-16</inkml:trace>
  <inkml:trace contextRef="#ctx0" brushRef="#br2" timeOffset="470159.2193">5592 9613 0,'0'-17'15,"-18"-1"1,18 0 0,-18 18-1,18-17-15,-17 17 0,-1 0 16,-17-18-16,-1 0 16,-34 1-1,35 17-15,-18-18 0,0 18 16,0-18-16,0 18 0,-18-17 15,1 17-15,-89 0 16,71 0-16,17 0 0,-17 0 16,0 17-16,-88 1 15,87 0-15,-69-1 16,87-17-16,0 18 16,1 0-16,17-1 0,-70 19 15,70-19 1,-18 1-16,18 17 0,18-17 15,-18 17-15,18-17 0,-1 17 0,-17 18 16,18-18 0,0 18-16,0-18 15,17 1-15,0-1 16,1 0-16,-1 0 0,0 1 0,1 52 16,-1-18-1,1-17-15,17-17 16,-18 52-16,18-53 15,0 18-15,-18 18 16,36-36-16,-18 0 0,18 0 16,17 36-1,-18-36-15,1 1 0,17-1 16,-17-18-16,0 19 0,35 17 16,-18-36-16,0 1 15,0 0-15,36 17 16,17 0-1,-53-17-15,18-18 0,-17 17 16,-1 1-16,18 0 0,-18-1 16,53 19-16,-52-19 15,16 1-15,-16-18 0,-1 18 16,71 17 0,-53-35-16,53 35 15,-53-35-15,-1 0 0,72 18 16,-71-18-16,70 17 15,-70 1-15,0-18 16,0 18-16,0-18 0,70 17 16,-70 1-16,18-18 15,-18 0-15,70 18 16,-70-18-16,0 0 16,0 17-16,0-17 0,53 18 15,-53-1 1,0-17-16,0 18 0,-1 0 0,1-18 15,0 17-15,0 1 16,53 0-16,-53-18 16,35 17-16,-53 1 15,1 0-15,-1-18 16,0 17-16,1-17 0,34 18 16,-17-18-16,18 0 15,-36 0-15,0 18 16,36-18-16,-36 0 15,0 17-15,18 1 16,-18-18-16,1 0 0,-1 17 16,-17-17-16,35 18 15,-36 0-15,1-18 16,-1 17-16,1 1 16,35 17-16,-35-35 15,-1 18-15,1 0 16,0-18-16,17 17 0,-17 1 0,34-1 15,-16 1 1,34 0-16,-34-18 16,-1 17-16,0-17 15,0 18-15,-17-18 0,17 18 0,36-1 16,-54 1-16,19 0 16,-1-1-16,-17 1 15,17-1-15,36 1 16,-36 0-16,35 17 15,-52-17-15,17-1 0,1 1 16,-19 0-16,18-1 0,1 1 16,-1 0-16,18-1 15,-35 1-15,34-1 16,-34 1-16,0 0 16,-1-18-16,1 17 0,0 1 15,-1 0 1,1-18-16,-18 17 0,18-17 15,-1 18-15,1 0 16,0-18-16,-1 17 16,1-17-16,-1 18 15,1-18-15,-18 17 16,18-17-16,-18 18 0,17 0 16,-17-1-16,18 1 15,0-18-15,-1 0 16,1 18-16,0-18 15,-1 17-15,36 1 16,-35 0-16,17-1 16,-17-17-1,35 35-15,-36-35 16,18 18-16,1-18 0,17 18 16,-18-1-1,0-17-15,18 18 0,-18 0 16,18-1-1,-35 1-15,53 17 16,-54-17-16,54 17 16,-36-17-16,-17-1 15,17 1-15,0 0 0,-17-1 0,52 19 16,-34-1 0,-19-17-16,19-1 0,-19 1 15,36 35 1,-35-36-16,-1 1 0,19 17 15,-19 1-15,1-19 0,0 1 16,-1-1-16,1-17 0,17 36 16,0-1-1,1-17-15,-19-1 0,19 19 16,-1-19-16,-17 1 16,-1 0-16,1-18 0,-1 17 15,36 18 1,-35-17-16,35 0 15,-35-1-15,17 19 16,-17-19-16,34 1 16,-34 0-16,0-1 0,35 1 15,-18-1 1,0-17-16,-17 18 16,-1 0-16,19-1 15,-1 1-15,-17 0 0,35-1 16,-36 1-16,36 17 15,-35-17-15,35 17 16,-36-17-16,19 17 16,-19-17-1,19-1-15,-19 1 16,18 0-16,-17-1 0,0 1 16,35 0-16,-18-1 15,18 1 1,-18-1-16,18 1 15,-35 0-15,17-18 16,0 17-16,-17 1 0,52 0 16,-34-18-16,34 17 15,-34 1-15,16-18 16,-16 18-16,52-1 16,-35-17-16,35 18 15,-53-1-15,18-17 0,0 18 16,-18 0-16,18-18 0,-17 0 15,17 0-15,17 0 16,-17 0-16,-18 0 16,1-18-16,34 0 15,-35 18-15,1-17 0,34-18 16,-52 17 0,17 0-16,-17 1 0,17-1 0,-17-17 15,-18 17-15,35-17 16,-35 0-16,18 17 15,-18-35-15,0 18 16,17 17-16,-17-35 16,0 35-16,-17-34 15,17 34-15,-36-17 16,19 17 0,-19 0-16,1 18 15,17-17-15,1 17 0,-18-18 16,17 18-16,-17-35 15,17 17-15,0 1 16,-17-1 0,17 0-16,-17 1 0,-18-1 15,36 0-15,-19 1 16,1 17-16,-35-36 16,34 19-16,-52-18 15,35 35-15,18-18 0,-53-17 16,35 35-1,-18-36-15,18 19 16,-35-1 0,35 18-16,18-18 0,-18 18 15,0 0-15,18-17 0,-53 17 16,35 0-16,-36-18 16,37 0-16,16 18 15,-70-17 1,71-1-16,-18 1 0,-17-1 15,17-17-15,17 35 0,-16-36 16,16 19-16,1-1 16,-18 0-16,-35-34 15,35 16-15,18 1 0,-71-36 16,35 19-16,18 16 16,0-17-16,-17 18 15,17 0-15,-18-18 0,19 18 0,-19-18 16,-35-36-1,53 37-15,-17 16 0,-36-52 16,-18 0 0,54 53-16,17-18 15,-18 0-15,-52-53 16,52 71-16,18-18 0,0 0 16,-70-35-16,52 35 15,19 17-15,-54-69 16,35 52-16,-35-53 15,53 53-15,-17 0 0,17 18 16,-71-71 0,72 53-16,-1 18 0,-36-53 15,37 35-15,-1 0 16,0 0-16,0 17 16,17-16-16,-16-1 0,-19-36 15,18 54-15,18-18 16,-36-35-16,36 53 15,0-18-15,-18 18 16,18-18-16,-1 17 0,1 1 0,0 0 16,-1 0-16,-34-54 15,35 54-15,-18 0 16,-53-18-16,53 18 16,-18-1-16,-87-17 15,87 36-15,-17-18 0,-89 17 16,89 18-16,-18 0 15,-123 35 1</inkml:trace>
  <inkml:trace contextRef="#ctx0" brushRef="#br2" timeOffset="525900.0344">14146 6473 0,'18'-17'31,"70"-1"-31,-35 18 16,71-35-1,-71 17-15,17 18 0,36 0 16,-53-17-16,-18 17 16,18 0-16,-35-18 0,17 18 15,0-18-15,-52 1 31,-19 17-31</inkml:trace>
  <inkml:trace contextRef="#ctx0" brushRef="#br2" timeOffset="526245.1315">14429 6191 0,'0'0'16,"-18"0"-16,0 0 15,-17 18-15,17 0 16,1-18-16,-36 52 16,0-16-1,18-19-15,-1 19 0,19-19 16,-1-17-16,-17 36 15,35-19 1,0 1-16,17-1 16,1 1-16,17 0 0,1-1 15,34 19-15,-34-19 16,-1 1-16,0 0 16,-17-1-16,17 1 15,-35 0-15</inkml:trace>
  <inkml:trace contextRef="#ctx0" brushRef="#br2" timeOffset="527324.8854">12506 12894 0,'-18'0'16,"18"18"15,18-18-31,17 0 16,1 17-16,34-17 15,-17 0-15,0 0 16,53-17-16,-53 17 15,0-18-15,-18 18 16,18 0-16,-18 0 16</inkml:trace>
  <inkml:trace contextRef="#ctx0" brushRef="#br2" timeOffset="527690.3573">12700 12753 0,'-18'0'15,"-17"18"1,17-18 0,-17 35-16,18-35 15,-19 35-15,19-17 16,-1-18-16,0 17 0,18 1 16,0 0-1,18-1-15,17 19 16,-17-19-16,17 1 15,0 0-15,1-1 16,-1 1-16,-17-1 0,52 1 16,-52-18-16,-1 18 15</inkml:trace>
  <inkml:trace contextRef="#ctx0" brushRef="#br2" timeOffset="528446.366">13212 14076 0,'0'-18'15,"17"1"1,18-1 0,1 18-16,-1 0 15,18 0-15,0 0 0,53-18 16,-71 18-16,53 0 15,-53 0-15,18-17 16,-35 17-16,-36 0 16,-35 0-1</inkml:trace>
  <inkml:trace contextRef="#ctx0" brushRef="#br2" timeOffset="528796.2972">13353 13811 0,'0'0'16,"-18"0"-1,0 18 1,1 0 0,-1-1-16,-17 18 15,0-17-15,-18 17 16,35-17-16,18 0 0,-18-1 16,18 1-16,18 17 15,17-17-15,1 17 16,-1-17-16,18-1 0,35 36 15,-53-35-15,18 0 16,-35 17-16,-1-17 0</inkml:trace>
  <inkml:trace contextRef="#ctx0" brushRef="#br2" timeOffset="531834.1313">2875 12312 0,'0'0'15,"-17"-18"-15,-1 18 16,0 0 0,18 18 31,18-18-32,0 18-15,-1-1 16,18 19-16,-17-19 15,0-17-15,-1 18 0,1-1 16,70 19 0,-53-19-16,18 1 0,0 0 15,18 17-15,141 0 16,-124-17-16,88 35 16,-88-36-16,0 1 15,1 17-15,105 36 16,-106-18-16,18-18 15,0 18-15,105 35 16,-87-53-16,105 71 16,-106-70-16,1 16 0,-1 1 15,1 0-15,140 53 16,-140-53-16,17 0 16,-17-18-16,-1 18 0,142 35 15,-142-35-15,1-17 16,-1-1-16,-17 0 0,0-17 15,-18 17-15,71 0 16,-89-17-16,-17 0 16,0-1-16,-35 1 15,-36-18 1</inkml:trace>
  <inkml:trace contextRef="#ctx0" brushRef="#br2" timeOffset="532506.9526">3298 14129 0,'0'-18'15,"18"18"-15,17-18 16,-17 1-16,17-1 16,36-17-16,-18 17 15,-18-17-15,36 17 16,-1-17-16,18-18 0,1 0 0,16 0 16,125-70-1,-89 52-15,141-87 16,-123 69-16,0 1 0,17 0 15,18 0-15,-18 0 0,18-1 16,159-52 0,-176 88-16,-19-17 0,125-36 15,-160 53-15,-17 18 16,-18 0-16,-17-1 0,-1-17 16,-52 53-16,-36 0 31</inkml:trace>
  <inkml:trace contextRef="#ctx0" brushRef="#br2" timeOffset="552650.0779">5415 17163 0,'-17'-18'0,"17"0"16,-18 18-16,18 18 15,18 35 1,17 0-1,18 35-15,-36-53 16,54 18-16,-36-17 16,0-36-16,18 0 15,-35-18-15,0 0 16,-1-17-16,1 0 0,-18-1 16,0-34-16,0 52 15,-18-17-15,18 17 16,0 36-16,53 70 15,-18-17-15,1 17 16,17 71 0,-18-71-16,0 71 15,-35-107-15,0-16 0,0 34 16,-17-52-16,-19-18 16,19 0-16,-19-18 15,-34-52 1,35 34-16,17-16 0,-35-37 15</inkml:trace>
  <inkml:trace contextRef="#ctx0" brushRef="#br2" timeOffset="552954.5963">5962 16792 0,'-18'0'16,"1"36"0,-1-19-16,0 18 15,1 1-15,17-19 16,-18 54-16,18-53 0,18 17 15,-1-18 1,19 1-16,17 0 16,-18-18-16,-17 0 0,34 0 15,-34-18 1</inkml:trace>
  <inkml:trace contextRef="#ctx0" brushRef="#br2" timeOffset="553104.9946">6121 16933 0,'0'0'0,"0"18"0,17 35 15,1-35-15,0-1 0,-1 1 16,1-18-16,17 17 16,-17-17-16</inkml:trace>
  <inkml:trace contextRef="#ctx0" brushRef="#br2" timeOffset="553339.1169">6227 16775 0,'0'0'16,"52"0"-16,-34 17 0,53-17 15,-18 0-15,-18 0 16,18 18-16,-36-18 15,19 0-15,-1 35 16,-35 0-16,0-17 0,0 35 16,-18-18-16,1-17 15,-36 17-15,35-17 16</inkml:trace>
  <inkml:trace contextRef="#ctx0" brushRef="#br2" timeOffset="553544.1623">6932 17533 0,'0'0'15,"-35"35"-15,17 1 16,1-19-16,-1 1 0</inkml:trace>
  <inkml:trace contextRef="#ctx0" brushRef="#br2" timeOffset="553983.1949">7303 17233 0,'0'0'0,"-18"18"16,18 35-16,0 17 16,18-34-16,34 34 15,-16-52-15,-1-1 16,0 1-16,1-18 15,-19 0-15,18 0 0,1-53 16,-19 36-16,-17-19 16,0 1-16,-17 17 0,17-17 15,-36 0-15,19 17 16,17 53 0,35 18-16,0 0 15,18 71 1,18-1-16,-36-52 15,18 17-15,-35-53 16,-18 0-16,-18 1 16,-35-19-1,18-17-15,0 0 0,-1-17 0,-34-19 16,34 1 0,1 0-16,0 0 0</inkml:trace>
  <inkml:trace contextRef="#ctx0" brushRef="#br2" timeOffset="554289.4139">7832 16739 0,'-18'0'16,"0"18"-16,-17 0 0,0 35 16,0-18-16,-1 18 15,36-18 1,-17 0-16,17-17 0,17 17 16,19 0-16,-19-17 15,18 0-15,1-18 0,17 0 16,0 0-1,-18 0-15,-17 0 0,-1-18 16</inkml:trace>
  <inkml:trace contextRef="#ctx0" brushRef="#br2" timeOffset="554535.0686">7990 16810 0,'0'0'15,"18"0"-15,0 18 0,-1-18 16,1 17-16,-18 1 16,18 17-16,-18 0 15,0 1 1,0-19-16,0 1 0,0 0 16,0-1-16,17 1 15,1-18-15,17-18 16,-17 1-16,-1 17 15,1-18-15,0 0 16</inkml:trace>
  <inkml:trace contextRef="#ctx0" brushRef="#br2" timeOffset="554806.7894">8202 16757 0,'0'0'15,"18"0"-15,-1 0 16,19 18 0,-1-18-16,0 17 15,-17-17-15,17 18 16,-17-18-16,17 35 16,-35-17-16,18-1 15,-18 19-15,0-19 0,-18 36 16,0-17-16,1-19 15,17 18-15,-36 1 16,19-1-16,-1-17 0,-17-1 16</inkml:trace>
  <inkml:trace contextRef="#ctx0" brushRef="#br3" timeOffset="599150.8743">27975 864 0,'18'0'15,"0"0"16,-36 0 48,0 0-64,1-17 1,-1 17-16,0-18 15,-17 18 1,17-18-16,-17 18 16,18 0-16,-36-17 15,17 17-15,-17-18 16,36 18-16,-18-18 0,17 1 16,-17 17-16,-36-35 15,36 35-15,-18-18 16,18 0-16,-18 18 0,-36-35 15,37 17-15,-1 18 16,-18-17-16,-35-1 16,53 0-16,-53 1 15,36-1-15,-36-17 16,36 35-16,17-18 16,0 1-16,-71-1 15,54 0-15,-54 1 16,54 17-16,-71-18 15,70 0-15,0 18 16,1-17-16,-54-1 16,71 18-16,-70-17 15,52 17-15,19 0 0,-19 0 16,18 0-16,-88 0 16,70 0-16,1 0 0,17 17 15,-88-17 1,35 18-16,35-1 15,19-17-15,-1 18 0,-36 0 16,36-18-16,1 17 16,16 1-16,1-18 15,0 18-15,-36 35 0,36-36 16,-36 36 0,36-18-16,-35 36 15,34-53-15,19 17 16,-19 0-16,-52 71 15,53-71-15,0 36 16,17-18-16,-35 17 16,35-17-16,-17-18 15,17 1-15,1 17 0,-1-18 16,-17 53-16,17-53 16,18 1-16,-35 52 15,17-53-15,18 0 16,-17 18-16,17-17 0,-18 34 15,0-35-15,18 1 16,-17-19-16,17 19 0,0-19 16,-18 36-1,1-35-15,-1 17 16,0-17-16,1 17 16,-1-17-16,18-1 15,-18 1-15,1-18 0,17 18 0,-18-1 16,0-17-1,1 18-15,-1 0 0,0-18 16,1 17-16,-36 1 16,35-18-16,1 17 0,-36 1 15,35 0-15,-17-18 16,17 17-16,-35 1 16,18 0-16,0-18 0,-1 17 15,-52 1 1,18 0-16,34-1 15,1 1-15,0-18 0,-18 17 16,-18 1-16,36 0 16,-35-1-1,17-17-15,-18 18 16,36-18-16,-18 0 16,18 18-16,-1-18 0,-17 0 0,-17 17 15,17-17-15,0 18 16,18-18-16,-18 0 0,-53 18 15,53-18 1,0 0-16,-35 17 16,35-17-16,0 0 0,0 18 15,18-18-15,-18 0 0,-35 0 16,35 17-16,-53-17 16,71 0-16,-71 0 15,53 0 1,0 0-16,-53 0 15,53 0-15,-52-17 16,52 17-16,0 0 16,0 0-16,-71 0 15,71 0-15,-70 0 16,52 0-16,1 0 0,-1 0 16,1 0-16,-1 17 15,1-17-15,-1 0 0,-17 0 16,17 0-16,-70 18 15,71-18-15,-89 18 16,88-18-16,1 0 0,-89 17 16,88-17-16,-70 0 15,53 0-15,18 0 16,-1-17-16,-70 17 16,70 0-16,1 17 15,-18-17-15,17 18 0,-88 0 16,71-18-16,18 17 15,-107 1-15,89-18 16,17 0-16,-87 18 16,87-1-16,-17-17 15,-53 36-15,88-19 16,-18 1-16,1-1 16,17 19-16,-18-19 0,18 1 0,0 0 15,-52 17 1,52-17-16,0-18 0,18 17 15,-54 1-15,54-1 16,0-17-16,-36 36 16,36-36-16,0 17 0,-1 1 15,1 0-15,0-1 0,0 19 16,17-19-16,-35 18 16,18 1-16,-1-1 15,19-17-15,-1 17 16,1-17-16,17 17 0,-18-17 15,0 17-15,1 18 16,17-18-16,-18 0 0,18 36 16,0-36-1,-18 0-15,18 18 16,0-17-16,0-1 0,0 53 16,0-35-16,0 35 15,0-35-15,0 35 16,18-52-16,-18 69 15,0-52-15,18 35 16,-1-52-16,-17 17 16,18 35-16,0-35 15,-1 35 1,-17-53-16,18 1 0,-1 52 16,1-53-16,0 18 15,-1-18-15,-17 0 0,36 54 16,-19-36-16,1-18 15,-18 0-15,18 18 0,-1-18 16,1 36 0,-1-36-16,19 36 15,-19-36-15,19 36 16,-36-36-16,17-18 16,1 19-16,-18-19 0,35 54 15,-17-53-15,0 35 16,-1-36-16,1 1 0,-1 17 15,1-17 1,0-1-16,17 19 16,-17-19-16,-1-17 0,19 18 15,-19 0-15,18-1 16,-17-17-16,0 18 16,-1-1-1,19 19-15,-1-36 16,-17 17-16,-1 1 0,18 0 15,1-1-15,-19 1 0,54 0 16,-36-1-16,18 18 16,-18-17-1,1 0-15,-1-1 16,0 1-16,1 17 0,-1-17 0,53 17 16,-53-17-16,53 17 15,-35-35 1,-17 18-16,17-18 0,0 17 15,-18-17-15,18 18 0,35 0 16,-53-1-16,71 1 16,-71 0-16,71-18 15,-71 17-15,18-17 16,0 0-16,53 18 16,-71-18-16,18 18 15,0-18-15,0 0 0,53 17 16,-53-17-16,53 18 15,-53-18-15,0 17 16,70-17 0,-70 0-16,17 18 0,-17-18 15,0 0-15,71 18 16,-71-18-16,0 17 0,0-17 16,-1 0-16,1 18 0,0-18 15,53 0 1,-35 0-16,34 18 15,-52-18-15,0 0 0,0 17 16,0-17-16,18 0 0,-18 18 16,52-18-16,-52 18 15,18-18-15,52 0 16,-70 0-16,18 0 16,-1 0-16,1 0 0,52-18 15,-52 18-15,-18 0 16,17 0-16,-17 0 0,18 18 15,52-18-15,-70 0 16,71 0 0,-54 0-16,54 0 15,-71 17-15,70-17 16,-70 0-16,18 0 0,52 0 16,-70 18-1,18-18-15,-1 0 0,1 0 16,-1 0-16,-17 0 0,88 0 15,-70 0-15,70 0 16,-70 0-16,-1-18 16,1 18-16,-1 0 0,54 0 15,-54 0-15,71 0 16,-70 18-16,70-18 16,-70 0-1,-1 0-15,1 0 0,70 0 16,-71 0-1,1 0-15,-1 0 0,1 0 16,-18 17-16,18-17 0,70 0 16,-71 0-16,1 0 15,-1 0-15,1 0 0,-18 0 16,88 0 0,-71 0-16,1 0 0,-18 0 15,17 0-15,54 18 16,-54-18-16,54 0 15,-53 18-15,-19-18 0,1 0 16,0 0-16,0 0 0,53 17 16,-71-17-16,71 18 15,-71 0-15,18-18 16,36 17 0,-54 1-16,18-18 0,17 35 15,-17-35-15,-18 18 16,1 0-16,-1-1 0,18 1 15,17-1 1,-17 1-16,36-18 16,-54 18-16,35-18 15,-17 0-15,-17 0 16,-1 0-16,0 0 0,36 17 16,-36-17-16,36 0 15,-36 0-15,0-17 16,53 17-16,-52-18 15,-1 18-15,35-18 16,-34 1-16,-1 17 0,36-35 16,-36 35-16,18-18 15,-18 0-15,0 1 16,18-19 0,-18 36-16,1-17 0,-1-19 15,0 19-15,1-1 0,17 0 16,-18 1-16,0-1 0,36-17 15,-36 17-15,0-17 16,36 0 0,-36 17-16,0 0 15,-17 1-15,17-1 0,0 1 0,36-19 16,-36 19-16,1-1 16,34-35-1,-35 35-15,1 1 0,-1-1 16,0-17-16,18 17 0,-18-17 15,1 0-15,34-18 16,-17 17-16,-18 1 0,-17 0 16,53-36-1,-54 36-15,19 0 0,-1-53 16,-17 35-16,-1 17 16,1-16-16,-1-1 0,1 0 15,0 0-15,-18 0 0,17 0 16,1-18-16,-18 18 0,18-88 15,-18 71 1,0-1-16,0 1 0,0-1 16,0 1-16,-18-72 15,18 54-15,-18-70 16,18 69-16,-17 19 0,-1-107 16,0 19-1,18 69-15,-17 19 16,-1-18-16,1-53 15,-1 70-15,-17-70 16,17 70-16,0-17 0,1 18 16,-1-1-16,18 0 0,-18 1 15,-17-89 1,0 89-16,0-89 16,17 71-16,0 17 15,1 1-15,17-1 0,-36-88 16,19 71-16,-1-71 15,0 89-15,1-18 16,-1-71-16,18 88 16,-17-17-16,17 18 15,-18-1-15,18-17 0,-18 35 0,1-71 16,-1 71-16,18 1 16,-18 16-16,18 1 15,-17 17-15,17-35 16,-18 36-16,18-1 15,0 1-15</inkml:trace>
  <inkml:trace contextRef="#ctx0" brushRef="#br3" timeOffset="603367.9616">27781 9119 0,'0'-17'16,"-17"17"0,-1 0-1,0 0-15,1 0 16,-1 0 0,0 0-16,1 0 15,-18-18 1,-1 18-1,1 0-15,17 0 16,-17 0-16,0 0 0,-71 18 16,71-18-16,-89 0 15,71 17-15,-17-17 0,-54 0 16,71 0 0,-17 0-16,17 0 0,-18 0 15,-70 18-15,71-18 16,-1 0-16,-88 0 15,89 18-15,-1-18 0,1 0 16,-19 0-16,19 0 0,-54 17 16,54-17-1,-54 0-15,54 0 16,-1 0-16,-70 0 16,71 0-16,-1 18 0,-70-18 15,70 0 1,1 0-16,-71 0 15,70 0-15,-52 0 16,52 0-16,-52 0 16,70 0-16,-88 18 15,70-18-15,-52 17 16,52 1-16,-52-1 16,52-17-16,0 18 15,19-18-15,-19 18 0,-70-1 16,70-17-16,-70 36 15,71-19-15,-19 1 16,-69 17 0,87-17-16,-17-18 0,-71 35 15,71-17-15,17-18 16,-17 17-16,0 1 0,0-18 16,-106 35-16,106-17 15,-106 35 1,105-36-16,-87 1 15,88 0-15,0-18 16,17 17-16,-17 1 0,-71-18 16,71 18-16,-71-1 15,89-17-15,-19 0 0,-52 18 16,-17-18 0,87 0-16,-17 0 15,-53 0-15,53 0 16,17 0-16,-17 0 15,17 0-15,-17 18 0,18-18 16,-19 17-16,19-17 0,-18 18 16,17-18-16,-17 18 0,-53-1 15,70-17-15,-70 0 16,70 18 0,-17-18-16,18 0 0,-1 0 0,1 0 15,-89 0 1,88 0-16,-87 17 15,87-17-15,-70 18 16,53-18-16,-53 18 16,52-18-16,19 0 0,-89 17 15,71-17 1,0 0-16,0 0 0,-1 0 16,19 0-16,-89 0 15,88-17-15,-70 17 16,71 0-16,-1 0 0,1 17 15,-1-17-15,18 0 0,-70 0 16,52 18-16,-52-18 16,70 0-1,0 0-15,-53 0 16,53 0-16,18 18 0,-36-1 16,36 1-1,0 0-15,-1-1 0,1 1 16,18-1-16,-36 36 15,35-35-15,-17 53 16,35-54-16,-18 36 16,0-18-16,18 1 15,0-1-15,0 18 0,0-18 16,0 53-16,0-35 16,0-17-16,0 16 0,0-16 15,0 17-15,0 52 16,0-52-16,0 71 15,18-71-15,-18 17 0,18 1 16,-1-1-16,-17-17 16,36 71-16,-36-71 15,35 70-15,-35-70 16,35 53 0,-17-53-16,-1 0 0,1 0 15,-18 0-15,18-18 0,-1 18 16,19 35-16,-19-35 15,19 35-15,-19-35 16,1 0-16,-18 0 16,17 0-16,1-18 0,0 71 15,-1-71-15,19 53 16,-36-35-16,17-17 16,19 52-16,-19-35 15,1 0-15,0-18 0,-18 18 16,17-18-16,18 71 15,-17-71-15,35 53 16,-35-35-16,-1-17 16,1 17-16,0-18 0,17 18 15,0 35-15,-17-53 16,17 53-16,-17-52 16,17 17-1,-17-18-15,-1 0 0,1-17 16,-1-1-16,19 1 0,-1 17 15,0-35-15,1 18 16,17 17-16,-36-17 16,18 0-16,1-1 15,-19 1-15,19-1 0,34 19 16,-35-36-16,36 17 16,-36 1-16,1-18 15,16 0-15,37 18 16,-54-18-16,53 17 15,-53-17-15,18 0 16,-17 18-16,-1-18 0,18 0 16,0 0-16,35 18 15,-35-18-15,-18 0 16,18 0-16,35 0 16,-35-18-16,0 18 0,35 0 15,-35 0-15,-18 0 16,54 0-16,-54 18 15,18-18-15,-18 0 0,53 0 16,-52 0-16,17-18 16,-18 18-16,53 0 15,-35-18-15,0 18 16,35 0-16,-35 0 16,0 0-16,53 0 15,-53 0-15,0 0 0,-1 0 16,19 0-16,52 0 15,-70 0-15,88 0 16,-88 0-16,18 0 16,0 0-16,-19 0 0,19 0 15,-18 0-15,70 0 16,-17 18 0,-53-18-16,0 0 0,53 0 15,-53 0-15,0 18 16,-18-18-16,18 0 0,53-18 15,-18 18 1,-35 0-16,0 0 0,-18 0 16,71 0-1,-71-18-15,18 18 0,0 0 16,53 0-16,0-17 16,-53 17-16,-1 0 15,1 0-15,36-18 16,-54 18-16,53 18 15,-53-18-15,1 0 16,-1 0-16,0 17 0,0-17 16,54 0-16,-54 0 15,0 0-15,36-17 16,-36 17-16,0 0 16,1-18-16,-1 18 0,-17 0 15,17 0-15,18 0 16,-18 0-16,18 0 15,-35 0-15,17 0 0,-18-18 16,54 18 0,-53 0-16,17-17 0,-17 17 15,17 0-15,18 0 16,-18-18-16,0 18 0,1 0 16,-1 0-16,35 0 15,-34 0-15,52-18 16,-35 18-16,-18 0 15,18-17-15,-18 17 0,18 0 16,35-18-16,-35 18 16,36-17-16,-37 17 15,37-18 1,-36 0-16,-18 1 0,18 17 16,0-18-16,52 0 15,-52 1-15,53-19 16,-53 36-16,71-35 15,-71 17-15,17 1 16,-17 17-16,18-18 0,52-17 16,-70 17-16,88 1 15,-70-1-15,-18 18 16,88-35-16,17 35 16,-87-18-1,0 18-15,-1 0 0,89-18 16,-89 1-16,71 17 15,-70 0-15,0 0 16,-1 0-16,18 0 0,-17 0 16,70-18-16,-70 18 15,52-17 1,-52-1-16,-18 0 0,-1 18 16,1-17-16,71-1 15,-71 0-15,0 1 0,0-1 16,70 0-16,-52 1 15,-18-1-15,-1 1 0,72-19 16,-36-17 0,-35 36-16,-18-19 15,53-17-15,-35 18 16,-17 18-16,-1-19 0,18 1 16,-18 0-16,0-1 0,18-34 15,-17 35-15,17-36 16,-18 36-1,-18 0-15,1-1 0,17 1 16,-17 0-16,17-36 16,-17 36-16,0 0 15,-1-18-15,1 17 0,-18 1 0,35-35 16,-35 34 0,0 1-16,18 0 0,-18-36 15,17 36-15,-17 0 16,0-18-16,18-71 15,-18 89-15,18-53 16,-1 35 0,-17 0-16,18-35 15,0 35-15,-18 0 0,0 0 16,0 0-16,17-53 16,-17 53-16,18-70 15,-18 70-15,0 0 16,18 0-16,-18-17 0,0 17 15,0 0-15,0-71 16,0 54-16,0 17 16,0-18-16,0 1 0,0 17 15,0-18-15,-18 1 0,0-72 16,18 72-16,-17-1 0,-1-52 16,0 70-1,-17-70-15,17 52 16,1 18-16,-19 0 15,19 0-15,-18 0 0,-18-35 16,35 53-16,0-18 16,-35-18-16,18 36 15,18 0-15,-19 0 16,19 17-16,17 36 16,0-1-16,0 1 15</inkml:trace>
  <inkml:trace contextRef="#ctx0" brushRef="#br3" timeOffset="606972.6535">27305 14199 0,'0'-17'16,"-18"17"0,1-18-1,-1 18 1,-17 0-16,0 0 15,-1 0-15,1 0 0,0 18 16,-71-1-16,53-17 16,0 18-16,-18-18 15,19 18-15,-19-18 0,0 0 16,-87 17-16,70 1 16,-1 0-16,1-18 0,-88 35 15,-18 18 1,88-36-16,0 1 15,18 0-15,-106 17 16,106-17-16,-1-1 0,1-17 16,-71 18-16,71-1 15,0-17-15,18 0 0,-19 18 16,1-18-16,-88 0 16,88 18-16,-71-1 15,71 1-15,-71-18 16,88 0-16,1 18 15,-1-18-15,-17 0 0,17 0 16,-87 0 0,87 0-16,-17 0 0,17 17 0,1-17 15,-18 0-15,17 0 16,-17 0-16,-71 18 16,71-18-16,17 0 0,-17 0 15,18 18-15,-19-18 16,1 0-16,18 0 0,-18 17 15,-1-17-15,-17 0 0,18 18 16,-106-18-16,88 17 16,18-17-16,-18 0 0,18 0 15,-18 0-15,-88 0 16,89 0-16,-90 18 16,90-18-16,-1 0 0,0 0 15,0 0-15,0 0 16,-123 0-16,106 0 15,-107 0-15,107 0 16,17 0-16,-18 0 0,19 0 16,-125 0-1,107 0-15,17 0 0,-17 0 16,-124 18-16,141-18 16,-141 17-16,141 1 15,-17-18-15,17 18 16,-106-1-16,0-17 15,124 18-15,-106-18 16,88 0-16,18 18 16,-106-1-16,106 1 15,0 0-15,-1-1 0,-69 1 16,70-1-16,17-17 16,18 18-16,-17 0 15,-36-1-15,53 1 16,0 0-16,-18 17 15,-17 18 1,53-36-16,-18 54 0,18-36 16,17-17-16,-35 70 15,53-53-15,-18 1 16,1 52-16,17-35 16,0 0-16,0-18 0,0 36 15,17-19-15,-17 19 0,18 52 16,-18-52-1,0-18-15,18 70 16,-18-70-16,0 71 16,17-71-16,-17 0 0,18 0 15,0-1-15,-1 54 16,1-53-16,0 0 0,-1 0 16,1 0-16,35 53 15,-36-53-15,19 35 16,-19-53-16,1 0 15,0 18-15,-1-17 0,-17-1 16,18 0-16,17 53 16,-17-52-16,17 52 15,-17-35-15,-1-18 16,1 18-16,35 0 16,-35-18-16,17 18 15,-18-18-15,-17-17 0,36 35 16,-19-18-1,1-17-15,17 35 16,-17-18-16,0-17 0,-1 17 16,1-17-16,52 35 15,-52-18-15,17-18 0,1 1 16,-1 17-16,35 1 16,-34-1-16,52 0 15,-35-17-15,-18-1 16,71 1-16,-53 0 15,35-1-15,-35 1 16,53 0 0,-71-18-16,18 17 0,-18 1 15,18-18-15,-18 18 0,54-1 16,-54-17-16,0 18 16,18 0-16,-18-18 0,1 0 15,-1 17-15,0-17 16,0 0-16,1 0 0,-1 18 15,18-18-15,-18 0 0,1 0 16,52 17-16,-53-17 16,53 0-1,-53 18-15,1-18 0,52 0 16,-35 0-16,-18 18 0,18-18 16,35 0-1,-35 0-15,18 0 0,-18 0 16,0 0-16,-1 0 0,1 0 15,53 0-15,-53 0 16,53-18 0,-53 18-16,35 0 15,-35 18-15,35-18 16,-35 17-16,0-17 16,0 0-16,0 0 0,0 0 0,0 0 15,53 0-15,-54 0 16,-16 0-16,17-17 15,0 17-15,52 0 16,-52 0-16,0 0 0,0 0 16,0 0-16,0 0 15,0 0-15,0 0 0,-18 0 0,18 17 16,35-17 0,-35 18-16,-18-18 0,18 0 15,-17 0-15,16 0 0,-16 0 16,17 0-16,53 0 15,-71 0-15,71 0 16,-71 0-16,71 0 16,-53 0-16,-18 0 15,18 0-15,17 0 16,-17 0-16,0-18 0,71 18 16,-71 0-16,52-17 15,-52 17-15,53 0 16,-53 0-16,53 0 15,-53 0-15,0 0 16,-18 0-16,89 0 16,-72-18-16,1 18 0,0 0 15,0 0-15,53 0 16,-53 0-16,35-18 16,-35 18-16,0 0 15,0 0-15,0 0 0,-18 0 16,18 0-16,70 0 15,-70 0-15,0-17 16,0 17-16,18 0 0,-18 0 16,70-18-16,-52 18 15,-18 0-15,88 0 16,-88 0-16,88 0 16,-71 0-16,54-17 15,-54 17-15,1 0 16,-1 0-16,1 0 0,70 0 15,-70 0-15,52 0 16,-52 0-16,-1 0 16,71 0-1,-17-18-15,-54 18 16,1 0-16,-18 0 0,88 0 16,-70 0-16,70 0 15,-71 0-15,-17-18 16,88 18-16,-70-17 15,70-1-15,-71 18 16,54 0 0,-53-18-16,70 18 15,-71-17-15,89-1 16,-89 0-16,19 18 0,-19-17 16,89-19-1,-71 19-15,-17-1 0,-1 18 16,89-35-16,-18-18 15,-70 35-15,-1 1 16,-17-1-16,53-17 16,-53 17-16,0 1 0,0-1 15,0 0-15,17-17 16,-34 17-16,-1 1 16,0-19-16,-17 19 0,35-54 15,-36 54-15,1-54 16,-18 18-1,18 18-15,-18 0 16,17-71-16,1-18 16,-1 54-16,1-54 15,-18 71-15,18-70 16,-18 70-16,0-18 16,0 18-16,17-17 0,-17-1 15,0 1-15,0-71 16,0 88-16,0-18 0,0 18 15,0 0-15,-17-70 16,-1 70-16,18 0 0,-18 0 16,1 0-16,-1-53 15,1 53-15,17 1 16,-18-1-16,0 0 0,1-53 16,17 71-16,-18-71 15,18 53-15,0 0 16,0 18-16,0-18 0,0 0 15,0-35 1,0 35-16,0-35 16,0 35-16,-18-36 15,1 54-15,17-18 0,-18-17 16,18 34-16,-18 1 16,18 0-1,0 17-15,-17 1 0,17-1 16,-18-17-16,-17 17 15,17 0-15,1 1 16,17-1-16,-36-17 16,19 17-16,-1 1 15,0-1-15,1 0 0,-1-17 16,0 17-16,1 1 16,-18-1-16,17 0 0,-35 1 15,18 17-15,17 0 16,-17 0-16,0 0 15,-1 0-15,-34-18 16,17 18-16,18 0 16,-18 0-16,-18-17 0,18 17 15,18-18-15,0 18 0,-1 0 16,1 18-16,0-18 0</inkml:trace>
  <inkml:trace contextRef="#ctx0" brushRef="#br3" timeOffset="616457.4952">24800 688 0,'-17'-18'0,"-1"1"15,0-19 1,1 19-16,-19-1 0,19 0 15,-54-17 1,36 18-16,-18 17 0,-35 0 16,35 0-16,0 0 15,-18 17-15,19 1 0,-1-1 16,-36 36-16,54-17 16,0 34-16,35-17 15,0 35 1,18-17-16,-1-18 0,18 0 15,18 17-15,0-17 0,124 53 16,-89-53-16,18-18 16,105 0-16,-105-17 15,0-18-15,0 0 16,0 0-16,0-35 0,35-36 16,-71 36-16,1-88 15,-71 52-15,0 0 16,0 1-16,-71-89 15,18 71-15,-17 0 16,-18 17-16,-1 1 0,-16 34 16,16 19-16,-17-1 0,18 18 15,18 0-15,-36 53 16</inkml:trace>
  <inkml:trace contextRef="#ctx0" brushRef="#br3" timeOffset="617354.6335">24465 9366 0,'-17'-53'0,"34"106"0,-52-123 16,17 52-16,-17-35 16,0 36-16,-54-19 15,37 36-15,-90 0 16,72 36-16,-106 34 16,105-17-16,0 18 15,1-19-15,-1 90 16,54-72-16,-1 1 0,18 17 15,18-18-15,70 72 16,-35-72-16,123 54 16,-70-72-16,17-16 15,1-1-15,17-17 0,0-1 16,141-17-16,-141-17 16,89-72-16,-124 37 15,35-72 1,-106 54-16,-17-89 15,-36 71-15,0-18 0,-35 18 16,-17-18-16,-124-53 16,88 88-16,-17 36 0,-1 18 15,-70 17-15,124 0 16,-1 35-16,0-18 16,36 19-16</inkml:trace>
  <inkml:trace contextRef="#ctx0" brushRef="#br3" timeOffset="618203.3295">25224 14482 0,'0'0'15,"0"-36"-15,-18 19 0,-17-19 16,17 19-16,-17-1 0,0 0 15,-18 1-15,0-1 0,-106-17 16,53 35 0,-106 0-16,89 18 15,-1 17-15,1 0 0,0 0 16,-19 18-16,19 18 16,-1-18-16,36 17 0,0 1 0,-18 52 15,89-70 1,-1 0-16,36 0 0,-1 0 15,107 70-15,-54-70 16,36 0-16,18 18 0,-1-18 16,177 17-1,-124-52-15,-17 0 0,17-18 16,1-18-16,158-35 16,-194 0-16,-17 18 0,-19-18 15,-34 0-15,35-70 16,-89 52-16,-17-88 15,-35 89-15,-18-19 16,0 1-16,-35 0 0,-18 0 16,-141-53-16,124 106 15,-124-1-15</inkml:trace>
  <inkml:trace contextRef="#ctx0" brushRef="#br3" timeOffset="623509.8941">11518 3792 0,'-17'-17'16,"17"-1"-16,0 0 15,0-17-15,0 18 16,-18-19-16,18 19 16,-35-19-1,17 36-15,0-17 0,1 17 16,-54-18-16,36 18 15,-18 0-15,0 0 0,-53 18 16,53-1-16,0 1 16,-17 0-16,17 17 0,-53 18 15,53-18-15,0 0 16,18 1-16,-18-1 16,18 18-16,-18-18 0,-18 53 15,36-35-15,-36 53 16,36-53-1,-18 18-15,18-1 0,0-17 0,-1 18 16,-34 70 0,52-71-16,-35 89 15,18-88-15,17-1 0,-17 89 16,0 0 0,17-89-16,1 18 0,-1 1 15,-17 87 1,17-88-16,0-17 0,1 17 15,17 0-15,-18 71 16,0-89-16,18 19 0,0-1 16,0 88-1,0-17-15,0-71 16,0-17-16,18 17 0,0 53 16,-1-70-16,1 52 15,-18-52-15,18-1 16,-1 1-16,-17-18 0,18 17 15,0 1-15,-1 52 16,1-17 0,0-53-16,-18 0 15,17 0-15,-17-18 0,18 18 0,-1 17 16,1-17-16,0-17 16,17 52-1,-17-53-15,-1 18 0,1-18 16,0 18-16,34 18 15,-34-36-15,0 18 0,-1-18 16,1-17-16,17 52 16,-17-34-16,0-19 0,-1 19 15,18-19-15,1 36 16,-1-17-16,-17-19 16,17 18-16,-17-17 0,35 35 15,-36-35-15,18-1 16,-17 19-16,17-19 0,-17 1 15,53 35 1,-36-36-16,35 19 16,-34-19-16,52 1 15,-53 0-15,18-18 0,-18 17 16,1-17-16,17 0 0,-1 0 16,-16 0-16,17 0 0,0 0 15,-1 0 1,1 0-16,0-17 0,0 17 0,0-18 15,-18 0-15,71 1 16,-53 17-16,0-18 0,0 0 16,53-17-1,17-18-15,-70 18 16,18 0-16,-18-1 0,0 1 16,0-18-16,70-35 15,-70 35-15,70-35 16,-70 35-16,18 0 15,-18 0-15,53-88 16,-71 88-16,18-17 0,35-72 16,-53 72-16,1-1 15,34-70-15,-52 71 16,52-71-16,-52 52 16,17 1-16,0 0 15,-17 0-15,0 0 0,-1-18 16,36-88-16,-53 105 15,18-16-15,0-1 0,-1 0 16,1 0-16,-18-106 16,18 107-16,-36-1 15,18 0-15,0 0 0,-18-141 16,1 124-16,-19-1 16,-17-123-16,18 141 15,-18-17-15,-35-89 16,17 107-16,19-19 0,-90-70 15,72 88 1,-18 18-16,-89-71 16,89 89-16,-18-1 0,0 1 15,-105-36-15,105 70 16,-70-16-16,105 34 16,0 0-16,1 18 15,-1 0-15,-35 18 16,54 0-16</inkml:trace>
  <inkml:trace contextRef="#ctx0" brushRef="#br3" timeOffset="625140.6067">11748 10019 0,'-18'-18'16,"18"1"0,0-1-1,-18-17-15,18 17 16,-17 0-1,-1 18-15,0-17 16,-35 17-16,36-18 16,-19 18-16,1-17 15,0-1-15,0 18 0,-1-18 0,-52 1 16,53 17 0,-18 0-16,-35 17 15,53 19-15,-18-19 0,17 18 16,-52 36-16,0 0 15,53-19-15,-1-16 16,-17-1-16,-17 53 16,52-53-16,-17 18 15,0 0-15,-1 71 16,19-71-16,-1 17 16,1 1-16,-1-1 0,0 1 15,1-1-15,-1 89 16,0 0-16,1-88 15,-1 105-15,18-88 16,0 0-16,0 1 0,0-1 16,0 0-16,18 106 15,-18-88-15,17 105 16,1-105-16,0 88 16,-1-88-16,1-18 15,0 18-15,17 71 16,0-72-16,-17-16 0,17-1 15,-17 0-15,35 88 16,-18-87-16,0-1 16,-17 0-16,17 0 0,18 71 15,-18-71-15,0-17 16,36 87-16,-36-87 16,54 70-16,-54-70 15,53 34 1,-35-34-16,53 17 15,-71-35-15,18-18 0,0 18 16,17-17-16,-17-1 0,53 35 16,-35-34-16,-18-19 15,52 19 1,-34-36-16,-18 17 0,17-17 16,54-17-16,17-36 15,-70 35-15,-1-17 16,54-53-16,-19-1 15,-34 36-15,-18 1 16,35-72 0,0-35-16,-52 71 15,-1 0-15,18-88 16,-18 87-16,-35-16 16,18 16-16,-1-122 15,-17 105-15,-17-141 16,17 141-16,-18-141 15,0 124-15,1-124 16,-1 123-16,1-158 16,-1 141-16,0-141 15,18 158-15,-35-158 16,35 158-16,-53-140 16,35 123-16,-17 17 15,-18 1-15,-35-124 16,17 141-16,19 0 0,-19 18 15,0 17-15,-52-52 16,35 70-16,17 0 0,1 18 16,-71-18-1,70 53-15,0-18 0,19 18 16,-72 0-16,71 18 16,-35 17-16,53-17 15,-36 35 1,36-18-16,17 0 15</inkml:trace>
  <inkml:trace contextRef="#ctx0" brushRef="#br3" timeOffset="626124.2193">11994 15734 0,'0'0'16,"-35"-35"-16,0 35 0,-18-36 16,18 36-1,-1-17-15,1 17 0,0 0 16,0 0-16,-54 17 15,54 1-15,-53 53 16,53-19-16,-18 1 16,0 18-16,18-1 0,-18 1 15,0 0-15,0-1 0,-18 71 16,36-70-16,-36 70 16,54-71-16,-19 107 15,19-89-15,17 18 16,17 0-16,19 70 15,-1-88-15,-17 1 16,17-19-16,18 18 0,35 89 16,-35-89-16,0 0 15,53 71-15,-53-89 16,70 71-16,-70-70 16,88 70-1,-70-88-15,70 18 16,-53-36-16,0-17 0,0-1 15,1-17-15,-1 0 0,106-17 16,-88-1-16,88-35 16,-106 0-1,-18 18-15,19-18 0,-19-18 16,1 1-16,35-107 16,-71 89-16,-18-18 0,1 0 15,-53-140 1,-53-37-16,-1 125 0,19-36 15,-36 0-15,-88-212 16,88 247-16,18 18 16,17 17-16,1 36 0,-71-70 15,53 105-15,17 0 16,-105 0-16,105 35 16,-52 18-1,70 0-15,17 18 16</inkml:trace>
  <inkml:trace contextRef="#ctx0" brushRef="#br3" timeOffset="636228.0082">27869 1252 0,'18'0'0,"0"-17"15,-18-1-15,17 18 16,-17-18 0,-17 1 15,-1-1-15,18 1-1,-18 17 1,18-18-16,0 0 31,-17 18-31,-1 0 31,1 0-15,-1-17 0,0 17-1,18-18-15,-17 18 16,-1 0-16,0 0 15,1 0-15,-19 0 16,19 0 0,-1 0-16,1 0 0,-1-18 15,0 18-15,-17 0 16,17 18-16,-17-18 16,0 0-1,-1 0-15,1 18 0,18-18 16,-19 0-16,19 0 0,-36 17 15,35-17-15,-17 0 16,17 18-16,1-18 16,-1 0-16,0 18 15,-17-1 1,17 1-16,-17-1 16,0 1-1,35 0-15,-18-1 0,1-17 16,-1 18-16,-17 0 15,17-1-15,-17 19 16,17-19-16,0 1 16,1-1-16,-1 36 15,0-35-15,1 0 0,17-1 16,-18 19-16,1-19 16,17 19-16,-18-19 0,0 18 15,1-17-15,-1 53 16,0-54-16,-17 36 15,17-18-15,-17-17 16,18 17-16,17 1 0,-18-1 16,0-17-16,1 34 15,17-16-15,-18-19 0,18 36 16,0-17 0,0-1-16,0 0 15,0-17-15,0 17 0,0 36 16,0-54-16,0 36 15,18-18-15,-18 36 16,0-53-16,17 52 16,1-52-16,0 35 15,-18-18-15,17-17 16,1 17-16,-1-17 0,54 17 16,-36-17-16,36 17 15,-18-18 1,0 1-16,-18 0 0,71-1 15,-36 1-15,36-18 16,-53 0-16,0 0 16,0 0-16,0 0 0,-18 0 15,53 0-15,-35 0 16,35-18 0,-52 1-16,52-19 15,-53 19-15,0-1 16,1 1-16,17-19 0,17-17 15,-35 36-15,36-54 16,-53 36-16,17 0 16,0-54-16,1 36 15,-36 1-15,17-1 0,1 0 16,-18-18-16,0-52 16,0 52-16,-18-70 15,1 70-15,-1 1 16,-17 17-16,17 0 0,-17 0 15,-18-17-15,17 34 16,-16-17-16,16 36 16,19-1-16,-1 0 0,-17 1 15,-1-1 1,36 1-16,-35-1 16,18 18-16</inkml:trace>
  <inkml:trace contextRef="#ctx0" brushRef="#br3" timeOffset="638257.7849">28557 1376 0,'-17'0'16,"17"-18"-1,17 1 16,54-1-15,88-53 0,-53 36-16,140-53 15,-104 35-15,105-18 16,-142 36-16,54 0 16,-106 35-16,-35-18 15,-36 36-15,-35 0 16</inkml:trace>
  <inkml:trace contextRef="#ctx0" brushRef="#br3" timeOffset="638598.2199">28945 953 0,'0'0'16,"-17"0"-16,-1 0 15,1 0-15,-19 0 0,1 17 0,-36 18 16,-17 1 0,53-19-16,-18 19 0,18-1 15,-36 18 1,54-36-16,-1 19 0,0-19 15,18 1-15,0 17 16,36-17-16,-1 0 0,0-1 16,36 1-16,52-1 15,-52 1-15,-18 0 16,17-1-16,-17 1 0,-18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7T17:56:45.5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4075 0,'18'0'63,"35"-18"-48,-18-17 1,18 17-16,105-35 15,-69 0-15,-1 18 0,18 0 16,0-18-16,105-35 16,-87 35-16,-18 17 0,-18-17 15,18 18-15,35-35 16,-88 52-16,-1-17 16,-34 17-16,0 18 15,-1 0-15,-34 0 16,-1 0-1,0 18-15</inkml:trace>
  <inkml:trace contextRef="#ctx0" brushRef="#br0" timeOffset="1059.5838">10178 3087 0,'0'-18'16,"-18"1"-1,0-1-15,1 0 16,-1 18 0,0 0-16,1 18 0,-1 0 15,-35 34-15,36 1 16,-1-17-16,18-1 0,-18 0 15,18 0-15,36 1 16,-19-19-16,19-17 16,-1 0-16,0-17 0,36-19 15,-54 1-15,1 0 16,0 0-16,17-36 16,-35 18-16,0 18 15,0 17-15,-18 1 0,18-1 16,-17 18-16,17 18 15,0-1-15,0 19 16,35 52-16,-18-71 16,19 19-16,17 17 15,-36-53-15,19 17 16,-19 1-16,1-18 0,-18 17 16</inkml:trace>
  <inkml:trace contextRef="#ctx0" brushRef="#br0" timeOffset="2666.6193">8079 4251 0,'17'-18'16,"36"18"0,-18-17-16,18-1 15,53 0-15,-35 1 16,17-18-16,-17 17 15,17-17-15,0-1 0,0 19 16,71-36-16,-106 35 16,0 0-16,0 18 0,0-17 15,-1-1 1</inkml:trace>
  <inkml:trace contextRef="#ctx0" brushRef="#br0" timeOffset="3227.6462">10072 3722 0,'0'0'15,"-18"-18"-15,1 18 16,-19 0-16,19 0 15,-1 18-15,-35 17 16,35-17-16,1-1 0,-1 36 16,18-17-1,0-19-15,0 1 16,18-1-16,-1-17 0,19 18 16,-19-18-16,19-18 15,-19 1-15,-17-36 16,18 35-16,-18 1 15,0-19-15,0 19 0,-18-1 16,18 0-16,0 1 16,0 34-1,18 1-15,0 17 16,-1-17-16,1 0 16,-1-1-16,19 19 15,-19-36-15,1 17 16,0-17-16,-1 0 0</inkml:trace>
  <inkml:trace contextRef="#ctx0" brushRef="#br0" timeOffset="3984.4691">10319 3687 0,'-18'-18'16,"0"18"-16,1 18 15,-1-1-15,18 18 16,0 1-16,0-19 16,18 36-16,17-17 15,-17-19-15,-1-17 16,1 0-16,17 0 16,-35-17-16,18 17 15,-18-18-15,0-17 0,0-1 16,0 19-16,0-19 15,-18 19-15,18-1 16,0 1-16,-17 17 16,17-18-16,0 36 15,17-1-15,1 18 16,-18-17-16,18 0 16,-1 17-16,1-17 15,0-1-15,-1 1 16,1 0-16,-1-18 15,1 0 1,-18-18 0,-18-17-1,18 17-15,0 0 0,0-17 16,0 0-16,18 17 16,-18 1-16,18-19 15,-1 36-15,1-17 16,0 17-16,17 0 15,0 0 1,-17 17-16,-1-17 16,1 0-16,-36 0 31,1 0-15,-1 0-1,18 18-15,-17 0 16,17-1-16,0 18 15,0 1-15,17-19 16,1 1-16,-1-18 16,1 0-16,17-18 15,1 1-15,-19-1 0,-17 0 16,18-34 0,-18 34-16,0-17 0,0 17 15,-18 0-15,1 18 0,-1-17 16,0 17-16,1 17 15</inkml:trace>
  <inkml:trace contextRef="#ctx0" brushRef="#br0" timeOffset="4228.7182">10936 3739 0,'-18'0'16,"36"0"-16,-36-17 0,1-1 15,34 18-15,1-35 16,0 17-16,17 1 16,-17-1-16,-1 0 0,1 18 15,0 0-15,-1 0 16,1 18-16,-18 0 16,0-1-16,18 19 15,-18-19-15,0 1 16,0-1-16,0 19 0</inkml:trace>
  <inkml:trace contextRef="#ctx0" brushRef="#br0" timeOffset="4462.8405">10107 4180 0,'0'0'0,"0"18"16,18 0-1</inkml:trace>
  <inkml:trace contextRef="#ctx0" brushRef="#br0" timeOffset="4602.7127">10142 4445 0,'18'0'16,"-18"18"-1,0-1 1,18 1-16</inkml:trace>
  <inkml:trace contextRef="#ctx0" brushRef="#br0" timeOffset="4725.0595">10195 4745 0,'0'0'16,"0"18"-16,18-18 0,-36 0 31</inkml:trace>
  <inkml:trace contextRef="#ctx0" brushRef="#br0" timeOffset="5253.4654">8167 4498 0,'0'0'15,"0"-18"-15,17 36 16,36 17 0,0 0-16,0 1 0,18 17 15,17 0-15,0 0 0,124 70 16,-106-70-16,17 0 16,-17 0-16,106 35 15,-124-53-15,0 0 16,-35-17-16,-18 0 0,0-1 15,-17-17-15,-36 18 16,1-18-16</inkml:trace>
  <inkml:trace contextRef="#ctx0" brushRef="#br0" timeOffset="5864.8917">9966 5080 0,'0'0'0,"18"0"31,17 0-15,0 0-16,0 18 16,1-18-16,-1 17 0,-17 1 15,35 0-15,-36-1 16,-17 36-1,-17-35-15,-19 52 16,19-52-16,-19 17 0,19-17 16,17 0-16,-18 17 15,18-18-15,35 1 16,-17 0-16,17-18 16,1 0-16,-19 0 15,1 0-15,17 0 16,-35-18-16,-18 0 15,1 18-15</inkml:trace>
  <inkml:trace contextRef="#ctx0" brushRef="#br0" timeOffset="6008.7745">10037 5327 0,'70'-18'15,"-140"36"-15,175-53 0,-69 35 0,-1-18 16,0 18-16,-17 0 15,-1-18-15,1 18 16</inkml:trace>
  <inkml:trace contextRef="#ctx0" brushRef="#br0" timeOffset="6310.5757">10336 5274 0,'18'0'0,"0"18"16,-1-18-1,1 17 1,0-17-16,-1 0 15,1 0-15,0 0 0,-1 0 16,1-17 0,-18-1-16,17 18 15,-17-18-15,0 1 16,18 17 15,0 35-15,-18-17-16,17-18 15,1 17-15,0 1 16,-1-18-16,1 0 16,-18-18 15,18 1-15</inkml:trace>
  <inkml:trace contextRef="#ctx0" brushRef="#br0" timeOffset="6664.5573">10689 4851 0,'0'17'16,"0"1"-1,18 17-15,-18 36 16,17-18-16,1 35 15,-18-35-15,18-18 16,-1 36 0,1-36-16,-18-17 15,18-18-15</inkml:trace>
  <inkml:trace contextRef="#ctx0" brushRef="#br0" timeOffset="6997.9043">10901 5168 0,'0'0'0,"0"18"0,0 17 16,0 36 0,17-54-16,-17 19 0,0-19 15,18-17-15,17 18 16,-17-18-16,0-18 15,17-35 1,-17 0-16,-18 36 16,0-19-16,0 19 0,17-1 15,1 53 1,-18-17 0,18 17-16,-1 36 15,-17-36-15,35 18 16,-35-35-16,18-1 15,-18 1-15</inkml:trace>
  <inkml:trace contextRef="#ctx0" brushRef="#br0" timeOffset="8227.861">10354 5151 0,'0'-18'16,"0"36"30,0 17-30,0 0-16,18 0 16,-18-17-16,17 0 15,1-1-15,17-17 16,-17-17 0,0-1-16,-18 0 15,0 1-15,0-1 16,0 0-16,0 1 15,0-1-15,0 1 16,0 34 15,0 18-31,17 1 16,1-1 0,-18 0-16,17-17 0,1 0 15,0-18-15,-1 35 16</inkml:trace>
  <inkml:trace contextRef="#ctx0" brushRef="#br0" timeOffset="21643.2201">24500 2469 0,'0'-17'31,"0"-1"0,-17 18 1,-1-17-32,1 17 15,-1-18 1,-17 18-16,17 0 0,-53-18 16,18 18-16,18 0 0,-18 18 15,-35 0 1,53-1-16,-18 18 0,18-17 15,-18 53-15,0-1 16,53-35-16,-18 1 16,1-1-16,17 18 0,17 18 15,1-19 1,-1 1-16,1 0 0,53 35 16,-18-52-16,-18-1 15,88 18-15,-70-35 16,71-1-1,-54-17-15,54-17 16,-71 17-16,35-36 16,-35 19-16,-18-19 15,-17 19-15,-1-19 0,1-16 0,-18 16 16,0-70 0,-18 36-16,-17 17 0,-36-71 15,1 72-15,17-1 16,0 17-16,-70-17 15,87 36-15,-17 17 0,18 0 16,0 17-16,0 19 16</inkml:trace>
  <inkml:trace contextRef="#ctx0" brushRef="#br0" timeOffset="22854.1371">26564 2364 0,'0'-18'16,"-17"-17"-16,17 17 15,-36-17 1,19 17-16,-36-17 16,17 35-16,1 0 0,-18 0 15,0 0-15,-88 35 16,53-17-16,17-1 0,-17 1 15,0 0-15,-53 35 16,70-36-16,1 1 0,17 0 16,-18 17-16,-17 18 15,53-36-15,0 19 16,17-1-16,0-17 0,1 52 16,17-35-1,0-17-15,0 17 0,0 1 16,17-1-16,1 18 0,0 17 15,-1-34-15,1-1 16,35 35-16,-18-34 16,18-1-16,0-17 15,17 17-15,1-17 0,17-1 0,71 18 16,-71-17 0,71 17-16,-71-17 15,0 0-15,1-1 0,87 1 16,-88 0-16,18-18 15,-18 0-15,18 0 16,70-18-16,-87 0 0,-1 18 16,0-17-16,0-1 15,-17 18-15,-1-18 0,54-17 16,-71 17-16,0 1 16,-18-1-16,0 1 0,18-36 15,-35 35 1,-1-17-16,1 17 0,0-17 15,-18 0-15,0-18 0,17-36 16,-34 37-16,17-1 16,-36-53-16,19 53 15,-1 18-15,-17-18 16,-1 0-16,-87-35 16,52 52-16,1 19 0,-18-19 15,-1 19-15,19 17 0,-89 0 16,71 17-16</inkml:trace>
  <inkml:trace contextRef="#ctx0" brushRef="#br0" timeOffset="60196.2466">24042 6368 0,'0'17'15,"17"89"1,-17-35-16,18 87 16,-18-69-16,0-19 0,18 36 15,-1-71-15,-17 18 16,0-88-1,0-36 1,-17 1-16,-1-54 16,18 54-16,0-1 15,0 1-15,0-1 0,35-52 16,-17 70-16,53-18 16,-36 54-16,35 17 15,-34 17 1,-1 1-16,0 35 15,-35-18-15,0 0 0,0 1 16,-17-19-16,-1 18 0,-17-17 16,-1 0-16,-17-1 15,36 1-15,-1-18 16,1 0-16,34 0 16,1 0-16</inkml:trace>
  <inkml:trace contextRef="#ctx0" brushRef="#br0" timeOffset="60497.5777">24712 6227 0,'0'0'16,"-18"0"-16,1 0 0,-1 0 0,1 35 16,-1 0-1,18 0-15,-18 18 0,18 0 16,18 88-16,-18-70 16,18-18-16,-1 17 0,18 36 15,1-71 1,-19 1-16,19-19 0,-19 1 15,1-18-15,17 18 16</inkml:trace>
  <inkml:trace contextRef="#ctx0" brushRef="#br0" timeOffset="60975.8413">25065 6650 0,'0'0'0,"0"18"0,0 34 16,0 19-1,0-36-15,35-17 0,0 35 16,1-53-1,17 17-15,0-34 16,-36-18-16,1-18 16,-18 17-16,17 19 15,-17-36 1,0 35-16,0 1 0,0 34 16,18 54-1,-18-18-15,18 0 16,-1 52-16,1-52 15,-18-17-15,18-1 0,-18 0 16,17 18 0,-17-35-16,-35-1 15,17-17-15,-17 0 16,0-17-16,17-1 16,1 0-16,-19 1 0,1-19 15,17 19-15,1-18 16</inkml:trace>
  <inkml:trace contextRef="#ctx0" brushRef="#br0" timeOffset="61631.5849">25682 6209 0,'0'18'16,"-17"-1"0,17 1-1,-36-1-15,36 1 0,-17 17 16,-1 1 0,18-19-16,0 1 0,18 17 15,-1-17-15,-17-1 16,18 1-16,0 0 15,-1-1-15,1-17 0,0 18 16,-1-18-16</inkml:trace>
  <inkml:trace contextRef="#ctx0" brushRef="#br0" timeOffset="62016.6111">25841 6227 0,'18'0'16,"17"0"-1,-17 17 1,-1-17-16,1 18 16,-1 17-1,-34 0 1,-1-17-1,1 17 1,17-17 0,35 0-16,0-1 15,-17 1-15,-1-1 16,-17 1 0,-17 0-16,-19-1 15,1-17 1,18 0-16,-1 0 0,0 0 15,1 0-15,34 0 16,1 0 0</inkml:trace>
  <inkml:trace contextRef="#ctx0" brushRef="#br0" timeOffset="62372.0538">26070 6209 0,'0'0'16,"18"0"-16,0 18 15,-1-18 1,1 17-16,35 18 15,-18-35-15,-17 18 0,17 0 16,18-1-16,-35 1 16,-1 17-1,-17-17-15,-17 0 16,-19-1-16,19 1 16,-1-18-16,0 17 15,1 1-15,-1-18 16,18 18-16,-18-1 15</inkml:trace>
  <inkml:trace contextRef="#ctx0" brushRef="#br0" timeOffset="62971.6474">26829 6121 0,'0'0'0,"0"-36"0,0 19 16,0-1-16,-18 18 15,0 18 1,18 35-1,0 0-15,0 52 16,0-34-16,0 52 16,18-52-16,-18 0 15,18-18-15,-1-1 0,1 1 0,0 18 16,-18-36-16,17-17 16,-17 17-16,0-17 15</inkml:trace>
  <inkml:trace contextRef="#ctx0" brushRef="#br0" timeOffset="64006.2644">27340 6491 0,'-17'0'31,"17"18"-16,35 35 1,-17-36-16,52 36 16,-35-17-16,1-19 15,17 18-15,-18-17 16,53 17-16,-70-17 16,17 0-16,-17-18 0,-1 0 15,1 0-15,0 0 16,-36 0-1,0-18 1,1 0-16,-1 18 0</inkml:trace>
  <inkml:trace contextRef="#ctx0" brushRef="#br0" timeOffset="64257.6738">27711 6438 0,'0'18'0,"-36"17"16,19 0-16,-36 36 15,18-36-15,-1 18 16,-17 18-16,36-18 15,-1-18-15,18 18 16</inkml:trace>
  <inkml:trace contextRef="#ctx0" brushRef="#br0" timeOffset="65470.1748">28293 6773 0,'0'0'15,"0"36"-15,0-19 16,0 1-16,-35 17 16,17-17-16,0 17 0,-17-17 15,0 17-15,17-35 16</inkml:trace>
  <inkml:trace contextRef="#ctx0" brushRef="#br0" timeOffset="66382.0876">28751 6156 0,'0'18'32,"18"17"-17,-18-17 1,18-1-16,-18 1 0,35 17 15,-17-17-15,-1-18 16</inkml:trace>
  <inkml:trace contextRef="#ctx0" brushRef="#br0" timeOffset="66531.0749">28875 6156 0,'35'18'15,"-35"-1"-15,35 19 16,-17-19-16,0 1 16,-18-1-16,17 1 0,-17 0 15</inkml:trace>
  <inkml:trace contextRef="#ctx0" brushRef="#br0" timeOffset="66999.3189">29316 6473 0,'17'53'0,"-34"-106"0,52 159 16,-35-70-16,18-19 15,-1 1-15,1 17 16,0-17-16,-1-18 15,1-18 1</inkml:trace>
  <inkml:trace contextRef="#ctx0" brushRef="#br0" timeOffset="67116.6307">29422 6191 0</inkml:trace>
  <inkml:trace contextRef="#ctx0" brushRef="#br0" timeOffset="67401.876">29580 6491 0,'0'0'16,"18"-18"-16,-18 1 0,18-1 15,-18 1-15,0-19 16,17 36 0,1-17-16,0 34 15,35 1-15,-36 0 16,1-1-16,-1 18 0,19 1 15,-19-19-15,1 1 16,0 0 0,-18-1-16</inkml:trace>
  <inkml:trace contextRef="#ctx0" brushRef="#br0" timeOffset="68021.0224">30745 6332 0,'0'-17'15,"-18"17"-15,0 0 16,1 17-16,-1 1 16,0 0-16,18 35 15,0-18-15,18 0 0,-18-17 16,53 35-16,-35-18 16,17-17-16,-17-18 15,-1 17-15,1-17 16,-36 0-16,1 0 15,-19-17-15,-17-1 16,36 18-16,-1-18 16</inkml:trace>
  <inkml:trace contextRef="#ctx0" brushRef="#br0" timeOffset="68606.6027">30939 6562 0,'17'0'16,"19"-18"-1,-19 0-15,36-17 16,-35 17-16,-1 1 0,-17-1 16,-17 1-1,-19 34 1,19-17-16,-1 18 0,-17 35 15,35-36-15,0 19 16,0-19 0,18 1-16,-1 0 0,18-18 0,-17 0 15,35-18 1,-18 18-16,-17-18 16,0 18-16,-18-17 0,0-1 15,0 36-15,0 17 16,0 18-16,0-18 15,17 53 1,1-52-16,-1-1 0,1 0 16,0-17-16,-1 17 15,-17-53 1,0-34 0,0 16-16,0 1 15,0 0-15,0-1 0,18-69 16,-18 69-16,18-17 15,17 0-15,-17 53 16,17 0-16,-17 18 16,-1 0-1,-17-1-15,0 19 16,-17-19-16,-1-17 0,0 0 16,-17 0-1,17 0-15,18-17 16,18-1-1</inkml:trace>
  <inkml:trace contextRef="#ctx0" brushRef="#br0" timeOffset="68761.0122">31485 6438 0,'18'0'16,"0"0"-16,35 0 15,-18-17-15,-17 17 16,17 0-16,0 0 15,-17-18-15,-1 18 0,-17-18 16,-17 18 0</inkml:trace>
  <inkml:trace contextRef="#ctx0" brushRef="#br0" timeOffset="68937.6896">31644 6191 0,'0'0'15,"0"71"-15,0-18 16,0 0-16,0 35 16,18-53-16,-1 36 15,1-36-15,0 0 16,-1-17-16,1-18 16</inkml:trace>
  <inkml:trace contextRef="#ctx0" brushRef="#br0" timeOffset="69491.6542">31838 6544 0,'0'0'16,"35"0"-16,1 0 15,-19-18-15,1 18 0,0-35 16,-18 17-16,0 1 0,-18-1 15,0 1 1,1 17-16,-1 35 16,0-18-16,18 1 15,18 53-15,0-54 16,-1 1-16,1 0 16,17-1-16,-17-17 0,35 18 15,-35-18-15,34-35 16,-52 17-16,0 0 15,0 1-15,0-1 16,-17 18-16,17-18 16,-18 36-1,18 0-15,0 35 16,0-36-16,18 19 16,-1-19-16,1 1 15,0-18-15,-1-35 16,-17 17-1,18-17-15,-18 17 16,0 0-16,18 18 0,-18-17 16,35 17-16,-17 17 15,-1 1 1,1 0 0,-18 17-16,0-17 15,17-18 1</inkml:trace>
  <inkml:trace contextRef="#ctx0" brushRef="#br0" timeOffset="70156.8967">32332 6138 0,'18'53'0,"-18"0"16,0-18-16,0 18 0,35 36 15,-35-54-15,0 35 16,18-52 0,-18 0-16,0-1 0,0 1 15,0-36 1,17 1-1,1 17-15,-18-18 0,18 18 16,-1 0-16,1 18 16,-18-1-1,0 1-15,-18 0 16,1-18 0,17-18-16,0 0 15,0 1-15,0-1 16,17 18-16,1 0 15,-1 0-15,1 0 16,0 18-16,-1-18 16,1 0-1,0 0-15,-1 0 16,1 0-16,0-18 0,-18 0 16,-36 18-1,19 0-15,-19-17 16,36 34-1,-17 1-15,17 0 0,0-1 16,35 19 0,-17-19-16,17-17 15,-17 18-15,35-18 16,-36-18-16,1 1 0,-1 17 16,1-36-1,0 19-15,-18-1 0,0 0 16,0 1-16,0-1 15,0 0-15,17 18 32,1 18-17</inkml:trace>
  <inkml:trace contextRef="#ctx0" brushRef="#br0" timeOffset="70351.9159">32914 6174 0,'0'35'0,"0"-70"0,0 88 0,0-36 15,0 1 1,18-1-16</inkml:trace>
  <inkml:trace contextRef="#ctx0" brushRef="#br0" timeOffset="70467.7234">33020 6209 0,'-18'18'15,"18"17"-15</inkml:trace>
  <inkml:trace contextRef="#ctx0" brushRef="#br0" timeOffset="70796.5975">33179 6033 0,'35'0'0,"-70"0"0,88 17 15,-18 36-15,-17-18 16,35 54-16,-18-19 15,-18 54 1,1-72-16,-18 72 16,18-71-16,-36 35 15,0-53-15,-34 18 16</inkml:trace>
  <inkml:trace contextRef="#ctx0" brushRef="#br0" timeOffset="71570.205">29616 6456 0,'0'-18'46,"0"36"-30,0-1-16,0 1 16,0 35-16,0-35 15,17 35-15,-17-36 16,0 1-16,0 17 16,0-17-16,18-1 15</inkml:trace>
  <inkml:trace contextRef="#ctx0" brushRef="#br0" timeOffset="74556.9671">5362 8996 0,'0'0'16,"18"0"0,70-18-1,0 1-15,142-36 16,-89 0-16,141-35 15,-123 35-15,141-53 16,-142 53-16,107-35 16,-159 52-16,-18 1 15,-18 17-15,-34 1 0,-1 17 16,-35-18-16</inkml:trace>
  <inkml:trace contextRef="#ctx0" brushRef="#br0" timeOffset="74930.1652">7990 8026 0,'18'-36'15,"-36"72"-15,18-72 0,-35 54 16,0 0-16,-36 52 15,36-34-15,0 52 16,35-53-16,35 36 16,-17-54-16,17 1 15,36-1-15,-54-34 16,18-1-16,18-35 16,-53 36-16,18-19 0,-18 1 15,0 0-15,0-18 16,-18 35-1,1 18-15,-1 18 16,36 35 0,-18-18-16,35 36 15,0-18 1,-17-18-16,0 0 0</inkml:trace>
  <inkml:trace contextRef="#ctx0" brushRef="#br0" timeOffset="75085.6148">8008 8696 0,'18'0'16,"-18"18"-16,-18-1 15</inkml:trace>
  <inkml:trace contextRef="#ctx0" brushRef="#br0" timeOffset="75207.4388">8043 8943 0,'18'18'16,"-36"-36"-16,36 53 16,-18-17-16,18 17 15,-18-17-15</inkml:trace>
  <inkml:trace contextRef="#ctx0" brushRef="#br0" timeOffset="75329.763">8114 9190 0,'35'35'0,"-70"-70"0,70 88 16,-17-53-16,-18 35 16,0-17-16,0-1 15</inkml:trace>
  <inkml:trace contextRef="#ctx0" brushRef="#br0" timeOffset="75818.5638">5715 9472 0,'0'0'0,"18"18"15,17 17-15,88 53 16,-34-53-16,16 18 15,1 0-15,35 18 0,142 35 16,-142-71-16,141 53 16,-159-53-16,89 36 15,-106-53-15,35 35 16,-88-36 0,-18-17-16,-35 18 0</inkml:trace>
  <inkml:trace contextRef="#ctx0" brushRef="#br0" timeOffset="76385.5707">7938 9948 0,'0'0'15,"52"36"-15,-34-19 16,35 19-1,-18-19-15,18 36 16,-35-35-16,-18-1 0,17 1 16,-17 0-16,-17 17 0,17-17 15,-35 34-15,35-34 16,0 0-16,0-1 16,0 1-16,17-18 15,-17 18-15,18-18 0,35 0 16,-36 0-16,1 0 15,0 0-15,-18-18 0,0 0 16</inkml:trace>
  <inkml:trace contextRef="#ctx0" brushRef="#br0" timeOffset="76518.9246">8026 10266 0,'35'0'15,"-17"-18"-15,17 18 16,53-17-1,-35 17-15,-18-18 0,18 18 16,-35-18-16,17 18 0,0-17 16</inkml:trace>
  <inkml:trace contextRef="#ctx0" brushRef="#br0" timeOffset="76786.1355">8396 10178 0,'0'17'16,"0"-34"-16,0 52 0,18-17 0,17 17 15,-17-35-15,-1 17 16,1-17-16,0 0 0,-1-17 16,1-1-1,0 1-15,-18-19 16,17 19-16,-17-1 16,0 0-16,18 18 15,-1 36 1,-17-19-16,36 36 15,-19-35-15,1-1 16,17 19-16,-17-36 16,17 0-16,-17-18 15,-1 0-15</inkml:trace>
  <inkml:trace contextRef="#ctx0" brushRef="#br0" timeOffset="76948.0666">8749 9807 0,'0'0'16,"18"53"-16,-18 0 0,35 88 15,-35-88-15,0 18 16,17-18-16,-17-1 0,18 1 16,0-17-16,-1-19 0</inkml:trace>
  <inkml:trace contextRef="#ctx0" brushRef="#br0" timeOffset="77236.4201">9066 10178 0,'0'0'0,"0"35"0,0 18 16,0-18-16,18-17 0,17-1 15,-17-17 1,35 0-16,-35-17 15,17-19-15,-18 1 16,-17-18-16,18 36 16,-18-1-1,0 0-15,0 36 16,0 17-16,18 36 16,-18-36-16,17 0 15,1 1-15,-18-19 0,18 1 16,-18 17-1,17-17-15</inkml:trace>
  <inkml:trace contextRef="#ctx0" brushRef="#br0" timeOffset="83064.99">7056 13776 0,'-36'18'16,"19"-18"-16,34 0 15,71-18 1,-17-17-16,123-53 15,-70 35-15,-1 0 16,0-18-16,19 18 0,-19-17 16,1 17-16,87-18 15,-140 36-15,-1 17 16,1 1-16,17-1 16,-70 0-16</inkml:trace>
  <inkml:trace contextRef="#ctx0" brushRef="#br0" timeOffset="83481.4194">9437 12841 0,'0'0'0,"0"-18"0,-18 18 0,-17-17 16,0 17-16,17 17 15,-35 19 1,35-1-16,1 0 16,17-17-16,0 0 0,17-1 15,19 1-15,-19-18 16,1 0-16,0-18 0,-1 1 15,19-19-15,-36 19 16,0-19 0,0 19-16,0 34 15,17 19 1,1-19-16,17 19 16,0-19-16,-17 1 15,35 17 1,-53-17-16,18-18 0,-18 17 15</inkml:trace>
  <inkml:trace contextRef="#ctx0" brushRef="#br0" timeOffset="83773.1946">9384 13494 0,'0'0'0,"0"17"0,0 1 16,0 17-16,18-17 16</inkml:trace>
  <inkml:trace contextRef="#ctx0" brushRef="#br0" timeOffset="83907.0491">9490 13864 0,'0'0'16,"17"53"-16,-17-35 0,0-1 15</inkml:trace>
  <inkml:trace contextRef="#ctx0" brushRef="#br0" timeOffset="84036.8941">9578 14164 0,'0'0'0,"0"35"0,0 18 16,0-35-16,18 17 16,-18-17-1</inkml:trace>
  <inkml:trace contextRef="#ctx0" brushRef="#br0" timeOffset="84955.0491">7355 14129 0,'0'0'0,"0"17"0,-17-17 16,34 0-1,-17 18-15,53 35 16,-17-18-16,34 1 15,1 34-15,123 71 16,-88-70-16,17 17 0,1-18 16,-19 1-16,142 35 15,-123-53-15,-18-18 0,-1 0 16,-16 1-16,52-1 16,-88-17-16,-18-1 15,-17-17-15</inkml:trace>
  <inkml:trace contextRef="#ctx0" brushRef="#br0" timeOffset="85495.5108">9331 14923 0,'0'17'16,"18"1"-16,-1-1 16,19 1-16,-19 0 0,18-1 15,18 19 1,-35-19-16,0 1 0,-1 0 15,-17 17-15,-17-18 16,-1 19-16,0-19 0,1 1 16,-1 0-16,-17 17 15,35-17-15,0-1 0,0 1 16,35-18 0,-17 17-16,17-17 15,-17-17-15,17-1 16,-17 18-16,-18-17 0,0-1 15,0 0 1</inkml:trace>
  <inkml:trace contextRef="#ctx0" brushRef="#br0" timeOffset="85890.6318">9402 15222 0,'0'0'16,"17"0"-16,1 18 0,17-18 15,0 0-15,1 0 0,-19 0 16,54-18-1,-54 18-15,1 0 0,0-17 16,-18 34 15,0 19-15,0-19-16,0 1 16,35 35-16,-35-36 15,35 1-15,1-18 16,-19 0-16,1 0 0,0 0 15,17-53 1,-35 36-16,0-1 0,0 0 16,0 1-16,0 34 31,35 19-15,-17-36-16,17 35 15,-17-35-15,17 17 16,-17-17-16,-1-17 15,1-1-15,-18-17 16,0 17-16,-18 1 16</inkml:trace>
  <inkml:trace contextRef="#ctx0" brushRef="#br0" timeOffset="86041.1953">9984 14887 0,'17'124'15,"-34"-248"-15,52 318 0,-17-123 16,-1 52-16,1-87 16,-18 16-16,17-34 15,1 17-15,0-35 0,-1 0 0</inkml:trace>
  <inkml:trace contextRef="#ctx0" brushRef="#br0" timeOffset="86295.8333">10231 15169 0,'0'0'0,"17"18"0,-17 0 16,0 35 0,0-18-16,18-17 0,-18-1 0,17 1 15,1-1-15,17 1 16,-17-18-16,0-18 16,-1 1-16,1-18 15,0 17-15,-18 0 0,17 1 16,-17-1-16,18 18 15,0 18 1,-18 35-16,17-36 16,-17 1-16,18 17 15,-18-17-15,0-1 16</inkml:trace>
  <inkml:trace contextRef="#ctx0" brushRef="#br1" timeOffset="134389.2433">7267 3634 0,'18'0'16,"-36"0"31,1 0 15,-1 0-62,0 0 16,1 0-16,-19 0 16,19 0-16,-19 0 15,1 0-15,18-18 0,-36 18 16,17 0-16,1 0 0,-35 0 16,17 0-16,0 0 15,-35-18-15,35 18 16,17 0-16,-17-17 15,-52 17-15,52 0 0,-18-18 16,18 18-16,-17 0 16,17 0-16,-88-18 15,70 18-15,0-17 0,1 17 16,-1 0-16,-70-18 16,53 18-16,18 0 0,-19 0 15,1 0-15,-71 0 16,71 0-16,0 0 15,0 0-15,0 0 0,-1-17 16,-87 17-16,88-18 16,-89 18-1,107-18-15,-18 18 16,-1 0-16,19-17 0,-18 17 0,-53-18 16,-18 18-1,88-18-15,-17 18 0,-88 0 16,17 0-1,88 0-15,-17 0 16,18 0-16,-1 0 0,-70 0 16,88 0-16,-17 0 15,-1 0-15,-35 18 16,36-18-16,17 18 0,-18-1 16,18 1-16,-35 17 15,35-17-15,18-1 16,-18 1-16,18 17 0,-36 1 15,36-1-15,-18 18 16,35-36 0,1 19-16,-1-19 0,0 19 15,1-1-15,-19 18 16,19-18-16,-19 18 16,36-18-16,0 18 15,0-35-15,-17 52 16,17-34-16,0-1 0,0 36 15,0-36 1,0-18-16,0 19 0,0-1 16,17-17-16,-17 17 0,36 35 15,-1-34-15,-17-1 16,35 18 0,-18-18-16,0 1 0,0-19 15,18 1-15,53 35 16,-35-36-16,-18 1 0,17 0 15,54 17 1,-1 18-16,-52-36 16,-1 1-16,1 0 0,-1 17 15,89 0-15,-88-17 16,17-18-16,-18 18 0,19-1 16,-1-17-16,-18 18 0,19-18 15,-19 0-15,18 17 0,71-17 16,-88 18-1,17-18-15,-18 18 0,19-18 16,-19 17-16,71-17 16,-70 18-16,17-18 0,-17 18 15,-1-18-15,54 17 16,-54-17-16,1 0 0,-18 18 16,88 0-1,-88-18-15,17 17 0,-17-17 16,18 0-16,-18 0 0,17 18 15,-17-18-15,88 0 16,-70 0-16,-1 0 0,89 0 16,-71 0-1,0 0-15,1-18 0,-1 18 16,0 0-16,0 0 0,89-17 16,-89 17-16,0 0 15,0-18-15,71 18 16,-89 0-16,-17-18 0,0 18 15,0 0-15,0 0 16,-18 0-16,36-17 16</inkml:trace>
  <inkml:trace contextRef="#ctx0" brushRef="#br1" timeOffset="137365.2052">7355 3739 0,'18'18'32,"0"0"-17,-1-1-15,1 1 0,35 0 16,-18-1-16,18 1 15,-18 0-15,36-1 0,35 18 16,-53-17 0,17 17-16,1-17 0,70 35 15,-53-35-15,0-1 16,0 1-16,1 0 0,105 17 16,-88-35-16,-1 17 15,72 1-15,-89-18 16,71 18-1,-89-1-15,71 19 16,-70-19-16,52 1 16,-52-18-16,70 0 15,-70 0-15,-1 0 0,54 0 16,-54 0 0,1-18-16,52 1 15,-70 17-15,18-18 0,-18 18 16,52 0-16,-52 0 15,18 0-15,-36 0 0,18 0 16,18 0-16,35 0 16,-54 0-16,1 18 0,18-18 15,35 0 1,0 17-16,-54-17 16,-16 0-16,-1 0 0,36 18 15,-36-18 1,-17 18-16,-1-1 0,1-17 0,-1 18 15,-17 17 1,18-17-16,-18-1 0,0 19 16,0-19-16,0 1 15,0 0-15,0-1 0,-18 1 16,18-1-16,-17 1 16,-36 0-16,35-18 15,1 17-15,-19-17 0,1 0 16,17 18-16,1-18 15,-1 0-15,-35 0 16,36 18-16,-1-18 0,-17 0 16,-1 0-1,-17 17-15,36-17 16,-1 0-16,1 0 0,-36 0 16,35 0-1,0 0-15,1 0 0,-19 0 16,19-17-16,-54 17 15,36 17-15,-36-17 16,36 18-16,-53 0 16,53-18-16,-1 17 15,-17-17-15,18 0 0,-53 18 16,35-18-16,-17 18 16,17-18-16,-18 17 15,18-17-15,0 18 16,-53-1-16,36-17 15,-71 36 1,53-36-16,17 17 0,-105 1 16,105 0-16,-17-1 0,17-17 15,1 18-15,-71 0 16,70-1-16,0-17 16,19 18-16,-72-1 15,18 1 1,36-18-16,17 18 0,-18-18 15,18 17-15,0-17 0,-70 36 16,70-36-16,0 17 16,0 1-16,-17-18 0,17 18 15,-53-1 1,53-17-16,0 18 0,-70-1 16,70 1-16,0 0 15,-88-1-15,35 19 16,71-19-16,-1-17 15,19 0-15</inkml:trace>
  <inkml:trace contextRef="#ctx0" brushRef="#br1" timeOffset="138282.0594">9843 4551 0,'0'17'16,"-18"-17"-1,18 18-15,0 0 16</inkml:trace>
  <inkml:trace contextRef="#ctx0" brushRef="#br1" timeOffset="138577.153">9843 4551 0,'0'0'16,"-36"-18"-16,36 36 31,0-1-31,0 1 16,18 17-16,-18 1 0,35 34 15,-35-34-15,18 34 16,-18-52-16,0 17 16,0-17-16,-18-1 15,1-17 1,-1 0-16,0 0 0,1-17 16,-1-1-16,-17 0 0,17 1 15</inkml:trace>
  <inkml:trace contextRef="#ctx0" brushRef="#br1" timeOffset="138704.4917">9631 4533 0,'17'0'16,"-34"0"-16,52 0 0,-35-17 16,18 17-16</inkml:trace>
  <inkml:trace contextRef="#ctx0" brushRef="#br1" timeOffset="139438.3468">10072 4480 0,'0'0'15,"-18"18"-15,1 0 0,-1-1 16,0 36 0,18-18-16,0-17 0,36 35 15,-19-35-15,1-18 16,-1 0-16,19 0 0,-19 0 16,36-18-16,-53-17 15,18-1 1,-18 1-16,0-18 15,-18 36-15,18-1 16,-17 18-16,17-18 0,-18 18 16,18 18-16,18 35 15,-1-36 1,-17 1-16,36 17 16,-19-17-16,1 0 15,-1-18-15,-17-18 16,0-17-1,0 17-15,18 0 16,-18 1-16,0-36 16,0 35-16,18 1 15,-1 17-15,1 17 16,17 19 0,-35-1-16,18-18 15,17 19-15,-17-36 16,17 17-16,0-17 15,-17 0-15,17 0 0,1 0 0,-1-35 16,-17 35-16,-1-18 16,-17 1-16,18-1 15,-18-17-15,-18 17 16,1 1-16,-19-19 16,19 36-16,-1-17 0,0 17 15,-17 0-15,17 17 16,18 1-1,0 0-15,0 17 0,53 18 16,-35-36-16,35 19 16,-18-19-16,53 1 15,-52-18-15,-1 0 16,0 0-16,-35 18 0,18-18 16,-36 0-16</inkml:trace>
  <inkml:trace contextRef="#ctx0" brushRef="#br1" timeOffset="141626.3604">7673 9208 0,'0'0'0,"0"17"31,18 36-31,-1 0 15,18 35-15,-17-35 16,17-18-16,-17 1 16,17-19-16,1 1 15,-19-18-15,1 0 0,0-18 16,-1 1-16,-17-36 16,-17 17-16,-1-16 15,0 16-15,1 1 16,-1 17-1,18-17-15</inkml:trace>
  <inkml:trace contextRef="#ctx0" brushRef="#br1" timeOffset="141774.7542">8061 9296 0,'0'0'16,"18"35"-16,-1-17 0,-17-1 15,36 19 1,-36-19-16,17 1 0,1-18 16</inkml:trace>
  <inkml:trace contextRef="#ctx0" brushRef="#br1" timeOffset="141891.5645">8132 9155 0,'-18'0'16</inkml:trace>
  <inkml:trace contextRef="#ctx0" brushRef="#br1" timeOffset="142097.6139">8167 9278 0,'0'0'0,"17"0"0,1 35 16,0-35-16,17 18 15,0 0 1,-17-1-16,0 1 16,-1-18-16,-17 18 0,0-1 15,0 1-15,-17-1 16,-1-17 0,18 18-16,-18-18 0,1-18 15,-1 1 1,0-1-16</inkml:trace>
  <inkml:trace contextRef="#ctx0" brushRef="#br1" timeOffset="142409.4414">8431 9260 0,'0'0'0,"18"-17"0,0 17 16,-1 0-16,36-35 15,-35 35-15,0-18 0,-1 18 16,1 0 0,-18-18-16,-18 18 15,1-17-15</inkml:trace>
  <inkml:trace contextRef="#ctx0" brushRef="#br1" timeOffset="142560.2226">8502 9102 0,'0'0'16,"0"70"-16,18-34 0,-18-1 16,17 35-16,1-52 15,-18 0-15,35-1 16,-17-17-16</inkml:trace>
  <inkml:trace contextRef="#ctx0" brushRef="#br1" timeOffset="142702.6019">8661 9278 0,'0'0'15,"17"53"-15,-17-35 16,18-1-16,17 1 16,-17-18-16,0 0 15</inkml:trace>
  <inkml:trace contextRef="#ctx0" brushRef="#br1" timeOffset="142865.535">8696 9208 0,'18'17'16,"-1"1"0,19 17-1,-1-17 1,0-1-1</inkml:trace>
  <inkml:trace contextRef="#ctx0" brushRef="#br1" timeOffset="142936.7236">8855 9349 0,'17'35'16,"1"0"-16,-53-105 0,88 158 15,-36-71-15,19 36 16,-36-35-16,17 17 16,-17-17-16</inkml:trace>
  <inkml:trace contextRef="#ctx0" brushRef="#br1" timeOffset="143066.1216">8978 9596 0,'0'17'15,"0"-34"1,-17 34-16,-1-17 0,0 0 0,1-17 15,-1-19-15,-17-17 16,35 18-16,0 0 16,17 17-16,19-35 15,-19 53-15,19-17 16,-19 17 0,-17 17-16</inkml:trace>
  <inkml:trace contextRef="#ctx0" brushRef="#br1" timeOffset="144521.3083">7408 9137 0,'-35'0'16,"70"0"-16,-88 0 15,18 0 1,0 0-16,0-18 16,-1 1-16,-17-1 15,0 18-15,18-18 0,-18 18 16,0-17-16,-88-1 15,71 0-15,-18 1 16,-89-18-16,-35 17 16,107 0-16,-142 1 15,141-1 1,-159 0-16,142 1 0,-142-19 16,142 19-1,-124-36-15,106 35 16,0 1-16,17-19 0,-17 19 15,0-1-15,17 0 0,-123-17 16,124 35-16,17 0 16,-123 0-1,105 18-15,1-18 0,17 17 16,0 1-16,-105 35 16,122-35-16,-105 35 15,106-36-15,0 18 0,0 1 16,-36 34-1,71-17-15,18-18 0,0 1 16,0-1-16,17 18 16,18-18-16,18 36 15,-1-54-15,18 19 16,1-1-16,-1 0 0,0 1 0,18-1 16,0 0-16,71 18 15,-54-18-15,71 1 16,-53-19-1,1 1-15,-1-18 0,0 17 16,18 1-16,0-18 0,105 35 16,-105-35-16,18 0 15,87 18-15,-87-18 16,-18 0-16,17 0 16,-17 0-16,0 0 0,0 0 0,105 18 15,-105-18 1,0 17-16,-18-17 0,18 18 15,-18-18-15,106 18 16,-106-1-16,18-17 0,88 18 16,-88 0-16,0-18 15,-18 0-15,18 0 16,-18 0-16,89 0 16,17-18-16,-106 18 15,18-18-15,-18 18 0,106-17 16,-88-1-16,88 0 15,-106 1 1,0-1-16,0 18 0,0-18 16,1 1-16,87-1 15,-88 18-15,71-18 16,-71 18-16,-17 0 16,17-17-16,0 17 0,-17-18 15,17 18-15,-18-17 0,89 17 16,-88-18-16,-1 18 15,1 0-15,-18 0 0,70-18 16,-52 1-16,-18 17 16,70-18-16,-70 0 15,0 18-15,0-17 16,53-1-16,-71 0 16,36-17-16,-36 35 15,0-35-15,-35 17 16,0-17-16,0 17 15,-35 1-15,17-1 16,-17 0-16,-53-34 16,17 34-16,-70-35 15,53 18-15,-106-18 16,88 35-16,-17 0 16,-1 1-16,1 17 0,-142-18 15,142 18-15,-142 0 16,142 0-16,-1 0 15,-123 18-15,35-1 16,107-17-16,16 18 16,19 0-16</inkml:trace>
  <inkml:trace contextRef="#ctx0" brushRef="#br1" timeOffset="146034.4126">9172 13688 0,'-17'-18'16,"-1"1"0,-17 17-1,-1 17-15,1 1 16,17 17-16,-17 0 16,35-17-1,0 0-15,0-1 0,0 1 16,18 0-16,-1-18 0,36 0 15,-35 0-15,17-18 16,-17 0-16,-18 1 16,18-1-1,-36 0-15,18 1 16,0-1-16,18 36 31,17-18-15,-17 17-16,-1 1 15,36 0 1,-35-18-16,-1 0 0,1 0 16,17 0-16,-17-18 0,0 0 15,-1 1-15</inkml:trace>
  <inkml:trace contextRef="#ctx0" brushRef="#br1" timeOffset="146365.141">9366 13264 0,'0'0'16,"-35"36"-16,17-1 0,18 18 16,18 53-16,0-53 15,35 53 1,-36-54-16,54 19 16,-54-36-16,1-17 0,-18 0 15,18-1-15,-18 1 0,-18-18 16,-17 0-16,17-18 15,0 1-15,-17-1 16,0-17-16,17 35 0,1-18 16,17-17-1,17 35-15,1-18 0,0 0 16,52 1-16,-17-1 16,-35 18-16,17 18 15,-17-1 1,-1 1-1,1 0-15</inkml:trace>
  <inkml:trace contextRef="#ctx0" brushRef="#br1" timeOffset="146568.6815">9648 13741 0,'-17'-18'16,"34"36"-16,-34-54 16,-1 36-1,18-17-15,0-18 16,18 35-16,-18-36 15,0 19-15,35-1 16,-35 0-16,18 18 16,-18-17-16,17 17 0,1 17 15,0-17-15,17 36 16,-35-19 0,18 1-16,-1-18 0</inkml:trace>
  <inkml:trace contextRef="#ctx0" brushRef="#br1" timeOffset="146673.96">9843 13670 0,'0'-17'15,"17"-1"1</inkml:trace>
  <inkml:trace contextRef="#ctx0" brushRef="#br1" timeOffset="146819.3465">9807 13406 0,'0'0'0,"-17"-18"0,17 0 15,17 36 1,1 0 0,0-18-16</inkml:trace>
  <inkml:trace contextRef="#ctx0" brushRef="#br1" timeOffset="147024.8938">10001 13529 0,'-17'18'16,"17"-1"-16,-18 1 0,18 0 16,0-1-16,0 19 0,18 34 15,-1-52-15,19 35 16,-1-53-16,0 17 15,18-17 1,-18 0-16,1-17 0,-19-1 16,18 0-16,-17 1 0</inkml:trace>
  <inkml:trace contextRef="#ctx0" brushRef="#br1" timeOffset="147286.2696">10266 13723 0,'0'35'15,"0"-70"-15,0 88 0,0-35 0,0-1 16,17-17-16,1 18 0,0-18 16,-1 0-16,19-18 15,-36 1-15,17-1 16,-17 0-16,18 1 0,-18-19 16,0 19-16,0-1 15,0 36 1,18 17-1,-18-17-15,35 17 16,0-17-16,-17-18 16,-1 17-16,1-17 0,0 0 15</inkml:trace>
  <inkml:trace contextRef="#ctx0" brushRef="#br1" timeOffset="149359.7482">10619 13035 0,'-18'0'32,"0"0"-17,1 18-15,-1-18 0,-35 17 16,18 1-16,-36 0 15,36-1 1,0-17-16,-1 0 0,-69 18 16,52-18-16,-71 18 15,71-18 1,-17 17-16,-54-17 0,54 0 16,-54 18-1,54-18-15,-1 0 0,-52 18 16,-1-18-1,54 0-15,17 0 16,-18 0-16,18 0 0,0-18 0,-35 18 16,35-18-1,18 18-15,-18-17 0,18 17 16,-53-18-16,35 18 16,0 0-16,0 0 0,0 0 15,-18 0-15,-52 0 16,52 0-16,1-18 0,-18 18 15,-71 0 1,88 0-16,-17 0 0,0 0 16,-71 0-16,71 0 15,-106 18-15,106-18 16,-106 18-16,88-18 16,-106 0-1,124 0-15,-124 0 16,124 0-16,-18 0 15,0 0-15,1 0 0,-19 0 0,18 0 16,-105 0 0,105 0-16,0 17 0,0-17 15,-17 18-15,-89-18 16,106 18-16,-17-18 0,17 0 16,-123 0-1,105 0-15,18 0 0,0-18 0,1 18 16,-1 0-16,-18-18 15,18 18-15,-123 0 16,35 0-16,88 18 16,0-18-16,18 18 0,0-1 15,-18 1-15,18-1 0,0 1 16,-89 35 0,89-18-16,18-17 0,-18 17 15,-54 18-15,90-18 16,-1 1-16,0-19 0,-18 54 15,1-1 1,70-34-16,-18-1 16,0 0-16,18 1 0,-17 16 15,17-16-15,0-1 16,17 0-16,-17 1 0,36 52 16,-36-53-1,17 0-15,1 18 0,-1-17 0,36 34 16,-17-35-1,17 1-15,-18-1 0,71 18 16,-36-18-16,54 0 16,-54 1-16,18-19 15,71 36-15,-71-53 16,18 18-16,88-1 16,-106-17-16,18 18 15,124-18-15,-125 0 16,19 0-16,-18 0 15,17 0-15,1 0 0,-1 0 0,106-18 16,-105 18 0,-1 0-16,107-17 15,-107 17-15,-17-18 0,123 1 16,-123 17-16,0-18 16,0 18-16,88-18 15,-88 18-15,0-17 0,-1 17 16,-16-18-16,105 0 15,-89 18-15,-16-17 16,-1 17-16,0-18 0,71 0 16,-71 18-16,71-17 15,-71-1 1,-18 1-16,1 17 16,0-18-16,17 0 0,-18 18 0,1-17 15,70-1-15,-70 0 16,52 1-16,-52-1 15,-1 0-15,-17 18 16,18-17-16,-18-1 0,17 18 0,36-35 16,-53 35-1,0 0-15,0-18 0,0 18 16,-1 0-16,54-17 16,-53-1-16,0 18 0,0-18 15,0 18-15,53-35 16,-53 35-16,0 0 15,-18 0-15,71-18 16,0 36-16,-71-18 16,18 18-16,0-18 0,-18 17 15,18-17-15,53 36 16,-53-36-16,0 17 16,52 1-16,-34 0 15,-18-18-15,17 0 0,-17 0 16,18 0-16,52 0 15,-52-18-15,-18 18 0,0-18 16,17 18-16,36-17 16,-53 17-16,18-18 15,-18 0-15,70-17 16,-52 0-16,-19 17 0,19 0 16,-18 1-16,53-36 15,-71 18-15,0 17 0,1 0 16,-1-17-16,0-35 15,-17 34-15,-1 1 16,-17 0-16,0-18 0,-17-53 16,-1 53-16,1-18 15,-19 1-15,1-1 16,-18 18-16,0 1 0,-17-1 16,-1 17-16,0 19 0,1-1 15,-18 18-15,-71 18 16,88 17-16,-17-17 0,18-1 15</inkml:trace>
  <inkml:trace contextRef="#ctx0" brushRef="#br0" timeOffset="272696.6653">11307 2417 0,'0'0'31,"17"0"-15,18 0 0,-17 0-16,0 0 0,52 0 15,-34 0-15,52 17 16,-35-17-16,70 0 15,-70 0-15,88 0 16,-53 0-16,1 0 16,105 0-16,-89 0 15,-16 18-15,122-18 16,-123 0-16,18 0 0,0 17 16,123-17-16,18 18 15,-123-18-15,140 0 16,-122 0-1,-19 0-15,106 0 16,-123 0-16,0 0 0,70 0 16,-87 18-1,-19-18-15,1 0 0,-18 17 16,-18-17-16,18 18 16,-36-18-16,-34 0 15</inkml:trace>
  <inkml:trace contextRef="#ctx0" brushRef="#br0" timeOffset="278067.6954">18733 847 0,'0'17'16,"35"19"-1,-18 17-15,1 52 16,-18-34-16,0-1 15,18 1-15,-18 70 16,17-88-16,-17 0 16,0 0-16,18-18 0,0 18 15,-1-35-15,1-18 16,0 0 0,-18-18-16</inkml:trace>
  <inkml:trace contextRef="#ctx0" brushRef="#br0" timeOffset="278675.3108">18821 953 0,'-18'-18'16,"18"0"-16,0 1 15,0-19-15,18 19 16,-1-1-16,1 18 0,53-35 16,-36 35-16,18 0 15,0 0-15,-18 17 16,35 1-16,19 17 16,-54-17-16,-17 0 0,-1-1 15,-17 54 1,-17-54-16,-1 19 0,-17-1 0,-1 0 15,19 1-15,-36-1 16,35 0-16,18 0 16,0 1-16,18-19 15,17 1-15,-17 17 0,17-17 16,36 35 0,-54-36-16,19 19 0,-19-1 15,-17-17-15,-17-1 16,-36 1-1,17 0-15,1-1 0,-71 1 16,71-18-16,0 0 16,-1 0-16,19 0 0,-1 0 15</inkml:trace>
  <inkml:trace contextRef="#ctx0" brushRef="#br0" timeOffset="278941.583">19650 1182 0,'17'0'16,"1"0"-16,35 0 16,-18-18-16,36 18 15,-36-17-15,0 17 16,-17 0-16,-18 17 16</inkml:trace>
  <inkml:trace contextRef="#ctx0" brushRef="#br0" timeOffset="279086.6777">19720 1376 0,'0'0'0,"18"0"0,0 0 16,17 0-16,18 0 0,-18 0 16,-17 0-16,35 0 15</inkml:trace>
  <inkml:trace contextRef="#ctx0" brushRef="#br0" timeOffset="279437.6385">20408 882 0,'18'-18'0,"-18"1"16,0 34 0,0 19-1,0-1 1,0 35-16,0-17 15,0 53-15,0-53 16,17 0-16,1 0 0,0 17 16,17 19-1,-17-54-15,-1 0 0,1 1 16,-18 16-16,0-34 16</inkml:trace>
  <inkml:trace contextRef="#ctx0" brushRef="#br0" timeOffset="282951.2839">21661 1217 0,'0'18'0,"17"-18"16,1 0-16,-1 17 15,1-17-15,0 0 16,-1 0-16,1-17 16,0 17-16,-1-18 0,-17 0 15,18 1-15,0-1 16,-18 36 15,35-1-15,-17 1-16,-1 0 0,36-1 15,-35-17 1,17 0-16,-17 0 0,17 0 16,-17 0-16,17-35 15,0 17-15,-17 1 16,-1-1-16,1 18 16,0-17-16,-1 17 15,1 0-15,0 0 0,-1 0 0,18 0 16,1 17-1,-1-17-15,36 0 16,-36 0-16,0 0 0,-17 0 16,17 0-16,0-17 15,-35-1-15,-17 18 32,17-18-17</inkml:trace>
  <inkml:trace contextRef="#ctx0" brushRef="#br0" timeOffset="283190.4496">22613 917 0,'0'0'16,"18"0"0,-1 18-16,1-18 15,35 18 1,-18-1-16,36 1 15,-36-1-15,-17 1 0,-1 0 16,-17 17-16,-17 18 16,-1-35-16,0-1 0,-17 18 15,0 1 1,-18-19-16,53 1 16,-18-18-16</inkml:trace>
  <inkml:trace contextRef="#ctx0" brushRef="#br0" timeOffset="332301.1375">23936 1005 0,'-18'-17'0,"1"-1"31,-1 1-31,0-1 16,-17 18-1,18 0-15,-1 18 0,-35 17 16,35 0 0,1 0-16,-1 36 15,18-36-15,0-17 16,18-1-16,-1 1 0,1 0 0,35-18 16,-35 0-16,17-18 15,-18 0-15,1 1 16,0-1-16,-1-17 15,-17 0-15,0 17 0,0 0 16,0 1-16,0-1 16,18 36-16,0 52 15,-1-34-15,1 69 16,0-52 0,-1 0-16,1 35 15,-1-17-15,-17-53 16,-17-1-16,-1 1 15,1-18-15,-1 18 0,-35-36 16,0 18-16,-17-35 16,34-1-16,1 19 15,17-1-15,1 0 16,-1 1-16,18-19 0</inkml:trace>
  <inkml:trace contextRef="#ctx0" brushRef="#br0" timeOffset="332586.3982">24130 1129 0,'18'18'16,"-18"-1"0,0 1-16,17-18 0,-17 17 15,0-34 1,0-18-1,-17-1 1,-1 19-16,18-36 16,-18 35-16,18 0 0,0 1 15,0-1-15,36 1 16,-36-1-16,35 18 16,-17 0-16,-18 18 0,17-18 15,-17 17 1</inkml:trace>
  <inkml:trace contextRef="#ctx0" brushRef="#br0" timeOffset="332896.722">24359 1111 0,'0'0'0,"18"0"15,17-17 1,-35-1-16,18 0 0,-18 1 15,0-1 1,0 0-16,0 1 0,-18 17 16,1-18-16,-19 18 15,19 18-15,-1-1 16,18 19 0,0-1-16,0-17 15,0-1-15,18 1 0,17 17 16,0-35-16,1 18 15,-19-18-15,36 0 16,-35-18-16,-1 18 16,1-17-16</inkml:trace>
  <inkml:trace contextRef="#ctx0" brushRef="#br0" timeOffset="333222.0566">24606 1129 0,'36'0'15,"-19"-18"-15,1 18 0,-1-17 16,1-19 0,0 36-16,-18-17 0,17-1 15,-34 0-15,-1 18 16,-17-17-1,17 17-15,-17 35 16,17-35-16,18 35 16,0-17-16,0 0 15,18-1-15,17 19 16,-17-19-16,17-17 16,0 18-16,-17-18 0,35 0 15,-18-18 1,-17 18-16</inkml:trace>
  <inkml:trace contextRef="#ctx0" brushRef="#br0" timeOffset="333609.0866">24941 1058 0,'0'0'15,"-17"18"1,17 0-16,0-1 0,0 36 15,17-35-15,1-1 16,0 1-16,-1-18 16,1 0-16,17-18 15,-17 1-15,-18-18 16,18 17-16,-1-17 0,-17-18 16,0 17-16,0 1 15,-17-35-15,-1 17 16,-17-18-1,17 53-15,-17-34 16,17 34-16,18 36 16,0 34-1,0 1-15,35 18 16,-35-36-16,36 36 16,-19-36-16,1-17 0,17 17 15,-17 0 1,-1-35-16,1 0 15</inkml:trace>
  <inkml:trace contextRef="#ctx0" brushRef="#br0" timeOffset="333987.7925">25277 1058 0,'0'18'16,"0"-36"-16,17 54 0,-17-19 0,18 1 15,-1-18 1,1 0-16,0 0 16,-1-18-16,1 1 0,0-19 15,-18 19-15,0-1 16,17 0 0,1 18-1,0 53 1,-18-17-16,17 52 15,1-53-15,-1 53 16,1-52-16,-18-1 0,18 0 16,-18-17-1,0-1-15,-18-17 0,0 18 16,1-18-16,-1 0 0,-17-18 16,0 18-16,-1-17 15,19-1-15,-19 18 0,1 0 16,18 0-1</inkml:trace>
  <inkml:trace contextRef="#ctx0" brushRef="#br0" timeOffset="334514.6947">26441 953 0,'0'0'0,"-18"0"16,0 0-16,-34 0 15,16 0-15,1 17 16,17 1-16,1-18 16,17 17-16,0 1 0,35 17 15,-17-17-15,-1 0 16,1-1-16,17 19 0,-17-19 16,17 1-16,-17-18 0,-1 17 15,-17 1-15,-17-18 16,-1 0-1,0 0-15,-52 0 16,35 0-16,-18 0 16</inkml:trace>
  <inkml:trace contextRef="#ctx0" brushRef="#br0" timeOffset="334858.6087">26582 1111 0,'0'0'16,"17"0"-16,19 0 0,-19-17 0,36-1 16,-35 0-1,0 18-15,-1-17 0,-17-1 16,0 0-1,-17 18-15,-1-17 0,-17 17 16,-18 0-16,35 17 16,0 19-16,1-19 15,17 1-15,0 0 16,17 17-16,-17-17 0,53 17 16,-35-35-16,35 17 15,-18-17-15,-17 0 16,35 0-16,-36-17 15</inkml:trace>
  <inkml:trace contextRef="#ctx0" brushRef="#br0" timeOffset="335315.8245">26952 1023 0,'0'0'16,"-17"0"-1,17 18-15,0-1 16,0 36-16,0-35 16,0 0-16,17-1 15,1-17-15,-18 18 0,35-18 16,-17-18 0,-18 1-1,0-1-15,0-17 16,0 17-16,-18 18 15,18-18-15,18 18 16,-1 36 0,-17-19-16,18 1 15,0 0-15,-1 17 16,1-35-16,0 0 16,-18-18-1,0-17 1,0 17-16,0 1 0,-18-36 15,18 35-15,0 0 16,18 1 0,-1 17-16,19 17 15,-19 1 1,18 0 0,-17-18-16</inkml:trace>
  <inkml:trace contextRef="#ctx0" brushRef="#br0" timeOffset="335949.5079">27499 1023 0,'0'0'0,"-18"0"0,1 0 16,-19 18-1,19-18 1,-1 17-16,1 1 15,17 0-15,0-1 0,17 19 16,1-19-16,-1-17 16,1 18-16,0-18 0,17 0 15,-17 0-15,-1-18 16,1 18-16,0-17 16,-18-1-16,17 0 0</inkml:trace>
  <inkml:trace contextRef="#ctx0" brushRef="#br0" timeOffset="336288.4484">27658 706 0,'17'52'15,"-34"-104"-15,34 140 0,-17-53 0,36 53 16,-36-35-16,17 18 15,-17-36 1,0 0-16,0-17 0,18 0 16,-18-36-1,0-17 1,0 17-16,0 0 16,18 1-16,-18-1 0,17 0 15,1 1-15,35 17 16,-36 0-16,19 35 15,-19-17-15,1 17 16,0-17-16,-1-1 16,1 1-16,0 0 0,-1-1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34" Type="http://schemas.openxmlformats.org/officeDocument/2006/relationships/image" Target="../media/image7.png"/><Relationship Id="rId33" Type="http://schemas.openxmlformats.org/officeDocument/2006/relationships/image" Target="../media/image60.png"/><Relationship Id="rId2" Type="http://schemas.openxmlformats.org/officeDocument/2006/relationships/image" Target="../media/image2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32" Type="http://schemas.openxmlformats.org/officeDocument/2006/relationships/image" Target="../media/image50.png"/><Relationship Id="rId5" Type="http://schemas.openxmlformats.org/officeDocument/2006/relationships/image" Target="../media/image5.png"/><Relationship Id="rId36" Type="http://schemas.openxmlformats.org/officeDocument/2006/relationships/image" Target="../media/image8.png"/><Relationship Id="rId31" Type="http://schemas.openxmlformats.org/officeDocument/2006/relationships/image" Target="../media/image40.png"/><Relationship Id="rId4" Type="http://schemas.openxmlformats.org/officeDocument/2006/relationships/image" Target="../media/image4.png"/><Relationship Id="rId30" Type="http://schemas.openxmlformats.org/officeDocument/2006/relationships/image" Target="../media/image30.png"/><Relationship Id="rId35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.png"/><Relationship Id="rId34" Type="http://schemas.openxmlformats.org/officeDocument/2006/relationships/image" Target="../media/image60.png"/><Relationship Id="rId42" Type="http://schemas.openxmlformats.org/officeDocument/2006/relationships/image" Target="../media/image9.png"/><Relationship Id="rId38" Type="http://schemas.openxmlformats.org/officeDocument/2006/relationships/image" Target="../media/image12.png"/><Relationship Id="rId29" Type="http://schemas.openxmlformats.org/officeDocument/2006/relationships/image" Target="../media/image20.png"/><Relationship Id="rId41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50.png"/><Relationship Id="rId37" Type="http://schemas.openxmlformats.org/officeDocument/2006/relationships/image" Target="../media/image11.png"/><Relationship Id="rId40" Type="http://schemas.openxmlformats.org/officeDocument/2006/relationships/image" Target="../media/image14.png"/><Relationship Id="rId36" Type="http://schemas.openxmlformats.org/officeDocument/2006/relationships/image" Target="../media/image10.png"/><Relationship Id="rId31" Type="http://schemas.openxmlformats.org/officeDocument/2006/relationships/image" Target="../media/image40.png"/><Relationship Id="rId30" Type="http://schemas.openxmlformats.org/officeDocument/2006/relationships/image" Target="../media/image30.png"/><Relationship Id="rId35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160.png"/><Relationship Id="rId21" Type="http://schemas.openxmlformats.org/officeDocument/2006/relationships/image" Target="../media/image15.png"/><Relationship Id="rId7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image" Target="../media/image91.png"/><Relationship Id="rId16" Type="http://schemas.openxmlformats.org/officeDocument/2006/relationships/image" Target="../media/image24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130.png"/><Relationship Id="rId19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Beam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Beam search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4358170" y="2396712"/>
            <a:ext cx="4613127" cy="1927632"/>
            <a:chOff x="302642" y="4100392"/>
            <a:chExt cx="5012744" cy="1927632"/>
          </a:xfrm>
        </p:grpSpPr>
        <p:grpSp>
          <p:nvGrpSpPr>
            <p:cNvPr id="75" name="Group 74"/>
            <p:cNvGrpSpPr/>
            <p:nvPr/>
          </p:nvGrpSpPr>
          <p:grpSpPr>
            <a:xfrm>
              <a:off x="302642" y="4100392"/>
              <a:ext cx="5012744" cy="1927632"/>
              <a:chOff x="282488" y="4107578"/>
              <a:chExt cx="5012744" cy="1927632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82488" y="4796234"/>
                <a:ext cx="2004170" cy="1238976"/>
                <a:chOff x="957808" y="3103886"/>
                <a:chExt cx="2571632" cy="1496795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957808" y="3103886"/>
                  <a:ext cx="2571632" cy="1496795"/>
                  <a:chOff x="784313" y="2629030"/>
                  <a:chExt cx="3805761" cy="2104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784313" y="2629030"/>
                        <a:ext cx="1437047" cy="78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" name="TextBox 1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4313" y="2629030"/>
                        <a:ext cx="1437047" cy="784071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r="-1403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8" name="Rectangle 117"/>
                  <p:cNvSpPr/>
                  <p:nvPr/>
                </p:nvSpPr>
                <p:spPr>
                  <a:xfrm>
                    <a:off x="2880864" y="2629536"/>
                    <a:ext cx="912940" cy="722822"/>
                  </a:xfrm>
                  <a:prstGeom prst="rect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B050"/>
                      </a:solidFill>
                    </a:endParaRPr>
                  </a:p>
                </p:txBody>
              </p: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2224788" y="2971128"/>
                    <a:ext cx="500332" cy="0"/>
                  </a:xfrm>
                  <a:prstGeom prst="straightConnector1">
                    <a:avLst/>
                  </a:prstGeom>
                  <a:ln w="15875">
                    <a:solidFill>
                      <a:srgbClr val="00B05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/>
                      <p:cNvSpPr txBox="1"/>
                      <p:nvPr/>
                    </p:nvSpPr>
                    <p:spPr>
                      <a:xfrm>
                        <a:off x="2719133" y="3949180"/>
                        <a:ext cx="1870941" cy="78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" name="TextBox 1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19133" y="3949180"/>
                        <a:ext cx="1870941" cy="784071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6" name="Straight Arrow Connector 115"/>
                <p:cNvCxnSpPr/>
                <p:nvPr/>
              </p:nvCxnSpPr>
              <p:spPr>
                <a:xfrm flipV="1">
                  <a:off x="2680845" y="3683726"/>
                  <a:ext cx="0" cy="359221"/>
                </a:xfrm>
                <a:prstGeom prst="straightConnector1">
                  <a:avLst/>
                </a:prstGeom>
                <a:ln w="15875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/>
              <p:cNvSpPr/>
              <p:nvPr/>
            </p:nvSpPr>
            <p:spPr>
              <a:xfrm>
                <a:off x="2867387" y="4799029"/>
                <a:ext cx="480770" cy="425601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V="1">
                <a:off x="3106135" y="5278694"/>
                <a:ext cx="0" cy="297346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4299043" y="4816310"/>
                <a:ext cx="480770" cy="425601"/>
              </a:xfrm>
              <a:prstGeom prst="rect">
                <a:avLst/>
              </a:prstGeom>
              <a:noFill/>
              <a:ln w="19050">
                <a:solidFill>
                  <a:srgbClr val="6E3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235342" y="4107578"/>
                    <a:ext cx="10598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6E31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6E31A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6E31A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6E31A1"/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6E31A1"/>
                                      </a:solidFill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6E31A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6E31A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342" y="4107578"/>
                    <a:ext cx="1059890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9736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V="1">
                <a:off x="4543762" y="4445123"/>
                <a:ext cx="0" cy="297346"/>
              </a:xfrm>
              <a:prstGeom prst="straightConnector1">
                <a:avLst/>
              </a:prstGeom>
              <a:ln w="15875">
                <a:solidFill>
                  <a:srgbClr val="6E31A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3600474" y="4748736"/>
                <a:ext cx="20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780822" y="5569331"/>
                    <a:ext cx="10966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822" y="5569331"/>
                    <a:ext cx="1096678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Straight Arrow Connector 107"/>
              <p:cNvCxnSpPr/>
              <p:nvPr/>
            </p:nvCxnSpPr>
            <p:spPr>
              <a:xfrm>
                <a:off x="1907862" y="5012784"/>
                <a:ext cx="263483" cy="0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83" idx="1"/>
              </p:cNvCxnSpPr>
              <p:nvPr/>
            </p:nvCxnSpPr>
            <p:spPr>
              <a:xfrm>
                <a:off x="3388777" y="5012784"/>
                <a:ext cx="910266" cy="16327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/>
            <p:cNvCxnSpPr/>
            <p:nvPr/>
          </p:nvCxnSpPr>
          <p:spPr>
            <a:xfrm>
              <a:off x="2592614" y="5021924"/>
              <a:ext cx="263483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067608" y="4748157"/>
                  <a:ext cx="6239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608" y="4748157"/>
                  <a:ext cx="623936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89729" y="1448026"/>
            <a:ext cx="1996364" cy="4372142"/>
            <a:chOff x="626998" y="1669244"/>
            <a:chExt cx="1996364" cy="4372142"/>
          </a:xfrm>
        </p:grpSpPr>
        <p:sp>
          <p:nvSpPr>
            <p:cNvPr id="5" name="TextBox 4"/>
            <p:cNvSpPr txBox="1"/>
            <p:nvPr/>
          </p:nvSpPr>
          <p:spPr>
            <a:xfrm>
              <a:off x="1441377" y="166924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01302" y="2714533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41616" y="3676960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7090" y="4561316"/>
              <a:ext cx="1973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september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78485" y="5385865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zulu</a:t>
              </a:r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2440036" y="1669244"/>
              <a:ext cx="183326" cy="4372142"/>
            </a:xfrm>
            <a:prstGeom prst="righ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/>
            <p:cNvSpPr/>
            <p:nvPr/>
          </p:nvSpPr>
          <p:spPr>
            <a:xfrm>
              <a:off x="626998" y="1669244"/>
              <a:ext cx="178871" cy="437214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Arrow Connector 76"/>
          <p:cNvCxnSpPr/>
          <p:nvPr/>
        </p:nvCxnSpPr>
        <p:spPr>
          <a:xfrm flipH="1" flipV="1">
            <a:off x="408627" y="1513910"/>
            <a:ext cx="2167" cy="17656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08627" y="3997485"/>
            <a:ext cx="767" cy="169038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271736" y="1460134"/>
                <a:ext cx="2119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&lt;1&gt;</m:t>
                          </m:r>
                        </m:sup>
                      </m:sSup>
                      <m:r>
                        <a:rPr lang="en-US" sz="3200" i="1" smtClean="0">
                          <a:latin typeface="Cambria Math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</a:rPr>
                        <m:t>| </m:t>
                      </m:r>
                      <m:r>
                        <a:rPr lang="en-US" sz="3200" i="1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736" y="1460134"/>
                <a:ext cx="2119363" cy="49244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288106" y="81587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Step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3AF8EF-506F-442A-8DA9-9B0191C44DDB}"/>
                  </a:ext>
                </a:extLst>
              </p14:cNvPr>
              <p14:cNvContentPartPr/>
              <p14:nvPr/>
            </p14:nvContentPartPr>
            <p14:xfrm>
              <a:off x="895320" y="228600"/>
              <a:ext cx="10395360" cy="470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3AF8EF-506F-442A-8DA9-9B0191C44D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85960" y="219240"/>
                <a:ext cx="10414080" cy="47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Beam search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9729" y="1448026"/>
            <a:ext cx="1996364" cy="4372142"/>
            <a:chOff x="626998" y="1669244"/>
            <a:chExt cx="1996364" cy="4372142"/>
          </a:xfrm>
        </p:grpSpPr>
        <p:sp>
          <p:nvSpPr>
            <p:cNvPr id="5" name="TextBox 4"/>
            <p:cNvSpPr txBox="1"/>
            <p:nvPr/>
          </p:nvSpPr>
          <p:spPr>
            <a:xfrm>
              <a:off x="1441377" y="166924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01302" y="2714533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41616" y="3676960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7090" y="4561316"/>
              <a:ext cx="1973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september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78485" y="5385865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zulu</a:t>
              </a:r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2440036" y="1669244"/>
              <a:ext cx="183326" cy="4372142"/>
            </a:xfrm>
            <a:prstGeom prst="righ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/>
            <p:cNvSpPr/>
            <p:nvPr/>
          </p:nvSpPr>
          <p:spPr>
            <a:xfrm>
              <a:off x="626998" y="1669244"/>
              <a:ext cx="178871" cy="437214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288106" y="81587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Step 1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408627" y="1513910"/>
            <a:ext cx="2167" cy="17656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08627" y="3997485"/>
            <a:ext cx="767" cy="169038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417517" y="1219292"/>
            <a:ext cx="3357403" cy="1303245"/>
            <a:chOff x="5417517" y="1222447"/>
            <a:chExt cx="3357403" cy="1303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517" y="1270675"/>
                  <a:ext cx="412564" cy="27183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r="-94030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6461040" y="1287014"/>
              <a:ext cx="415982" cy="4256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6209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040" y="2064027"/>
                  <a:ext cx="413149" cy="27183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92647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/>
            <p:cNvCxnSpPr/>
            <p:nvPr/>
          </p:nvCxnSpPr>
          <p:spPr>
            <a:xfrm flipV="1">
              <a:off x="6667620" y="1766679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7742310" y="1289508"/>
              <a:ext cx="41598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7948885" y="1769173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376609" y="1239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69" y="2059810"/>
                  <a:ext cx="948892" cy="461665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91208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7487127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8219674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417517" y="3814112"/>
            <a:ext cx="3357403" cy="1303245"/>
            <a:chOff x="5417517" y="1222447"/>
            <a:chExt cx="3357403" cy="1303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517" y="1270675"/>
                  <a:ext cx="412564" cy="27183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r="-94030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6461040" y="1287014"/>
              <a:ext cx="415982" cy="4256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616209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040" y="2064027"/>
                  <a:ext cx="413149" cy="27183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92647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6667620" y="1766679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742310" y="1289508"/>
              <a:ext cx="41598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7948885" y="1769173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376609" y="1239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69" y="2059810"/>
                  <a:ext cx="948892" cy="461665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691208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7487127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/>
            <p:nvPr/>
          </p:nvCxnSpPr>
          <p:spPr>
            <a:xfrm>
              <a:off x="8219674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436605" y="5567183"/>
            <a:ext cx="3357403" cy="1303245"/>
            <a:chOff x="5417517" y="1222447"/>
            <a:chExt cx="3357403" cy="1303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517" y="1270675"/>
                  <a:ext cx="412564" cy="27183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r="-94030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/>
            <p:cNvSpPr/>
            <p:nvPr/>
          </p:nvSpPr>
          <p:spPr>
            <a:xfrm>
              <a:off x="6461040" y="1287014"/>
              <a:ext cx="415982" cy="4256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616209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040" y="2064027"/>
                  <a:ext cx="413149" cy="27183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92647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Arrow Connector 133"/>
            <p:cNvCxnSpPr/>
            <p:nvPr/>
          </p:nvCxnSpPr>
          <p:spPr>
            <a:xfrm flipV="1">
              <a:off x="6667620" y="1766679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7742310" y="1289508"/>
              <a:ext cx="41598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7948885" y="1769173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8376609" y="1239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69" y="2059810"/>
                  <a:ext cx="948892" cy="461665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/>
            <p:nvPr/>
          </p:nvCxnSpPr>
          <p:spPr>
            <a:xfrm>
              <a:off x="691208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487127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>
              <a:off x="8219674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EF21C52-EA98-472C-8E9B-42BCE2D7A61D}"/>
              </a:ext>
            </a:extLst>
          </p:cNvPr>
          <p:cNvSpPr txBox="1"/>
          <p:nvPr/>
        </p:nvSpPr>
        <p:spPr>
          <a:xfrm>
            <a:off x="3483344" y="81587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Step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88A569-0E88-4146-A9C7-0B0095300AFA}"/>
              </a:ext>
            </a:extLst>
          </p:cNvPr>
          <p:cNvSpPr/>
          <p:nvPr/>
        </p:nvSpPr>
        <p:spPr>
          <a:xfrm>
            <a:off x="1542460" y="2522537"/>
            <a:ext cx="751873" cy="454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495ACE7-412E-4860-B37E-5D0D8542C6A9}"/>
              </a:ext>
            </a:extLst>
          </p:cNvPr>
          <p:cNvSpPr/>
          <p:nvPr/>
        </p:nvSpPr>
        <p:spPr>
          <a:xfrm>
            <a:off x="1310967" y="3501144"/>
            <a:ext cx="1038897" cy="454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0BB46C3-FA61-4FBD-99F9-81A91AC6F2F3}"/>
              </a:ext>
            </a:extLst>
          </p:cNvPr>
          <p:cNvSpPr/>
          <p:nvPr/>
        </p:nvSpPr>
        <p:spPr>
          <a:xfrm>
            <a:off x="918449" y="4418808"/>
            <a:ext cx="1964989" cy="454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21288F-26A8-46F6-8D54-E95801FD1C65}"/>
                  </a:ext>
                </a:extLst>
              </p14:cNvPr>
              <p14:cNvContentPartPr/>
              <p14:nvPr/>
            </p14:nvContentPartPr>
            <p14:xfrm>
              <a:off x="127080" y="114480"/>
              <a:ext cx="12058920" cy="6674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21288F-26A8-46F6-8D54-E95801FD1C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7720" y="105120"/>
                <a:ext cx="1207764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Beam search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</a:rPr>
                      <m:t>=3)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 rotWithShape="0">
                <a:blip r:embed="rId2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48815" y="1236847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 september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8815" y="2980421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is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815" y="4711745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visits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03494" y="743315"/>
            <a:ext cx="6344543" cy="1700118"/>
            <a:chOff x="4903494" y="743315"/>
            <a:chExt cx="6344543" cy="1700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Rectangle 124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736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Freeform 112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063657" y="855256"/>
              <a:ext cx="11737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september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reeform 118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8596448" y="855256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48815" y="6031683"/>
                <a:ext cx="30648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&lt;1&gt;</m:t>
                          </m:r>
                        </m:sup>
                      </m:sSup>
                      <m:r>
                        <a:rPr lang="en-US" sz="3200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| </m:t>
                      </m:r>
                      <m:r>
                        <a:rPr lang="en-US" sz="3200" i="1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5" y="6031683"/>
                <a:ext cx="3064813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/>
          <p:cNvSpPr txBox="1"/>
          <p:nvPr/>
        </p:nvSpPr>
        <p:spPr>
          <a:xfrm>
            <a:off x="4483449" y="6031683"/>
            <a:ext cx="659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visits 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africa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in 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september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. &lt;EOS&gt;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4898805" y="2336220"/>
            <a:ext cx="6344543" cy="1700118"/>
            <a:chOff x="4903494" y="743315"/>
            <a:chExt cx="6344543" cy="1700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Rectangle 193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7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736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Freeform 211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501424" y="855256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is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Freeform 217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8423738" y="855256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4903494" y="4049159"/>
            <a:ext cx="6344543" cy="1700118"/>
            <a:chOff x="4903494" y="743315"/>
            <a:chExt cx="6344543" cy="1700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Rectangle 222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Straight Arrow Connector 225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Arrow Connector 227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228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Straight Arrow Connector 232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736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Freeform 240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9321740" y="862016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visits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cxnSp>
          <p:nvCxnSpPr>
            <p:cNvPr id="245" name="Straight Arrow Connector 244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reeform 246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8449560" y="862016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839EA3-7BE3-4E35-86AD-946FC2060330}"/>
                  </a:ext>
                </a:extLst>
              </p14:cNvPr>
              <p14:cNvContentPartPr/>
              <p14:nvPr/>
            </p14:nvContentPartPr>
            <p14:xfrm>
              <a:off x="463680" y="247680"/>
              <a:ext cx="11570040" cy="530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839EA3-7BE3-4E35-86AD-946FC20603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320" y="238320"/>
                <a:ext cx="11588760" cy="53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115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Beam search algorithm</vt:lpstr>
      <vt:lpstr>Beam search algorithm</vt:lpstr>
      <vt:lpstr>Beam search (B=3)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268</cp:revision>
  <cp:lastPrinted>2017-12-27T16:44:56Z</cp:lastPrinted>
  <dcterms:created xsi:type="dcterms:W3CDTF">2017-07-10T20:19:53Z</dcterms:created>
  <dcterms:modified xsi:type="dcterms:W3CDTF">2017-12-27T18:05:49Z</dcterms:modified>
</cp:coreProperties>
</file>