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6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9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83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3:30:04.9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21766 6773 0,'0'-35'16,"-17"17"-16,-1 36 31,0 35-31,18 0 16,-17 70-1,-1-70-15,18 71 16,0-54-16,35 36 15,-17-71-15,35 36 16,-18-36-16,18-17 0,-17-18 16,52 0-1,-53 0-15,0-18 0,-17 1 16</inkml:trace>
  <inkml:trace contextRef="#ctx0" brushRef="#br0" timeOffset="438.7175">22278 7161 0,'0'71'16,"0"-142"-16,18 177 0,-1-53 15,1-35-15,-1-1 0,19 1 16,17 17-16,-18-35 15,-17 0-15,35 0 16,-36-17-16,1-1 16,-1 0-16,-17 1 0,18-18 15,0 17 1,-18-17-16,17 35 16,1 53-1,-18-18-15,18 18 16,-1 0-16,1 52 15,0-52-15,17 53 16,-35-53-16,0 0 16,0-18-16,-18 1 15,1-19-15,-36-17 16,35-17 0,0-1-16,1 0 0,-19 1 15,19-19-15,-18-17 16,35 18-16,-18 0 0,18 0 15</inkml:trace>
  <inkml:trace contextRef="#ctx0" brushRef="#br0" timeOffset="840.4644">22913 7020 0,'0'0'15,"35"-17"-15,0-1 0,1 18 16,-19 0-16,19-18 16,-19 18-16,19-17 15,-19 17-15,1-18 16,-18 0-1,0 1-15,-18 17 16,18 17 15,-17 19-31,-1-19 16,-17 36-16,17-17 16,-17-19-16,17 18 0,0-17 15,1 17-15,-1-35 16,18 18-1,-17-18-15,17-18 16,0 1-16</inkml:trace>
  <inkml:trace contextRef="#ctx0" brushRef="#br0" timeOffset="1017.5268">22913 6844 0,'0'0'16,"18"18"-16,-1-1 0,1 36 15,-1-35-15,36 35 16,-35-18-16,35 0 16,-35-17-16,17 17 15,-17-17 1,-1-18-16</inkml:trace>
  <inkml:trace contextRef="#ctx0" brushRef="#br0" timeOffset="1228.2338">23213 6668 0,'0'0'16,"53"70"-16,-18-35 15,0 1-15,1 17 0,16 35 16,-16-53-16,-19 18 15,1-18-15,0 18 0,-18 35 16,-18-52 0,-35 69-16</inkml:trace>
  <inkml:trace contextRef="#ctx0" brushRef="#br0" timeOffset="2585.2952">23513 7303 0,'-18'17'47,"0"1"-31,1-1-16,-1 19 16,0-19-1,-17 19-15,18-19 16,-1 1-16,0 0 15</inkml:trace>
  <inkml:trace contextRef="#ctx0" brushRef="#br0" timeOffset="16058.7617">24059 8996 0,'-17'0'15,"-1"0"1,1 17-1,-1 54-15,0-36 16,18 36-16,-17 52 16,17-52-16,0-1 15,17-17-15,1 0 0,0 0 16,-1 0-16,18 0 0,18 18 16,-17-36-16,17 18 15,-36-36-15,18-17 16,-17 18-16,0-18 15</inkml:trace>
  <inkml:trace contextRef="#ctx0" brushRef="#br0" timeOffset="16471.0097">24518 9543 0,'0'53'0,"0"-106"0,0 141 15,0-53-15,0 36 16,18-36-16,17 36 16,-17-54-16,-1 18 0,1-17 15,0-18-15,-1 0 16,18-18-16,-17 1 16,0-1-16,-1-52 15,-17 34-15,0-17 16,0 36-16,18 17 15,-18 17 1,0 72-16,18-54 16,-1 88-16,1-70 15,-18 0-15,0 0 0,18 35 16,-36-52-16,18-1 16,-18-18-16,1 1 15,-1 0-15,0-18 16,1 17-16,-19-17 0,19-17 0,-1-1 15,-35-35-15,36 36 16,-36-54-16,35 18 16</inkml:trace>
  <inkml:trace contextRef="#ctx0" brushRef="#br0" timeOffset="16866.6017">24536 9225 0,'0'0'0,"0"-17"31,17-1-31,-17 0 15,36 1 1,-36-19-16,17 1 16,1 17-16,0-17 15,-1 17-15,-17 1 16,18 17-16,-18 17 16,17-17-16,-17 36 15,18-19-15,0 19 0,17 17 16,-35-36-1,35 36-15,-17-35 16,17 17-16,-17-35 16,-1 18-16,1-18 15</inkml:trace>
  <inkml:trace contextRef="#ctx0" brushRef="#br0" timeOffset="17188.6586">25030 8819 0,'0'0'0,"17"0"16,1 0-16,-18 18 0,35 0 15,-17 17-15,35 71 16,-36-53-16,36 88 16,-17-71-16,-1 72 15,-18-72-15,1 1 0,-18 52 16,0-70-16,-18 53 16,1-53-1,-1-18-15,1 18 0,-1-18 16,0 1-16,1-1 0,17 0 15</inkml:trace>
  <inkml:trace contextRef="#ctx0" brushRef="#br0" timeOffset="36920.4373">22049 1393 0,'0'18'16,"17"70"-16,-17-35 15,18 35-15,-18 1 0,18-1 16,-18 123-16,17-122 16,-17-1-16,35 53 15,-17-106-15,-18 18 16,18-53-16,-36 0 16,0-70-1,1 17-15,-1 0 16,1-18-16,-19-105 15,36 88-15,0-18 0,0 0 16,18 35-16,0 1 0,52-1 16,-17 54-16,-18 17 15,18 0-15,0 0 0,0 0 16,35 35 0,-52 0-16,-19 36 15,-34-36-15,-1 0 16,-17 1-16,-1-1 0,1 0 15,-18-17-15,-17 35 16,34-36-16,19 1 0,17 17 16,0-17-16,35 35 15,-17-36-15,17 1 0,18 0 16,0-1-16,35 19 16,-35-19-16,0-17 0,-18 18 15,0 0-15,1-18 16</inkml:trace>
  <inkml:trace contextRef="#ctx0" brushRef="#br0" timeOffset="37421.0867">23019 1817 0,'0'53'0,"0"-106"0,0 141 16,-18-17-16,0-19 15,18-16-15,-17 34 16,17-34-16,0-1 16,0-53-1,17-52 1,-17 34-16,0-105 16,0 71-1,18-1-15,-18-17 0,18 17 16,17-34-16,-17 87 15,17 18-15,-17 18 16,17 35-16,-17-1 16,-1 19-16,1-18 15,-1 17-15,1 1 0,0-18 16,-1 17-16,1-17 0,17-17 16,36 17-16,-54-36 15,19-17-15,-1 0 0,-17 0 16,17-53-16,-17 18 15,-1-53 1,-17 17-16,-17 18 0,-1-17 16,0-36-16,1 53 15,-1 0-15,0 18 0,1 17 16,17 1-16,-18-1 16,18 0-16,18 18 15,-18 18-15,17-18 0,1 18 16</inkml:trace>
  <inkml:trace contextRef="#ctx0" brushRef="#br0" timeOffset="37877.0945">23918 1782 0,'0'0'15,"0"105"-15,0-34 0,0-18 16,18 35-1,-18-53-15,0 18 16,0-35-16,-18-18 16,1-35-1,17 17-15,-18-53 16,0 18-16,18 1 0,0-19 16,0-52-16,18 52 15,-18 18-15,18 0 16,-1 53-16,19 18 15,-19 17-15,1 0 16,0 18-16,17 71 16,0-54-16,0-17 15,1 0-15,-1-18 0,0 1 16,0-1-16,54 0 16,-54-17-16,53-18 15,-53-18-15,1-17 0,-1-36 16,-17 18-16,-18 1 15,-18-90 1,0 54-16,1 35 0,-1-17 16,-17-18-16,35 52 15,-18 19-15,18-1 0,-17 0 16</inkml:trace>
  <inkml:trace contextRef="#ctx0" brushRef="#br0" timeOffset="41726.5928">22366 3228 0,'0'53'16,"18"0"-16,-18 88 16,17-71-16,-17 1 15,18 17-15,0-17 0,-1-1 16,19 18-1,-19-52-15,19-1 0,-1-35 16,-18 0-16,1-71 16</inkml:trace>
  <inkml:trace contextRef="#ctx0" brushRef="#br0" timeOffset="42059.4347">22313 3175 0,'0'0'0,"0"-18"0,53 1 15,53-1 1,17 18 0,-52 18-16,17 17 15,-53-17-15,-17-1 0,0 19 16,-18 34-16,-18-35 16,0 18-16,-34 18 15,34-36-15,0 18 16,36 18-16,0-54 15,34 54-15,1-36 16,36 0-16,-54 1 16,0-1-16,-35-17 15,-18-1 1,-17 1-16,0-18 16,0 0-16,-18 0 0,-18 17 15,36-17-15,-18 0 16,35-17-16</inkml:trace>
  <inkml:trace contextRef="#ctx0" brushRef="#br0" timeOffset="42385.8515">23195 3845 0,'18'0'0,"-36"0"0,53 0 16,-17-17-16,17-1 0,-17 0 16,17-35-16,-17 18 15,-18-18 1,0 36-16,-18-1 0,-17 0 16,17 18-16,-35 0 15,18 18-15,-18 35 16,36-18-16,-1 18 15,18-18-15,35 1 16,1-19 0,-1 1-16,0 0 0,71-1 15,-71-17-15,53 0 16,-35 0-16</inkml:trace>
  <inkml:trace contextRef="#ctx0" brushRef="#br0" timeOffset="43038.0817">23707 3704 0,'-36'0'15,"72"0"-15,-89 0 0,17 18 16,36-1-16,-17 36 16,17-35-16,0 0 15,17 17-15,1-17 0,0-18 0,-1 17 16,19-17-16,-1 0 0,18 0 15,-35-17-15,17-19 16,-18 1-16,-17 17 16,18-35-1,-18 18-15,-18-18 16,1 18-16,17 53 31,17 35-15,1-18-16,-18 0 15,35 0-15,-17-17 16,0 0-16,-18-1 0,17-17 16,1 0-1,-18-35 1,0 17-16,0 1 0,0-1 16,-18 0-16,36 18 15,-18 18 1,18 0-16,-18-1 15,17 1-15,1 0 16,-1-18 0,1 0-16,0-18 15,-18 0-15,17 1 16,-17-1-16,18 0 0,0-17 0,-1 18 16,19-1-16,-19 0 15,18 18 1,-17 0-16,0 36 15,-1-19-15,1 1 0,0 17 16,-18-17-16,17 17 16,1-35-16,0 18 15,-1-18-15,-17 17 16,18-17-16,0 0 16</inkml:trace>
  <inkml:trace contextRef="#ctx0" brushRef="#br0" timeOffset="43856.4299">24324 3739 0,'0'-17'0,"18"-1"16,-18 1-16,35-19 15,-35 19-15,18-19 16,-1 36-16,1-17 16,17 17-1,-17 17-15,17 19 16,0-19-16,1 36 15,-19-35-15,1-1 16,0 19-16,-1-19 16,1 1-1</inkml:trace>
  <inkml:trace contextRef="#ctx0" brushRef="#br0" timeOffset="44361.6328">25718 3140 0,'-18'-18'0,"36"36"0,-36-54 16,18 1-16,0 18 15,0-1-15,0 0 16,0 1 0,-18 17-16,-35-18 15,36 36-15,-36-1 16,-35 36-16,52-18 15,-17 36-15,36-36 16,17 53 0,17-52-16,54 34 15,-18-34-15,35 34 16,-35-52-16,0 17 0,35 18 16,-53-35-16,-17 35 15,-18-36-15,-35 18 16,-53-17-1,52-18-15,-17 0 16,18 0-16,0 0 0,-1 0 16,1-18-16,35 1 15</inkml:trace>
  <inkml:trace contextRef="#ctx0" brushRef="#br0" timeOffset="45012.2099">26017 3634 0,'18'-18'0,"-36"36"0,54-36 16,-19 0-16,36-17 16,-18 0-16,-17 17 0,0 1 15,-18-19 1,0 19-16,-36 17 15,1 0-15,-18 17 16,18 1-16,0 0 16,-1 17-16,19 0 15,17 0-15,0 1 16,35-1 0,36 0-16,-36-17 15,53-18-15,-35-18 16,18 1-16,-54-1 15,36 0-15,-35 1 16,-18-19 0,0 19-16,0-1 15,0 0-15,-35 18 16,35 18-16,-18-18 0,18 18 16,0 17-16,0-17 15,18 17 1,-1-17-16,1-1 0,-1 1 15,1-18-15,0 0 0,-1 0 16,1 0-16,17 0 16,-35-18-16,0 1 15,0-1-15,-17-17 16,-1 35-16,18-18 16,-18 0-16,18 1 15,18-1 1,0 18-16,17-18 15,0 18 1,-17-17 0,-1 17-16,19 0 15,-19 0-15,1 0 16,0 17-16</inkml:trace>
  <inkml:trace contextRef="#ctx0" brushRef="#br0" timeOffset="45512.0714">26758 3616 0,'-17'0'16,"34"0"-16,-34 18 0,17-1 16,17-17-16,-17 18 15,18-18-15,-1 0 0,36 0 16,-35-18-16,35-17 15,-35 17-15,-1-17 16,19-35 0,-36 34-16,17-17 0,-17 18 15,0-88-15,0 52 16,-17 0-16,17 1 0,-18 17 16,18 18-16,-18 17 15,18 53-15,-17 71 16,17-35-1,17 17-15,-17-18 0,53 72 16,-35-72-16,35 36 16,-18-71-16,0 1 15,18-1 1,-35-35-16,17 0 16,-17 0-16,-1-18 15,1 1-15,0-1 0,17-35 16,-17 53-16,-1-18 15,1 18-15,-1 18 16,-17 17 0,18-17-16,0 17 15,-18-17-15,0-1 0,17 19 16,1-36-16</inkml:trace>
  <inkml:trace contextRef="#ctx0" brushRef="#br0" timeOffset="55946.502">20884 2152 0,'-17'0'15,"34"0"-15,19 0 16,-19 0-16,19 0 16,17 0-16,-18 0 0,53-18 15,-53 18-15,36-17 16,-36 17-16,18 0 16,-35 0-1,17-18-15,-17 18 16,-18-18-1,-18 1-15</inkml:trace>
  <inkml:trace contextRef="#ctx0" brushRef="#br0" timeOffset="56245.7335">21308 1923 0,'17'0'16,"36"0"-1,-35 0-15,17 0 16,1 17-16,-1-17 0,0 0 16,36 18-16,-36 0 15,18-1-15,-53 1 16,0-1-16,0 1 15,-53 17-15,18-17 16,-1 17-16,1-17 16,-18 17-16,36-17 15,-19 17-15</inkml:trace>
  <inkml:trace contextRef="#ctx0" brushRef="#br0" timeOffset="59713.2622">21255 3757 0,'35'0'16,"0"0"-16,1 0 0,17 0 15,52-18 1,-52 1-16,53-1 15,-71 1-15,1 17 16,-1 0-16,-17-18 0</inkml:trace>
  <inkml:trace contextRef="#ctx0" brushRef="#br0" timeOffset="59977.9008">21696 3528 0,'17'17'0,"-34"-34"0,70 34 15,-18 1-15,0 0 16,18-1-16,-35 1 16,17 17-1,-17-17-15,-18 0 0,0-1 16,-18 18-16,-17-17 15,-18 35-15,35-35 16,-17 17-16,17-17 16,1-18-16</inkml:trace>
  <inkml:trace contextRef="#ctx0" brushRef="#br0" timeOffset="73079.1931">30674 2981 0,'0'-18'15,"18"18"-15,-18 18 16,17 17 0,1 1-16,0 69 15,-1-52-15,1 18 0,0 52 16,34-34 0,-34-37-16,0-16 15,-1-1-15,19 0 16,-19-17-16,1-18 15,-18-53 1</inkml:trace>
  <inkml:trace contextRef="#ctx0" brushRef="#br0" timeOffset="73450.3989">30780 2981 0,'35'-35'15,"-70"70"-15,88-70 0,-18 17 0,53 0 16,-35 1-16,-18 17 16,18 0-16,18 35 15,-36-17-15,0 35 16,-35-18-16,0 35 16,-17-52-16,-36 53 15,35-54-15,1 19 16,-1-19-16,18 1 15,0-1-15,18 1 0,-1 0 16,1 17-16,0-17 0,17 17 16,-18 0-16,1 1 15,-18-19 1,-35 36-16,17-35 16,-35 17-16,18-17 15,-18-18 1,53 17-16,-18-34 15,18-1-15,18 18 16</inkml:trace>
  <inkml:trace contextRef="#ctx0" brushRef="#br0" timeOffset="73985.7772">31750 2928 0,'0'0'16,"0"-18"-16,0 36 47,18 17-32,-18-17-15,17 70 16,-17-53-16,18 71 16,-18-53-1,18 0-15,-1 53 16,-17-53-16,18 17 15,-18-34-15,0 17 16,0-36-16,0 1 0,-18-36 31</inkml:trace>
  <inkml:trace contextRef="#ctx0" brushRef="#br0" timeOffset="74407.8074">31574 3228 0,'0'-18'0,"-18"18"16,18-17-1,0-1 1,0 0-16,0 1 16,0-19-1,0 19-15,18 17 16,-1-18-16,1 1 0,0-36 16,17 17-1,0 19-15,0-19 16,-17 19-16,0-1 15,-1 18-15,1 0 0,0 0 16,17 35 0,-18-17-16,36 35 15,-35-35-15,17 17 16,1-17-16,17 17 16,-1-18-16</inkml:trace>
  <inkml:trace contextRef="#ctx0" brushRef="#br0" timeOffset="88950.4901">30639 4092 0,'17'0'31,"54"0"-15,-36 0-16,18 0 0,0 0 16,0 0-16,18 18 0,87-18 15,-70 0-15,1 0 16,-1 0-16,124 0 15,-107 0-15,1-18 16,-18 18-16,18 0 0,-18-17 0,-17 17 16,35 0-1,-71 0-15,0 0 16,-35-18 15,0 0-15,-17 1-1,17-1-15,0-35 16,17 35-16,1-52 16,-18 35-16,18-18 15,-1 17-15,-17-16 0,18-19 0,0 18 16,-1-88 0,-17 70-16,18-105 15,-18 105-15,0-87 16,-18 105-16,1 0 0,-1 18 15,18-1-15,-18-17 16,1 36-16,-1-19 16,18 19-16,0-1 15,0 36 32,-35-18-31,17 0-1,-17 0-15,-53 0 16,35 0-16,-71-18 16,54 1-16,-1-1 0,-17 0 15,-88-17 1,-18 0-16,105 17 0,-17 0 16,18 1-16,-70-18 15,87 35-15,18-18 16,-70 0-16,87 18 15,-17 0-15,18 0 0,-18 0 16,0 0 0,36 0-16,-1 0 0,0 0 15,18 18 17,-17-18-17,17 18-15,-18-18 16,18 17-16,-18 1 15,18-1 1,0 19 0,0-19-16,0 19 0,0 34 15,18-17-15,0 106 16,-18-71 0,35 88-16,-17-70 15,-1-18-15,36 71 16,-18-71-16,-17-17 15,17 0-15,1 52 16</inkml:trace>
  <inkml:trace contextRef="#ctx0" brushRef="#br0" timeOffset="106679.8026">6685 10866 0,'0'17'0,"35"71"15,-35-35-15,53 124 16,-35-71-16,0-18 16,17 35-16,-17-35 0,17 106 15,-35-141 1,35 36-16,-35-54 16,-18-70-1,-34-71 1,34 53-16,-17-124 15,17 107-15,18-18 16,-18-1-16,36-87 16,0 106-16,35-36 15,-18 88-15,53-17 16,-53 35-16,-17 0 16,35 35-16,-36-17 15,-17 52-15,0-17 16,-17 35-16,-1-52 15,1-1-15,-19 35 16,19-34-16,17 17 16,0-36-16,0 1 0,17 0 15,36 34 1,-18-34-16,54 35 16,-54-35-16,36 35 15,-36-36-15,0 1 16,18-18-16</inkml:trace>
  <inkml:trace contextRef="#ctx0" brushRef="#br0" timeOffset="107176.5106">7514 11271 0,'0'0'15,"0"106"-15,0-35 0,18 17 16,-18-35-16,17-18 0,-17 0 16,18 1-16,0-19 15,-18 1-15,17-18 16,-17-18 0,0 1-16,0-36 0,0 17 0,-17-69 15,-1 52 1,18-18-16,-18 18 0,18-17 0,-17-36 15,17 88 1,0 1-16,17 17 16,19 52-16,-19-16 15,1 17-15,0 0 0,-1-1 16,54 37 0,-54-36-16,54-1 15,-36-16-15,1-19 0,-19-17 16,19 0-16,-19 0 0,1-17 15,-1-19-15,-17 1 16,0 0-16,0 0 0,-35-71 16,18 71-1,-19-71-15,1 70 16,0-16-16,17 34 16,0 0-16,36 18 31</inkml:trace>
  <inkml:trace contextRef="#ctx0" brushRef="#br0" timeOffset="107652.2767">8149 11324 0,'0'0'16,"18"124"-16,-1-54 0,1 71 15,-18-88-15,18 18 16,-1-36-16,-17-17 16,0-36-1,-17-52 1,17 34-16,-18-87 16,18 52-16,0 1 15,-18-1-15,18 1 16,0-1-16,0-35 15,0 89-15,18-1 16,0 53-16,17 36 16,-17-18-16,-1 17 15,1-17-15,35 71 16,-36-72-16,19-16 16,-1 17-16,0-36 0,1 19 15,34-19-15,-52-17 16,52-35-16,-52 0 15,0-1-15,-1 1 0,-17-18 16,0 18-16,0-36 0,-17-52 16,-19 52-16,19 1 15,-1-1-15,0 18 16,-34-17-16,16 52 16,19 0-16,-19 18 0</inkml:trace>
  <inkml:trace contextRef="#ctx0" brushRef="#br0" timeOffset="111314.0737">10195 11359 0,'0'0'0,"-17"-17"0,-19-1 16,19 18-16,-19 0 16,19 0-16,-1 18 15,18 17-15,-17 0 16,17 1-16,0-1 0,0 0 15,52 36-15,-34-54 16,53 19-16,-36-36 16,0 17-16,0-17 0,1-17 15,17-1-15,-36 0 16,1-17 0,-18 17-16,0 36 31,0 17-16,18-17-15,17 0 16,0-18 0,-17 0-16,35-36 15,-36 19-15,1-19 16,-18 19-16,-18-18 0,1 17 16,-36-35-16,18 35 15,-1 1 1,19 17-16,-1 17 0</inkml:trace>
  <inkml:trace contextRef="#ctx0" brushRef="#br0" timeOffset="111685.0598">10724 11642 0,'0'0'16,"0"17"-16,18 1 0,-18-36 15,18-17 1,-18 0-16,0 17 16,0-52-16,0 52 15,0-17-15,0 17 16,17 36 0,-17 17-1,18 0 1,-18-17-16,35 17 15,-17-17-15,0-18 16,-1-18-16,1 0 16,-18 1-1,17-1 1,-17 36 0,18 17-1,0-17-15,-18-1 0,35 1 16,-17 0-16</inkml:trace>
  <inkml:trace contextRef="#ctx0" brushRef="#br0" timeOffset="112040.2418">11236 11536 0,'18'88'15,"-1"-35"-15,-17 18 16,36 34-16,-19-52 15,1 35-15,-1-35 16,-17-35 0,-17-36-1,-1 1-15,-35-71 16,36 35-16,-19-71 16,36 54-16,-17-72 15,17 90-15,35-1 16,-17 35-16,52-17 0,-35 35 15,18 35 1,-35 0-16,-18 1 0,18-1 16,-36 35-16,-17-17 15,17-17-15,18-19 16,-18-17-16,1 18 16,-1-18-16,36-35 15,-1-1-15</inkml:trace>
  <inkml:trace contextRef="#ctx0" brushRef="#br0" timeOffset="112475.2659">11483 11483 0,'0'35'15,"0"-17"-15,0 17 16,18-17-16,-18 17 16,17-17-16,18-1 15,-17-17-15,17 0 16,-17 0-16,0-35 15,-1 17-15,-17 1 0,0-36 16,0 35 0,18 1-1,-18-1 1,18 18-16,-18 18 16,17-18-1,1 17-15,0-17 16,-18-17-1,0-1-15,0 0 16,-18 18 0,36 18 15,-18 0-31,52-1 16,-34-17-16,17 0 15,1 0-15,-1-17 0,0-1 16,0 18-16,1-18 0,17-17 15,-36 17-15,1-17 16,-18 17 0,-18 1-16</inkml:trace>
  <inkml:trace contextRef="#ctx0" brushRef="#br0" timeOffset="112664.2676">11942 11077 0,'0'53'15,"0"-106"-15,0 141 0,0 1 16,0-54 0,0 71-16,0-53 15,0 0-15,0-18 16,0 18-16,17-18 0,1 18 16,-1-18-16,1 1 15,0-36-15</inkml:trace>
  <inkml:trace contextRef="#ctx0" brushRef="#br0" timeOffset="113007.4059">12277 11536 0,'0'-18'0,"-18"1"15,0 17 1,1 0-16,17 17 16,-18 1-1,18-1-15,35 19 16,-17-19-16,0 1 16,52 0-16,-52-1 15,17-17 1,-17 18-16,-36 0 15,-35-1 1,18 1-16,0-18 0,-1 18 16,-17-1-16,36-17 15,-1 0 1</inkml:trace>
  <inkml:trace contextRef="#ctx0" brushRef="#br0" timeOffset="113774.6939">12241 11642 0,'18'0'47,"17"0"-32,1 0-15,-1-18 16,-17 0-16,17 1 16,-18-1-16,-17-17 15,0 17 1,0 1-16,-17-19 15,-1 36-15,-35-17 16,36 17-16,-36 17 16,35-17-16,-17 53 15,35-35-15,0 17 0,0-17 16,35 52 0,0-52-16,-17 0 0,17-1 15,53 1 1,-52-18-16,-1-18 0,18-17 15,-35 17-15,17-35 16,-35 36-16,0-19 16,0 19-16,0-18 15,17 35 1,19 35 0,-19-18-16,54 36 15,-53-17-15,17-19 16,0 36-16,-17-35 15,-18 0-15,-18-1 16,0 1-16,-52-1 16,17-17-16,18 0 0,-1 0 15,-16-17-15,-19-1 16,53 18-16,1-17 16,-1 17-16</inkml:trace>
  <inkml:trace contextRef="#ctx0" brushRef="#br0" timeOffset="114448.9125">14340 10989 0,'36'53'16,"-72"-106"-16,107 159 0,-53-53 15,17-18-15,0 18 0,-17 0 0,17 0 16,18 17-16,-35-34 16,-1-1-1,-34-35-15,-19-71 16,19 36 0,-36-88-16,35 52 15,-17-70-15,35 53 16,0 17-16,18 1 0,17 17 15,71 17 1,-53 19-16,52 34 16,-52 1-16,0 53 15,-35-36-15,-18 0 0,0 0 16,-53 36-16,18-36 16,-1-17-16,-17 0 15,18-1-15,-53-17 16,70 0-16,1 0 0,-1 0 15,18-17-15</inkml:trace>
  <inkml:trace contextRef="#ctx0" brushRef="#br0" timeOffset="114732.4248">15416 10636 0,'-35'0'15,"70"0"-15,-88 0 16,36 36-16,-18-1 0,17 71 16,0-36-16,18 89 15,18-71-15,0-17 16,17-18-16,18 70 15,-18-88-15,0 1 0,1-19 16,-19 19-16,19-36 16,-36 17-16,17-17 0</inkml:trace>
  <inkml:trace contextRef="#ctx0" brushRef="#br0" timeOffset="115371.5272">16016 11201 0,'0'17'16,"0"1"-16,18 0 0,-18-1 16,0 19-16,17-19 0,19 18 15,-1-17-15,0 0 16,-17-18-16,17-36 16,-17 19-1,-18-36-15,0 18 16,0 17-16,0-35 15,17 71 1,1 52 0,0-17-16,-1 18 15,1-18-15,17 0 0,1 70 16,-36-70-16,17-18 16,-17 18-16,-17-18 0,17-17 15,-53 17-15,35-17 16,-35-18-1,18-18-15,0 1 16,-1-1-16,1 0 0,17-17 0,-17-18 16,17 0-1,18-53-15</inkml:trace>
  <inkml:trace contextRef="#ctx0" brushRef="#br0" timeOffset="115743.9223">16669 10583 0,'0'0'0,"0"18"15,-18 53 1,18-36 0,18 35-16,-18 54 15,17-54-15,-17 1 0,18 0 16,0-19-16,-1 54 15,1-53-15,0-18 0,-18 1 16,35-1 0,-35-17-16,0-1 0,18-17 15,-1-17-15</inkml:trace>
  <inkml:trace contextRef="#ctx0" brushRef="#br0" timeOffset="115973.0572">17022 11130 0,'0'0'16,"35"35"-16,0-17 0,18 17 15,-18-17-15,36 0 16,-36-18-16,0 17 15,18 1-15,-35-18 16,0 0-16,-1 0 16</inkml:trace>
  <inkml:trace contextRef="#ctx0" brushRef="#br0" timeOffset="116162.0344">17339 11130 0,'-53'35'0,"106"-70"0,-141 106 16,35-18-16,18-36 15,-1 36 1,36-35-16,0-1 0,18 1 16,0 0-1,-1-18-15</inkml:trace>
  <inkml:trace contextRef="#ctx0" brushRef="#br0" timeOffset="116411.6985">17515 10619 0,'0'0'16,"53"70"-16,-17-35 0,52 54 16,-53-36-16,36 52 15,-36-52-15,-17 18 16,-18-18-16,0 53 16,-18-53-16,0 17 0,1-17 15,-19-18-15</inkml:trace>
  <inkml:trace contextRef="#ctx0" brushRef="#br0" timeOffset="119209.3105">5997 8043 0,'18'0'16,"0"0"0,-1 0-16,18 0 15,1-17-15,-1 17 0,0-18 16,1 0-16,69 1 16,-52 17-16,0-18 0,0 18 15,18-17-15,70-1 16,-53 18-16,0-18 15,0 18-15,1-17 0,105-1 16,-106 18-16,18 0 16,17 0-16,-17 0 0,17 0 15,142 0 1,-142 0-16,160 18 16,-142-18-16,159 17 15,-159 1-15,18-18 0,-1 18 16,-17-18-16,195 0 15,-178 0-15,213 0 16,-195 0-16,194 17 16,-175-17-16,-1 0 15,0 0-15,0 0 0,194 18 16,-194-1-16,194-17 16,-194 18-16,159 0 15,-177-18 1,-17 0-16,141 17 15,-54-17-15,-157 0 16,-19 0-16</inkml:trace>
  <inkml:trace contextRef="#ctx0" brushRef="#br0" timeOffset="121283.0379">16069 12947 0,'0'0'0,"0"35"16,18 1-16,-18-1 0,17 18 15,1 35-15,-18-53 16,18 36-16,-18-36 16,0-17-16,-18-1 15,0-17 1,-17-17-16,17-19 16,1 1-16,-1 0 15,0 0-15</inkml:trace>
  <inkml:trace contextRef="#ctx0" brushRef="#br0" timeOffset="121409.8774">15875 12735 0,'0'-17'16,"0"34"-16,18-34 0,-1 17 0,19 0 16,-1 17-16,-18-17 15</inkml:trace>
  <inkml:trace contextRef="#ctx0" brushRef="#br0" timeOffset="121940.0654">16298 12859 0,'-35'17'15,"70"-34"-15,-70 52 0,35 0 16,0 1-16,0-19 0,18 1 16,17 17-16,-17-35 15,17 18-15,0-18 16,-17-18-16,-1 18 16,1-17-16,-18-19 15,0 19-15,0-19 16,-18 1-16,18 17 0,-17 1 15,17 34 1,0 1 0,35 17-1,-35 1-15,18-19 0,-1 1 16,-17 0-16,36-1 16,-19-17-1,-17-35 1,0 17-16,0-17 15,0 17-15,18-17 16,-18 17-16,0 1 0,18 17 16,-1 0-1,-17 35 1,18 0-16,-1 1 16,-17-1-16,18-17 0,-18 17 15,18-35-15,-18 17 16,17-17-16,1 0 15</inkml:trace>
  <inkml:trace contextRef="#ctx0" brushRef="#br0" timeOffset="122229.337">16792 12982 0,'36'18'16,"-19"-18"-16,1-18 0,17 1 15,-17-1-15,17 0 16,-35 1-16,0-1 16,0 0-16,-35 1 15,17 17-15,0 17 16,1 1 0,-1 17-16,1 1 15,34-1-15,-17 0 16,18-17-16,17-1 0,18 1 15,0 0-15,17-18 16,-34 0 0,17-18-16</inkml:trace>
  <inkml:trace contextRef="#ctx0" brushRef="#br0" timeOffset="122829.7663">18574 12894 0,'0'0'0,"17"35"15,1-17-15,17 35 16,-17-18-16,0 0 16,17 18-16,-17-35 15,-1 0-15,1-1 16,-1-17-16,1 0 0,0-35 16,-18 17-16,0-17 15,0 17-15,-18-52 16,18 52-16,-18-35 15,18 36-15,0-1 16</inkml:trace>
  <inkml:trace contextRef="#ctx0" brushRef="#br0" timeOffset="122985.1796">18944 12947 0,'18'35'15,"-36"-70"-15,71 106 0,-35-54 0,-18 1 16,17-1 0,1 1-16,0-18 0</inkml:trace>
  <inkml:trace contextRef="#ctx0" brushRef="#br0" timeOffset="123135.0777">19032 12788 0,'18'18'31,"-18"-1"-15,18-17-16</inkml:trace>
  <inkml:trace contextRef="#ctx0" brushRef="#br0" timeOffset="123364.1883">19068 12929 0,'0'0'15,"0"36"-15,17-36 0,1 17 16,0 1 0,-1 0-16,18-18 15,-17 17-15,-36-17 16,1 18-1,-1-18-15,-17 17 16,17-17-16,1 0 16,17 18-1</inkml:trace>
  <inkml:trace contextRef="#ctx0" brushRef="#br0" timeOffset="123491.5439">19279 13000 0,'0'0'0,"0"18"0,0 17 16,0-18-16,0 1 15</inkml:trace>
  <inkml:trace contextRef="#ctx0" brushRef="#br0" timeOffset="123802.2538">19368 12876 0,'17'0'0,"1"0"15,35-17-15,-18 17 16,18-18 0,-35 18-16,17 0 0,-18 0 15,-17-18 1</inkml:trace>
  <inkml:trace contextRef="#ctx0" brushRef="#br0" timeOffset="123984.7384">19473 12682 0,'0'0'15,"0"36"-15,18-19 0,-18 54 16,0-36-1,0 36-15,18-36 16,-18 18-16,0-18 16,17-17-16,-17-1 15</inkml:trace>
  <inkml:trace contextRef="#ctx0" brushRef="#br0" timeOffset="124347.7029">19791 12929 0,'0'0'15,"0"-17"-15,-18 17 16,-17 0 0,17 17-16,1 19 15,17-19-15,0 19 16,0-19-16,17 18 16,1-17-16,17 0 15,-17-18-15,-18 17 0,0 1 16,-18 0-1,-17-18 1,17 17-16,1-17 16,-1 0-16</inkml:trace>
  <inkml:trace contextRef="#ctx0" brushRef="#br0" timeOffset="125717.9864">21167 12806 0,'-18'-18'16,"36"36"-16,-54-53 0,-17 35 16,36 0-16,-18 35 15,17 0-15,-17 18 16,35-18-16,0 1 16,0-19-16,17 19 15,1-19-15,17-17 16,0 0-16,-17 0 0,0-17 15,17-19 1,-17 19-16,-1-36 16,-17 0-16,0 35 15,0-17-15,-17 17 16,17 36 0,35 17-1,-17-17 1,-18-1-16,17 1 0,1 17 15,17-17-15,0 0 16,-35-1-16,18 1 16</inkml:trace>
  <inkml:trace contextRef="#ctx0" brushRef="#br0" timeOffset="126104.0103">21449 12612 0,'0'0'0,"-18"-88"0,1 52 16,-1 19-16,0-1 0,1 18 15,17 18 1,-18 52-16,18-17 16,18 53-1,-18-53-15,17 53 16,1-71-16,0 36 15,-18-36-15,17-17 16,-17-1-16,-17 1 0,-1-18 16,0 0-1,1-18-15,-1 1 16,18-19-16,0 1 16,0 17-16,18 1 0,-1-1 15,1 0-15,0 18 16,-1 0-16,1 0 0,35 0 15,-36 0-15,1 0 16,-18 18-16,18-18 0,-18 18 16,0-1-16</inkml:trace>
  <inkml:trace contextRef="#ctx0" brushRef="#br0" timeOffset="126282.9868">21537 12912 0,'0'0'0,"18"-18"15,-18 0-15,17-17 16,1 35-16,0-18 16,-1 18-16,1 0 15,0 0 1,-18 18 0,17-18-16,-17 18 15</inkml:trace>
  <inkml:trace contextRef="#ctx0" brushRef="#br0" timeOffset="126399.2963">21713 12894 0,'0'35'16,"0"-70"-16,18 70 0,-18-17 15,18 0-15,-18-1 0,17-17 16</inkml:trace>
  <inkml:trace contextRef="#ctx0" brushRef="#br0" timeOffset="126537.6627">21819 12735 0,'0'0'16,"0"18"0,0 0-1</inkml:trace>
  <inkml:trace contextRef="#ctx0" brushRef="#br0" timeOffset="126916.5888">21872 12876 0,'0'0'15,"-17"18"-15,17 0 0,0-1 16,0 1-1,0 0-15,0-1 0,17 1 16,1-18-16,0 0 16,-1 0-16,18 0 15,-17-18-15,0-17 16,-1 35-16,-17-35 16,0 17-16,-17 18 31,17 18-16,0-1 1,0 19 0,0-19-16,0 1 15,17-18-15,1 18 16,0-18 0,-1 0-1</inkml:trace>
  <inkml:trace contextRef="#ctx0" brushRef="#br0" timeOffset="127773.8871">22172 12876 0,'0'-17'16,"0"-1"-1,-18 18 1,1 0-16,-1 0 16,1 0-16,-1 18 0,0 17 15,1-17-15,17 17 16,-18-17-16,18-1 15,0 1-15,18 17 16,-1-35-16,1 0 16,0 0-16,-1 0 15,36-35-15,-35-18 16,-18 18 0,17-1-1,-17 19-15,-17-1 16,17 36-1,17 17 1,1-17 0,17 17-16,-17-17 15,0-1-15,17 1 16,-18 0-16,19-1 16</inkml:trace>
  <inkml:trace contextRef="#ctx0" brushRef="#br0" timeOffset="129125.0363">21519 12912 0,'0'17'0,"18"-17"15,-18 18-15,18 0 16,-18-1-16,0 1 16,17 0-16,-17-1 15,0 18-15,18-17 16</inkml:trace>
  <inkml:trace contextRef="#ctx0" brushRef="#br0" timeOffset="129953.624">23072 13000 0,'17'0'0,"1"0"16,0 0-1,-1 0-15,1 0 16</inkml:trace>
  <inkml:trace contextRef="#ctx0" brushRef="#br0" timeOffset="130084.472">23389 13018 0,'18'0'16,"-36"0"-16,53 0 0</inkml:trace>
  <inkml:trace contextRef="#ctx0" brushRef="#br0" timeOffset="130220.3341">23724 13053 0,'0'0'0,"18"0"16,0 0-16</inkml:trace>
  <inkml:trace contextRef="#ctx0" brushRef="#br0" timeOffset="130341.6568">23865 13123 0,'0'18'16</inkml:trace>
  <inkml:trace contextRef="#ctx0" brushRef="#br0" timeOffset="135970.7674">10425 11448 0,'0'0'0,"-18"0"94,18 17-78,-18 1-1,18 17-15,-17-35 16,17 18-16,0-1 16</inkml:trace>
  <inkml:trace contextRef="#ctx0" brushRef="#br0" timeOffset="137332.1983">10724 11553 0,'0'-17'16,"0"34"31,0 1-32,0 0-15,-17 35 16,17-36-16,0 1 15,0 35 1,0-35-16,0-1 16,0-34-1,0-1 1,0 0 0,0-17-1,17 17-15,1-17 16,-18 17-16,18 18 15,-18-17-15,17 17 16,1 0-16,-18-18 16,18 18-1,-1 18-15,1-18 16,-18 35 0,18-35-16,-18 35 15,0-17-15,17-18 16,-17 18-16,0-1 0,0 1 15,18-18-15,-18-18 47,0 1-47,0-1 16,0-17 0,0 17-16,17-17 15,1 35 1,0-18-16,-18 0 15,35 1-15,-17 17 16,-1 17 0,1 1-1,0 17 1,-18-17-16,35 17 16,-35-17-16,35 0 15,-35-1-15,18 1 16,-18 0-16,0-1 15,0 1 1</inkml:trace>
  <inkml:trace contextRef="#ctx0" brushRef="#br0" timeOffset="142551.5517">16228 10795 0,'-18'0'15,"36"0"16,-1-18-15,19 18 0,-19 0-16,19-17 15,-19 17-15,1 0 0,17 0 16,-17 0-16,17-18 16,-17 18-16,-18-18 15</inkml:trace>
  <inkml:trace contextRef="#ctx0" brushRef="#br0" timeOffset="142743.5613">16439 10619 0,'0'35'16,"-17"-17"-16,17-1 15,-18 36 1,1-35-16,17 35 15,-18-36-15,18 19 16,0-19 0,-18 1-16</inkml:trace>
  <inkml:trace contextRef="#ctx0" brushRef="#br0" timeOffset="142916.9693">16263 10654 0,'18'18'15,"-1"-1"-15,19 18 16,-36 1-16,35-19 0,0 19 16,-17-1-1,17-17-15,-17-1 16</inkml:trace>
  <inkml:trace contextRef="#ctx0" brushRef="#br0" timeOffset="146293.2948">21184 10689 0,'0'18'0,"36"70"16,-19-35-16,1 0 15,0 17-15,-1 1 0,1 0 16,-1-1-16,1-17 0,17 53 16,-17-89-16,17 19 15,-35-54 1,-17-35-1,-1 18-15,-35-71 16,35 53-16,1-17 16,-18-124-1,35 52-15,17 19 16,1 88-16,70-1 16,-35 19-16,53 34 15,-53 1 1,0 0-16,-1 17 0,-16 0 15,-1 1-15,-17-1 0,-18 53 16,-18-53-16,-53 36 16,19-54-16,16 1 15,-70 17 1,71-35-16,0 0 0,-18 0 16,53-17-1,0-1-15,18 18 16</inkml:trace>
  <inkml:trace contextRef="#ctx0" brushRef="#br0" timeOffset="146754.3039">22172 10566 0,'0'0'16,"-18"0"-16,18 17 0,-35 36 15,18-17-15,17-1 16,0 18-16,-18 35 15,36-35-15,-18 0 0,17-18 16,1 18-16,-1-18 16,1 1-16,0-19 0,-1 18 0,1-17 15,0 0-15,35-1 16</inkml:trace>
  <inkml:trace contextRef="#ctx0" brushRef="#br0" timeOffset="147187.9568">22472 10989 0,'0'0'0,"-18"18"16,18 35-16,0-36 16,18 19-16,0-19 15,-1 1-15,19-1 0,16 19 16,-16-36-16,17 0 15,-36-18-15,19-17 16,-19 0-16,-17-18 16,18 17-16,-18 1 15,0 17-15,0 54 32,17 34-17,-17-34-15,18 69 16,-18-52-16,35 53 15,-35-71-15,18 18 0,-18-17 16,0-19-16,0 18 16,-18-17-16,18 0 0,-35-18 15,0 17-15,17-17 16,-17-17-16,17-1 16,-17 0-16,17 1 0,-17-18 15,17 17-15,1-17 0,-1-1 16,1-17-16</inkml:trace>
  <inkml:trace contextRef="#ctx0" brushRef="#br0" timeOffset="147542.9016">22507 10724 0,'0'0'16,"0"-17"-16,0-1 0,18 1 16,0-1-1,-1 0-15,36-17 16,-53 17-16,18 1 0,-1 17 15,-17-18-15,18 0 16,0 18 0,-1 18-1,1 17-15,0-17 16,-1 0-16,1-1 0,-1 19 16,1-36-16,0 17 15,-1-17-15,1 18 0</inkml:trace>
  <inkml:trace contextRef="#ctx0" brushRef="#br0" timeOffset="148382.3559">23230 10566 0,'18'-18'16,"-18"0"-16,0 1 15,18-1 1,-18 36 15,0 52-15,17 19-16,-17-19 16,0 54-16,18-54 15,0 54 1,-1-71-16,-17-1 0,18 1 15,-18-17-15,18 34 16,-1-52-16,-17 17 16,0-17-16,18-1 15</inkml:trace>
  <inkml:trace contextRef="#ctx0" brushRef="#br0" timeOffset="148639.0382">23601 10989 0,'0'0'0,"17"18"0,1-1 16,35 36-16,-35-35 15,70 35 1,-53-36-16,0 19 16,1-19-16,-1 1 0,36 17 15,-54-35-15,1 18 16,-1 0-16</inkml:trace>
  <inkml:trace contextRef="#ctx0" brushRef="#br0" timeOffset="148843.882">23989 11024 0,'-35'0'0,"70"0"0,-106 0 16,18 36-16,18-19 15,-35 36 1,34-35-16,19-1 0,-1 1 15,18 0-15,-18 17 16,18-17-16,18-1 16</inkml:trace>
  <inkml:trace contextRef="#ctx0" brushRef="#br0" timeOffset="149140.3038">24007 10548 0,'0'0'16,"52"35"-16,-16 1 0,34 34 15,-17-35-15,35 54 16,-52-36-1,-1-18-15,18 71 16,-35-53-16,-18 52 16,0-52-16,-18 36 15,0-37-15,-35 37 16,18-54-16,0 18 16</inkml:trace>
  <inkml:trace contextRef="#ctx0" brushRef="#br0" timeOffset="155195.6937">19015 10266 0,'-18'0'16,"0"0"-1,36 0 32,0 17-31,-1-17-16,1 18 16,0 0-16,-1-18 0,54 35 15,-36-17-15,18-1 16,-18 1-16,1 0 0,52-1 15,-53 1 1,18-18-16,-18 18 0,36-1 16,-36-17-16,-17 0 15,17 0-15,-17 18 0,-1-18 16,-34 0 0,-1 17 15,0 1-16,1-18-15,-19 18 16,1-1-16,18 1 0,-19 0 16,-34 17-1,34-35-15,19 18 0,-54 17 16,36-18-16,0-17 16,17 18-16,-35 0 15,35 17-15,1-35 16,17 18-16,-18-1 15,18 1-15</inkml:trace>
  <inkml:trace contextRef="#ctx0" brushRef="#br0" timeOffset="158827.0535">19667 11359 0,'18'0'0,"-36"0"0,36-17 15,0 17 1,-36 17 15,-17 1-15,17 0-16,0-1 16,-17-17-16,18 18 15,-19 0-15,1-1 0,-18 1 16,18 0-1,17-1-15,36 1 16,-18-1-16,17-17 16,36 18-1,-35 0-15,53-1 16,-54 1-16,18-18 0,1 18 16,34-1-16,-34-17 15,-1 18-15,-18 0 16,1-18-16,0 17 15,-18 1-15</inkml:trace>
  <inkml:trace contextRef="#ctx0" brushRef="#br0" timeOffset="166635.6582">19420 11765 0,'-17'0'15,"17"-17"32,-18 17-31,18 17 31,18-17-32,-18 18-15,17-18 16,19 35-16,-1-17 15,36-1-15,-36 1 16,53 0-16,-53-1 16,1-17-16,-1 18 0,18 17 15,-36-35 1,1 18-16,-18-1 0</inkml:trace>
  <inkml:trace contextRef="#ctx0" brushRef="#br0" timeOffset="175599.6649">26370 9613 0,'35'0'15,"1"0"-15,70 0 16,-36-17-16,124-1 16,-88 18-16,123-18 15,-105 18-15,105-17 16,-123 17-16,-18 0 0,-17 0 15,-1 0 1,-52 0-16,-53 0 16</inkml:trace>
  <inkml:trace contextRef="#ctx0" brushRef="#br0" timeOffset="175922.8169">27058 9260 0,'-18'-17'16,"36"34"-16,-71-17 0,-35 18 15,17 0-15,-52 52 16,35-52-1,17 17-15,-17 0 0,-71 18 16,89-35-16,-19 35 16,54-18-16,35-17 15,35 52 1,1-34-16,123 52 0,-54-53 16,107 53-1,-106-52-15,106 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3:33:22.1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26211 1588 0,'0'17'16,"18"18"-16,0 1 15,-18 17-15,17 17 0,19 89 16,-19-71-16,19 89 15,-36-89-15,0 70 16,17-87-16,-17 0 16,0-36-16,0-18 15,-17-34 1,-1-54 0,18 18-16,-18-88 15,18 71-15,0-89 16,0-17-1,18 87-15,0 1 0,-1 18 16,18 17-16,54-18 16,-54 71-16,53 0 15,-70 35-15,17 18 16,-35-17-16,0 52 16,-18-53-16,-17 0 15,17 1-15,-17 17 0,-35-1 16,52-34-16,-17 0 15,17-18-15,36 0 16,-1-18 0,1 0-16</inkml:trace>
  <inkml:trace contextRef="#ctx0" brushRef="#br0" timeOffset="228.107">27040 1552 0,'-17'0'0,"34"0"0,-52 0 16,35 18-16,-17 17 0,-1 0 15,0 1-15,1 87 16,-1-70-16,18 88 16,0-70-16,35 35 15,-17-71-15,0 18 16,17-18-16,-18-17 0,54 35 15,-53-53-15,17 17 16</inkml:trace>
  <inkml:trace contextRef="#ctx0" brushRef="#br0" timeOffset="1149.557">27570 1976 0,'0'-18'16,"0"36"15,0 17-16,0 0-15,0 18 16,0-18-16,17 18 16,1-35-16,0 0 15,-1-1-15,1-17 0,-1 0 16,1 0-16,17-35 16,-17 17-16,0-35 15,-18 18-15,17 0 16,-17-1-16,18 19 15,0 34 1,-18 19 0,17-1-16,-17 18 15,18 35-15,-18-35 16,17 35-16,-17-35 16,-17 18-1,-1-54-15,1 36 0,-19-53 16,1 18-1,17-18-15,-35 0 16,36 0-16,-36-18 16,35 1-16,1-36 15,17 35-15,0 0 16,0-17-16</inkml:trace>
  <inkml:trace contextRef="#ctx0" brushRef="#br0" timeOffset="1513.5751">28028 1782 0,'0'0'15,"35"0"-15,1-18 16,17 18-16,-36 0 15,19 0-15,-19 0 16,1 0-16,0 0 0,-1 0 16,1 0-16,-36 0 31,1 0-15,-1 18-1,18-1-15,-35 18 16,17-17-16,0 0 15,18-1-15,-17 1 0,-1 0 16,0-1 0,1-17-16,-1 0 15,18-17-15</inkml:trace>
  <inkml:trace contextRef="#ctx0" brushRef="#br0" timeOffset="1684.9956">28063 1588 0,'0'0'0,"18"17"16,0 1-16,-1 17 0,1 0 16,35 36-1,-35-36-15,17 0 0,-17 1 16,17-1-16,-18-17 0,19 35 16,-19-36-16,1 1 15</inkml:trace>
  <inkml:trace contextRef="#ctx0" brushRef="#br0" timeOffset="2274.3811">28698 1411 0,'0'0'0,"0"35"16,18 36 0,-18-18-16,0 17 0,0 72 15,0-54-15,0-18 16,0 1-16,0-1 0,35 36 15,-35-70 1,36 34-16,-36-35 16,17-17-16,-17 0 15,18-18-15,-18-18 0,0 0 16</inkml:trace>
  <inkml:trace contextRef="#ctx0" brushRef="#br0" timeOffset="2491.4569">28963 1940 0,'35'36'16,"-70"-72"-16,88 89 0,0 0 15,-18-18-15,0-17 0,-17 0 16,53 17-1,-54-35-15,19 18 16,-19-1-16,1-34 16</inkml:trace>
  <inkml:trace contextRef="#ctx0" brushRef="#br0" timeOffset="2664.4172">29245 1958 0,'-70'70'16,"140"-140"-16,-176 176 0,36-36 16,52-34-16,1-1 15,-1 0-15,0 0 0,18-17 16,0 17-16,18-35 16</inkml:trace>
  <inkml:trace contextRef="#ctx0" brushRef="#br0" timeOffset="2913.0786">29457 1411 0,'0'0'16,"88"71"-16,-53-18 0,1 0 0,17 70 15,-36-52-15,1 17 16,17 53-16,-35-71 16,-17 72-1,-1-72-15,0-17 0,1 18 16,-19-36-16,1 18 0,0-18 16</inkml:trace>
  <inkml:trace contextRef="#ctx0" brushRef="#br0" timeOffset="3658.7012">26582 3881 0,'0'0'16,"35"123"-16,-17-35 15,17 89-15,0-107 16,1 89-16,-19-106 16,1 0-16,-18-18 15,-18-53 1,-35-52-1,18 17-15,17-18 16,-35-52-16,53 35 16,-17-89-16,34 89 15,19 0-15,-1 35 16,18 0-16,53 18 0,-36 35 16,19 35-1,-54-17-15,-18-1 16,1 19-16,-18 17 0,-18-18 15,-87 71-15,16-53 16,19-36 0,17-17-1,53-35 1,35 0-16</inkml:trace>
  <inkml:trace contextRef="#ctx0" brushRef="#br0" timeOffset="3847.7049">27323 3528 0,'0'0'15,"0"53"-15,-36 53 0,19-54 16,17 107 0,-18-88-16,36 88 15,-1-89-15,36 36 16,-17-53-16,16 17 15,-16-52-15,-1-18 16</inkml:trace>
  <inkml:trace contextRef="#ctx0" brushRef="#br0" timeOffset="4217.2684">27640 4110 0,'-17'53'15,"34"-106"-15,-34 141 0,34-70 0,-17 17 16,18-17-16,17-1 0,18 19 16,-35-36-16,17 0 15,-17 0-15,17-18 0,-18 18 16,1-53 0,0 35-16,-1-35 15,-17 71 1,0 70-1,0-35-15,0 0 16,0 53 0,0-53-16,0 0 15,0-18-15,0 0 0,-17 1 0,17-1 16,-36-17-16,19-1 16,-36-34-16,35-1 15,-17-17 1,17-18-16,1 17 0,-19-69 15</inkml:trace>
  <inkml:trace contextRef="#ctx0" brushRef="#br0" timeOffset="4514.9788">27605 3739 0,'0'0'15,"18"0"17,-1-35-32,1 35 15,-1-17-15,1-1 0,17 0 16,-17 1-16,0-1 16,-1 18-16,1 0 15,0 0 1,17 35-16,-18-17 15,1 17-15,0 0 0,-1-17 16,1 17-16,17 18 16,-17-17-16,17-1 15,-17-18-15</inkml:trace>
  <inkml:trace contextRef="#ctx0" brushRef="#br0" timeOffset="4850.3704">28487 3545 0,'0'0'16,"0"18"-16,0 70 16,17-35-16,-17 106 15,0-89 1,0 19-16,0-1 16,0-18-16,0 1 0,18 0 15,-18-19-15,0 1 0,18 18 16,-1-53-16,-17-1 15,18-17-15,0-17 0</inkml:trace>
  <inkml:trace contextRef="#ctx0" brushRef="#br0" timeOffset="5054.4127">28804 4075 0,'36'35'16,"-72"-70"-16,89 105 0,-35-35 0,52 18 16,-34-35-1,-19 0-15,54 17 16,-53-35-16,34 18 16,-34-18-16</inkml:trace>
  <inkml:trace contextRef="#ctx0" brushRef="#br0" timeOffset="5254.8641">29122 3969 0,'-53'35'15,"106"-70"-15,-141 105 0,52-34 0,1-1 16,0 18-16,0-18 0,-1 18 15,36-18-15,-17 18 16,17 0 0,17-53-16,1 18 0</inkml:trace>
  <inkml:trace contextRef="#ctx0" brushRef="#br0" timeOffset="5494.7681">29404 3616 0,'88'88'16,"-176"-176"-16,229 229 0,-123-88 15,17 70-15,-17-52 16,-18 70-16,0-70 15,-36 52 1,19-70-16,-1-18 0,1 18 16,-1-35-16</inkml:trace>
  <inkml:trace contextRef="#ctx0" brushRef="#br0" timeOffset="11290.1195">5151 6738 0,'17'106'15,"1"-36"-15,35 124 16,-36-88-16,1 18 0,17 87 16,-17-122-16,-18-19 15,18 1-15,-1-36 0,-17 0 16,0-70-1,-17-53 1,-1 17-16,0 1 0,-17-89 16,35 71-16,-18-89 15,18 72-15,0-54 16,18 88 0,53 18-16,-36 36 15,71 17 1,-53 0-16,-18 35 0,35 36 15,-52-19-15,-18 54 16,0-53-16,-70 35 16,34-52-16,-17-19 15,-35 19-15,53-36 16,-36 0-16,54-18 16</inkml:trace>
  <inkml:trace contextRef="#ctx0" brushRef="#br0" timeOffset="11544.5452">5944 6773 0,'-35'0'16,"17"36"-16,-17 34 15,17-17-15,18 18 0,-17 87 16,17-69-16,17 52 16,19-88-1,17 52-15,0-34 16,-18-53-16,-17-1 16,-1-17-16</inkml:trace>
  <inkml:trace contextRef="#ctx0" brushRef="#br0" timeOffset="11956.1387">6297 7373 0,'0'0'16,"18"71"-16,-18-36 0,35 18 15,-17-18-15,35-17 16,-18-1 0,-18-17-16,19-17 15,-1-19-15,-35 19 0,35-54 16,-35 54-16,0-19 16,0 19-16,0-1 0,0 0 15,18 36 1,-18 0-16,18 70 15,-1-35-15,1 70 16,-18-52-16,18-18 0,-18 0 16,0 35-16,-18-53 15,0 0-15,1-17 16,-1 0-16,0-18 0,-35 0 16,18-18-16,0-35 15,0 0-15,-1-35 16,36 17-16</inkml:trace>
  <inkml:trace contextRef="#ctx0" brushRef="#br0" timeOffset="12317.0989">6756 7108 0,'0'0'16,"35"0"-16,-17 0 0,-1 0 0,36-17 16,-18 17-16,1 0 15,-19-18-15,19 1 0,17-1 16,-36 18 0,-17-18-16,18 18 0,-18-17 15,-18 17 1,18 17 15,-17 19-15,17-19-16,-18 18 15,0-17-15,1 17 0,-1-17 0,0 17 16,1-17-16,-1 0 16,0-18-16,18-18 15</inkml:trace>
  <inkml:trace contextRef="#ctx0" brushRef="#br0" timeOffset="12484.4172">6879 6862 0,'35'35'16,"-17"-18"0,17 54-16,-17-36 15,0 1-15,17-1 0,-17-18 16,-1 19-16,1-19 0,-1 1 15,-17 0-15,18-1 0,-18 1 16</inkml:trace>
  <inkml:trace contextRef="#ctx0" brushRef="#br0" timeOffset="13196.3996">7497 6650 0,'0'18'47,"0"52"-47,0-35 15,0 71-15,0-35 16,0-1-16,0 1 0,0-1 16,0-17-16,0 18 0,0-18 15,17 35 1,-17-70-16,18 35 16,-18-36-16,17 1 15,-17-1-15,18-34 16</inkml:trace>
  <inkml:trace contextRef="#ctx0" brushRef="#br0" timeOffset="13441.0365">7796 7144 0,'0'0'16,"18"35"-16,0-17 0,-1 17 16,19-17-16,-19 17 15,1-17-15,35 34 16,-36-34-16,36 17 16,-35-17-16,35-18 15,-35 0-15,-1 0 16</inkml:trace>
  <inkml:trace contextRef="#ctx0" brushRef="#br0" timeOffset="13612.9945">8079 7197 0,'-53'53'15,"106"-106"-15,-177 176 0,89-88 16,0 1-16,-1 17 15,19-18-15,17 0 0,0 18 32</inkml:trace>
  <inkml:trace contextRef="#ctx0" brushRef="#br0" timeOffset="13908.3268">8290 6509 0,'0'0'16,"53"17"-16,-35 19 15,17 52-15,0-18 16,1 72-16,-19-54 15,19 70-15,-36-87 16,17 70-16,-17-88 16,-17 53-1,-1-71-15,-35 36 16,18-36-16,-1-17 16</inkml:trace>
  <inkml:trace contextRef="#ctx0" brushRef="#br0" timeOffset="16574.3012">9243 6826 0,'17'18'47,"19"17"-47,-1-17 15,53 17-15,-35 0 16,53 1-16,-53-19 16,0 1-1,0 0-15,0-1 0,-18-17 0,0 18 16,36-1-16,-54 1 15,1-18-15,-18 18 16,-18-1 0,-17 1-16,-18 0 0,-53 35 15,53-18-15,-52 18 16,52-18-16,0-17 16,17-1-16,-34 19 15,52-19-15,1-17 16</inkml:trace>
  <inkml:trace contextRef="#ctx0" brushRef="#br0" timeOffset="18000.8944">10530 6897 0,'18'88'0,"0"-35"16,-1 0-16,1 70 15,0-70-15,-1 0 16,-17-18-16,18 18 0,0-17 16,-18-19-16,0 19 15,0-54 1,-36-35-16,19 18 16,-1-18-16,0 0 0,1 0 15,-1 0-15,18-18 16,-18-70-16,18 71 15,18 17-15,0 0 0,-1 18 16,72-1-16,-54 36 16,18 0-16,-18 0 15,18 18-15,-18 17 0,0 36 16,-17-18-16,-18-18 16,0 0-16,-18 1 0,-34 17 15,34-18-15,-53 0 16,36-17-16,-18-18 15,18 17-15,70-34 32</inkml:trace>
  <inkml:trace contextRef="#ctx0" brushRef="#br0" timeOffset="18281.1406">11307 6615 0,'0'0'16,"-18"0"-16,0 53 15,1-18-15,-1 71 16,18-53-16,18 88 15,-18-71-15,17-17 16,1 0-16,0 0 16,17 0-16,18 17 15,-18-34-15,-17-19 16,17 1-16,-17 0 0</inkml:trace>
  <inkml:trace contextRef="#ctx0" brushRef="#br0" timeOffset="18708.5506">11677 7108 0,'0'0'16,"0"18"-16,0 0 0,0 35 16,0-36-16,18 19 15,-1-19-15,1 1 0,17 0 16,-17-1-16,17-34 15,-17 17-15,17-53 16,-35 35-16,18-35 16,-18 18-1,17-1-15,-17 19 16,0 34 0,0 1-16,0 35 15,0-18-15,18 89 16,-18-71-16,18 70 15,-1-70-15,-17 35 16,0-35-16,0 0 16,-17-35-16,-1-1 15,0-17-15,-17-17 16,0-1-16,-1-17 16,19 0-16,-36-36 15,35 36-15,-17-36 16,35 36-16</inkml:trace>
  <inkml:trace contextRef="#ctx0" brushRef="#br0" timeOffset="19051.1012">11606 6844 0,'0'-35'15,"0"17"-15,0 0 16,0 1-16,18-1 16,0 18-16,-1-18 15,1 1-15,0-1 16,-1 1-16,1 17 15,0 0 1,-1 35 0,1 0-16,-1 0 0,1-17 15,17 53 1,-17-54-16,35 36 0,-35-35 16,34-1-1</inkml:trace>
  <inkml:trace contextRef="#ctx0" brushRef="#br0" timeOffset="19418.8164">12312 6526 0,'0'0'16,"18"-35"-16,-18 53 16,0-1-1,0 36-15,17 0 16,-17 88-16,18-70 15,0 105-15,-18-105 16,17-1-16,-17 1 0,18 35 16,-1-71-1,19 36-15,-36-54 16,17 1-16,1-18 16,-18-18-16</inkml:trace>
  <inkml:trace contextRef="#ctx0" brushRef="#br0" timeOffset="19618.848">12665 7073 0,'53'53'15,"-106"-106"-15,123 124 0,1-18 16,-36-36-16,36 1 15,-54 0-15,36-1 16,-35-17 0</inkml:trace>
  <inkml:trace contextRef="#ctx0" brushRef="#br0" timeOffset="19814.8937">12929 7003 0,'-53'53'16,"106"-106"-16,-123 141 0,-1-35 15,54-18 1,-1 0-16,0 1 0,18-19 16,0 1-16,0 17 15,18-17-15,0-18 16</inkml:trace>
  <inkml:trace contextRef="#ctx0" brushRef="#br0" timeOffset="20132.2144">13123 6385 0,'71'53'0,"-142"-106"0,177 141 16,-35 1-16,-18-54 15,0 71 1,-36-71-16,18 89 16,-35-72-16,18 19 0,-18 0 15,0-1-15,-18 54 16,18-89-16,-17 18 15,17-18-15,-18 0 0,1 1 0,-19 17 16,19-36 0,-1-17-16,-17 18 15</inkml:trace>
  <inkml:trace contextRef="#ctx0" brushRef="#br0" timeOffset="31604.582">24712 6544 0,'0'0'0,"0"35"16,35 54-16,-17-19 15,17 106-15,1-105 16,-19 17-16,1-17 16,-1-1-16,19 19 15,-19-72-15,-17 1 16,18-18-16,-18-35 0,-18-1 16,1-87-16,-1 52 15,0 1-15,1-1 0,17-70 16,0 53-1,17 17-15,36-35 16,53 71 0,-53 35-16,0 0 0,-18 18 0,54 52 15,-72-34-15,1 34 16,-18-17 0,-53 18-16,18-36 15,-36 0-15,18-17 16,18-18-16,0 0 0,-1 0 15,1-18 1,17 18-16</inkml:trace>
  <inkml:trace contextRef="#ctx0" brushRef="#br0" timeOffset="31854.3576">25612 6385 0,'0'0'15,"-18"36"-15,18-1 0,-18 53 16,18-35-16,0 70 16,0-52-16,18-18 15,-18 0-15,35 35 16,1-53-16,-19-17 0,71 35 31,-70-36-31</inkml:trace>
  <inkml:trace contextRef="#ctx0" brushRef="#br0" timeOffset="32310.7254">26070 6844 0,'0'35'16,"0"0"-16,18 36 15,0-53-15,-1-1 16,18 1-1,-17-18-15,0 0 16,-1-18-16,1 1 0,17-36 16,-35 17-16,18-16 15,-18 34-15,0 0 16,18 36-16,-18 0 16,17 17-16,-17 18 0,36 53 15,-19-36 1,18 18-16,-35-35 15,18 18-15,-18-36 16,-18 0-16,1-35 16,-1 0-16,-35 0 15,36-17-15,-19-1 16,1-17-16,17 17 0,1 1 16,-1-1-16,0-17 0,1 17 15,17 0-15</inkml:trace>
  <inkml:trace contextRef="#ctx0" brushRef="#br0" timeOffset="32771.4489">26776 6279 0,'0'0'16,"0"36"-16,0 52 16,0-35-1,17 70-15,-17-52 16,18 70-16,0-88 15,-1 53-15,1-71 16,0 36-16,-1-54 16,-17 1-1,0-1-15,18-34 16</inkml:trace>
  <inkml:trace contextRef="#ctx0" brushRef="#br0" timeOffset="32966.4448">27058 6738 0,'35'53'16,"-70"-106"-16,88 141 16,-35-70-16,52 35 15,-35-18-15,-17-17 0,17-1 16,18 19-16,-35-36 15,0 0-15</inkml:trace>
  <inkml:trace contextRef="#ctx0" brushRef="#br0" timeOffset="33149.4326">27323 6791 0,'-53'53'15,"106"-106"-15,-142 141 16,37-17-16,34-36 16,0 0-16,18-17 15,0 0-15,0-1 0</inkml:trace>
  <inkml:trace contextRef="#ctx0" brushRef="#br0" timeOffset="33406.615">27587 6121 0,'0'0'16,"53"70"-16,-18-17 0,-17 0 15,17 18-15,1-18 0,-19 17 16,19 1-16,-36-1 16,17 18-16,-17-17 0,0 0 15,-17-1-15,-1 1 0,-35 52 16,18-70-16</inkml:trace>
  <inkml:trace contextRef="#ctx0" brushRef="#br0" timeOffset="35267.8547">21925 6985 0,'0'0'16,"-53"-18"-16,18 1 0,-18 34 15,35 1-15,-17 0 16,17-1-16,1 19 16,-1-1-16,18 18 0,0-18 15,0 0-15,35 18 16,1-35-16,17 17 15,-18-35-15,18 0 0,0-17 16,-18-19-16,18-17 16,-53 18-16,0 0 15,0-1-15,-18-16 16,1 16-16,-19 1 16,19 17-16,-1 18 15,18 18 1,18 35-1,-1-18-15,1 0 0,17 1 16,1-1-16,-1-17 0,0-1 16,0 1-16,18 0 0,-35-18 15,17 0-15,-17 0 0</inkml:trace>
  <inkml:trace contextRef="#ctx0" brushRef="#br0" timeOffset="35511.0016">22331 7197 0,'0'0'15,"-18"0"-15,1-18 16,-1 0-16,18 1 0,-18-1 16,1-17-16,-1-18 15,18 35-15,0-17 0,18 17 16,-1 1-16,1-1 15,17 18-15,-17 0 16,-1 0-16,36 18 16,-35-1-16,35 1 15</inkml:trace>
  <inkml:trace contextRef="#ctx0" brushRef="#br0" timeOffset="35875.4691">22525 7003 0,'0'0'0,"-18"0"16,1 17-1,17 1-15,0 0 16,0-1-16,0 1 16,17-1-16,-17 1 0,18 0 15,0-18-15,-1 0 0,1 0 16,-1-18-16,1 0 16,-18-17-16,0 18 15,0-19-15,0 19 16,0 34-1,0 19 1,18 16-16,-18 1 16,35 53-16,-17-53 15,-1 53-15,1-53 16,0 17-16,-18-52 16,-18 17-1,-17-35-15,-18 18 16,17-18-16,1-18 15,-18 1-15,18-1 0,0 0 16,-1 1-16,1-18 0,17-18 16,18 17-16</inkml:trace>
  <inkml:trace contextRef="#ctx0" brushRef="#br0" timeOffset="36402.6848">23142 7003 0,'0'88'16,"0"-176"-16,18 211 0,0-70 15,-18-18-15,17-17 16,-17 0-16,0-36 16,0-35-1,0 35-15,0-52 16,0 35-16,0-18 16,0 35-16,18-17 15,-1 35-15,1 0 16,0 35-1,-18-17-15,17-1 16,-17 19-16,18-19 16,-18 1-16,18-18 15,-18-35 1,17 17 0,19-35-16,-19 35 15,1 1-15,-1 17 0,1-18 16,0 18-16,17 0 15,-17 18-15,-18 35 16,17-36-16,-17 36 16,18-35-16,0 17 15,-1-17-15,1-1 16</inkml:trace>
  <inkml:trace contextRef="#ctx0" brushRef="#br0" timeOffset="36898.5032">23724 6932 0,'-35'0'15,"70"0"-15,-88 18 0,53-1 0,-17 54 16,17-53-16,0 17 16,53 18-1,-18-36-15,0 1 16,-17-53-1,0-1 1,-18 19-16,0-36 16,0 18-16,0 17 0,-18 0 15,18 1-15,-18-1 0,18 36 32,18 17-17,0 0 1,-18-17-16,17-18 0,18 35 15,-17-35 1,0 0 0,-18-35-16,0 17 15,0-17 1,0 17-16,0 1 0,0-1 16,17 36-1,19 17 1,-1 18-1,-17-35-15,34 17 16,-16-18-16,-19-17 0,19 18 16,-19-36-16,1 1 15,-18-1 1</inkml:trace>
  <inkml:trace contextRef="#ctx0" brushRef="#br0" timeOffset="37031.3553">24112 6914 0,'0'0'0,"-17"18"16,-19 53-16,19-54 16,-18 54-16,17-36 15,-17 18 1,35-35-16,-18-1 16</inkml:trace>
  <inkml:trace contextRef="#ctx0" brushRef="#br0" timeOffset="38267.01">23601 7638 0,'-18'0'15,"18"-18"1,18 18-1,-18 18 17,17-18-17,-17-18 1,18 18 0,-18-18-16,0 1 15,0-1 1,18 18 109,-18 18-63,0-1-62,0 1 16,0 0-16,0 17 16,17-17-16,1-1 15,-18 1-15,18-18 16,17 17-16,-17-17 15,17 0-15,-17 0 16,-1-17-16,1 17 16,-18-18-16,17 1 0,-17-1 15,18 0-15,-18 1 16,0-19-16,0 19 16,-18-1-16,18 0 15,0 36 1,0 17-1,18 1 1,-18-1-16,18 53 16,-1-53-16,1 18 0,0 0 15,35 35-15,-36-52 16,1 17-16,-1-18 16,-17 0-1,-17-17-15,-1-18 16,-17 17-16,17-17 0,-17-17 15,-36-1 1,36 18-16,-35-17 0,34-1 16,-34 18-1,34 18-15,1-18 16</inkml:trace>
  <inkml:trace contextRef="#ctx0" brushRef="#br0" timeOffset="43026.6278">5133 8502 0,'18'0'0,"-1"0"15,18 0-15,-17 0 16,53 0-16,-36-18 16,36 18-16,-36 0 15,53 0 1,-35 0-16,0 0 0,70 0 15,-70 0-15,18 0 16,17 0-16,-17 0 0,17 0 16,88-17-16,-88 17 15,18 0-15,18 0 0,105 0 16,-106-18 0,18 18-16,-17 0 0,17-18 15,0 18-15,177-17 16,-160-1-16,1 18 15,18-18-15,-19 18 0,19-17 0,175-1 16,-157 18 0,193-35-16,-194 17 15,17 1-15,-17-1 0,230-17 16,-213 17-16,195 0 16,-212 1-1,18-1-15,-36 18 0,18-17 16,177 17-16,-195 0 15,0 0-15,-17 0 16,0-18-16,-18 18 0,106 0 16,-141-18-16,88 18 15,-124 0-15,-17 0 16,-35 0-16</inkml:trace>
  <inkml:trace contextRef="#ctx0" brushRef="#br0" timeOffset="44151.2411">13988 9984 0,'17'0'31,"1"0"-16,17 0-15,36 17 16,-18-17-16,0 18 0,0-18 16,17 0-16,-17 18 0,18-18 15,17 17-15,-53-17 16</inkml:trace>
  <inkml:trace contextRef="#ctx0" brushRef="#br0" timeOffset="46285.1671">21996 10125 0,'-18'0'15,"0"0"1,36 0 46,17 0-46,1 0-16,17 0 16,105-18-16,-52 18 15,123-18-15,-87 18 16,16 0-16,1 0 0,176 18 15,-158 0 1,-1-18-16,0 17 0,-17-17 16,141 18-16,-106-18 15,-123 0-15,17-18 16,-71 18-16</inkml:trace>
  <inkml:trace contextRef="#ctx0" brushRef="#br0" timeOffset="49027.6791">10760 10037 0,'35'0'15,"36"0"1,-36 0-16,71 0 16,-53-18-16,0 18 15,-1 0-15,19 18 16</inkml:trace>
  <inkml:trace contextRef="#ctx0" brushRef="#br0" timeOffset="64993.9922">21837 10178 0,'35'0'16,"-17"-18"-16,35 18 16,-18-18-16,0 18 15,1-17-15,17 17 0,52 0 16,-34 0-16,88 0 15,-71 0-15,18 0 16,0 0-16,-1 0 16,19 17-16,-1-17 0,18 0 0,-17 0 15,17-17-15,0 17 16,-17-18-16,17 18 0,0-18 16,0 18-16,106-17 15,-141 17-15,88 0 16,-106 0-16,53 0 15,-70 17-15,-18-17 16,-18 0-16,35 18 16,-52-18-16,0 0 15,-18-18 1,-18 1 0,0-1-16,1-17 15,17 0-15,-18-18 16,18 17-16,0-34 15,0 17-15,0 18 16,-18-18-16,18-18 0,0 18 16,0 0-16,-17-70 15,17 52-15,0 18 0,-18-17 16,18-71 0,0 88-16,0-18 0,0 36 15,0-53-15,-17 53 16,17 17-16,0 0 0,0-17 15,0 17-15,0 1 16,0-1-16,0 0 16,-18 1-1,18-1-15,-18 1 16,1 17-16,-19-18 16,-17 18-16,18-18 15,17 18-15,-34 0 16,-19 0-16,18 0 15,0-17-15,-88 17 16,-18-18 0,71 18-16,-124 0 0,107 0 15,-125 0 1,107 0-16,17 0 0,0 0 16,-17-18-16,17 18 0,18 0 15,-18 0-15,0 0 0,18-17 16,-18 17-16,18 0 15,0-18-15,-1 18 0,19-18 16,-1 18-16,-70-35 16,71 35-16,-71-35 15,70 35-15,-70-18 16,70 18-16,-52 0 16,70 0-16,0 0 15,0 0-15,-35 0 16,53 0-16,17 0 0,0 0 15,1 0-15,17 18 16,0-1-16,35 1 16,-17-18-16,17 18 15,-17-18-15,-1 17 16,36 1-16,-53 0 16,18-1-16,-1 19 15,-17-19-15,18 36 16,-18-35-16,0 52 15,0-34-15,0-1 16,18 18-16,-1 53 16,1-18-16,35 71 15,-36-54-15,19 89 16,-1-105-16,-17-1 0,17 0 16,0 36-1,-17-54-15,-1-35 0,-17 18 16,18-17-16,0 16 15,-1-16-15,-17-19 0,18 1 16,0 17 0</inkml:trace>
  <inkml:trace contextRef="#ctx0" brushRef="#br0" timeOffset="66233.8555">10971 10231 0,'0'17'31,"0"18"-15,0 1-16,0 34 15,0-34-15,18 17 0,-18-18 16,0 18 0,18-18-16,-18-17 0,0 17 15,0-17-15,0 17 16,0-18-16,0 1 15,17-18 1</inkml:trace>
  <inkml:trace contextRef="#ctx0" brushRef="#br0" timeOffset="66528.6078">10813 10460 0,'0'-18'15,"0"1"-15,0-1 0,17-17 16,-17 17-16,18 0 16,17-17-16,-17-18 15,-1 53-15,1-17 16,-18-1-16,18 18 0,-1 0 15,-17 18 1,18-1-16,17 18 16,-17 1-1,17-1-15,1 18 16</inkml:trace>
  <inkml:trace contextRef="#ctx0" brushRef="#br0" timeOffset="67529.9563">14252 10354 0,'0'18'0,"18"17"16,-18-17 0,0-1-16,0 54 15,0-36-15,0-17 0,0 17 16,0 0-16,18 1 15,-18-19-15,17 1 16,-17-1-16,18-17 0,-1 18 16,1-36-1,-18 1 1</inkml:trace>
  <inkml:trace contextRef="#ctx0" brushRef="#br0" timeOffset="67817.7212">14111 10530 0,'0'0'16,"0"-17"-16,0-1 16,18 1-16,-18-1 15,17 0-15,19-17 16,-19 0-16,1 17 0,0 0 15,-1-17-15,1 0 16,0 35-16,-18-18 16,17 18-16,1 18 15,-18-1-15,17 19 16,19-1-16,-19 0 16,36 1-1,-35-19-15,35 19 16</inkml:trace>
  <inkml:trace contextRef="#ctx0" brushRef="#br0" timeOffset="77678.1306">5098 12559 0,'0'18'0,"35"52"16,-17-17-16,17 0 15,-18 17-15,19 1 16,-19 0-16,1-1 0,17 71 16,-17-88-16,0 0 15,-1 35-15,-17-52 16,-17-36-16,-1 0 15,-17-53 1,-18-53-16,35 35 16,0 1-16,1-89 15,17-17 1,0 87-16,35 19 0,36-18 16,-36 70-16,71 0 15,-53 18-15,-18 0 16,36 53-16,-54 0 0,-17-18 15,0 18-15,-17 0 16,-36 35-16,17-52 16,-52 34-16,53-52 15,-36 17-15,54-17 16,-1-18 0,36-18-16,35-17 15</inkml:trace>
  <inkml:trace contextRef="#ctx0" brushRef="#br0" timeOffset="77928.2868">5874 12488 0,'0'0'0,"-18"0"0,18 18 0,0 17 16,-18 36-1,18-18-15,0 17 0,0 54 16,0-54-16,36 54 16,-19-71-1,19 0-15,-1-18 0,0 0 16,1 0-16,16-17 16,-16-18-16,17 0 15</inkml:trace>
  <inkml:trace contextRef="#ctx0" brushRef="#br0" timeOffset="78290.8678">6262 13018 0,'0'70'16,"0"-140"-16,0 175 0,0-69 0,17-1 15,1 0-15,17-17 0,18-1 16,-35 1-16,17-36 15,-17 18-15,-1-35 0,1 18 16,0-54-16,-18 36 16,0 17-16,0-17 15,0 17-15,-18 18 16,36 35-16,-18-17 16,17 88-16,1-53 15,17 53-15,-17-53 16,0 35-16,-18-53 15,0 0-15,-18-17 16,18 0-16,-35-1 0,-1-17 16,1 0-16,0-35 15,17 0-15,-17-36 16,17 36-16,18 0 16</inkml:trace>
  <inkml:trace contextRef="#ctx0" brushRef="#br0" timeOffset="78636.2831">6650 12823 0,'70'-35'15,"-52"18"-15,17-1 16,36 0-16,-53 1 15,17 17-15,-18-18 16,1 18-16,0 0 16,-18-18-16,-18 36 31,18 0-31,-18-1 0,1 19 0,17-19 16,-18 1-16,18 17 15,-17-17-15,17-1 0,-18 19 16,18-19-16,-18-17 31,18-17-31,0-1 16,-17-35-1</inkml:trace>
  <inkml:trace contextRef="#ctx0" brushRef="#br0" timeOffset="78775.1535">6738 12665 0,'18'0'0,"-36"0"0,53 17 16,1 19-16,-19-19 15,1 19-15,0-19 16,-1 18-16,18-17 0,1 35 16,-36-35-16,35 17 15,-35-17 1</inkml:trace>
  <inkml:trace contextRef="#ctx0" brushRef="#br0" timeOffset="79129.7152">7426 12400 0,'0'0'0,"-18"18"0,18 88 16,0-53-16,-17 17 15,17 1-15,0 17 0,0-18 16,0 19-16,0 52 15,17-71-15,19 18 16,-19-52-16,1-19 16,0 19-16,-1-36 15</inkml:trace>
  <inkml:trace contextRef="#ctx0" brushRef="#br0" timeOffset="79386.2786">7726 12894 0,'35'35'15,"-70"-70"-15,88 88 0,-36-35 0,1-1 16,17 19-16,1-19 0,-19 1 15,19-1-15,-19 1 0,18 0 16,1-1-16,-19 1 16,19-18-1,-19 0-15</inkml:trace>
  <inkml:trace contextRef="#ctx0" brushRef="#br0" timeOffset="79573.7764">8043 12912 0,'-70'70'16,"140"-140"-16,-175 176 0,52-36 15,17-35-15,1 36 16,35-53-16,0 17 16,0-18-1,18-17-15,-1 0 0,1 0 16</inkml:trace>
  <inkml:trace contextRef="#ctx0" brushRef="#br0" timeOffset="79853.5229">8202 12400 0,'35'71'16,"-70"-142"-16,106 177 0,-1-18 16,-35-53-16,36 71 15,-36-53-15,18 71 16,-17-71-16,-19 70 16,-17-70-1,-17 53-15,-1-71 16,-35 36-16,35-54 15,-35 19 1,18-36-16</inkml:trace>
  <inkml:trace contextRef="#ctx0" brushRef="#br0" timeOffset="80469.7928">10072 12453 0,'-18'0'15,"1"18"-15,-19-1 16,19 1-16,-19 0 16,1-1-16,0 19 15,-36-1-15,54-18 16,-36 19-16,53-19 15,-18 1-15,36 0 16,52 35 0,-34-36-16,69 18 15,-52-17-15,71 0 16,-71-1-16,-18 1 16,0 0-16,-17-1 0,-1 1 15,-17 0-15,-35-1 16,18 1-16,-19-18 15,19 18-15,-19-18 0</inkml:trace>
  <inkml:trace contextRef="#ctx0" brushRef="#br0" timeOffset="80624.7046">9860 13000 0,'35'53'15,"-70"-106"-15,88 123 0,0-34 16,-18-19-16,18-17 15,0 18-15,-18-18 16,1 0 0,-19 0-16</inkml:trace>
  <inkml:trace contextRef="#ctx0" brushRef="#br0" timeOffset="81307.0732">10883 12471 0,'0'70'15,"18"-17"-15,-1 0 16,19 18-16,-19 17 16,19-18-16,34 89 15,-52-106-15,35 53 16,-18-71-16,-17-17 0,-18-1 15,0-34 1,-36-36 0,19 0-16,-1 0 15,1 0-15,-19-70 0,36 52 16,-17-88-16,17 89 16,17-1-16,1 18 15,17 18-15,36 0 16,-36 35-16,0 0 0,1 17 15,-19 19-15,1 34 16,-18-34-16,0 16 0,-18-16 16,-35 34-16,36-52 15,-54 35 1,36-36-16,0 1 16,17-18-16,18-18 0</inkml:trace>
  <inkml:trace contextRef="#ctx0" brushRef="#br0" timeOffset="81565.3494">11748 12312 0,'0'0'16,"-36"53"-16,36-18 0,-17 71 15,17-53-15,0 17 0,0 1 16,17 0-16,1 52 16,17-70-16,-17 0 0,-1 0 15,19-18-15,34 18 16,-52-35-16,17-18 16,18 0-16,-35-18 15,-1 18-15,1-35 0</inkml:trace>
  <inkml:trace contextRef="#ctx0" brushRef="#br0" timeOffset="81961.5816">12171 12841 0,'0'0'16,"0"71"-16,0-54 0,17 54 15,-17-53-15,36 34 16,-19-34-16,19-18 15,-1 0-15,-17 0 16,17-18-16,-17 1 0,17-36 16,-18 18-16,-17 17 15,0-17-15,18 17 16,-18-17-16,0 17 16,0 36-16,0 35 15,0-18-15,18 71 16,-18-36-1,17-17-15,-17 0 0,18 0 16,-18 0-16,0 18 16,0-54-16,-18 18 15,1-17-15,-19-18 16,19 0-16,-18-35 16,17 0-16,0 17 15,1-17-15,-1-1 0,0 1 16,1 0-16,-19-53 15</inkml:trace>
  <inkml:trace contextRef="#ctx0" brushRef="#br0" timeOffset="82274.4771">12171 12594 0,'0'-17'16,"0"-1"-16,35-17 15,-35 17 1,18 0-16,-1 1 0,19-19 16,-19 19-16,1-18 15,0 52 1,-1 36-1,1-35-15,17 35 16,-17-36-16,-1 1 16,36 17-1,-35-17-15,17-18 16</inkml:trace>
  <inkml:trace contextRef="#ctx0" brushRef="#br0" timeOffset="82572.687">12965 12312 0,'-18'35'16,"18"-17"-16,0 70 15,0-17-15,-18-18 16,18 105-16,0-87 16,0 52-1,18-70-15,0 18 16,-18-36-16,17 0 0,19 1 16,-19-36-1,18-18 1</inkml:trace>
  <inkml:trace contextRef="#ctx0" brushRef="#br0" timeOffset="82789.2973">13247 12788 0,'0'0'15,"17"35"-15,1 1 0,35-1 16,-35-17-16,17-1 16,18 1-16,-18 0 15,0-18-15,-17 0 16</inkml:trace>
  <inkml:trace contextRef="#ctx0" brushRef="#br0" timeOffset="82967.7698">13458 12753 0,'0'0'16,"-52"70"-16,34-34 16,-17-1-16,-18 36 15,35-36-15,-17 18 16,35-36-16,0 1 15,17-18-15</inkml:trace>
  <inkml:trace contextRef="#ctx0" brushRef="#br0" timeOffset="83245.0078">13653 12400 0,'35'71'16,"-70"-142"-16,87 177 0,1-35 16,-17-19-16,-1-16 0,-17-1 15,17 53-15,-35-53 16,0 18-16,0 18 15,0-18-15,-53 35 16,18-53-16,-1 18 0,-17-17 16</inkml:trace>
  <inkml:trace contextRef="#ctx0" brushRef="#br0" timeOffset="84485.6484">14376 6809 0,'-18'0'16,"36"0"0,35 0-1,0-18-15,17 18 16,18-18-16,0 18 0,1-17 16,17-1-16,-1-17 0,125-18 15,-125 35-15,37-17 16,-89 35-16,-1 0 15,-69 0 1,-1 0 0</inkml:trace>
  <inkml:trace contextRef="#ctx0" brushRef="#br0" timeOffset="84876.688">14728 6438 0,'-17'0'15,"34"0"-15,-34 18 0,-1-18 0,-35 53 16,0-36-16,18 19 16,-18-1-16,-53 18 15,53-18-15,1 18 16,16-18-16,1 1 0,0-19 0,35 19 16,17 16-1,19-34-15,87 0 16,-52-18-16,70 17 15,-71-17-15,54 0 16,-71 0-16,0 0 16</inkml:trace>
  <inkml:trace contextRef="#ctx0" brushRef="#br0" timeOffset="85616.1554">14570 12577 0,'0'0'0,"-18"0"0,36 0 16,17-18-1,0 18-15,18-18 16,18 18-16,-1-17 0,107-19 16,-89 19-16,18-1 15,0 0-15,70-17 16,-88 18-16,0-1 15,-70 18-15,-18 0 16,-18 0-16,1 0 16</inkml:trace>
  <inkml:trace contextRef="#ctx0" brushRef="#br0" timeOffset="85964.9548">14905 12241 0,'0'0'0,"-18"0"16,-17 0-16,0 18 15,17 0-15,-17-1 16,-1 19-16,1-1 0,0 0 0,-53 18 15,52-18-15,-16 1 16,34-1 0,0 0-16,18-17 15,0 17-15,36-17 16,16-1-16,-16 1 16,52 0-16,-53-18 15,18 17-15,0-17 16,18 18-16,-36 0 15,-17-1-15</inkml:trace>
  <inkml:trace contextRef="#ctx0" brushRef="#br0" timeOffset="105334.588">26247 15769 0,'17'18'31,"1"-18"-15,0 0-16,17 17 15,0-17-15,0 18 16,54 0-16,-19-18 16,89 0-16,-71 0 15,141 0-15,-105 0 16,140-18-16,-122 18 15,122-18 1,-140 18-16,-1 0 0,-17 0 16,0 0-16,-36 0 15,1 18-15,-1 0 0,36-1 16,-70 1-16,34-18 16,-52 0-16,-1 0 15,-34-18 1,-1 18-1</inkml:trace>
  <inkml:trace contextRef="#ctx0" brushRef="#br0" timeOffset="106217.9214">30692 15822 0,'0'0'16,"-18"0"-16,0 0 0,36 0 16,17-18-1,1 18 1,52 0-16,-18 0 15,89 0-15,-53 0 16,123 18-16,-88-18 16,0 18-16,18-1 0,159 1 15,-177 0 1,0-18-16,-18 17 0,-17-17 16,88 18-16,-123 0 15,17-1-15,-53-17 16,-35 18-16,-17-1 15,-1-17-15</inkml:trace>
  <inkml:trace contextRef="#ctx0" brushRef="#br0" timeOffset="108586.9929">27517 13582 0,'0'18'31,"0"35"-31,0-18 16,0 18-16,0 0 15,0-18-15,-18 71 16,18-71-16,0 0 0,0 1 16,0 16-16,0-34 15,0 0-15,0-1 0,-18-17 31</inkml:trace>
  <inkml:trace contextRef="#ctx0" brushRef="#br0" timeOffset="108843.1733">27305 14023 0,'0'0'0,"18"35"0,-1-17 15,-17-1-15,18 19 0,0-19 16,-1 1-16,1 0 0,-1-1 16,1 1-16,0-18 0,-1 18 15,1-18-15,0 0 16,17 0-16,-17 0 16,17-36-16,-17 19 15,-1-19 1,1 19-16,-1-1 15,-17 0-15,18 18 0</inkml:trace>
  <inkml:trace contextRef="#ctx0" brushRef="#br0" timeOffset="110563.0482">31997 13582 0,'18'0'15,"-18"35"1,0-17-16,17 52 15,-17-34-15,0 52 16,0-53 0,0 36-16,0-36 15,0 0-15,0 18 16,0-18-16,0-17 0,0 0 16,0-1-16,-17-17 15</inkml:trace>
  <inkml:trace contextRef="#ctx0" brushRef="#br0" timeOffset="110778.1202">31873 14023 0,'18'53'0,"-36"-106"0,54 123 16,-1-34-16,0-36 15,1 17-15,-1-17 16,0 0-16,0-17 0,54-1 16,-54 0-16,0 1 15,-17-18-15,-1 17 0,1 0 16,-18 1-16</inkml:trace>
  <inkml:trace contextRef="#ctx0" brushRef="#br0" timeOffset="148823.4408">5503 13952 0,'-17'0'0,"-19"0"15,19 18-15,-1-18 16,1 0 0,-1 0-16,36 0 31,52 35-31,-17-35 15,18 0-15,123 0 16,-89 0-16,19 0 0,-1-17 16,142-1-1,-124 0-15,0 1 0,0-1 16,0 0-16,0 1 0,-35-1 16,124 1-16,-142 17 15,71 0 1,-89 0-16</inkml:trace>
  <inkml:trace contextRef="#ctx0" brushRef="#br0" timeOffset="149484.5871">11254 13758 0,'35'0'16,"35"0"-1,-17 0-15,18 18 16,35-18-16,-18 18 0,35-18 16,1 17-16,-1-17 0,18 0 15,1 18-15,-1-18 0,123 0 16,-140 0-16,87 0 15,-122 18-15,-36-18 16,-1 0-16</inkml:trace>
  <inkml:trace contextRef="#ctx0" brushRef="#br0" timeOffset="176634.7463">26017 15822 0,'18'0'15,"17"0"1,1 0-1,-19 0-15,36 0 0,-18 0 16,18 0-16,36 18 16,-19-18-16,-17 17 15,18-17-15,-1 18 0,18-18 16,-17 18-16,35-18 0,88 17 16,-88-17-16,123 18 15,-123-18-15,123 18 16,-141-18-16,106 0 15,-35 17 1,-71-17-16,-17 18 16,52-1-16,1 1 15,-54 0-15,36-1 16,-53-17-16,35 18 16,-53-18-16,36 0 15,-53 0-15,17 0 16,-17 0-1,-1 0 1,1 0-16,-1 0 16,-17-35-16,18 17 15,0-17 1,-18 0-16,17 17 16,19-53-16,-19 18 15,19-35-15,-19 35 16,1-17-16,-1 17 0,1-18 15,0-17-15,-18 18 0,17-1 16,1-70 0,-18 70-16,-18 1 0,18-1 15,-17 1-15,-36-36 16,35 53-16,1 0 0,-1 0 16,18 18-16,-18-36 15,1 36-15,17 0 16,0 17-16,17 0 0,-17-17 15,18 18-15,-36 17 47,18 17-31,-17-17-16,-1 18 16,0-18-16,1 0 15,-1 0-15,-17 0 0,-18 0 16,18 0-16,-54 0 15,37-18-15,-1 18 16,-18-17-16,0 17 0,-105-36 16,88 36-16,-124-17 15,106-1-15,-17 18 16,-124-18-16,124 18 16,-1 0-16,-123 0 15,18 0 1,123 0-16,18 18 0,-106-18 15,106 0-15,-71 0 16,88 0-16,-52 0 16,52 0-16,18 0 15,0 0-15,18-18 0,0 18 16,17-17 0,1 17-16,-1 17 46,18 1-30,0 0 0,-18 17-16,18 18 15,0 0-15,18 53 16,0-18-16,-18-18 0,17 18 16,1 18-16,35 106 15,-36-106-15,1 0 16,17-1-16,-17-16 0,17 87 15,-17-105-15,-18-1 16,0 36-16,0-53 16,0 17-1,0-34-15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3:36:49.7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19861 5539 0,'-17'-18'15,"34"36"-15,-17-36 16,36 0-16,-1 18 16,0 0-16,18 0 15,-18 18-15,1 0 16,-1-1-16,-17 19 0,17 16 15,-35 1-15,-18 36 16,-17-54-16,17 18 16,-52 35-16,52-53 15,18-17 1,35 0 0,71-1-1,-18 1-15,-17-18 16,17 17-1,-70-17-15,17 0 16</inkml:trace>
  <inkml:trace contextRef="#ctx0" brushRef="#br0" timeOffset="215.9782">20726 5768 0,'0'0'16,"17"35"-16,1-17 0,35-1 15,-35 1-15,52 17 16,-52-35-16,35 18 16,-18 0-16,0-18 15</inkml:trace>
  <inkml:trace contextRef="#ctx0" brushRef="#br0" timeOffset="382.9652">20990 5786 0,'-53'52'15,"106"-104"-15,-123 140 0,34-18 16,19-34-16,-1 17 15,18-36-15,35 18 16,-17-35-16</inkml:trace>
  <inkml:trace contextRef="#ctx0" brushRef="#br0" timeOffset="623.1034">21431 5521 0,'0'35'15,"18"-17"-15,-18 70 16,0-53-16,18 71 16,-1-53-16,1 35 15,-1-52-15,19 17 16,-19-18-16,19-18 15,-19-17-15</inkml:trace>
  <inkml:trace contextRef="#ctx0" brushRef="#br0" timeOffset="917.0818">21802 5821 0,'0'0'15,"-18"70"-15,18-34 16,0 17-16,18-18 16,17 0-16,0-17 15,1-18-15,-1 0 0,0 0 16,0-18-16,36-17 16,-53 0-16,-1-1 15,1 1-15,-18 0 0,-18-18 16,-17 18-16,-36-1 15,36 19-15,-35-1 16,52 18-16,0 0 16,1 0-16,34 0 15</inkml:trace>
  <inkml:trace contextRef="#ctx0" brushRef="#br0" timeOffset="1138.6709">22313 5539 0,'0'0'0,"18"0"15,-1 0-15,1 0 0,0 0 16,17-18-16,-17 18 15,17 0-15,-17 0 16,-1 0-16,1-18 0</inkml:trace>
  <inkml:trace contextRef="#ctx0" brushRef="#br0" timeOffset="1389.84">22737 5362 0,'0'0'16,"0"18"-16,0 0 16,0 17-16,0-18 15,0 36 1,17 0-16,1-35 0,-18 0 15,17 17 1,19-35-16</inkml:trace>
  <inkml:trace contextRef="#ctx0" brushRef="#br0" timeOffset="1650.5322">23001 5468 0,'0'18'16,"-18"-1"-16,18 1 16,18 0-1,0-1-15,-1-17 16,1 0 0,0 0-16,-1 0 15,-17-17-15,18-1 0,-18 0 16,0 1-16,-18-19 15,1 19-15,-1 17 16,-35-18-16,35 18 16,-34 0-16</inkml:trace>
  <inkml:trace contextRef="#ctx0" brushRef="#br0" timeOffset="4253.5759">24783 5345 0,'0'17'16,"0"54"-1,17-18-15,-17 0 0,18 17 16,-18 71 0,18-88-16,-18 71 15,0-89-15,17 53 16,-17-53-16,0 1 0,18 17 15,-1-36 1</inkml:trace>
  <inkml:trace contextRef="#ctx0" brushRef="#br0" timeOffset="4541.3419">25347 5697 0,'18'18'15,"-1"0"-15,19-1 16,-19 1-16,19 0 0,-1-1 15,0 1-15,18-1 0,-35 19 16,17-19-16,18 19 16,-35-19-16,17 1 15</inkml:trace>
  <inkml:trace contextRef="#ctx0" brushRef="#br0" timeOffset="4731.0352">25682 5715 0,'0'0'16,"-35"35"-16,0-17 0,-1 35 16,19-36-16,-19 36 15,36-17-15,0-19 16,18 19-16</inkml:trace>
  <inkml:trace contextRef="#ctx0" brushRef="#br0" timeOffset="5143.3637">26282 5503 0,'0'36'16,"0"-72"-16,0 107 0,18 17 15,-18-53 1,0 1-16,17 17 0,-17 17 15,18-35-15,0 18 16,-1-35-16,-17 0 16</inkml:trace>
  <inkml:trace contextRef="#ctx0" brushRef="#br0" timeOffset="5461.2081">26635 5803 0,'0'71'0,"0"-142"0,0 177 15,0-71-15,17-17 0,1 17 16,17-17-16,-17 0 16,17-1-16,0-17 0,36 0 15,-36-17-15,18-19 16,-35 1-16,-18 0 15,0-1-15,0 1 0,-18 0 16,-17-36-16,0 36 16,-36-18-1,36 35-15,17 1 0,1-1 16,17 1-16,0-1 16,17 0-1,1 18-15</inkml:trace>
  <inkml:trace contextRef="#ctx0" brushRef="#br0" timeOffset="5654.7218">27217 5415 0,'53'-17'0,"-106"34"0,123-34 16,-52 17-16,17 0 16,-17-18-16</inkml:trace>
  <inkml:trace contextRef="#ctx0" brushRef="#br0" timeOffset="5866.787">27481 5239 0,'0'35'15,"0"-17"-15,0-1 16,0 1-16,0 17 0,18 1 16,0-1-16,-1 0 15,1-17-15,0-1 16,-1-17-16,1 0 15</inkml:trace>
  <inkml:trace contextRef="#ctx0" brushRef="#br0" timeOffset="6115.7967">27799 5292 0,'18'17'15,"-18"1"1,0 0-16,0-1 15,17 1 1,1 0-16,-1-1 16,1-17-16,17 0 0,1-17 15,-1 17-15,-17-36 16,-1 19-16,-17-19 16,-17 19-16,-19-19 15,1 19-15,-36 17 16,36 0-16,-53 0 15</inkml:trace>
  <inkml:trace contextRef="#ctx0" brushRef="#br0" timeOffset="6606.1004">26758 5662 0,'0'-18'16,"-17"18"0,17 18 15,0 0-31,-36 17 16,36-17-16,-35-1 15,17 19-15,1-19 0,17 18 16,-18 1-16,18-19 0</inkml:trace>
  <inkml:trace contextRef="#ctx0" brushRef="#br0" timeOffset="16166.5212">24747 6456 0,'18'0'31,"0"0"-16,-1 0 1,1-18-16,0 18 0,17 0 16,0 0-16,18 0 0,88 0 15,-53 0-15,18 0 16,0-17-16,17 17 0,1 0 16,-1-18-16,19 18 0,140-18 15,-159 18 1,1-17-16,-1 17 0,1-18 15,-1 0-15,-17 1 0,-18 17 16,-17-18-16,-18 18 0,17 0 16,-52 0-16,-18 18 31</inkml:trace>
  <inkml:trace contextRef="#ctx0" brushRef="#br0" timeOffset="17489.4692">19985 6544 0,'18'0'31,"52"0"-15,-35 0-16,106 0 15,-52 0-15,16 0 16,125-18 0,-107 18-16,142-17 15,-142-1-15,160 18 16,-142 0-16,-18-18 0,1 18 16,105 0-16,-123-17 15,0 17-15,52 0 16,-52 0-1,-71 0-15</inkml:trace>
  <inkml:trace contextRef="#ctx0" brushRef="#br0" timeOffset="18791.0094">30004 5239 0,'0'17'16,"17"36"-16,-17-17 16,36 69-1,-19-34-15,1 52 16,0-52-16,-1-18 0,-17 0 15,36 35-15,-36-53 16,17 1-16,1-36 31,-18-36-31</inkml:trace>
  <inkml:trace contextRef="#ctx0" brushRef="#br0" timeOffset="19846.5874">30110 5274 0,'0'-18'0,"-18"18"16,18-17-1,-18-1 1,36 18 15,0-18-15,-1 1-16,19 17 15,-1-18-15,0 18 0,71-17 16,-53 17-16,0 0 16,0 0-16,0 0 0,-18 17 15,0-17-15,-17 18 0,-18 35 16,-18-36-16,-35 36 15,18-35-15,-53 35 16,52-53-16,1 35 16,18-35-16,17 18 15,17-1-15,18-17 16,36 36 0,-18-19-16,0 1 0,53 35 15,-71-18-15,36 18 16,-54-18-16,1 1 15,-18-19-15,-18 1 0,1 17 16,-36 0-16,-18 1 16,18-36-1,-35 17-15,35-17 16,-53 0-16,53-17 16,18 17-16,-53-18 15,53 18-15,17 0 16,0 0-16</inkml:trace>
  <inkml:trace contextRef="#ctx0" brushRef="#br0" timeOffset="22811.1932">3863 7814 0,'18'18'0,"17"-18"15,-18 0-15,36 17 16,-35-17 0</inkml:trace>
  <inkml:trace contextRef="#ctx0" brushRef="#br0" timeOffset="22966.6063">4904 7867 0,'0'0'15,"35"0"-15,0-18 0,0 1 16</inkml:trace>
  <inkml:trace contextRef="#ctx0" brushRef="#br0" timeOffset="23105.9767">5644 7814 0,'53'-18'0,"-106"36"0,124-36 16,-71 1-16,18-1 15</inkml:trace>
  <inkml:trace contextRef="#ctx0" brushRef="#br0" timeOffset="23561.4879">11994 7726 0,'0'0'0,"36"0"0,34-18 15,-52 18-15,17 0 16,-17 0-16,-1-17 16</inkml:trace>
  <inkml:trace contextRef="#ctx0" brushRef="#br0" timeOffset="23707.8771">12788 7779 0,'35'0'0,"-70"0"0,106-18 16,-18 18-16,-36-18 15</inkml:trace>
  <inkml:trace contextRef="#ctx0" brushRef="#br0" timeOffset="23939.6811">13653 7673 0,'0'0'15,"17"0"-15,1 0 0,17 0 16,-17 0-16,17-18 15,0 18-15,-17 0 16,35 0 0,-18-17-16,0 17 0,-17 0 15,17 0-15,-17 0 0,0-18 16,17 18-16,0 0 16</inkml:trace>
  <inkml:trace contextRef="#ctx0" brushRef="#br0" timeOffset="27646.162">20179 7832 0,'18'17'15,"17"-17"-15,53 18 16,-35-18-16,35 0 16,-17 0-16,35 0 15,-1 0-15,1 0 0,123 0 16,-105-18-16,-1 18 15,-17 0-15,-18 0 0,54 0 16,-90 0 0,1-17-16</inkml:trace>
  <inkml:trace contextRef="#ctx0" brushRef="#br0" timeOffset="28194.1181">25206 7761 0,'35'18'15,"1"-18"-15,69 17 16,-34-17-16,141 0 16,-107 0-16,19 0 15,-1 18-15,107 0 16,-124-18-16,52 17 16,-87 1-16</inkml:trace>
  <inkml:trace contextRef="#ctx0" brushRef="#br0" timeOffset="31192.8879">30233 6967 0,'18'0'31,"-18"18"0,0 17-15,17-17-16,-17 35 16,0 0-16,18-18 0,-18 36 15,18 52-15,-1-70 16,1 0-16,0 35 15,-1-17 1,-17-54-16,0 1 0,0 0 16,0-1-16,0-34 31,-17-19-15,-1 19-16,0-54 15,18 36-15,-17 0 0,-1-89 16,0 71-1,18-17-15,0 17 0,-17-53 16,17 53-16,17-18 16,1 36-16,0 17 15,35-34-15,-18 52 16,0-18-16,0 18 16,54 0-16,-54 18 15,18-1-15,0-17 0,-18 18 16,18-1-16,0 36 15,-53-35-15,0 17 16,0-17-16,-18 17 0,1-17 0,-1-1 16,-17 19-16,-1-19 15,1-17-15,0 18 0,-1-18 16,1 18-16,0-18 0,17 0 16,-17 0-16,35 17 15,18 1 1,-1 17-16,19 1 15,-1-1-15,53 35 16,-53-34-16,71 17 16,-35-18-16,17 18 15,-70-36-15,17 1 16,-35 0-16,17-1 0,-17 1 16,-17-18-16</inkml:trace>
  <inkml:trace contextRef="#ctx0" brushRef="#br0" timeOffset="35662.9193">4110 9613 0,'18'-17'0</inkml:trace>
  <inkml:trace contextRef="#ctx0" brushRef="#br0" timeOffset="35823.8473">4604 9631 0,'35'-18'0,"-70"36"0,88-53 16,0 17-16</inkml:trace>
  <inkml:trace contextRef="#ctx0" brushRef="#br0" timeOffset="35924.6157">5045 9525 0,'17'0'0</inkml:trace>
  <inkml:trace contextRef="#ctx0" brushRef="#br0" timeOffset="36307.087">12012 9525 0,'18'0'0,"-1"0"16,1 0-16,17-18 0</inkml:trace>
  <inkml:trace contextRef="#ctx0" brushRef="#br0" timeOffset="36458.0234">12823 9472 0,'0'0'16,"36"0"-16,-19-18 0,36 1 15</inkml:trace>
  <inkml:trace contextRef="#ctx0" brushRef="#br0" timeOffset="36603.0778">13423 9437 0,'18'0'15,"-1"0"-15,-17-18 16,18 18-16</inkml:trace>
  <inkml:trace contextRef="#ctx0" brushRef="#br0" timeOffset="37297.2982">20726 9543 0,'0'0'15,"35"0"-15,-17 17 0,52-17 16,-35 0-16,124 0 15,-71-17-15,18 17 0,0-18 16,141-17 0,-124 17-16,124 18 15,-141-18-15,88 18 16</inkml:trace>
  <inkml:trace contextRef="#ctx0" brushRef="#br0" timeOffset="37530.9185">26917 9349 0,'317'0'16,"-634"0"-16,793 0 0,-335-18 15</inkml:trace>
  <inkml:trace contextRef="#ctx0" brushRef="#br0" timeOffset="38421.4185">30409 8625 0,'0'0'16,"-17"89"-16,17-54 0,0 18 16,17 35-1,1-53-15,0 36 16,-18-54-16,17-17 0,-17-17 31,-17-54-31,17 36 16,-36-71-1,36 71-15,0-18 0,18-53 16,35 18 0,0 70-16,-18 1 0,106 34 15,-88 19 1,0 34-1,-53 1 1,-17-1 0,17-52-16,-36 35 15,36-18-15,-17-17 0,34 35 16,1-18-16,17 18 16,-17-36-16,35 36 15,-53-35-15,17 0 16,-17-1-16,-35-17 15,0 0-15,-36 0 16,36 0-16,-36-17 16,36-1-1,0 18-15,-36 0 16</inkml:trace>
  <inkml:trace contextRef="#ctx0" brushRef="#br0" timeOffset="40189.7696">30304 9737 0,'0'35'16,"0"-17"-16,17 35 15,-17-18-15,18 18 0,0 70 16,-1-70 0,1 53-16,-18-71 15,17 18-15,-17-35 16,0-1-16,-17-17 0,17-17 16,-35-36-16,17 0 15,-17-53 1,17 36-16,18-54 15,0 54-15,53-54 16,0 71-16,35 0 16,-35 36-16,53 17 15,-53 17-15,-18 36 16,-17-18-16,-54 36 16,19-36-16,-19 1 15,-17-1-15,-35 18 16,53-36-16,-18 1 15,35-18-15,1 18 0,17 17 16,17-17-16,1-1 16,88 36-16,-53-35 15,53 35-15,-53-36 16,-18 1-16,0 17 0,-17-17 16</inkml:trace>
  <inkml:trace contextRef="#ctx0" brushRef="#br0" timeOffset="40778.6238">30286 11024 0,'0'106'15,"0"-212"-15,0 265 0,0-106 0,18 18 16,-18-36-1,17 18-15,-17-71 32,0 0-32,-17-17 0,17-18 15,-18 0 1,18 0-16,0 1 0,0-1 0,0 0 16,35-71-16,1 71 15,34-17-15,-17 52 16,70 18-1,-87 18-15,17-1 0,0 36 16,-36-35-16,-17 17 16,-17 0-16,-36 18 15,17-17-15,-52-1 16,0 0-16,53-17 16,-18 0-1,53-1-15,0 1 16,17 17-16,1-17 0,53 52 15,-18-34-15,52 16 16,-69-34-16,34 17 16,-52-17-16,-18 0 15</inkml:trace>
  <inkml:trace contextRef="#ctx0" brushRef="#br0" timeOffset="41579.8875">30374 12065 0,'18'18'16,"-18"-1"-16,17 1 15</inkml:trace>
  <inkml:trace contextRef="#ctx0" brushRef="#br0" timeOffset="41714.746">30427 12277 0,'18'17'16,"-36"-34"-16,53 34 0,-35 1 15,36 0-15</inkml:trace>
  <inkml:trace contextRef="#ctx0" brushRef="#br0" timeOffset="41813.5994">30480 12453 0,'0'0'0</inkml:trace>
  <inkml:trace contextRef="#ctx0" brushRef="#br0" timeOffset="41941.4394">30533 12629 0,'0'0'0,"0"18"16</inkml:trace>
  <inkml:trace contextRef="#ctx0" brushRef="#br0" timeOffset="79170.8658">31203 4798 0,'0'-18'0,"0"1"15,-17-1-15,-1-17 16,0 17-16,18 0 15,-17 1-15,-1-1 0,-53-17 16,36 17-16,-88-17 16,52 35-16,-17 0 15,0 0-15,0 0 16,-106 17-16,105-17 16,-105 53-16,106-35 15,-18 35-15,18-18 0,0 18 16,0 0-16,0 0 0,-54 70 15,89-70-15,1 88 16,34-70 0,36 70-16,-1-70 15,54 87-15,-18-87 16,88 52-16,-71-70 16,107 36-1,-89-54-15,18 0 0,0 0 16,123 1-16,-123-19 15,141-17-15,-124 0 16,106-17-16,-123-1 16,71-17-1,-107 17-15,71-70 16,-70 53-16,-18-36 0,0 18 16,17-106-16,-34 71 15,-1-123-15,-53 105 16,1-18-16,-19 18 15,-17 1-15,-35 16 0,0 1 16,-124-18-16,106 71 16,-105 0-16,105 52 15,0 1-15,18 0 16</inkml:trace>
  <inkml:trace contextRef="#ctx0" brushRef="#br0" timeOffset="81515.014">31256 6720 0,'35'0'15,"-17"0"1,0-17-16,-1 17 15,-17-18 1,18 18 0,-18-17-1,-18-1 1,1 0 0,17 1-1,-18-1-15,-17 18 0,-18-35 16,0 17-1,0 18-15,0-18 16,-17 18-16,-19-17 0,-87 17 16,88 17-16,-106 1 15,106 0-15,-89 17 16,89-17-16,-53 35 16,70-18-16,-52 18 15,70-18-15,18 0 16,-1 1-16,1 16 0,0-16 15,0 52 1,35 18-16,0-53 16,17 17-16,18 1 0,-17-18 15,70 70-15,-17-52 16,52 35-16,-52-54 16,17-16-16,0-1 15,18 0-15,106 1 16,-89-19-16,142 1 15,-142-18-15,142-35 16,-159 17-16,123-35 16,-123 18-16,35-53 15,-71 35-15,-34 0 16,-1-194 0,-70 70-16,-53-17 15,17 106-15,-105-35 16,87 52-16,-122-17 15,105 70 1,18 1-16,-36-1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1" Type="http://schemas.openxmlformats.org/officeDocument/2006/relationships/image" Target="../media/image2.png"/><Relationship Id="rId17" Type="http://schemas.openxmlformats.org/officeDocument/2006/relationships/image" Target="NULL"/><Relationship Id="rId20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1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Sequence to sequence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Error analysis on beam 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88772" y="1246833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Jane visite l’Afrique en septembre.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772" y="2336620"/>
            <a:ext cx="6965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Human: Jane visits Africa in September.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772" y="3190977"/>
            <a:ext cx="790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Algorithm: Jane visited Africa last September.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142616" y="4746275"/>
            <a:ext cx="5772190" cy="1300911"/>
            <a:chOff x="4903494" y="1142522"/>
            <a:chExt cx="5772190" cy="1300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74"/>
            <p:cNvSpPr/>
            <p:nvPr/>
          </p:nvSpPr>
          <p:spPr>
            <a:xfrm>
              <a:off x="5984177" y="1393183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5635325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/>
            <p:nvPr/>
          </p:nvCxnSpPr>
          <p:spPr>
            <a:xfrm flipV="1">
              <a:off x="6130581" y="1735267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7301230" y="1394956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7472009" y="1737045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8621514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V="1">
              <a:off x="8775021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911675" y="1359087"/>
              <a:ext cx="178532" cy="263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>
              <a:off x="637509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7723391" y="1538166"/>
              <a:ext cx="809592" cy="11644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10355644" y="1397296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V="1">
              <a:off x="10519684" y="1142522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9022775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702853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Freeform 93"/>
            <p:cNvSpPr/>
            <p:nvPr/>
          </p:nvSpPr>
          <p:spPr>
            <a:xfrm>
              <a:off x="8974545" y="1339789"/>
              <a:ext cx="668745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9651258" y="1775321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9516697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9672005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9883183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Freeform 99"/>
            <p:cNvSpPr/>
            <p:nvPr/>
          </p:nvSpPr>
          <p:spPr>
            <a:xfrm>
              <a:off x="9911263" y="1354584"/>
              <a:ext cx="625940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V="1">
              <a:off x="10525629" y="1790117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0D6FE4-957B-4438-93D4-4160EBDA78BB}"/>
                  </a:ext>
                </a:extLst>
              </p14:cNvPr>
              <p14:cNvContentPartPr/>
              <p14:nvPr/>
            </p14:nvContentPartPr>
            <p14:xfrm>
              <a:off x="2158920" y="501480"/>
              <a:ext cx="9538200" cy="4312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0D6FE4-957B-4438-93D4-4160EBDA78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49560" y="492120"/>
                <a:ext cx="9556920" cy="43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Error analysis on beam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0552" y="985223"/>
                <a:ext cx="88046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Human: Jane visits Africa in September.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</a:rPr>
                          <m:t>(</m:t>
                        </m:r>
                        <m:r>
                          <a:rPr lang="en-US" sz="28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52" y="985223"/>
                <a:ext cx="8804687" cy="523220"/>
              </a:xfrm>
              <a:prstGeom prst="rect">
                <a:avLst/>
              </a:prstGeom>
              <a:blipFill>
                <a:blip r:embed="rId2"/>
                <a:stretch>
                  <a:fillRect l="-1454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0553" y="1672859"/>
                <a:ext cx="85136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Algorithm: Jane visited Africa last September.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53" y="1672859"/>
                <a:ext cx="8513613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504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30553" y="2360495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Case 1: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7391" y="3048131"/>
                <a:ext cx="86247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Beam search chose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.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attains higher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91" y="3048131"/>
                <a:ext cx="8624797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413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87391" y="3735767"/>
            <a:ext cx="6167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Conclusion: Beam search is at fault.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553" y="4423403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Case 2: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8539" y="5111039"/>
                <a:ext cx="11932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is a better translation than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2800" b="0" i="0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But RNN predicted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en-US" sz="28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&lt;</m:t>
                    </m:r>
                    <m:r>
                      <a:rPr lang="en-US" sz="28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e>
                      <m:e>
                        <m:r>
                          <a:rPr lang="en-US" sz="28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.</m:t>
                    </m:r>
                  </m:oMath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39" y="5111039"/>
                <a:ext cx="1193271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98539" y="5798673"/>
            <a:ext cx="6069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Conclusion: RNN model is at fault.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1E1C30-53A3-441B-9A1F-7469E8C2202E}"/>
                  </a:ext>
                </a:extLst>
              </p14:cNvPr>
              <p14:cNvContentPartPr/>
              <p14:nvPr/>
            </p14:nvContentPartPr>
            <p14:xfrm>
              <a:off x="1835280" y="507960"/>
              <a:ext cx="10064880" cy="527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1E1C30-53A3-441B-9A1F-7469E8C220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5920" y="498600"/>
                <a:ext cx="10083600" cy="52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4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Error analysis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5554" y="1814188"/>
            <a:ext cx="2641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Jane visits Africa in September. 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924232" y="1814188"/>
            <a:ext cx="2558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Jane visited Africa last September.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69170" y="845661"/>
            <a:ext cx="11464273" cy="4671912"/>
            <a:chOff x="469169" y="918419"/>
            <a:chExt cx="11545928" cy="5337036"/>
          </a:xfrm>
        </p:grpSpPr>
        <p:grpSp>
          <p:nvGrpSpPr>
            <p:cNvPr id="25" name="Group 24"/>
            <p:cNvGrpSpPr/>
            <p:nvPr/>
          </p:nvGrpSpPr>
          <p:grpSpPr>
            <a:xfrm>
              <a:off x="469169" y="947533"/>
              <a:ext cx="11545928" cy="5307922"/>
              <a:chOff x="469169" y="947533"/>
              <a:chExt cx="11545928" cy="530792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469169" y="1532308"/>
                <a:ext cx="1154592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3649152" y="947533"/>
                <a:ext cx="0" cy="53035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6921723" y="947533"/>
                <a:ext cx="0" cy="53035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10368065" y="951935"/>
                <a:ext cx="0" cy="53035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84173" y="947533"/>
                <a:ext cx="0" cy="53035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1190484" y="936954"/>
              <a:ext cx="17331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Human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64753" y="918419"/>
              <a:ext cx="21259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Algorithm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936506" y="947533"/>
                  <a:ext cx="165397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506" y="947533"/>
                  <a:ext cx="1653979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8568957" y="936954"/>
                  <a:ext cx="14796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957" y="936954"/>
                  <a:ext cx="1479636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10368065" y="931158"/>
              <a:ext cx="1647032" cy="597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At fault?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9170" y="5636667"/>
            <a:ext cx="10994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Figures out what faction of errors are “due to” beam search vs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. RNN 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8E1D79-CA55-40A1-997A-79FC432D7A1E}"/>
                  </a:ext>
                </a:extLst>
              </p14:cNvPr>
              <p14:cNvContentPartPr/>
              <p14:nvPr/>
            </p14:nvContentPartPr>
            <p14:xfrm>
              <a:off x="1390680" y="1638360"/>
              <a:ext cx="10109520" cy="291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8E1D79-CA55-40A1-997A-79FC432D7A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1320" y="1629000"/>
                <a:ext cx="10128240" cy="29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21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6968</TotalTime>
  <Words>157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Sequence to sequence models</vt:lpstr>
      <vt:lpstr>Example</vt:lpstr>
      <vt:lpstr>Error analysis on beam search</vt:lpstr>
      <vt:lpstr>Error analysis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269</cp:revision>
  <dcterms:created xsi:type="dcterms:W3CDTF">2017-07-10T20:19:53Z</dcterms:created>
  <dcterms:modified xsi:type="dcterms:W3CDTF">2017-12-20T03:40:05Z</dcterms:modified>
</cp:coreProperties>
</file>