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9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6"/>
    <p:restoredTop sz="94681"/>
  </p:normalViewPr>
  <p:slideViewPr>
    <p:cSldViewPr snapToGrid="0" snapToObjects="1">
      <p:cViewPr varScale="1">
        <p:scale>
          <a:sx n="86" d="100"/>
          <a:sy n="86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3:47:34.2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24553 3246 0,'0'17'16,"0"1"-16,18 70 15,0-17-15,-1-1 0,1 18 16,17 106-16,-17-105 16,17 87-16,-17-105 15,35 52 1,-53-105-16,17 17 0,19-17 16,-36-54-1</inkml:trace>
  <inkml:trace contextRef="#ctx0" brushRef="#br0" timeOffset="372.67">24571 3298 0,'106'-35'15,"-212"70"-15,282-105 0,-17 17 16,-88 35-16,-1 18 0,1 0 15,-18 36-15,-18-1 16,-35 53-16,0-35 16,-53 71-16,35-54 15,-34 36 1,52-71-16,17 53 16,36 1-16,-18-54 15,54 35-15,-54-52 16,35 35-16,-34-35 15,-36 35 1,-18-36-16,-53 36 16,19-35-16,-72 35 15,54-36-15,-36 1 16,70 0-16,-17-18 16,53-18-16</inkml:trace>
  <inkml:trace contextRef="#ctx0" brushRef="#br0" timeOffset="678.24">25629 3157 0,'18'53'0,"-36"-106"0,54 142 15,-19-1-15,-17-35 16,18 88-16,0-71 16,-18 1-16,17-1 15,1 1-15,17-18 0,-17 0 16,-1 0-16,1-18 0,17 18 15,-35-35-15,18-1 16</inkml:trace>
  <inkml:trace contextRef="#ctx0" brushRef="#br0" timeOffset="1061.76">26123 3933 0,'0'0'0,"18"0"0,-1 0 16,19-17-16,17-1 15,-36 1-15,19-1 0,-19 0 16,1-35-16,-18 36 15,-35-19-15,17 1 16,-35 18-16,35-1 16,-17 18-16,0 0 15,17 35 1,18-17-16,0 17 0,0 36 16,71 17-1,-1-53 1,1 0-1,-1-35-15,-34 0 16,17-17-16,-36-1 16</inkml:trace>
  <inkml:trace contextRef="#ctx0" brushRef="#br0" timeOffset="1406.6">26582 3669 0,'0'0'0,"0"53"15,0-18-15,17 36 16,1-36-16,17 35 16,1-34-16,17-1 15,-18-17 1,53-18-16,-53-18 16,18-17-16,-35 17 15,0-52-15,-18 34 16,0-52-1,0 53-15,-18-18 16,0 35-16,18 36 16,36 52-1,-19-34-15,18 52 16,1-53 0,-19 18-16,19-18 0,17 36 15,-36-53-15,36 17 16,-53-17-16</inkml:trace>
  <inkml:trace contextRef="#ctx0" brushRef="#br0" timeOffset="23417.95">18274 6826 0,'0'0'16,"0"-17"-1,35 17-15,-17-18 16,-1 18-16,1 0 0,17-18 16,18 18-16,-17-17 0,87-19 15,-52 1-15,-1 18 16,1-19-16,-1 1 0,1 17 16,-18-17-16,0 17 15,35-17-15,-53 17 16,0 1-16,-52 17 15</inkml:trace>
  <inkml:trace contextRef="#ctx0" brushRef="#br0" timeOffset="23829.49">18521 6456 0,'17'0'15,"-34"0"-15,34-18 0,-17 1 16,-17 34 15,-36 36-15,18-35-16,-36 52 15,36-34-15,-53 34 16,52-35-16,1 1 16,17-19-16,-17 19 0,0 17 15,35-36-15,18 18 16,17-17-16,0 0 15,71-18-15,-36 0 16,-17 0-16,71 0 16,-71 0-16,0 0 0,-18 0 15</inkml:trace>
  <inkml:trace contextRef="#ctx0" brushRef="#br0" timeOffset="24507.77">19685 8837 0,'18'0'15,"35"0"1,-18 0-16,18-18 0,70-17 15,-52 0 1,17 0-16,0 17 0,-17 0 16,17 1-16,35-19 15,-87 36-15,17-17 16,-36 17-16,1 0 0,0 0 16,-18 17-16,-36 1 15</inkml:trace>
  <inkml:trace contextRef="#ctx0" brushRef="#br0" timeOffset="24863.99">20003 8520 0,'0'0'0,"-18"17"15,0 1 1,-35 17-16,18-17 16,17-1-16,-17 1 0,-18 35 15,36-35 1,-1 35-16,18-18 15,0-18-15,0 1 0,0 17 16,18-17-16,-1 0 0,18-1 16,18 1-16,-17 0 15,-1-18-15,53 0 16,-35 0-16,-18 0 16,1-18-16</inkml:trace>
  <inkml:trace contextRef="#ctx0" brushRef="#br0" timeOffset="62807.95">23742 5362 0,'0'18'16,"18"70"0,17-35-16,-17 0 15,17 17-15,18 89 16,-36-88-16,1-1 16,17 71-1,-17-105-15,0 34 0,-18-52 16,0-36-1,17-17-15,1-36 16,-1 19-16,19-19 16,-1 53-16,18 1 15,-35 17-15,34 17 16,-34-17-16,17 36 16,-35-19-16,0 1 15,-17 0-15,17-1 0,-53 18 16,18-17-1,-18 0-15,35-18 16,0-18-16</inkml:trace>
  <inkml:trace contextRef="#ctx0" brushRef="#br0" timeOffset="62956.84">24430 5962 0,'0'0'16,"18"18"-16,-18-1 0,17 1 16,1-18-16,-1-18 15</inkml:trace>
  <inkml:trace contextRef="#ctx0" brushRef="#br0" timeOffset="63098.72">24412 5715 0,'18'-18'31,"17"18"-15</inkml:trace>
  <inkml:trace contextRef="#ctx0" brushRef="#br0" timeOffset="63359.04">24536 5327 0,'0'0'0,"35"106"0,-35-36 15,35 71-15,1 1 16,-1-19 0,18-17-1,-18-71-15,-17 0 0,-1-17 16,36 0-16</inkml:trace>
  <inkml:trace contextRef="#ctx0" brushRef="#br0" timeOffset="63524.84">24924 5821 0,'17'53'16,"-34"-106"-16,34 123 0,1-52 16,0 17-1,-18-17-15,35 0 16</inkml:trace>
  <inkml:trace contextRef="#ctx0" brushRef="#br0" timeOffset="63653.74">24959 5662 0,'18'18'15</inkml:trace>
  <inkml:trace contextRef="#ctx0" brushRef="#br0" timeOffset="63925.51">25083 5786 0,'17'-18'15,"18"18"-15,-17-18 16,0 36-16,-1-18 16,19 35-16,-36-17 15,17-1-15,1 19 16,0-19-16,-18 1 0,35 0 15,-18-18 1</inkml:trace>
  <inkml:trace contextRef="#ctx0" brushRef="#br0" timeOffset="64510.57">25541 5733 0,'-18'-18'0,"1"18"15,-1 0-15,1 0 16,-1 18-16,0-1 16,1 1-1,17 17-15,0-17 16,17-1-16,1 1 15,17 0-15,-17-18 16,17-18-16,-17 0 16,-1-17-1,-17 18-15,0-19 16,0 19-16,0 34 16,18 19-1,-18-1-15,18 0 16,-1 53-1,1-52-15,17 34 16,-35-35-16,0 18 16,0-35-16,0 0 0,-35-1 15,17-17-15,-35-17 16,36-1-16,-36-17 16,18 17-16,17-17 15,0 17-15</inkml:trace>
  <inkml:trace contextRef="#ctx0" brushRef="#br0" timeOffset="65199.71">25629 5697 0,'0'0'16,"18"53"-16,-18-17 0,18-1 15,-1-35-15,19 17 16,-19-17-16,18-17 16,-17-1-1,-18-17-15,0 17 16,0-17 0,0 17-16,0 1 15,0 34 1,0 1-16,0 0 15,18 17-15,-1-17 16,1-18 0,0 17-16,-1-17 15,-17-17-15,18-1 16,-18 0-16,18 1 16,-1 17-1,1-18 1,-1 18-1,1 18-15,0-1 16,-18 1 0,17-18-16,-17 18 0,0-1 15,0 1-15,18-18 16,0 17 0,-1-17-1,1-17 1,0 17 15,-18-18-15,17 18-1,-17-17 1,18-1-16,-18 0 16,0 1-16,-18-19 15,18 19-15,0-1 16,-17-17-1,17-18-15,0 35 16,0-17-16,0-36 16,0-34-1</inkml:trace>
  <inkml:trace contextRef="#ctx0" brushRef="#br0" timeOffset="65421.3">26035 5098 0,'0'35'16,"-18"-17"-16,18 17 0,0 0 15,18 0-15,-18 18 0,0 0 16,18 0-16,-18-18 0,17 18 16,19 36-1,-19-54-15,1 18 16,-1-18-16,1-17 16,-18-1-16,18-17 15,-18-17 1,17 17-1</inkml:trace>
  <inkml:trace contextRef="#ctx0" brushRef="#br0" timeOffset="66824.1">26035 5697 0,'0'-17'78,"-18"17"-63,1 0 1,-1 0-16,0 0 16,-17 0-16,18 17 15,17 1 1,-18 0-16,18 35 16,18-36-16,-1 18 15,1-17 1,17-18-16,-17 0 15,-1-18 1,1 1-16,-18-1 0,0-17 16,0 17-1,0-17-15,0 17 16,0 36 15,35 17-15,-17-35-16,0 18 15,17 0 1,-35-1-16,17-17 0,1 0 16,0 0-16</inkml:trace>
  <inkml:trace contextRef="#ctx0" brushRef="#br0" timeOffset="68787.89">26882 5521 0,'17'0'15,"1"0"-15,0 0 16,-1-18-16,1-17 0,17-18 15,-35 18-15,0-36 16,-17 54-16,-19-19 16,19 36-1,-36 0-15,35 18 16,-17 35-16,35-18 16,0 1-16,17 34 15,54 1 1,-36-54-16,53 19 15,-52-36-15,34 0 16,-52 0-16,0-36 16,-18 19-16,0-19 15,-18 19-15,0-19 16,1 36-16,17-17 16,17 17-1,1 17 1,17 1-16,-17-18 0,17 18 15,-17-18-15,17-18 16,-17 0 0,-18 1-1,-18-1-15,18 1 16,0-1-16,-18 0 0,18 1 16,18-19-16,0 19 15,17-1 1,-17 0-16,17 18 15,-18 0-15,1 0 16,-18 18-16,0 0 16,-18 35-16,18-18 15,0-17-15,0-1 0,0 18 16,18-17 0,0-18-16,-1 0 15,1 0-15,0-18 16,-1 1-1,-17-1-15,-17-17 16,17 17-16,-18 18 16,18-17-16,0 34 31,18 1-31,17-18 16,-17 0-16,35 0 15,-36 0-15,18-35 16,-17 17-1,-18-53-15,0 54 16,-18-71-16,18 52 16,-52-70-16,34 54 15,-35-72-15,35 54 16,-35-1 0,36 53-16,17 54 15,17 69 1,19-34-16,-19 0 0,54 70 15,-36-71-15,53 18 16,-52-35 0,-1-35-16,18 35 15,-18-53-15,-17 0 16,-1 0-16,-17-18 0,0 1 16,0-1-16,0-17 0,0 17 15,-17-35-15,-1 35 16,18 1-1,-18-1-15,18 36 16,18-1 0,0 1-16,-1 0 15,1-1-15,0 1 16,-1 0-16,1-1 0,0-17 16,-18-17 15,0-19-16,0 19-15,0-1 0,0 0 16,17 1 0,1 17-16,-1 0 15,1 0-15,0 17 16,17-17-16,-17 18 16,17-18-1,-17 0-15,-18-18 47,-18 18-31,18 18-16,0 0 31,0-1-31,18 1 16,-1-18-1,1 0-15,0 0 16,-1-18-1,-17 1 1,-17-1 0,17 0-1,17 18 32,18 0-47,-17 0 16,17 0-1</inkml:trace>
  <inkml:trace contextRef="#ctx0" brushRef="#br0" timeOffset="68936.79">28346 5151 0,'0'-18'15,"0"36"-15,0-54 0,17 19 16,19-1 0,-1 18-16,18-35 15,-18 17-15,-17 18 16,17-18-16,-17 1 0,17-1 15,-35 1 1,0-19-16,-18 19 16</inkml:trace>
  <inkml:trace contextRef="#ctx0" brushRef="#br0" timeOffset="69097.72">28452 4798 0,'0'0'15,"35"88"-15,-18-35 0,1-18 16,17 36-16,-17-36 16,0 0-16,17 1 15,-17-19-15,-18 1 16,17-18-16</inkml:trace>
  <inkml:trace contextRef="#ctx0" brushRef="#br0" timeOffset="69247.11">28734 5045 0,'35'35'0,"-70"-70"0,88 88 16,-36-36-16,1-17 16</inkml:trace>
  <inkml:trace contextRef="#ctx0" brushRef="#br0" timeOffset="69727.85">28857 5062 0,'0'0'15,"18"36"-15,-18-19 0,18-17 16,-1 0 0,1 0-16,-18-17 15,17-1-15,-17 0 16,0 1-16,0-1 15,-35-17 1,18 35-16,34-18 16,1 18-1,17 18 1,-17-18-16,-1 0 16,-17 17-16,18-17 15,0 0 1,-18-17-1,17 17-15,1 0 16,0 17 0,-1-17-16,-17 18 15,18 0-15</inkml:trace>
  <inkml:trace contextRef="#ctx0" brushRef="#br0" timeOffset="70426.86">29880 4657 0,'0'0'16,"18"17"-16,-18 1 0,35 35 16,-17-35-16,-1-1 0,19 18 15,-1-35-15,0 18 16,-17-36-16,0 1 15,-1-18 1,-17-18-16,0 17 16,0-17-16,-17 36 15,17-1-15,17 36 32,1-1-17,0 1-15,-1 0 0,1-1 0,17 19 16,-35-19-16,35-17 15,-17 0 1,-18-17 0,0-1-16,18 0 0,-18-35 15,17 36-15,1-19 16,0 19 0,-1 17-16,1 17 15,-1 1 1,1 0-16,0-1 15,-1 1-15,1 0 16,17-1-16</inkml:trace>
  <inkml:trace contextRef="#ctx0" brushRef="#br0" timeOffset="70825.76">30603 4533 0,'-35'18'16,"70"-36"-16,-70 53 16,35-17-16,-17 0 15,17-1-15,17 1 0,1-18 16,-1 18-16,1-18 0,17 0 16,-17-18-16,17 0 15,-35 1-15,36-36 16,-36 18-16,0 17 15,0-35-15,-36-35 16,19 35-16,-1 0 0,-70-141 16,53 123-1,17 71 1,18 18 0,0 53-16,18-18 15,17 70 1,0-70-16,-17 0 0,17 0 15,0 0-15,1-18 0,17 18 16,-18-18-16,0-17 16,-17-18-16</inkml:trace>
  <inkml:trace contextRef="#ctx0" brushRef="#br0" timeOffset="71173.18">30886 4498 0,'17'0'16,"1"-18"-16,0 1 15,-1 17-15,-17-18 16,0 0-16,0 1 16,-17 17-16,-1-18 15,0 18-15,1 0 16,17 18-1,0 17-15,0-17 16,35 17 0,-17-35-16,-1 18 15,19-18-15,-19 0 0,1 0 0,-1 0 16,1-18-16,-18 0 16,0 1-16,0-1 15,0-17 1,0 17-16,0 0 15,18 1-15</inkml:trace>
  <inkml:trace contextRef="#ctx0" brushRef="#br0" timeOffset="71433.36">31221 4286 0,'-35'0'16,"70"0"-16,-88 0 0,53 18 16,18 0-16,-1 17 15,1-18-15,-1 1 16,19 0-16,-19-1 16,1-17-16,0 18 0,-18 0 15,17-1-15,-34-17 16,-1 18-1,0-18-15,1 0 0,-1-18 16,18 1-16</inkml:trace>
  <inkml:trace contextRef="#ctx0" brushRef="#br0" timeOffset="71622.17">31344 4286 0,'53'0'16,"-106"0"-16,124 0 0,-36-17 16,-17 17-16,17-18 0,0 0 15,-17 18-15,-18-17 16,0-1 0,-35 0-1</inkml:trace>
  <inkml:trace contextRef="#ctx0" brushRef="#br0" timeOffset="71823.92">31450 4092 0,'0'0'15,"18"88"-15,-1-52 0,1 34 16,17 1-1,-17-54-15,0 19 16,-18-19-16,17-17 0,19 18 16,-19-36-16</inkml:trace>
  <inkml:trace contextRef="#ctx0" brushRef="#br0" timeOffset="72113.19">31697 4233 0,'0'0'0,"18"18"0,-18 0 16,0-1-16,0 1 0,17-18 16,-17 18-16,18-18 15,-18 17-15,35-17 16,-17 0-16,0-17 16,-18-1-16,17-17 15,-17 17-15,0 0 16,0 1-16,18-1 15,-1 18 1,1 18 0,-18-1-16,18 19 15,-18-19-15,17 1 16,1 0-16,17-18 16</inkml:trace>
  <inkml:trace contextRef="#ctx0" brushRef="#br0" timeOffset="72501.83">32015 4163 0,'0'0'16,"-18"53"-16,18-36 0,0 19 15,18-1-15,-18-17 16,35-1-1,-17 1-15,-1-18 0,1 0 16,-18-18-16,17 1 16,-17-1-16,0-17 0,0-18 15,-17 17-15,-1-52 16,18 18-16,-53-36 16,36 35-1,-1 36-15,0 0 0,18 17 16,-17 0-1,17 36-15,0 53 16,0-36-16,17 53 16,1-35-16,17 18 15,-17-18-15,0-18 16,-1 0-16,18 18 16,-17-35-16,0-1 15</inkml:trace>
  <inkml:trace contextRef="#ctx0" brushRef="#br0" timeOffset="72985.09">32226 4128 0,'0'35'16,"0"-18"-16,18 19 16,-18-19-16,35 1 15,-17 0 1,-1-18-16,19 0 15,-36-18-15,17 0 16,-17-17-16,0 17 16,18-34-16,-18 34 15,0 0-15,0-17 16,18 17-16,-1 36 16,1 35-1,-18-18-15,18 53 16,-1-35-16,18 53 15,-35-53-15,18 0 16,0-18-16,-18 0 0,17 18 16,-17-35-16,0 0 15,-17-18-15,-1 0 16,0 0-16,-52-36 16,52 1-16,-17 17 15,17 1-15,1-18 0,17 17 16,0-17-16,17-18 15,-17 35-15,18 0 0,17 1 16,1-1 0,-19 1-16,18-1 15,-17 18-15,-18-18 16,18 18 0</inkml:trace>
  <inkml:trace contextRef="#ctx0" brushRef="#br0" timeOffset="73675.2">31468 3951 0,'0'-18'16,"-18"1"-16,18-1 15,-17 18 1,17 18-16,0-1 16,0 36-1,17-35-15,-17 17 0,35 36 16,-17-36-16,-18 0 15,35 18 1,-35-35-16</inkml:trace>
  <inkml:trace contextRef="#ctx0" brushRef="#br0" timeOffset="88425.17">25206 4586 0,'0'18'0</inkml:trace>
  <inkml:trace contextRef="#ctx0" brushRef="#br0" timeOffset="88783.62">25083 4657 0,'0'0'16,"17"0"-1,54-18 1,-18 18-16,17-18 16,89 18-1,-53-17-15,123 17 0,-88-18 16,0 18-16,159-18 16,-159 1-16,0-1 0,124-17 15,-177 17 1,0 18-16,-17-17 15</inkml:trace>
  <inkml:trace contextRef="#ctx0" brushRef="#br0" timeOffset="97766.61">30251 5045 0,'-18'0'15,"0"0"32,36 0 0,53-36-31,-1 36-16,107-35 15,-72 0-15,1 17 16,35 1-16,-17-1 0,158-17 16,-141 17-16,141 0 15,-141 18-15,-17-17 16,-1 17-16,-17-18 0,53 1 16,-106 17-1,0 0-15,-36 0 16</inkml:trace>
  <inkml:trace contextRef="#ctx0" brushRef="#br0" timeOffset="196205.08">24747 18468 0,'0'0'15,"18"0"1,17-18 0,18-17-16,0 17 15,88-70-15,-70 35 16,17 0-16,18 0 16,0-17-16,105-71 15,-122 88-15,87-53 0,-106 71 16,-17-1-16,-17 1 15,-19 18-15,19-1 16,-36 0-16,0 36 0,-36 17 16,19-17-16,-1-18 15</inkml:trace>
  <inkml:trace contextRef="#ctx0" brushRef="#br0" timeOffset="196678.83">25100 18062 0,'-17'0'31,"-1"18"-31,0-18 16,-17 53-16,17-18 15,-52 18-15,52-18 16,-52 36-16,52-36 16,-35 36-1,35-54-15,18 1 0,0 17 16,0-17-16,36 17 16,-1-17-16,53-1 15,-35 1-15,71-18 16,-72 0-16,54 0 15,-53 0-15,18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3:58:09.0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10989 2434 0,'-18'-17'16,"36"17"15,17-18-31,-17 18 15,0 0-15,-1 0 0,1 0 16,17 0-16,0 0 0,36 18 16,-36-18-1,18 0-15,-18 0 0,36 0 16,-18 0-16,17 0 0,1 0 16,88 0-16,-71-18 15,106 0 1,-88 1-16,17-1 0,18 0 15,1 18-15,122-35 16,-158 35-16,141-18 16,-124 18-16,124-17 15,-106 17-15,1 0 0,175-18 16,-158 18 0,17-17-16,1 17 0,-19 0 15,160 0-15,-177 0 16,0 0-16,-17 17 0,17 1 15,141 35 1,-53-18-16,-123-17 16,-18-1-16,-17 1 0,17-18 15,-53 0-15,-17 0 16,-18-18-16,-18 1 16,-17-1-16</inkml:trace>
  <inkml:trace contextRef="#ctx0" brushRef="#br0" timeOffset="15961.51">23248 4022 0,'0'-18'15,"35"18"17,18-18-32,0 18 15,53 0-15,35 0 16,-53 0-16,71-17 15,-88 17-15,-1-18 16,-35 18-16,18-18 16,-17 1-16,-19 17 15</inkml:trace>
  <inkml:trace contextRef="#ctx0" brushRef="#br0" timeOffset="16243.06">23477 3722 0,'-70'53'15,"140"-106"-15,-193 123 0,88-52 16,-18 0-16,17 17 0,-34 18 15,52-36-15,1 36 16,17-17 0,17-19-16,1 1 15,17 17-15,0-35 0,18 18 0,0 0 16,0-18-16,53 17 16</inkml:trace>
  <inkml:trace contextRef="#ctx0" brushRef="#br0" timeOffset="16754.69">24571 5838 0,'0'0'15,"53"0"-15,-35 0 0,34 0 16,-16 0-16,87-17 16,-70 17-16,0 0 0,0 0 15,35 0-15,-53-18 16,1 18-16,-19 0 16,1 0-1</inkml:trace>
  <inkml:trace contextRef="#ctx0" brushRef="#br0" timeOffset="17038.45">24871 5627 0,'0'0'0,"-18"0"0,-17 0 15,-18 17 1,18-17-16,-1 18 0,-16 0 16,16-1-16,-17 19 0,0-1 15,36-17-15,-1 17 16,36-18 0,17 1-16,0 0 0,18-1 15,0 1-15,53 0 16,-53-1-16,35 1 15</inkml:trace>
  <inkml:trace contextRef="#ctx0" brushRef="#br0" timeOffset="17889.21">24818 7708 0,'18'0'16,"17"0"-1,0 0-15,0 0 16,18 0-16,0 0 0,71 18 16,-54-18-1,1-18-15,-1 18 0,-17 0 16,18 0-16,-36 0 16,0 0-16</inkml:trace>
  <inkml:trace contextRef="#ctx0" brushRef="#br0" timeOffset="18285.06">25312 7461 0,'0'0'16,"-18"0"-16,1 18 15,-19-18-15,1 18 0,-53 17 16,35-18-1,-35 19-15,52-19 16,1 1-16,-18 17 16,36 1-16,34-19 15,36 18 1,-18-17-16,18 0 16,36 17-16,-54-17 15,53 17-15,-53-17 16,1-1-16,-1 1 15</inkml:trace>
  <inkml:trace contextRef="#ctx0" brushRef="#br0" timeOffset="59365.33">12206 8290 0,'18'0'47,"17"0"-31,-17 0-16,35 18 15,-36-18 1,19 0-16,-1 0 0,0 0 16,71 0-16,-53 0 15,70 0-15,-70-18 16,71 18 0,-71 0-16,0 0 0,17 0 15,-17 18-15,88-18 16,-53 0-16,-17 0 15,17 0-15,0 0 0,89 0 16,-89-18-16,0 1 16,0 17-16,-17-18 0,88 18 15,-71-18-15,53 18 16,-53 0-16,0 0 16,71 0-1,-88 0-15,-1 0 0,54 0 16,-89 0-16,0 0 0,0 0 15,1 0-15,-19 0 16,1 0-16,17 0 16,-17 0-16,-1 0 15,1 0-15,-18-17 16,-18-1 0</inkml:trace>
  <inkml:trace contextRef="#ctx0" brushRef="#br0" timeOffset="63769.5">14252 8449 0,'-17'0'15,"17"-18"1,0 1 15,17 34-15,-17 1 0,18-18-1,0 0-15,-1 0 16,18 0-16,-17 0 15,17 0-15,36-18 16,-36 18-16,53-17 16,-17 17-16,-18 0 0,17-18 15,72 18-15,-72 18 16,1-18-16,-1 0 0,18 0 16,71 0-1,-71 0-15,1 17 0,-1-17 16,18 0-16,105 0 15,-105 0-15,0 18 0,-18-18 16,106 0-16,-106 18 16,-17-18-16,52 17 15,-70-17-15,18 0 16,-54 18-16,19-18 16,-19 0-16</inkml:trace>
  <inkml:trace contextRef="#ctx0" brushRef="#br0" timeOffset="68023.74">15893 8661 0,'-18'0'16,"18"-18"46,18 18-30,-1 0-17,1 0 1,0 0-16,17 0 15,-18 0-15,1 0 16,0 0-16,17 0 16,-17 0-16,17 0 15,0 0-15,36 0 16,-36 0-16,53 0 16,-35 0-16,71 0 15,-54 0-15,89 0 16,-88 0-16,17-18 15,0 18-15,0-17 0,71 17 16,-89 0-16,54-18 16,-54 18-16,72 0 15,-72 0-15,1 0 16,87 0-16,1 0 16,-71 0-16,-17 0 15,88 0 1,-89-17-16,-17 17 0,18 0 15,17-18-15,-53 18 16,0 0-16,-17 0 16,-18 18 46,-18-18-62</inkml:trace>
  <inkml:trace contextRef="#ctx0" brushRef="#br0" timeOffset="72685.12">17709 8872 0,'18'-17'31,"0"17"-15,-18-18-16,17 18 15,36 0 1,-17 0-16,34 0 16,1-18-16,52 18 15,-35 0-15,1-17 0,-1 17 16,18 0-16,-1 0 0,107 0 15,-88 0-15,140-18 16,-123 18 0,0-17-16,0 17 0,106-18 15,-158 18-15,87 0 16,-123 0-16,0-18 16,-18 18-16,0 0 15,-35 18-15,-17-36 16,-36 18-1,35-17 1,-17-1-16</inkml:trace>
  <inkml:trace contextRef="#ctx0" brushRef="#br0" timeOffset="84680.11">8026 8978 0,'0'-35'15,"-18"35"-15,18-35 16,-18 17 0,-17-17-16,18 35 15,-19 0-15,1 0 16,-18 17-16,0 1 0,18 17 0,-53 53 15,52-52 1,19 70-16,17-53 16,0-1-16,17-16 0,1 17 15,53 17-15,-19-52 16,37 35-16,-36-53 16,52 17-1,-52-17-15,53-17 16,-71-1-16,36-35 15,-53 36-15,-18-1 16,17-17-16</inkml:trace>
  <inkml:trace contextRef="#ctx0" brushRef="#br0" timeOffset="84902.71">8273 9313 0,'0'-17'0,"0"34"0,-36-34 15,19 17-15,17 17 16,-18 1-16,0 0 16,1-1-16,17 19 0,0-1 15,17-18-15,36 1 16,-17-18-16,-19 0 15,19 0-15,-1 0 0,18-35 16,-18 17-16,-17-35 16,-18 36-16,0-1 15,0-17-15,-18 17 0,-17 0 16,-1-17-16,1 35 16,18-17-16,-19 17 15,36 17 1,0 1-16</inkml:trace>
  <inkml:trace contextRef="#ctx0" brushRef="#br0" timeOffset="85335.36">8590 9437 0,'0'0'15,"0"35"-15,0-17 0,18-1 16,-1 1-16,1-18 15,0 0 1,-1 0-16,-17-18 16,18-17-16,-18 17 15,0-34-15,0 34 16,0 0-16,18 18 31,-18 36-15,17-1-16,1 0 15,-18-17-15,35-1 16,-17-17-16,-18-17 16,17-1-1,-17 0-15,0 1 16,18-1-16,0-17 16,-1 35-16,1 0 15,0 18-15,-18-1 16,35 18-16,-35-17 15,18-18-15,-18 18 16,35-1-16,-35 1 16</inkml:trace>
  <inkml:trace contextRef="#ctx0" brushRef="#br0" timeOffset="85930.94">9066 9313 0,'18'-17'32,"0"17"-17,-1 0-15,1-18 16,0 18-16,17 0 0,18-18 16,-36 18-16,19-17 15,-19 17 1,-17-18-16,-17 18 31</inkml:trace>
  <inkml:trace contextRef="#ctx0" brushRef="#br0" timeOffset="86168.34">9155 8890 0,'0'18'16,"0"17"-16,0 35 15,0-17-15,17 18 16,-17-18-16,18 0 0,0 53 16,-1-53-1,1-1-15,-18-16 16,17-19-16,1 19 15</inkml:trace>
  <inkml:trace contextRef="#ctx0" brushRef="#br0" timeOffset="87137.79">8573 9331 0,'-18'0'47,"18"-18"0,0 1-16,0 34 16,0 1-31,0 0-16,0 17 15,0-17-15,0-1 0,0 18 16,18-17 0,-18 0-16,35 17 15,-18-35-15,19 18 16,-19-36-1,1 18 1,-18-18-16,18 1 16,-18-1-16,0 0 15,0 1-15,0-1 0,-18-35 16,18 36-16,0-19 16,-18 19-16,18-1 15,0 0 1,0 36-1,0 0-15,0 17 16,0-17-16,0 17 0,0 18 16,0-36-16,0 19 15,0-19-15,18 1 16,0-18-16,-1 18 16,1-18-16,0 0 15,-1-18-15</inkml:trace>
  <inkml:trace contextRef="#ctx0" brushRef="#br0" timeOffset="87576.46">8855 9402 0,'0'0'16,"0"35"-16,-18-18 0,18 19 16,0-1-16,0-17 15,0 17 1,0-17-16,18-18 16,-18 17-16,0-34 15,0-1 1,17-35-16,-17 35 15,18-17-15,-18 17 16,0 1-16,35-18 16,-35 17-16,18 18 15,0 0-15,-1 35 16,-17-17-16,18-1 16,-1 19-16,1-1 15,0-17-15,-18-1 16,17 1-16,-17 0 0,18-18 15,-18 17-15,0 1 16,0-1-16,0 1 16</inkml:trace>
  <inkml:trace contextRef="#ctx0" brushRef="#br0" timeOffset="91408.17">7938 10231 0,'-18'-18'16,"36"36"-16,-36-54 0,0 19 15,18-1-15,18 0 16,35 1 0,-18 17-16,53 0 15,-35 0-15,53 17 16,-71 19-16,53 17 16,-52-18-16,-1 35 15,-35-34-15,0-1 16,0 18-16,-18-18 0,1 0 15,-19 1-15,19-19 16,-18 1-16,-1 0 0,-34 17 16,52-35-16,0 0 15,36 0-15,0 18 16,70-18 0,-53 0-16,18 0 0,0 0 15,0 0-15,-18 17 16,1-17-16,34 18 0</inkml:trace>
  <inkml:trace contextRef="#ctx0" brushRef="#br0" timeOffset="92564.84">8237 11642 0,'0'-18'16,"-17"18"-16,-1 18 15,18-1-15,-18 54 16,1-36-16,17 18 16,-18 0-16,18-18 0,0 53 15,0-52-15,18 34 16,-1-52-1,1 17-15,0-17 0,-1-1 16,-17 1-16,18 0 0</inkml:trace>
  <inkml:trace contextRef="#ctx0" brushRef="#br0" timeOffset="93372.55">8255 13300 0,'0'-36'15,"0"19"-15,-18 34 31,18 36-31,0 0 16,0 35-16,0-35 16,0 53-16,0-53 15,18 0-15,0-18 16,-1 1-16,1-1 0,0 0 16,-1-17-16</inkml:trace>
  <inkml:trace contextRef="#ctx0" brushRef="#br0" timeOffset="93905.97">8290 14834 0,'-17'0'0,"17"53"16,-18-17-16,18 69 15,0-69 1,0 17-16,18-1 0,-18 1 16,17 0-16,-17 0 0,18 35 15,0-52-15,-18 52 16</inkml:trace>
  <inkml:trace contextRef="#ctx0" brushRef="#br0" timeOffset="94399.78">8290 16263 0,'0'0'16,"-17"-18"-16,17 36 16,0 35-1,0 0-15,-18 53 16,18-36 0,0 1-16,0-18 0,0 88 15,0-71-15,18-17 16,-18 0-16</inkml:trace>
  <inkml:trace contextRef="#ctx0" brushRef="#br0" timeOffset="117563.03">12471 8855 0,'0'-18'15,"0"0"-15,0 1 16,-18 17 0,0-18-16,-17 1 15,0 17-15,17 0 16,-52 0 0,17 0-16,17 0 0,19 17 15,-36 18 1,35 1-16,1-19 0,-1 19 15,0 17-15,18-18 0,-17 18 16,17 0-16,17 35 16,1-35-16,35 17 15,-35-34-15,52 17 16,-35-18-16,1-35 16,17 17-16,17-17 15,-35 0-15,18 0 16,-35 0-16,0 0 0,-1-17 15</inkml:trace>
  <inkml:trace contextRef="#ctx0" brushRef="#br0" timeOffset="119760.6">12788 9243 0,'-17'0'16,"-1"0"-1,0 0 1,1 0-16,-1 17 15,0 1 1,1 0-16,17 17 0,0 0 16,0-17-16,35 35 15,-17-36-15,35 1 16,-18-18 0,18 0-16,-18 0 15,0-18-15,-17 18 16,0-35-16,-18 18 15,-18-19-15,18 19 16,-35-19 0,17 36-16,-17-35 15,17 35-15,0-18 16,1 18-16,34 18 16,1-18-1</inkml:trace>
  <inkml:trace contextRef="#ctx0" brushRef="#br0" timeOffset="120404.32">13070 9225 0,'0'18'0,"0"-1"15,0 36 1,0-17 0,18-1-16,0 0 15,-1-35-15,1 18 16,17-18-16,-17 0 16,-18-18-1,18 1-15,-18-19 16,17 19-1,-17-19-15,0 19 16,0-1-16,-17 18 16,34 18 15,-17 17-15,18-17-16,-18-1 0,17 19 15,1-19-15,0 1 16,-18-1-16,17 1 15,1-18-15,0 0 32,-18-18-32,0 1 15,0-1-15,0 1 0,0-1 16,0 0-16,0 1 16,0-1-16,0 0 15,17 1 1,1 17 15,-18 17-15,18 1-16,-18 0 15,17-1-15,1 1 16,-1 17-16,1-17 16,0-18-1,-18 17-15</inkml:trace>
  <inkml:trace contextRef="#ctx0" brushRef="#br0" timeOffset="120738.21">13564 9278 0,'0'-18'16,"18"18"15,17 0-15,-17 0-16,17 0 15,-17 0-15,-1-17 16,1 17-16,0 0 16,-18-18-16,0 1 15,-18-1 1</inkml:trace>
  <inkml:trace contextRef="#ctx0" brushRef="#br0" timeOffset="120910.16">13582 9066 0,'18'89'16,"-36"-178"-16,36 231 0,-18-90 0,17 54 16,-17-70-16,18 34 15,0-52-15,-18-1 16,17 1-16</inkml:trace>
  <inkml:trace contextRef="#ctx0" brushRef="#br0" timeOffset="121734.26">14093 9437 0,'-17'-18'0,"17"1"15,-35 17 1,17 0 0,-17 0-1,17 17-15,-17 1 16,17-1-16,0 19 0,18-19 16,-17 1-16,17 17 0,17-17 15,19 35 1,-19-36-16,1-17 0,0 18 15,17-18-15,0 0 16,0 0-16,1-18 16,-19 18-16,1-35 15,0 35-15,-18-17 16</inkml:trace>
  <inkml:trace contextRef="#ctx0" brushRef="#br0" timeOffset="122195.47">14288 9419 0,'-18'0'16,"18"18"15,0-1-31,0 1 16,0 35-16,18-35 16,-18-1-16,0 1 0,0 0 15,17 17-15,1-18 16,-1 1-1,1-18 1,0 0 0</inkml:trace>
  <inkml:trace contextRef="#ctx0" brushRef="#br0" timeOffset="122377.95">14464 9578 0,'0'0'0,"18"35"16,-18-17-16,17 17 15,-17-17-15,18-1 16</inkml:trace>
  <inkml:trace contextRef="#ctx0" brushRef="#br0" timeOffset="122533.62">14446 9419 0,'18'0'31,"0"0"-31</inkml:trace>
  <inkml:trace contextRef="#ctx0" brushRef="#br0" timeOffset="122879.57">14676 9895 0,'0'18'0,"0"-36"0,-18 36 16,18-36 0,-18-17-1,1 0-15,17 17 16,0-17-16,0-18 0,0-35 16,17 53-16,-17-1 15,36 1-15,-19 17 0,36 1 16,-35 17-16,17 17 15,-17 1-15,-18 0 16,0-1-16,0 19 16,0-19-16,-18 1 15,0-1-15,1-17 16,-36 0-16,35 0 16,1-17-1</inkml:trace>
  <inkml:trace contextRef="#ctx0" brushRef="#br0" timeOffset="125526.33">8343 17551 0,'-17'0'15,"17"17"1,0 19-16,0 52 16,0-35-16,0 0 15,0 17-15,0-17 0,0 0 16,0-18-16,17 1 16,-17-1-16,18-35 0,-1 18 15,1-18-15,-18-18 16,0 0-16</inkml:trace>
  <inkml:trace contextRef="#ctx0" brushRef="#br0" timeOffset="125823.41">8061 17692 0,'18'0'16,"-18"-18"0,53-35-16,-18 18 15,-18-18-15,54-17 16,-53 34-16,35-17 16,-36 53-16,1 0 15,-1 71 1,1-18-16,0 0 0,17 53 15,0-54-15,18 19 16,-17-36-16</inkml:trace>
  <inkml:trace contextRef="#ctx0" brushRef="#br0" timeOffset="139585.7">12647 4621 0,'0'0'0,"-18"0"15,1 0-15,-1 0 16,1 0 0,34 0-1,18 0 1,1-17-16,52 17 15,53 0 1,-53-18-16,0 18 0,18 0 16,159-35-16,-124 35 15,0-18-15,18 1 16,0 17-16,123-18 16,-141 18-16,123 0 15,-122 0-15,-37 18 0,19-1 16,-36-17-16,0 18 0,53 17 15,-70-35-15,0 18 16,-54-18 0,1 0-16</inkml:trace>
  <inkml:trace contextRef="#ctx0" brushRef="#br0" timeOffset="144584.04">13106 10089 0,'0'-17'16,"0"-1"0,0 1-1,0-1-15,0 0 16,-18 18 15,18 18-15,0 0-1,-18-1 1,18 18 0,0 1-16,0 52 15,0-53-15,0 89 16,0-71-16,0 52 15,0-69-15,18 34 16,0-34-16,-18-19 16,17 1-16,1 17 15</inkml:trace>
  <inkml:trace contextRef="#ctx0" brushRef="#br0" timeOffset="150484.84">13141 11553 0,'0'-17'16,"0"-1"-1,-18 1 1,1-1 0,-1 18-1,0 0-15,-17 0 0,18 0 16,-54 18-16,36 17 16,-36 0-16,53-17 15,-17 17-15,18 0 0,17 18 16,0-17-16,0 16 0,0 19 15,35-18-15,-18 17 16,54 36-16,-18-53 16,35 35-16,-35-52 15,71-19-15,-72-17 16,19 0-16,0-17 16,-19-19-16,1 1 0,-17-18 0,17 0 15,-18-53 1,-35 54-16,-35-72 15,17 54-15,-88-54 16,53 53-16,-70-34 16,52 69-16,18 19 15,0-1-15,-35 36 16,35 17-16,18-17 16</inkml:trace>
  <inkml:trace contextRef="#ctx0" brushRef="#br0" timeOffset="153182.17">17568 6473 0,'0'0'0,"-17"0"0,-1 0 0,0 0 16,36 0 15,35-17-15,-35 17-1,70 0-15,-35 0 16,70 0-16,-35 17 16,1-17-16,16 0 0,19 18 15,140-18 1,-122 18-16,140-1 16,-141-17-16,0 0 0,106 18 15,-141-18-15,-18 0 16,-35 0-16,0 0 0,-18 0 15,0 0 1</inkml:trace>
  <inkml:trace contextRef="#ctx0" brushRef="#br0" timeOffset="154528.78">13194 12947 0,'0'-18'15,"0"36"17,0 35-17,0-18-15,0 71 16,0-53-16,0 70 16,18-52-16,-18-18 15,17 0-15,1 0 0,17 0 16,-17-18-16</inkml:trace>
  <inkml:trace contextRef="#ctx0" brushRef="#br0" timeOffset="156288.15">19297 6773 0,'18'0'16,"-1"0"-16,54 18 15,-1-18-15,1 0 0,35 0 16,141 0-16,-106-18 16,0 1-16,18 17 0,17-18 15,159-17 1,-176 35-16,-18 0 0,0-18 16,-17 18-16,87 0 15,-140 0-15,-36 18 0,-17-1 16,-36-17-16</inkml:trace>
  <inkml:trace contextRef="#ctx0" brushRef="#br0" timeOffset="158023.62">13229 14870 0,'18'-36'16,"-18"19"-16,17-19 15,1 36 1,-18 71 0,0-18-16,18 88 15,-18-53-15,35 71 16,-35-89-16,53 54 16,-18-71-16,18 17 15,-18-34 1</inkml:trace>
  <inkml:trace contextRef="#ctx0" brushRef="#br0" timeOffset="159172.32">20779 6967 0,'0'0'0,"0"-17"16,-18 17-16,0 0 15,1 0 1,34 0 15,36 17-15,0-17-16,0 0 0,35 0 15,106-17-15,-70 17 16,158 0 0,-106-18-16,1 18 0,176 18 15,-1-18 1,-193 17-16,17-17 0,107 18 16,-89 0-1,-106-18-15,-35 0 0,-18 0 16,0 0-1,-52-18-15</inkml:trace>
  <inkml:trace contextRef="#ctx0" brushRef="#br0" timeOffset="160156.24">13335 16581 0,'0'17'47,"0"71"-32,0-17-15,0 0 16,-18 87 0,36 1-16,0-106 0,-18 0 15,53 35 1,-36-53-16,1 1 15</inkml:trace>
  <inkml:trace contextRef="#ctx0" brushRef="#br0" timeOffset="183408.45">12312 9772 0,'0'0'0,"-18"0"15,1 0-15,-1 0 16,36 0 31,35-18-31,-18 18-16,53 0 15,-35 0-15,88 18 16,-70-18-16,105 18 15,-88-1-15,142-17 16,-125 18-16,142 0 16,-141-1-16,123 36 15,-140-35-15,16 17 16,72 0-16,-89-17 16,0 0-16,53-18 15,-35 0 1,-88 0-16,-1 0 0</inkml:trace>
  <inkml:trace contextRef="#ctx0" brushRef="#br0" timeOffset="184169.66">13758 10601 0,'36'18'15,"-1"-1"-15,71 1 16,-53-18-16,70 0 16,-70 0-16,0 0 15,-18 0-15,1 18 16,16-18-16,-52 17 15</inkml:trace>
  <inkml:trace contextRef="#ctx0" brushRef="#br0" timeOffset="184424.92">13917 10460 0,'0'0'0,"-53"18"16,36-1-16,-36 36 16,35-35-16,-17 35 15,17-36-15,0 1 16,18 17 0,0-17-16,18-1 0,88 36 15,-18 0 1,-35-35-16,35 35 15,-53-36-15</inkml:trace>
  <inkml:trace contextRef="#ctx0" brushRef="#br0" timeOffset="184792.35">13811 13300 0,'0'0'0,"18"0"16,0 0-16,70 0 16,-53-18-16,88 0 15,-70 18-15,36 0 16,-36 0-16,-1 0 15</inkml:trace>
  <inkml:trace contextRef="#ctx0" brushRef="#br0" timeOffset="184991.88">13935 13176 0,'0'0'0,"-36"18"0,19 0 0,-1 17 15,1 0-15,-1-17 0,0 17 16,18 18-16,0-18 16,36 18-1,-1-35-15,35 17 16,-34-17-16,-1-1 16,0-17-16</inkml:trace>
  <inkml:trace contextRef="#ctx0" brushRef="#br0" timeOffset="185337.3">14005 15134 0,'0'18'15,"36"-18"1,-19 0-16,36 0 15,-18 0-15,18 0 0,36 0 16,-37 0-16,-16 0 0,17 0 16,-36 0-16,-17-18 15</inkml:trace>
  <inkml:trace contextRef="#ctx0" brushRef="#br0" timeOffset="185575.43">14058 15134 0,'-35'53'15,"70"-106"-15,-88 141 0,18-17 16,17-53-16,1 17 16,17 0-16,-18 18 15,18-35-15,35 17 16,1-17-16,-1-18 0,53 0 15,-35 0-15,35 0 16,-70 0-16,35 0 16</inkml:trace>
  <inkml:trace contextRef="#ctx0" brushRef="#br0" timeOffset="185893.45">13917 16810 0,'0'18'16,"0"-36"-16,18 53 0,17-35 0,-17 18 0,17-18 15,35 0 1,-17 0-16,18-18 16,-36 18-16,-17 0 0,17 0 15,-17 0 1</inkml:trace>
  <inkml:trace contextRef="#ctx0" brushRef="#br0" timeOffset="186094.49">14023 16686 0,'0'0'15,"-35"36"-15,-1-1 0,1 36 16,17-36-16,18 18 15,-17-18-15,17 0 0,17-17 16,1 17-16,35-17 16,-18-18-16,1 0 15,16-18-15,-16 1 0</inkml:trace>
  <inkml:trace contextRef="#ctx0" brushRef="#br0" timeOffset="186509.09">14252 14852 0,'0'0'0,"-17"18"0,-1-1 15,0 19-15,-17-1 0,-18 35 16,35-17-16,-34 35 16,34-52-16,0 34 15</inkml:trace>
  <inkml:trace contextRef="#ctx0" brushRef="#br0" timeOffset="187172.55">24042 11430 0,'70'-71'16,"-140"142"-16,158-177 16,-70 71-16,17-18 15,-35 35-15,0-17 16,-18 35-16,1 0 0,-1 0 15,-17 18-15,-1 17 0,-16 53 16,52-35-16,-18 53 16,36-53-16,17-18 15,0 0-15,0-17 16,89 35-16,-54-53 16,-17 18-16,18-18 0,52-18 15,-70 18-15,35-35 16,-52 35-16,-19-36 15</inkml:trace>
  <inkml:trace contextRef="#ctx0" brushRef="#br0" timeOffset="187344.5">24483 11465 0,'0'0'16,"-18"88"-16,18-35 0,-17 53 15,17-53-15,17 53 16,1-71-16,17 53 16,-17-35-16,-1 18 15</inkml:trace>
  <inkml:trace contextRef="#ctx0" brushRef="#br0" timeOffset="187834.3">22983 12841 0,'-35'-18'0,"70"36"0,-52-36 15,123 18 1,-18 0 0,18 0-16,194 0 15,-124 0-15,247-17 16,-193 17-16,228 0 15,-228-18-15,-1 18 0,-35-17 16,141-1 0,-212 18-16,36-18 15</inkml:trace>
  <inkml:trace contextRef="#ctx0" brushRef="#br0" timeOffset="189674.62">9190 10495 0,'18'0'15,"34"0"-15,-16 0 16,70 0-16,-36-17 16,54-1-1,-54 0-15,18 18 16,-52 0-16,17 0 15,-36 18-15</inkml:trace>
  <inkml:trace contextRef="#ctx0" brushRef="#br0" timeOffset="189970.41">9419 10213 0,'-35'0'15,"17"18"-15,-17 17 16,0 0-16,-1 18 16,1-18-1,0 18-15,17-35 16,18 17-16,0 18 15,0-18-15,53 1 16,-18-1-16,1-35 16,-1 18-16,18-1 0,-18-17 15,0 0-15,1 18 0</inkml:trace>
  <inkml:trace contextRef="#ctx0" brushRef="#br0" timeOffset="190497.33">9013 11959 0,'18'0'15,"0"0"1,17 0-16,0 0 15,36-17-15,-36 17 16,0 0-16,18-18 0,0 18 16,-35 0-1,17 0-15,-17 0 16,-18 18 0,-18-18-16</inkml:trace>
  <inkml:trace contextRef="#ctx0" brushRef="#br0" timeOffset="190747.99">9031 11853 0,'0'0'0,"-18"0"15,-17 18 1,35 0-16,-35 17 15,17 0-15,18-17 16,0-1-16,0 19 0,18-1 16,0-17-16,52-1 15,-35 1-15,18 0 16,-17-1-16,-1 18 16</inkml:trace>
  <inkml:trace contextRef="#ctx0" brushRef="#br0" timeOffset="191093.96">8908 13476 0,'0'0'16,"53"18"-16,-18-18 15,0 17-15,0-17 0,18-17 16,53 17-16,-71 0 16,36-18-16,-53 18 15,-1 0 1</inkml:trace>
  <inkml:trace contextRef="#ctx0" brushRef="#br0" timeOffset="191305.02">9013 13353 0,'-52'35'0,"104"-70"0,-140 88 15,71-36-15,-19 36 16,36-35-16,0 17 0,0-17 16,53 35-1,-35-36-15,17 1 0,18 0 16,18 17-16,-36-18 15,36 19-15,-54-19 16</inkml:trace>
  <inkml:trace contextRef="#ctx0" brushRef="#br0" timeOffset="191616.85">8925 15028 0,'18'18'0,"-36"-36"0,71 36 16,18 0 0,-18-18-16,53 0 15,-54 0-15,37 17 16,-54-17-16,0 0 16</inkml:trace>
  <inkml:trace contextRef="#ctx0" brushRef="#br0" timeOffset="191861">9084 14905 0,'0'0'16,"-35"18"-16,17-1 0,-17 36 15,17-18-15,1-17 16,17 17-16,0 1 0,0-1 15,0 0-15,17-17 0,1-1 16,17 36-16,0-35 16,18 0-16,0-18 15,-17 17-15,-1-17 16,0 0-16,-17 0 0</inkml:trace>
  <inkml:trace contextRef="#ctx0" brushRef="#br0" timeOffset="192199.56">8925 16439 0,'0'0'15,"53"18"-15,-18-18 0,54 0 16,-36 0-16,0 0 15,70 0 1,-52 18 0,-54-18-16</inkml:trace>
  <inkml:trace contextRef="#ctx0" brushRef="#br0" timeOffset="192432.17">9102 16228 0,'-53'35'15,"106"-70"-15,-142 88 0,19 0 16,52-36-16,1 54 16,-1-54-16,36 54 15,17-36-15,35 18 16,-17-35-16,53-1 15,-35 1-15,-18 0 16,0-18-16</inkml:trace>
  <inkml:trace contextRef="#ctx0" brushRef="#br0" timeOffset="193217.66">24606 13335 0,'0'0'16,"36"-53"-16,-19 35 0,-17-17 16,-17 35-1,-36 18-15,17 35 16,-69 88-16,69-53 15,-52 141 1,53-105-16,17-18 0,0-1 16,18 1-16,36 53 15,-1-88-15,89 17 16,-54-71-16,18 1 16,-17-18-16,70-35 15,-71 17-15,1-52 0,-71 17 16,-35-35-1,-18 35-15,-18 0 0,1 17 16,-89 1-16,88 35 16,-70 35-16,88 1 15,18-19-15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01:53.8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1076 11994 0,'0'0'0,"0"71"0,35 105 16,-17-52-16,0 17 15,-1 18-15,1-1 0,17 125 16,-17-177-16,-1 35 16,1-88-16,-18-18 0,0-18 15,0-34 1,-18-1-16,-17-35 15,-18-70-15,36 52 16,-19-105-16,1 70 16,0-123-1,17 88-15,0 0 0,18 17 16,36-35-16,-1 89 16,18 34-16,0 19 0,0-1 15,35 18-15,-35 18 16,53 88-1,-71-53-15,0 17 0,1 71 16,-36-88-16,0 0 16,-18 0-16,-17-18 0,-36 36 15,18-36-15,-35 0 16,35-17-16,-18-18 16,36-18-16,18-17 15,17 0 1</inkml:trace>
  <inkml:trace contextRef="#ctx0" brushRef="#br0" timeOffset="317.34">1976 12577 0,'0'35'16,"0"18"-1,0-18-15,-18 36 16,18-36-16,0 0 16,-18 18-16,18-18 0,0 18 15,0-17-15</inkml:trace>
  <inkml:trace contextRef="#ctx0" brushRef="#br0" timeOffset="10766.37">2575 12206 0,'-17'0'16,"34"0"0,19 0-1,-1 18-15,35-18 16,-34 0-16,52 17 16,-53-17-16,36 18 15,-54 0-15,19-1 16,-36 1-16</inkml:trace>
  <inkml:trace contextRef="#ctx0" brushRef="#br0" timeOffset="10894.71">2734 12435 0,'18'0'0,"-36"0"0,71 18 15,0-18-15,-18-18 16,18 18-16,-18 0 0,1-17 15</inkml:trace>
  <inkml:trace contextRef="#ctx0" brushRef="#br0" timeOffset="12748.35">6332 9984 0,'0'-18'31,"0"0"-15,0 1-1,0-19-15,0 19 16,0-18 0,0-1-16,0-17 15,0 18-15,0 0 16,18 17-16,-18-17 0,0 0 15,0 17 1,0 36 0,-18-18-1,18 17-15,-53 1 16,18-1-16,-53 1 16,35 0-16,0-18 15,-17 17-15,-1-17 0,-17 18 16,-89 0-1,89-1-15,-123 1 16,105 0-16,18-1 16,-18 1-16,18 0 0,17-1 15,-70 18-15,70-17 16,18 0-16,18-1 0,-35 1 16,52 0-16,0-1 15,36 1 16,0-18-31,-1 18 16,18-18-16,-17 17 16,17 1-16,1-1 0,52 36 15,-35-35-15,0 0 16,0-1-16,70 1 16,-70 0-16,53-1 15,-71-17-15,-17 18 16,-18 35-1,-36-18-15,-34 18 16,-1-18 0,1-17-1,35 0-15,-54 34 16,36-34-16,18 0 0,-35 35 16,34-36-16,19 1 15,17 0-15,0-1 0,0 1 16,0-1-16,17 1 15,1 0-15,0-1 16,-1 1-16,-17 0 16,36 17-16,-1-35 15,35 35-15,-34-35 16,17 18-16,17-18 0,18 17 16,106 1-1,-88 0-15,35-18 0,-17 0 16,140 17-16,-123-17 15,89-35-15,-142 17 16,0 1-16,-35-1 0,35-17 16,-70 17-16,-18-17 15,0 17-15,-18 1 16,-17-19-16,0 19 16,-1-1-16,-17 1 0,-35 17 15,53 0-15,0 0 0</inkml:trace>
  <inkml:trace contextRef="#ctx0" brushRef="#br0" timeOffset="13749.02">4286 11465 0,'0'-17'0,"0"-1"15,-17 18 1,-1 0 0,18 35-1,-18-17-15,18 17 0,18 53 16,-18-35-16,35 18 15,-17-53-15,35 17 16,-36-18-16,1-17 16,35-17-1,-35-1-15,-1-17 16,-17 0-16,0-1 0,-17-17 16,17 18-16,0 17 15,0 36 1,17 0-1,-17 17-15,18 18 16,0-35-16,-1 17 16,-17-17-16,18-1 0,-18 1 15,0-36 1,0-35 0,0 36-16,17-54 15,1 36 1,-18 17-16,18 0 0,17 1 15,-17 34 1,-1 36-16,1-17 16,-18-1-16,18 0 15,-18 1-15,0-19 0,17 18 16,1-17-16,0 17 16,-1-35-16,18 0 15,-17 0-15,-18-17 0</inkml:trace>
  <inkml:trace contextRef="#ctx0" brushRef="#br0" timeOffset="13902.93">4868 11606 0,'0'18'16,"0"0"-16,0 17 16,18-17-16,0 17 15,-1-17-15,1-1 16,-18 1-16,18 17 15,-18-17-15</inkml:trace>
  <inkml:trace contextRef="#ctx0" brushRef="#br0" timeOffset="14047.31">4851 11483 0,'0'0'15,"17"0"1</inkml:trace>
  <inkml:trace contextRef="#ctx0" brushRef="#br0" timeOffset="14498.01">5203 11606 0,'0'0'16,"-52"0"-16,34 0 0,0 18 16,-17 0-16,0 17 15,35-17-15,-18 17 16,18-17-16,0-1 0,0 18 0,18-35 15,17 18 1,-17 0-16,17-18 16,0-18-16,-17 0 15,-1 18-15,-17-35 16,18 35-16,-18 18 31,18 35-31,-18-18 16,17 0-16,-17 18 15,18-18-15,0 36 0,-18-18 16,0-35 0,-18-1-16,0 1 0,-17-1 15,17-17-15,-34-17 16,16-1-16,19 1 16,-19-36-16,36 17 15,-17 1-15,17 0 16</inkml:trace>
  <inkml:trace contextRef="#ctx0" brushRef="#br0" timeOffset="15370.61">5433 11836 0,'0'17'0,"-18"-17"16,1-17-1,-1-1-15,0-17 16,1 17 0,17 1-16,0-19 15,0 19-15,0-1 0,17 0 16,1 1-16,0 17 16,-1 0-16,18 0 15,1 0 1,-19 0-1,1 0-15,0 0 0,-1 0 16,1-18 0,-18 36 15,-18-18-15,18 17-16,0 1 15,-17-18-15,17 18 0,0-1 16,0 1-16,17 0 15,1-1-15,17-17 16,-17 0 0,17-17-1,-35-1-15,0 0 16,0 1-16,0-1 0,0 0 16,-18 1-16,1-1 15,17 36 16,17 17-15,1-17-16,0 17 16,-1-35-16,-17 18 0,18-1 15,-36-17 17,1 0-17,17-17-15,0-1 16,0-17-16,17 17 15,19 0 1,-19 18 0,1 0-1,0 0-15,-18 18 16,17-18 15,-17-18-15,0 1-16,18 17 15,-18-18-15,35 18 16,-17 0-16,-1 18 16,1-18-16,0 35 15,-18-17-15,17 17 16,1-17-16,-18-1 16,0 1-16,0-1 15</inkml:trace>
  <inkml:trace contextRef="#ctx0" brushRef="#br0" timeOffset="16750.57">6227 11589 0,'-36'0'15,"36"-18"-15,-17 18 16,-19 18-16,19-18 16,-1 17-16,0-17 0,1 18 15,-1 0-15,36 17 16,-1-17-1,1 17 1,0-35-16,-1 18 0,1-18 16,-18 17-1,0 1 1,-35-1-16,-1-17 16,19 18-16,-1-18 15,-17 18-15,17-1 16</inkml:trace>
  <inkml:trace contextRef="#ctx0" brushRef="#br0" timeOffset="17562.58">6703 11465 0,'-18'0'0,"1"-17"16,-1 17-16,-17 0 15,17 0-15,-17 17 16,17 19 0,-17 34-16,35-35 15,17 36-15,1-36 16,35 1-16,-35-19 15,70 1-15,-71-18 16,54 0 0,-36-35-16,-17 35 15</inkml:trace>
  <inkml:trace contextRef="#ctx0" brushRef="#br0" timeOffset="17700.98">6615 11642 0,'0'17'16,"17"-17"-16,19 0 16,-1 0-16,0-17 15,0 17-15,-17 0 0,17-18 16</inkml:trace>
  <inkml:trace contextRef="#ctx0" brushRef="#br0" timeOffset="19429.59">7250 11483 0,'-18'0'15,"18"35"17,18 18-17,-18-18-15,35 18 16,-17-17-16,34-1 15,-16-17-15,17-18 16,-18 0-16,0-53 16,0 35-16,-17-53 15,-18 36 1,0-35-16,0 34 16,0 19-16,0-1 15,0 36-15,0 17 16,0 53-16,0-17 15,0-18-15,18 17 16,-18 1-16,17 52 16,1-70-16,-18 71 15,-18-89-15,1 53 16,17-70-16,-36 17 16,19-35-16,-18 0 15,17-18-15,-35-17 16,35 17-16,-35-35 15,18 18-15,-18-18 16,18 36-16,17-19 16,1 19-16</inkml:trace>
  <inkml:trace contextRef="#ctx0" brushRef="#br0" timeOffset="19797.07">7179 11218 0,'0'-17'31,"18"-1"-31,-18 0 16,35-17-16,-17 18 16,-1-19-1,1 1-15,0 17 0,-1-17 16,18 0-16,-17 35 31,0 53-31,-1-36 16,19 54-1,-19-36-15,1 0 0,17-17 16,-17 17-16,17 18 16</inkml:trace>
  <inkml:trace contextRef="#ctx0" brushRef="#br0" timeOffset="21622.46">25382 7161 0,'0'0'16,"-70"0"-16,52 0 0,-17 18 15,17 17-15,1 54 16,17-37-16,17 19 16,1 0-16,17 52 0,0-70 15,-17 0-15,17 0 16,1-18-16,-1 18 0,0-35 16,18 17-16,35-17 15,-52-18-15,-1 0 16</inkml:trace>
  <inkml:trace contextRef="#ctx0" brushRef="#br0" timeOffset="22056.17">25876 7497 0,'-17'88'16,"34"-176"-16,-34 229 15,17-36-15,17-52 16,36 53-16,-35-70 15,-1-1-15,19 0 16,-19-17-16,1-1 0,0-17 16,-1 0-16,1 0 0,-18-35 15,0 0 1,0 0-16,-18-36 16,18 36-16,0-1 15,0 19-15,0-1 0,18 36 16,0-1-16,17 72 15,-35-36 1,17 52-16,1-34 16,0 52-16,-18-70 15,17 35-15,-17-35 16,0-35-16,0 0 0,-17-1 16,-1 1-1,0-18-15,-17-35 16,0 17-16,0-35 15,-1 35-15,19-17 16,-19 0-16,19 0 0,-18-36 16,35 36-16</inkml:trace>
  <inkml:trace contextRef="#ctx0" brushRef="#br0" timeOffset="22438.94">25806 7373 0,'17'-35'16,"-34"70"-16,34-88 0,19 36 15,-36-1-15,17 0 16,1 18-16,-18-17 0,18-1 15,-18 0-15,17-17 16,1 17-16,-18 1 16,35-36-1,-17 18 1,-18 17-16,17 0 16,19 54 15,-19-19-31,-17 18 0,53 18 15,-35-17-15,-1-1 16,19-17-16,-1 35 16,0-36-16,1-17 15</inkml:trace>
  <inkml:trace contextRef="#ctx0" brushRef="#br0" timeOffset="22679.43">26494 7020 0,'0'0'16,"35"53"-16,-17-18 0,17 89 16,-18-53-16,19 87 15,-19-87-15,-17 88 16,0-107-16,0 19 15,-17-18-15,-1 0 16,0-18-16,1 0 0,-1 1 16,-17-19-16</inkml:trace>
  <inkml:trace contextRef="#ctx0" brushRef="#br0" timeOffset="23223.38">26106 7620 0,'0'18'62,"0"35"-46,0-36-16,0 71 15,0-52-15,0 17 16,0-18-16,17 0 0,-17 0 16,0-17-16</inkml:trace>
  <inkml:trace contextRef="#ctx0" brushRef="#br0" timeOffset="25118.92">9507 9772 0,'0'0'0,"-17"-18"0,-19 18 16,19-17-16,-18-1 0,-54 18 15,36 18-15,-52 35 16,16 35-1,36-18-15,36 1 0,-36 70 16,53-53-16,0 71 16,35-88-16,-17-1 15,70 54-15,-53-54 16,18-17-16,35 18 16,-35-36-16,-17-18 15,17 1-15,-1-18 0</inkml:trace>
  <inkml:trace contextRef="#ctx0" brushRef="#br0" timeOffset="25409.42">9666 10548 0,'0'0'0,"-18"53"15,1-35-15,17 35 0,0-18 16,35 18-1,-17-36-15,52 1 16,-17-18-16,-17 0 0,16-18 16,19-17-16,-36 0 15,18-18 1,-53 18-16,0-1 0,0 19 16,-17-19-16,-36-16 15,-18 16-15,36 19 16,0 17-16,-1 0 0,19 0 15,-19 17-15,36 1 16</inkml:trace>
  <inkml:trace contextRef="#ctx0" brushRef="#br0" timeOffset="25881.67">10142 10601 0,'0'0'0,"0"18"0,0 35 16,0-36-16,18 18 16,0-17-16,17 17 15,-17-35-15,17 0 16,-18 0-16,1-17 16,-18-1-1,18-17-15,-18 17 16,0-17-16,0 17 15,17 36 1,-17 0 0,36 34-1,-36-34-15,35 17 16,-17-35-16,-1 18 16,-17-36-1,0 1 1,0-1-16,0 0 0,18-17 0,0 0 15,-1 17 1,1 1-16,17 17 16,-17 0-16,-1 0 15,1 17-15,0 1 0,17 0 16,-35-1-16,35 1 16,-35-1-1,18-17-15,-1 0 16</inkml:trace>
  <inkml:trace contextRef="#ctx0" brushRef="#br0" timeOffset="26043.1">10795 10566 0,'35'0'16,"-70"0"-16,88 0 0,-18 0 15,-17 0-15,17 0 0,18-18 16,-35 18-16,17-18 15,-17 18 1,-36-17-16</inkml:trace>
  <inkml:trace contextRef="#ctx0" brushRef="#br0" timeOffset="26243.13">10866 10283 0,'0'0'0,"0"142"0,17-72 15,1 71-15,-18-70 16,17-18-16,1 0 16,-18-18-16,18 0 0,-18 0 15,0-17-15,0 0 0</inkml:trace>
  <inkml:trace contextRef="#ctx0" brushRef="#br0" timeOffset="26911.41">11342 10742 0,'0'0'0,"-18"0"0,18-18 15,-17 1-15,-1-1 16,0 18-16,1 0 16,-1 18-16,0-18 15,1 35-15,17 0 0,-18 36 16,36-36 0,17 36-16,-17-36 15,17-17-15,18-1 0,-18 1 16,0-18-16,18 0 15,-17-18-15,52 1 16,-53-1-16</inkml:trace>
  <inkml:trace contextRef="#ctx0" brushRef="#br0" timeOffset="27066.9">11642 10848 0,'0'53'16,"17"-36"-16,-17 19 15,18-19-15,-18 19 0,18-19 16,-1 1-16,-17 0 0,36 17 16,-19-35-1</inkml:trace>
  <inkml:trace contextRef="#ctx0" brushRef="#br0" timeOffset="27188.21">11677 10672 0</inkml:trace>
  <inkml:trace contextRef="#ctx0" brushRef="#br0" timeOffset="27734.01">11624 10689 0,'0'-17'16,"0"34"30,0 18-30,0 1-16,0 17 16,18-18-16,-18 18 15,0-18-15,17-17 16,-17 17-16,0-17 0,18-1 16,0 1-16,-1 0 0</inkml:trace>
  <inkml:trace contextRef="#ctx0" brushRef="#br0" timeOffset="27910.85">11871 10918 0,'0'18'0,"0"-36"0,18 54 15,-1-19-15,-17 1 16,36-18-1,-19 18-15,1-18 16</inkml:trace>
  <inkml:trace contextRef="#ctx0" brushRef="#br0" timeOffset="28751.04">11906 10795 0,'0'-18'16,"18"1"15</inkml:trace>
  <inkml:trace contextRef="#ctx0" brushRef="#br0" timeOffset="29123.53">12065 11113 0,'18'88'15,"-36"-176"-15,53 193 0,-17-52 16,0-35-16,-18 0 16,0-36-1,0-35 1,-18 18 0,18-36-16,0 36 15,18-53-15,-1 52 16,1-17-16,17 36 15,0 17 1,-17 0-16,0 35 16,-18-17-16,0 17 0,-18-17 15,0 17-15,1-17 16,-19-1-16,19-17 16,-18 0-16,17 0 15</inkml:trace>
  <inkml:trace contextRef="#ctx0" brushRef="#br0" timeOffset="29618.85">12541 9631 0,'-35'17'16,"70"-34"-16,-105 34 0,52 19 0,-35 52 15,53-35-15,-17 17 0,17 19 16,0 122 0,17-87-16,36 70 15,-18-106-15,54 35 16,-54-70-16,53 36 16,-35-72-16,-18 1 15,0-1-15,1-17 0</inkml:trace>
  <inkml:trace contextRef="#ctx0" brushRef="#br0" timeOffset="29968.78">12876 10372 0,'18'70'16,"-36"-140"-16,36 176 0,0-54 0,-1-16 0,1 17 15,0-18-15,-1 0 0,36 0 16,-35-17 0,17-18-16,0 18 15,-17-36-15,0-17 16,-18 17-16,0-17 16,0 0-16,-18-18 15,18 17-15,-18 1 0,18 0 16,0 53-1,18 17 1,-18 0 0,18-17-16,17 35 15,0 0-15,-17-18 16,17 18-16</inkml:trace>
  <inkml:trace contextRef="#ctx0" brushRef="#br0" timeOffset="30370.04">13370 10619 0,'18'53'0,"-36"-106"0,36 123 16,0-52-16,-18-36 47,0-35-47,0 0 15,0 18-15,0 17 16,0-17-16,17 18 0,1-1 15,-1 18 1,19 18-16,-36-1 16,17 1-16,1 35 15,0-18-15,-18 0 16,17-17-16,-17 0 16,0-1-16,18-17 15</inkml:trace>
  <inkml:trace contextRef="#ctx0" brushRef="#br0" timeOffset="30482.1">13653 10566 0,'17'17'0,"-34"-34"0,34 52 16,1 0 0,-18-17-16,17-18 15</inkml:trace>
  <inkml:trace contextRef="#ctx0" brushRef="#br0" timeOffset="31016.87">13952 10548 0,'-35'18'0,"17"-18"15,-17 17-15,18-17 16,17 18-16,-18 0 0,18-1 0,0 1 15,0 17 1,18-17-16,-1-1 16,1-17-16,17 0 15,-35-17 1,0-1-16,18 18 31,-18 35-31,0 1 16,17-1-16,-17 18 15,0 0-15,18 0 0,0 53 16,-18-71-16,0 0 16,0 0-16,0-17 0,0 0 15,-18-18 1,18-18-16,-18 0 0,-17-34 16,35 16-16,-35-52 15,35 53-15,-18-89 16</inkml:trace>
  <inkml:trace contextRef="#ctx0" brushRef="#br0" timeOffset="31743.32">14093 10760 0,'0'-18'0,"0"0"16,0 1-16,0-1 16,0 1-16,0-36 15,18 35-15,0-17 16,-1 17-16,19 18 16,-19 0-16,19 0 15,-19 0-15,19 0 16,-19 0-1,1 0-15,-18 18 16,0-1 0,0 1-16,0 17 15,-18 1 1,36-1-16,-1-35 16,-17 17-16,36-34 15,-19-1 1,1 1-1,-18-1-15,0 0 0,0 1 0,-18-19 16,18 19 0,0 34-1,0 1 1,18 17-16,-18-17 16,18 17-16,-18-17 15,17-1 1,1-17-1,-18-17 1,0-1-16,18 1 16,-18-1-16,17 18 0,-17-18 15,18 18 1,-1-17-16,1 17 16,0 0-1,-1-18-15,1 18 16,0 0-1,-1 0 1,1 0-16,0 0 16,-1 18-1,1-18-15,-1 0 16,-17 17 0,18-17-16,-18 18 15</inkml:trace>
  <inkml:trace contextRef="#ctx0" brushRef="#br0" timeOffset="32182.99">14605 9631 0,'0'-53'16,"0"106"-16,18-141 0,-18 52 15,0 19-15,17 17 16,1 17-1,17 19 1,-17-1-16,35 35 16,-18-17-16,0-17 15,124 140 1,-53-35-16,-71-70 16,0 17-16,18 71 15,-53-1-15,0-87 16,-17-18-16,-19 53 15,-16-36 1,16-34-16,-34 16 16,52-34-16,0 0 0</inkml:trace>
  <inkml:trace contextRef="#ctx0" brushRef="#br0" timeOffset="32917.27">14676 10654 0,'17'0'15,"-17"18"1,18-36 15,-1 0-15,-17 1-1,18-1-15,0 0 0,-18 1 16,17-1-16,1 0 16,0 18-16,-1-17 15,1 34 1,0 1-16,-18 17 16,17-17-16,-17 35 15,18-35 1,-18 17-16,18-35 0,-18 17 15,17-17 17</inkml:trace>
  <inkml:trace contextRef="#ctx0" brushRef="#br0" timeOffset="34145.19">4057 12629 0,'0'0'16,"18"0"15,17 0-15,-17 0-16,17 0 0,-18 0 15,19 0-15,-1 0 16,36 0-16,-19 0 0,1 0 15,18 0-15,-18 0 0,35 0 16,71 0 0,-53-17-16,105 17 15,-87-18-15,-1 18 0,18-17 16,0-1-16,159 18 16,-141-18-16,159 18 15,-160 0-15,177 0 16,-158 18-16,193-18 15,-176 18-15,212-18 16,-194 0-16,-1 0 16,19 17-16,-19-17 0,248 0 15,-212 0-15,247 0 16,-247-17-16,282 17 16,-265 0-1,1 0-15,-18 0 0,18 0 16,-1 0-16,230 0 15,-247-18-15,229 18 16,-246 0-16,-1 0 16,0 0-16,177 18 15,-212-1-15,159 1 16,-177-18-16,-35 17 16,-17-17-16,-1 18 0,-17-18 0,53 0 15,-106 0-15,-18 0 16,-70 0-1</inkml:trace>
  <inkml:trace contextRef="#ctx0" brushRef="#br0" timeOffset="35375.92">6526 13688 0,'0'-18'31,"0"1"-15,0-19-1,18 1 1,-18 0-16,18 17 0,-1-53 15,1 54-15,0-1 0,-1-35 16,1 53 0,-18-17-16,18 17 0,-36 0 31,-17 0-15,-36 17-1,18 1-15,-88 0 16,70-1-16,-17-17 0,0 18 15,-18-18-15,0 17 0,-105 1 16,87 0-16,-105 17 16,105-17-16,-105 52 15,123-34-15,18-1 16,0 18-16,0-18 16,17 0-16,-35 53 15,71-70-15,17 35 16,36-35-16,0-1 0,17-17 15,71 18 1,-36 0-16,107-18 16,-89 17-16,0-17 15,0 18-15,18-1 0,-18-17 0,106 36 16,-123-19-16,0 1 16,34 17-1,-87-17-15,-18 17 16,0-17-16,-35 17 0,-18 18 0,-18-18 15,-70 71-15,-18-18 16,89-35-16,-36 35 16,53-52-16,0 52 15,53-53 1,18 36-16,17-54 16,89 54-16,-54-53 15,107 17-15,-72-17 16,107-1-1,-106-17-15,123-17 0,-123-1 16,106-35 0,-124 0-16,71-17 15,-124 52-15,0-35 16,-35 35-16,-17-35 16,-1 36-16,-70-19 15,52 36-15,-17-17 16</inkml:trace>
  <inkml:trace contextRef="#ctx0" brushRef="#br0" timeOffset="35975.55">4657 15593 0,'-18'17'0,"18"19"15,0-1-15,0 18 0,0 17 16,18 54-16,-1-71 15,19 35 1,-19-70-16,19-1 16,-19 1-16,1-18 0,35-18 15,-36 1-15,19-54 16,-19 36-16,-17-53 16,0 52-16,0-34 15,0 35-15,0 17 16,0 0-16,0 36 15,0 17 1,0 0-16,0 1 16,0-1-16,18 18 0,-18-35 0,0 17 15,35 18 1,-35-36-16,35 1 16,-17-18-16</inkml:trace>
  <inkml:trace contextRef="#ctx0" brushRef="#br0" timeOffset="36342.52">5115 15893 0,'0'0'15,"18"53"-15,0-36 0,17 36 16,-18-35-16,-17-1 16,0-34-1,-17-19 1,-1 19-16,18-36 16,0 18-16,0 17 15,18-17-15,-18 17 0,17 18 16,36-18-1,-35 18-15,0 36 16,-1-19-16,1 36 16,-18-35-16,0 0 15,0 17-15,0-18 0,0 1 16,18-18-16,-18-18 16</inkml:trace>
  <inkml:trace contextRef="#ctx0" brushRef="#br0" timeOffset="36470.95">5450 15893 0,'0'53'15,"0"-106"-15,18 123 0,0-35 16,-1-35-16,-17 18 16</inkml:trace>
  <inkml:trace contextRef="#ctx0" brushRef="#br0" timeOffset="36613.83">5450 15681 0,'0'18'16,"18"-1"-1</inkml:trace>
  <inkml:trace contextRef="#ctx0" brushRef="#br0" timeOffset="37088.01">5644 15910 0,'0'-17'15,"0"34"-15,-17-34 0,17-1 16,-18 18-16,1 35 31,-1-17-31,18 0 0,-18 17 16,18-18-16,0 1 16,0 0-16,18-1 15,0-34 1,-1-1-1,1 0-15,-18 1 16,0-1 0,17 18-16,1 18 15,0 17-15,-1 53 16,1-35-16,0 0 16,-1-18-16,1 18 0,-18-17 15,0-1-15,0 0 16,0-17-16,-18-1 15,18 1-15,-17-18 0,-1 0 16,0 0-16,-17-35 16,35 17-16,-18-17 15,1 0-15,17-1 0,-18-34 16,18 17-16</inkml:trace>
  <inkml:trace contextRef="#ctx0" brushRef="#br0" timeOffset="38048.99">5821 16087 0,'0'0'0,"-18"-53"16,18 35-16,-17 0 15,17-17-15,0 18 0,0-1 16,17 0-16,18 1 0,-35-1 16,36 18-16,-19 0 15,1 0 1,0 0-16,-1 0 16,1 0-16,-18 18 46,-18-1-30,18 1-16,0 17 16,0-17-16,0-1 15,0 1-15,18-18 16,0 0-16,-1 0 16,1-18-1,-18 1-15,18-1 16,-18-17-1,0 17 1,0 1-16,0-1 16,0 36-1,17-1 17,-17 1-32,0 0 15,18-1-15,-18 1 16,17-1-1,-17-34 48,0-1-63,0 1 16,18-1-16,0 18 31,-1 0-16,-17 18 1,18-18-16,-18 17 16,18-34 31,-18-1-32,17 0-15,1 1 16,0 17-1,-1 0 1,1 17 0,-18 1-16,17 0 15,-17-1-15,18-17 63</inkml:trace>
  <inkml:trace contextRef="#ctx0" brushRef="#br0" timeOffset="38755.59">6262 15910 0,'0'18'16,"17"-18"31,1-18-32,-18 1-15,18-1 16,-1 0-1,1 18 1,0 0-16,-1 0 16,-17 18-16,18 17 15,-18-17-15,18 17 16,-18-17-16,17-1 16,-17 1-16,18 0 15</inkml:trace>
  <inkml:trace contextRef="#ctx0" brushRef="#br0" timeOffset="39850.31">6791 15628 0,'-18'0'0,"1"0"0,-19 0 16,19 18-16,-1-1 15,1 1-15,-19 17 16,36-17-16,-17 17 0,17 53 15,17-52-15,19 17 16,-1-18-16,0-18 0,18 1 16,-18-18-1,-17 0-15,0 0 16,-1 0-16,1 0 0,-18-18 0,0 1 16</inkml:trace>
  <inkml:trace contextRef="#ctx0" brushRef="#br0" timeOffset="40009.24">6738 15822 0,'35'18'16,"1"-18"-16,-1 0 15,-17 0-15,34 0 16</inkml:trace>
  <inkml:trace contextRef="#ctx0" brushRef="#br0" timeOffset="40462.94">7267 15804 0,'0'36'0,"0"-72"0,0 107 15,36-36 1,-36-17-16,17-18 0,1 0 16,-1 18-16,19-36 15,-19 18-15,19-35 16,-36 17-16,17 0 15,-17 1-15,0-19 16,18 19-16,0 17 16,-1 53-1,1-18-15,-18 18 16,17-18-16,1 18 0,0 35 16,-18-52-16,0 17 15,-18-18 1,18-18-16,-35 1 15,17 0-15,-17-18 0,-18 0 16,35-18-16,-52-17 16,52 17-16,-17 1 15,0-1-15,17-17 16,0-18-16</inkml:trace>
  <inkml:trace contextRef="#ctx0" brushRef="#br0" timeOffset="40870.61">7179 15540 0,'0'0'0,"0"-18"0,18 1 16,-18-19-16,17 19 15,1-1 1,0 18-16,-1 0 16,1 0-1,-18 18-15,18-18 16,-1 17-16,-17 1 0,18 0 0,-1-1 16,19 1-1,-19 0-15</inkml:trace>
  <inkml:trace contextRef="#ctx0" brushRef="#br0" timeOffset="42742.57">9507 13670 0,'-70'-35'15,"35"35"-15,-18 0 0,0 35 16,0 0-16,-18 36 15,18 0-15,18 17 0,-18 18 16,18-1-16,0-16 0,17 105 16,18-124-16,53 71 15,-18-88-15,0 0 16,89 18-16,-71-54 16,0 1-16,17-18 0,36 18 15</inkml:trace>
  <inkml:trace contextRef="#ctx0" brushRef="#br0" timeOffset="43020.89">9631 14640 0,'0'0'0,"0"36"0,-18 34 15,18-35-15,35 18 16,1-17-16,34-19 15,-34-17-15,-1 0 16,0-17-16,0-1 0,1 0 16,-19 1-16,1-54 15,-18 53-15,-35-52 16,17 35-16,-17 17 0,-18-35 16,18 53-16,17-18 15,0 18-15,1 18 16,-1 0-16,36-1 15,-18 1-15</inkml:trace>
  <inkml:trace contextRef="#ctx0" brushRef="#br0" timeOffset="43488.79">10107 14623 0,'0'17'16,"0"19"-16,0-19 0,18 1 15,-1-1-15,1 19 16,0-19-16,17 1 0,18 17 16,-36-35-16,19 0 15,-19 0-15,1 0 0,0-17 16,-18-1-16,0-17 16,0 17-16,0-17 15,-18 0 1,18 17-16,18 18 15,-18 18-15,17 34 16,-17-34-16,18 35 16,0-35-16,-18 17 15,17-17-15,1-1 16,0-17 0,-18-35-1,0 17-15,17-35 16,1 36-16,-18-1 0,17 0 15,19-17 1,-19 35-16,1 0 16,0 0-16,17 35 15,-35-17-15,35 35 16,-35-35-16,18 17 16,-1-17-16,1-1 15</inkml:trace>
  <inkml:trace contextRef="#ctx0" brushRef="#br0" timeOffset="43679.18">10866 14658 0,'52'18'15,"-16"-18"-15,-1 0 0,36 0 16,-36-18-1,0 18-15,0-18 16,-17 18-16,0 0 0,-18-17 16,-18-1-16</inkml:trace>
  <inkml:trace contextRef="#ctx0" brushRef="#br0" timeOffset="43866.19">10971 14340 0,'18'142'15,"-36"-284"-15,54 460 0,-36-230 16,35 71-16,-35-89 16,35 54-16,-17-89 15,-18 0-15</inkml:trace>
  <inkml:trace contextRef="#ctx0" brushRef="#br0" timeOffset="44312.4">11906 13776 0,'0'0'0,"-17"-18"0,-1 18 16,-17 36-16,17 17 16,0 88-1,18-53-15,0 124 16,0-107-16,0 1 0,18-18 15,0 1-15,17-1 0,36 35 16,-36-70-16,18-18 16,35 1-1</inkml:trace>
  <inkml:trace contextRef="#ctx0" brushRef="#br0" timeOffset="44968.9">12259 14499 0,'0'88'0,"0"-176"0,18 229 16,-18-105-16,70 52 16,-52-53-16,35 0 15,-36-17-15,19-18 0,-1 0 16,18 0-16,-35-18 15,-1 1-15,-17-54 16,0 36-16,0 17 0,-17-52 16,-1 34-1,0-17-15,1 36 16,17 34 0,0 19-16,17-1 15,1 36-15,0-54 16,17 36-1,0-35-15,0 17 16,-17-35-16,0 0 16,-1 0-16,-17-35 15,18 35-15,-18-53 16,0 35-16,0-17 16,0 17-1,0 36 1,0 0-1,0-1-15,18-17 32,-1-17-17,1-19 1,-1 19-16,-17-1 0,18 0 16,0 1-16,-1-1 0,19 0 15,-19 18 1,1 18-16,0 35 15,-18-35-15,0 17 16,17 18-16,-17-18 16,18-17-16,-18-1 0,18-17 15,-1 0-15,1 0 16,-18-17-16,17-1 16</inkml:trace>
  <inkml:trace contextRef="#ctx0" brushRef="#br0" timeOffset="45101.75">13123 14640 0,'0'0'16,"18"36"-16,-18-1 0,18 18 15,-1-36-15,1 1 16,0 0-16,-1-1 16</inkml:trace>
  <inkml:trace contextRef="#ctx0" brushRef="#br0" timeOffset="45233.6">13159 14464 0,'0'0'16,"0"-18"-16,-18 18 16,36 18-16,-18 0 15</inkml:trace>
  <inkml:trace contextRef="#ctx0" brushRef="#br0" timeOffset="45941.25">13423 14552 0,'-17'-35'0,"34"70"0,-52-88 15,0 53 1,17 0-16,-17 35 15,17-17-15,18 17 16,-18 1-16,18 34 16,18-52-16,-18 17 0,18-17 0,-1-1 15,1-17-15,0 18 0,17-18 16,0-18 0,-17 18-16,-1-17 0,-17-1 15,0 0-15,0-17 16,0 18-16,0 34 15,18 54 1,-18-18-16,35 70 16,-17-70-1,17 71-15,-17-72 16,17 37-16,-35-36 16,0-18-16,-17-18 15,17 1-15,-36 17 16,19-35-16,-19-17 15,19-1-15,-1-17 16,0 0-16,1-1 0,17-17 16,-18-52-16,1 34 0,17 0 15</inkml:trace>
  <inkml:trace contextRef="#ctx0" brushRef="#br0" timeOffset="46029.49">13617 14781 0,'36'36'16,"-72"-72"-16</inkml:trace>
  <inkml:trace contextRef="#ctx0" brushRef="#br0" timeOffset="46870.13">13617 14781 0,'53'89'0,"-53"-107"0,-53-53 0,89 142 15,-54-89 1,18-17-16,0 17 16,0 1-16,-18-36 15,18 35-15,0 1 16,0-1-16,18 0 15,0 18-15,-1 0 16,1 0-16,-1 0 0,19 0 16,-19 0-16,19 0 15,17-17 1,-18 17 0,-53 17-1,1 36 1,-1-35-16,18 35 15,-18-36-15,36 1 16,-18 0 0,18-1-16,17-17 15,-18 0-15,19-17 16,-19-1-16,1 0 16,0-35-1,-36 18-15,18 0 16,-18 17-16,1-17 15,17 17-15,0 1 16,0 34 0,17 1-1,1 0-15,-18-1 16,18 1-16,-1 0 0,19 17 16,-36-18-16,35 19 15,-35-19-15,17-17 16,-17 18-16,0-36 15,0 1 1,-17 17 0,17-36-16,0 19 15,17-18 1,1 17 0,0 18-1,-1 0 16,1 0-15,0 0 0,-1 0-1,1-18-15,0 18 16,-1-17 0,-17-1-16,18 0 0,-18 1 15,18-19-15,-1 36 16,1 0-16,-18-17 0,17 17 15,1 17 1,0 1-16,-1 0 16,1-1-16,0-17 0,-18 18 15,17-18-15,-17 18 16,0-1-16,18-17 16,-18 18-16</inkml:trace>
  <inkml:trace contextRef="#ctx0" brushRef="#br0" timeOffset="47809.41">14217 14658 0,'0'0'0,"0"-18"32,0 36-1,0 17-31,0-17 15,-18 17-15,18-17 0,0-1 16,0 36-16,18-35 16,-18 0-1,0-36 1,18 0-16,-18-35 16,0 18-16,17 0 15,-17 0-15,0-1 0,18 1 16,0 17-16,-18 1 15,17-1-15,1 0 0,-1 18 16,1 0-16,0 0 0,-1 18 16,1 35-16,-18-18 15,18 18-15,-1-18 16,-17 18 0,0-35-16,18-18 0,-18 18 15,0-1-15,-18-17 16,18-17-1,0-1-15,0-17 16,18 17-16,-18-17 16,18-18-16,-18 35 15,17-17-15,1 17 0,-1 1 16,1 17-16,17 0 16,-17 17-16,17 1 15,-17 0-15,0 35 16,-1-18-16,-17 18 15,18-36-15,-18 1 16,0 17-16,0-17 16</inkml:trace>
  <inkml:trace contextRef="#ctx0" brushRef="#br0" timeOffset="48392.96">14711 13688 0,'0'0'15,"0"-35"-15,17 52 31,36 54-15,-17-18-16,-1 0 0,53 88 16,-35-71-16,-18 1 15,1-1-15,-1 19 16,-17-1-16,17 70 16,-35-69-16,0 69 15,-18-105-15,-35 71 16,0-71-16,-35 53 15</inkml:trace>
  <inkml:trace contextRef="#ctx0" brushRef="#br0" timeOffset="58198.71">18397 8749 0,'-17'0'15,"17"18"1,-18 34-16,18-34 15,0 17-15,0 1 0,18 34 16,-18-35 0,0 18-16,0 0 0,0 18 0,17 88 15,-17-54 1,-17 1-16,17 0 0,0 159 16,0-124-16,0 0 15,0 18-15,-18 158 16,18-140-16,0 175 15,0-175-15,0 17 16,0 0-16,0 17 0,0-17 16,0 36-16,0-19 0,18 248 15,-18-230-15,0 248 16,0-248-16,17 230 16,-17-230-1,0 194-15,0-229 16,0 159-16,0-194 15,0-1-15,0-16 0,18-19 16,0 89-16,-1-142 16,-17 89-1,18-106-15,-18 0 16</inkml:trace>
  <inkml:trace contextRef="#ctx0" brushRef="#br0" timeOffset="59410.42">1905 13758 0,'0'18'63,"0"35"-48,0 0-15,18 70 16,-18-35-16,17 124 16,1-88-16,-18 34 15,0-17-15,0 18 16,-18 123-16,18-158 16,-17 105-16,17-123 15,0 53-15,0-106 16,0-18-16,17 0 0,1-17 15,-18-53 1</inkml:trace>
  <inkml:trace contextRef="#ctx0" brushRef="#br0" timeOffset="59861.27">1640 14041 0,'0'-18'16,"0"0"-16,0 1 0,18-1 15,17-35 1,-17 35-16,0 1 15,35-36-15,-36 18 16,18 17-16,-17 0 16,0 18-16,35 18 15,-36 17 1,19 1 0,-1 16-1,-18-34-15</inkml:trace>
  <inkml:trace contextRef="#ctx0" brushRef="#br0" timeOffset="60962.21">1023 16528 0,'0'17'0,"0"1"16,0 52-16,18-17 15,-18-17-15,17 17 16,1 0-16,17 17 16,-17-35-16,17-17 15,0 0-15,-17-18 0,0-18 16,17-17-16,-17-1 15,-18-16-15,0 16 16,0 1-16,0 17 0,-18-35 16,0 36-1,18-1-15,0 36 16,0 17 0,0 0-16,18 1 15,-18 17-15,0-18 0,18 0 16,-1 0-16,-17-17 15,18 0-15,0-1 16,-18-34 0,0-36-1,0 35-15,0 0 16,-18-34 0,18 34-16,18 0 0,-18 1 15,17 34 16,-17 1-15,0 0-16,0-1 16,18-17-16,-1-17 15,-17-19 1,18 19-16,0-1 16,-18 0-16,17 1 0,1-1 15,0 0-15,-1 18 16,1 36-1,0-1 1,-1-17-16,-17 17 16,18-17-16,0-1 0,-1 1 15,1-1 1,-1-17-16</inkml:trace>
  <inkml:trace contextRef="#ctx0" brushRef="#br0" timeOffset="61129.16">1729 16739 0,'0'0'16,"17"36"-16,-17-1 0,36 0 16,-36-17-16,17-1 15,18 1 1,-17-18-16</inkml:trace>
  <inkml:trace contextRef="#ctx0" brushRef="#br0" timeOffset="61272.86">1693 16598 0,'0'0'0,"0"18"16,36-18-1,-19 17-15</inkml:trace>
  <inkml:trace contextRef="#ctx0" brushRef="#br0" timeOffset="61681.45">1905 16686 0,'0'0'0,"-18"18"0,1-18 15,-1 53-15,18-35 16,0 17-16,0-17 0,18 17 16,-18-18-16,17 1 0,19 17 15,-19-35-15,19 0 16,-19-17 0,-17-19-16,0 19 15,0-18 1,-17 17-16,17 0 15,-18 18-15,18 36 16,18-19-16,17 54 16,-18-18-16,1 0 15,35 17-15,-35-35 16,-1 1-16,1-19 0,-18 19 16,0-1-16,-18-18 15,1-17 1,-1 0-16,0-17 15,-17-18-15,17 17 16,1-17-16,-1 17 0,1-35 16,-1 18-16</inkml:trace>
  <inkml:trace contextRef="#ctx0" brushRef="#br0" timeOffset="61957.18">2152 16916 0,'0'0'0,"0"17"0,-18-17 15,1 0 1,-1-17-16,18-1 0,-18-17 16,1 17-16,17-35 15,0 36 1,17-1-16,-17 0 0,18 18 15,0 0-15,-18-17 16,17 17-16,1 0 0,17 0 16,-17 0-16,0 0 15,-1 0 1</inkml:trace>
  <inkml:trace contextRef="#ctx0" brushRef="#br0" timeOffset="62719.81">2275 16722 0,'0'0'16,"0"17"-16,0 1 16,0 17-16,18 1 15,0-19 1,-1 1-16,1-1 15,0-17-15,-1 0 16,-17-17-16,0-1 16,0 1-16,0-1 15,0 0-15,-17 1 0,-1-19 16,0 36-16,18-35 16,18 53 15,0 17-16,-18-17-15,17 17 16,1-17 0,-18-1-1,0-34 1,0-1 0,0 0-1,0 1-15,18 17 16,-18-18-1,17 18 1,-17 18-16,18-18 47,-1-18-31,-17 0-16,18-17 15,0 53 16,-18-1-15,17-17 0,-17 18-16,18-18 15,0 0 32,-1 0-31,-17-18-16,18 18 15,0-17-15,-1-1 16,-17 36 15,18-1-31,-18 1 16,17-18 0</inkml:trace>
  <inkml:trace contextRef="#ctx0" brushRef="#br0" timeOffset="63475.37">2522 16810 0,'0'53'0,"0"-106"0,0 123 16,0-52-1,0 0-15,0-1 0,0 1 16,0-36-1,0-17 1,0 0 0,0 17-16,0 1 15,0-19-15,0 19 0,0-1 16,18 18-16,-18-18 0,18 18 16,-1 0-1,1 18 1,0 0-16,-18-1 0,17 19 15,-17-19-15,18 1 16,-18-1-16,0 1 16,17 0-16,-17-36 31,0-17-15,0 17-16,0 1 15,18-36-15,0 35 16,-18-17-16,17 35 15,1 0 1,0 17-16,-1 36 16,1-35-1,0 17-15,-1-17 16,1 17-16,-18-17 16,0-1-16</inkml:trace>
  <inkml:trace contextRef="#ctx0" brushRef="#br0" timeOffset="67195">19756 11501 0,'0'0'0,"-18"0"16,36 35 0,-1 71-1,1-18-15,-1 0 16,1 18-16,0 123 16,-18-105-16,17 123 15,-17-142-15,0 72 16,-17-107-16,17 19 15,0-54-15,0-17 16,-18-18-16,18-36 16,0-52-1,0 17-15,0-87 16,0 70-16,-18-1 16,18-16-16,-17-125 15,-1 107-15,1-1 0,-1-105 16,0 123-16,18-53 15,18 124-15,70 0 16,-35 35 0,0 0-16,0 35 15,0 0-15,0 18 0,70 53 16,-70-53-16,35 53 16,-52-53-16,-19 35 15,-34-35-15,-36 17 16,0-34-16,-53-1 15,53-17-15,-53-1 16,53-17-16,-17 18 16</inkml:trace>
  <inkml:trace contextRef="#ctx0" brushRef="#br0" timeOffset="68063.25">20514 12206 0,'0'35'16,"0"-17"-16,0 0 0,0 52 16,0-52-16,0 17 15,0 0-15,0-17 16,0 0-16,0-1 15,0-34 17,0-19-32,0 19 15,0-18-15,0 17 16,35-17-16,-17 35 16,17-36-1,-17 36-15,0-17 0,-1 17 16,1 0-16,-1 0 15,-17 17-15,0 1 16,0 0-16,18-1 16,-18 1-16,0 0 15,0 34 1,0-16-16,18-1 16,-1 0-16,-17-17 15,18 17-15,0-35 16,-1 18-16,1-18 15,0 17 1,-1-17-16,1 0 16,-1 0-16,1-17 15,0 17-15</inkml:trace>
  <inkml:trace contextRef="#ctx0" brushRef="#br0" timeOffset="71104.93">20285 8802 0,'0'17'16,"17"54"-1,-17-18-15,0 0 0,18 0 16,-18 70-16,0-87 16,-18 16-16,18 1 15,-17-35-15,17 0 16,0-36-1,0 0-15,0 1 0,17-107 16,19 36 0,-19 35-16,19 18 15,16-36-15,-16 36 16,-19 17 0,36 36-1,-53 0-15,18 52 16,-18-52-16,18 17 15,-18 0-15,0 1 0,-18 52 16,18-70-16,0 17 16,0 0-16,35 18 15,-17-35-15,35 17 16,-36-35-16,19 18 0,-1-18 16,0 0-16</inkml:trace>
  <inkml:trace contextRef="#ctx0" brushRef="#br0" timeOffset="71294.08">20973 9137 0,'17'0'15,"-34"0"-15,52 0 16,0 0-16,0 0 0,-17-18 15,17 18-15,1 0 16,-19 0-16</inkml:trace>
  <inkml:trace contextRef="#ctx0" brushRef="#br0" timeOffset="72040.06">21837 8978 0,'0'0'16,"-18"-35"-16,18 17 0,-53 1 15,36 17-15,-19 0 16,1 17-16,0 1 16,0 17-16,-36 36 15,53-36-15,1 0 16,17 1-16,0-19 0,35 36 15,-17-53-15,52 18 16,-34-18-16,-1-18 16,0 18-16,0-17 0,18-36 15,-53 35-15,18-35 16,-18 35-16,0 1 16,-18 17-1,18 53 1,0-18-16,0 36 0,18-19 15,0 1-15,-1 18 0,1-18 16,0 17-16,-1 19 16,-17-54-16,-17 35 15,-1-52-15,0-18 16,1 18-16,-1-18 0,-53-18 16,36-17-16,-18-18 15,18 18-15,17-1 16,-35-105-1,53 53 1,53 17-16</inkml:trace>
  <inkml:trace contextRef="#ctx0" brushRef="#br0" timeOffset="73013.15">22137 9313 0,'0'0'0,"-18"0"16,18-35 0,-17 17-16,-1-34 15,0 16 1,1 19-16,17-19 0,0 19 16,0-1-16,0-17 15,0 17-15,35 0 16,-17 18-16,34 0 15,-16 0-15,-1 0 16,0 0-16,1 0 0,-1 0 16,18 18-16,-36-18 15,1 0-15,0 0 0,-36 0 32,0 0-17,1 0-15,-1 18 16,0 17-1,1 0-15,17 1 16,0-1-16,17 0 16,1-17-16,0-1 15,-1-17-15,36 0 16,-35 0-16,17-35 16,-17 18-16,0-19 15,-18 1-15,-18 0 16,18 17-16,-35-35 15,35 35-15,-18 1 16,36 34 0,-1 54-1,1-53-15,0 52 16,-1-52-16,1 35 16,-1-36-16,-17-34 31,0-18-16,0 17 1,0-35-16,0 35 16,18 1-16,0 17 15,-18 17 1,17 1-16,-17 0 16,0-1-16,0 19 15,0-19 1,18-17-1,-18-17-15,18-1 16,-18 0 0,17 1-16,1-1 15,0 0-15,-1 1 16,1 17-16,-1-18 0,1 18 16,0 0-16,-1 18 15,-17-1 1,18-17-16,0 18 15,-1-18-15,1-18 16,17 1-16,-17-1 16,17 0-16,-17 1 15,-1 17-15,1 0 0,0 17 16,-18 1 0,17 17-16,-17 1 0,18-19 15,-18 19-15,35 16 16,-17-34-16</inkml:trace>
  <inkml:trace contextRef="#ctx0" brushRef="#br0" timeOffset="73951.63">20249 9737 0,'-17'17'16,"17"1"-16,17-18 0,1 18 15,35-18-15,35 17 0,106-17 16,-70 0-16,17 18 16,0-18-16,35 0 0,159 35 15,-141-17 1,177-1-16,-195-17 15,177 18-15,-194-18 16,17-18-16,-35 1 0,-35 17 16,53-18-1,-141 18-15,-1 0 0</inkml:trace>
  <inkml:trace contextRef="#ctx0" brushRef="#br0" timeOffset="76577.64">21661 12188 0,'0'-17'0,"17"17"47,1 17-32,-1-17-15,19 18 16,-1-18-16,36 0 15,-36 0-15,0 0 16,36 0-16,-36 0 16,0 0-16,-17 0 15</inkml:trace>
  <inkml:trace contextRef="#ctx0" brushRef="#br0" timeOffset="76738.57">21784 12383 0,'35'17'15,"-17"-17"-15,35 0 16,-35 0-16,52 18 16,-52-18-16,-1 17 15</inkml:trace>
  <inkml:trace contextRef="#ctx0" brushRef="#br0" timeOffset="78263.33">25135 10971 0,'18'0'0,"-18"-17"31,0-1-15,0 0-16,0-34 16,0 34-16,-18-35 15,18 18-15,0-1 0,0-16 16,36 16 0,-36 19-16,17-1 15,19 0-15,17 1 16,-36 17-16,36 0 15,-35 0-15,-1 0 0,-17 17 16,18-17-16,-36 0 16,-35 18-1,1 0-15,-19-1 0,0-17 16,1 18-16,-18 0 0,-1-1 16,1-17-16,0 18 15,-18-1-15,18-17 0,-71 36 16,71-36-16,18 17 15,-72 1 1,90 0-16,-37-1 0,72 1 16,-1 0-16,18-1 0,0 1 15,18-1-15,17 1 0,0 17 16,18-17-16,0 0 0,53 17 16,-36-17-1,-17-1-15,71 1 16,-71 0-16,17 17 15,-70-18-15,0 19 16,-17-1-16,-19-17 16,1 17-16,-18 0 0,0 0 15,-35 36-15,53-36 16,0 18-16,35-18 16,52 36-1,1-36-15,0 18 0,36 0 16,-1-18-16,0 18 0,124 18 15,-124-53-15,106-1 16,-124-17-16,1 0 16,35-17-16,-53-1 15,-36 0-15,1-17 0,-18 0 16,-18-1-16,-17-16 16,17 34-1,-17 0-15,17 1 16,-17 34-16,18-17 15</inkml:trace>
  <inkml:trace contextRef="#ctx0" brushRef="#br0" timeOffset="78935.52">23742 12471 0,'0'70'15,"0"-140"-15,0 158 16,0-53-16,18 0 16,-18 1-16,0-19 0,0 1 15,0 0 1,-18-36-1,18 0-15,0 1 0,0-54 16,0 36-16,18 0 16,-18-1-16,17 1 0,1 17 15,0-17-15,-1 18 0,36-1 16,-18 18-16,-17 18 16,0-1-16,-1 18 0,1 18 15,-18-17 1,18-1-16,-18 0 0,0 0 15,0-17-15,0 17 16,0-17-16,17 0 16,1-18-16</inkml:trace>
  <inkml:trace contextRef="#ctx0" brushRef="#br0" timeOffset="79164.1">24201 12559 0,'17'0'15,"18"0"1,-17 0-1,17 0 1</inkml:trace>
  <inkml:trace contextRef="#ctx0" brushRef="#br0" timeOffset="79719.21">24606 12541 0,'0'-17'0,"0"34"0,0-52 15,-17 35 1,-1 0-16,0 0 16,1 0-16,-19 18 15,19-1-15,-1 19 16,18-19-16,0 1 0,0 17 16,18-35-16,-1 18 15,1-18-15,0 0 0,-1 0 16,1-18-16,0 0 15,-18 1 1,17 34 15,1 36-31,-18-17 16,35 52-16,-17-53 16,17 36-1,-35-54-15,0 19 16,0-19-16,-18 1 15,-17-18-15,18 0 16,-1-18-16,0 1 0,1-1 16,-19 0-16,19 1 15,-1-19-15,0 19 0,1-19 16,17-16-16,0 16 16</inkml:trace>
  <inkml:trace contextRef="#ctx0" brushRef="#br0" timeOffset="79992.47">24783 12682 0,'-18'0'0,"0"-17"16,1-1-1,-1 0-15,18-34 16,-18 34-16,18 0 16,18-17-1,0 35-15,-1-18 16,1 18-16,0 0 0,17 0 16,-17 18-1</inkml:trace>
  <inkml:trace contextRef="#ctx0" brushRef="#br0" timeOffset="80669.73">24994 12541 0,'0'0'16,"-17"0"-16,-1 0 0,-17 18 15,35 0-15,0 17 16,0-18-16,0 1 16,0 0-16,17-1 15,1 1-15,0-18 0,-1 0 16,1 0-16,0 0 16,-18-18-16,17 18 15,-17-35-15,0 17 16,-17-17-1,17 18-15,0-1 16,0 0-16,0 36 16,0 0-16,0-1 15,0 1-15,17-1 0,-17 1 16,18 17 0,-18-17-16,18 0 15,-18-36 16,0 0-31,0 1 16,0-1 0,17 0-16,1 18 15,-1 18 1,-17 0 0,18-18-16,-18 17 15,0-34 16,18 17-15,-18-18-16,17 0 16,1 1-16,0 17 15,-1-18 1,1 18-16,0 0 16,17 0-1,-18 18-15,1-1 0,-18 1 16,18 0-16,-18 17 15,0-17 1,17-18-16,-17 17 16</inkml:trace>
  <inkml:trace contextRef="#ctx0" brushRef="#br0" timeOffset="80989.48">25541 12541 0,'0'0'0,"-18"0"0,1 0 16,-1 18-16,1 0 15,17-1-15,0 18 16,0-17-16,17-18 15,1 18-15,17-1 0,-17-17 16,-1 18-16,-17 0 16,-35-1-1,17-17-15,-17 18 16,18-18-16,-1 18 16,-17-18-1,17 17-15</inkml:trace>
  <inkml:trace contextRef="#ctx0" brushRef="#br0" timeOffset="81465.89">25964 12488 0,'0'0'16,"-17"0"-16,-1 0 16,-17 18-1,17 0-15,1 35 16,-1-18-16,18 18 15,18-36-15,-1 1 0,54 17 16,-36-17 0,0-18-16,18 0 15,-35 0-15,0-18 16,-18 1-16,-18 17 0</inkml:trace>
  <inkml:trace contextRef="#ctx0" brushRef="#br0" timeOffset="81576.34">25929 12647 0,'18'18'0,"-36"-36"0,36 18 31,17 0-31,0 0 16,36 0-1,-36 0-15,0 0 0,-17 0 0</inkml:trace>
  <inkml:trace contextRef="#ctx0" brushRef="#br0" timeOffset="81994.68">26300 12541 0,'0'0'16,"0"53"-16,0-35 0,17 17 16,1-17-16,17-1 15,-17 1 1,17-18-16,-17 0 15,-1-18-15,-17 1 16,18-1-16,-18-17 16,0 17-16,0 1 15,0-1 1,0 53-16,18 36 16,-1-36-16,1 71 15,0-36-15,-18-17 16,17 36-1,-17-54-15,0-18 0,0 19 16,-17-36-16,-1 17 0,0-17 16,1 0-16,-1 0 0,-35-35 15,35 17-15,-34-34 16,16 16-16,19 1 16,-1-53-1,0 52-15,18-16 0</inkml:trace>
  <inkml:trace contextRef="#ctx0" brushRef="#br0" timeOffset="82282.95">26247 12277 0,'0'-18'16,"17"0"-16,1 1 0,17-36 16,1 35-16,-19 1 15,18-1-15,-17 0 0,0-17 16,-18 53 0,17 35-1,-17-18-15,36 35 16,-19-17-16,1-17 15,17 17-15,-17-36 16</inkml:trace>
  <inkml:trace contextRef="#ctx0" brushRef="#br0" timeOffset="83802.49">27887 10777 0,'0'0'0,"-18"0"15,-52-17-15,17 17 16,-53 35-16,53 0 16,-35 53-16,53-17 15,-18 53 1,53-72-16,0 19 0,35 52 16,0-52-16,1-18 15,-1-18-15,88 36 16,-70-36-16,71 0 15,-89-17-15,18-18 16,-18 0-16,18-18 16,-35 18-16</inkml:trace>
  <inkml:trace contextRef="#ctx0" brushRef="#br0" timeOffset="84042.12">28028 11501 0,'0'0'0,"-17"0"0,17 17 16,-18 18-16,18 18 15,18-35-15,-1 17 0,18-17 16,36 17-16,0-35 16,-36 0-16,0 0 15,0-17 1,-17-1-16,-18-17 0,0 17 16,-18-35-16,1 18 15,-18-18-15,-1 35 16,1 1-16,0 17 15,17 0-15,18 17 16,0 1 0</inkml:trace>
  <inkml:trace contextRef="#ctx0" brushRef="#br0" timeOffset="84574.02">28434 11536 0,'0'-18'16,"18"18"-16,-18 18 15,0-1 1,17 19-16,-17-19 16,18 19-16,-1-19 15,19 19-15,-19-36 16,19 0-16,-19 0 15,1-36 1,-18 19-16,0-1 16,0-17-16,0 17 15,0 0-15,0 36 32,0 17-32,0 1 15,18-19-15,-1 1 16,1 17-16,-1-17 15,1-18 1,-18-18 0,0 1-16,0-1 15,18-17 1,-1 17-16,-17 0 16,36 18-16,-19 18 15,1 0 1,0-1-16,-18 1 0,17 0 0,1 17 15,-18-17 1,18-1 0,-1-17-1</inkml:trace>
  <inkml:trace contextRef="#ctx0" brushRef="#br0" timeOffset="84736.29">29016 11606 0,'0'0'16,"35"0"-16,-17 0 0,0 0 0,34-17 15,-34-1 1,35 0-16,-35 18 16,-36-17-1</inkml:trace>
  <inkml:trace contextRef="#ctx0" brushRef="#br0" timeOffset="84892.18">29051 11412 0,'18'53'16,"-18"-17"-16,35 69 16,-17-69-1,-1 17-15,-17-18 0,36 53 16,-36-53-16,17-17 15</inkml:trace>
  <inkml:trace contextRef="#ctx0" brushRef="#br0" timeOffset="85442.14">29580 11730 0,'0'-18'0,"0"36"0,0-53 16,0 17-16,-17 18 15,-1 0-15,1 18 16,-1-1-16,0 19 16,18 16-16,-17-16 15,34 34-15,19-52 16,16 17-16,1-17 15,18-18-15,-18 0 16,0-18-16,-18 1 16,-17-1-16,-18 0 15,17 1-15</inkml:trace>
  <inkml:trace contextRef="#ctx0" brushRef="#br0" timeOffset="85614.6">29898 11853 0,'0'18'16,"0"0"-16,18 35 16,-18-36-16,17 1 15,1 35 1,-1-36-16,19 19 0,-36-19 16,17-17-16,-17 18 15,18-18-15</inkml:trace>
  <inkml:trace contextRef="#ctx0" brushRef="#br0" timeOffset="86208.68">29916 11783 0,'0'-18'16,"0"1"31,0 34-1,17 18-46,-17 1 16,18 17 0,-1-36-16,-17 19 0,36-1 15,-36-18-15,17 1 16,-17 0-16</inkml:trace>
  <inkml:trace contextRef="#ctx0" brushRef="#br0" timeOffset="86388.18">30145 12012 0,'18'35'0,"-36"-70"0,53 88 15,-17-53 1,-1 0-16,1 0 15</inkml:trace>
  <inkml:trace contextRef="#ctx0" brushRef="#br0" timeOffset="86522.09">30198 11783 0,'-18'0'15</inkml:trace>
  <inkml:trace contextRef="#ctx0" brushRef="#br0" timeOffset="86815.29">30321 12312 0,'0'0'0,"0"18"16,-17-36-1,17 0-15,-18-17 16,18 0-16,0-1 16,0 19-16,0-71 15,18 52-15,-1-34 16,1 52-16,35 1 16,-36 17-16,1 0 15,0 0-15,-1 17 0,-17 1 16,18-1-16,-36 19 15,18-19-15,-35-17 16,17 18-16,1-18 16,-18 0-16,17-18 15</inkml:trace>
  <inkml:trace contextRef="#ctx0" brushRef="#br0" timeOffset="87289.44">30762 10760 0,'-53'17'16,"106"-34"-16,-123 52 0,52-17 15,0 35-15,1 88 16,17-53-16,17 106 16,1-106-16,17 0 15,36 71-15,-18-106 16,-18 0-16,53 35 15,-52-53-15,34 1 16,-35-19-16</inkml:trace>
  <inkml:trace contextRef="#ctx0" brushRef="#br0" timeOffset="87650.02">31168 11624 0,'18'106'16,"-36"-212"-16,53 247 0,-35-106 0,18 1 15,-1-19 1,-17-34 0,0-36-1,0-18 1,0 36-16,0 0 15,18-18-15,-18 17 0,18 1 16,-18 0-16,17 17 0,1 1 16,0 17-16,-1 53 15,1-36-15,-18 36 16,18 18-16,-18-36 16,0 0-16,17-17 0,1 35 15,-18-36-15,18 1 16,-1-18-1,1-18-15</inkml:trace>
  <inkml:trace contextRef="#ctx0" brushRef="#br0" timeOffset="87809.47">31538 11712 0,'18'0'16,"0"0"-16,-1-17 15,19 17-15,-19-18 16,1 18-16,-1 0 16,1 0-16</inkml:trace>
  <inkml:trace contextRef="#ctx0" brushRef="#br0" timeOffset="88328.85">32085 11606 0,'0'0'0,"-17"0"0,-1-17 16,0 17-16,-17 0 15,17 0-15,-17 17 16,17 1-16,-17 35 16,35-35-1,0 17-15,0 0 16,35-17 0,1-18-16,-19 0 0,36-35 15,-17-1 1,-36 19-16,0-19 15,0 19-15,0-1 16,0 36 0,0 70-16,0-35 15,17 0-15,-17 0 0,18 0 16,-18 17-16,17-35 16,-17 18-16,18 18 15,-18-36-15,-18 0 16,1-35-16,-1 0 15,1-17-15,-19-36 16,19 18-16,-1-36 16,18 36-16,-18-1 15,18-16-15,0-1 0,0 17 16</inkml:trace>
  <inkml:trace contextRef="#ctx0" brushRef="#br0" timeOffset="89278.88">32314 11818 0,'-17'-35'15,"-1"17"-15,1-17 16,17 17-16,0 1 15,-18-19-15,18 19 0,18-19 16,-1 36-16,1-17 16,-1 17-16,19 0 15,-19 17 1,1 1 0,17-18-16,-17 0 0,-18 18 15,35-18 1,-17 0-16,-1-18 15,-34 36 1,-1-1 0,1 1-1,17 17-15,0-17 16,0 0 0,17-1-16,1-17 15,-1 18-15,1-36 16,0 18-1,-18-35-15,0 0 16,0-1 0,0 19-1,17 17 1,-17 17 0,18 19-16,-18-19 15,18 1 1,-1 0-16,-17-1 15,0-34 17,18-1-17,-18 0-15,18 1 16,-1 17-16,-17-18 16,0 36-1,0-1 1,0 1-1,18-18 1,-18-18 0,18 18-1,-1-17-15,1 17 0,-1-18 16,1 18 0,0 0-1,-1 18 1,1-1-1,0-17 1,-1 0-16,1 0 16,-18-17-1,18 17 32,-18 17-47,17-17 16,1 36-16,-1-19 15</inkml:trace>
  <inkml:trace contextRef="#ctx0" brushRef="#br0" timeOffset="89808.23">32967 10777 0,'0'18'16,"35"0"-16,-17 17 15,70 71 1,-53-53-16,18 35 0,0 0 16,53 88-16,-71-87 15,18 69-15,-35-87 16,-18 0-16,0-19 0,0 1 15,-18-17-15,-17-1 16,17-17-16,-17 17 0,-53 0 16,35-17-16</inkml:trace>
  <inkml:trace contextRef="#ctx0" brushRef="#br0" timeOffset="90558.84">23583 13635 0,'-88'18'16,"176"-36"-16,-194 36 0,71-18 15,70 0 1,54-18 0,-19 18-16,107 0 15,-72 0-15,19 0 16,35 0-16,193 0 15,-158 0-15,53 0 16,0 0-16,318 0 16,-230-18-16,335 18 15,-317 0-15,352 0 16,-334 0-16,334 18 16,-334-18-16,-18 18 15,-18-18-15,18 0 0,282 17 16,-353-17-16,247-17 15,-317 17-15,-36 0 16,-53-18-16,-17 18 0,-18-35 16</inkml:trace>
  <inkml:trace contextRef="#ctx0" brushRef="#br0" timeOffset="91560">25612 14587 0,'0'-17'16,"17"-1"0,-17 0-16,18 18 0,0-35 15,-1 35-15,19-17 16,-54 17 15,-53 0-15,18 0-16,-70 17 15,52-17-15,-17 0 16,18 0-16,-19 18 0,1-18 16,0 0-16,-18 17 0,-70 19 15,105-19-15,-52 19 16,105-1-16,1-17 15,17 17-15,35 0 16,0-17-16,36-1 16,-1 1-16,18-18 0,-17 18 0,17-1 15,-17-17-15,-1 18 0,54 0 16,-89-1-16,-17 19 16,-36-19-1,-35 18-15,-53 36 16,18-36-16,-71 53 15,71-35-15,35-17 16,0 17-16,18 17 16,35-35-16,71 36 15,17-53-15,106 35 16,-88-53-16,17 17 16,-17-17-16,17 0 0,1 0 15,-1-17-15,1-1 0,52-35 16,-105 35-16,-18-35 15,-53 36-15,0-1 16,-89-17-16,37 17 16,-90 18-16</inkml:trace>
  <inkml:trace contextRef="#ctx0" brushRef="#br0" timeOffset="92098.95">24271 16263 0,'0'106'16,"0"-212"-16,0 247 0,0-106 16,18 1-16,-18-1 15,17-17-15,1-36 16,-18-35 0,18 18-16,-18 0 15,0-1-15,17-34 16,1 52-16,0-17 15,-1 17-15,1 18 16,17 35-16,-17 1 16,-1 34-16,-17-34 15,0-19-15,18 18 16,0 1-16,-18-19 0,35 1 16</inkml:trace>
  <inkml:trace contextRef="#ctx0" brushRef="#br0" timeOffset="92326.05">24783 16369 0,'0'0'0,"17"0"16,1 0-16,0-18 0,17 18 16,-18 0-16,1-17 0,0 17 15,17 0-15</inkml:trace>
  <inkml:trace contextRef="#ctx0" brushRef="#br0" timeOffset="92788.21">25206 16281 0,'0'-18'16,"-18"0"-16,1 18 0,-1 18 15,-17 0 1,35-1-16,-18 19 15,18-19-15,0 19 16,18-19 0,17-17-1,-35-17-15,18-1 0,-1-17 16,-17 17-16,18 18 16,-18-18-16,0 1 15,0 34-15,0 1 16,18 53-16,-1-36 15,1 18-15,-18 0 16,35 35-16,-17-53 16,-1 36-16,-17-54 15,-17 19-15,-1-36 16,-17 0 0,17 0-16,1-18 0,-19-17 15,19-1-15,-19-17 16,19 18-16,-18-53 15,35 53-15,0-36 16</inkml:trace>
  <inkml:trace contextRef="#ctx0" brushRef="#br0" timeOffset="93095.02">25488 16351 0,'0'18'0,"0"0"16,-17-18-1,-1-18 1,0 0 0,18 1-16,0-19 15,0 19-15,0-19 16,18 36-16,-18-17 15,18-1-15,17 18 16,-18-17-16,19 17 16,-19 0-16,-17 17 0,18-17 15,17 18 1,-35-1-16,18-17 16</inkml:trace>
  <inkml:trace contextRef="#ctx0" brushRef="#br0" timeOffset="93694.82">25700 16245 0,'0'18'31,"-18"0"-15,18-1-16,0 19 15,18-19-15,17-17 16,-17 0-16,-1 0 15,1-17-15,0-1 16,-18-17-16,0 17 16,0-17-1,0 17-15,-18 1 16,0 17 0,18 35-1,18-18-15,-18 1 16,18 17-16,-18-17 0,17 0 15,-17-1-15,18 1 16,-18 0-16,18-18 16,-18-18-16,-18 0 15,18 1-15,0-1 16,0 0 0,18 1-16,-1 17 15,1 17 1,-18 1-1,18 0-15,-18-36 47,17 0-31,-17 1-16,18 17 16,-18 17-1,17 1 1,1 0-16,0-1 15,-1-17-15,1 18 16,0 0-16,-18-1 16,-18-17-1</inkml:trace>
  <inkml:trace contextRef="#ctx0" brushRef="#br0" timeOffset="94773.65">26194 16281 0,'0'-18'16,"0"0"-16,-18 18 15,18-17 1,-18 17-16,1 17 15,-1-17-15,1 36 16,-1-36-16,18 17 0,18 19 16,-18-19-16,35 19 15,-35-19 1,17-17-16,-17 18 16,-17-18-1,-1 0 1,1 0-1</inkml:trace>
  <inkml:trace contextRef="#ctx0" brushRef="#br0" timeOffset="95007.27">26441 16140 0,'-53'17'16,"106"-34"-16,-124 52 0,54-17 16,-1 17-16,0-18 0,18 1 15,0 35-15,18-35 16,35 17 0,-36-17-16,54-18 15,-53 0-15,-1 0 0,1 0 16</inkml:trace>
  <inkml:trace contextRef="#ctx0" brushRef="#br0" timeOffset="95135.61">26423 16298 0,'35'0'16,"-17"0"-16,17 0 15,-17 0-15,17 0 16,-17 0-16,-1 0 15</inkml:trace>
  <inkml:trace contextRef="#ctx0" brushRef="#br0" timeOffset="95532.36">26758 16245 0,'0'36'15,"0"-72"-15,0 89 0,0-35 0,18 0 16,-1-1-16,19-17 16,-19 0-16,1 0 0,35-17 15,-35 17-15,-1-36 16,1 19 0,-18-1-16,18 0 15,-18 1-15,0 34 16,17 36-1,-17 0-15,18 53 16,-18-53-16,17 0 16,-17-18-16,0 18 0,18 18 15,-36-54-15,1 1 16,17 0-16,-18-18 16,-35-18-16,18-17 15,0 17-15,-1-35 16,1 35-16,17-17 15,1 0-15,-1 17 16</inkml:trace>
  <inkml:trace contextRef="#ctx0" brushRef="#br0" timeOffset="96208.78">26793 16087 0,'-17'0'16,"17"-18"-1,0 0-15,17 1 16,1-36 0,0 18-16,-1-1 15,1 1-15,-18 17 16,18 1-16,-1 34 15,1 19 1,0-1-16,35 18 16,-18-36-1,0 1-15,0 0 0,18-18 16</inkml:trace>
  <inkml:trace contextRef="#ctx0" brushRef="#br0" timeOffset="96798.85">27887 14958 0,'-53'0'15,"106"0"-15,-141 17 0,53 19 16,-1-1-16,-17 88 16,36-52-16,-1 0 15,18-1-15,0 1 0,18-1 16,52 71-16,-17-105 16,53 52-16,-35-71 15,52 19 1,1-36-16,-71 0 15,-18 0-15,0-18 0,18-17 16,-35 17-16,-1-17 16</inkml:trace>
  <inkml:trace contextRef="#ctx0" brushRef="#br0" timeOffset="97041.5">28416 15681 0,'-17'-18'0,"-36"18"16,35 0 0,106 18-16,-194-36 0,71 71 15,35-35-15,0 35 16,18-18-16,-1-17 15,19-1-15,34 1 16,-17-18-16,18 0 16,-36-18-16,-17 18 0,-1-17 15,1-19-15,0 19 16,-18-36-16,0 35 0,-18 1 16,0-19-16,-17-17 15,0 36-15,-18-1 16,18 1-16,17 17 15,0 0-15,1 0 0,17 17 16,0 1-16</inkml:trace>
  <inkml:trace contextRef="#ctx0" brushRef="#br0" timeOffset="97551.63">28751 15646 0,'-17'53'0,"34"-106"0,-34 141 15,17-70-15,0 17 16,17-18-16,19 1 0,-19 0 0,19-1 16,34 1-16,1-18 15,-54-18-15,19-17 16,-36 17-1,0-17-15,0 0 16,0 17-16,0 1 0,-18-1 16,0 18-16,1 0 15,17 18-15,0-1 16,0 19-16,0-19 16,35 36-16,-17-35 15,-1-1-15,19-17 0,-19 18 16,1-18-16,-1 0 15,-17-35-15,0-1 16,0 1 0,0 18-1,0-1-15,18 18 16,17 18 0,-17-18-16,0 52 15,-1-34-15,1 0 16,0-1-16,17 1 15,-18 0-15,19-18 16,-36-18-16</inkml:trace>
  <inkml:trace contextRef="#ctx0" brushRef="#br0" timeOffset="97722.08">29386 15699 0,'36'0'15,"-72"0"-15,107 0 0,-36 0 0,53-18 16,-35 0 0,36-17-16,-37 17 15,-34 18-15,-53 0 32</inkml:trace>
  <inkml:trace contextRef="#ctx0" brushRef="#br0" timeOffset="97899.55">29563 15346 0,'0'0'0,"0"88"0,0-17 16,0-18-16,0-1 0,17 37 15,-17-36-15,18 17 16,0-35-16,-18-17 15,0 0-15</inkml:trace>
  <inkml:trace contextRef="#ctx0" brushRef="#br0" timeOffset="98327.19">30145 14640 0,'0'0'0,"-18"18"0,-17 52 16,0 1-16,-18 88 15,53-71 1,-18 106-16,36-106 15,17 53-15,0-70 16,1-18-16,17-18 0,-1 18 16,1-35-16,18-1 15,-18 1-15,-18-18 16,18 0-16</inkml:trace>
  <inkml:trace contextRef="#ctx0" brushRef="#br0" timeOffset="98673.03">30533 15469 0,'0'89'0,"0"-178"0,0 213 15,0-71-15,0 17 16,18-34-16,-1-19 0,-17 1 16,18-1-1,-1-17-15,-17-17 16,18-18-16,0-1 15,-1-52-15,1 53 16,0-53-16,-1 52 16,1-17-1,0 53-15,-1 0 0,1 36 16,-18 34 0,0-17-16,0 0 15,0 35 1,0-52-16,18-1 0,-1-18 15,18 36-15,-17-53 16,0 0-16,-1 0 0</inkml:trace>
  <inkml:trace contextRef="#ctx0" brushRef="#br0" timeOffset="98844.59">31027 15610 0,'17'0'16,"36"-17"-16,-17 17 16,17-18-1,-18 18-15,-18 0 16,19 0-16,-19 0 0,1 0 16</inkml:trace>
  <inkml:trace contextRef="#ctx0" brushRef="#br0" timeOffset="99362.47">31679 15558 0,'0'0'0,"-17"-18"15,-1 0-15,-17 18 0,17-17 16,-35 17 0,18 0-16,17 17 0,-17-17 15,-18 53-15,18-35 16,35 35-16,0-36 16,18 19-16,-1-19 0,19 1 15,34-18-15,-35 0 16,1 0-16,-1 0 15,0-18-15,-17 1 16,17-1-16,-35 0 0,18 1 0,-18-1 16,0-17-16,-18 35 15,0 53 1,18 0-16,0 52 16,0-52-16,18 0 15,-18 0-15,35 53 16,-35-71-16,18 36 15,-18-53-15,-18-18 16,1 0-16,-1-18 16,-35-35-1,36 35-15,-19-52 16,36 34-16,-17-69 16,17 52-16,0 17 15,-18-16-15</inkml:trace>
  <inkml:trace contextRef="#ctx0" brushRef="#br0" timeOffset="100272.39">31997 15787 0,'0'17'16,"0"-34"-16,-18 34 0,1-17 15,17-17-15,-36-1 16,36-17-16,-17 17 15,17-17-15,-18 17 0,18-35 16,0 18 0,0 18-16,0-1 0,18 0 15,-1 1-15,1 17 16,0 0-16,17 0 16,-17 0-16,35 17 15,-36 1-15,18-18 16,-17 0-16,0 18 0,17-18 15,-35 17-15,0 1 16,-18-18-16,1 35 16,-1 0-16,0 1 15,18-19-15,0 19 16,0-1 0,18-35-16,17 17 15,-17-17-15,35 0 16,-18-17-16,-35-1 15,18 1-15,-18-19 0,0 19 16,-18-36 0,18 35-16,-17-35 15,-1 36-15,0 17 16,18 17 0,0 1-16,0 17 0,18-17 15,-18 17-15,18-17 0,17 35 16,-18-36-1,-17 1-15,18-18 16,-18-18 0,0 1-16,0-1 15,0-17 1,0-18-16,18 35 16,-1 0-16,1 18 15,-18 18 1,18 17-1,-18-17-15,0 0 16,17-18-16,1 0 31,-18-36-31,18 19 16,-1-1-16,1 0 16,-1 1-1,19 17 1,-19 17-16,1-17 15,0 18-15,-1 0 16,1-1 0,0-17-16,-18 18 15,17-18 1,1 0 0,0 18-1,-1-18-15,1 17 0,17 1 16,-35 0-16,0-1 15</inkml:trace>
  <inkml:trace contextRef="#ctx0" brushRef="#br0" timeOffset="100541.6">32667 14534 0,'71'36'15,"-142"-72"-15,195 107 0,-71 0 0,88 123 16,-88-89-16,17 19 16,-35-18-16,54 105 15,-72-122-15,1-1 0,-18 0 16,0-17-16,0-1 0,-35-17 15,-36 35 1,18-53-16,18-17 16</inkml:trace>
  <inkml:trace contextRef="#ctx0" brushRef="#br0" timeOffset="101814.34">32791 15787 0,'0'0'0,"17"0"15,1 0 1,-18-18 0,18 18-1,-18-17-15,0-1 16,0 0-1,17-17-15,-17 17 16,36-17 0,-19 17-16,1 1 15,-1 17-15,1 17 16,0-17-16,17 36 16,-17-19-16,-1 19 15,-17-19-15,18 36 16,-18-18-16,0 1 15,0-19-15,0 1 16,0 0-16,-18-18 16</inkml:trace>
  <inkml:trace contextRef="#ctx0" brushRef="#br0" timeOffset="102148.73">32614 15699 0,'0'-18'16,"-17"18"-16,17 18 31,0-1-15,-18 1-16,18 35 16,-18-36-16,18 19 15,0-19-15,18 19 16,0-36-16,-1 0 15</inkml:trace>
  <inkml:trace contextRef="#ctx0" brushRef="#br0" timeOffset="114632.98">1164 17480 0,'18'0'0,"-1"0"15,19 0 1,-1 0-16,-17 0 15,17 0-15,18 0 0,0 0 16,-18 0-16,18-17 0,88-1 16,-53 0-16,89 1 15,-72 17 1,72-18-16,-89 18 16,-17 0-16,-1 0 0,71 18 15,-88-18-15,35 17 16</inkml:trace>
  <inkml:trace contextRef="#ctx0" brushRef="#br0" timeOffset="122559.21">20620 13317 0,'0'0'0,"0"18"16,0 35-1,0 0-15,18 53 16,-1-53-16,-17 17 16,18 18-16,-18 71 15,0-88-15,0 70 16,0-88-16,-18 35 15,18-53-15,0-17 16,18-36 0,-18 1-16,0-1 15</inkml:trace>
  <inkml:trace contextRef="#ctx0" brushRef="#br0" timeOffset="122897.22">20320 13723 0,'0'0'16,"18"0"-1,17-18-15,-17-17 16,17 18-16,0-19 0,18-34 15,-35 34 1,17 1-16,0-35 16,-17 52-16,-18 0 0,18 1 15,-1 34 1,1 19 0,17-1-16,-17 0 15,35 18-15,-36-35 16,19-1-16,16 36 15,-34-35-15</inkml:trace>
  <inkml:trace contextRef="#ctx0" brushRef="#br0" timeOffset="129448.15">12206 8396 0,'-18'0'16,"1"-18"-1,34 18 32,1 18-31,0-18-16,-1 0 15,36 0-15,-35 0 16,17 0-16,1-18 0,-19 18 16,54 0-1,-36 0-15,-17 0 0,17 0 16,0 0-16,36 0 16,-36 0-16,0 0 0,1 0 15,16 0-15,37 0 16,-36 0-16,52-17 15,-52 17-15,18 0 16,-18-18-16,17 18 0,1 0 16,70-17-16,-53 17 15,71-18 1,-88 18-16,17 0 0,0 0 0,106-18 16,-106 18-1,18 0-15,-18-17 0,18 17 16,123 0-16,-123-18 15,0 18-15,0 0 0,0 0 16,88-18-16,-88 18 16,-1 0-16,1 0 15,0 0-15,88 0 16,-106 0-16,18 0 0,0 0 16,88-17-16,35-1 15,-123 18-15,0 0 16,0-18-16,88 1 15,-88 17-15,-1-18 16,89 1-16,-88 17 16,-18 0-16,18-18 0,0 18 15,106-18-15,-106 1 16,88-1 0,-88 18-16,-18-18 0,106 1 15,-106 17-15,18 0 16,-18 0-16,0-18 0,0 18 15,89 0-15,-89 0 16,0 0-16,0 0 16,1 0-16,105 0 15,-106 0-15,0 0 0,18 0 16,-18 0-16,88 0 16,-87 0-16,16 0 0,-16 0 15,-1 0-15,106 0 16,-106 0-16,18 0 15,0 0-15,-18 0 0,124 0 16,-124 0-16,106 18 16,-88-18-16,-18 0 15,123 17-15,-122-17 16,16 18-16,89 0 16,-88-18-16,0 0 15,88 17-15,-88-17 16,0 0-16,0 0 15,0 0-15,-1 0 0,1 0 0,106 0 16,-124 0 0,0 0-16,-17 0 0,-1 18 15,36-18-15</inkml:trace>
  <inkml:trace contextRef="#ctx0" brushRef="#br0" timeOffset="132518.62">12700 6421 0,'-18'0'16,"1"0"0,-1 0-1,0 0-15,1 0 16,34 0-1,1 0 1,0 0 0,-1 17-16,1-17 0,17 0 15,1 0-15,-1 18 0,53-18 16,-35 0-16,0 0 16,0 17-16,70-17 15,-52 0-15,88 0 16,-71 0-16,0 0 0,106 0 15,18 0 1,-89 0-16,-17 0 16,17 0-16,124 0 15,-106 18-15,-17-18 16,35 0-16,-18 0 0,141 0 16,-123 0-16,0 18 15,-1-18-15,177 0 16,-158 0-16,-1 17 0,-17-17 15,17 0-15,1 18 0,17-18 16,159 18 0,-177-18-16,194 17 15,-176-17-15,177 18 16,-195 0-16,195-1 16,-195-17-16,0 18 0,195 0 15,-195-18-15,212 35 16,0-18-1,-194-17-15,0 18 16,0-18-16,194 18 16,-194-18-16,-17 17 0,-18-17 15,-1 0-15,142 18 16,-176-18-16,-1 18 16,-17-18-16,-18 17 0,71-17 15,-106 0-15,-18 0 16,-35-17-16,-35 17 15</inkml:trace>
  <inkml:trace contextRef="#ctx0" brushRef="#br0" timeOffset="133325.26">12771 4498 0,'0'18'16,"0"-36"-16,0 53 0,-18-17 15,0-18 1,1 17 0,-1-17-16,0 0 15,1 0 1,34 18-1,19-18 1,-1 0-16,53 0 16,-35 0-16,18 0 15,-1 18-15,18-18 16,1 0-16,-1 0 0,141 17 16,-105-17-16,17 0 0,158 0 15,-140 0 1,0 0-16,17 0 0,18 0 15,0 0-15,0 0 16,18 0-16,0 0 0,-1 0 0,19 0 16,246 0-16,-247 0 15,18 0-15,0 0 0,0 0 16,282 0 0,-264 0-16,-1 0 0,19 0 15,281 0-15,-282 0 16,265 18-16,-282-18 15,246 18-15,-281-18 16,175 0 0,-228 17-16,87-17 15,-176 0-15,-35 0 16</inkml:trace>
  <inkml:trace contextRef="#ctx0" brushRef="#br0" timeOffset="144423.88">5345 7708 0,'-18'0'16,"36"0"-16,-18 0 15,53 0 1,-1 18-16,54-18 16,-35-18-1,-1 18-15,1-17 0,52 17 16,-87-18-16,17 18 15,-36 0-15,36 0 16,-53 18-16</inkml:trace>
  <inkml:trace contextRef="#ctx0" brushRef="#br0" timeOffset="144686.05">5838 7479 0,'0'0'0,"36"0"16,-19 18-16,1-18 15,53 0-15,-18 17 16,35 1 0,-35-1-16,17 19 15,-35-19-15,-17 1 0,0 17 16,-18-17-16,0 17 0,-36 36 15,1-36-15,-18 0 16,-53 36-16,54-36 16,-1 18-16,0-18 15</inkml:trace>
  <inkml:trace contextRef="#ctx0" brushRef="#br0" timeOffset="149196.84">27517 4586 0,'17'159'16,"-34"-318"-16,34 388 0,-17-52 15,0-89-15,-17 71 16,17-106-16,0 35 16,0-53-16,0-17 15,0-36 1,-18 1-16,18-19 0,-18-17 16,-17-70-1,35 70-15,-18-18 0,1-17 16,17-88-1,0 70-15,17-106 0,19 106 16,17-35 0,0 106-16,-18 0 15,18 35-15,17-18 0,-17 18 0,18 18 16,52 35-16,-87-18 16,-1 71-16,-35-53 15,-18 53 1,-17-54-16,-18 1 0,0-17 15,0-1-15,-88 18 16,71-35-16,17-18 0,17 17 16,-34-17-16,52-17 15</inkml:trace>
  <inkml:trace contextRef="#ctx0" brushRef="#br0" timeOffset="150173.41">28328 4745 0,'18'18'16,"-18"17"-1,0 0 1,0 18-16,-18-35 15,18 35-15,0-36 16,18 1-16,-18-1 16</inkml:trace>
  <inkml:trace contextRef="#ctx0" brushRef="#br0" timeOffset="151688.38">29139 4833 0,'0'18'16,"-17"-18"-16,-18 35 15,17-17-15,0-1 16,1 1-16,-1 0 0,18-1 16</inkml:trace>
  <inkml:trace contextRef="#ctx0" brushRef="#br0" timeOffset="152132.2">29598 4568 0,'0'0'16,"0"159"-16,0-88 0,0 105 15,18-88-15,-18-17 0,17-1 16,1 36-16,-18-70 15,0-19-15,0 1 0,0-36 16,-18-52 0,18 17-1,-17-71-15,-1 54 16,18-1-16,0 1 0,0-19 16,18 1-16,-1 0 0,19-18 15,17-53-15,-1 107 16,-16 16-16,17 36 15,0 0-15,35 36 16,-53-1-16,0-18 16,-35 36-16,0 18 0,-17-36 15,-54 36-15,36-36 16,-53 18 0,52-35-16,1-1 0,0-17 15,-18 18-15,35 0 16</inkml:trace>
  <inkml:trace contextRef="#ctx0" brushRef="#br0" timeOffset="152474.11">30145 4763 0,'18'-18'15,"-36"36"-15,53-36 0,-17 18 16,-1 0-16,1 0 0,0 0 16,-18 18-1,-18-1-15,18 1 0,-18-1 16,1 1-16,17 0 15,0-1-15,0 1 16,17 0 0,19-18-1,-19 17-15,36-17 16,-35 0-16</inkml:trace>
  <inkml:trace contextRef="#ctx0" brushRef="#br0" timeOffset="153022.34">30727 4939 0,'-18'0'47,"1"18"-32,-1-1-15</inkml:trace>
  <inkml:trace contextRef="#ctx0" brushRef="#br0" timeOffset="153345.6">31415 4498 0,'53'0'16,"-36"0"-16,54 0 15,-53 0-15,52 0 16,-52 0 0</inkml:trace>
  <inkml:trace contextRef="#ctx0" brushRef="#br0" timeOffset="153478.45">31521 4657 0,'53'0'16,"-106"0"-16,141-18 0,-53 18 16,0-18-16,1 1 0</inkml:trace>
  <inkml:trace contextRef="#ctx0" brushRef="#br0" timeOffset="154029.35">32456 4110 0,'-18'0'15,"0"0"1,18 18 0,0-1-16,0 54 15,18-18-15,0 70 16,-1-52 0,1-1-16,-18 1 0,17-1 15,-17 1-15,18 35 16,0-71-16,-18 36 15,0-54-15,0 1 16</inkml:trace>
  <inkml:trace contextRef="#ctx0" brushRef="#br0" timeOffset="155059.3">32914 4586 0,'-17'0'15,"17"35"-15,-18-35 16,18 18-16,0 0 0,0-1 15,0 1 1,0 0-16,18-18 16,-1 0-1</inkml:trace>
  <inkml:trace contextRef="#ctx0" brushRef="#br0" timeOffset="155447.36">33232 4427 0,'17'0'0,"-34"0"0,34-17 15,-34 17 1,17 17-16,-18 1 15,0 17-15,1 1 0,17 16 16,0-16-16,0 70 16,0-53-16,17-18 0,19 0 15,-19 0-15,36 1 16,-17-19-16,34-17 16,-35 0-16,1-17 15,-1-19-15,-17 1 0,-1 0 16,-17 0-16,0-54 15,-53-17-15,18 54 16,0-1-16,-18 17 0,18 1 16,-36 0-16,18 35 15,18 0 1</inkml:trace>
  <inkml:trace contextRef="#ctx0" brushRef="#br0" timeOffset="168804.98">32420 5327 0,'-17'0'16,"-1"0"-16,0 0 16,36 0 15,53 0-15,-1 0-16,-17 0 15,35 0-15,89 0 16,-89 0-16,123 0 15,-122 0-15,-1 0 0,-18 0 16,-17 0-16,-17 0 16,-19 0-16,-17 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Bleu score</a:t>
            </a:r>
          </a:p>
          <a:p>
            <a:pPr algn="ctr"/>
            <a:r>
              <a:rPr lang="en-US" sz="6600" dirty="0"/>
              <a:t>(optional)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Evaluating machine translation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88771" y="1246833"/>
            <a:ext cx="5591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French: Le chat est sur le tapis.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772" y="2218905"/>
            <a:ext cx="604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1: The cat is on the mat.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772" y="3041689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2: There is a cat on the mat.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8772" y="3864473"/>
            <a:ext cx="6630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MT output: the the the the the the the.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771" y="4843100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Precision: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24519" y="4843100"/>
            <a:ext cx="3438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Modified precision: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92BD74-2D0B-4D01-AA51-9203FB1E724F}"/>
                  </a:ext>
                </a:extLst>
              </p14:cNvPr>
              <p14:cNvContentPartPr/>
              <p14:nvPr/>
            </p14:nvContentPartPr>
            <p14:xfrm>
              <a:off x="6508800" y="1136520"/>
              <a:ext cx="5213520" cy="556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92BD74-2D0B-4D01-AA51-9203FB1E72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9440" y="1127160"/>
                <a:ext cx="5232240" cy="5581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B6FEE58-7752-4695-B00F-471150728FD9}"/>
              </a:ext>
            </a:extLst>
          </p:cNvPr>
          <p:cNvSpPr/>
          <p:nvPr/>
        </p:nvSpPr>
        <p:spPr>
          <a:xfrm>
            <a:off x="8794152" y="6238044"/>
            <a:ext cx="778475" cy="58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54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[Papineni et. al., 2002. Bleu: A method for automatic evaluation of machine translation]</a:t>
            </a:r>
          </a:p>
        </p:txBody>
      </p:sp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" grpId="0"/>
      <p:bldP spid="9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Bleu score on bigrams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366" y="1149639"/>
            <a:ext cx="193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Example: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95332" y="1149639"/>
            <a:ext cx="5928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1: The cat is on the mat.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95332" y="1805892"/>
            <a:ext cx="6686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2: There is a cat on the mat.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95332" y="2475202"/>
            <a:ext cx="6630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MT output: The cat the cat on the mat.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4366" y="3448696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the cat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4366" y="4037319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the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4366" y="4625942"/>
            <a:ext cx="1181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366" y="5214564"/>
            <a:ext cx="122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on the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366" y="5803186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the mat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862950-4E4C-45E6-BBED-E0EDCB629C66}"/>
              </a:ext>
            </a:extLst>
          </p:cNvPr>
          <p:cNvSpPr txBox="1"/>
          <p:nvPr/>
        </p:nvSpPr>
        <p:spPr>
          <a:xfrm>
            <a:off x="0" y="6488668"/>
            <a:ext cx="954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[Papineni et. al., 2002. Bleu: A method for automatic evaluation of machine translation]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3A72C6-8E8F-4E83-820F-47C0A22F6E2E}"/>
                  </a:ext>
                </a:extLst>
              </p14:cNvPr>
              <p14:cNvContentPartPr/>
              <p14:nvPr/>
            </p14:nvContentPartPr>
            <p14:xfrm>
              <a:off x="2730600" y="800280"/>
              <a:ext cx="6674040" cy="571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3A72C6-8E8F-4E83-820F-47C0A22F6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1240" y="790920"/>
                <a:ext cx="669276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Bleu score on unigrams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4366" y="1149639"/>
            <a:ext cx="193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Example: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2295332" y="1149639"/>
            <a:ext cx="5928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1: The cat is on the mat.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95332" y="1805892"/>
            <a:ext cx="6686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2: There is a cat on the mat.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95332" y="2475202"/>
            <a:ext cx="6630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MT output: The cat the cat on the mat.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954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[Papineni et. al., 2002. Bleu: A method for automatic evaluation of machine translation]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3420798"/>
            <a:ext cx="6003912" cy="1976181"/>
            <a:chOff x="-4277605" y="-2414086"/>
            <a:chExt cx="6003912" cy="1976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-4277605" y="-1660293"/>
                  <a:ext cx="6003912" cy="581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280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                                                        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277605" y="-1660293"/>
                  <a:ext cx="6003912" cy="58137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-3157948" y="-2414086"/>
              <a:ext cx="4487797" cy="938334"/>
              <a:chOff x="-4304917" y="4501481"/>
              <a:chExt cx="4487797" cy="938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-4304917" y="4501481"/>
                    <a:ext cx="1468031" cy="9383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𝑛𝑖𝑔𝑟𝑎𝑚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304917" y="4501481"/>
                    <a:ext cx="1468031" cy="9383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-3295445" y="4607629"/>
                    <a:ext cx="3478325" cy="7738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mr-IN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𝑐𝑜𝑢𝑛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𝑐𝑙𝑖𝑝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𝑢𝑛𝑖𝑔𝑟𝑎𝑚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en-US" sz="2800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295445" y="4607629"/>
                    <a:ext cx="3478325" cy="7738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-3157948" y="-1376239"/>
              <a:ext cx="4059794" cy="938334"/>
              <a:chOff x="-4304917" y="4501481"/>
              <a:chExt cx="4059794" cy="938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-4304917" y="4501481"/>
                    <a:ext cx="1468031" cy="9383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𝑛𝑖𝑔𝑟𝑎𝑚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304917" y="4501481"/>
                    <a:ext cx="1468031" cy="93833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-3295445" y="4607629"/>
                    <a:ext cx="3050322" cy="7242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𝑐𝑜𝑢𝑛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𝑢𝑛𝑖𝑔𝑟𝑎𝑚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en-US" sz="2800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295445" y="4607629"/>
                    <a:ext cx="3050322" cy="72423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/>
          <p:cNvGrpSpPr/>
          <p:nvPr/>
        </p:nvGrpSpPr>
        <p:grpSpPr>
          <a:xfrm>
            <a:off x="6377731" y="3420798"/>
            <a:ext cx="6003912" cy="1976181"/>
            <a:chOff x="-4277605" y="-2414086"/>
            <a:chExt cx="6003912" cy="1976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-4277605" y="-1660293"/>
                  <a:ext cx="6003912" cy="581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280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                                                        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277605" y="-1660293"/>
                  <a:ext cx="6003912" cy="5813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-3157948" y="-2414086"/>
              <a:ext cx="4167196" cy="938334"/>
              <a:chOff x="-4304917" y="4501481"/>
              <a:chExt cx="4167196" cy="938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4304917" y="4501481"/>
                    <a:ext cx="1243610" cy="9383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𝑔𝑟𝑎𝑚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304917" y="4501481"/>
                    <a:ext cx="1243610" cy="93833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-3295445" y="4607629"/>
                    <a:ext cx="3157724" cy="7738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𝑐𝑜𝑢𝑛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𝑐𝑙𝑖𝑝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𝑔𝑟𝑎𝑚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en-US" sz="2800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295445" y="4607629"/>
                    <a:ext cx="3157724" cy="7738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-3157948" y="-1376239"/>
              <a:ext cx="3660647" cy="938334"/>
              <a:chOff x="-4304917" y="4501481"/>
              <a:chExt cx="3660647" cy="938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-4304917" y="4501481"/>
                    <a:ext cx="1243610" cy="9383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𝑔𝑟𝑎𝑚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304917" y="4501481"/>
                    <a:ext cx="1243610" cy="93833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-3295445" y="4607629"/>
                    <a:ext cx="2651175" cy="7242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𝑐𝑜𝑢𝑛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𝑔𝑟𝑎𝑚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en-US" sz="2800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295445" y="4607629"/>
                    <a:ext cx="2651175" cy="72423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8ECD33-26F3-4B20-8246-785BB1D25D42}"/>
                  </a:ext>
                </a:extLst>
              </p14:cNvPr>
              <p14:cNvContentPartPr/>
              <p14:nvPr/>
            </p14:nvContentPartPr>
            <p14:xfrm>
              <a:off x="361800" y="1479600"/>
              <a:ext cx="11716200" cy="481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8ECD33-26F3-4B20-8246-785BB1D25D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2440" y="1470240"/>
                <a:ext cx="11734920" cy="48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2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BF374-AA09-4137-8DB4-799274A71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28" y="319596"/>
            <a:ext cx="9681447" cy="5724202"/>
          </a:xfrm>
        </p:spPr>
      </p:pic>
    </p:spTree>
    <p:extLst>
      <p:ext uri="{BB962C8B-B14F-4D97-AF65-F5344CB8AC3E}">
        <p14:creationId xmlns:p14="http://schemas.microsoft.com/office/powerpoint/2010/main" val="206058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</TotalTime>
  <Words>218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Sequence to sequence models</vt:lpstr>
      <vt:lpstr>Evaluating machine translation</vt:lpstr>
      <vt:lpstr>Bleu score on bigrams</vt:lpstr>
      <vt:lpstr>Bleu score on unigrams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Lộc Phạm</cp:lastModifiedBy>
  <cp:revision>276</cp:revision>
  <dcterms:created xsi:type="dcterms:W3CDTF">2017-07-10T20:19:53Z</dcterms:created>
  <dcterms:modified xsi:type="dcterms:W3CDTF">2021-02-14T08:20:24Z</dcterms:modified>
</cp:coreProperties>
</file>