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7:33:10.3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25400 3845 0,'0'-35'16,"-18"17"-16,1 1 0,-36-1 16,35 0-16,-52 18 15,34 0-15,19 18 16,-19 17-16,19-17 0,-18 17 15,17 53 1,18-52-16,35 17 16,-17-36-16,35 1 15,-18-18-15,0 0 16,1-18-16,-1-17 0,0 17 0,0-52 16,-17 35-1,0-18-15,-18 35 16,0 0-16,0 36 15,0 53 1,0 34 0,17-52-16,1 36 15,-18-37-15,35 37 16,-35-54-16,35 18 16,-17-36-1</inkml:trace>
  <inkml:trace contextRef="#ctx0" brushRef="#br0" timeOffset="312.2101">25735 3863 0,'-35'53'15,"17"-18"-15,1 18 16,17 0-16,0 18 0,17 34 15,1-52-15,52 0 16,-17-35-16,36-1 16,-54-34-16,18-1 15,-18-17-15,18-36 16,-53 18-16,0 18 0,-18-53 16,-17 35-16,0 18 15,-1-1-15,1 19 0,-18-1 16,36 18-16,-19 0 15,36 18-15,18-1 16,0 1-16,17 0 16</inkml:trace>
  <inkml:trace contextRef="#ctx0" brushRef="#br0" timeOffset="572.7065">26335 3986 0,'-18'18'16,"1"-18"-16,-1 35 16,0 1-16,36-19 0,0 1 15,-1 0 1,19-18-16,-19-18 16,18 0-16,-35 1 15,18-1-15,-18 0 0,0-17 16,-18 17-16,1 18 15,-18-17-15,17 17 0,0 17 16,1-17-16</inkml:trace>
  <inkml:trace contextRef="#ctx0" brushRef="#br0" timeOffset="768.0458">26652 3669 0,'0'18'32,"-17"52"-17,-1-17-15,-35 88 16,36-70-16,-36 70 16,53-88-16,-18-18 0,18 0 15,0 1-15,18-19 0,-1-17 16</inkml:trace>
  <inkml:trace contextRef="#ctx0" brushRef="#br0" timeOffset="984.9474">26776 4128 0,'0'52'15,"0"-104"-15,0 122 16,0-52-16,35-1 15,-17-17-15,17 0 16,-35-17-16,18 17 0,-18-18 16,0 0-16,-18 1 15,0-1-15,-17-17 16,17 35-16,1-18 16</inkml:trace>
  <inkml:trace contextRef="#ctx0" brushRef="#br0" timeOffset="1519.1354">28152 3916 0,'-18'0'16,"0"0"-16,1 0 15,-1 17-15,-17 19 16,17-19-16,-17 19 0,17-1 16,1 18-16,17-35 15,17 34 1,1-52-16,17 0 0,0 18 16,36-36-16,-53 1 15,35-36-15,-36 35 16,-17 1-16,0-1 15,0-17-15,0 17 0,-17-17 16,-1 17-16,0 0 16,1 18-1,17 18-15,17 0 16,19 17 0,-1-17-16,-17-1 0,17 1 0,0 0 15,0-18-15,18 0 16</inkml:trace>
  <inkml:trace contextRef="#ctx0" brushRef="#br0" timeOffset="1725.0225">28575 3828 0,'-35'17'0,"70"-34"0,-88 52 16,35-17-16,1-1 0,-1 1 15,18 52-15,0-52 16,0 17-16,18-17 16,35 17-1,-18-35-15,18 0 0,-18 0 16,-17 0-16</inkml:trace>
  <inkml:trace contextRef="#ctx0" brushRef="#br0" timeOffset="2859.7328">28787 3881 0,'0'0'0,"-18"0"16,0 17-16,18 18 16,0 1-1,0-1-15,18 0 16,0-17-16,17 0 15,-17-18-15,17 0 16,-17-18-16,17 0 16,-35 1-1,17-19-15,-17 19 16,0-1 0,-17 18-16,17-18 15,0 36 1,0 0-1,0-1-15,17 1 16,1 0-16,0-18 16,-1 0-16,19-18 15,-19 18-15,-17-18 0,18 1 16,0 17 0,-18-18-1,0 36 1,0-1-1,17 1-15,1 17 16,-1-35-16,1 18 16,0-18-16,-1 0 15,-17-18 1,0-17-16,-17 17 16,17-17-1,0 0-15,0 17 16,35-17-16,-17 35 15,17-18-15,-17 18 16,34 0-16,-34 18 16,17-18-16,-17 0 15,-36 18 17,1-18-17,-1 17-15,18 1 16,-18-1-16,18 19 15,0-19-15,18 1 0,0-18 16,17 0 0,-17-18-16,-1 1 15,1 17-15,0-18 0,-18-35 16,0 36 0,0-1-16,-18 0 15,0 18 1,1 18-16,17 0 15,0 17-15,35-18 16,0 19-16,1-36 16,-1 17-16,0-17 15,0 0-15,1 0 0,-19-17 16,19 17-16,-19-18 16,-17 0-16,-17 18 15,17 18 1,0 0-16,17 17 15,1 0 1,-1 1-16,1-1 0,17 35 16,1-34-16,-1 17 15,0-36-15,-35 1 16,0 17 0,0-17-16,-35-18 0,-36 0 15,36 0-15,-35-35 16,34-1-16,19 19 15,17-36-15,0 17 0,35-16 16,71-54-16,-36 53 16,71-53-16,-52 71 15,34-36 1,-88 53-16,-35 18 16</inkml:trace>
  <inkml:trace contextRef="#ctx0" brushRef="#br0" timeOffset="3355.8438">25471 5027 0,'17'35'16,"1"1"-16,-18 17 0,17-1 0,-17 1 16,18 53-1,0-70-15,17 34 16,0-52-16,-17-1 16</inkml:trace>
  <inkml:trace contextRef="#ctx0" brushRef="#br0" timeOffset="3608.7317">25894 5168 0,'0'0'16,"-18"71"-16,18-36 0,18 0 16,-18 1-16,18-19 0,34 19 15,-16-36-15,-19 0 16,54-36-16,-36 19 15,0-54-15,-17 18 16,-18 18-16,-18 0 0,1-1 16,-36-17-16,35 36 15,-35-1 1,18 18-16,17 18 16</inkml:trace>
  <inkml:trace contextRef="#ctx0" brushRef="#br0" timeOffset="3866.7534">26441 5186 0,'0'17'16,"0"-34"-16,-18 34 0,18 1 15,18-18 1,-1 0-16,1 0 15,0 0-15,-1 0 16,-17-18-16,0 1 16,0-1-1,0 1-15,-17-1 16,-1 18-16,18-18 16</inkml:trace>
  <inkml:trace contextRef="#ctx0" brushRef="#br0" timeOffset="4082.0306">26793 4815 0,'0'0'0,"-17"36"15,-1 17-15,1-18 16,-1 18-16,0 0 0,18 17 15,-17-17-15,-1 53 16,18-53-16,0-18 16,18 1-16,35-36 15</inkml:trace>
  <inkml:trace contextRef="#ctx0" brushRef="#br0" timeOffset="4293.4521">26882 5186 0,'0'35'0,"0"-70"0,0 88 16,17-36-16,1 19 15,0-36-15,17 17 16,-17-34-16,-1-1 16,-17 0-16,0 1 15,0-1-15,0 0 16,-17 1-16,-1-1 15,18 1-15</inkml:trace>
  <inkml:trace contextRef="#ctx0" brushRef="#br0" timeOffset="4844.8989">28152 5115 0,'-18'0'16,"36"0"-16,17-35 15,0 17-15,1-17 16,-19 17-16,1-17 16,-18 18-1,-35-1 1,-1 18-16,1 18 16,17-18-16,-17 52 15,35-16-15,0-19 0,18 36 16,-1-35-16,19 0 15,17-1-15,-18-17 16,35 0 0,-52 0-16,35 0 15,-53-17-15,18 17 0,-18-18 16</inkml:trace>
  <inkml:trace contextRef="#ctx0" brushRef="#br0" timeOffset="5088.8557">28663 5115 0,'-35'0'16,"17"0"0,1-35-1,17 17-15,0 1 0,0-1 16,0-17-16,0 17 15,17 1-15,-17-1 0,36-17 16,-36 17-16,17 18 16,1 0-1,-1 0-15,1 0 0</inkml:trace>
  <inkml:trace contextRef="#ctx0" brushRef="#br0" timeOffset="5327.8021">28840 5151 0,'0'-18'32,"0"0"-32,0 1 0,0-19 15,17 19-15,-17-19 16,0 19-16,18-1 15,0-17 1,-1 35-16,1 0 0,-1 0 16,1 18-1</inkml:trace>
  <inkml:trace contextRef="#ctx0" brushRef="#br0" timeOffset="5595.7087">29139 4957 0,'-17'0'16,"-1"17"-1,18 1 1,0-1-16,35 1 16,-17 0-16,17-18 15,-17 0-15,0 0 16,-1 0-16,-17-18 15,18 0-15,-18 1 16,-18-1-16,18 1 16,-17-1-1,-1 0-15,0 18 0</inkml:trace>
  <inkml:trace contextRef="#ctx0" brushRef="#br0" timeOffset="5801.8066">29404 4992 0,'0'-18'16,"0"36"-16,0-71 0,0 35 0,18-17 16,-1 17-16,36-17 15,-35 35-15,17 0 16,-17 0-16,17 0 15,-17 0-15,-1 0 16,1 18-16,0-18 0</inkml:trace>
  <inkml:trace contextRef="#ctx0" brushRef="#br0" timeOffset="66295.8356">25682 10407 0,'18'0'47,"0"0"-32,17 0-15,-18 0 0,72-18 16,-54 1-16,106-19 16,-53 19-16,124-19 15,-106 19 1,141-36-16,-142 35 16,125 1-16,-142-1 15,35 0 1,-87 18-16,-1 0 0,-53 0 31</inkml:trace>
  <inkml:trace contextRef="#ctx0" brushRef="#br0" timeOffset="66740.6516">26053 10054 0,'17'-17'0,"-52"17"16,-53 17 0,35 18-16,0-17 15,-18 0-15,-52 52 16,70-52-16,-18 52 15,54-34-15,17-19 0,53 36 16,-18-17-16,36-19 16,-18 1-16,17 0 15,1-1-15,87 1 16,-69-18-16,-37 0 0,1 0 16,0 0-16</inkml:trace>
  <inkml:trace contextRef="#ctx0" brushRef="#br0" timeOffset="215279.9524">5556 15716 0,'18'-17'0,"35"17"15,-36-18-15,19 18 16,-1-18-16,0 18 0,18-17 16,-18 17-16,1-18 15,-19 0 1,1 18-16</inkml:trace>
  <inkml:trace contextRef="#ctx0" brushRef="#br0" timeOffset="215607.8559">5556 15699 0,'0'70'15,"0"-140"-15,0 175 0,18-69 0,-18-1 0,18 0 16,-1 36 0,1-36-16,35 0 15,-36-17-15,19 0 0,52 17 16,-53-17-16,0 17 16,1-17-16,-1 17 0,0 0 15,-17-17-15,-18 17 16,-18-17-1,-35-1-15,36-17 16,-72 18-16,37-18 16,-37-18-1,54 18-15,0-17 16,17-1-16,36 0 16</inkml:trace>
  <inkml:trace contextRef="#ctx0" brushRef="#br0" timeOffset="215926.1167">6227 15981 0,'-18'0'15,"18"17"1,0 1-1,18 17-15,-18-17 16,35 17-16,-18-35 16,19 0-16,-19 0 15,1-35 1,-18 17-16,0 1 16,-18-36-16,18 35 15,-35-17-15,17 35 16,1-18-16,-1 1 15,36 17 1</inkml:trace>
  <inkml:trace contextRef="#ctx0" brushRef="#br0" timeOffset="216175.4196">6632 15487 0,'18'-35'0,"-36"70"0,36-88 16,-18 71 0,-18 70-1,1-35-15,-19 106 16,19-71-16,-1-18 16,0 18-16,1 36 15,-1-71-15,0 35 16,18-53-16,0 1 15,0-19-15,0-34 16</inkml:trace>
  <inkml:trace contextRef="#ctx0" brushRef="#br0" timeOffset="216429.8673">6756 16140 0,'0'0'16,"35"17"-16,-17-17 0,35 0 15,-36 0 1,18-17-16,-17 17 0,0-53 16,-1 35-16,-17 0 15,-17-17 1,-1 17-16,-17 1 15,0 17-15,17 0 0,-17 17 16,17-17-16,0 18 0</inkml:trace>
  <inkml:trace contextRef="#ctx0" brushRef="#br0" timeOffset="224106.7271">3951 17392 0,'18'0'0,"-1"0"16,19 0-16,-1-18 15,-17 18-15,17 0 0,0-17 16,18 17-16,-35-18 16,-1 18-16,-34 0 15,-19 18 1,1-18-16,0 35 15,-36 0-15,36-17 16,17 0-16,1-1 0,-1-17 16,0 18-16,36-1 15,17 19 1,54-1-16,-36-17 16,-1-1-16,1 1 15,0 17-15,0-17 0,0 17 16,-53-17-16,0 17 15,-18-17-15,-34 17 16,-19-17 0,0-18-16,19 0 15,34-36 1,18 19-16</inkml:trace>
  <inkml:trace contextRef="#ctx0" brushRef="#br0" timeOffset="224411.8127">4780 17110 0,'0'0'15,"0"-18"-15,0 36 16,0-1-16,0 36 16,0 0-16,-17-18 15,17 89-15,0-36 0,-18 0 16,-17 71 0,35-88-16,-18-18 0,0-1 15,1-16-15,17-1 0,0 0 16,17-35-1,-17-17-15</inkml:trace>
  <inkml:trace contextRef="#ctx0" brushRef="#br0" timeOffset="224622.6604">5045 17374 0,'0'0'0,"-18"36"16,0 17-16,1 35 16,17-35-16,0 17 15,0-35-15,17 54 16,1-72-16,0 19 16,-1-36-16,1 0 15</inkml:trace>
  <inkml:trace contextRef="#ctx0" brushRef="#br0" timeOffset="224950.7484">5256 17515 0,'18'53'16,"-36"-106"-16,36 142 0,0-54 15,-1 18 1,1-36-16,17 19 16,-17-19-16,17-17 15,-17 0-15,17-35 16,-35 17-16,18-17 16,-18 18-16,0-1 15,-18 0-15,0-17 0,-17 0 16,18 17-16,-1 0 15,-17 18-15,-1 0 0,19 0 16,-1 0-16</inkml:trace>
  <inkml:trace contextRef="#ctx0" brushRef="#br0" timeOffset="225229.596">5680 17445 0,'0'35'15,"0"18"1,0-18-16,35 18 16,0-17-16,18-19 15,-18 1-15,1-18 16,-19 0-16,36-35 15,-35 17-15,-18-17 0,0-18 16,-35 0 0,-1 35-16,1 1 15,0-1-15,-53 18 16,35 0-16,17 0 16</inkml:trace>
  <inkml:trace contextRef="#ctx0" brushRef="#br0" timeOffset="226508.9587">6244 13476 0,'0'0'0,"-17"0"0,34 0 63,18 0-48,1 0-15,-19 0 0,54 0 16,-18 0-16,-18 0 15,18 0-15,-18 0 0,71 0 16,-53 0 0,0 0-16,18 0 15,-1 0-15,-17-18 0,88 18 16,-70-17-16,105-1 16,-105 1-16,17-1 0,0 18 15,0 0-15,0 0 16,-17-18-16,17 18 0,0 0 15,89 0-15,-107 0 16,18-17-16,71 17 16,-71 0-16,1 0 0,-1-18 15,0 18-15,0 0 0,71 0 16,-71 0 0,71 0-16,-71 0 15,71 0 1,-89 0-16,1 0 0,17 0 0,53 0 15,-53 0-15,-17 0 16,0 0-16,-1 0 16,18 0-16,53 0 15,-70 0-15,88 0 16,-89 18-16,71-18 16,-70 0-16,0 0 15,-1 0-15,1 0 0,70 0 16,-71 0-16,54 0 15,-71 0-15,17 0 16,-17 0-16,53 0 16,-53 0-16,0 0 0,0 17 15,0-17-15,17 0 16,-17 0-16,0 18 0,71-18 16,-72 0-16,1-18 15,18 18-15,-18 0 0,70-17 16,-52 17-16,-18 0 15,17 0-15,-17 0 16,0 0-16,35 0 16,-35 0-16,18 17 15,-36-17-15,0 0 0,-17 0 16,0 0-16,-1 0 16,-34 0-1,-19 0 1</inkml:trace>
  <inkml:trace contextRef="#ctx0" brushRef="#br0" timeOffset="231930.7958">5062 18203 0,'-17'0'16,"34"0"-1,36 0 1,-17 0-16,34-17 16,1-1-16,87-35 15,-69 18-15,87-18 16,-88 18-16,71-1 15,-88 36-15,34-17 16,-87 17 0</inkml:trace>
  <inkml:trace contextRef="#ctx0" brushRef="#br0" timeOffset="239125.8653">3916 18203 0,'-18'0'32,"36"0"-17,-18-17 1,17 17-16,1 0 15,35 0 1,-35 0-16,52 17 16,-34-17-16,-1 0 15,35 0-15,-52 0 16,53-17-16,-54 17 16,1 0-16,-18-18 15</inkml:trace>
  <inkml:trace contextRef="#ctx0" brushRef="#br0" timeOffset="255236.3943">23989 5539 0,'18'0'63,"-1"0"-47,1 0-16,-1-18 15,1 18-15,35-18 16,0 18-1,-18-17-15,0 17 16,18 0-16,36-18 16,-36 18-16,-1-18 0,1 18 0,0-17 15,35-1 1,-52 18-16,-19 0 0,19 0 16,-19-17-16,1 17 46,0 0-30,-1 0-16,1 0 16,-1 0-1,1 0 1</inkml:trace>
  <inkml:trace contextRef="#ctx0" brushRef="#br0" timeOffset="255853.572">24571 5168 0,'0'0'0,"-18"0"0,36 0 47,0 18-47,-1-1 16,19-17-1,-19 18-15,1 0 16,35-1-16,-36 1 0,54 17 16,-53-35-16,34 36 15,-34-36 1,17 35-16,-17-35 16,0 18-16,-1-1 15,-17 1 1,18-18-16,0 0 31,-18 17 16,0 1-16,-18 0-15,0-1-16,1 1 15,-1 0-15,0-1 16,1 1-16,-1 0 16,0-1-16,1 1 15,-1-18-15,-17 17 16,17-17-16</inkml:trace>
  <inkml:trace contextRef="#ctx0" brushRef="#br0" timeOffset="257245.236">9208 15099 0,'0'18'16,"0"52"-1,0-35-15,0 1 16,0 17-16,17-1 0,-17 54 16,0-53-1,0-17-15,18 16 0,-18-16 0,17-19 16,-17 36 0,18-35-16</inkml:trace>
  <inkml:trace contextRef="#ctx0" brushRef="#br0" timeOffset="257523.4968">9454 15434 0,'0'0'16,"0"71"-16,18-36 0,17 53 15,-17-35-15,17-18 0,1-17 16,-1 0-16,18-1 15,35-34-15,-53-19 16,36-34-16,-54 34 16,1 1-16,-36-53 15,-17 53-15,-35-36 16,17 53-16,-53 1 16,71 17-16,-1 0 15,19 17-15,-1 1 16,18 17-16,0-17 0</inkml:trace>
  <inkml:trace contextRef="#ctx0" brushRef="#br0" timeOffset="257861.499">10125 15469 0,'0'0'0,"-18"36"16,18-19-16,-18 1 0,18 0 15,0-1-15,18-17 16,0 0-1,-1 0-15,1-35 16,-18 17 0,0 1-16,-18 17 15,1 0 1,-1 0-16,18 17 16</inkml:trace>
  <inkml:trace contextRef="#ctx0" brushRef="#br0" timeOffset="258074.555">10442 15117 0,'-17'0'16,"17"17"-16,-36 54 15,1-18-15,0 52 16,17-34-16,-35 53 15,36-89-15,17 53 16,0-53-16,0-17 16,17 0-16</inkml:trace>
  <inkml:trace contextRef="#ctx0" brushRef="#br0" timeOffset="258284.0678">10460 15540 0,'0'0'16,"0"35"-16,-18-17 0,18-1 16,18 19-16,0-36 15,17 17 1,-18-17-16,1-35 16,0 35-16,-18-35 15,-18 17-15,-17-17 16,17 35-16,-17 0 15</inkml:trace>
  <inkml:trace contextRef="#ctx0" brushRef="#br0" timeOffset="258916.972">10795 15875 0,'18'-18'0,"-1"18"15,-17 18-15,36 35 16,-19-18-16,18 71 16,-35-53-16,18 53 15,-18-36-15,-18 36 16,1-35 0,-18 35-16,-1-54 15,1-16-15,-18 34 16,18-34-16,0-1 0,-1-17 15,19-1-15,-1 1 0</inkml:trace>
  <inkml:trace contextRef="#ctx0" brushRef="#br0" timeOffset="259147.3128">10636 16492 0,'-35'53'16,"35"-17"-16,-18 34 16,1-17-16,17-18 15,17 1-15,1 17 16,0-36-16,52 1 16,-35-18-16,36-35 15,-36 17-15,-17 0 16,0 1-16</inkml:trace>
  <inkml:trace contextRef="#ctx0" brushRef="#br0" timeOffset="259513.9167">9596 17145 0</inkml:trace>
  <inkml:trace contextRef="#ctx0" brushRef="#br0" timeOffset="259886.3566">9596 17145 0,'0'0'0,"35"-18"0,-35 1 31,0-1-15,-18 18 0,1 0-16,-1-18 15,18 36-15,-35 0 16,-1 35-1,36-18-15,-17-17 0,17 17 0,0-18 16,0 1-16,17 0 16,-17-1-16,53 1 15,-35-36-15,0 18 16,34-35-16,-34 17 0,17-17 16,-35 18-16,0-19 15,0 19-15,0-1 16,0 0-16,-17 36 15,17 35 1,0-18-16,0 71 16,0-53-16,0 70 15,0-70-15,17 36 16,1-54 0,0 0-16,-18-17 15,17-18-15,1-18 16</inkml:trace>
  <inkml:trace contextRef="#ctx0" brushRef="#br0" timeOffset="260047.2241">9931 17374 0,'0'0'15,"17"0"1,1 0-1,0 0-15</inkml:trace>
  <inkml:trace contextRef="#ctx0" brushRef="#br0" timeOffset="260419.4983">10107 17180 0,'35'-17'0,"-70"34"0,88-52 16,-35 17 0,-1 18-16,-17-17 15,-17 34-15,-19 1 16,1 0-16,17-1 16,-34 36-16,34-18 15,0-17-15,18 53 16,18-54-16,17 19 15,0-19-15,1 1 16,-1-18-16,0 0 0,36 35 16,-54-35-16,-17 18 15,-17-1 1,-18 1 0,-36 17-16,36-17 15,-1-18-15,19 18 0,-18-18 16,35 17-16,17-34 15,1-1 1</inkml:trace>
  <inkml:trace contextRef="#ctx0" brushRef="#br0" timeOffset="260677.0535">10425 17321 0,'-36'18'0,"72"-36"0,-72 54 16,19-19-16,17 1 16,17-18-16,1 18 15,0-18 1,17 0-16,-17 0 16,-1-18-16,-17 0 15,0 1-15,-17-1 16,-1 0-1,0 18-15,1 0 16</inkml:trace>
  <inkml:trace contextRef="#ctx0" brushRef="#br0" timeOffset="260919.5323">10654 17145 0,'-18'0'0,"18"18"16,-17 35-1,-1-18 1,0 53-16,18-53 16,-35 54-16,35-54 15,-18 0-15,18 0 0,0 1 16,-17-1-1,17-17-15</inkml:trace>
  <inkml:trace contextRef="#ctx0" brushRef="#br0" timeOffset="261149.2001">10760 17498 0,'17'17'16,"1"1"-16,0-18 16,-1 0-1,1-18 1,-18 1-16,-18-1 16,1 1-1,-19-1 1,19 18-16</inkml:trace>
  <inkml:trace contextRef="#ctx0" brushRef="#br0" timeOffset="261787.8472">9860 17463 0,'18'0'16,"-36"0"-16,36-18 0,-36 18 109,36 0-62,-18-18-31,0 36 30</inkml:trace>
  <inkml:trace contextRef="#ctx0" brushRef="#br0" timeOffset="286524.9005">19456 12153 0,'0'18'0,"0"-1"16,17 36-16,1-35 15,17 17 1,-17-17-16,0-18 15</inkml:trace>
  <inkml:trace contextRef="#ctx0" brushRef="#br0" timeOffset="286663.3348">19597 12136 0,'0'52'0,"0"-16"16,17-19-16,1 36 15,0-35-15</inkml:trace>
  <inkml:trace contextRef="#ctx0" brushRef="#br0" timeOffset="286925.6765">20003 12277 0,'0'0'0,"-18"17"15,0 1-15,-17 53 16,35-36-16,-18 35 16,18-34-16,18 17 15,-18-18-15,35 0 16,-17-17-16,17-18 15,-17 0-15,-1 0 16</inkml:trace>
  <inkml:trace contextRef="#ctx0" brushRef="#br0" timeOffset="287246.8405">20179 12612 0,'0'35'16,"18"-35"-16,34 0 16,-16-18-16,-1 1 15,18-1-15,0-35 16,-18 36-16,-17-1 0,-18 0 16,0 1-16,0-1 15,-18 18-15,0 0 0,1 0 0,-18 0 16,-18 35-16,35-17 15,-17 17 1,35-17-16,0 17 16,17-17-16,1-1 0,17 1 15,1-18-15,34 0 16,-35 0-16,36-18 16,-53 1-16,17 17 15</inkml:trace>
  <inkml:trace contextRef="#ctx0" brushRef="#br0" timeOffset="287369.6757">20690 12559 0,'0'0'0,"18"18"0,0-18 16,-18 17-16</inkml:trace>
  <inkml:trace contextRef="#ctx0" brushRef="#br0" timeOffset="287514.3917">20708 12365 0,'0'0'16,"-18"-18"-16,36 18 31</inkml:trace>
  <inkml:trace contextRef="#ctx0" brushRef="#br0" timeOffset="287754.0384">20832 11977 0,'0'0'15,"17"17"-15,1 19 0,-1 70 16,1-54-16,0 72 16,-1-71-16,-17 0 15,18 0-15,0 35 16,-18-53-16,17 0 16,1-17-16,0-18 15</inkml:trace>
  <inkml:trace contextRef="#ctx0" brushRef="#br0" timeOffset="287892.4822">21184 12506 0,'0'53'0,"0"-106"0,0 141 15,0-53-15,18-17 16</inkml:trace>
  <inkml:trace contextRef="#ctx0" brushRef="#br0" timeOffset="288704.7183">21378 12471 0,'0'-18'16,"0"0"-1,18 18 1,0 0-16,-1 0 16,1 18-1,-18 0-15,0-1 16,18 1-16,-18 0 16,0 17-1,0-17-15,17-1 16,-17 1-16,35-18 15,-17-18-15,35 1 16,-35-1-16,17-17 16,0 17-16,-17-17 15,-1 35-15,-17-18 16,-17 18-16,-1 0 16,1 35-1,-1-17-15,18 0 16,0-1-16,0 1 15,18-18-15,-18 18 0,35-18 16,-35-18 0,17 18-16,1-18 0,0 18 15,-1-17-15,1 17 16,0 17 0,-1 19-16,1 16 0,17 37 15,-17-36 1,35 35-16,-18-35 15,-17 0-15,-1-18 16,-17 0-16,18-17 0,-36 17 16,-17-17-16,-35-18 15,34-18-15,-34-17 16,34 17-16,19-17 16,-1-18-16,18 18 15,53-18-15,-35 17 16,70-16-1,0 16-15,-53 19 16,1-1-16,17 0 16,-36 1-16</inkml:trace>
  <inkml:trace contextRef="#ctx0" brushRef="#br0" timeOffset="289121.0138">21449 12524 0,'0'0'15,"0"17"1,0 19 0,0-19-1,0 1-15,0-1 16,0 1-16,0 0 16,-18-18-16</inkml:trace>
  <inkml:trace contextRef="#ctx0" brushRef="#br0" timeOffset="289316.4364">21184 12241 0,'0'0'0,"18"0"15,0 0 17</inkml:trace>
  <inkml:trace contextRef="#ctx0" brushRef="#br0" timeOffset="289555.1608">22084 11977 0,'0'0'15,"-18"35"-15,18-17 0,0-1 16,0 1-1,0 0-15,36-36 16</inkml:trace>
  <inkml:trace contextRef="#ctx0" brushRef="#br0" timeOffset="289678.0312">22296 11889 0,'17'17'16,"-17"1"-16,0 0 0,-17 34 15,-1-16-15,0-19 16,1 1-16</inkml:trace>
  <inkml:trace contextRef="#ctx0" brushRef="#br0" timeOffset="301612.6964">20161 12929 0,'18'0'94,"0"0"-79,34 18 1,-16-18-16,34 0 16,-17 0-16,0 0 15,18 0-15,-1-18 0,18 18 16,71-17-16,-88-1 15,52 18 1,-70 0-16,35 0 16,-52 18-16,-1-18 0,18 0 15,-36 0-15,1 17 16,-36-17 0</inkml:trace>
  <inkml:trace contextRef="#ctx0" brushRef="#br0" timeOffset="311999.7328">17586 14623 0,'0'-18'15,"0"0"1,0 1 0,18 34 77,-18 19-77,0-19-16,0 36 16,0-18-16,17 54 15,-17-36-15,0 52 16,18-52-16,-18 88 15,0-52-15,18 87 16,-18-88 0,0 18-16,0 0 0,0 0 15,17 105-15,-17-122 16,18 122-16,-1-123 16,-17 1-16,18 16 15,17 72-15,-17-107 16,0 19-16,-1 52 15,1-53-15,0 35 16,-18-70-16,0 36 16,0-54-16,0-18 0,0 19 15,-18-1 1,18-17-16,0-1 0,0 1 16,-18-18-16</inkml:trace>
  <inkml:trace contextRef="#ctx0" brushRef="#br0" timeOffset="319052.0413">19861 16122 0,'18'0'15,"35"-18"-15,-18 1 16,18-1-16,-35 0 16,-1 18-16,-52 0 31,-35 36-15,34-19-16,1 1 0,0 0 15,-18 35-15,18-36 16,17 18-16,36-17 15,34 17 1,1-35-16,-17 18 0,-1-18 16,36 35-1,-36-35-15,-18 18 16,-17 0-16,-52-1 16,16-17-16,1 18 15,-36-18 1,54 17-16,-36-17 15,70-17 1</inkml:trace>
  <inkml:trace contextRef="#ctx0" brushRef="#br0" timeOffset="319329.6914">20285 16210 0,'0'0'15,"-53"35"-15,18-17 0,-1 53 16,36-54 0,36 36-16,-1-35 15,0-18-15,53 17 16,-35-34-16,0 17 0,18-35 16,-54-1-16,-17 1 15,-17 0-15,-36-1 16,17 19-1,-52-1-15,35 18 16,18 0-16,0 0 16,17 18-16,1-18 0,34 17 15</inkml:trace>
  <inkml:trace contextRef="#ctx0" brushRef="#br0" timeOffset="319857.9863">20973 15804 0,'0'0'15,"-18"18"-15,0 35 16,1 0-16,17 0 15,-18 17-15,0 1 0,-17 0 16,18-1-16,-1 1 0,0 52 16,1-70-16,17 18 15,0-54-15,0 1 16,17-18-16</inkml:trace>
  <inkml:trace contextRef="#ctx0" brushRef="#br0" timeOffset="320069.9544">21131 16245 0,'-17'71'15,"34"-142"-15,-34 195 0,17-89 16,0 0-16,0 1 15,0-19-15,17 19 0,1-19 16,17 1-16,-17-18 16,0 0-16</inkml:trace>
  <inkml:trace contextRef="#ctx0" brushRef="#br0" timeOffset="320342.2878">21396 16369 0,'0'53'0,"0"-106"0,0 123 15,18-52-15,-1 0 0,1-1 16,17 1-16,-17-18 16,17-18-1,-17 18-15,-1-35 16,-17 17-16,0-17 15,-17 18-15,-19-1 0,-16-17 16,34 35-16,0 0 16,1 0-16,-1 0 15,0 0-15</inkml:trace>
  <inkml:trace contextRef="#ctx0" brushRef="#br0" timeOffset="320613.7922">21766 16351 0,'-35'18'0,"70"-36"0,-88 54 16,53-19-16,0 18 0,0-17 16,36 17-16,-1-17 15,18 17 1,-18-35-16,-17 0 15,17 0-15,-17-17 0,17-1 16,-17-17-16,-36-1 16,18 19-16,-18-18 15,1 17-15,-18-17 0,-1-1 16,1 19-16,-18-19 16</inkml:trace>
  <inkml:trace contextRef="#ctx0" brushRef="#br0" timeOffset="321437.7857">20144 14711 0,'17'-18'16,"1"18"-16,35 0 15,-36-17-15,36 17 16,-53 17 0,-35 1-1,0 17-15,0-17 16,-36 35-16,53-36 15,1 1-15,-1 17 16,36-17-16,17 0 16,0-1-16,36 1 15,-36-18-15,18 35 16,-35-35-16,-18 35 16,-18-17-16,-17 0 15,-36-1-15,18 1 16,18-18-16,0 18 0,-18-1 15,35-17 1,18 18-16,35-18 16</inkml:trace>
  <inkml:trace contextRef="#ctx0" brushRef="#br0" timeOffset="321732.4442">20514 14923 0,'0'0'16,"-53"52"-16,35-16 0,1-19 15,17 19-15,0-1 0,53 18 16,0-53-16,-18 17 16,18-17-16,0-17 0,0 17 15,0-18-15,-18 1 0,18-36 16,-53 35-16,0-35 15,-18 35 1,-17 1-16,-36-18 16,18 17-16,18 18 15,0 35 1,35-17-16,0-1 16</inkml:trace>
  <inkml:trace contextRef="#ctx0" brushRef="#br0" timeOffset="322075.7111">21026 15011 0,'-18'17'16,"18"1"-1,18-18 1,-1 0-16,1 0 15,-1 0 1,-34 0 15,17-18-31,-18 18 16,18-17 15,18 17 0,-18-18-15,-18 18-16</inkml:trace>
  <inkml:trace contextRef="#ctx0" brushRef="#br0" timeOffset="322327.1611">21396 14728 0,'0'-17'16,"0"34"-16,0-17 0,-35 36 16,17-1-1,-17 71-15,0-53 16,-18 70-1,35-70-15,0 0 0,1 18 16,-1-36-16,18 0 16,18-35-16</inkml:trace>
  <inkml:trace contextRef="#ctx0" brushRef="#br0" timeOffset="322527.9058">21378 15187 0,'0'0'0,"18"0"0,-18 18 0,18-18 15,-1 17 1,1-17-16,-18-17 31,-18-1-31,18 0 16,-53-17-16</inkml:trace>
  <inkml:trace contextRef="#ctx0" brushRef="#br0" timeOffset="322960.6366">20197 14728 0,'0'0'16,"17"0"-1,18-17 1,18 17-16,-17-18 16,34 18-16,-35 0 15</inkml:trace>
  <inkml:trace contextRef="#ctx0" brushRef="#br0" timeOffset="332036.3441">25735 5927 0,'-17'0'16,"34"0"-1,54 0-15,-18 0 16,17-18-16,1 18 0,158-18 15,-105 1 1,34-1-16,177 0 16,-158 18-16,228-17 15,-193-1-15,-18 1 0,212-19 16,-230 19-16,142-19 16,-177 19-1,-18-1-15,71 0 16,-123 18-16,52 0 15,-87 0-15</inkml:trace>
  <inkml:trace contextRef="#ctx0" brushRef="#br0" timeOffset="332770.9896">25506 14464 0,'0'0'16,"17"0"-16,1 18 0,0 52 15,-18-17-15,0 88 16,0-70-16,0-1 16,0 36-16,0-53 15,17 0-15,1-18 16,0-35-16</inkml:trace>
  <inkml:trace contextRef="#ctx0" brushRef="#br0" timeOffset="333054.8818">25841 14728 0,'0'0'15,"0"53"-15,0 0 0,0-17 16,18-1-16,-18 0 15,17-17-15,19 52 16,-1-52-16,-18-18 0,1 18 16,35-18-16,-35-18 15,17-17-15,-17-1 16,-18-34 0,-18 17-16,-17-18 15,17 54-15,-35-19 16,18 36-16,17 18 15,18 0-15,0-1 0,0 19 16,18-19 0</inkml:trace>
  <inkml:trace contextRef="#ctx0" brushRef="#br0" timeOffset="333305.1042">26370 14870 0,'0'0'16,"-17"17"-16,-1-17 0,0 18 16,36 0-16,0-18 15,-1 0-15,18 0 16,-17 0-16,0 0 16,-1 0-16,19-18 15,-36 0-15,0-17 16,-18 35-16,-17-18 15,17 18 1,0-17-16</inkml:trace>
  <inkml:trace contextRef="#ctx0" brushRef="#br0" timeOffset="333544.0542">26970 14517 0,'0'0'16,"0"-18"-16,-18 18 0,-17 18 15,17 17-15,-17 0 16,-36 71-16,36-53 0,0 18 16,0-18-16,-1 0 15,-17 35-15,36-35 16,-1 0-1,18-18-15,0-18 0,18 1 16</inkml:trace>
  <inkml:trace contextRef="#ctx0" brushRef="#br0" timeOffset="333744.851">26917 15046 0,'18'18'15,"-1"-18"1,1 0 0,-18-18-1,18 18-15,-18-18 0,0 1 16,-18-1-16,0 18 16,1 0-1</inkml:trace>
  <inkml:trace contextRef="#ctx0" brushRef="#br0" timeOffset="334199.9941">26158 15681 0,'0'0'16,"-17"0"-16,17 18 16,17 52-16,-17-17 15,18-18-15,-18 18 16,53 18-16,-35-36 15,17 0-15,-17-17 16,-1 0-16,-17-1 16,-17-17-16,-1 0 15</inkml:trace>
  <inkml:trace contextRef="#ctx0" brushRef="#br0" timeOffset="334451.0187">26053 15981 0,'0'0'16,"53"17"-16,-36 1 0,18 17 16,-17-17-16,0 0 15,17 17 1,-17-17-16,-1 17 0,1-35 16,0 0-16,17 0 15,-17-18-15,17-17 16,-18 0-16,19-36 15,-19 36-15,19-18 16,-36 18-16,17 17 16</inkml:trace>
  <inkml:trace contextRef="#ctx0" brushRef="#br0" timeOffset="334901.4151">25912 16457 0,'17'0'15,"1"0"1,35-18-16,-36 18 16,1 0-16,-18-17 0,-18 34 31,-52 1-31,35 0 16,-18 35-16,17-18 15,19-17-15,17 17 0,0-18 16,17 19-16,1-19 0,17 1 15,36 17 1,-36-17-16,0 17 16,-17-17-16,0 0 0,-18 17 15,-18-18-15,-35 36 16,18-53-16,-53 36 16,52-36-16,-17 17 15,53 1-15,-17-18 16,34 0-16</inkml:trace>
  <inkml:trace contextRef="#ctx0" brushRef="#br0" timeOffset="335156.5551">26370 16722 0,'-35'0'15,"70"0"-15,-88 17 0,36 1 16,17 0-16,17-18 16,1 0-16,0 17 15,-1-17-15,36-17 0,-35 17 16,-1-18-16,1 0 0,0 1 16,-36-19-1,0 19 1,1 17-16</inkml:trace>
  <inkml:trace contextRef="#ctx0" brushRef="#br0" timeOffset="335384.471">26882 16387 0,'0'0'0,"-18"17"0,0 1 16,-17 70-16,0-35 16,-18 88-16,18-70 15,-1 17-15,1-35 0,-18 70 16,36-52 0,-1-54-16,0 19 15,1-19-15</inkml:trace>
  <inkml:trace contextRef="#ctx0" brushRef="#br0" timeOffset="335640.6295">26917 16986 0,'18'0'15,"-18"18"1,17 0-1,1-18-15,-18 17 16,18-17-16,-1 0 16,-17-17-1,0-1 1,-17 0-16,17 1 16,-18-1-16,0 0 15,1 18-15,-1 0 0,0 0 16</inkml:trace>
  <inkml:trace contextRef="#ctx0" brushRef="#br1" timeOffset="364855.842">1058 12700 0,'0'0'16,"0"-18"-16,0 1 0,0-1 15,0 0-15,-35 18 16,17 0-16,-17 0 16,18 0-16,-19 0 15,1 18 1,-18 17-16,35 1 15,1-19-15,17 19 16,0-19-16,35 36 16,-17-35-16,35 35 15,0 0 1,-18-18-16,-18-17 0,1 52 16,-18-17-1,-18-18-15,1 1 0,-18 16 16,-18-16-1,17-19-15,19 1 16,-19 0-16,19-18 16,17 17-16,17-17 15,-17 53-15,18 35 16,-18-17-16,0-18 16,0 70-1,0-52-15,0-18 0,0 0 16,0-18-16,-18 18 0,18 17 15,18-52-15,-18 17 16,18-17-16,-1 0 0,1-1 16,17 1-16,-17-18 15,17 18-15,18-1 16,-35 1-16,-1 0 16</inkml:trace>
  <inkml:trace contextRef="#ctx0" brushRef="#br1" timeOffset="380024.9066">4392 13547 0,'18'0'31,"-1"0"-15,36 0-1,-35 17-15,70-17 16,-35 0-16,0 0 16,106-17-16,-71-1 15,0 18-15,0-18 0,0 18 16,18 0-16,88 0 16,-105 0-16,-19 0 0,18 0 15,-17 0-15,35 0 16,-71 0-16</inkml:trace>
  <inkml:trace contextRef="#ctx0" brushRef="#br1" timeOffset="383611.1113">8573 12418 0,'70'-35'16,"-140"70"-16,193-106 16,-17 18-16,-36 18 15,89-71-15,-71 71 16,-17-18-16,88-35 15,-71 53-15,0-1 16,-35 1-16,70 0 16,-87 17-16,-19 0 15,19 18-15,-19 0 0,-34 0 32</inkml:trace>
  <inkml:trace contextRef="#ctx0" brushRef="#br1" timeOffset="383856.1585">9666 11677 0,'0'0'16,"35"18"-16,-17-18 16,17 0-16,1 0 15,34 0-15,-35 0 16,36 17-16,-36 1 15,18 17 1,-53-17-16,-17 35 16,-1-18-16,-35 36 15,18-36-15,-1-18 16,19 1-16,-1 17 16</inkml:trace>
  <inkml:trace contextRef="#ctx0" brushRef="#br1" timeOffset="384490.2028">10654 11624 0,'0'0'0,"35"-18"0,0 1 16,1-1-16,17 0 0,17-34 15,-52 52 1,-1-18-16,-17 0 0,-17 18 15,-36 18 1,18-18-16,-1 35 0,1-17 16,0 17-16,-18 18 15,35-35-15,1 17 16,17-17-16,35 17 16,-17-17-16,70-1 15,-53 1-15,36-1 16,-54-17-16,1 18 0,-1 0 15,-34-1 1,-36 1-16,0 0 16,-18-1-1,36-17-15,0 18 0,0 0 16,-1-18-16,36 17 16,18-17-16</inkml:trace>
  <inkml:trace contextRef="#ctx0" brushRef="#br1" timeOffset="384662.3624">11201 11783 0,'17'0'16,"-34"0"-16,52 0 0,-17-18 15,35 1-15,-18-1 16,35 0-16,-52 18 15,0-17-15</inkml:trace>
  <inkml:trace contextRef="#ctx0" brushRef="#br1" timeOffset="384842.2165">11624 11536 0,'18'35'15,"-36"-70"-15,36 105 0,-1-34 0,-17 34 16,0-34-16,18-1 16,-18 0-16,18 36 15,-18-54-15,17 1 16</inkml:trace>
  <inkml:trace contextRef="#ctx0" brushRef="#br1" timeOffset="385113.2393">11942 11730 0,'0'0'0,"-18"18"0,18-1 15,0 18-15,18 18 16,-18-35-16,35 17 16,-18-17-16,19-18 15,-19 18-15,54-36 0,-53 0 16,34-17-1,-16 0-15,-19-18 16,-17 18-16,-17-1 0,-19-17 16,1 36-16,-18-19 15,18 19 1,17 17-16,1 17 0,17 1 16,0 0-16</inkml:trace>
  <inkml:trace contextRef="#ctx0" brushRef="#br1" timeOffset="385592.3541">12594 11800 0,'0'0'0,"0"18"0,0 17 16,0-17-1,0 0-15,18-18 32,-18-18-32,0 0 15,17-17 1,-17 17-16,36-34 16,-19 34-16,1 0 15,0 18-15,-1 18 16,-17 0-1,0-1 1,0 1-16,0-1 0,18-34 31,0-1-15,-1 1-16,1-19 16,-1 36-1,-17-17-15,18 17 0,0 0 16,-18 17-1,0 1-15,17 17 16,-17 0-16,0 1 16,18-19-16,0 1 15,-1-18-15,1 0 16</inkml:trace>
  <inkml:trace contextRef="#ctx0" brushRef="#br1" timeOffset="385746.7651">13070 11818 0,'18'35'15,"-36"-70"-15,54 88 0,-36-35 16,17-1-16</inkml:trace>
  <inkml:trace contextRef="#ctx0" brushRef="#br1" timeOffset="385864.2228">13176 11518 0,'0'18'16,"18"17"0</inkml:trace>
  <inkml:trace contextRef="#ctx0" brushRef="#br1" timeOffset="386092.7545">13247 11959 0,'17'-17'15,"1"-19"1,0 19-16,-1-19 16,1 19-1,0-1-15,-1 18 16,1 0-16,-18 18 15,0 17-15,0 0 0,18 1 16,-18 34-16,0-35 16,0 1-16,0-1 15,0 0-15,0-17 0,0-1 16</inkml:trace>
  <inkml:trace contextRef="#ctx0" brushRef="#br1" timeOffset="393922.3751">3528 15399 0,'-18'0'16,"1"0"-1,17-18 1,17 36-1,36 17 1,71 36-16,-72-36 16,19 18-16,0 0 0,-1 0 15,107 35-15,-89-53 16,70 18-16,-87-35 16,52-1-16,-70-17 15,0 18 1,-53-36-1,-17-17 1</inkml:trace>
  <inkml:trace contextRef="#ctx0" brushRef="#br1" timeOffset="394184.7136">4427 15610 0,'53'53'16,"0"-35"-16,18 17 15,-18-35 1,53 36-16,-71-19 16,35 36-16,-34-35 15,-1 35-15,-17-18 16,-18 0-16,-36-17 16,19 17-16,-19-17 0,-52-1 15,35 1 1,-53 0-16,71-1 15,-35 1-15,52 0 16</inkml:trace>
  <inkml:trace contextRef="#ctx0" brushRef="#br1" timeOffset="394913.3216">18644 14235 0,'0'0'0,"-17"-18"0,-1 0 16,0 18-16,1 0 15,34 18 1,36 17-1,-17 1-15,17-1 16,-1 0-16,1 0 0,18 1 16,70 34-16,-88-35 15,70 18-15,-70-17 16,18 17-16,-36-36 16,0 18-1,-35-17-15,0 0 16,-17-18-1,-1-18-15</inkml:trace>
  <inkml:trace contextRef="#ctx0" brushRef="#br1" timeOffset="395181.7065">19262 14305 0,'0'35'16,"17"-17"-16,36 35 15,-17-18-15,-1 1 0,35 16 16,-17 1-16,-17-17 16,16 34-16,-16-17 15,-1 0-15,-17-18 16,-18 1-16,0-19 16,-53 1-1,17-18-15,1 0 16,-18 18-16,0-18 0,-52 35 15,69-18-15,-70 36 16,71-17-16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7:43:31.9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24606 5680 0,'18'0'47,"35"0"-31,-18 0 0,0 0-16,89 0 15,-54-18-15,89 0 16,-88 18-16,-1-17 15,1 17-15,-1 0 0,-34 0 0,17 0 16,-18 0-16,-18 0 0,1 0 16,-36 0-1,-17 0 1</inkml:trace>
  <inkml:trace contextRef="#ctx0" brushRef="#br0" timeOffset="412.2309">25118 5380 0,'0'-18'15,"0"36"-15,-18-36 0,-17 18 16,17 18-16,-70 0 16,35-1-16,0 1 15,-53 17-15,71-17 16,-53 35-16,53-36 15,-36 19 1,36-19-16,17 18 16,18-17-16,0 0 0,18-1 15,17 1-15,71 35 16,-53-35-16,70 17 16,-52-18-16,-18 1 15,0 0-15,-18-18 16</inkml:trace>
  <inkml:trace contextRef="#ctx0" brushRef="#br0" timeOffset="6017.5841">11359 8061 0,'36'18'16,"-1"-18"-16,36 0 16,-36 0-16,71-18 15,-36 0-15,54 1 16,-71 17-16,0 0 0,-1-18 16,-16 18-16</inkml:trace>
  <inkml:trace contextRef="#ctx0" brushRef="#br0" timeOffset="6451.0604">14728 7973 0,'53'-18'0,"-35"18"15,17 0-15,36 0 16,-18 0-16,70 0 15,-52 0-15,-18 0 0,17-17 16</inkml:trace>
  <inkml:trace contextRef="#ctx0" brushRef="#br0" timeOffset="11941.153">30233 7408 0,'18'0'31,"17"0"-15,0 0-16,1 0 0,87 0 15,-35 0-15,-17 0 16,88-17-16,-71 17 16,53-18-1,-88 18-15,35-18 16,-70 18-16,-1 0 15,-34 0-15</inkml:trace>
  <inkml:trace contextRef="#ctx0" brushRef="#br0" timeOffset="12297.205">30568 7214 0,'-17'0'15,"-54"36"1,36-19-16,-18 1 15,-53 35-15,53-36 16,-17 19 0,52-19-16,0 1 0,18 0 15,18 17-15,-18-17 16,35-1-16,0 1 0,1-1 16,17 1-16,52-18 15,-34 18-15,35-18 16</inkml:trace>
  <inkml:trace contextRef="#ctx0" brushRef="#br0" timeOffset="20075.9058">22102 9243 0,'88'-18'16,"-35"18"-16,0-17 0,70-1 15,-52 0-15,-18 1 16,70 17-16,-88-18 16,36 18-1,-54 0-15,19 18 16,-19-18-16,-17-18 15,-17 0 1</inkml:trace>
  <inkml:trace contextRef="#ctx0" brushRef="#br0" timeOffset="20460.3569">22366 8961 0,'-18'17'16,"-17"18"-16,0-17 0,-18 17 16,18-17-16,17 17 15,-17-17-15,0 0 16,-1 17-16,19 0 16,-1-35-16,18 18 15,18-18-15,17 35 16,0-35-16,0 0 15,-17 0-15,17 18 0,36-1 16,-53-17-16</inkml:trace>
  <inkml:trace contextRef="#ctx0" brushRef="#br1" timeOffset="76383.306">2840 12030 0,'0'-18'31,"0"36"1,0-1-17,0 19 1,18-1 0,-18-17-16,0 17 0,17 0 15,-17 0-15,18 18 0,-18-17 16,0 69-16,0-52 15,0 71-15,0-54 16,0 71 0,0-70-16,0 0 0,-18 70 15,18-71-15,0 1 16,-17-1-16,17 71 16,-18-70-16,18 0 15,0-1-15,0 1 0,0-1 0,-18 1 16,18 52-1,-17-52-15,17 70 16,0-70-16,-18 52 16,18-52-16,0 70 15,0-71-15,0 89 16,0-88-16,0 52 16,0 0-1,0 1-15,18 52 16,-18-87-1,17-1 1,-17 0 0,0-53-16,18-17 0,-18 17 15,0 18-15,0-35 16,0 52-16,0-52 16,0 35-16,0 0 15,0 0 1,18-18-16,-18 18 15,0-18-15,0 0 16,0 1-16,-18 17 0,18-18 16,0 0-16,0 0 0,0 18 15,0-17 1,0-19-16,0 18 0,0-17 16,18 0-16,-18-1 15,17 1 1,1-18 15,-18 18-15,-18-18 15</inkml:trace>
  <inkml:trace contextRef="#ctx0" brushRef="#br1" timeOffset="76727.9699">2628 16563 0,'18'18'16,"-18"-1"-16,17 1 0,19 52 15,-36-34-15,35 34 16,-35-34-16,18-1 16,-1-18-16,19 19 15,-1-19 1,-17-34-16,34-1 15,-34 0-15,17-17 16,-17 0-16,0 17 16,-18-17-16,17-36 15</inkml:trace>
  <inkml:trace contextRef="#ctx0" brushRef="#br1" timeOffset="77478.8167">2593 12153 0,'0'35'0,"-18"-17"16,18 17-16,0-17 0,0 0 15,18-18 1,0-18-1,-1 0-15,18-17 16,1-35-16,-19 34 16,1-34-16,0 34 15,-1-34-15,-17 52 16,18 1-16,-18-1 16,18 18-1,-1 0-15,-17 18 0,36-1 16,-19 1-16,18 17 15,1 0-15,34 18 16,-34-17-16,-19-1 16,1-17-16,-1 17 15</inkml:trace>
  <inkml:trace contextRef="#ctx0" brushRef="#br2" timeOffset="90615.8277">9454 10760 0,'0'17'0,"18"19"0,0 52 16,-1-18-16,1 54 16,0-54-16,-1 36 15,-17-70 1,18-19-16,-18 1 16,-18-36-1,18 1-15,-17-19 0,-1-70 16,0 54-16,18-1 15,-17-18-15,17 18 16,17 18-16,1-18 0,35 18 16,-18 17-16,0 0 15,18 18-15,-17 36 0,52 17 16,-53-1-16,0 54 16,-17-53-1,-18 0-15,0 0 0,-18-18 16,1 1-16,-18-1 0,-18 18 15,35-36-15,-35 1 16,35-18-16,1-18 16,-1 18-16,18-17 15,18-1 1</inkml:trace>
  <inkml:trace contextRef="#ctx0" brushRef="#br2" timeOffset="90942.9831">10178 11183 0,'0'0'16,"-18"0"-16,0 0 0,1 18 0,-1 17 15,18 18 1,0-18-16,18-17 15,-1-1-15,36 1 16,-17-36-16,-1 18 0,-18-17 16,36-36-1,-35 0-15,-18 18 16,-18 17-16,-17-35 16,-35 36-16,52 17 15,-17 17-15,17-17 16,0 18-16,1 17 0,17-17 15,17-1-15</inkml:trace>
  <inkml:trace contextRef="#ctx0" brushRef="#br2" timeOffset="91371.33">10672 11148 0,'0'-18'0,"-36"18"15,19 0-15,-1 18 16,0-1-16,1 19 16,-1-1-16,18-17 15,0-1-15,18 1 0,-1 0 16,19-18-16,-1 0 16,18-18-16,-36 0 15,1 1-15,0-1 0,-1 0 16,-17 1-16,0-1 15,0 36 1,18 35 0,0 35-1,-1-53-15,1 18 16,0-18-16,-1 1 0,1 52 16,-18-53-16,0 18 15,-18-35-15,1-1 16,-54 1-16,36-18 15,-18 0-15,-35 0 16,35-18-16,17 18 16,1-17-16,0-1 0,0 0 15,17 18-15,18-17 0</inkml:trace>
  <inkml:trace contextRef="#ctx0" brushRef="#br2" timeOffset="95696.8741">14305 10795 0,'0'0'0,"-35"-18"0,17 1 15,-17 17-15,17 0 0,-17 17 16,-36 54-16,54-36 16,-18 71-16,35-53 15,35 53 1,0-53-16,0-18 0,18-17 16,-17 17-16,69-17 15,-69-18-15,34-18 16,-52 18-16,0-35 15,-18 17-15,-18 0 16,0 1-16,1-1 0,-19-17 16,1 17-16,17 18 15,18-17-15,0 34 16,36 1 0,-1-18-16,18 17 15,-35-17 1,-1 0-16,1 18 0,-1-18 15,-34 0 1,-1 0 0,1 0-1,-1 0 1,18 35-16,18-17 16,-18 35-16,17-35 15,18-1-15,-35 1 16,18-1-16,0-17 15,-1 0-15</inkml:trace>
  <inkml:trace contextRef="#ctx0" brushRef="#br2" timeOffset="95949.2515">14658 11254 0,'0'53'0,"0"-106"0,18 141 15,-18-71-15,0 19 16,0-54 15,-18-35-15,0 36-16,18-54 16,0 53-16,0-35 15,18 36-15,0-1 16,-1 1-16,1 17 0,-1 0 0,1 0 15,0 17 1</inkml:trace>
  <inkml:trace contextRef="#ctx0" brushRef="#br2" timeOffset="96612.213">14781 11342 0,'36'17'15,"-19"-17"-15,36-17 16,-35-1-16,0 1 16,17-1-16,-18-17 15,1 17-15,-18 0 16,-18 18-16,1-17 16,-1 17-16,-17 17 15,17 1-15,1 35 16,-1-18-16,36 18 15,-1-35-15,36 35 16,-18-36-16,18-17 16,-17 0-16,-1-17 15,-17 17-15,-1-36 16,-17 19 0,-17-1-1,17 0-15,-18 18 0,18-17 16,-18 17-16,18 17 15,18 19 1,0-19 0,-1 1-16,1-18 0,-18 18 15,17-18 1,1-18-16,0 0 16,-18 1-16,0-1 15,0 0-15,0 1 16,0-1-16,0 1 0,0-1 0,0 0 15,17 18 17,-17 18-32,18-18 15,0 0-15,-1 0 16,1 0 0,0 0-1,17 0 1,-18 0-1,36-18 1,-35 18-16,0 0 0,-1-17 16,1 17-16,0 0 15</inkml:trace>
  <inkml:trace contextRef="#ctx0" brushRef="#br2" timeOffset="96776.433">15416 11042 0,'0'18'0,"0"-1"16,36 36-16,-36 0 15,17-18-15,1 1 0,0-1 16,-1 0-16,1 0 0,0 1 16,-1-1-1</inkml:trace>
  <inkml:trace contextRef="#ctx0" brushRef="#br2" timeOffset="97588.1483">16669 10795 0,'0'0'16,"-53"-18"-16,18 18 0,-1 0 0,-52 36 15,53-1 1,-36 71-16,54 17 15,17-52-15,17 35 16,19-53-16,34 17 16,-17-52-16,35-1 15,-35-17-15,0 0 16,0-17-16,-18-1 0,18-17 16,-35 17-16,-1 1 15,-17-36 1,-17 35-16,-1 0 15,1 18-15,-1 18 16,0-18 0,1 18-16,17 17 15,0-17-15,0 17 16,17-18-16,36 19 16,-18-36-16,-17 0 15,0 0-15,17-18 16,-17 18-16,-18-18 15,0 1-15,-36-1 16,19 18-16,-1-17 16,0 17-16,1-18 15,34 18 17,1 18-32,0-18 15,17 0-15,-17 17 16,17-17-16,-17 0 15,-1 0-15,1 0 16,-1 0 0</inkml:trace>
  <inkml:trace contextRef="#ctx0" brushRef="#br2" timeOffset="97767.1542">17057 11201 0,'0'0'0,"17"17"0,19-17 16,-1 0-16,18 0 16,-18-17-16,0-1 0,1 18 15,17-35 1,-36 35-16,1-18 0,-18 1 16</inkml:trace>
  <inkml:trace contextRef="#ctx0" brushRef="#br2" timeOffset="97944.6803">17216 10883 0,'17'53'16,"-17"18"-16,18-18 16,-18 35-1,17-35-15,-17 0 0,18-18 16,0 0-16,-1 0 0,1-17 15,17 17-15</inkml:trace>
  <inkml:trace contextRef="#ctx0" brushRef="#br2" timeOffset="98216.0523">17657 11165 0,'-18'-17'0,"0"34"16,1 19-16,-1-19 16,18 36-1,0-17-15,35-1 16,-17-18-16,0 1 0,17 0 16,0-1-1,-35 1 1,-35 0-16,-18-1 15,18-17-15,17 18 16,-17-18-16,-1 35 16</inkml:trace>
  <inkml:trace contextRef="#ctx0" brushRef="#br2" timeOffset="99779.6834">19597 10813 0,'0'0'0,"17"88"0,1-35 16,0 0-16,17 53 15,-17-54-15,17 1 16,-35-35-16,0 0 16,-18-36-1,-35-35 1,36 18-16,-1-18 0,0-53 16,18 53-16,0-35 15,18 53 1,0 17-16,-1-17 0,19 35 15,17 0-15,-18 0 0,35 17 16,-34 1-16,-19 17 16,1 1-16,-18-1 0,0 35 15,-35 1 1,17-36-16,0-17 0,1 35 16,-1 0-1,18-36-15,0 1 16,35 17-16,-17-35 15,0 18-15,-1-18 16,-34 18 0,-1-18-1,-17-18-15,-18 0 16,35 18-16,1 0 16,-1-17-16</inkml:trace>
  <inkml:trace contextRef="#ctx0" brushRef="#br2" timeOffset="100029.6429">20038 10689 0,'0'0'16,"0"53"-16,17 71 16,-17-54-16,18-17 0,-18 0 0,18 53 15,-1-53 1,1 17-16,0-52 16,-1 17-16</inkml:trace>
  <inkml:trace contextRef="#ctx0" brushRef="#br2" timeOffset="100495.8706">20249 11095 0,'0'0'16,"-17"35"-16,17 0 15,17-17-15,1 17 16,0 1-16,-1-19 0,36 19 15,-35-19-15,17-17 0,-17 0 16,-1 0-16,19-17 16,-36-1-16,0-35 15,0 35-15,-18 1 16,0-1-16,18 0 0,-17 18 16,17-17-16,0 34 15,17 1 1,1 0-16,0-1 15,-1 36 1,1-53-16,17 18 0,-17 0 16,17-1-1,-35-34 1,-17-1 0,-1 0-1,18 1 1,0-19-16,0 19 15,0-1-15,18-17 16,-18 17-16,17 1 16,-17-1-16,0 0 0,18 18 15,0 0-15</inkml:trace>
  <inkml:trace contextRef="#ctx0" brushRef="#br2" timeOffset="100786.9934">20743 11377 0,'18'0'16,"-18"-18"15,0-17-31,-18 18 0,18-36 16,0 35-1,18-35-15,-18 35 16,35 1-16,-35-1 16,18 18-16,0 18 15</inkml:trace>
  <inkml:trace contextRef="#ctx0" brushRef="#br2" timeOffset="101153.8661">20902 11218 0,'0'53'0,"0"-106"0,0 124 16,0-53-16,18-1 15,-1 1-15,1-18 0,17 0 16,-17-18-16,17-17 16,-35 17-1,18-17-15,-18 17 16,0 1-16,0-1 16,17 53-1,1 36 1,-18-18-16,18 0 15,-1 0-15,1 52 16,0-52-16,-18 18 16,-18-36-16,18 1 0,-53-1 15,0-18 1,36-17-16,-19 0 16,-34 0-16,17-17 15</inkml:trace>
  <inkml:trace contextRef="#ctx0" brushRef="#br2" timeOffset="101693.8879">19791 11042 0,'17'0'16,"19"0"-1,-19-18 1,1 18-1,0 0-15</inkml:trace>
  <inkml:trace contextRef="#ctx0" brushRef="#br2" timeOffset="105752.2515">25453 10760 0,'0'0'16,"-53"0"-16,18 0 0,-1 17 0,-52 36 15,53-17-15,-18 69 16,35-52 0,18 18-16,0-18 15,36-18-15,-19 18 0,36-35 0,53 35 16,-53-53-16,18 0 16,34 0-16,-52-18 15,-17 18-15,-19-18 16,1 1-16,-18-1 0,0 0 15,-35 1-15,-1 17 16,-17 17-16,18 1 16,17 0-16,1-1 0,17 1 15,0 17-15,35 0 16,0-17-16,1-18 16,17 18-16,-18-18 0,53-18 15,-53 0-15,1 1 16,-19-1-16,-17-17 15,-17 17-15,-19 1 16,-69-19 0,52 36-16,0 0 15,53 18-15,35 0 16</inkml:trace>
  <inkml:trace contextRef="#ctx0" brushRef="#br2" timeOffset="106173.8525">26000 11289 0,'0'0'15,"-18"35"-15,18-17 0,18-18 16,-1 0 0,1-18-1,-18 1-15,0-1 0,0-35 16,0 18-16,0 17 15,0 0-15,18 1 0,-18-1 16,17 18 0,-17 18-16,18 17 15,0-17-15,-18 17 0,17-17 16,-17-1-16,18 1 16,-18-36-1,17 1 1,-17-1-1,18-17-15,0 17 16,-1 0-16,1 18 16,0 0-16,-1 0 0,-17 18 15,0 17 1,0-17-16,0 17 16,0-17-1,-17-18 1</inkml:trace>
  <inkml:trace contextRef="#ctx0" brushRef="#br2" timeOffset="106608.5158">26370 11201 0,'0'35'15,"0"-70"-15,0 88 0,18-36 16,-1-17 0,-17-17-1,18-19 1,-18 19-16,18-1 0,-18-17 16,17 17-16,1 18 15,-18 18 1,0-1-16,18 1 15,-18 0-15,0-1 16,17 1 0,1-18-16,-18-18 15,18 1-15,-18-1 16,0 0 0,17 18-16,1 0 15,-1 18 1,-17 0-1,0-1-15,18 19 16,-18-19-16,18 1 16,-18 0-16,17-18 15</inkml:trace>
  <inkml:trace contextRef="#ctx0" brushRef="#br2" timeOffset="107036.235">26723 11289 0,'18'0'15,"-1"0"-15,1-18 0,17 1 16,-17-1-16,-18-17 16,0 17-16,0 0 15,-18 1-15,0 17 16,-17 0-16,18 53 15,17-36-15,0 19 16,0-1-16,17-17 16,18-1-1,18-17-15,-35 0 16,0 0-16,-1-17 16,-17-1-16,0 0 15,0 1-15,0-1 16,18 18 15,0 18-15,-1-18-16,1 17 15,-18 1-15,18 0 32</inkml:trace>
  <inkml:trace contextRef="#ctx0" brushRef="#br2" timeOffset="107230.9808">27040 11183 0,'0'0'0,"36"18"15,-19-18-15,1 17 16,53-34-16,-54 17 15,18 0-15,-17-18 16,0 18-16,-1-18 16,1 18-16,-18-17 0,-18-1 15</inkml:trace>
  <inkml:trace contextRef="#ctx0" brushRef="#br2" timeOffset="107410.3475">27217 10901 0,'0'0'16,"0"88"-16,0-35 0,0 35 15,17-53-15,-17 18 16,0-17-16,18-19 0,0 36 16,-1-35-16,1-18 15,0 17-15</inkml:trace>
  <inkml:trace contextRef="#ctx0" brushRef="#br2" timeOffset="107670.6262">27517 11165 0,'-18'0'0,"0"0"15,1 0-15,17 18 16,0 0-16,17 35 15,19-36-15,-19 1 0,19 0 16,-1 34-16,0-16 16,-17-19-1,-36 1 1,-35-18-16,36 0 16,-36 0-16,17 0 15,1 0-15,17 0 16</inkml:trace>
  <inkml:trace contextRef="#ctx0" brushRef="#br1" timeOffset="124961.5411">9772 12612 0,'18'0'63,"-1"0"-32,1 35-15,0-17-16,17 17 15,0 0 1,-17-35-16,-1 18 0,-17 0 16,36-18-16,-36 17 15,17-17 1,1-17 31,35-36-32,-18 35-15,36-53 16,-18 19-16,-1 16 16,1-17-16,0 18 0,71-71 15,-71 53 1,0 18-16,0 0 0,-1-18 15,-69 70 1</inkml:trace>
  <inkml:trace contextRef="#ctx0" brushRef="#br1" timeOffset="132619.4663">25030 12171 0,'0'-18'16,"17"18"-16,-17 18 16,36 52-16,-19-17 15,1 0-15,-18 18 0,17-1 16,1-17-16,0 0 16,-18-18-16,17 1 0,-17-19 15,0 1-15,-17-36 16,-1-52-1,0 17-15,1 0 16,-1 0-16,18 0 16,0 0-16,0-70 15,18 70-15,-1 18 0,36-1 16,-17 36-16,-1 0 16,-17 18-16,17 17 0,-18-17 15,-17 70 1,0-53-16,0 1 0,-52 17 15,34-36-15,0 1 16,-17-1-16,17 1 16,1-18-16,34-18 15</inkml:trace>
  <inkml:trace contextRef="#ctx0" brushRef="#br1" timeOffset="132795.376">25418 12488 0,'0'0'0,"17"18"0,1 17 15,0-35 1,-1 36 0,1-36-16,-18 17 0,17-17 0,-17 18 15,18-18-15</inkml:trace>
  <inkml:trace contextRef="#ctx0" brushRef="#br1" timeOffset="132918.1195">25488 12330 0</inkml:trace>
  <inkml:trace contextRef="#ctx0" brushRef="#br1" timeOffset="133101.1889">25594 12383 0,'18'0'16,"-1"0"-1,36-18-15,0 18 16,-35-18-16,17 18 16,-17-17-16</inkml:trace>
  <inkml:trace contextRef="#ctx0" brushRef="#br1" timeOffset="133252.528">25665 12224 0,'0'53'16,"0"-18"-16,17 0 0,-17 1 0,18-1 16,0 0-16,-18 0 15,17 1-15,1 34 16,-18-52-16</inkml:trace>
  <inkml:trace contextRef="#ctx0" brushRef="#br1" timeOffset="133674.1146">25894 12153 0,'0'0'15,"0"88"-15,18-35 0,-1 53 16,-17-53-16,35 35 16,-35-52-1,18 16-15,0-52 32,-18-35-32,17 18 15,1-19 1,-18 19-16,53-1 15,-18 18-15,18 18 16,-35-1-16,-1 36 16,1-35-16,-36 35 15,1-36-15,-1-17 16,-17 18-16,17-18 0,-17 0 16,-18 18-16,35-18 15,1-18-15</inkml:trace>
  <inkml:trace contextRef="#ctx0" brushRef="#br1" timeOffset="133852.432">26300 12594 0,'0'-17'15,"0"-1"1,-18 18 15</inkml:trace>
  <inkml:trace contextRef="#ctx0" brushRef="#br1" timeOffset="134354.6841">26300 12594 0,'17'-53'0,"-34"106"0,34-123 15,-17 87 48,0 19-48,0-19 1,0 1-16,0-1 0,18 36 16,0-35-1,-1 0-15,1-18 16,-1-18-1,-17 0-15,18 18 0,-18-17 16,18-19 0,-18 1-16,0 18 15,0-1-15,17 18 32,-17 18-17,0-1-15,18-17 16,0 18-16,-18-1 15,17 1-15,1 0 16,-18-1 0</inkml:trace>
  <inkml:trace contextRef="#ctx0" brushRef="#br1" timeOffset="134653.8176">26599 12171 0,'0'17'15,"18"19"1,-18-1-1,0 0-15,18 18 0,-18 35 16,17-35-16,-17-17 16,18-1-16,-18 0 0,18 18 15,-1-35 1,-17-1-16,0 1 0</inkml:trace>
  <inkml:trace contextRef="#ctx0" brushRef="#br1" timeOffset="134870.1292">26793 12136 0,'0'52'15,"0"-104"-15,0 140 0,0-35 0,0-18 16,18 18-16,0 35 15,-1-35-15,1-18 0,0 53 16,-18-52-16,0-19 16,17 36-1,-17-35-15,0 0 0</inkml:trace>
  <inkml:trace contextRef="#ctx0" brushRef="#br1" timeOffset="139320.2072">20267 13829 0,'18'0'31,"-1"0"-15,1 18-16,-18-1 16,18 1-16,-1-1 0,1 36 15,0-17-15,-1-19 16,1 19-16,-1-1 15,1-35-15,0 17 16,-1-17-16,1 0 16,35-35-1,-18 18-15,36-72 16,-18 36-16,17-17 0,107-71 16,-89 70-16,0 18 15,-17 0-15,-1 18 0,-35 0 16,1 17-16,-19 1 15,-17-1-15</inkml:trace>
  <inkml:trace contextRef="#ctx0" brushRef="#br1" timeOffset="148335.1714">15540 15222 0,'0'-17'0,"35"17"16,-17 0-1,-1 17 1,1 1 0,-18 17-16,18 18 15,-1-35-15,-17 17 0,18-17 16,0 35-16,-1-18 15,1-17 1,0-18 0,-1-36-1,1 1-15,17 0 16,36-53-16,-36 52 16,71-70-16,-53 54 15,70-37-15,-35 19 16,-52 35-16,-1 17 15,0-17 1,-35 17-16</inkml:trace>
  <inkml:trace contextRef="#ctx0" brushRef="#br1" timeOffset="149185.6622">20302 15205 0,'18'0'0,"-18"-18"16,18 0-1,-18 36 1,17 0 0,-17-1-1,18 19-15,-18-19 16,0 36-16,0-35 16,18 17-16,-18-17 15,0-1-15,17 1 16,1-36 15,17-17-15,0 0-16,71-53 15,-53 35-15,18 0 16,-1 0-16,1 0 0,-1 0 16,1 18-16,-18-18 0,35 0 15,-70 35-15,-1 18 16,-17-17-16</inkml:trace>
  <inkml:trace contextRef="#ctx0" brushRef="#br1" timeOffset="153361.8595">25241 14658 0,'18'53'16,"-18"0"0,0-18-16,0 0 15,0-17-15,-18-18 16,18-18 0,-17-52-1,17-1-15,0 36 16,0 0-16,0-1 0,35-17 15,0 18-15,-17 18 16,17 17-16,36 0 16,-36 0-16,-17 17 15,-1 1-15,1 17 16,-18-17-16,-18-1 0,-17 19 16,17-19-16,1 1 15,-36 17-15,35-17 16,18-1-1,0 1-15,35 17 16,-17-17-16,17 0 16,18-1-16,-18 1 15,-17-18-15</inkml:trace>
  <inkml:trace contextRef="#ctx0" brushRef="#br1" timeOffset="153724.1968">25682 14676 0,'0'0'15,"-17"0"-15,-1 17 16,0 1-16,18 17 16,-17-17-16,17-1 0,0 1 15,17 0-15,-17-1 16,18 1-16,0-18 0,-1 0 0,19 0 15,-19 0 1,-17-35-16,0 17 16,0 0-16,0 1 0,0-1 15,-17-17-15,-1 35 16,18 17 0,0 19-1,18-19-15,-1 1 16,1 0-16,17-1 15,0 1-15,-17-18 0,0 0 16,-1 0-16,-17-18 0,18 1 16,-18-1-1</inkml:trace>
  <inkml:trace contextRef="#ctx0" brushRef="#br1" timeOffset="153829.7847">25876 14658 0,'0'-35'15,"0"17"-15,0 36 47</inkml:trace>
  <inkml:trace contextRef="#ctx0" brushRef="#br1" timeOffset="154112.713">25982 14764 0,'-18'0'16,"36"-18"0,-18 0-1,18 1 1,-1-1-16,1 18 16,-18-17-16,18 17 0,-1 0 15,1 17 1,-18 18-1,0-17-15,0 0 0,18-1 16,-18 1-16,17 0 16,1-18-1</inkml:trace>
  <inkml:trace contextRef="#ctx0" brushRef="#br1" timeOffset="154668.5695">26176 14676 0,'0'17'31,"18"1"-31,-18-1 15,0 1-15,17 0 16,1-1-16,0-17 16,-18 18-16,17-18 15,1-18-15,0 1 16,-1 17-16,1 0 16,0 17-1,-18 1-15,17 35 16,1 0-16,-1 17 15,1-52-15,-18 17 16,18 1-16,-18-19 16,-18-17-16,0 0 15,-17-17-15,18-19 16,-19 19-16,19-1 16,-19-17-16,19 17 0,-1 1 15,18-1-15,0 0 0,0 1 16</inkml:trace>
  <inkml:trace contextRef="#ctx0" brushRef="#br1" timeOffset="155197.2392">26970 14658 0,'0'0'16,"-35"0"-16,17 0 0,0 18 15,1 17-15,17 0 16,0-17-16,17-1 16,1 1-16,17 0 0,1-18 15,-1-18 1,-18 0-16,1-17 15,0 17-15,-18-17 16,0 18-16,0-19 0,0-17 16,0 18-16,-18 17 0,18 1 15,-18-1-15,1 18 16,17 18 0,0 17-16,0 0 15,0 18-15,17-17 16,1-1-16,17 0 15,-17-17-15,0-1 16</inkml:trace>
  <inkml:trace contextRef="#ctx0" brushRef="#br1" timeOffset="155775.933">27270 14728 0,'0'0'16,"-18"36"-16,18-19 0,18 19 15,-1-36-15,1 0 16,17 0 0,-17-18-16,0 18 0,-18-18 15,0-17-15,0 17 16,-18 1-16,0-1 15,1 18-15,-1 0 16,18 18 0,0-1-16,18 19 15,-1-36-15,1 17 16,35-17-16,-36 0 16,1 0-1,0-17-15,-1-1 16,-17 0-16,0 36 31,18 0-31,0 17 16,-18 0-16,17-17 0,1 17 15,17 18 1,-35-35-16,18-1 0,-18 1 16,0 0-16,0-1 0,-18-17 15,1 0-15,-1 0 16,0-17-16,1-1 15,17 0-15,17-34 16,1 34 0,35-35-16,-18 35 15,0 1-15,18-1 16,-17 0-16,-1 1 0,-17 17 0,-36 0 16</inkml:trace>
  <inkml:trace contextRef="#ctx0" brushRef="#br1" timeOffset="156281.5625">25647 15399 0,'0'-18'16,"0"36"-16,-18-36 0,1 18 15,17 18-15,-18-1 16,0 19-16,1-1 16,17-17-16,0-1 15,0 1 1,17 0-16,1-18 0,0-18 16,17 0-16,-17 1 15,-18-1-15,17 0 16,-17 1-16,18-1 0,-18 0 15,18 18 1,-1 18 0,1 0-1,-18-1-15,17-17 0,-17 18 16,18-18-16,17 0 16,-17-18-1</inkml:trace>
  <inkml:trace contextRef="#ctx0" brushRef="#br1" timeOffset="156414.9409">25894 15381 0,'35'0'16,"-70"0"-16,105-18 0,-52 18 0,53 0 16,-54-17-16,1 17 15,0 0-15</inkml:trace>
  <inkml:trace contextRef="#ctx0" brushRef="#br1" timeOffset="156570.0546">25964 15240 0,'0'0'0,"18"0"0,0 53 16,-1-35-16,1 52 15,-18-17-15,18 18 16,-1-54-16,1 1 15,-18 0-15,18-1 0</inkml:trace>
  <inkml:trace contextRef="#ctx0" brushRef="#br1" timeOffset="156937.8018">26511 15311 0,'18'0'15,"35"-18"1,-36 18-16,19 18 15,-19-18-15,1 17 0,0 1 16,-18 17-16,0-17 0,0 35 16,-18-18-1,-17 18-15,-1-35 16,36-1-16,-17 1 0,17-1 16,17-17-1,36 0-15,-17 0 16,-1-17-16,-17-1 15</inkml:trace>
  <inkml:trace contextRef="#ctx0" brushRef="#br1" timeOffset="157104.4548">26617 15434 0,'71'0'16,"-142"0"-16,159 0 0,-52 0 16,-1 18-1</inkml:trace>
  <inkml:trace contextRef="#ctx0" brushRef="#br1" timeOffset="157398.3255">26917 15363 0,'0'36'0,"0"-19"16,18 19-16,-1-19 16,1 1-16,0 0 15,-1-1-15,1 1 0,35 0 16,-36-18-16,1-18 15,0 18-15,-18-18 0,0-17 16,0 17 0,0-17-16,-18 17 0,-17 1 15,-1-1-15,19 18 16,-18 0-16,17 0 16,18 18-16</inkml:trace>
  <inkml:trace contextRef="#ctx0" brushRef="#br1" timeOffset="157644.0035">27270 15416 0,'0'18'16,"0"0"-1,17 35-15,-17-36 16,36 1-16,-19 0 0,36-18 15,-35 0-15,35-18 16,-36 18-16,-17-53 16,0 35-1,-17 1-15,-19-36 16,1 35-16,0 0 0,0 18 16,-18-17-16</inkml:trace>
  <inkml:trace contextRef="#ctx0" brushRef="#br1" timeOffset="158883.6847">15998 16122 0,'18'18'0,"0"-18"16,-1 17-16</inkml:trace>
  <inkml:trace contextRef="#ctx0" brushRef="#br1" timeOffset="159011.9965">16051 16422 0</inkml:trace>
  <inkml:trace contextRef="#ctx0" brushRef="#br1" timeOffset="159127.3875">16051 16616 0,'0'0'16,"18"0"-16,0 0 0</inkml:trace>
  <inkml:trace contextRef="#ctx0" brushRef="#br1" timeOffset="159618.1442">20832 16122 0,'-18'0'0,"18"18"16,18-1 15</inkml:trace>
  <inkml:trace contextRef="#ctx0" brushRef="#br1" timeOffset="159716.5718">20779 16457 0,'0'0'16,"17"18"-16</inkml:trace>
  <inkml:trace contextRef="#ctx0" brushRef="#br1" timeOffset="159808.0927">20832 16528 0,'-18'0'15</inkml:trace>
  <inkml:trace contextRef="#ctx0" brushRef="#br1" timeOffset="160347.1309">10266 15910 0,'0'0'0,"-18"0"15,18 18 1,0 0 0</inkml:trace>
  <inkml:trace contextRef="#ctx0" brushRef="#br1" timeOffset="160463.573">10231 16157 0,'17'0'16</inkml:trace>
  <inkml:trace contextRef="#ctx0" brushRef="#br1" timeOffset="160579.3633">10231 16316 0</inkml:trace>
  <inkml:trace contextRef="#ctx0" brushRef="#br1" timeOffset="160696.1981">10231 16492 0,'17'-17'16,"-34"34"-16</inkml:trace>
  <inkml:trace contextRef="#ctx0" brushRef="#br1" timeOffset="175962.7459">10107 17339 0,'0'0'16,"-35"-18"-16,17 1 0,-17-1 16,17 18-1,-17 0 1,17 18-16,18 17 15,18 0-15,0 1 16,52 34-16,-35-17 16,1 0-16,-1 0 15,18 53-15,-18-18 16,-17-53-16,-18 18 16,-35 0-16,17-18 15,0-35-15,-52 18 16,34-18-16,1-18 0,18 1 15,-1-1-15,0-17 0,18-18 16,0-35 0,36 35-16,-1 0 0,35-71 15,-17 71-15,-17 1 16,-19 16-16,1 1 0,-1 0 16,-17-18-16,-17 35 15,-18 18 1,-1-18-16,1 18 0,-53 18 15,70 0-15,-17-1 0,17 36 16,18-35 0</inkml:trace>
  <inkml:trace contextRef="#ctx0" brushRef="#br1" timeOffset="176276.5904">10513 17586 0,'0'0'0,"0"35"16,0-17-16,17-18 16,1 0-1,17-18 1,-35 1-16,18-19 0,0 19 15,-18-1-15,0 0 0,-18 1 16,0 17 0,-17-18-1,17 18-15,1 18 16,-1-18-16,18 17 0,0 1 16</inkml:trace>
  <inkml:trace contextRef="#ctx0" brushRef="#br1" timeOffset="176507.0224">10866 17163 0,'0'0'16,"-18"17"-16,18 1 15,-35 35-15,35-18 16,-18 18-16,18 18 0,-35 70 15,17-71-15,0 1 16,1-1-16,17-17 0,-18 0 16,-17 35-1,35-52-15,-18-19 16</inkml:trace>
  <inkml:trace contextRef="#ctx0" brushRef="#br1" timeOffset="176750.747">10954 17745 0,'17'35'16,"-34"-70"-16,34 88 0,1 0 15,0-36-15,-1-17 0,19 0 16,-19 0-16,1-17 15,0-1-15,-1 0 0,-17 1 16,-17-19 0,-1 19-16,-35-19 15,18 36-15,-18 0 0,17 18 16,1 0-16</inkml:trace>
  <inkml:trace contextRef="#ctx0" brushRef="#br1" timeOffset="181880.3117">15169 17251 0,'0'-18'0,"-17"18"16,-1 0-1,-17 35-15,0 1 16,17-19-16,0 19 16,18-19-16,-17 1 0,17 17 15,0 1-15,17-19 16,1 1-16,0-1 15,52 1-15,-35 0 16,54-1-16,-54-17 16,35-17-16,-52-1 15,17 0-15,-17 18 16</inkml:trace>
  <inkml:trace contextRef="#ctx0" brushRef="#br1" timeOffset="182057.7832">15311 17445 0,'0'0'0,"0"53"16,-18 0-16,18 35 16,-18-35-16,18 17 15,18-52-15,-18 0 16,18-1-16,-1-17 15</inkml:trace>
  <inkml:trace contextRef="#ctx0" brushRef="#br1" timeOffset="182420.1279">15540 17286 0,'70'0'15,"-140"0"-15,176-18 0,-71 18 16,0 0 0,-17 18-16,0 17 0,-36 1 15,18-1 1,-18 18-16,18-18 16,0 36-16,0-54 15,36 54 1,-19-53-16,1-1 0,-1 1 15,1-1-15,0 19 16,-1-19-16,-34 19 16,-1-19-16,-35 1 15,18 0-15,-36-18 16,36 0-16,17 0 16,1-18-16,-1 18 15,36-18-15,17 1 16</inkml:trace>
  <inkml:trace contextRef="#ctx0" brushRef="#br1" timeOffset="182702.8188">16069 17533 0,'-35'35'16,"70"-70"-16,-70 88 0,35-35 15,-18-18-15,36 17 16,-1 1-16,19-18 16,-1 0-16,0-18 15,-17 18-15,0-17 16,-18-1-16,0 0 0,-18-17 16,0 17-16,-17 1 15,17 17-15,1 0 16,-1 0-16,-17 0 15,35 17-15,17-17 16</inkml:trace>
  <inkml:trace contextRef="#ctx0" brushRef="#br1" timeOffset="182925.6078">16492 17127 0,'-17'0'16,"-1"53"0,0-17-16,-17 87 15,18-70-15,-19 88 16,19-70-16,-1 17 16,0-35-16,1-18 15,17-17-15</inkml:trace>
  <inkml:trace contextRef="#ctx0" brushRef="#br1" timeOffset="183163.413">16528 17639 0,'0'0'0,"0"18"0,17-1 16,1 1-1,0-18-15,34 0 16,-34-18-16,-18 1 16,-18 17-1,-34-18 1,34 18-16,-17 0 0,17 0 16,-17 0-16,-1 35 15,36-17-15</inkml:trace>
  <inkml:trace contextRef="#ctx0" brushRef="#br1" timeOffset="184482.6649">20496 17321 0,'0'0'15,"18"-17"-15,-18-1 16,-18 18 0,-17 18-1,0-1 1,-36 72-16,36-36 15,-18 52-15,35-52 16,18 0-16,0-18 16,53 18-16,-17-35 15,-1-18-15,0 0 0,18 0 16,-18 0-16,1-18 16,-1 18-16,-35-17 0,18-1 0,-36 0 15,-35-17-15,-35 0 16,35 35-1,0 0-15,-35 0 16,53 18-16,17-18 0,18 17 16,35-17-16,0-17 15</inkml:trace>
  <inkml:trace contextRef="#ctx0" brushRef="#br1" timeOffset="184738.9917">20832 17180 0,'0'0'16,"17"0"-16,1 36 16,-18-1-16,17 0 15,-17 18-15,18 18 0,-18-18 16,0 17-16,0-17 0,18 53 15,-18-53-15,0-18 16,17-17-16,1 17 16,-18-17-16,18-18 0,-18-18 15,17 0-15</inkml:trace>
  <inkml:trace contextRef="#ctx0" brushRef="#br1" timeOffset="185127.0891">21343 17445 0,'0'0'16,"-18"0"-16,18 18 16,-17-1-16,17 1 15,17 17-15,1-35 16,-18 18-16,18-18 16,-1 0-16,19 0 15,-19-18-15,-17-17 16,-17 0-1,-1 17-15,0 18 0,1 0 16,-1 0 0,0-18-16,1 18 0,17 18 15,17 0 1,1-18-16</inkml:trace>
  <inkml:trace contextRef="#ctx0" brushRef="#br1" timeOffset="185399.7654">21766 17039 0,'0'0'16,"0"18"-16,-17 35 15,-1-18-15,0 0 16,1 18-16,-1 18 15,-17-1-15,0 1 0,17-1 0,-35 72 16,35-107 0,1 18-16,17-36 0,-18 19 15,36-19 1,-1-17 0,-17-17-16,18 17 0</inkml:trace>
  <inkml:trace contextRef="#ctx0" brushRef="#br1" timeOffset="186000.8552">21996 17498 0,'-18'0'16,"0"0"-1,18 17-15,-17-17 0,17 18 16,0 0-16,0 17 16,0-17-16,17-1 15,1-17-15,0 18 16,-1-18-16,1-18 0,0 1 15,-1-1-15,-17-17 0,0-1 16,0 19-16,0-1 16,-17-17-16,-1 35 15,-17-18 1,-1 18-16</inkml:trace>
  <inkml:trace contextRef="#ctx0" brushRef="#br2" timeOffset="212560.6618">22437 10724 0,'0'0'0,"0"18"0,17 70 16,-17-35-16,18 53 15,0-35-15,-1 34 16,-17-69-16,18 17 16,-18-18-16,18 0 0,-18-17 15,17 17-15</inkml:trace>
  <inkml:trace contextRef="#ctx0" brushRef="#br2" timeOffset="212861.0903">22666 11254 0,'0'35'16,"0"-70"-16,0 88 15,0-36-15,0 1 16,0-1-16,0-34 31,0-1-15,0-35-16,0 18 0,18 0 16,-1 17-1,1 0-15,0 18 16,-1 0-16,1 36 15,-18-19-15,17 36 16,-17-35 0,0 0-16,18 17 15,-18-18-15</inkml:trace>
  <inkml:trace contextRef="#ctx0" brushRef="#br2" timeOffset="213140.314">22948 11148 0,'-35'17'16,"35"1"-16,0 0 0,0-1 16,0 1-16,18 0 15,-1-1-15,36 1 16,-35 0-16,-1-18 0,19 17 15,-36 1 1,0-1-16,-18-17 16,-17 18-16,-1-18 15,19 18-15,-18-18 16,17 0-16,18-18 16</inkml:trace>
  <inkml:trace contextRef="#ctx0" brushRef="#br2" timeOffset="213411.4154">23089 11218 0,'0'0'0,"18"0"16,0 0-16,-1-17 16,1 17-16,0-18 0,-1 18 15,1-18-15,17 1 16,-17 17-16,-18-18 16</inkml:trace>
  <inkml:trace contextRef="#ctx0" brushRef="#br2" timeOffset="213600.2406">23178 10936 0,'0'35'16,"0"18"-1,0-35-15,0 70 16,0-17-1,0-36-15,0 0 0,17-17 0,1 52 16,-18-52 0,17 0-16</inkml:trace>
  <inkml:trace contextRef="#ctx0" brushRef="#br2" timeOffset="213912.5695">23354 11271 0,'-18'0'16,"1"0"-16,17 18 16,0 0-16,0-1 15,0 1 1,17-1-16,1-17 16,0 0-16,-1 0 15,-17-17 1,0-1-1,-17 18 1,17-17-16,-18 17 16,36 17 15,-1-17-31,1 0 16,35 0-1,-18 0-15,-17 0 16</inkml:trace>
  <inkml:trace contextRef="#ctx0" brushRef="#br2" timeOffset="214301.4845">23548 11271 0,'-18'-17'15,"1"17"1,17 17 0,0 1-16,-18 0 0,36 17 15,17-18 1,-17 1-16,17-18 15,-18 0 1,1-18 0,-18 1-1,-18 17 1,36 17 0,0 36-1,-1-17-15,1-1 16,17 35-16,-17-34 15,0-1-15,-1 0 0,-17-17 16,0 17-16,0 1 16,-17-36-16,-19 17 15,19-17-15,-36 0 16,17-17-16,1-19 16,18 19-16,-1-19 15,18 1-15,0 17 16,0-17-16,0-18 15</inkml:trace>
  <inkml:trace contextRef="#ctx0" brushRef="#br2" timeOffset="214573.3542">23777 11448 0,'0'-18'16,"-17"0"-16,-1-17 16,18 17-16,0 1 15,-18-18-15,18 17 0,0 0 16,0 1-16,18-19 16,0 36-16,-1-17 15,19 17-15,-19 17 16,1-17-1,-1 18-15</inkml:trace>
  <inkml:trace contextRef="#ctx0" brushRef="#br2" timeOffset="215257.5688">23936 11289 0,'0'0'16,"-18"0"-16,18 18 0,-17-1 15,17 1-15,0 17 16,17-17-16,-17-1 16,18 19-16,0-36 15,-1 17-15,-17 1 16,18-18-1,-18-18-15,0 1 16,0-19 0,-18 36-16,18-35 15,18 35 17,0 0-17,-1 18-15,1-18 16,-1 0-16,-17 17 0,18-17 15,-18-17 17,-18-1-17,18 0-15,18 18 32,0 0-17,-18 18 1,0-36 46,0 1-46,17 17-16,1-18 16,0 18-1,-1 0-15,-17 18 16,18-18-16,-18 17 0,0 1 15,0 0-15,18-1 16,-18 1-16,17 0 16,1-18-1,-1 0 1</inkml:trace>
  <inkml:trace contextRef="#ctx0" brushRef="#br2" timeOffset="216030.9487">24201 11412 0,'17'0'15,"1"0"1,-1-17 0,-17-1-1,18 18-15,0-35 16,-18 17-16,17 1 15,1 17 1,-18-18-16,18 18 0,-1 0 16,1 35-1,0-17-15,-18-1 0,35 36 16,-35-35-16,18 0 16,-18 17-16,17-35 15</inkml:trace>
  <inkml:trace contextRef="#ctx0" brushRef="#br1" timeOffset="225924.5325">23530 10231 0,'0'-18'15,"18"-35"1,-18 18-16,0-53 16,0 52-16,0-17 0,0 18 15,0-53-15,18 35 16,-18 18-16,17-1 0,-17-17 16,18 18-16,17-35 15,0 34-15,1-34 16,-1 52-16,-17 1 0,17 17 15,-17-18-15,17 18 16,0 0-16,53 18 16,-35-18-16,18 0 0,70-18 15,-71 18 1,1-18-16,0 1 0,-19-1 16,-16 18-16,-1 0 0,0 0 15,-52 18 1</inkml:trace>
  <inkml:trace contextRef="#ctx0" brushRef="#br1" timeOffset="226385.0531">23301 10054 0,'18'18'16,"-1"-1"-16,-17 1 16,18 17-16,0-17 0,-1 0 15,1 17-15,-1-17 0,1-1 16,17 1-1,-17-18-15,53 0 16,-36-35-16,0-1 0,18 1 16,53-36-16,-71 19 15,53-1-15,-70 35 16,17 18-16</inkml:trace>
  <inkml:trace contextRef="#ctx0" brushRef="#br1" timeOffset="234243.1669">23336 13653 0,'18'0'15,"0"0"1,-18 17-16,17 18 16,1-17-1,-1 0-15,1 17 16,-18 0-16,18-17 0,-18 0 16,35 17-16,0-18 15,-17-17-15,17-17 16,53-36-1,-35 18-15,0-1 0,0 1 16,0 0-16,0 0 0,18-1 16,-54 19-16,1 17 15</inkml:trace>
  <inkml:trace contextRef="#ctx0" brushRef="#br1" timeOffset="234849.8733">23319 12383 0,'0'17'15,"17"1"1,1-1-16,17 19 16,-17-19-16,-1 1 15,1-18-15,0 0 16,17 0-16,18 0 16,-18-18-16,0 1 0,54-54 15,-36 36-15,0 0 16,-18-1-16,18 1 15,-18 0-15,18 17 0,-35 0 16,34 1-16,-34 17 16,-18 17-16</inkml:trace>
  <inkml:trace contextRef="#ctx0" brushRef="#br1" timeOffset="247540.2564">23601 17251 0,'0'-18'16,"-18"18"-1,18 53 1,0-18-16,0 1 16,0-1-16,0 18 0,0 17 15,0-34 1,0 34-16,18-52 16,-18 17-16,0-17 15</inkml:trace>
  <inkml:trace contextRef="#ctx0" brushRef="#br1" timeOffset="247863.3355">23742 17268 0,'53'0'15,"-35"18"-15,34 0 16,-34-1-16,17 1 16,-17 0-16,-18 17 0,18-17 15,-18 35 1,-18 17-16,0-35 16,-17 36-16,35-53 15,-18-1-15,18 1 16,0-1-1,18-17-15,0 18 16,17-18-16,-17 18 16,17-18-16,-17 0 15,17 0-15,-18 0 0</inkml:trace>
  <inkml:trace contextRef="#ctx0" brushRef="#br1" timeOffset="248163.8108">24183 17445 0,'-35'70'16,"70"-140"-16,-88 176 0,53-71 0,0-17 15,0-1-15,18-17 16,-1 18-16,1-18 0,17-18 15,18-17-15,-18-18 16,-17 18-16,-18 0 16,0 17-16,0 0 15,-18-17 1,18 17-16,-17 18 0,-1-17 16,0 17-1,1 17-15</inkml:trace>
  <inkml:trace contextRef="#ctx0" brushRef="#br1" timeOffset="248425.453">24553 17092 0,'0'0'16,"-35"71"-16,17-36 0,-34 88 16,34-70-16,-35 88 15,35-88-15,1 0 0,-1 35 16,18-35 0,0-35-16,18 0 15,-1-18 1,-17-18-16</inkml:trace>
  <inkml:trace contextRef="#ctx0" brushRef="#br1" timeOffset="248647.6835">24571 17604 0,'0'0'16,"0"35"-16,18-17 0,-1-18 15,19 0 1,-19 0-16,-17-18 0,18 18 16,-18-18-16,-18-35 15,1 36-15,-36-19 16,17 36-16,1 0 16,17 0-16,-17 18 15</inkml:trace>
  <inkml:trace contextRef="#ctx0" brushRef="#br1" timeOffset="265191.9362">20884 18450 0,'0'-17'16,"18"17"0,-18 17 46,0 1-62,18-18 16,-18 18-16,0 17 15,0-18-15,0 19 16,0-19-16,0 19 16,0-19-1,0 1-15,17-18 32,-17 18-17,18-18-15,0 0 16,-1 0-16,19 0 15,-19 0-15,18 0 0,71 0 16,35 0 0,-52 0-16,16 0 0,72 0 15,17 0 1,-124 0-16,1 0 16,35 17-16,-71-17 15,0 18-15,-17-18 0,0 0 16,-18 18-16,-18-36 15,0 18-15</inkml:trace>
  <inkml:trace contextRef="#ctx0" brushRef="#br1" timeOffset="265936.0443">20708 18521 0,'-18'17'16,"18"1"15,18-18 47,0-35-62,-1 17-1,1 1-15,0-1 0,17-35 16,-17 35-16,17-17 15,-18 0 1,1 35-16,-18 17 47,18 1-47,-1-18 16,1 18-16,17-18 15,1 17-15,16-17 16,-16 0-16,-1 0 0,0-17 15</inkml:trace>
  <inkml:trace contextRef="#ctx0" brushRef="#br1" timeOffset="269484.5143">15804 18433 0,'0'17'15,"0"1"17,0 17-17,0-17-15,0 17 16,0-17-16,0 17 15,0-17-15,0-1 16,18 1-16,0 0 16,-1-18-16,19 17 15,-1-17-15,18 0 0,17 0 16,1 0-16,0 0 16,-19 0-16,37 0 0,-19 0 15,-17 0-15,71 0 16,-36 0-16,-71 0 15,19 0-15,-36-17 16,-18 17 0,-17 0-16,-1-18 15</inkml:trace>
  <inkml:trace contextRef="#ctx0" brushRef="#br1" timeOffset="269938.4502">15575 18486 0,'0'17'0,"0"-34"0,18 34 31,17-52-16,0 35-15,-17-18 16,35-17-16,-35 17 16,17-17-16,-18 35 15,19-18 1,-19 18-16,1 0 16,-18 18-16,18 0 15,-1-1-15,1 19 16,17-19-16,-17 1 0,-1-18 15</inkml:trace>
  <inkml:trace contextRef="#ctx0" brushRef="#br1" timeOffset="296770.0006">9719 18397 0,'0'18'16,"18"-18"15,-1 0-15,1 0-16,0 0 15,17 0-15,-17 0 16,-1 0-16,18 0 0,71-18 16,71 1-1,-36 17 1,0 0-1,-71 0-15,72 0 0,-72 0 16,1 0-16,17 0 16,-35 17-16,-18-17 15,-17 0-15,-1-17 16,-34 17 0</inkml:trace>
  <inkml:trace contextRef="#ctx0" brushRef="#br1" timeOffset="298147.1355">23566 18186 0,'-18'0'31,"0"17"31,1-17-46,34 0 31,1 18-47,17-18 15,0 0-15,71 0 16,-35 0-16,17 0 16,0 0-16,0 0 0,18 0 0,88-18 15,-105 18 1,-19 0-16,1 0 0,-18 0 16,-1 0-16</inkml:trace>
  <inkml:trace contextRef="#ctx0" brushRef="#br1" timeOffset="312451.3787">16087 17004 0,'-18'-18'0,"18"1"47,-18 17-32,1-18 1,-1 18 0,0-18-16,-17 18 15,0 0-15,0-17 16,-54-1 0,37 18-16,-1-18 0,-71 1 15,71 17-15,0-18 16,-17 18-16,17-17 15,0 17-15,-18 17 0,-34 1 16,34 17-16,-35 18 16,53-35-16,18 17 15,-36 18-15,36-36 16,-18 36-16,36-17 16,17-19-16,0 54 15,0-36-15,0 53 16,17-52-16,36 69 15,-35-52-15,52 71 16,-17-71-16,53 53 16,-35-54-16,-18 1 15,105 53 1,-70-70-16,18-1 0,0-18 16,141 1-16,-123-18 15,123-35-15,-124 17 16,89-52-1,-107 34-15,37-52 16,-89 35-16,35-35 16,-71 35-16,-17-70 15,-17 52-15,-36-52 16,0 52-16,0 0 16,0 19-16,-18-19 0,-87-52 15,70 87-15,-89 1 16,89 17-16,0 36 15,-36 0-15,71 17 16</inkml:trace>
  <inkml:trace contextRef="#ctx0" brushRef="#br1" timeOffset="313521.0544">21378 16898 0,'18'-18'16,"-36"1"-16,-17 17 15,17-18 1,-34 18-16,16 0 16,1-17-16,0 17 0,-71 0 15,35 0-15,18 0 16,-17 17-16,-1-17 16,1 18-16,-71-1 15,70 1-15,-17 17 0,17-17 16,1 17-16,-54 18 15,71-18-15,0 1 0,-17 17 16,52-18-16,-17 0 16,0 53-1,17-52-15,0 17 0,1 52 16,17-52-16,17 18 16,36 35-16,-17-53 15,87 35-15,-52-53 16,123 36-1,-89-36-15,37 0 16,-1-17-16,0 0 0,159 17 16,-159-35-16,159 0 15,-177-18-15,124-35 16,-141 18-16,70-36 16,-123 18-16,35-35 15,-70 35-15,0 0 16,-18 1-16,0-19 0,-36-88 15,19 71-15,-71-71 16,17 89-16,-88-107 16,71 107-16,-141-54 15,105 89 1,-140 35-16,140 35 16,-17 1-16</inkml:trace>
  <inkml:trace contextRef="#ctx0" brushRef="#br1" timeOffset="325718.6594">17004 16951 0,'0'-18'31,"18"1"-16,-18-1-15,17 0 0,1 18 16,-1-35-16,1 18 16,17-36-16,-17 17 15,53-17 1,-54 18-16,54-18 16,-36 18-16,0 17 15,-17 1-15,35-19 16,-35 19-16,-1 17 15,-17 17-15,-17 1 16,17 0-16,-18-1 16,0 1-16</inkml:trace>
  <inkml:trace contextRef="#ctx0" brushRef="#br1" timeOffset="326098.7347">16969 16581 0,'0'17'47,"-18"36"-31,0-18-16,1 36 15,-1-36-15,0 1 0,18-1 16,0 0-16,0 18 16,0-35-16,18-1 0,0 1 15,35 0 1,-18-18-16,-17 0 0,52-18 15,-35 18-15,-17-18 16,0 18-16,-1 0 0,1 0 16,0 0-16</inkml:trace>
  <inkml:trace contextRef="#ctx0" brushRef="#br1" timeOffset="326965.9237">22260 16775 0,'-17'0'0,"17"17"15,17-17 1,-17-17 0,18-1-1,0 18-15,-1-18 0,1 1 16,35-36-16,-18 17 16,0 1-16,-17 0 0,17 0 15,18-18-15,-35 17 16,-1 19-16,1-1 0,0 18 15,-36 0 1,0 18 0</inkml:trace>
  <inkml:trace contextRef="#ctx0" brushRef="#br1" timeOffset="327367.4553">22260 16422 0,'0'17'16,"-17"1"-16,-1 35 15,18-18-15,-18 18 16,1-18-16,-1 36 16,18-36-16,0-17 15,18 35-15,-1-35 16,36 17-16,-17-35 15,52 17-15,-35-34 16,35-1 0,-53 18-16,0-17 15,-17 17-15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04102"/>
            <a:ext cx="6239800" cy="1827004"/>
          </a:xfrm>
        </p:spPr>
        <p:txBody>
          <a:bodyPr>
            <a:noAutofit/>
          </a:bodyPr>
          <a:lstStyle/>
          <a:p>
            <a:r>
              <a:rPr lang="en-US"/>
              <a:t>Error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9337" y="4023613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Carrying out error </a:t>
            </a:r>
          </a:p>
          <a:p>
            <a:pPr algn="ctr"/>
            <a:r>
              <a:rPr lang="en-US" sz="66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Look at dev examples to evaluate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4102" y="2381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025" y="3526664"/>
            <a:ext cx="883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Should you try to make your cat classifier do better on dogs?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5" y="1081187"/>
            <a:ext cx="3426637" cy="2282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EEF96-2586-4A14-B060-8E7981F5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92" y="1081187"/>
            <a:ext cx="2257468" cy="2286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DB49D3-138A-49A2-9CFB-9D9483A3BBD8}"/>
              </a:ext>
            </a:extLst>
          </p:cNvPr>
          <p:cNvSpPr txBox="1"/>
          <p:nvPr/>
        </p:nvSpPr>
        <p:spPr>
          <a:xfrm>
            <a:off x="372025" y="4046157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Error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Get ~100 mislabeled dev set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Count up how many are dogs.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2EBF54-7291-4092-9AB4-5C042380E1E8}"/>
                  </a:ext>
                </a:extLst>
              </p14:cNvPr>
              <p14:cNvContentPartPr/>
              <p14:nvPr/>
            </p14:nvContentPartPr>
            <p14:xfrm>
              <a:off x="285840" y="1320840"/>
              <a:ext cx="10611000" cy="5232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2EBF54-7291-4092-9AB4-5C042380E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11480"/>
                <a:ext cx="1062972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Evaluate multiple ideas in parallel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4102" y="2381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545" y="110715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Ideas for cat detection: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45" y="1743527"/>
            <a:ext cx="817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Fix pictures of dogs being recognized as cats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545" y="2379902"/>
            <a:ext cx="10089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Fix great cats (lions, panthers, etc..) being misrecognized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545" y="3016276"/>
            <a:ext cx="7120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Improve performance on blurry images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68821"/>
              </p:ext>
            </p:extLst>
          </p:nvPr>
        </p:nvGraphicFramePr>
        <p:xfrm>
          <a:off x="1304641" y="3735217"/>
          <a:ext cx="9011430" cy="28400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3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of total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920065" y="5382045"/>
            <a:ext cx="185181" cy="912430"/>
            <a:chOff x="1324640" y="6804837"/>
            <a:chExt cx="382772" cy="1258907"/>
          </a:xfrm>
        </p:grpSpPr>
        <p:sp>
          <p:nvSpPr>
            <p:cNvPr id="9" name="TextBox 8"/>
            <p:cNvSpPr txBox="1"/>
            <p:nvPr/>
          </p:nvSpPr>
          <p:spPr>
            <a:xfrm>
              <a:off x="1324640" y="68048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</a:t>
              </a:r>
            </a:p>
            <a:p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4640" y="71096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.</a:t>
              </a:r>
              <a:endParaRPr lang="en-US" sz="2800" dirty="0"/>
            </a:p>
            <a:p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4640" y="69572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</a:t>
              </a:r>
            </a:p>
            <a:p>
              <a:endParaRPr lang="en-US" sz="28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B57F7B-D057-4BB7-AC28-F55A095A518E}"/>
                  </a:ext>
                </a:extLst>
              </p14:cNvPr>
              <p14:cNvContentPartPr/>
              <p14:nvPr/>
            </p14:nvContentPartPr>
            <p14:xfrm>
              <a:off x="927000" y="1930320"/>
              <a:ext cx="10306440" cy="481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B57F7B-D057-4BB7-AC28-F55A095A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1920960"/>
                <a:ext cx="10325160" cy="48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92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Error Analysis</vt:lpstr>
      <vt:lpstr>Look at dev examples to evaluate ideas</vt:lpstr>
      <vt:lpstr>Evaluate multiple ideas in 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166</cp:revision>
  <dcterms:created xsi:type="dcterms:W3CDTF">2017-07-10T20:19:53Z</dcterms:created>
  <dcterms:modified xsi:type="dcterms:W3CDTF">2017-07-30T17:52:28Z</dcterms:modified>
</cp:coreProperties>
</file>