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50:25.7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5239 14270 0,'-18'-18'16,"0"18"-16,-34 18 15,34 0-15,-53 70 16,54-35-16,-1 0 16,-17 17-16,35 1 15,-18-1-15,18 1 0,0-1 16,18 1-16,-1-18 0,54 17 16,-36-52-16,53 0 15,-52-18-15,-1-18 16,-17 0-16,-1-17 0,1 17 15,-18-17-15,-18-18 16,1 18-16,-19 17 16,-34-17-16,35 35 15,-1 0-15,1 0 16,17 0-16,1 18 0,17-1 16,17 1-16</inkml:trace>
  <inkml:trace contextRef="#ctx0" brushRef="#br0" timeOffset="249.5554">5609 14605 0,'35'35'16,"-17"1"-16,0-1 0,52 18 16,-34-36-16,34 36 15,-35-35-15,1 0 16,17 17 0,-36-17-16,1-18 15</inkml:trace>
  <inkml:trace contextRef="#ctx0" brushRef="#br0" timeOffset="443.3831">5997 14587 0,'-35'18'16,"70"-36"-16,-88 54 0,18-1 15,-18 35-15,18-17 16,-18 18-1,35-18-15,1-18 0,-1 18 16,18-35-16</inkml:trace>
  <inkml:trace contextRef="#ctx0" brushRef="#br0" timeOffset="750.8137">6438 14323 0,'0'-18'16,"0"36"-16,-17-18 15,-1 53 1,0 0-16,1 0 0,-1 70 16,18-52-16,18-19 15,17 1-15,-17 0 0,17-17 16,18 34-16,-18-52 15,36-18 1,-54 0-16,1 0 0,0-18 16,-1 1-16,-34-1 15,-1 18-15,-17-18 0,-1 18 16,-70 0-16,54 18 16,-1 0-16,0-1 0</inkml:trace>
  <inkml:trace contextRef="#ctx0" brushRef="#br0" timeOffset="3115.1158">15487 10319 0,'0'-36'16,"0"19"0,71-18-1,-36 17-15,18 18 16,-18-18-16,18 36 0,0 0 15,-36 17-15,1 18 16,0-36-16,-36 54 16,18-36-16,-18 1 15,18-1-15,-17 18 16,17-36-16,0 19 16,35-1-16,-17 0 15,17-17-15,-17-1 0,-1 1 16,-17 0-1,0-1-15,-35 1 16,17 0-16,-35-1 0,-17 1 16,35-18-16,-1 0 15,1 0-15,17 0 16,36 0-16,0 0 16</inkml:trace>
  <inkml:trace contextRef="#ctx0" brushRef="#br0" timeOffset="3313.922">16193 10583 0,'35'0'16,"-18"0"-16,36 36 15,-17-36-15,52 35 16,-35 0-16,-18-17 0,18-1 15,0 1-15,17 0 16,-34-1-16,-19-17 16</inkml:trace>
  <inkml:trace contextRef="#ctx0" brushRef="#br0" timeOffset="3481.625">16633 10530 0,'-35'18'0,"70"-36"0,-87 71 0,-1 18 16,-18 52 0,53-52-1,36-18 1,-18-36-16,18 1 0</inkml:trace>
  <inkml:trace contextRef="#ctx0" brushRef="#br0" timeOffset="3829.538">16969 10266 0,'105'-35'16,"-210"70"-16,263-88 0,-105 35 16,-35 18-16,17 0 0,0 0 15,-35 36 1,0-19-16,-17 18 15,-1 1-15,-17 34 16,17-34-16,18-19 0,18 36 16,17-18-1,0-17-15,1 0 0,-1-1 16,18 1-16,0 0 0,17 17 16,-34-17-16,-36-1 15,0 1-15,-36 17 16,-16-17-16,-19-1 0,18 1 15,-106 35 1,89-35-16,-1-1 0,18 1 16,0-1-16,18-17 15</inkml:trace>
  <inkml:trace contextRef="#ctx0" brushRef="#br0" timeOffset="5510.7791">27711 13617 0,'-18'18'47,"-17"35"-31,17-18-16,1 0 0,-1 54 15,18-54-15,18 0 0,34 36 16,-16-54 0,-1 19-16,53-1 15,-35-35-15,35 17 16,-52-17-16,-1 0 0,-18 0 16,1 0-16,-18-17 15,-18-18-15</inkml:trace>
  <inkml:trace contextRef="#ctx0" brushRef="#br0" timeOffset="5700.0631">27993 13723 0,'0'0'0,"0"35"0,18 54 16,-1-37-16,-17 1 15,-17 71-15,17-54 16,0-17-16,-18 0 15,18 0-15,0-18 0,18 1 0,-1 17 16,1-36 0,-1 1-16,1-18 0</inkml:trace>
  <inkml:trace contextRef="#ctx0" brushRef="#br0" timeOffset="5911.7866">28416 14005 0,'36'36'15,"-1"-1"-15,0-18 16,53 54-16,-52-36 16,52 18-16,-53-35 15,0 0-15,1-1 16,-19 1-16,1-18 0,-18 17 0</inkml:trace>
  <inkml:trace contextRef="#ctx0" brushRef="#br0" timeOffset="6106.4954">28804 13935 0,'-35'53'15,"70"-106"-15,-88 141 0,36-53 0,-19 0 16,19 1-16,-36 52 16,35-35-16,18-18 15,-17-17-15,17 17 0,0-17 16,0-1-16,0 1 0</inkml:trace>
  <inkml:trace contextRef="#ctx0" brushRef="#br0" timeOffset="6401.1759">29228 13882 0,'0'0'15,"-18"17"-15,0-17 0,-17 71 16,17-36-16,1 1 15,17-1-15,0 0 0,35 36 16,0-54 0,1 1-16,-1 0 0,18-18 15,0 0-15,17 0 0,71-18 16,-88 18-16,0-18 16,0 1-16,-18 17 0,-17-18 15,0 18-15,-18-18 16,-18 1-16</inkml:trace>
  <inkml:trace contextRef="#ctx0" brushRef="#br0" timeOffset="6585.8136">29616 13899 0,'0'0'0,"0"36"0,0-1 0,0 36 15,0 52-15,17-52 16,-17 52-16,0-52 16,-17 52-1,17-70-15</inkml:trace>
  <inkml:trace contextRef="#ctx0" brushRef="#br0" timeOffset="66156.6021">4798 15610 0,'0'18'63,"17"35"-63,-17-18 15,18 71-15,-18 0 16,-18-53-16,18-18 15,0 0-15,0 1 0,-17-1 16,17-53 15,-18-35-15,18 0-16,0 18 0,0-53 16,0 53-16,35-53 15,-35 52-15,18 1 16,17 0-16,1 17 15,-19 0-15,1 18 0,0 18 16,-1-18-16,1 53 16,-1-18-16,-17 1 0,18-1 15,-18 35 1,0-34-16,18-1 0,-18 18 16,17-18-16,-17-17 15,0-1-15,0 1 0,18 0 16</inkml:trace>
  <inkml:trace contextRef="#ctx0" brushRef="#br0" timeOffset="67145.655">5503 15699 0,'18'17'31,"0"1"-15,-1 0-16,19-1 0,-19 1 0,18 17 16,-17-17-16,17 17 15,-17-17-15,17-1 0,1 36 16,-19-35-16,1-1 16,-1 1-16,1 0 15</inkml:trace>
  <inkml:trace contextRef="#ctx0" brushRef="#br0" timeOffset="67334.5214">5715 15699 0,'0'0'0,"-18"17"0,1 19 16,-36 16-16,35-16 15,18-1-15,-35 18 16,35-18-16,-18 0 16,18 1-16,0-19 0,18 1 15</inkml:trace>
  <inkml:trace contextRef="#ctx0" brushRef="#br0" timeOffset="67711.8833">6121 15716 0,'17'18'0,"-34"-36"0,34 106 15,-17-52-15,0-1 16,18 53-16,-18-53 15,0 1-15,0-19 16,-18 1-16,18 0 0,0-54 31,18-34-15,0 17-16,-1 18 16,19-18-16,-19 17 0,18 1 0,36-18 15,-53 53 1,17 0-16,-17 18 0,-1 17 15,1 0-15,-1 18 0,1 36 16,-18-37-16,0 1 16,0-17-16,0-1 0,0 0 15,0 1-15</inkml:trace>
  <inkml:trace contextRef="#ctx0" brushRef="#br0" timeOffset="69709.7263">15910 11518 0,'0'-17'16,"0"-1"-16,18-17 15,-18-1 1,0 1-16,0 17 0,-18 1 16,-17-1-1,17 18-15,-17 0 16,-18 35-16,36 1 16,-1 17-16,18 70 15,0-70-15,0 18 0,18-1 16,-18-17-16,52 53 15,-34-53-15,0 0 16,-1-36-16,1 19 0,0-19 16,-18 1-16,-18-18 15,0-18-15,1 18 0,-54-53 16,54 18 0,-19 17-16,1 1 0,17-1 15,1 1-15,-1 17 0,18-18 16,18 18-16,-1 0 15,72-18-15,-1 1 16,-53 17 0,0 0-16,36-18 15,-36 18-15</inkml:trace>
  <inkml:trace contextRef="#ctx0" brushRef="#br0" timeOffset="69977.1532">16281 11765 0,'17'18'0,"-34"-36"0,52 53 0,36 18 15,-19-35-15,37 17 16,-54-17 0,18 0-16,-18-1 0,18 1 15,-35-1-15,-1-17 16</inkml:trace>
  <inkml:trace contextRef="#ctx0" brushRef="#br0" timeOffset="70159.3681">16598 11765 0,'-53'35'16,"106"-70"-16,-141 106 0,53-54 0,-1 19 16,-16 34-1,34-52-15,0 17 0,18 0 16,0-17-16,18 0 15,0-1-15</inkml:trace>
  <inkml:trace contextRef="#ctx0" brushRef="#br0" timeOffset="70513.1771">17286 11465 0,'-35'-53'16,"70"106"-16,-88-123 0,36 52 0,-19 0 16,19 18-1,-19 0-15,19 0 16,-1 0-16,0 0 0,1 18 0,17 35 15,-18-18-15,18 1 16,18 16-16,-1 19 16,1-18-16,17 53 15,1-53-15,-1 35 16,-17-35-16,-1-18 0,1 0 16,-1 1-1,-17-19-15,-17-17 0</inkml:trace>
  <inkml:trace contextRef="#ctx0" brushRef="#br0" timeOffset="70628.7646">17074 11906 0,'89'-17'16,"-178"34"-16,213-52 0,-89 35 16,0 0-16,1 0 0,-19 0 15</inkml:trace>
  <inkml:trace contextRef="#ctx0" brushRef="#br0" timeOffset="76046.1058">13123 14870 0,'18'35'15,"-18"18"-15,0-18 0,18 0 16,-18 18-16,0 71 16,0-89-16,0 18 15,-18-53 1,18-18 0,-18-17-16,18 0 15,0-36-15,0 18 16,0 0-16,18 18 0,0-18 15,35-17 1,-18 52-16,0 0 0,-17 1 16,17 17-16,-17 17 0,-1 1 15,19 70-15,-19-35 16,1 53-16,-18-71 16,17 53-16,-17-52 15,0-1-15,18 18 16,-18-36-16,18 1 15,-1-18-15</inkml:trace>
  <inkml:trace contextRef="#ctx0" brushRef="#br0" timeOffset="76216.9878">13741 15134 0,'53'0'15,"-106"0"-15,123 0 0,-34 0 16,16 0 0,-16 0-16,-19 0 0,36 18 15,-35-18-15</inkml:trace>
  <inkml:trace contextRef="#ctx0" brushRef="#br0" timeOffset="76589.4607">14534 14834 0,'0'0'0,"18"-35"0,-18 17 16,0-17-16,0 0 16,-18-36-16,18 36 15,-35-18 1,35 35-16,-17 18 0,-1 0 16,0 0-16,1 0 0,-1 36 15,0-1-15,1 71 16,17-36-16,0 54 15,0-54-15,35 54 16,-17-71-16,-1 0 16,19 35-16,-19-70 0,1 34 15</inkml:trace>
  <inkml:trace contextRef="#ctx0" brushRef="#br0" timeOffset="76733.2238">14323 15117 0,'0'0'0,"35"0"16,-17 0-16,17-18 15,0 18-15,18 0 16,-18 0-16,-17 0 0</inkml:trace>
  <inkml:trace contextRef="#ctx0" brushRef="#br0" timeOffset="80359.1773">15011 15011 0,'-18'0'15,"36"0"-15,17 17 16,53 1-1,-53-18 1,18 0-16,-17 0 0,-1 0 16,18 0-16,-18 0 15,-17 0-15,-1 0 16</inkml:trace>
  <inkml:trace contextRef="#ctx0" brushRef="#br0" timeOffset="80565.1951">15222 14817 0,'0'53'16,"0"-18"-16,0 0 0,0 53 15,0-35-15,18 18 16,-18-36-16,18 0 15,-1 1-15,-17-19 16,18 1-16,0 0 16</inkml:trace>
  <inkml:trace contextRef="#ctx0" brushRef="#br0" timeOffset="80833.2674">15681 14711 0,'0'53'15,"0"-106"-15,18 159 0,-18-18 16,17-35-16,1-18 0,0 53 15,-1-17 1,-17-36-16,18 0 0,-18 18 16,0-35-16,0 0 15</inkml:trace>
  <inkml:trace contextRef="#ctx0" brushRef="#br0" timeOffset="81520.3246">16969 14940 0,'17'18'15,"19"17"1,-1 0-16,18 18 16,-18-35-1,88 52 1,-87-52-16,17 17 16,-36-35-16,1 36 15</inkml:trace>
  <inkml:trace contextRef="#ctx0" brushRef="#br0" timeOffset="81695.103">17251 14852 0,'-18'53'15,"36"-106"-15,-53 141 0,-1-53 16,19 1-16,-1 52 15,18-53-15,-18 0 16,18-17-16,18 17 0,-18-17 16,18 0-16</inkml:trace>
  <inkml:trace contextRef="#ctx0" brushRef="#br0" timeOffset="82404.4599">17939 14905 0,'17'53'16,"-34"-106"-16,34 141 0,-17-53 16,18 1-16,0 52 15,-18-53-15,0 0 0,0-17 16,0 35-16,0-71 31,0 1-31,0-19 0,17-34 16,1 35-1,-18-18-15,35-18 16,1 36-16,-19 17 0,1 1 16,-1 17-16,19 17 15,-19 1-15,-17 35 16,18-18-16,-18 36 16,18-19-16,-18-16 0,0-1 15,17-17-15,-17 17 0,0-17 16,0-1-16,18-17 0</inkml:trace>
  <inkml:trace contextRef="#ctx0" brushRef="#br0" timeOffset="82677.7549">18609 15099 0,'35'0'15,"-70"0"-15,88 0 0,-35 0 0,17 0 16,0 18-1,-17-18-15,-1 17 16</inkml:trace>
  <inkml:trace contextRef="#ctx0" brushRef="#br0" timeOffset="83218.3707">19297 14834 0,'0'-17'0,"0"34"0,18-52 0,-1-18 15,-17 0 1,0 18 0,0 17-16,-17 1 0,-1-1 15,-35 18 1,35 0-16,1 18 16,-1 35-16,0 35 15,18-18-15,36 54 16,-19-54-1,1 1-15,0-18 0,17 0 16,0-18-16,-17 0 0,0 1 16,-1-19-16,-17 18 15,-17-35-15</inkml:trace>
  <inkml:trace contextRef="#ctx0" brushRef="#br0" timeOffset="83343.3858">19156 15187 0,'53'0'16,"-18"0"-16,0 0 16,54 0-16,-54 0 15,0 0-15,-17 0 16</inkml:trace>
  <inkml:trace contextRef="#ctx0" brushRef="#br0" timeOffset="83667.8526">19650 15099 0,'17'0'15,"36"0"1,-17 0-16,16 0 16,-16 0-16,52 0 15,-53-18-15,1 18 0,-19 0 16,1 0-1,-36 0-15</inkml:trace>
  <inkml:trace contextRef="#ctx0" brushRef="#br0" timeOffset="83862.7761">19861 14799 0,'0'124'16,"0"-248"-16,0 300 0,18-123 16,-18 0-16,0 0 0,35 35 15,-35-35-15,18-17 16,0-19-16,17 36 16</inkml:trace>
  <inkml:trace contextRef="#ctx0" brushRef="#br0" timeOffset="84018.8367">20232 15011 0,'0'88'0,"0"-176"0,-18 229 15,18-88-15,0 0 0,0-18 16</inkml:trace>
  <inkml:trace contextRef="#ctx0" brushRef="#br0" timeOffset="85120.173">22190 15258 0,'-18'0'16,"36"0"15,17 0-31,88 0 15,-70 0-15,106-18 16,-53 0-16,0 1 16,176-36-1,-123 18-15,176-36 16,-141 36-16,0-1 0,0-16 16,441-72-1,-194 36 1,-35 0-16,-212 35 0,141-18 15,-212 36-15,-17 0 16,-35 17-16,17-17 16,-70 17-1,-36 18-15,-17 0 16,-36 0 0,36 0-16</inkml:trace>
  <inkml:trace contextRef="#ctx0" brushRef="#br0" timeOffset="85353.5785">26229 14164 0,'0'0'0,"18"0"0,-1 0 16,54-18-16,-1 18 16,-34 18-1,17-18-15,0 18 0,-1-1 0,72 19 16,-71-19-1,-18 1-15,-17 0 0,-1-1 0,-17 54 16,-17-54 0,-1 19-16,-17-1 0,-36 35 15,36-34 1,0-1-16,-18-17 0</inkml:trace>
  <inkml:trace contextRef="#ctx0" brushRef="#br0" timeOffset="88478.2893">13353 16016 0,'0'-18'16,"0"1"0,0-1-1,-18 18 1,0 0 15,-17 18-31,17 17 16,1-17-16,-1 17 0,1 18 15,-1-18-15,0 18 0,1 53 16,17-53 0,17 0-16,-17 0 0,18-18 15,17 0-15,-17 1 0,52-1 16,-34-18-16,17-17 16,-18 0-16,0-17 15,-35-1 1,0-17-16,0 17 0,-18 1 0,-34-36 15,16 17 1,1 19-16,-18-18 16,18 35-16,0 0 0,-1-18 15,19 18-15,-19 18 16</inkml:trace>
  <inkml:trace contextRef="#ctx0" brushRef="#br0" timeOffset="88928.263">13829 16316 0,'18'0'16,"17"18"-1,18-18 1,-18 0-16,0 0 15,-17 0-15,0 0 0,17 0 16</inkml:trace>
  <inkml:trace contextRef="#ctx0" brushRef="#br0" timeOffset="90003.1964">14270 16087 0,'-18'0'16,"36"0"-16,-36-18 0,36 18 31,0-18-15,17 18-16,-18 0 0,1 0 15,17 0-15,-17 0 0,17 36 16,-17-19-1,0 19-15,-1-19 16,-17 1-16,0 0 0,0-1 16,0 1-1,0-1-15,18 1 16,-18 0 0,35 17-1,-35-17-15,18-1 0,-1 36 16,-17-35-16,18-1 15,-18 19-15,0-19 0,-18 36 16,1-35-16,-19 0 16,1-1-16,18-17 15,-1 18-15,-17-18 16,17 0-16,0 0 16,1-18-16,17 1 15</inkml:trace>
  <inkml:trace contextRef="#ctx0" brushRef="#br0" timeOffset="90348.8103">14870 16369 0,'17'0'15,"36"-18"1,-18 18-1,1 0-15,-1-17 0,0 17 0,1-18 16,-1 18 0,-18 0-16,1 0 15</inkml:trace>
  <inkml:trace contextRef="#ctx0" brushRef="#br0" timeOffset="90521.5035">15028 16193 0,'0'35'0,"0"-70"0,0 123 16,0 0-16,18 0 16,-18-35-16,18 0 15,-1-35-15,1-1 16</inkml:trace>
  <inkml:trace contextRef="#ctx0" brushRef="#br0" timeOffset="90837.1393">15540 16122 0,'0'0'0,"0"35"16,0 1-16,18-1 0,-18 71 15,0-71 1,17 18-16,-17 0 0,18 17 16,-1-34-16,1-19 15,-18 1-15</inkml:trace>
  <inkml:trace contextRef="#ctx0" brushRef="#br0" timeOffset="91139.9486">15998 16245 0,'18'0'16,"-36"0"-16,71 0 0,18 0 15,-36 0-15,18 0 16,18 0-16,-36 0 16,-17-17-16,-1 17 15,-34 0-15</inkml:trace>
  <inkml:trace contextRef="#ctx0" brushRef="#br0" timeOffset="91280.8827">16104 16475 0,'36'0'0,"-72"0"0,107 0 16,-18 0-16,-18 0 0,36-18 15,-36 0-15,0 1 16</inkml:trace>
  <inkml:trace contextRef="#ctx0" brushRef="#br0" timeOffset="91576.1155">16792 16122 0,'0'0'16,"-17"18"-16,-1-1 15,0 36 1,18 35 0,36-35-1,-19-17-15,54-19 16,-36 1-16,0-18 0,1 0 15,17 0-15,-18 0 0,35-18 16,-34 1-16,-19 17 16,1-18-16</inkml:trace>
  <inkml:trace contextRef="#ctx0" brushRef="#br0" timeOffset="91738.5983">17092 16316 0,'0'88'15,"0"-176"-15,-18 229 0,18-88 0,-17 35 16,-1-35-16,1 0 16</inkml:trace>
  <inkml:trace contextRef="#ctx0" brushRef="#br0" timeOffset="92711.5346">27869 14781 0,'-35'0'16,"70"0"-16,-52 18 16,105 0-1,-17-18-15,17 17 16,194 19-1,-123-19-15,35 1 0,0 0 0,17 17 16,213 0 0,-230-17-16,-35-1 0,-18 19 15,-35-36-15</inkml:trace>
  <inkml:trace contextRef="#ctx0" brushRef="#br1" timeOffset="135010.3953">4921 15381 0,'18'0'16,"0"0"-16,17 0 15,53 0 1,-35 0-16,17 0 0,89 0 16,-71 0-16,1 0 15,105 0-15,-106 0 16,0 0-16,0 0 0,-17-18 16,-18 18-16,53 0 15,-54 0-15</inkml:trace>
  <inkml:trace contextRef="#ctx0" brushRef="#br1" timeOffset="136200.8616">28169 15081 0,'-35'0'0,"70"0"0,-70-17 16,17 17-16,36 0 31,35 0-31,-18 0 16,36 0-16,88 0 15,-36 0-15,318 35 16,-265-17-1,18-18-15,-17 17 0,176 18 16,-212-17-16,-18-18 16,-35 18-16,-35-18 15</inkml:trace>
  <inkml:trace contextRef="#ctx0" brushRef="#br1" timeOffset="154068.3164">2611 4022 0,'-18'0'78,"18"17"-31,-18-17-32,1 18 1,-1 0-16,18-1 16,0-34 15,35-19-15,1 1-16,-19 0 0,71-36 15,-52 36-15,17 0 16,-18-18-16,35 0 15,-34 18-15,-19 17 16,1 18-16,-18-18 0,18 18 0,-18 18 16</inkml:trace>
  <inkml:trace contextRef="#ctx0" brushRef="#br1" timeOffset="154420.5997">2469 4692 0,'0'18'0,"36"-18"31,-19-18-31,1 0 0,17 1 0,1-19 16,-1-17-16,18 1 15,0-1-15,17-18 0,54-70 16,-54 53-16,1 17 16,70-52-16,-71 70 15,-34 18-15,-1-1 16,-17 19-16,-1 17 0,1-18 0,-18 36 15</inkml:trace>
  <inkml:trace contextRef="#ctx0" brushRef="#br1" timeOffset="154668.4073">2858 4727 0,'52'-53'15,"-104"106"-15,122-141 0,-17 53 16,-18-18-16,89-71 16,-54 54-16,1-1 15,-1 1-15,1 17 0,17-18 16,-70 54-16,-1 17 15,-17 17-15</inkml:trace>
  <inkml:trace contextRef="#ctx0" brushRef="#br1" timeOffset="154856.4865">3104 4815 0,'18'-17'0,"-36"34"0,71-52 15,-17 0-15,-1 17 0,53-70 16,-35 35 0,0 18-16,53-71 15,-71 71-15,0 17 0,-17 18 16</inkml:trace>
  <inkml:trace contextRef="#ctx0" brushRef="#br1" timeOffset="155024.0944">3369 4974 0,'0'0'0,"18"-17"0,-1-1 0,19-17 16,34-36 0,-35 36-16,1 0 0,-1 17 15,18-17-15,-35 35 16</inkml:trace>
  <inkml:trace contextRef="#ctx0" brushRef="#br1" timeOffset="155674.9667">2611 5009 0,'17'-35'16,"1"18"-16,-1-19 0,72-52 15,-36 53 1,0-18-16,-1 0 0,-16 18 15,17-1-15,-36 19 0,19-19 16</inkml:trace>
  <inkml:trace contextRef="#ctx0" brushRef="#br1" timeOffset="155875.3305">2946 4833 0,'53'-53'15,"-106"106"-15,141-141 0,-53 70 16,36-35 0,-36 36-16,-17-19 0,17 19 15</inkml:trace>
  <inkml:trace contextRef="#ctx0" brushRef="#br1" timeOffset="158606.0343">6262 3757 0,'0'-18'15,"17"18"1,-34 0 171,-1 0-171,1 0-16,-19 0 16,1 0-16,-18 0 15,-17 18 1,34-18-16,1 0 15,0 0-15,-1 0 0,-34 0 16,35 0-16,-1-18 16,1 18-16,0 0 0,-53-17 15,52 17 1,-17-18-16,0 18 0,1 0 16,-72 0-16,71 0 15,0 0-15,-53 0 16,53 0-16,1 18 0,-1-18 15,0 0-15,0 0 0,-35 0 16,35 0-16,-36 0 16,54 0-1,0 0-15,0 0 0,-36-18 16,53 18-16,-52 0 16,35-17-1,-18 17-15,0 0 0,0 0 16,0 0-16,0-18 0,0 18 15,-88 0-15,70 0 16,-70 0-16,71 0 16,-1 0-16,1 18 15,-1-18-15,1 17 0,-1 1 16,0-18-16,-34 17 16,69-17-16,1 0 0,0 0 15,17-17-15,-17 17 0,0 0 16,17-18-16,-17 18 15,17 0 1,0 0-16,1 0 16,-1 0-1,0 0-15,1 0 0,-1 0 16,1-17 0,-1 17-16,-17 0 15,-18 0 1,17 17-16,1-17 15,18 18-15,-1-18 16,0 0-16,1 0 16,-1 0-16,0 0 0,18-18 15,0 1 1,0-1-16</inkml:trace>
  <inkml:trace contextRef="#ctx0" brushRef="#br1" timeOffset="159450.7847">2381 3757 0,'0'18'31,"0"-1"-15,0 19 0,-17-19-16,17 1 15,0 0-15,0 52 16,0-35-16,0 36 15,0-18-15,0 88 16,0-88-16,0 0 16,0 53-1,0-53-15,0-1 0,17 54 16,-17-53 0,0 0-16,0-18 0,18 18 0,-18-17 15,0 52 1,18-35-16,-18-18 0,0 53 15,0-53-15,17 18 16,-17-17-16,0 17 16,0-18-16,0 0 0,-17 18 0,17 35 15,0-52 1,0-1-16,0 18 0,0-18 16,0 0-16,-18 53 15,18 1 1,0-54-16,0 18 0,0 0 15,0 35-15,0 0 16,0 18 0,0-71-16,18 18 0,-18 0 15,0 35-15,0-35 16,0-17-16,0 52 16,-18 35-1,18-70-15,0-18 16,0 1-16,0-1 0,0-17 15,18 34-15,-18-16 16,17-19-16,-17 1 0,0 17 16,18 18-1,-18-35-15,0 0 0,17-1 16,-17 1-16,0 17 16,0-17-16,18-1 15,-18 1-15,0 0 16,18-18-16,-18 17 15,17-17-15,-17 18 0,0 0 16,-17-1 0,17 1-1</inkml:trace>
  <inkml:trace contextRef="#ctx0" brushRef="#br1" timeOffset="161646.0863">2381 7408 0,'-17'0'16,"34"0"-1,-17 18 1,18 0 0,0-1-16,-1 1 15,-17 0 1,0-1-16,0 1 16,18-18-16,-18 17 15,17-17 1,-17 18-16,18 0 15,0-1-15,-1 1 16,1-18-16,0 18 16,-1-18-16,1 0 0,17 17 15,-17-17-15,17 0 0,36 0 16,-18 0 0,-18 0-16,18 0 0,-18-17 15,18 17-15,35 0 16,-53 0-16,1 0 0,-1 0 15,36 0-15,-36 0 16,0 0-16,-17 0 16,52 0-16,-52 0 15,0 0-15,17 0 0,-17 0 16,17 0-16,18 0 16,-36 0-16,19 0 0,17 0 15,-18 0-15,-18 0 16,19 0-16,-1 0 0,18 0 15,-18 0 1,36 0-16,-54-18 16,19 18-16,17 0 15,-18 0-15,0 0 0,18 0 16,-18 0 0,1 0-16,-1 0 0,0 0 15,0 0-15,1 0 0,34-18 16,-52 18-16,17 0 15,18 0-15,-18 0 16,1 0-16,17-17 16,-18 17-16,-17 0 15,52 0-15,-35 0 16,-17-18-16,17 18 0,1 0 16,-19 0-16,54 0 15,-36 0-15,18 0 16,-35 0-16,52 0 15,-52 0-15,17 0 16,0 0-16,1 0 0,34 0 16,-35 0-1,1 0-15,-1 0 0,0 0 0,18 0 16,-18 18 0,1-18-16,-1 17 0,18-17 15,-18 18-15,-17-18 16,17 0-16,18 18 15,-35-18-15,17 0 0,-17 0 16,17 0-16,-17 0 16,34-18-16,-34 18 15,17 0-15,-17 0 16,0 0-16,-1 0 62,1-18-46,-18 1 62,0-1-62,0 0-1,0 1-15,0-1 0,18 1 16,-18-1 0,0 0-16,0-17 0,0 17 15,0 1-15,0-1 0,-18-35 16,36 18-16,-18 0 16,0-1-16,0-17 15,0 18-15,0 0 16,0 17-16,0-52 15,0 52-15,0-17 0,0-36 16,0 18-16,0 18 16,0-18-16,-18 18 0,18-18 15,0-35 1,0 52-16,18 1 0,-18-18 16,0 18-16,0 0 0,0-1 15,0-34-15,0 17 16,0 18-16,-18-18 0,18 17 15,-18-69 1,18 52-16,-17 0 0,17 0 16,-18 18-16,18-54 15,0 54-15,-18 0 0,18 0 16,0-1-16,0-34 16,0 17-16,0 18 0,0-18 15,0-53 1,18 53-16,-18 0 0,0-35 15,0 52-15,18-16 16,-18 16-16,0 1 0,0 0 16,0-1-16,0-16 0,0-37 15,0 36 1,0 0-16,0 1 0,0-54 16,17 0-1,-17 53-15,0 0 0,18-35 16,0 53-1,-18-1-15,0 1 0,0 0 16,0 17-16,0-17 0,0-18 16,0 18-16,17-1 15,-17-17-15,0 1 16,0 34-16,0 0 16,0 1-16,-17 17 0,-1 0 15,18 17 1,-18 1-16</inkml:trace>
  <inkml:trace contextRef="#ctx0" brushRef="#br2" timeOffset="172318.8285">6332 7567 0,'0'-18'31,"18"36"48,-18 17-64,0 1-15,18-1 16,-18 0-16,0 0 15,0 1-15,0 17 0,0 35 16,0-53-16,0 53 16,0-35-1,0 0-15,0-18 0,0 18 16,0 0-16,17 18 16,-17-18-16,0 17 15,0-34-15,0 52 16,0-71-1,0 1-15,0 0 0,18-1 16,-18 19 0,0-19-16,0 1 15,0 0 48,0-1-32,0 1-15,0-1-1,0 1 1,0 0 0,0-1-1,18-17 1,-18 18 31,17-18-16,-17 18-15,18-18-1,-1 0 16,1 17-15,0-17-16,-1 0 16,19 0-16,-1 0 15,0 0-15,1 0 0,-1 0 16,0 0-16,0 0 0,36-17 16,-36 17-16,0 0 15,1 0-15,-19 0 0,54 0 16,-36 0-1,0 0-15,36 0 16,-36 0-16,1 0 0,-19 0 16,19 0-16,-1 0 0,-18 0 15,36 0 1,-17 0-16,-19 0 0,19 0 0,-1 0 16,-18 0-1,1 0-15,0 0 0,-1 0 16,1 0 62,-18-18-62,-18 0-1,18 1-15,-17-1 0,-1-35 16,18 36-16,0-19 15,-18 1-15,18 0 0,0-36 16,0-35 0,0 71-16,0-71 15,0 71-15,18-53 16,0 35-16,-18 18 16,17-1-16,-17-52 15,18 53-15,-18 0 16,0-18-16,0 17 0,0 1 0,0 0 15,0-1-15,0 1 0,0 0 16,-18 17 0,18 1-16,0-1 15,0 0 1,-17 18 0,-1 0-1,18-17 1,-18 17-1,1 0 1,-1 0 0,1 0-16,-19 0 0,-34 0 15,17 0-15,0 17 0,-18-17 16,-70 0 0,71 0-16,-1 18 0,18-18 15,-17 0-15,-54 0 16,89-18-16,0 18 0,-1 0 15,19 0-15,34 0 16,19 0 0</inkml:trace>
  <inkml:trace contextRef="#ctx0" brushRef="#br2" timeOffset="172652.9947">6385 8008 0,'0'-18'16,"18"-17"-16,17 18 15,18-54-15,-18 18 16,18 18-16,36-71 16,-37 71-16,-16-1 15,-1 19-15,-17 17 0,-1 0 16,-17 17-16</inkml:trace>
  <inkml:trace contextRef="#ctx0" brushRef="#br2" timeOffset="172843.918">6473 8202 0,'0'0'0,"18"-18"15,35-34-15,-18 16 16,54-52-1,-54 35-15,18 0 0,0 0 16,0 0-16,-18 18 0,18-18 16,-36 53-16,-17 18 15,-17-1 1</inkml:trace>
  <inkml:trace contextRef="#ctx0" brushRef="#br2" timeOffset="173021.5357">6544 8467 0,'71'-89'16,"-142"178"-16,195-230 0,-54 70 15,-17 0-15,88-87 16,-70 87-16,-1 18 16,-17 0-16,35-17 15,-70 70-15,-18 17 16</inkml:trace>
  <inkml:trace contextRef="#ctx0" brushRef="#br2" timeOffset="173181.2431">6738 8714 0,'71'-53'15,"-142"106"-15,195-142 0,-72 37 0,54-72 16,-35 53-16,-1 19 15,-17-1-15,0 0 0,-35 17 16,0 36-16</inkml:trace>
  <inkml:trace contextRef="#ctx0" brushRef="#br2" timeOffset="173313.7095">7197 8749 0,'106'-106'0,"-212"212"0,264-265 16,-122 106-16,34-35 16</inkml:trace>
  <inkml:trace contextRef="#ctx0" brushRef="#br2" timeOffset="175530.0991">5680 6315 0,'-18'17'16,"-17"-17"-16,17 0 15,1 0-15,-19 0 0,-34 0 16,17-17-1,0 17-15,-18 0 0,-87 17 16,52 1-16,18-18 16,-18 18-16,0-1 0,-18 19 15,19-19-15,-1 18 0,-71 18 16,89-35 0,35 0-16,-35 17 15,53-35-15,-1 0 16,19 18-16,-1-18 15,1 0 17,17 17-17,-18 1-15,18 0 0,-18 17 16,1 0-16,17 53 16,0-35-1,0 0-15,0 18 0,0 17 16,0-18-16,0 19 0,0 122 15,-18-87-15,18-1 16,-35 124 0,35-123-16,-18-19 0,18 19 15,0-18-15,0-18 0,0 0 0,0 89 16,0-89 0,0-18-16,0 18 0,18-17 15,-36 17-15,18 53 16,0-70-16,0-1 0,0 19 15,0-54-15,18 0 16,-1-17-16,1-1 16,35 1-16,-18-18 15,36 18-15,-36-1 16,18-17-16,-18 18 0,53 0 16,-35-1-16,53 1 15,-53 0 1,18-1-16,-1 1 15,18-18-15,1 18 0,-1-18 0,106 35 16,-106-18-16,106 19 16,18-1-1,-89 0-15,-17-17 16,17 0-16,1-1 0,-18 1 16,0-1-16,105 19 15,-123-19-15,1 1 0,-1 0 16,71 35-1,-106-36-15,17 1 0,36-1 16,-53-17-16,-18 18 16,0-18-16,-17 0 0,0-18 15,-18 1-15,0-1 16,-18-52 0,-17-54-1,35 71-15,0-17 0,0-1 16,0-105-16,0 88 15,0-1-15,35-140 16,-17 123-16,-1-141 16,1 124-16,-18-1 15,0 1-15,0-18 0,0 17 16,0-34-16,-18-142 16,1 141-16,-1 0 0,18 36 15,0-1-15,0-52 16,0 105-16,-18-35 15,18 54-15,-17-1 16,17 17-16,0 1 0,-18-18 16,18 18-16,-18 0 0,18-54 15,-17 54-15,17 17 16,-18-17-16,18 18 0,-17-1 16,-1 36-1,0 34 1,1-34-16</inkml:trace>
  <inkml:trace contextRef="#ctx0" brushRef="#br2" timeOffset="177540.2791">8220 7620 0,'-18'0'31,"-17"0"-15,17 0-16,1 0 15,-19 0-15,-70 0 16,36 0-16,-1 0 0,-35 0 16,-105 18-1,87-18-15,-17 17 0,-159 19 16,142-36-16,-1 17 0,0 1 15,0-18-15,1 0 16,17 0-16,-124 0 16,141-18-16,19 18 15,16 0-15,-87 0 16,105 0-16,19-17 0,34 17 16,-17 0-16,17 0 15,18 17 1,0 1-1,0 17 1,0-17-16,0 17 16,0-17-16,0 52 15,0-34-15,-18 16 0,18 1 16,-17 0-16,17 88 16,-18-70-16,18 17 0,0 0 15,0 36-15,0 123 16,18-124-16,-18 124 15,0-123-15,0-1 16,17-17-16,-17 0 0,0 0 16,0 105-1,-17-105-15,17-18 0,17 18 16,-17-18-16,0 18 0,18 71 16,0-89-16,-1 0 15,19-18-15,-19-17 0,18 36 16,1-1-1,-19-53 1,-17-17-16,18 17 16,-18-17-16,18-18 15,-18 17-15,17-17 0,19 18 16,-19-18-16,19 0 16,34 0-1,-17 0-15,0 0 0,53-18 16,-36 18-16,1 0 15,17 0-15,-17 0 0,17 0 16,0 0-16,106 0 16,-71 0-16,1 0 0,105 0 15,-105 0 1,-1 0-16,1 18 0,-1-18 16,-17 18-16,0-18 0,0 0 15,105 0-15,-122 0 16,52 0-16,-71 0 15,-17 0-15,-18 0 16,1 0-16,-1 0 0,-17 0 0,-1-18 16,1 0-1,-1 18-15,-17-17 0,0-1 16,0 0-16,0-52 16,0 35-16,0-1 0,0-17 15,0-17-15,18-71 16,-18 52-16,0-122 15,0 70-15,0 0 16,0-18-16,18-18 0,-18 1 16,17 0-16,1-177 15,0 176-15,-18 1 16,17 17-16,-17 18 0,0 0 16,0 35-16,0-88 15,0 124-15,0-1 0,0 1 16,-35-1-1,17 53-15,1 18 0</inkml:trace>
  <inkml:trace contextRef="#ctx0" brushRef="#br2" timeOffset="178909.6308">9366 7567 0,'-88'0'16,"176"0"-16,-211 18 0,52-18 0,18 0 15,-105 0 1,52 0-16,-106 0 16,89 0-16,-1 0 0,-158-18 15,123 0-15,0 1 16,1-1-16,-1 18 0,-106-17 15,142 17 1,35 17-16,-71 18 16,106-17-16,-18 0 0,36-1 15,-18 1-15,18 17 16,17-35-16,18 18 0,-17-18 16,17 18-16,0-1 15,0 1 1,0 17-1,0-17-15,-18 52 16,18-34 0,0-1-16,-18 18 0,18 0 15,0-18-15,0 18 0,0 0 0,-17 70 16,17-35 0,0 71-1,-18-71-15,18 18 0,-18 0 16,18 0-16,-17 0 0,-1 17 0,1-17 15,-1 88 1,18-106-16,0 0 0,0 1 16,0-1-16,18 71 15,-18-71-15,17 0 0,-17 0 16,18 106 0,-18-88-16,17-18 0,-17 0 15,18-17-15,-18 0 0,18-36 0,17 35 16,0-52-1,-17 0-15,0-1 16,17 1-16,0 0 16,-17-18-16,17 17 15,0-17-15,-17 0 0,35 0 16,35-17 0,-53 17-1,36-18-15,-1 18 0,1-18 0,17 18 16,18 0-16,141-17 15,-106 17-15,159-36 16,-159 19-16,159-1 16,-159 0-16,-17 18 15,17 0-15,106-17 16,-124 17-16,-17 0 16,-18 17-16,0-17 0,-17 0 0,35 0 15,-71-17 1,-17 17-16,-1 0 0,-17-18 15,-17 1-15,-1-1 16,-35-35 0,35 35-16,1-17 0,17 0 15,-18-18-15,18-53 16,0 36-16,0-1 0,18-17 16,17 0-16,18-124 15,-18 71-15,1 17 0,-1-17 16,0-18-16,18-140 15,-35 175-15,-18-17 16,-18-141 0,0 141-16,-35-142 15,36 142-15,-1 18 0,1 17 0,-1 35 16,0-34 0,18 52-16,-17 35 15,-1 0-15,0 18 0,-35 0 16,18 0-16,17 18 15</inkml:trace>
  <inkml:trace contextRef="#ctx0" brushRef="#br0" timeOffset="220614.3384">13176 1323 0,'0'0'0,"36"0"0,-1 0 0,35 0 16,-17-18 0,-17 18-16,34-17 15,-35 17-15,1 0 16,-19-18-16</inkml:trace>
  <inkml:trace contextRef="#ctx0" brushRef="#br0" timeOffset="221744.7648">14288 917 0,'-89'0'16,"178"0"-16,-231 18 0,107-18 15,-18 35-15,18 0 16,35-17-16,0 17 0,18-17 16,34 35-1,-16-18-15,17-17 0,0 17 0,0-17 16,35 17-1,-53-35-15,0 35 16,-17-35-16,-36 18 16,1-18-16,-1 0 0,-70 0 15,53 0-15,-18 0 16,35 0 0,0-18-16</inkml:trace>
  <inkml:trace contextRef="#ctx0" brushRef="#br0" timeOffset="222093.4721">14587 494 0,'18'70'16,"-18"1"-1,0 0-15,18 87 16,-18-69-16,0 69 15,0-87-15,0-1 0,0 19 16,0-72-16,0 18 16,17-52-1,1-36 1,0 18-16,-1-18 16,18-18-16,-35 36 15,18 35-15,0 0 16,-1 18-16,-17 17 15,0 18 1,0-18-16,0 0 0,0 18 16,18-35-16,0-18 15,-1 0 1</inkml:trace>
  <inkml:trace contextRef="#ctx0" brushRef="#br0" timeOffset="222331.9248">14975 1217 0,'18'53'16,"-53"-124"-16,52 89 0,1 53 0,-18-54 16,18 1-16,-18 0 15,17-18 1,-17-18-16,-17-17 16,17 17-16,0-17 15,0-1-15,0 19 0,0-36 16,0 35-1,17 1-15,1 17 16,0 0-16,17 17 16,-17 1-16,-18 0 0,17-1 15</inkml:trace>
  <inkml:trace contextRef="#ctx0" brushRef="#br0" timeOffset="222483.5598">15328 1164 0,'0'18'0,"18"-1"16,-177-34-16,318 70 16,-177-124-16,36 159 0,-1-88 0,-17 18 15,18-18 1,-18-18 0</inkml:trace>
  <inkml:trace contextRef="#ctx0" brushRef="#br0" timeOffset="222820.5027">15505 1252 0,'0'-53'16,"0"106"-16,0-141 0,17 71 15,1-19-15,0 1 16,17 35-16,-18 0 16,1 0-16,17 53 15,-35-35-15,0-1 16,18 36-1,0-35-15,-1 17 16,1 0-16,-18-17 0,18-18 16</inkml:trace>
  <inkml:trace contextRef="#ctx0" brushRef="#br0" timeOffset="223027.4109">15699 653 0,'35'88'15,"-70"-176"-15,88 229 0,-36-88 0,36 53 16,-35-54-16,-1 19 16,-17-18-16,18 0 0,17 35 15,-17-53 1,-18-17-16,18 0 0</inkml:trace>
  <inkml:trace contextRef="#ctx0" brushRef="#br0" timeOffset="223209.8706">16051 1058 0,'-17'0'15,"-1"0"-15,0 36 16,18-19-1,0 1-15,18 0 0,17-1 16,1 1-16,17-1 16,-36-17-1,1 0-15</inkml:trace>
  <inkml:trace contextRef="#ctx0" brushRef="#br0" timeOffset="223337.3999">16210 1111 0,'35'36'31,"-35"-19"-31,18 1 0,0 17 16,-1-17-16,19-1 15,-19 19-15</inkml:trace>
  <inkml:trace contextRef="#ctx0" brushRef="#br0" timeOffset="223537.5799">16439 1446 0,'0'0'0,"0"36"0,0-1 0,-17 18 16,-1-18-16,1 0 15,-1-17 1,0-18-16,-35-18 16,36 1-16,-19-36 15,36 0-15,0 18 16,0-18-16,18 0 0,35-35 16,-18 52-16,36-17 15,-36 53 1,-17-17-16,-1 17 0,19 0 15</inkml:trace>
  <inkml:trace contextRef="#ctx0" brushRef="#br0" timeOffset="223982.6342">17586 1005 0,'-18'18'16,"36"-36"-16,-71 36 0,35 17 0,1-17 15,-18 35 1,35-18-16,0-17 0,17 17 16,18-17-16,-17-18 0,17 17 15,18-17-15,35-35 16,-52 17-16,-19-17 0,19 18 15,-36-72 1,-18 72-16,-53-19 16,36 19-16,0 17 15,0 0-15,-1 17 0,19 1 16,-1 35-16</inkml:trace>
  <inkml:trace contextRef="#ctx0" brushRef="#br0" timeOffset="224255.8254">18062 1041 0,'0'17'15,"0"-34"-15,0 52 16,0-17-16,0 17 0,0-17 16,18 34-1,0-34-15,-1 0 0,18-1 0,18 1 16,-35-18-1,0-35 1,-18 17-16,17-17 0,-17 17 16,-17 1-16,17-19 0,0 19 15,0-19-15,0 19 16,17 34 0,1 1-16</inkml:trace>
  <inkml:trace contextRef="#ctx0" brushRef="#br0" timeOffset="224433.359">18380 1005 0,'17'-35'16,"-34"70"-16,52-87 0,0 34 16,-17 0-16,17 1 0,0-1 15,36 0-15,-53 18 16,-1-17-16,1 17 0,0 0 15,-18-18 1</inkml:trace>
  <inkml:trace contextRef="#ctx0" brushRef="#br0" timeOffset="224566.5962">18556 670 0,'0'0'0,"0"36"0,0 16 16,18 54-16,-1-70 15,19 52-15,-1-35 16,-17-18-16,-1-17 16,1 17-16</inkml:trace>
  <inkml:trace contextRef="#ctx0" brushRef="#br0" timeOffset="224934.9834">18891 1111 0,'0'106'0,"0"-212"0,0 265 15,0-106-15,0 53 16,18-71-16,-18 0 0,0 1 16,-18-36-1,-17-53 1,35 0-16,-18 0 15,1 0-15,-1-106 16,18 71-16,18-53 16,-1 106-16,1-1 15,17 36-15,1 0 0,-1 0 0,18 53 16,-36-17 0,-17-1-16,0 0 0,0 0 15,-17 18-15,-1-35 0,-17 35 16,17-53-16,36-18 31,-1 1-15</inkml:trace>
  <inkml:trace contextRef="#ctx0" brushRef="#br0" timeOffset="225206.1346">19191 1023 0,'-18'53'16,"36"-106"-16,-36 141 0,18-70 15,0 17-15,36 0 16,-19-35 0,1-17-16,0 17 0,17-18 15,-35 1-15,35-36 16,-35 17-16,18 19 0,-18-1 16,0 0-16,18 36 31,-1 35-16,-17-35-15,18-1 0,-1 36 16,1-35 0,17-18-16,-17 0 15</inkml:trace>
  <inkml:trace contextRef="#ctx0" brushRef="#br0" timeOffset="225416.625">19544 353 0,'18'70'0,"-36"-140"0,53 211 16,-35-71-16,18-17 0,17 71 16,-35-54-16,35 19 15,-17-36-15,0-18 16,-18 0-16,0-17 0,0-1 15</inkml:trace>
  <inkml:trace contextRef="#ctx0" brushRef="#br0" timeOffset="225558.2576">19650 758 0,'106'0'16,"-212"0"-16,264 0 15,-122-17-15,17 17 0,-18-18 0,-17 18 16,-1 0 0</inkml:trace>
  <inkml:trace contextRef="#ctx0" brushRef="#br0" timeOffset="237069.9214">13353 2240 0,'17'0'15,"19"0"1,16 0-16,1-17 0,53-1 15,-53 18 1,0-18-16,0 18 0,-35-17 16,-1 17-16</inkml:trace>
  <inkml:trace contextRef="#ctx0" brushRef="#br0" timeOffset="241611.8163">14305 2134 0,'18'0'31,"35"0"-15,-18-17-16,53-1 16,-53 0-16,1 18 0,17-17 15,-36 17 1,1 0-16</inkml:trace>
  <inkml:trace contextRef="#ctx0" brushRef="#br0" timeOffset="241866.806">14534 1746 0,'-17'0'15,"34"0"-15,-34-17 0,17 34 16,0 36-1,17 0-15,-17 18 16,18-1-16,-18 1 0,18 17 0,-1 35 16,1-17-1,0-53-15,-18-18 16,0-17-16,17 0 16</inkml:trace>
  <inkml:trace contextRef="#ctx0" brushRef="#br0" timeOffset="242252.2422">14676 1640 0,'17'18'16,"-34"-36"-16,52 71 15,-18-17-15,19 69 16,-19-52-16,1 18 15,0-1-15,-18 1 0,0-18 0,17 35 16,1-70-16,-18-1 16,0 1-1,0-36 1,18-52 0,-1 35-16,1-1 0,17-34 15,-17 52-15,17 0 16,-17 18-16,-1 18 15,1 0-15,-18 17 16,0 36-16,0-36 16,0-17-16,0 17 0,0-18 15,0 1-15,0 0 16,18-36 0,-18 0-1</inkml:trace>
  <inkml:trace contextRef="#ctx0" brushRef="#br0" timeOffset="243025.7589">15152 2293 0,'0'18'15,"0"-36"-15,17 36 16,-17-36 0,0-17-1,0 17-15,0 1 16,0-1-16,0 0 0,18 18 15,-18-17-15,35 17 16,-17 0-16,0 0 16,-1 0-16,1-18 0,35 18 15,-36 0-15,1 0 16,-36 0 15,1 18-31,-18 17 16,17 18-16,0-36 15,18 19-15,0-19 16,18 19-16,17-36 0,-17 17 16,52-17-16,-52 0 15,17-17-15,36-19 16,-53 19-16,-1-1 0,-17 0 16,0 1-16,-17-18 15,-1 17-15,-17 0 16,17 1-16,0 17 0,-17 0 15,17 0-15,1 17 16,34-17 0,1 18-16,35 0 15,-18-1 1,1-17-16,-1 0 16,-18 18-16,1-18 15,0 17 1,-18 1-1,17-18 17,-17-18-17,18 18 17,0 18-17,-1 0-15,1-18 0,0 17 16,-1-17-1,1 0-15,-1-17 0,19-1 16,-19 18-16,-17-18 16,0-17-1,0 18-15,0-1 0,-17 0 16,17 36 15,17 17-31,1-35 16</inkml:trace>
  <inkml:trace contextRef="#ctx0" brushRef="#br0" timeOffset="243301.2764">16051 2258 0,'0'0'0,"18"17"16,0 36 0,-18-17-16,17-1 0,19 53 15,-36-35-15,17 35 16,-17-53-1,0 1-15,-17-1 16,-1 0 0,0-35-16,-17 0 0,17 0 15,1-17-15,-19-19 16,19 1-16,17-53 16,17 35-16,19 0 0,34-17 15,-17 52-15,0 0 16,-18 1-16,1-1 0,-1 18 15,18 0 1,-35 0-16</inkml:trace>
  <inkml:trace contextRef="#ctx0" brushRef="#br0" timeOffset="243895.0357">17216 2134 0,'0'-35'16,"0"70"-16,0-88 0,-18 36 16,18-1-16,-35 18 15,-1 0 1,-17 71-1,1-1-15,52-34 16,0 16-16,17-34 16,1 0-16,17-1 15,-17-17-15,17 0 0,53-17 16,-35-19 0,-35 19-16,-1-18 0,1 17 15,-18-53-15,-18 54 16,1-1-16,-1 0 0,-17 18 15,0 0 1,17 18-16,0 0 16,18 17-16,18 0 15,17-17-15,-17 0 0,17-1 16,18-17-16,18 18 16,-36-18-16,18 0 15,-36-18-15,1 1 16</inkml:trace>
  <inkml:trace contextRef="#ctx0" brushRef="#br0" timeOffset="244225.7646">17515 2117 0,'0'53'16,"0"-36"-16,18 19 0,0-19 16,17 18-16,0-17 15,-17 0-15,17-18 16,-17 0-16,-1-18 15,-17 0 1,0 1-16,-17-1 16,17 1-16,0-1 15,17 18-15,1 18 16,0-1 0,-1 1-16,19-18 0,-19 0 0,36 17 15,-18-17 1,-17-17-16,-18-1 15,18 18-15,-18-17 0,-18-19 16,0 19 0,1-19-16,-1 19 0,18-1 15,0 0-15</inkml:trace>
  <inkml:trace contextRef="#ctx0" brushRef="#br0" timeOffset="244809.4635">18168 2152 0,'-35'-18'16,"70"36"-16,-88-18 0,36 0 16,17 35-1,0-17-15,0 17 0,17 0 16,18-35-16,-17 18 15,0-18-15,17 0 16,-17 0-16,-18-18 16,17-17-1,-17 18-15,-17-1 16,17 0-16,0 1 16,0-1-16,-18 18 15,18 18-15,18-1 16,-18 1-1,17 0-15,-17-1 0,36 1 16,-19-1-16,18-17 16,18 0-1,-17-17 1,-19 17-16,19 35 16,-36 0-16,17-17 0,1 70 15,-1-53 1,-17 54-16,18-54 15,-18 0-15,-18 0 0,18-17 16,-17-18-16,-1 18 0,1-1 16,-1-17-1,0-17-15,1-1 0,-1 0 16,0-52-16,18 17 16,18-35-16,17 53 15,-17-1-15,52-17 16,-34 18-16,-19 17 15,1 18-15,0 0 0,17 0 16</inkml:trace>
  <inkml:trace contextRef="#ctx0" brushRef="#br0" timeOffset="245512.9768">19332 2011 0,'0'53'16,"0"-18"-16,0-17 16,0 17-16,36 18 15,-19-35-15,1-1 16,-1 1-16,1-1 0,0-17 16,-1-17-16,-17-1 15,0 1-15</inkml:trace>
  <inkml:trace contextRef="#ctx0" brushRef="#br0" timeOffset="245603.9058">19315 1799 0,'35'0'0</inkml:trace>
  <inkml:trace contextRef="#ctx0" brushRef="#br0" timeOffset="245835.7086">19579 2187 0,'0'0'0,"0"18"0,18-18 15,-1-35-15,1 17 16,17-17-16,-17-1 16,0 19-16,-1-1 15,1 18 1,-18 18-16,0-1 0,0 1 15,0 17-15,0 18 16,0-35-16,18 17 0,-18-17 16,35 17-1,-18-17-15</inkml:trace>
  <inkml:trace contextRef="#ctx0" brushRef="#br0" timeOffset="246389.8263">19914 1552 0,'0'0'0,"-17"-17"15,17 34 1,0 54 0,17 35-16,1-36 15,0-17-15,-1 18 0,36 52 16,-53-88-16,18 1 15,-1 34-15,-17-52 16,-17-18-16,-1 0 16,-17 0-16,17-18 0,1-17 15,-36-18 1,35 35-16,0-17 0,18 17 16,0 1-16,18-18 15,35 17-15,18 0 16,-19 18-16,-16-17 15,-1 17-15,36 0 16,-36 0-16,-18 17 16,1-17-16,-36 18 15,18 0-15,-17-1 16,-1 36-16,18-35 16,0-1-16,18 19 0,-18-19 15,53 1 1,-18-18-16,0 0 0,-17 0 15,52-18-15,-52 1 16,-18-1-16,18 0 0,-18 1 16,-18-1-16,-35-17 15,18 0-15,17 17 16,-17 0-16,0 1 0,-1 17 16,19 0-16,-1 0 15,1 0-15,17 17 16</inkml:trace>
  <inkml:trace contextRef="#ctx0" brushRef="#br0" timeOffset="247678.7403">21537 1640 0,'-35'-70'15,"17"52"-15,-35-52 16,36 34-16,-1 19 16,-17-1-16,-1 18 15,19 18-15,-1-1 16,18 36-16,-17 0 0,17 0 15,17 18-15,-17-1 0,35 54 16,-17-54-16,17-17 16,1 35-1,-19-52-15,1-19 0,-18 1 0,18-18 16,-36 0 0,0-18-16,-17-17 15,17 0-15,1-18 16,-1 18-16,18 17 15,18-35 1,-1 53-16,1 0 0,0 0 16,17 18-16,-17-1 0,17 19 15,-18-19-15,-17 1 16,0-1-16,18-17 0,-18 18 16,-18-18-1,18-18 1,18-34-16,-18 16 15,35-17 1,1 18 0,-19 35-1,19 0 1,-19 0-16,1 0 0,-1 18 16,1-1-1,0 1 1,-18 0-16,0-1 0,17 1 15,1 17 1,0-17-16,-18-1 0,17 1 0,36 0 16,-35-18-1,0 0-15,-1 0 0,-17-18 16,0 0-16,0-17 16,0 18-16,-17-19 0,-1 19 15,-35-36 1,18 35-16,-1 0 0,19 1 15,-1 17-15,0 0 0,1 0 16</inkml:trace>
  <inkml:trace contextRef="#ctx0" brushRef="#br0" timeOffset="248062.6988">22119 2081 0,'-17'36'15,"34"-72"-15,-52 72 0,35-19 0,0-34 32,18-19-17,-1 1-15,-17 17 0,18-17 16,-1 18-16,1-19 0,0 19 16,-1-1-16,1 18 15,0 0 1,-1 18-16,-17 35 15,0-36-15,0 1 0,18-18 16,-18 17-16,18-17 16,-1 0-16,1-17 15,-1-1-15,1 1 0,0-1 16,-1 0-16,1 1 16,0 17-16,-1 0 15,1 17-15,-18 1 0,18 0 16,-18 17-16,0 18 15,0-36-15,0 1 0,17 17 16</inkml:trace>
  <inkml:trace contextRef="#ctx0" brushRef="#br0" timeOffset="248620.4454">23142 1993 0,'0'0'0,"36"-17"15,-19 17-15,18-18 16,54-17-16,-54-1 16,0 19-16,-17-1 15,-1 0-15,1 1 0,-18-1 0,-18-17 16,1 35 0,-1-18-16,-17 18 0,-36 36 15,36-1-15,0 0 16,17 0-16,1 36 15,17-36-15,35 0 0,0 1 16,0-19-16,71 19 16,-53-36-16,0 0 15,0-18-15,35-17 16,-70 17-16,-1 0 16,1-17-16</inkml:trace>
  <inkml:trace contextRef="#ctx0" brushRef="#br0" timeOffset="248912.7595">23689 1905 0,'-18'-18'16,"-35"18"-1,124 18-15,-159-18 0,70 18 0,1 35 16,17-18 0,17 0-16,-17-17 0,35 17 15,-17-17-15,17-18 0,18 17 16,-17-17-16,-1-17 16,0-36-16,-17 17 15,-18-16-15,0 16 16,0-17-16,0 0 0,-18 1 0,1-1 15,-1-18-15,-53-52 16,54 70-16,-19 17 16,19 19-16,-1 17 0,0 53 15,1 0-15,17 0 16,17 17-16,1-17 0,17 18 16,36 52-1,-36-52-15,18-19 0,35 19 16,-52-36-16,17-17 15</inkml:trace>
  <inkml:trace contextRef="#ctx0" brushRef="#br0" timeOffset="249564.8497">24095 1940 0,'0'0'0,"-36"0"15,19 0-15,-18 53 16,35-35-16,-18 35 15,36-36-15,-1 1 0,1-18 16,17 18 0,-17-18-16,-1 0 0,1-18 15,0 18-15,-18-18 0,17 1 16,-17-1 0,0 36-1,0 52 1,0-17-16,18 35 15,-18-35-15,18-17 0,-18 17 16,0-18-16,0-18 16,0 19-16,0-19 0,0 1 0,-36 0 15,19-18 1,-1-18-16,-17-17 16,17-1-16,0 1 0,1-18 15,17 0-15,-18-35 16,18 53-16,18 0 15,-1-1-15,1 19 0,0-1 16,-1 18-16,1 0 16,0 18-1,-1-18-15,1 17 16,0-17-16,17 0 0,-18 0 0,1 0 16,53-17-1,-54-1-15,19 0 0,-19 1 0,19-19 16,-19-16-1,-17 34 1,-17-17-16,-1 35 0,-35-18 16,35 18-1,-17 0-15,0 18 16,35 17-16,0 0 0,0 0 16,53 36-1,0-53-15,0 17 0,-1-17 0,1-18 16,0 17-16,35-34 15,-52 17-15,-19-18 16,1 18-16,-18-18 16</inkml:trace>
  <inkml:trace contextRef="#ctx0" brushRef="#br0" timeOffset="258701.102">1341 2699 0,'0'-18'31,"0"36"63,0-1-79,0 19 1,0-1-16,0-17 15,0 17-15,0 0 0,0 0 16,0 1-16,0-1 0,0 0 16,0 1-16,0 34 15,0-35-15,0 1 16,0-1-16,0 18 0,0 35 16,0-53-16,0 18 15,0-17-15,0 16 0,17 37 16,-17-36-16,0-1 15,0 37 1,0-54-16,0 0 0,0 0 16,0 18-16,18-17 0,-18-1 15,0 0-15,0 1 0,0 52 16,-18-53-16,18 18 16,0 0-16,0-18 15,0 18-15,18 0 0,-18 0 16,0 0-16,0 0 0,0 53 15,0-54-15,0-16 16,0 52 0,0-35-16,0-18 0,0 0 15,0 18-15,0-17 0,0 16 16,0 37-16,17-54 16,-17 18-16,0 0 0,18-18 15,-18 18-15,0-18 16,0 18-16,0-18 0,18 54 15,-18-54-15,0 0 16,0 18-16,0-18 0,0 1 16,0 52-16,-18-53 15,18 53-15,0-52 16,0-1-16,0 53 16,-18 0-1,18-35-15,0 0 0,0-18 16,-17 71-1,17-70-15,0 16 0,0 1 0,0-17 16,0 69-16,-18-69 16,18 17-16,0 0 0,0-1 15,-17 37 1,17-36-16,0 0 0,0-1 16,0-16-16,0 70 15,0-54-15,-18 1 0,18 0 16,0 0-16,0 71 15,0-71-15,-18 70 16,18-70-16,0 18 16,0-19-16,0 19 0,0-18 15,0 70 1,0-70-16,-17 0 0,17 71 16,0-54-16,0-17 15,0 18-15,0-18 0,0 17 16,0 1-16,17-18 0,-17 17 15,0 54-15,0-54 16,0-17-16,0 18 0,0 52 16,0-70-1,0 18-15,0-18 0,0 17 16,0 54 0,0-54-16,0-17 0,0 0 0,0 70 15,0-70-15,0-17 16,0 70-1,0-54-15,0-16 0,0 17 16,0 0-16,0-18 0,0 18 16,0 53-16,0-54 15,0 54-15,0-53 16,0 0-16,0-18 0,0 71 16,0-70-1,0 16-15,0-16 0,0 17 16,0 35-16,-17-53 15,17 18-15,0-18 0,-18 54 16,0-37-16,18-16 16,0-1-16,0 0 15,0 1-15,-17 16 16,17-16-16,0-19 0,0 19 16,-18 17-16,18 17 15,0-52 1,0 17-16,0-17 0,0-1 0,0 36 15,0-35 1,0 17 0,18-35-16</inkml:trace>
  <inkml:trace contextRef="#ctx0" brushRef="#br0" timeOffset="260115.8867">1411 12418 0,'-18'0'16,"18"-18"15,-17 18-16,34 18 48,19-18-47,-19 0-16,19 17 15,17-17-15,-18 18 16,35-18-16,-17 0 15,36 0 1,-19 18-16,-17-18 0,18 0 16,17 0-16,53 0 15,18 0-15,-71 0 16,0-18-16,88 18 16,-87 0-16,-1 0 15,0 0-15,18 0 0,88 0 16,-106 18-16,106-18 15,-88 0-15,-18 0 16,18 0-16,-18 0 0,18 0 16,88 0-1,-88 17-15,0-17 0,-18 18 16,0-18-16,106 35 16,-88-17-16,-18 0 0,106-1 15,-106 1-15,18-18 16,0 0-16,-18 17 0,18-17 15,-18 0-15,18 0 0,88 0 16,-18 0 0,-70 0-16,-18 0 15,1 0-15,17 0 0,70-17 16,-88 17-16,0 0 16,89-18-1,-89 18-15,0 0 0,0 0 16,-17 0-16,17 0 0,71 0 15,-89 0-15,89 0 16,-88 0-16,-1 0 16,1 0-16,-1 0 0,1-17 15,-1 17-15,54 0 16,-54 0-16,-17-18 0,88 18 16,-88 0-1,18 0-15,-18 0 16,17 0-16,-17 0 0,0 0 0,18 0 15,52-18 1,-52 18-16,52 0 16,-70 0-16,0 0 0,18 0 15,-18 18-15,0-18 0,70 0 16,-70 0-16,0 0 16,53-18-1,-53 18-15,-18 0 0,53 0 16,-53-17-16,36 17 15,-36 0-15,0 0 16,1 0-16,-1 0 0,-17 0 16,17 0-16,18-18 15,-18 18 1,-17 0-16,-1 0 16,1 0-1,0 0 1,-18-18 62,0 1-62</inkml:trace>
  <inkml:trace contextRef="#ctx0" brushRef="#br0" timeOffset="262732.1717">10760 12471 0,'0'0'15,"17"0"17,1 0-17,0 17-15,-1-17 0,19 0 16,-1 0 0,0 0-16,0 18 15,1-18-15,-19 0 0,1-18 16,35 18-1,-35 0-15,-18-17 47,-18-1-31,18 0 0,-18 1-16,1-1 15,17-17 1,-18 17-16,18-17 0,0 17 15,-18-52-15,1 34 16,17 1-16,-18 0 16,18-18-16,0 18 15,-18-18-15,18 0 0,-17 0 0,17-53 16,-18 53-16,18 0 16,-18-53-16,18 54 15,-17-72 1,17 54-16,0 17 0,0-18 0,-18-70 15,18 70 1,-17 18-16,17-17 0,0-1 16,-18 18-16,18-88 15,0 88-15,0-17 0,0-1 16,0 18-16,18-88 16,-18 88-16,0-17 15,17-1-15,-17 1 0,18-54 16,-18 54-16,17 17 15,-17-18-15,18 18 0,0-70 16,-1 70-16,19-71 16,-19 72-1,-17-1-15,18 0 0,-18 17 16,18-17-16,-18 18 0,17 0 16,1-53-1,-18 52-15,18 1 0,-18 0 0,35-53 16,-35 52-1,17-16-15,-17 16 0,36-34 16,-36 17-16,35-35 16,-35 52-16,35-52 15,-35 53-15,18-53 16,0 35-16,-18 17 16,17-69-1,1-19-15,-1 71 16,-17 0-16,18-17 0,-18 17 15,18-71-15,-18 54 16,0-54 0,0 71-16,0-17 0,0 17 15,0-18-15,0-52 16,0 70-16,0-18 16,0 1-16,0 17 0,-18-18 0,18 1 15,0-71-15,0 88 16,0-18-16,0 1 0,0-1 15,-18-88 1,18 89-16,0-1 0,0 1 16,-17-18-16,17-54 15,0 54-15,0 0 0,0 17 16,0-87 0,-18 87-16,18-17 0,0 0 15,-17-71-15,17 71 16,-18 17-16,18-87 15,-18 69-15,18 19 0,-17-71 16,-1 70-16,18-52 16,-18-1-1,1 71 1,17-17-16,-18 17 0,18 0 0,-18-35 16,1 35-16,17 0 15,-18-18 1,18 18-16,-17 18 0,17 0 15,0 0-15,0-1 0,0 1 16,17-36-16,-17 36 16,0 18-16,0-1 0,18 0 15,-18 1-15,0-36 16,17 35-16,-17 0 0,0 1 16,0-1 46,18 18-46,-18-18-1,0 1-15,18-1 16,-18 1 0,0-1-1,0 0 1,0 1-16,0-1 15,0 0-15,17-17 16,-17 17-16,0-17 16,-17 35-16,17-17 15,0-1 1,-18 18-16,0 0 62,1-18-46,-1 18-16,1 0 0,-1 0 0,-17 0 16,-1 0-1,-17 0 1,18 0-16,17 0 0,-70 18 16,0-18-1,35 0-15,-53 18 16,53-18-16,1 17 0,-19-17 0,-53 0 15,72 0 1,-19 18-16,-70-18 16,70 0-16,1 17 0,-1-17 15,1 0-15,-71 0 16,70 18-16,0-18 16,1 0-16,-1 0 0,-70 0 15,53 0-15,17 0 16,1 18-16,-18-18 0,17 0 15,-105 17 1,105-17-16,-17 18 0,0-18 0,-89 18 16,89-18-1,18 0-15,-18 17 0,-1-17 16,-87 0-16,88 0 16,17 18-16,-17-18 0,0 0 15,0 0-15,-89 18 16,89-18-16,0 0 15,17 0-15,-17 0 0,-88-18 16,87 18-16,1 0 16,0 0-16,-71 0 15,71-18-15,0 18 0,17 0 16,-17-17-16,-71 17 16,71-18-16,0 18 15,0-18-15,17 18 0,-87-17 16,69 17-16,1 0 15,18-18-15,-19 18 0,19 0 16,-18 0-16,-71 0 16,71 0-16,0 0 15,-71 0-15,88 0 16,-17 0-16,17 0 0,-17 0 16,-70 0-1,-1 0-15,71 0 16,-1 0-16,-69 18 15,87-18-15,-17 0 0,17 0 16,-17 0-16,18 0 0,-89 17 16,88-17-16,1 0 15,-18 0-15,-54 18 16,72-18-16,-18 18 16,17-18-16,1 17 0,-1-17 15,-52 18 1,52 0-16,18-18 0,0 0 15,0 17-15,18-17 0,-53 0 16,70 0-16,-17 0 16,17 0-16,-17 0 15</inkml:trace>
  <inkml:trace contextRef="#ctx0" brushRef="#br0" timeOffset="263206.5567">2469 2522 0,'-17'0'16,"34"0"-16,-52 0 0,18 18 16,-36 70-1,17 53-15,19-52 16,-1-1-16,0 35 15,1-17-15,-1-18 0,18 0 0,18-17 16,-1 0-16,36 17 16,-35-53-16,17 0 15</inkml:trace>
  <inkml:trace contextRef="#ctx0" brushRef="#br0" timeOffset="263645.991">3704 2452 0,'18'0'16,"-1"17"-16,1 72 16,-18-19-16,0 1 15,0 17-15,0 0 0,-18 106 16,18-88-16,0-18 16,0-17-16,18 52 15,0-70-15,-1-18 16,1 1-16</inkml:trace>
  <inkml:trace contextRef="#ctx0" brushRef="#br0" timeOffset="264096.7411">4992 2522 0,'0'0'15,"0"18"-15,-18 35 16,18 0-16,0 88 15,0-53-15,0 0 0,-17 18 16,17 0-16,0 88 16,17-123-16,-17-1 15,18-17-15,17 0 0,-17 0 16</inkml:trace>
  <inkml:trace contextRef="#ctx0" brushRef="#br0" timeOffset="264469.6546">6209 2522 0,'0'18'15,"0"-36"-15,0 71 0,0 0 0,0 0 16,18 159-1,-18-124-15,0 0 16,0 0-16,0 18 0,0 71 16,0-107-16,17-17 15,18 35-15</inkml:trace>
  <inkml:trace contextRef="#ctx0" brushRef="#br0" timeOffset="264924.4821">7444 2452 0,'0'35'16,"0"18"-16,0 0 0,17 106 16,-17-71-1,18 0-15,-18 124 16,0-106-16,18-18 0,17 53 15,-18-88-15,1 0 16</inkml:trace>
  <inkml:trace contextRef="#ctx0" brushRef="#br0" timeOffset="265363.8185">8731 2558 0,'18'0'16,"-18"17"-16,18 54 15,-1 158 1,1-141-16,-18 36 16,0 123-16,0-141 15,17 70 1,-17-105-16,18-19 0,0 1 0,-1-17 16</inkml:trace>
  <inkml:trace contextRef="#ctx0" brushRef="#br0" timeOffset="265782.8165">9895 2540 0,'0'18'16,"0"52"0,0 1-16,0 88 15,18-54-15,-18 1 16,0-18-16,0 106 16,0-105-16,0-19 0,0 1 15,18 52 1,-1-35-16,1-52 15</inkml:trace>
  <inkml:trace contextRef="#ctx0" brushRef="#br0" timeOffset="266004.5824">10125 3916 0,'17'-18'16,"-34"36"-16,52-53 0,0 17 0,18 0 16,71 1-1,-36-1-15,88 0 16,-105 18-16,17 0 0,-17 18 16,-19-18-16,37 35 15</inkml:trace>
  <inkml:trace contextRef="#ctx0" brushRef="#br0" timeOffset="266543.3483">10072 5168 0,'0'0'0,"17"0"15,54 0 1,-18 0-16,17-17 0,19-1 16,17 0-16,105-35 15,-87 36-15,-36-1 0,0 18 16,53-18-1,-88 36-15,-35 0 0</inkml:trace>
  <inkml:trace contextRef="#ctx0" brushRef="#br0" timeOffset="266986.9353">10125 6174 0,'35'35'15,"-70"-70"-15,123 88 0,-35-53 0,35 17 16,0-17-16,106-17 16,-70-1-16,-18 18 15,-18 0-15,0 0 0,0 0 16,36 18-16,-89-18 16</inkml:trace>
  <inkml:trace contextRef="#ctx0" brushRef="#br0" timeOffset="267442.797">10160 7691 0,'0'0'16,"35"0"0,53 0-1,1-18-15,-1 18 16,18-18-16,0 1 0,-1-1 0,89 18 15,-105 0-15,-19 0 16,36 18 0,-88-18-16</inkml:trace>
  <inkml:trace contextRef="#ctx0" brushRef="#br0" timeOffset="267832.5395">10019 8996 0,'53'0'16,"-18"0"-16,18 0 15,18-18-15,-1 18 0,18 0 16,106 0-1,-105 0-15,-1 0 0,53 18 16,-71-1 0,-17-17-16,-17 18 0,-19-18 0,-17 18 15</inkml:trace>
  <inkml:trace contextRef="#ctx0" brushRef="#br0" timeOffset="268194.1639">10142 10125 0,'-17'0'16,"34"0"-16,-17 0 16,71 0-1,-18 0-15,17 0 16,1 0-16,0-18 15,-1 18-15,1 0 0,-1 0 16,89 18 0,-141-1-16</inkml:trace>
  <inkml:trace contextRef="#ctx0" brushRef="#br0" timeOffset="268599.7411">10107 11359 0,'18'0'15,"-1"0"-15,36-17 0,0 17 16,0-18-16,88 18 16,-70-17-16,-1 17 15,1 0-15,-1 17 0,-17 1 16,-17-18-16</inkml:trace>
  <inkml:trace contextRef="#ctx0" brushRef="#br0" timeOffset="268879.6218">10142 11571 0,'-17'53'16,"34"-106"-16,-34 177 0,17-71 16,0 88-1,17-53-15,1 53 16,0-71-16,-1-17 0,1 0 16,0-17-16,-1-19 0,1 1 15</inkml:trace>
  <inkml:trace contextRef="#ctx0" brushRef="#br0" timeOffset="269326.8768">8890 11395 0,'-18'35'16,"18"0"-16,0 18 0,0 88 15,0-52-15,0 16 16,-35 178-1,35-125 1,18-87-16,-1-1 16,-17-34-16,0-19 15</inkml:trace>
  <inkml:trace contextRef="#ctx0" brushRef="#br0" timeOffset="269751.8886">7549 11359 0,'18'71'15,"-36"-142"-15,36 213 0,-18-72 0,18 89 16,-18-71-16,0 0 16,0 0-16,0 1 0,0 69 15,0-105-15,17 36 16,-17-54-16,18 0 16,-18-17-16</inkml:trace>
  <inkml:trace contextRef="#ctx0" brushRef="#br0" timeOffset="270129.2346">6403 11536 0,'-35'17'15,"70"-34"-15,-70 70 0,17-18 16,0 71 0,18-36-16,0 107 15,0-71-15,0-1 16,0-16-16,0-19 0,0 1 0,36-1 16,-19-52-16,-17 0 15</inkml:trace>
  <inkml:trace contextRef="#ctx0" brushRef="#br0" timeOffset="270537.2126">4992 11412 0,'-18'0'15,"36"0"-15,-36 36 0,18-1 0,0 35 0,0 72 16,0-37 0,0 107-1,0-106-15,0 70 16,0-105-16,0-18 0,18-18 0,-18 0 15</inkml:trace>
  <inkml:trace contextRef="#ctx0" brushRef="#br0" timeOffset="270885.7967">3845 11483 0,'0'141'16,"0"-282"-16,-17 370 0,17-141 0,0 89 15,0-18 1,0-107-16,0 1 16,0 0-16,0-17 0,0-1 0,17-17 15</inkml:trace>
  <inkml:trace contextRef="#ctx0" brushRef="#br0" timeOffset="271270.8921">2681 11448 0,'-18'88'16,"36"-176"-16,-36 246 0,1-69 15,17-1-15,-18 18 16,1 105-16,17-123 16,0-17-16,0-18 0,17 18 15</inkml:trace>
  <inkml:trace contextRef="#ctx0" brushRef="#br0" timeOffset="271543.3061">2346 11218 0,'-35'0'15,"70"0"-15,-88 0 0,35 0 16,-105 0 0,-1 36-16,54-19 15,-71 1 1,88 0-16,0-1 0,0-17 15,18 0-15,-18 0 16</inkml:trace>
  <inkml:trace contextRef="#ctx0" brushRef="#br0" timeOffset="271908.3656">2399 10089 0,'-106'-17'15,"212"34"-15,-282-34 0,87 17 16,-69 0 0,69 0-16,1 0 0,18 0 15,-71 0-15,70 0 16,18 0-16,0 0 0,0-18 15</inkml:trace>
  <inkml:trace contextRef="#ctx0" brushRef="#br0" timeOffset="272360.1965">2152 8643 0,'-88'0'15,"176"0"-15,-229 0 16,88 0-16,-18 0 0,1 0 16,-89 18-16,89-18 15,-1 0-15,0 0 0,1-18 16,17 18-16,18-18 16</inkml:trace>
  <inkml:trace contextRef="#ctx0" brushRef="#br0" timeOffset="272631.1509">2117 7549 0,'0'0'0,"-53"0"16,0 18-16,0 0 0,0-18 15,-88 17 1,70-17-16,18 0 0,1 0 16,16 0-16,-34-35 15,52 0-15</inkml:trace>
  <inkml:trace contextRef="#ctx0" brushRef="#br0" timeOffset="272975.8535">2328 6156 0,'-17'0'16,"-1"0"-1,-17 0-15,-36 0 16,18 0-16,-70 0 15,52 0-15,-17 18 16,0-18-16,0 17 0,-71 1 16,88-18-1,-17 0-15,53-18 16,35-17-16</inkml:trace>
  <inkml:trace contextRef="#ctx0" brushRef="#br0" timeOffset="273356.6469">2258 4904 0,'-35'0'15,"70"0"-15,-141 0 16,71 0-16,-18 0 0,-71 0 15,54 0-15,-1 17 16,-17-17-16,17 0 0,-52 0 16,70 0-16,0 0 15,35-17-15,1 17 16,17-18-16,0 0 16</inkml:trace>
  <inkml:trace contextRef="#ctx0" brushRef="#br0" timeOffset="273688.523">2293 3757 0,'-18'0'15,"1"-18"-15,-54 18 16,36 0-16,-89 0 16,54 0-16,-1 18 15,-17-18-15,0 18 0,-88-1 16,87 1-16,-87 17 15,105 1-15,19-1 16,-54 18 0</inkml:trace>
  <inkml:trace contextRef="#ctx0" brushRef="#br0" timeOffset="276681.4643">7285 14728 0,'-18'0'15,"36"0"1,35 0 0,-18 0-16,71 0 15,-53 0-15,0 0 0,17 18 16,-17-18-16,0 0 0,53 0 16,-71 0-16,18 18 15,-35-18 1,-36 0-1,-17 0 1</inkml:trace>
  <inkml:trace contextRef="#ctx0" brushRef="#br0" timeOffset="276910.7978">7708 14552 0,'18'0'16,"-1"0"-16,19 18 0,34 17 15,-34-17 1,17 17-16,-1-17 0,1-1 16,0 1-16,35 17 15,-35-17-15,-35-1 0,17 1 16,-17 0-16,-36 17 16,1 0-16,-19-17 0,1 17 15,-71 18 1,53-18-16,-17 1 0,17-19 15</inkml:trace>
  <inkml:trace contextRef="#ctx0" brushRef="#br0" timeOffset="277898.5029">9084 14482 0,'-18'-53'15,"36"106"-15,-36-124 0,-17 53 0,0 1 16,17-1-16,-35 18 16,18 18-16,17 17 15,1 0-15,-1 53 16,18-35-16,18 18 16,-1-18-16,19 0 0,34 35 15,-35-35-15,1-18 16,-19 0-16,19 1 0,-1 34 15,-35-52-15,0 17 16,-18-35 0,1 0-16,-1 0 0,-17 0 15,-1 0-15,1-17 0,18-1 16,-19-35-16,36 35 16,0-17-16,0 0 0,18 0 15,52-54 1,-34 54-16,-1 0 0,0-18 15,1 18-15,17-36 16,-36 36-16,-17 17 0,0-17 16,0 17-16,-17 1 0,-36-1 15,17 18-15,19 0 16,-19 0-16,1 0 16,35 18-16,0-1 15,18-17 1,-1 0-16</inkml:trace>
  <inkml:trace contextRef="#ctx0" brushRef="#br0" timeOffset="278099.3461">9349 14605 0,'0'0'0,"17"35"0,1-17 0,17 35 15,0-18-15,1 0 16,-1 1-16,53 17 15,-53-18-15,1-17 16,-1-1-16,18 1 16,-35-1-16,-1-17 15,-34-17 1</inkml:trace>
  <inkml:trace contextRef="#ctx0" brushRef="#br0" timeOffset="278282.9739">9701 14534 0,'-17'18'15,"-1"0"-15,0-1 0,-52 72 16,35-54 0,17 18-16,-17-18 0,-1 18 0,1-18 15,0 53 1,17-70-16,18 0 0,18-18 15</inkml:trace>
  <inkml:trace contextRef="#ctx0" brushRef="#br0" timeOffset="278728.6204">10178 14376 0,'-53'-36'15,"106"72"-15,-142-72 0,54 36 0,0 0 16,-36 18 0,54 17-16,-1-17 15,18 17-15,0 1 0,18 52 16,-1-53-16,19 18 0,-1-18 16,0 18-16,53 35 15,-52-35-15,-19-17 16,19 16-16,-19 19 15,-17-36-15,0 1 0,0-19 16,-35 1-16,0-1 16,-1-17-16,1 0 15,0 0-15,17-17 0,1-1 0,-19-35 16,36 18 0,0 0-16,36-53 15,-1 35-15,-18 0 0,19 0 16,34-35-1,-34 35-15,-19 17 0,1 1 16,-18 0-16,0 17 0,-18-17 16,-17 17-16,0 18 15,-54-17-15,19 34 16,17 1-16</inkml:trace>
  <inkml:trace contextRef="#ctx0" brushRef="#br0" timeOffset="286657.549">27393 14111 0,'-35'35'15,"17"-17"-15,1-18 0,17 18 0,-18-18 16,18-18 31,35 18-47,1-18 15,16 18-15,125-17 16,-71 17-16,17 0 16,18-18-16,18 18 0,35 0 15,0 0-15,229-18 16,-211 18-16,0 0 0,-1 18 16,-34-18-16,123 0 15,-194 18-15,-36-18 16,-17 0-16,-18 17 15</inkml:trace>
  <inkml:trace contextRef="#ctx0" brushRef="#br0" timeOffset="287385.9094">27764 11606 0,'-18'0'15,"36"0"-15,-54 0 0,1 0 0,-35 53 16,34-17-16,-34 69 16,52-34-16,0 88 15,18-89-15,53 71 16,-17-88 0,17-17-16,-1-1 0,19-17 15,-18-18-15,17 0 0,-17-18 16,18 0-16,-1-35 15,-52 18-15,-18-18 0,-18-17 16,-17 17 0,-71 0-16,53 35 15,1 18-15,-1 0 0,0 0 16,17 0-16,1 18 16,35-1-16,18 19 15,17-19-15,0-17 0</inkml:trace>
  <inkml:trace contextRef="#ctx0" brushRef="#br0" timeOffset="287591.0442">28381 11942 0,'0'0'0,"18"17"0,35 18 16,-18-17-16,71 35 15,-53-18 1,35 18-16,-53-35 16,0 17-16,1-17 0,-19-1 15,1-17-15</inkml:trace>
  <inkml:trace contextRef="#ctx0" brushRef="#br0" timeOffset="287775.0908">28751 11889 0,'-70'53'15,"140"-106"-15,-175 141 0,87-35 16,-53 35-16,36-18 16,17-17-16,-17 36 15,18-54-15,17 0 0,17 0 16</inkml:trace>
  <inkml:trace contextRef="#ctx0" brushRef="#br0" timeOffset="288104.2781">29457 11730 0,'-71'88'15,"142"-176"-15,-177 229 0,71-88 0,0 0 16,17 0-16,0 70 16,36-70-16,0-18 0,70 36 15,-53-36 1,18-35-16,0 18 0,0-18 15,0-18-15,35-17 16,-70 17-16,-1-52 16,-34 52-16,-72-52 15,36 52-15,-35 0 16,0 36-16,0-18 0</inkml:trace>
  <inkml:trace contextRef="#ctx0" brushRef="#br0" timeOffset="298475.9278">1623 3069 0,'0'-17'31,"-18"17"-15,1 0-16,-1 17 15,0 1-15,1 35 16,-1-36 0,18 19-16,0-1 0,18 35 15,-18-52-15,35 0 16,-17-1-16,17-17 0,-18 0 16,54-17-1,-36-19-15,1 19 0,-19-18 16,1-1-16,-1 1 0,-17-18 15,0 18-15,-35 17 16,-18-17 0,18 17-16,0 18 0,-1 0 15,19 0-15,-1 18 0,1 0 0,17-1 16</inkml:trace>
  <inkml:trace contextRef="#ctx0" brushRef="#br0" timeOffset="298877.6706">2716 3087 0,'0'53'16,"0"-18"-16,18 0 0,0-17 16,17 0-1,-17-1-15,17-17 0,0-17 0,36-19 16,-54 1-1,19 0-15,-19-18 0,19-18 16,-36 36-16,-18 0 16,0 17-16,-17 0 0,0 18 15,-71 18 1,35 0-16,18-1 0,0 19 0,18-19 16,-18 19-16,36-19 15</inkml:trace>
  <inkml:trace contextRef="#ctx0" brushRef="#br0" timeOffset="299493.8292">4198 2981 0,'-70'18'16,"140"-36"-16,-176 53 0,71 1 15,17-1-15,1 18 16,-1 0-16,18 0 0,0-1 16,0 1-16,53 18 15,0-36-15,35-17 16,-35-18-16,0-18 0,53-52 15,-36-19 1,-34 37-16,-36-1 0,17 17 16,-52-34-1,0 52-15,17 1 0,-88-1 16,89 36 0,-1-1-16</inkml:trace>
  <inkml:trace contextRef="#ctx0" brushRef="#br0" timeOffset="299820.9853">5468 3140 0,'-53'53'16,"106"-106"-16,-106 141 0,53-53 0,0-17 16,18-1-16,35 19 15,0-36-15,-18-18 16,18 0-16,35-34 16,-35 16-16,-35 1 0,17-18 15,-35 18-15,-18-36 16,1 54-16,-19-19 15,-17 19-15,0-1 0,-52 18 16,52 0-16,17 18 16,1 17-16</inkml:trace>
  <inkml:trace contextRef="#ctx0" brushRef="#br0" timeOffset="300342.7698">6562 3228 0,'-18'70'0,"36"-140"0,-54 193 15,36-87-15,18 17 0,0-36 16,52 36-16,-17-53 16,0 0-16,-18-17 0,18-1 15,35-53 1,-17-17-16,-53 35 15,-18 0-15,-18 18 0,0 0 16,-52-36 0,17 54-16,0-1 0,0 18 0,-17 0 15,34 18-15</inkml:trace>
  <inkml:trace contextRef="#ctx0" brushRef="#br0" timeOffset="319962.4592">5980 17392 0,'0'53'0,"35"70"15,0-52-15,-17 35 16,52 88-16,-52-106 16,17 0-16,1 53 15,-19-105-15,-17-1 0,18-18 16,-36-17 0,1-70-1,-1 17-15,-17 0 0,-18-106 16,35 89-1,0-18-15,1-1 0,-1 1 16,1-18-16,17-52 16,0 105-16,17 17 0,1 19 15,35 17-15,-18 0 16,0 0-16,1 35 16,-1-17-16,-18 17 0,19 18 0,-19 35 15,1-35 1,-18 0-16,-18-18 0,1 0 15,-1 1-15,-17-19 0,-18 19 16,18-36-16,-1 0 16,-17 0-1,18-18-15,35 0 0</inkml:trace>
  <inkml:trace contextRef="#ctx0" brushRef="#br0" timeOffset="320436.5979">6756 17445 0,'0'18'16,"0"-36"-16,17 36 0,1-18 0,53 17 15,-36-17 1,18 0-16,-18 0 0,18 0 15,17-17-15,-52 17 16,0 0-16,-1 0 0</inkml:trace>
  <inkml:trace contextRef="#ctx0" brushRef="#br0" timeOffset="320570.4232">6879 17780 0,'0'0'0,"35"18"0,1-18 15,34 0 1,-17 0-16,-18 0 0,18 0 16</inkml:trace>
  <inkml:trace contextRef="#ctx0" brushRef="#br0" timeOffset="322168.1986">7920 17551 0,'0'106'16,"18"-36"-16,-1 1 0,1 105 15,-1-88-15,19 53 16,-36-88-16,17-17 15,1-1-15,0-18 16,-36-52 0,-17-35-1,17 17-15,0 0 16,-34-71-16,52 54 16,-18-1-16,18 1 15,0-19-15,18-52 16,17 88-16,0 36 0,0-1 15,36 1-15,-18-1 16,-18 18-16,0 0 0,-17 18 16,17-1-16,-35 18 0,18 1 15,-18 34 1,-18-34-16,-17 16 0,-18 1 16,18-35-16,-18 17 15,35-17-15,1-18 16,17-18-1,35 1-15</inkml:trace>
  <inkml:trace contextRef="#ctx0" brushRef="#br0" timeOffset="322538.6648">8714 17515 0,'-53'36'15,"106"-72"-15,-142 89 0,54-17 16,0-1-16,17 18 0,-17 0 16,17 0-16,1 17 15,17-35-15,17 1 16,36-1-16,-17-35 16,-1 0-16,0 0 0,18-18 15,18-35-15,-54 1 16,1 16-16,-1 1 0,1 0 15,-18-1-15,0-52 16,-18 53-16,1 0 16,-1 17-1,1 36-15,17-1 16,-18 72-16,18-54 16,18 35-1,-1-34-15,1-19 0,17 1 16,36 17-16,-36-35 15,0 0-15</inkml:trace>
  <inkml:trace contextRef="#ctx0" brushRef="#br0" timeOffset="322927.9935">9084 17727 0,'-53'35'0,"106"-70"0,-124 88 16,54-35-16,-1 35 15,18-36-15,18 1 16,-18-1-16,35 1 0,18-18 16,-18 0-16,18-35 15,-17 17-15,-19-17 16,18 17-16,-17-70 16,-18 35-16,0 0 15,-18 0-15,1 0 0,-1 18 16,1-18-16,-54-53 15,53 53-15,-52 1 16,52 34-16,-17 18 16,35 18-1,0 17-15,0 18 0,17 35 16,1-35-16,35 53 16,-18-53-16,1 0 15,34 35 1,-35-71-16,-17 19 0,17-19 0,1 1 15,-19 0-15,19-18 16</inkml:trace>
  <inkml:trace contextRef="#ctx0" brushRef="#br0" timeOffset="323679.2888">9737 17762 0,'0'-35'16,"0"17"-16,-18 1 15,0 17-15,18-18 16,-17 18-16,-1 0 0,-17 0 16,-18 35-1,35-17-15,1 17 0,-19 36 16,36-18-16,0-18 15,0 0-15,18 1 16,0-19-16,17 1 0,0 0 0,0-18 16,89-53-1,-89 17-15,1-17 16,-1 18-16,0-71 16,-17 36-16,-18-1 0,0 1 15,-36-36 1,19 35-16,-18 36 0,-1-18 15,1 18-15,0 0 0,-1 17 0,-17 18 16,36 18 0,-1 70-1,18-53-15,0 36 0,18-18 0,-1 17 16,19 1-16,52 34 16,-35-52-16,35 0 15,-53-17-15,1-19 16,-1-17-16,-17 18 15,-18-36 1,-36-17-16,36 17 16,-17-17-16,17 17 0,0 1 15,0-1 1,17 18-16,1 0 0,0 18 16,17 17-1,-18-17-15,19-1 0,-19-17 0,1 18 16,0-18-16,17 18 0,-17-1 15,-1-17 1</inkml:trace>
  <inkml:trace contextRef="#ctx0" brushRef="#br0" timeOffset="323945.8432">10319 17762 0,'-18'18'16,"36"-36"-16</inkml:trace>
  <inkml:trace contextRef="#ctx0" brushRef="#br0" timeOffset="324217.7259">10231 17657 0,'0'0'0,"0"35"0,0 0 0,17 36 16,-17-36-16,18 18 15,-18-18 1,17 0-16,-17-17 0,18 0 16,-18-1-16,0-34 15</inkml:trace>
  <inkml:trace contextRef="#ctx0" brushRef="#br0" timeOffset="324357.14">10248 17392 0,'0'-18'0,"18"18"16</inkml:trace>
  <inkml:trace contextRef="#ctx0" brushRef="#br0" timeOffset="324612.5219">10372 17956 0,'0'0'16,"0"-17"0,17-19-1,1 1-15,0 18 16,-1-19-16,-17 1 0,18 17 15,0 1-15,-1-19 0,1 36 16,-1-17 0,1 17-16,-18 17 0,0 1 15,0 35 1,0-18-16,0-17 0,18 17 0,-18-17 16</inkml:trace>
  <inkml:trace contextRef="#ctx0" brushRef="#br0" timeOffset="325052.7199">10954 17621 0,'0'0'0,"-18"-17"16,18-1-16,-18 18 0,1 0 16,-54 88-1,36 18-15,17-53 16,18 0-16,0 35 15,36-17 1,-1-54-16,0 1 16,-17-18-16,-1-18 0,1 1 15,0-36 1,-1 35-16,1-17 0,-18-18 16,18 35-16,-18 1 15,0 34 1,17 54-1,1-18-15,17 0 0,18 88 16,-35-88-16,35 88 16,-18-71-1,-17-17-15,-1 0 0,-17 0 0,0 0 16,-35 0 0,0-35-16,-36-1 15,18-17-15,-53-17 16,53-1-16,18-17 15,0-1-15,17 1 0,1 0 0,-1-18 16</inkml:trace>
  <inkml:trace contextRef="#ctx0" brushRef="#br0" timeOffset="325546.802">11889 17780 0,'-36'0'15,"72"0"-15,-54 0 16,71 0 0,-18 0-16,18 0 15,-18 0-15,71 18 16,-18-1-1,-52 1-15,-19 0 0,1-1 16</inkml:trace>
  <inkml:trace contextRef="#ctx0" brushRef="#br0" timeOffset="325676.4228">11977 18062 0,'88'0'15,"-176"0"-15,229 0 16,-88-17-16,17-1 0,54 0 15,-71 18-15,0-17 16</inkml:trace>
  <inkml:trace contextRef="#ctx0" brushRef="#br0" timeOffset="325913.9089">12876 17374 0,'0'53'16,"0"-106"-16,-17 159 0,17-18 16,-18 89-1,18-89-15,0 0 0,18 89 16,-1-107-16,1 1 15,0-18-15</inkml:trace>
  <inkml:trace contextRef="#ctx0" brushRef="#br0" timeOffset="334439.385">19703 16739 0,'0'0'0,"17"18"0,-17 35 0,18 53 15,-18-36-15,0 36 16,0-53-16,0-18 16,0 1-1,0-19-15,0-34 0,0-19 31,-18 19-31,18-19 0,0-34 16,0 17-16,0 18 16,0-1-16,18 19 0,0-19 15,-1 19-15,1 17 0,17-18 0,0 36 16,1 17 0,-19 36-1,1-36-15,0 0 0,-18 0 16,17 1-16,-17-19 0,18 36 15,0-35-15,-18 0 16,17-1-16,1-17 16</inkml:trace>
  <inkml:trace contextRef="#ctx0" brushRef="#br0" timeOffset="334778.6521">20249 16969 0,'0'0'0,"18"0"15,53 17 1,-36-17-16,53 0 16,-53 0-16,1 18 15,-1-18-15,0 0 0,1 0 16</inkml:trace>
  <inkml:trace contextRef="#ctx0" brushRef="#br0" timeOffset="335601.7822">20496 16828 0,'18'-18'0,"-18"0"16,0 36 15,0 17-16,-18-17-15,18 52 16,0-34-16,-17-1 0,17 0 16,0 0-16,17-17 0,-17 17 15,36 1-15,-19-19 16</inkml:trace>
  <inkml:trace contextRef="#ctx0" brushRef="#br0" timeOffset="338688.4499">20884 16616 0,'-17'-18'15,"34"36"-15,-52-53 0,35 17 16,-17 18-16,17-18 16,17 18-1,18 18 1,1-18-16,-1 18 0,18 34 15,-18-16-15,-17-1 16,-1 36-16,-17-36 16,0 0-16,-17 0 0,-1 1 15,-17 17 1,0-36-16,17 1 0,-17 0 16,17-18-16,18 17 15,0 1-15,35-1 16,36 19-1,-36-36-15,0 17 0,54 19 16,-54-36-16,0 0 16</inkml:trace>
  <inkml:trace contextRef="#ctx0" brushRef="#br0" timeOffset="339090.0537">21325 17110 0,'18'70'16,"-36"-140"-16,54 193 15,-36-88-15,17 18 0,1 18 16,-18-36-16,0 1 16,0-19-16,0-34 31,-18-54-16,1 36-15,17-18 0,-18 17 0,36-69 16,-18 52 0,53-53-16,-36 53 15,36 35-15,-18 1 0,1 17 16,34 0-16,-34 17 16,-19 19-1,-17-19-15,-35 36 16,0-35-16,-1-1 0,-17 1 15,18-18-15,0 18 0,-36-18 16,54 0-16,-1 0 16,18-18-16,18 18 15,-1 0-15</inkml:trace>
  <inkml:trace contextRef="#ctx0" brushRef="#br0" timeOffset="339712.2364">22066 17004 0,'-17'0'15,"34"0"-15,-17 0 16,53-18-1,-35 18 1,52-17-16,-52 17 16,17 0-16,18 17 15</inkml:trace>
  <inkml:trace contextRef="#ctx0" brushRef="#br0" timeOffset="340160.9133">22825 16722 0,'17'-53'16,"-34"106"-16,34-124 0,-17 36 0,0 0 15,-17 17-15,-19-17 16,19 35-16,-1-18 15,1 18-15,-36 35 16,35-17-16,-17 52 16,17-17-16,18 53 15,0-35-15,35 52 16,-17-70-16,0-18 16,17 18-16,18 18 15,-18-53-15,-17-1 0,-1 1 16,-17-1-16</inkml:trace>
  <inkml:trace contextRef="#ctx0" brushRef="#br0" timeOffset="340297.2938">22578 17074 0,'70'-17'15,"-140"34"-15,176-34 0,-18 17 16,0-18-1,-53 18-15,-17 0 16</inkml:trace>
  <inkml:trace contextRef="#ctx0" brushRef="#br0" timeOffset="340840.6569">23213 17022 0,'0'0'0,"17"-18"15,54 18 1,-36-18-16,1 18 15,34 0-15,-17 0 16,-18 0-16,-17 0 0,17 0 16,0 0-1</inkml:trace>
  <inkml:trace contextRef="#ctx0" brushRef="#br0" timeOffset="341045.2504">23407 16898 0,'17'0'15,"-17"18"-15,0 35 16,0-18-16,0 0 16,0 0-16,0 18 15,0-17-15,18-1 0,-18-17 0,35 17 16,-17-18-16,17 1 15,-17-18-15</inkml:trace>
  <inkml:trace contextRef="#ctx0" brushRef="#br0" timeOffset="341274.974">23813 16633 0,'0'106'15,"0"-212"-15,0 265 0,17-88 0,-17-18 16,35 35 0,-17-35-16,35 53 15,-35-89-15,-18 1 16,17 0-16</inkml:trace>
  <inkml:trace contextRef="#ctx0" brushRef="#br0" timeOffset="341829.8653">24606 16898 0,'18'18'47,"35"35"-47,-18-36 15,36 36-15,17-18 16,-35-17-16,-18 0 15,53 17 1,-70-35-16,0 0 0,-1 18 16,1-18-16,-36-18 15</inkml:trace>
  <inkml:trace contextRef="#ctx0" brushRef="#br0" timeOffset="341998.0953">24924 16933 0,'-36'36'16,"72"-72"-16,-89 107 0,18-53 0,17-1 0,-17 36 15,17-35 1,0-1-16,18 1 0,18 0 16,0-18-16</inkml:trace>
  <inkml:trace contextRef="#ctx0" brushRef="#br0" timeOffset="342808.8738">25700 17004 0,'0'53'16,"0"-18"-16,0 0 0,0 1 15,0-19-15,0 1 16,0 0-16,18-18 15,-18-18-15,0 0 16,17-35 0,-17 18-16,18 0 0,-1 0 15,-17 17-15,18-17 0,0 17 16,-1 0-16,1 1 0,35 17 16,-35 17-16,17 36 15,-18-17-15,-17-1 16,18-18-16,-18 19 0,18-1 15,-1 0 1,-17-17-16,18-18 0</inkml:trace>
  <inkml:trace contextRef="#ctx0" brushRef="#br0" timeOffset="343014.1449">26282 16969 0,'53'0'0,"-106"0"0,141 0 16,-35 0-16,-18 0 0,1 0 16,17-18-16,-18 0 15</inkml:trace>
  <inkml:trace contextRef="#ctx0" brushRef="#br0" timeOffset="343186.7457">26441 16916 0,'17'53'15,"-34"-106"-15,34 141 0,1-70 0,-18 17 16,18-18-16,17 36 15,-35-35-15,18-18 0,-1 18 16</inkml:trace>
  <inkml:trace contextRef="#ctx0" brushRef="#br0" timeOffset="343440.5781">26688 16598 0,'70'35'16,"-140"-70"-16,175 88 0,-87-35 0,17 52 15,-35-34 1,0-1-16,-17 0 0,-1 53 16,0-52-16,1-1 15,-1-17-15,1 34 16,17-16-16,17-19 0,18 19 15,-17-36-15,17 17 16,-17-17-16,0 0 16</inkml:trace>
  <inkml:trace contextRef="#ctx0" brushRef="#br0" timeOffset="343804.1544">27093 17092 0,'18'106'16,"-36"-212"-16,54 265 0,-19-106 0,1 0 16,35 53-16,-18-71 15,-17-18-15,-1 19 16,1-36-16,-18-18 16,-18-52-1,1 34-15,-1 1 0,18-18 16,-18 0-16,18 0 0,0-17 15,18-54 1,0 71-16,17 0 16,-17 53-16,35 0 15,-36 18-15,1 0 0,-1 35 16,-17-18-16,0-18 16,0 1-16,-17 0 0,-1-1 15,-17 1 1,0-18-16,17 0 0,0 0 15,1 0-15,-1 0 16,0 0-16</inkml:trace>
  <inkml:trace contextRef="#ctx0" brushRef="#br0" timeOffset="343999.5542">27623 16986 0,'35'0'15,"-18"0"-15,54 0 16,-36 0-16,1 0 0,16-17 16,-34 17-16</inkml:trace>
  <inkml:trace contextRef="#ctx0" brushRef="#br0" timeOffset="344382.8126">28310 16651 0,'0'0'0,"0"-35"0,0-18 16,0 18-16,-17 17 16,-1-17-1,1 35-15,-36 17 16,35 1-16,0 17 15,18 1-15,-17 87 16,17-70-16,0 18 0,0-1 16,0 1-16,17-18 0,19 52 15,-19-69 1,1-1-16,-18-17 0,18-1 16,-36-34-1</inkml:trace>
  <inkml:trace contextRef="#ctx0" brushRef="#br0" timeOffset="344526.7451">28169 17004 0,'71'0'16,"-142"0"-16,177 0 0,-71 0 0,-17-18 15,17 18-15,1-17 16,-19 17-16</inkml:trace>
  <inkml:trace contextRef="#ctx0" brushRef="#br0" timeOffset="344968.8436">28751 17004 0,'71'0'16,"-142"0"-16,177 0 0,-53 18 15,0-18-15,71 0 16,-89-18-16,18 18 16,-36 0-16,1-18 15,-18 1-15,-18 17 16</inkml:trace>
  <inkml:trace contextRef="#ctx0" brushRef="#br0" timeOffset="345150.3353">28998 17004 0,'36'70'15,"-72"-140"-15,89 176 0,-53-89 16,18 19-16,17-1 16,0-17-16,-35-1 15,36 18-15,-19-35 16</inkml:trace>
  <inkml:trace contextRef="#ctx0" brushRef="#br0" timeOffset="345345.8209">29633 16863 0,'0'159'16,"0"-318"-16,18 388 0,-18-176 16,35 35-1,-35-53-15,0 18 16</inkml:trace>
  <inkml:trace contextRef="#ctx0" brushRef="#br0" timeOffset="347266.8412">19861 17956 0,'0'-17'16,"-17"-1"-16,34-17 15,-17 17-15,18-17 16,0 0-1,-18-18-15,0 35 0,-18 0 32,-17 36-32,-1 17 15,19 1-15,-1-1 0,-35 88 16,36-70-16,17 18 16,0-18-16,0 0 0,0-18 15,17 0-15,36 18 16,-18-35-16,1-1 15,34-17-15,-34 0 16,-1-17-16,-17-1 16,-1 1-16,-17-1 0,0 0 0,-35-35 15,0 18 1,-36 17-16,18 1 16,18-1-16,17 18 15,18 18-15</inkml:trace>
  <inkml:trace contextRef="#ctx0" brushRef="#br0" timeOffset="347570.4781">20285 18045 0,'0'0'0,"17"0"16,19 0-1,-1 0-15,0 0 0,0 0 16,36 0-16,-36 0 15,-17 0-15,0 0 16,-1 0-16,1 17 16</inkml:trace>
  <inkml:trace contextRef="#ctx0" brushRef="#br0" timeOffset="347741.4766">20496 17868 0,'0'71'16,"0"-142"-16,0 195 0,0-71 15,0-18-15,0 18 0,18 17 16,0-34 0,-18-19-16</inkml:trace>
  <inkml:trace contextRef="#ctx0" brushRef="#br0" timeOffset="348281.5025">21008 17745 0,'-18'-18'16,"36"36"-16,-36-54 16,54 36-1,-1-17-15,-18 17 0,19 0 16,-1 0-16,36 35 15,-36 36 1,-35-1-16,-18-17 16,1 0-16,-36 88 15,17-106-15,19 18 16,-1-35-16,18 0 16,0-1-16,18-17 0,52 18 15,-34-18-15,17 0 16,-18-18-16</inkml:trace>
  <inkml:trace contextRef="#ctx0" brushRef="#br0" timeOffset="349066.2892">21766 18009 0,'18'18'15,"0"-18"-15,35 0 16,-18 0-16,0 0 15,-17 0-15,17 0 16,0 0-16,-17 0 0,0 0 16</inkml:trace>
  <inkml:trace contextRef="#ctx0" brushRef="#br0" timeOffset="349787.6723">22348 17727 0,'0'0'16,"18"0"-1,0 0 1,-1 18-16,1-18 16,17 35-1,-35-17-15,0-1 0,0 1 16,-17 35 0,17-18-16,0-17 0,0 35 15,17 0 1,-17-18-16,18-17 15,0-1-15,17 18 0,-17-17 0,-1 17 16,1-17 0,-18 0-16,0-1 0,-18-17 15,18 18-15,-35-18 16,17 0-16,-35 0 16,36 0-16,-1 0 0,0 0 15,-17-18 1,53 18-1</inkml:trace>
  <inkml:trace contextRef="#ctx0" brushRef="#br0" timeOffset="350189.9159">22860 18027 0,'35'0'16,"-17"0"-16,0 0 15,17 0-15,35 0 16,-34 0-16,17 0 15,-36 0-15</inkml:trace>
  <inkml:trace contextRef="#ctx0" brushRef="#br0" timeOffset="350390.0416">22948 17903 0,'0'18'16,"18"17"-16,-18-17 0,17 17 0,1 36 15,0-53 1,-1 17-16,1 0 16,0 0-16,-1 1 0,1-19 0,-18 1 15,18 0-15,-1-1 16</inkml:trace>
  <inkml:trace contextRef="#ctx0" brushRef="#br0" timeOffset="350602.3333">23424 17851 0,'0'0'0,"18"17"0,-18 18 16,18 36 0,-1-36-16,-17 1 0,36 52 15,-19-53-15,-17 0 0,18 1 16</inkml:trace>
  <inkml:trace contextRef="#ctx0" brushRef="#br0" timeOffset="352013.9898">24218 18027 0,'-17'0'0,"-1"-18"15,36 18 1,-1 18 0,1 0-16,-1-1 0,19 1 15,17 35-15,-18 0 16,0-18-16,1 0 16,16 1-1,-34-19-15,17-17 16</inkml:trace>
  <inkml:trace contextRef="#ctx0" brushRef="#br0" timeOffset="352174.2837">24518 17992 0,'-53'53'15,"106"-106"-15,-141 159 0,70-71 0,-35 35 16,53-34-16,-17 17 15,17-36-15,0 18 0,17-17 16</inkml:trace>
  <inkml:trace contextRef="#ctx0" brushRef="#br0" timeOffset="352792.0535">25294 18380 0,'53'17'16,"-106"-34"-16,141 34 0,-35-17 15,0 0-15,35 0 0,1 0 16,16-17-16,1 17 16,124 0-1,-142 0-15,35 17 16,-70 1-16,-18-18 0,-17 18 15</inkml:trace>
  <inkml:trace contextRef="#ctx0" brushRef="#br0" timeOffset="353374.8784">27358 18045 0,'-18'0'15,"36"0"1,0 0 0,52 17-1,-35-17-15,-17 0 16,35 18-16,-18 0 16,-17-18-16</inkml:trace>
  <inkml:trace contextRef="#ctx0" brushRef="#br0" timeOffset="353496.7226">27393 18309 0,'53'18'15,"-106"-36"-15,141 36 0,-35-18 16,0-18-16,0 18 0,18-17 16,-36-1-16</inkml:trace>
  <inkml:trace contextRef="#ctx0" brushRef="#br0" timeOffset="369963.3339">28540 17851 0,'-18'0'0,"18"-18"0,-18 18 16,-17 0-1,35-18-15,-35 18 16,17 18-16,1-18 15,-1 18-15,0 17 0,-35 53 16,36-35-16,-1 53 16,18-36-16,0-17 15,35 53-15,-17-53 16,17-18-16,1-17 16,17 17-16,-18-35 0,0 18 15,0-18-15,18-18 16,-35 1-16,0-1 0,-18-17 15,-18-1-15,-17-17 16,-89-17 0,36 52-1,53 18-15,-1 0 0</inkml:trace>
  <inkml:trace contextRef="#ctx0" brushRef="#br0" timeOffset="370638.1449">28910 18080 0,'0'18'15,"18"-1"-15,17 18 16,-17-17-16,17 0 16,0 17-16,18 0 0,18 1 15,-18-1-15,-18-18 16,18 19 0,-36-36-16,1 17 0,-18-34 15</inkml:trace>
  <inkml:trace contextRef="#ctx0" brushRef="#br0" timeOffset="370832.5058">29245 18027 0,'-17'18'15,"34"-36"-15,-52 53 0,35-17 0,-35 35 16,-18 17-1,35-34-15,1-1 16,17 0-16,-18 18 16,36-35-16,-18-1 0,17-17 15</inkml:trace>
  <inkml:trace contextRef="#ctx0" brushRef="#br0" timeOffset="371210.5035">29669 17939 0,'-18'0'16,"18"17"-1,-18 1-15,-17 53 16,17-18-16,-34 70 16,52-70-16,-18 0 0,18 53 15,18-53 1,-1-18-16,18 0 0,54 0 16,-54-17-16,0-18 15,18-18-15,-35 1 16,-18-19-16,0 19 0,0-18 15,-53-18-15,18 17 16,-18 19-16,17-1 16,-52 0-16,35 18 15,18 0-15</inkml:trace>
  <inkml:trace contextRef="#ctx0" brushRef="#br0" timeOffset="371905.9977">27481 12788 0,'0'0'0,"106"0"16,159-17-16,-106 17 15,211-36 1,-158 19-16,211 17 16,-194 0-16,195 0 15,-230 17-15,-18 1 0,-35 0 16,-35-1-16,-53 1 0</inkml:trace>
  <inkml:trace contextRef="#ctx0" brushRef="#br1" timeOffset="381192.3676">2505 4357 0,'-18'0'16,"18"17"-16,18-34 16,-1-1-1,1-17-15,0 0 16,35-36 0,-18 36-16,0-18 0,18 0 15,0 0-15,0-18 0,88-52 16,-88 70-16,17 0 15,19-17-15,-72 70 16,-17 35 0,-17 0-16</inkml:trace>
  <inkml:trace contextRef="#ctx0" brushRef="#br1" timeOffset="381404.8012">2522 4551 0,'89'-71'15,"-178"142"-15,230-195 0,-88 71 0,0-17 16,88-71 0,-70 88-16,52-53 15,-70 71-15,-17 17 16</inkml:trace>
  <inkml:trace contextRef="#ctx0" brushRef="#br1" timeOffset="381586.8938">2699 4692 0,'70'-71'15,"-140"142"-15,193-195 0,-70 54 16,88-89-1,-53 71-15,1 0 0,-1 17 16,-18 1-16,1 17 0,-36 17 16,1 19-16,-19 17 15,1 0-15,-36 17 0</inkml:trace>
  <inkml:trace contextRef="#ctx0" brushRef="#br1" timeOffset="381761.6709">3016 4851 0,'71'-53'16,"-142"106"-16,177-159 0,-53 53 15,0 0-15,0-18 0,0 1 16,70-36-16,-52 36 16,-54 52-16,-17 36 15,0-1-15</inkml:trace>
  <inkml:trace contextRef="#ctx0" brushRef="#br1" timeOffset="381888.9402">3298 4921 0,'53'-35'16,"-106"70"-16,159-105 16,-70 34-16,52-52 15,-53 53-15,0 0 16</inkml:trace>
  <inkml:trace contextRef="#ctx0" brushRef="#br1" timeOffset="382005.9687">3598 4939 0,'53'-53'16,"-106"106"-16,142-124 0,-72 36 15</inkml:trace>
  <inkml:trace contextRef="#ctx0" brushRef="#br1" timeOffset="385930.5195">3616 3722 0,'-18'0'47,"1"0"-47,-1 0 16,0 0-16,-17 0 15,-18 0-15,18 0 16,-18 0-16,-70 17 16,52 1-16,0-18 0,-17 18 15,-70-1 1,69-17-16,1 18 16,18-18-16,-19 0 0,19 0 0,-18 0 15,-53 0 1,88 0-16,-18-18 0,0 18 15,19 0-15,-54 0 16,-53 18 0,124 0-16,-18-1 0,18-17 15,-1 18-15,-17 0 16,36-1-16,-1 1 16,0-18-16,1 0 15,-1 0 63,18 17-46,-18 19-17,18-19 1,0 19-16,0 34 15,0-34-15,0-1 0,0 18 16,0 53 0,-17-36-16,17-17 0,-18 106 15,18-89-15,0 19 0,-17-1 16,17 18-16,0-1 0,0 89 16,0-88-1,17 71-15,1-89 16,-18-18-16,17 19 0,-17 52 15,0-71-15,0 54 16,0-54 0,0 1-16,0-1 0,0 1 15,0-1-15,-17 54 16,34-71-16,-17 53 16,18-71-16,-18 36 15,18-36-15,-18-18 16,17 19-16,-17-19 0,0 1 15,18 17-15,-18-17 16,0 0-16,0-1 0,18 1 16,-18 17-1,0-17-15,0-1 16,17 1 0,1-18-1,0 18-15,-1-18 16,36 17-1,-35-17-15,-1 0 0,36 0 16,-17 0-16,-1 0 16,53 0-16,-53 0 15,1 0-15,-1 0 16,18 0-16,0 0 0,0 0 0,70 0 16,-70 0-16,18 0 15,70 18 1,-71-18-16,1 0 0,17 0 15,-17 0-15,17 0 0,0 0 16,106 0-16,-106 0 16,89 0-1,-89 0-15,0 18 0,0-18 0,71 17 16,-71-17 0,71 18-16,-89-18 15,19 0-15,-19 0 0,71 0 16,-70 0-1,-18 0-15,0 0 0,0 0 0,0 18 16,35-18 0,-53 17-16,36 1 15,-36-18-15,-18 17 0,19-17 16,-19 0-16,1 0 16,0 0-16,-18 18 0,17-18 15,-17-18 48,0-17-48,0 18-15,18-1 0,-18-35 16,0 18 0,0-18-16,0 17 15,-18 1-15,18-18 0,0 18 16,0-18-16,0-88 15,-17-71 1,17 124-16,0 0 16,0-88-16,0-89 15,0 71 1,17-124 0,-17 195-1,0 17-15,0-123 16,0 0-1,0 105-15,0 36 0,0 0 0,0-71 16,0 88-16,0 18 16,0 1-16,-17-37 15,-1 54-15,0-36 16,1 54-16,-1-1 16,18 1-16,-35-19 15,0 36-15,17 0 16,-17 0-16,-1 18 0,-34 0 15,17-1 1,0 1-16,0-1 0,-18 1 16,-87 17-16,-36-17 15,70 0-15,1-18 16,-124 0 0,123 0-16,1 0 0,-18 0 0,17-18 15,1 18-15,-89-18 16,106 18-16,0 0 15,18 0-15,18 0 0,-54 0 16</inkml:trace>
  <inkml:trace contextRef="#ctx0" brushRef="#br1" timeOffset="387537.2362">2275 2434 0,'0'-17'0,"18"17"15,-18 17-15,0 36 16,-18-18 0,18 18-16,0 0 0,0 0 15,0 18-15,0-1 0,0 18 16,0 1-16,18 34 0,-18 124 15,18-106-15,-18 0 16,0 0-16,17 177 16,-17-159-16,18 140 15,0-157-15,-1 105 16,-17-159-16,18 18 16,17 35-16,-17-71 15,-1 1-15,1-18 0,0 35 16,-18-53-1,17 0-15,-17 1 0,18-19 16,-18 19-16,0-19 0,18 19 16,-18-19-16,17 1 15,-17-1 1,0-34 31,18-1-32,-18 1 1,18 17 0,-1-18-16,1 18 0,17 0 15,-17 0 1,17 0-16,18 18 16,-18-1-16,18-17 0,71 18 15,-54-18 1,18 17-16,1-17 0,16 0 15,1-17-15,0 17 0,123-18 16,-123 18-16,18-17 16,123 17-16,0 17 15,-124-17 1,1 0-16,-1 18 0,-17-18 0,123 0 16,-141 0-1,1 0-15,-1 0 0,0 0 16,-18 17-16,54 1 15,-71 0-15,35-1 16,-35-17-16,-35 18 16,17 0-16,-17-18 0,-1 0 0,18 0 15,-17 0 1,0-18 0,-18-17-1,0-1-15,0 19 16,0-18-16,0-18 0,17 17 0,-17-17 15,0-52 1,0 34-16,0-17 0,0 0 16,-17-89-1,17 89-15,0-18 0,0 0 0,-18-141 16,18 106 0,-18 0-16,18 0 0,-17 0 15,-1 0-15,1-124 16,17 160-16,-18-1 0,18 17 15,0 1-15,0 18 0,0-71 16,18 88-16,-18 0 16,0 18-16,0-1 15,0 1-15,0 17 0,0 1 16,0-1-16,0 0 0,0 1 16,0-1-16,-18 18 15,0 0 1,1 0-16,-1 18 15,0-1-15</inkml:trace>
  <inkml:trace contextRef="#ctx0" brushRef="#br1" timeOffset="389045.4121">4392 2575 0,'0'-17'15,"0"34"-15,0-52 0,0 17 16,0 1 0,-18-1-16,18 0 15,-17 1-15,-1-1 0,1 1 16,-1 17-16,-17-18 0,-1 0 16,-69 1-1,52 17-15,-18-18 0,-105 0 16,-54 18-1,-193-17 1,282 17-16,-159 35 16,159 0-16,17 1 0,1 16 15,-18-16-15,35 17 16,0-18-16,0 0 0,18 0 16,0-17-16,-53 17 15,70-17-15,18-18 0,18 0 16,0 0-16,0 0 0,-1-18 15,19 18-15,17-17 16,17 17 0,36 0-1,-35 17-15,-1 1 16,1 0-16,-18-1 16,18 19-16,-18-1 0,0 0 0,0 71 15,0-35 1,0-1-16,-18 18 0,18 18 15,18 18-15,-18 158 16,35 176 0,-35-316-16,0 140 15,18-141-15,-18-35 16,17 17-16,-17 71 16,0-106-16,0 1 0,0-1 15,-17 53-15,-1-71 16,18-17-16,0-17 0,0 17 15,-18-36-15,18 36 16,0-35-16,18-1 16,0-17-1,-1 18 1,1-18-16,0 0 16,17 18-16,-17-18 15,123 0 1,-88 0-16,17 0 15,18 0-15,71-18 16,-53 18-16,123-18 16,-105 1-16,158 17 15,-141 0-15,0 0 16,0 0-16,0 0 0,142 0 16,-160 0-16,-17 17 15,106-17 1,-124 0-16,-18 18 0,1-18 0,52 35 15,-87-17 1,16 0-16,-34-1 16,0 19-16,-18-19 15,-18-34 17,18-19-17,0 1-15,0-36 16,0 36-16,18-53 15,-1 35-15,19-53 16,-1 36-16,-17 17 0,-1-18 16,19 18-16,-19-17 15,1 17-15,-1-18 0,1 1 16,0-1-16,-1-88 16,-17 89-16,0-18 0,18-1 15,-18-87 1,0 88-16,0-36 0,0 19 15,-18-19-15,1 1 0,-1-19 0,-17-157 16,17 157 0,18 19-16,-17-106 15,-1 158-15,0 18 0,-52-70 16,-1 87 0,18 19-16,-17 17 15,17 0 1,0 0-16,0 0 0,0 0 15,0 17-15,0 1 0</inkml:trace>
  <inkml:trace contextRef="#ctx0" brushRef="#br1" timeOffset="406662.1758">2646 3863 0</inkml:trace>
  <inkml:trace contextRef="#ctx0" brushRef="#br1" timeOffset="407391.6908">2646 3863 0,'-53'35'16,"71"-52"-16,17-1 0,-88 71 0,53-36 31,0 1-15,-18 0-1,1-18-15,-19 35 16,19-17-16,-1-1 16,0 1-16,1 17 15,34-35 1,54-35 0,-36 17-16,18-17 0,-18 0 15,71-36 1,-70 36-16,-1 17 0,0 1 15,-17 17-15,-1 0 0,-17 17 16,-35 54 0,0-1-16,0 19 0,-18-1 15,0 18-15,-53 88 0,53-89 16,-18 37 0,54-107-16,-1 0 0,36-17 15,-1-36-15,19 1 16,17-19-16,70-105 15,-35 35-15,-17 18 16,17-18-16,71-70 16,-89 88-16,1 17 0,-18 36 15,0-18 1,-36 53-16,-34 35 0,-19 18 0,-16 18 16,-19 17-16,0 18 0,-105 141 15,88-124-15,17 1 16,-52 34-1,88-122-15,17-19 0,36-17 16,17-17-16,35-36 0,107-88 16,-89 52-16,124-87 15,-107 88 1,1 0-16,-17 17 0,-1 1 16,-18 34-16,-34 36 0,-19 0 15,-17 106-15,-17-35 16,-19 17-16,-17 0 0,18 0 15,-71 71 1,71-106-16,17 0 0,1-18 0,17-17 16,0-1-16,35-17 15,-17 0-15,17 0 16,18-53 0,-18 18-16,0 18 0,1-19 15,-19 1-15,1 17 0,0 1 16</inkml:trace>
  <inkml:trace contextRef="#ctx0" brushRef="#br1" timeOffset="409177.5145">24694 4410 0,'-17'0'15,"17"-18"48,17 18-16,-17-18-32,18 18-15,-18-17 0,18 17 16,-1-18-16,19-17 16,17-18-16,-18 18 15,0-1-15,71-34 16,-53 17-16,17 0 16,-17 18-16,71-71 15,-71 71-15,0-1 0,0 1 16,-1 0-16,-34 0 0,17 17 15,-17 0-15,-18 1 0,0-1 16</inkml:trace>
  <inkml:trace contextRef="#ctx0" brushRef="#br1" timeOffset="409717.2195">24571 5362 0,'35'-35'31,"-17"17"-31,0 1 0,17-19 16,35-17-16,-17 1 16,0 16-16,0-17 0,18 0 15,17 1-15,0-19 0,106-70 16,-88 53-16,0 17 16,123-105-1,-105 88-15,-19 17 0,19-17 16,-18 17-16,88-88 15,-124 107-15,-17-1 16,-18 17-16,-17 1 0,-18 17 16,0 1-16,-18-1 0,-17 18 15,-18 35-15</inkml:trace>
  <inkml:trace contextRef="#ctx0" brushRef="#br1" timeOffset="410245.138">24977 6279 0,'17'-35'15,"-34"70"-15,52-87 0,-17 34 0,17 0 16,0 1-16,0-19 16,1 1-16,17-18 0,88-70 15,-71 52-15,36-17 16,-18 0-16,18-18 0,18 0 15,-1 0-15,-17-17 0,123-89 16,-123 124 0,70-53-16,-123 88 15,36-35 1,-72 70-16,-34 18 16</inkml:trace>
  <inkml:trace contextRef="#ctx0" brushRef="#br1" timeOffset="410688.6719">26088 6244 0,'0'-17'15,"35"-19"-15,-17 19 0,70-54 32,-17 18-32,-1 0 0,89-88 15,0 18-15,-71 70 16,-35 0-16,0 18 15,-18 17-15,0-17 0,1-1 16,-36 19-16,17-1 16</inkml:trace>
  <inkml:trace contextRef="#ctx0" brushRef="#br1" timeOffset="410954.9834">26952 6279 0,'53'-17'16,"-106"34"-16,141-52 0,-52 18 15,70-72 1,-71 54-16,18-35 16,-36 34-1,1 1-15</inkml:trace>
  <inkml:trace contextRef="#ctx0" brushRef="#br1" timeOffset="411428.4751">26829 4639 0,'0'-18'16,"0"1"-16,17-1 0,1 0 15,0 1-15,35-36 16,0 18-16,35-18 15,-53 17-15,0 19 16,-17-18-16</inkml:trace>
  <inkml:trace contextRef="#ctx0" brushRef="#br1" timeOffset="412016.1408">27287 3651 0,'-17'18'15,"-1"17"1,0-17-16,1-1 0,-18 19 16,-36 34-1,-17 36-15,35-53 16,-18 18-16,1-1 0,-71 89 16,52-71-1,1-17-15,0-1 0,-18 18 0,18-17 16,-18 0-16,-88 52 15,88-52-15,18-1 16,-88 71 0,88-70-16,17-1 0,18 1 15,-17-1-15,-36 72 16,70-72-16,-52 18 16,53-52-16,17-1 0,-17 0 15,17-17-15,1-1 16</inkml:trace>
  <inkml:trace contextRef="#ctx0" brushRef="#br0" timeOffset="447253.1236">12629 18609 0,'-17'0'16,"-1"0"-16,1 18 16,-1-18-1,0 0-15,36 0 47,35 0-31,0 0-16,70 0 15,-52 0-15,17 0 0,-17 0 16,-1 0-16,1 0 0,-1 0 16,54 0-1,-89-18-15</inkml:trace>
  <inkml:trace contextRef="#ctx0" brushRef="#br0" timeOffset="453198.6618">9825 1429 0,'0'70'15,"0"1"-15,0-1 0,0 89 16,0-71-16,0 53 15,0-88-15,18-17 16,-1-1-16,-17-17 16,18-18-16,-1 0 0</inkml:trace>
  <inkml:trace contextRef="#ctx0" brushRef="#br0" timeOffset="453743.4291">9737 1270 0,'17'-18'15,"-34"36"-15,52-36 0,-17 18 16,-1 0-16,1 0 15,0 0-15,-1 18 0,18-18 16,1 0 0,-1 0-16,0 18 0,71-18 15,-53 0-15,88 17 16,-70 1-16,-1-18 16,1 18-16,17-18 0,-17 0 15,-1 0-15,54 0 16,-19-18-1,-69 18-15,17-18 0,0 1 16,-18 17 0,-18-18-16,1 18 0,0-18 15,-1 1-15,-17-1 32,18 18-17,-18 35 1,0 1-16,0-19 15,18 36-15,-18-18 0,0 107 16,0-72 0,0 195-1,17-195-15,-17 1 0,18-18 16,0 35-16,-1-35 16</inkml:trace>
  <inkml:trace contextRef="#ctx0" brushRef="#br0" timeOffset="454205.3712">11165 1147 0,'18'0'0,"70"-18"16,-35 0-16,0 1 0,71-1 16,-36 0-1,-18 18-15,1 0 0,-18 0 16,17 0-16,1 36 16,-36-19-16,0 1 15,-17 17-15,0-17 0,-1 70 16,1-53-16,-18 18 15,0 18-15,0-1 0,0 19 16,0-1-16,0 88 16,18-88-16,-18-17 0,35 52 15,-17-34 1,-1-54-16,-17 0 16,0-17-16,0-1 0,0 1 15,-17-18-15,-19 18 0,19-18 16,-36 0-16,-71 0 15,54 0-15,-89 0 16,88 0-16,1 0 16,-1 0-16,36 0 0,0 17 15</inkml:trace>
  <inkml:trace contextRef="#ctx0" brushRef="#br0" timeOffset="456735.0495">12188 2381 0,'0'0'0,"0"-17"16,-17 17-1,17 17 1,0 19 0,0-1-16,0 0 15,0 0-15,0 18 0,0 0 16,0 71-1,0-1-15,0-52 16,0 17-16,17 0 0,-17 0 16,0 89-16,18-89 15,-18 0-15,18 106 16,-18-88-16,0 0 0,17 0 16,-17-1-16,18 107 15,-18-88-15,0 87 16,0-105-16,0 18 15,0-19-15,0 1 16,0 18-16,0-1 0,0 1 0,0 123 16,0-124-16,-18 1 15,18 122 1,0-122-16,-17 141 16,17-142-16,-18 0 0,18 1 15,-18-1-15,1 142 16,17-142-16,-18 1 0,18 17 15,-17-17-15,-19 122 16,19-122-16,-1-1 16,0 1-16,1 17 0,-19 106 15,19-124-15,-1 124 16,1-123 0,17-1-16,-18 1 0,0 105 15,1-88-15,-1 106 16,18-141-16,-18 17 15,1 124-15,-1-123 16,0 105 0,1-123-16,17 17 0,-18-17 0,1 106 15,17-106 1,0 0-16,-18-18 0,18 18 16,0-18-16,0 0 0,0 88 15,0-105-15,0 17 16,18-17-16,-1 87 15,-17-87-15,18 0 16,-18-18-16,17 88 16,1-88-16,-18-1 0,35 37 15,-35-54-15,18 18 16,0-36-16,-18 19 0,17-19 16,-17 36-1,18-53-15,-18 18 16,18-18-16,-36 0 15,0 0 1,1-18 0,17 1-16,-36-1 31,19 18-31,-19-18 0,1 1 16,0 17-16,0 0 15,-1 0-15,1 0 0,-71 0 16,53 0-16,0 0 15,-17 0-15,-1 0 0,1 17 16,-89 1-16,71-18 16,0 18-16,-18-18 15,18 17-15,-18-17 0,0 18 16,0 0-16,0-18 0,-17 17 0,-124 1 16,123 0-1,-123-1-15,106 1 16,18-1-16,-18 1 0,17-18 15,-17 18-15,-141 17 16,141-35-16,0 18 0,0-1 16,-18-17-16,18 18 15,0 0-15,-159-1 16,159 1-16,-1-18 0,-16 17 16,-142-17-16,141 18 15,0-18-15,18 0 0,-17 0 16,-160 18-1,159-18-15,-17 0 0,17 17 16,-317-17 0,317 18-16,-176-18 15,176 0-15,0 0 0,-158 0 16,141 0 0,17 0-16,0 0 0,0 0 15,-17 0-15,35 0 0,-159 18 16,159-18-16,0 0 15,-124 0 1,124-18-16,18 18 0,17 0 16,-106 0-16,124 0 15,17 0-15,1 0 0,17 0 16,0 0-16,-35-18 16,70 18-16,0-17 0,1 17 15,-1-18-15,18 0 16,0 1-16,18-1 15,-18 1 1,17 17-16,-34 0 31,-1 0-15,1 0 0,-1 0-16,0-18 15,1 0 1,17 1-16,-18-19 15,18 1-15,-18 17 0,18-17 16,-17-53 0,-1 35-16,0 0 0,1 0 15,-1 0-15,-35-70 16,36 52-16,-1 1 0,-17-1 16,-1-88-1,19 71-15,-1 0 0,1 0 16,-1-18-16,-17 18 0,17-18 15,-17-123-15,-1 123 16,1-123 0,17 105-16,1 1 0,-1-1 0,1-140 15,-1 122-15,0-140 16,18 141 0,-17 0-16,17 0 0,0-18 15,0-141-15,0 159 16,-18 0-16,18-18 0,0-123 15,0 123-15,0 18 16,0-18-16,0 18 16,0 0-16,0-18 0,0-123 15,0 141-15,0-18 16,0-123-16,0 141 16,0 18-16,0-19 0,0 19 15,0 0-15,0-142 16,0 141-16,0 1 15,18 0-15,-1-1 0,1-123 16,-18 124-16,18-1 16,-1-105-16,1 0 15,17-1 1,-35 107-16,18-1 16,-18 18-16,17-17 0,-17 17 15,18-106 1,-18 124-16,0 0 0,18-212 15,-1 212 1,-17 0-16,0-89 16,0 89-16,0 0 0,0 0 15,0 17-15,0-87 16,0 87-16,18 0 0,-18 1 16,18-1-16,35-34 15,-36 52-15,1 17 16,-1 1-16,1 0 0,0 17 15,-1-35-15,-17 36 16,18-1 0,0 18-16,-1 0 31,-17 18-15</inkml:trace>
  <inkml:trace contextRef="#ctx0" brushRef="#br0" timeOffset="457280.267">512 1958 0,'-18'0'16,"18"-18"-16,18 18 31,17-17-15,-18 17-16,19 0 15,-1-18-15,18 18 16,0 0-16,-18 0 15,0 18-15,18-18 0,36 17 16,-37 1-16,1-18 16,0 18-16,0-18 15,0 17-15,0-17 0,70 18 16,-52-18-16,17 0 16,89 17-16,-72-17 15,1 0-15,18 0 0,-1-17 16,142-1-1,-124 1-15,0-1 0,18 0 0,0 1 16,158-36 0,-141 35-16,1 0 0,-1 1 15,1-18-15,-1 17 0,230-35 16,-212 18-16,0-1 16,17 1-16,195-18 15,-212 36-15,18-1 16,-18 18-16,194-35 15,-194 35-15,0-18 16,-18 18-16,18-18 0,0 18 16,0-17-16,0-1 0,-17 18 0,176-18 15,-195 1 1,142 17-16,-141 0 16,-36 0-16,1 0 0,-1 0 15,89 0-15,-124 0 16,-17 0-16,-1 0 0</inkml:trace>
  <inkml:trace contextRef="#ctx0" brushRef="#br0" timeOffset="458337.1833">11324 3722 0,'88'0'16,"-17"0"-1,-1 0-15,1-18 0,105 1 16,-105-1-16,17 18 16,36-18-16,-89 18 15,0 18-15</inkml:trace>
  <inkml:trace contextRef="#ctx0" brushRef="#br0" timeOffset="458627.71">11465 4957 0,'18'0'0,"52"0"15,-17 0-15,18-18 16,0 18-16,17-18 0,-18 1 16,1 17-16,-18 0 0,0 0 15</inkml:trace>
  <inkml:trace contextRef="#ctx0" brushRef="#br0" timeOffset="459114.8019">11324 6368 0,'88'0'16,"-176"0"-16,247 0 0,-89 0 0,54-18 15,-71 18-15,35 0 16,-35 0 0,-18 0-16</inkml:trace>
  <inkml:trace contextRef="#ctx0" brushRef="#br0" timeOffset="459486.3911">11377 7779 0,'18'0'16,"-36"0"-16,53 0 0,1 0 0,-1 0 0,18 0 16,88-18-1,-70 18-15,70-18 16,-88 18-16,-18 0 16</inkml:trace>
  <inkml:trace contextRef="#ctx0" brushRef="#br0" timeOffset="459896.2475">11148 8978 0,'35'18'15,"-70"-36"-15,105 53 0,-17-17 0,53 0 16,-35-18 0,105-18-16,-105 18 15,-1-18-15,-17 18 0,-18 0 16</inkml:trace>
  <inkml:trace contextRef="#ctx0" brushRef="#br0" timeOffset="460647.6591">10936 10231 0,'53'-18'15,"-18"18"-15,1 0 16,87-18-16,-52 18 16,17 0-16,-18 0 0,54 0 15,-71 0 1,-18 18-16</inkml:trace>
  <inkml:trace contextRef="#ctx0" brushRef="#br0" timeOffset="460870.3113">11007 11236 0,'0'0'0,"35"18"0,0-1 0,18-17 16,106 0-1,-89 0-15,19 0 0,16 0 16,-34-17-16,17 17 0,-35 0 16,0 0-16</inkml:trace>
  <inkml:trace contextRef="#ctx0" brushRef="#br0" timeOffset="461173.6193">11148 12400 0,'0'0'0,"17"0"0,36 18 16,36-18-1,-37 0-15,1 0 16,0 0-16,0 0 0,-18 0 15,1 0-15,-1 0 0,-17 0 16</inkml:trace>
  <inkml:trace contextRef="#ctx0" brushRef="#br0" timeOffset="461424.1816">11201 12753 0,'17'88'0,"-34"-176"0,34 247 16,1-106-16,0 70 15,-18-52-15,17-18 16,19-1-16,-19-16 0,18 34 15,-35-52-15,0 17 16</inkml:trace>
  <inkml:trace contextRef="#ctx0" brushRef="#br0" timeOffset="461612.8336">10336 12929 0,'0'0'0,"0"89"0,0-1 0,36 123 15,-36-122-15,53 69 16,-36-87-16,19-1 16</inkml:trace>
  <inkml:trace contextRef="#ctx0" brushRef="#br0" timeOffset="466962.6151">12188 11324 0,'-17'-17'0,"17"-1"16,35 0-1,0 1-15,1-1 16,52-17 0,-35 35-16,0 0 0,35 0 15,-53 17-15,0 1 16,1 0-16,17 35 15,-36-1 1,1-16-16,-18-1 0,0 0 16,0-17-16,-18 17 0,-17 36 15,17-36-15,1 18 16,-19 18 0,19-1-16,34 1 15,-17-36-15,18 0 0,17-17 16,-17 17-16,17 0 15,1-17-15,-19 0 16,1-1-16,-1-17 16,-34 0 15,-18 18-15,17 0-16,0 17 0,-17 18 15,17-36-15,1 72 16,-1-54-1,18 18-15,0 0 0,0 17 0,18-17 16,-1 106 0,1-71-16,0-17 0,35 52 15,-36-52-15,18-18 16,-17 0-16,0-1 16,-18-16-16,0 17 0,0-18 0,-18 18 15,0-18-15,-52 36 16,35-36-16,-1-17 15,-69 17 1,16-35-16,54 0 0,0 0 16,17 0-16,1-18 15,-1 18-15</inkml:trace>
  <inkml:trace contextRef="#ctx0" brushRef="#br0" timeOffset="467879.4974">13282 12065 0,'18'18'0,"-18"35"15,53 52 1,-36-34-16,1 0 0,17 17 16,0 70-1,-17-87-15,0-18 0,-18 0 16,0-18-16,17 18 15,-17-35-15,-17-18 0,-1-18 16,-17-53 0,17 19-16,1-1 0,17-71 15,0 36 1,-18 17-16,18-17 0,18 0 16,-18 17-16,52-52 15,-34 88-15,17-1 0,18 19 16,-35 17-1,0 0-15,-18 17 0,17 19 16,-17-1-16,0 0 0,-17 18 16,-19 18-16,19-36 15,-36 0-15,35-17 16,0 0-16,1-1 16</inkml:trace>
  <inkml:trace contextRef="#ctx0" brushRef="#br0" timeOffset="468153.1199">13882 12118 0,'17'0'16,"19"-18"0,-1 18-16,18 0 15,-35 0-15,-1-17 16,1 17-16</inkml:trace>
  <inkml:trace contextRef="#ctx0" brushRef="#br0" timeOffset="468274.8404">13917 12383 0,'53'0'16,"-106"0"-16,124 0 0,-54-18 15,36 0-15,-35 1 16,-1-1-16</inkml:trace>
  <inkml:trace contextRef="#ctx0" brushRef="#br0" timeOffset="468630.9473">14182 11800 0,'70'18'15,"-140"-36"-15,176 36 0,-71 0 0,35 35 16,-52-18 0,17 0-16,-35 18 0,18 0 15,-18 0-15,-18 70 16,18-70-16,-35 0 15,17 0-15,1 0 0,-1-18 16,0 18-16,18-35 16,18 0-16,0-18 15,-1 17-15,54-17 16,-36 0-16,0 0 0,1 0 16,-1 18-1,-17-18-15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59:37.8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2258 0,'0'-18'16,"18"18"15,-18-17-31,17 17 16,19 0-1,-19 0-15,71 0 16,-17 0 0,88 0-16,-53 0 15,123 0-15,-88 17 16,141-17-16,-123 18 16,-18-18-16,18 0 0,0 0 15,-1 0-15,1 0 16,-18-18-16,0 1 0,71-1 15,-142 0-15,-17 1 16,-17 17-16,-1 0 16,-53-18-1,-17 18-15</inkml:trace>
  <inkml:trace contextRef="#ctx0" brushRef="#br0" timeOffset="920.6111">8467 2187 0,'0'18'15,"17"-18"1,1 18-16,0-18 0,35 17 16,-1 1-1,19-18-15,0 17 0,17-17 16,159 0-16,-106 0 16,18 0-16,17 0 0,18 0 15,0 18-15,212 0 16,-195-1-16,1 1 0,-18 0 15,194 17 1,-212-17-16,-17-1 0,-18-17 16,-17 18-16,-18-18 0,35 17 15,-106 1-15,0-18 16,-70 0 0</inkml:trace>
  <inkml:trace contextRef="#ctx0" brushRef="#br0" timeOffset="6807.1252">4710 4092 0,'-18'-17'16,"0"-19"-1,18 1 1,-17 17-16,17-52 16,-18 35-16,18-1 0,-18 19 15,18-19-15,-17 1 16,17 0-16,-18-18 16,18 18-16,0 17 15,0-17-15,0 17 0,18-17 16,-1 17-16,19 1 0,-1 17 15,36-18-15,-19 18 16,19 0-16,52-18 16,19 1-1,-72-1-15,-17 0 0,35 1 16,-35-1 0,-53 0-16,18 18 15,-53-17-15</inkml:trace>
  <inkml:trace contextRef="#ctx0" brushRef="#br0" timeOffset="7007.2559">5274 3140 0,'71'-18'16,"-142"36"-16,177-54 0,-71 36 15,0-17-15,1 17 0,34 0 16,-52 17-16,0 54 15,-36-36-15,-17 71 16,17-71-16,-17 36 16,35-53-1,17-1-15</inkml:trace>
  <inkml:trace contextRef="#ctx0" brushRef="#br0" timeOffset="7513.1717">6068 3263 0,'0'35'16,"0"-70"-16,0 106 0,0-36 0,-18 0 16,18-17-1,0-36 1,0-52 0,0 34-16,0-16 15,18 16-15,-1-17 0,1 18 16,17-18-16,1 53 15,-19-17-15,1 17 0,0 17 16,-1 1-16,1 35 16,-18-36-16,17 19 15,1-1-15,-18 0 0,0 0 16</inkml:trace>
  <inkml:trace contextRef="#ctx0" brushRef="#br0" timeOffset="7769.1959">6544 3246 0,'18'35'16,"-1"-35"0,1 17-16,0-17 0,-1 0 15,1 0-15,0 0 0,17-35 16,-18 18-16,-17-1 15,0-17 1,-52-1-16,34 19 0,-17 17 16,-1-18-1,1 18-15</inkml:trace>
  <inkml:trace contextRef="#ctx0" brushRef="#br0" timeOffset="8370.1209">7796 3210 0,'36'106'15,"-72"-212"-15,89 265 0,-35-106 16,35 35 0,-35-35-16,34-18 15,-52-17-15,18-18 16,-36-35-16,1-1 15,-1-16-15,-35-54 16,18 35-16,17 18 16,1-17-16,17-1 0,0-52 15,17 87-15,19 19 16,-1-1-16,0 0 0,53 36 16,-52 0-1,-19-1-15,1 1 0,0 17 16,-18 1-16,0-1 0,-36 18 15,19-18-15,-1-17 16,0 17-16,1-35 16</inkml:trace>
  <inkml:trace contextRef="#ctx0" brushRef="#br0" timeOffset="8987.7595">8361 2999 0,'0'0'0,"-18"35"0,-17 18 16,35-18-16,-18 18 16,18-35-1,18-1-15,0 1 0,52-18 16,-52-18-16,17 1 16,0-19-16,-17 19 0,0-19 15,-18-16 1,0 16-16,-18 1 15,0 17-15,1 18 0,-1 0 16,0 18 0,1 0-16,17-1 0,-18 19 0,36 16 15,-18-34 1,35 0-16,-17-1 0,-1 1 16,19-18-16,17 0 15,-18 0-15,18 0 16,-36-18-16,1 1 0,0-1 15,-1 0 1,-17 1-16,0 34 16,0 19-1,-17-19-15,17 19 16,0-19-16,17 1 0,-17 0 16,18-1-16,17-17 15,0-17-15,-17-1 0,35-70 16,-18-18-1,-35 53 1,0-18-16,0 19 0,-35-72 16,0 71-16,-1 18 15,19 17-15,-1 18 16,18 18-16,-17 52 16,17-34-16,17 17 0,18 52 15,-17-52-15,17 0 16,36 18-16,-36-36 15,18-17-15,-18-18 16,1 17-16,17-17 0,0-35 16</inkml:trace>
  <inkml:trace contextRef="#ctx0" brushRef="#br0" timeOffset="9450.2693">9172 2981 0,'-17'35'16,"34"-70"-16,-52 106 0,35-54 0,35 36 16,-17-35-16,17-18 15,0 17-15,1-17 0,34-35 16,-34 17-16,-1-52 16,-35 35-16,0-1 15,0-17-15,-18 18 0,-35-71 16,18 53-16,-53-35 15,35 53-15,-35 17 32,52 18-32,19 0 0,-1 18 0,18 52 15,0-34-15,35 17 16,1-18-16,17 0 0,0 18 16,52 18-1,-52-54-15,53 36 16,-71-17-16,36-1 15,-71-53 1,-18-17 0,18 17-16,-17 18 15,34 0 17,19 18-32,-19 0 15,1-18-15,17 17 0,-17-17 16,-1 0-16,1 0 15</inkml:trace>
  <inkml:trace contextRef="#ctx0" brushRef="#br0" timeOffset="9515.781">9701 2946 0,'-35'-71'15,"70"142"-15,-70-177 0,17 71 16</inkml:trace>
  <inkml:trace contextRef="#ctx0" brushRef="#br0" timeOffset="9576.524">9648 2769 0,'0'36'31,"18"-19"-31,-18 1 0,18 0 15</inkml:trace>
  <inkml:trace contextRef="#ctx0" brushRef="#br0" timeOffset="10155.0069">9825 3104 0,'0'0'16,"18"0"-1,-1-35 1,-17 18-16,0-1 0,0-17 16,0 17-16,18 36 31,-1 35-15,-17-36-16,18 1 15,17 35-15,1-36 16,-19-17-16,1 18 0,35-36 15,0-35 1,-36 18-16,-17 0 16,18 17-1,-18-17-15,0 17 0,-18-35 16,18 36-16,0 34 16,18 19-1,0-1-15,35 36 16,-36-36-16,18 0 15,18 53 1,-17-52-16,-19-1 0,36 35 16,-17-34-16,-19-1 15,-17 0-15,0 1 0,-35 34 16,0-35-16,-1 1 16,-17-19-16,0 19 15,-52-19-15,52-17 16,0-17-16,35-1 15,53-70-15,1 17 16,105-70 0,-53 53-16,18 17 0,-18-17 15,106-53-15,-106 88 16,-17 18-16,-18 0 16,-36 17-16</inkml:trace>
  <inkml:trace contextRef="#ctx0" brushRef="#br0" timeOffset="11873.3482">8361 4868 0,'17'18'15,"-17"70"-15,0-17 16,0-1-16,0 1 0,-17 70 16,17-88-16,0-18 15,-18 36 1,18-107-1,0-52 1,18 18-16,17-54 16,-17 54-16,35-36 15,-18 71 1,0-1-16,1 19 16,-1-1-16,0 36 0,0-1 15,-17 19-15,0-1 0,-1 18 16,-17 0-16,0 52 0,0-52 15,0 0-15,0 0 16,18-17-16,-18-1 0,35 18 16,-17-36-16,-1-17 15</inkml:trace>
  <inkml:trace contextRef="#ctx0" brushRef="#br0" timeOffset="12307.6482">9208 5027 0,'0'35'15,"17"-17"-15,1 0 0,52 35 16,-17-36-16,35 36 16,-35-18-1,-17-17-15,17 17 16,-18-17-16,18 17 0,0 1 16,-18-19-16,0 1 15,-35-36-15</inkml:trace>
  <inkml:trace contextRef="#ctx0" brushRef="#br0" timeOffset="12498.1208">9648 4992 0,'-17'17'0,"-1"1"0,-17 17 15,17 1-15,-17-1 16,-18 53-16,18-35 15,0 18-15,35-18 16,0-18-16,17-18 0,1 1 16,-1-18-1</inkml:trace>
  <inkml:trace contextRef="#ctx0" brushRef="#br0" timeOffset="12845.7439">10089 5098 0,'-17'105'16,"34"-210"-16,-52 316 0,18-158 0,-1 35 16,18-52-16,0-1 15,18-35 1,-18-18-1,17 1-15,1-36 0,-18 0 16,35-71 0,0 54-16,-17-1 0,70-52 15,-53 88-15,54-1 16,-54 36-16,-17 0 16,17 36-16,-17 69 15,-1-34-15,1 52 16,-1-52-16,-17 52 15,0-17 1,0-53-16</inkml:trace>
  <inkml:trace contextRef="#ctx0" brushRef="#br0" timeOffset="14438.5194">13370 4939 0,'-35'0'16,"70"0"-16,-70 18 0,53-18 16,-1 0-16,19 0 0,16 0 15,19 0-15,0 0 0,105 0 16,-88-18 0,89 0-16,-89 1 15,-35 17-15,17-18 0,-34 18 16</inkml:trace>
  <inkml:trace contextRef="#ctx0" brushRef="#br0" timeOffset="14637.7093">14235 4692 0,'-53'35'15,"17"1"-15,-52 52 16,35-35-16,0 0 15,0-1-15,1 1 0,-1 0 16,0 18 0,35-54-16,0 19 0,18-19 15,18-17 1</inkml:trace>
  <inkml:trace contextRef="#ctx0" brushRef="#br0" timeOffset="14871.056">13688 4463 0,'17'17'16,"1"1"-16,35 70 15,-18-35-15,71 106 16,-53-89-16,0 1 0,70 70 15,-70-88-15,0 17 16,0-17-16,0-17 0,0 52 16,-53-70-16</inkml:trace>
  <inkml:trace contextRef="#ctx0" brushRef="#br0" timeOffset="15755.2068">16986 4498 0,'0'-71'16,"0"36"-16,0 17 0,-17-17 15,-36-35 1,35 52-16,-17 0 0,-18 1 16,-35 34-16,35 1 15,-18 70 1,36-17-16,17-1 0,18 1 16,0 17-16,18-17 0,35 87 15,-18-105-15,53 71 16,-52-89-16,-1 0 15,0 1-15,-17-19 0,-1 18 16,-34-35 0,-54-52-1,36 34-15,0-17 0,-1-1 16,1 1-16,-18 0 0,36 17 16,-19-17-16,72 17 31,-19 18-31,36-17 15,0 17-15,71-18 16,-19 0-16,-52 1 16,-17 17-16,-1 0 15,18-18-15</inkml:trace>
  <inkml:trace contextRef="#ctx0" brushRef="#br0" timeOffset="15949.127">17321 4763 0,'53'35'15,"-106"-70"-15,142 87 0,-19 1 16,-35-17-16,54-1 16,-54 0-16,0-17 15,0-1-15,18 1 16,-35 0-1</inkml:trace>
  <inkml:trace contextRef="#ctx0" brushRef="#br0" timeOffset="16122.1669">17621 4780 0,'-70'71'16,"140"-142"-16,-176 177 0,36-35 15,52-19-15,18 19 16,0-36 0,0-17-16,18 17 0,0-17 15</inkml:trace>
  <inkml:trace contextRef="#ctx0" brushRef="#br0" timeOffset="16428.0032">18380 4374 0,'-18'-105'0,"36"210"0,-71-246 16,35 88-16,-17 36 0,-18-18 15,18 35-15,-18 0 16,18 17-16,17 1 15,0 35-15,1 0 0,17 105 16,0-69 0,35 87-16,0-88 15,36 53-15,-36-88 16,36 35-16,-36-52 16,0 17-1,-35-36-15</inkml:trace>
  <inkml:trace contextRef="#ctx0" brushRef="#br0" timeOffset="16579.6457">18045 4886 0,'70'18'0,"-140"-36"0,193 36 15,-88-18-15,18 0 0,-17 0 16,34-18-1,-52 18-15</inkml:trace>
  <inkml:trace contextRef="#ctx0" brushRef="#br0" timeOffset="17624.7008">20849 4763 0,'0'0'0,"-35"0"0,17 0 15,36 0 1,70 17 0,-17 1-16,140-1 15,-105-17-15,35 18 0,141-18 16,-140 0-16,122-18 15,-176 18-15,53-17 16,-105 17 0,17-18-16,-53 1 15</inkml:trace>
  <inkml:trace contextRef="#ctx0" brushRef="#br0" timeOffset="17873.7197">22013 4480 0,'0'0'0,"0"-17"16,18 17-16,35 17 16,-18 1-16,18 0 15,18-1-15,-1 1 0,1 17 16,88 18-16,-89-18 16,-17 1-16,0-19 0,-18 54 15,-35-18-15,-53 17 16,-17-34-1,-54 52-15,54-53 16,-36 18-16,53-35 16,18-1-16,17 1 0,0-1 15</inkml:trace>
  <inkml:trace contextRef="#ctx0" brushRef="#br0" timeOffset="18624.6925">23689 4763 0,'0'105'16,"0"-210"-16,0 316 15,0-158-15,0-18 0,0 18 16,0-35-16,0 0 15,0-36 1,0-17-16,18-1 16,-18-17-16,0 1 0,0-1 15,17 0-15,1 0 16,0 18-16,-1-18 0,1 35 0,17 0 16,-17 1-16,17 17 15,-17 35-15,-1-17 0,1 70 16,0-35-1,-18 35-15,17-35 16,1 17 0,0 1-16,17-36 15</inkml:trace>
  <inkml:trace contextRef="#ctx0" brushRef="#br0" timeOffset="18825.2146">24342 4886 0,'0'0'0,"53"18"16,-18-18-16,18 0 16,-18 0-16,18-18 0,35 18 15,-70 0-15,-1 0 16,-34 0-1</inkml:trace>
  <inkml:trace contextRef="#ctx0" brushRef="#br0" timeOffset="20226.2196">25471 4498 0,'0'0'0,"0"-18"0,17-17 15,1 0-15,-18-1 0,17-34 16,-34 52-16,17-52 15,-18 52-15,-17-17 16,17 17-16,-17 18 16,17 0-16,-17 0 0,17 18 15,-17 17-15,0 53 16,35-17-16,0 88 16,18-71-16,34 71 15,-16-89-15,-1-17 0,0 18 16,1-19-16,-19-16 15,-17-1-15,18 18 16,-36-53-16,1 0 0</inkml:trace>
  <inkml:trace contextRef="#ctx0" brushRef="#br0" timeOffset="20337.1498">25224 4921 0,'17'0'15,"-34"0"-15,52-17 0,0 17 16,106 0-1,-70 0 1</inkml:trace>
  <inkml:trace contextRef="#ctx0" brushRef="#br0" timeOffset="20532.7966">25823 4851 0,'0'0'0,"18"0"0,0 0 0,52-18 16,-35 0-16,1 18 15,17-17-15,-18 17 0,0-18 16,-17 1-16,-1 17 16</inkml:trace>
  <inkml:trace contextRef="#ctx0" brushRef="#br0" timeOffset="20713.5881">26000 4621 0,'0'71'0,"0"-142"0,0 177 16,0-70-16,17 34 15,1-35-15,35 18 16,-35-17-16,-1-19 15,1 18-15,-18-17 0</inkml:trace>
  <inkml:trace contextRef="#ctx0" brushRef="#br0" timeOffset="21010.125">26529 4339 0,'0'0'0,"0"71"16,0-18-16,0 17 0,0-17 15,18 18-15,-1-1 0,-17-17 16,18 71-16,-1-71 16,19 17-16,-36-52 15,0 17-15</inkml:trace>
  <inkml:trace contextRef="#ctx0" brushRef="#br0" timeOffset="21751.0671">27799 4763 0,'18'17'31,"-18"1"-31,52 35 16,-34-18-16,53 53 15,-36-53-15,0 1 16,36 34-16,-36-17 16,0-53-1</inkml:trace>
  <inkml:trace contextRef="#ctx0" brushRef="#br0" timeOffset="21911.4909">28081 4833 0,'-88'53'16,"176"-106"-16,-211 141 0,52 0 15,18-17 1,36-36-16,17-17 0,17 17 16,18-17-16,-17-1 0</inkml:trace>
  <inkml:trace contextRef="#ctx0" brushRef="#br0" timeOffset="22389.6097">29087 4745 0,'-36'106'16,"72"-212"-16,-72 282 0,19-123 0,-1 0 15,18 18-15,0-36 16,18 0-16,-1-35 16,1 0-16,17-53 15,-17 18 1,35-36-16,-53 36 0,17-18 16,1 18-16,17 17 15,-17-35-15,0 71 16,-18 35-1,0-18 1,-18 53-16,18-35 16,0-17-16,35 17 15,-17-36-15,-1 1 16,1-1-16</inkml:trace>
  <inkml:trace contextRef="#ctx0" brushRef="#br0" timeOffset="22522.9419">29616 4974 0,'53'18'15,"-106"-36"-15,141 36 0,-35-18 16</inkml:trace>
  <inkml:trace contextRef="#ctx0" brushRef="#br0" timeOffset="22802.7646">30215 4533 0,'0'-106'15,"0"212"-15,0-247 0,-17 88 0,-18 0 16,35 36-16,-36-1 15,19 36-15,17-1 16,-18 36-16,18 0 0,-18 18 16,18 87-1,18-69-15,0-1 0,17 53 16,0 0 0,0-88-16,-17-18 0,0 0 15,-18 1-15</inkml:trace>
  <inkml:trace contextRef="#ctx0" brushRef="#br0" timeOffset="22951.6352">30039 4974 0,'35'0'16,"-17"0"-1,0 0-15,52 0 16,-35 0-16,18-17 15</inkml:trace>
  <inkml:trace contextRef="#ctx0" brushRef="#br0" timeOffset="23313.0845">30656 4921 0,'18'-17'15,"17"17"-15,1-18 16,-1 18-16,18 0 0,0 0 16,-18-18-16,18 18 15,-35 0-15,17 0 0,-18 0 0</inkml:trace>
  <inkml:trace contextRef="#ctx0" brushRef="#br0" timeOffset="23496.3687">30956 4727 0,'0'88'0,"0"-176"0,0 212 16,18-71-16,-18 0 0,18-1 15,-1-16-15,1 17 0,-1-18 16,19 18-16,-19-36 0,1 36 16,0-53-1</inkml:trace>
  <inkml:trace contextRef="#ctx0" brushRef="#br0" timeOffset="23706.8821">31574 4533 0,'0'0'0,"17"35"0,1 71 16,0-53-16,17 53 15,-18-53-15,36 35 16,-35-35-16,0 18 15</inkml:trace>
  <inkml:trace contextRef="#ctx0" brushRef="#br0" timeOffset="25892.1936">8625 6209 0,'-35'-35'16,"-18"52"-1,-17 54 1,-1 70 0,36-53-16,0 89 0,17-89 15,36 70 1,-1-105-16,18 0 0,1 0 0,70 0 16,-53-35-16,52-1 15,-69-34 1,34-19-16,-70 1 15,0 0-15,0 0 16,-17-1-16,-19 1 0,-52-35 16,35 52-16,-53 0 15,71 18-15,-36 18 16</inkml:trace>
  <inkml:trace contextRef="#ctx0" brushRef="#br0" timeOffset="26149.2995">9172 6668 0,'0'0'0,"0"17"0,18-17 15,-18 35-15,18-17 0,17 17 0,35 18 16,19 0 0,-37-18-16,19 1 15,-36-19-15,1 19 16,-19-36-16</inkml:trace>
  <inkml:trace contextRef="#ctx0" brushRef="#br0" timeOffset="26343.895">9560 6579 0,'-53'36'16,"106"-72"-16,-123 125 0,34-54 16,1 18-1,0 0-15,17-18 0,1 18 0,-1 35 16,18-53-16,18 36 15,17-54-15,-17 1 16</inkml:trace>
  <inkml:trace contextRef="#ctx0" brushRef="#br0" timeOffset="26671.0822">10372 6262 0,'-18'0'0,"-53"53"15,36-18-15,-35 71 16,52-36-16,0 72 16,18-90-16,18 19 15,0-18-15,52 35 16,-17-53-16,35 1 15,-35-36-15,0 0 16,-18-18-16,1 0 0,-19 1 16,1-19-16,-53-34 15,-1 35-15,-52-36 16,18 53-16,-1 1 0,1 17 16,-36 35-16,53 0 15</inkml:trace>
  <inkml:trace contextRef="#ctx0" brushRef="#br0" timeOffset="30408.1545">13529 6668 0,'18'0'16,"-1"0"-1,19 0-15,52-18 16,-35 18-1,17 0-15,18 0 0,-17-18 16,17 18-16,0-17 0,1 17 16,34-36-16,-52 36 15,-1-17 1,-52 17-16</inkml:trace>
  <inkml:trace contextRef="#ctx0" brushRef="#br0" timeOffset="30653.4108">14393 6279 0,'-35'18'16,"0"17"-16,-18 54 15,0-19-15,18-17 0,-18 18 16,-35 70-16,35-71 16,0 36-16,35-71 15,0 1 1,18-19-16,18-17 16</inkml:trace>
  <inkml:trace contextRef="#ctx0" brushRef="#br0" timeOffset="30853.2862">13829 6315 0,'0'0'0,"18"35"0,17 18 15,-18 0 1,19 0-16,-1 0 0,71 88 15,-36-71-15,-17 1 0,0-18 16,0 17-16,0-17 16</inkml:trace>
  <inkml:trace contextRef="#ctx0" brushRef="#br0" timeOffset="32398.9983">16757 6174 0,'-53'-18'15,"106"36"-15,-124-36 16,54 0-16,34 1 16,54 17-1,-36 0-15,53 0 16,-35 17-1,-35 1-15,0 17 16,-18-17-16,0 17 16,0 0-16,0 1 0,0-1 15,17 0-15,1 1 0,17 34 16,0-52-16,18 35 16,-17-36-16,-19 19 15,-17-1-15,0-17 16,-35 34-1,17-34-15,-105 17 16,70-17-16,18-18 0,-36 0 16,36 0-1,35-18 1,70-35-16</inkml:trace>
  <inkml:trace contextRef="#ctx0" brushRef="#br0" timeOffset="32577.5764">17427 6562 0,'0'0'0,"36"17"0,16 36 16,-16-35 0,34 0-16,-17-1 15,-18-17-15,18 18 16,-17-18-16,-19 0 15</inkml:trace>
  <inkml:trace contextRef="#ctx0" brushRef="#br0" timeOffset="32733.5986">17709 6562 0,'-52'88'16,"104"-176"-16,-122 229 0,35-106 0,-1 53 15,36-70-15,0 35 16,18-53 0</inkml:trace>
  <inkml:trace contextRef="#ctx0" brushRef="#br0" timeOffset="33093.9226">18080 6121 0,'70'17'16,"-140"-34"-16,176 34 0,-71 19 15,-17-19-15,-1 1 16,-17 17-16,0 18 16,0-18-16,0 18 15,-17-35-15,17 0 16,0 34-16,17-34 15,-17 17-15,53 1 16,0-1-16,-18-17 16,1 17-16,-19-17 15,-34 17 1,-1-18-16,0 19 0,-17-19 16,0 1-16,-53 17 15,52-17-15,-17-18 0,-17 18 16,52-18-16,-17 0 15,35-18-15,0 0 16</inkml:trace>
  <inkml:trace contextRef="#ctx0" brushRef="#br0" timeOffset="33567.2577">21167 6597 0,'0'0'0,"17"0"16,1 0-16,88 0 16,-18 0-16,124-18 15,-89 18-15,1 0 16,158-17-16,-159-1 16,-35 18-16,71 0 15,-106 0-15,-35-18 0,-1 18 16</inkml:trace>
  <inkml:trace contextRef="#ctx0" brushRef="#br0" timeOffset="33812.8625">22313 6262 0,'18'0'16,"-36"0"-16,71 0 0,53 17 15,-53 1 1,17 0-16,89 17 15,-71-17-15,-17-1 16,-18 1-16,-18 17 0,-17 18 16,-18 0-16,-71 18 15,18-18-15,-17-18 16,-54 35-16,1-17 16,88-35-16,-18 17 15,35-17-15,0-18 16</inkml:trace>
  <inkml:trace contextRef="#ctx0" brushRef="#br0" timeOffset="34891.2358">26917 6068 0,'-53'-18'16,"106"36"-16,-124-18 0,1 35 16,52-17-16,-35 70 15,53-53-15,18 36 16,0-36-16,17-17 15,53 35 1,-35-36-16,0 1 0,106-18 16,-124 0-1,0 0-15,-17-18 0,-18 1 16</inkml:trace>
  <inkml:trace contextRef="#ctx0" brushRef="#br0" timeOffset="35042.7118">27040 6279 0,'0'124'16,"0"-248"-16,0 318 0,0-52 15,18-89-15,17 52 16,-17-69-16,17 17 16,-17-36-16</inkml:trace>
  <inkml:trace contextRef="#ctx0" brushRef="#br0" timeOffset="35408.7025">28028 6421 0,'0'0'16,"35"70"-16,1-35 0,-19 1 0,54 34 16,-36-52-16,53 35 15,-35-36 1,-17 1-16,-1 0 0,0-18 16,0 17-16</inkml:trace>
  <inkml:trace contextRef="#ctx0" brushRef="#br0" timeOffset="35574.7226">28258 6456 0,'-106'106'16,"212"-212"-16,-283 282 0,71-88 16,71-35-16,0 18 15,17-36-15,18 0 16,53 1-1</inkml:trace>
  <inkml:trace contextRef="#ctx0" brushRef="#br0" timeOffset="35976.2564">29210 6209 0,'-18'18'0,"-17"-1"16,0 18-16,0 54 16,17-54-1,36 18 1,-1-18-16,1-17 16,17-1-16,18 1 0,70-18 15,-52 0-15,0 0 0,-18-18 16,52 1-16,-69-1 15,-19 0-15,1 18 16,-36-17-16</inkml:trace>
  <inkml:trace contextRef="#ctx0" brushRef="#br0" timeOffset="36163.1383">29528 6315 0,'0'0'0,"0"35"0,-18 88 16,18-52-16,0 70 15,18-53-15,34 36 16,-52-54-16,18-17 16,0-17-16</inkml:trace>
  <inkml:trace contextRef="#ctx0" brushRef="#br0" timeOffset="49950.3702">26088 11695 0,'-18'0'15,"36"0"1,52-18-1,-17 18-15,89 0 16,-37 0-16,1 0 16,35 0-16,159 0 15,-106 0-15,-17 0 0,211 18 16,-194-18 0,-18 0-16,0 17 0,-17-17 0,-18 0 15,-17 18-15,17-18 16,-88 0-16,-18 0 15</inkml:trace>
  <inkml:trace contextRef="#ctx0" brushRef="#br0" timeOffset="61501.016">23636 5574 0,'-18'0'16,"36"0"0,17 0-1,1 0-15,34 0 16,-17 0-16,124 0 15,-107 0 1,18 0-16,89-18 16,-71 18-16,140 0 15,-122 0-15,17 0 0,18 0 16,123 0 0,177 0-1,-177 18-15,-18-18 16,-17 18-1,-141-18-15,-18 0 16,89 0-16,-142-18 16,-53 18-1</inkml:trace>
  <inkml:trace contextRef="#ctx0" brushRef="#br0" timeOffset="66345.8438">9754 13829 0,'0'18'31,"18"17"-15,-18 0-16,0 53 15,18-35 1,-18 18-16,0 70 16,0-88-16,0 35 15,0-53-15,0-17 0,0 0 16,0-36 0,17-53-1,-17-34-15,0 52 16,18-53-16,0 53 15,-1 0-15,1 0 0,35 0 16,-36 35-16,19 1 16,-1 17-16,0 35 15,-17 0 1,-18 1-16,35 69 16,-35-69-16,18 17 0,-1 35 15,-17-53-15,0 0 16,18 18-16,-18-35 0,0 53 15,18-54-15,-18 1 16</inkml:trace>
  <inkml:trace contextRef="#ctx0" brushRef="#br0" timeOffset="67451.6032">10619 14129 0,'17'0'16,"19"-18"-1,16 18-15,37-18 16,-54 18 0,18-17-16,-18 17 0,0 0 15,1-18-15,-19 18 0,1-17 16,-36 17-1</inkml:trace>
  <inkml:trace contextRef="#ctx0" brushRef="#br0" timeOffset="67653.9578">10848 13829 0,'0'53'16,"-18"0"-16,18 0 15,0 0-15,0-1 16,0 1-16,18 53 16,-18-53-16,35 18 15,-17-36-15,-1-17 16,54-1-16</inkml:trace>
  <inkml:trace contextRef="#ctx0" brushRef="#br0" timeOffset="68001.1762">11148 13758 0,'17'0'15,"1"0"-15,17 36 16,1-19-16,-1 19 16,-17-1-16,17 0 0,-18 36 15,-17-36-15,0 35 16,-17-34 0,-18 17-16,17-36 15,0 1-15,1 17 16,17-17-16,17 0 15,36-1-15,-35 1 16,17-18-16,53 0 16,-52 0-16,-19 0 15,18 0-15</inkml:trace>
  <inkml:trace contextRef="#ctx0" brushRef="#br0" timeOffset="68430.6202">11783 14288 0,'17'123'16,"-34"-246"-16,34 299 0,-17-106 15,18-17-15,-18 0 0,18 35 16,-1-52-16,-17-19 15,0 1-15,0-36 16,0-35 0,0 18-16,-17-71 15,17 36-15,-18-71 16,18 70-16,35-52 16,-17 87-16,53 1 15,-36 17-15,0 18 16,0 18-16,1 0 15,34 52 1,-52-34-16,17 17 0,-35-18 16,0-18-16,0 19 0,-18-36 15,-52 35-15,35-35 16,-54 0 0,54 0-16,-18 0 0,-35 0 15,35 18-15</inkml:trace>
  <inkml:trace contextRef="#ctx0" brushRef="#br0" timeOffset="71500.1017">25453 5309 0,'0'0'0,"-18"-17"16,1 17-16,-1 0 0,0 0 15,1 0 1,52 17 31,36 1-31,-19-18-16,107 0 15,-71 0 1,142 0-16,-107 0 15,1 0-15,140 0 16,-34 0 0,-142 0-16,-35 18 0,17-18 15</inkml:trace>
  <inkml:trace contextRef="#ctx0" brushRef="#br0" timeOffset="72572.1419">12876 14164 0,'18'0'16,"0"0"-16,52 0 15,-34 0-15,34-18 16,-35 18-16</inkml:trace>
  <inkml:trace contextRef="#ctx0" brushRef="#br0" timeOffset="72879.8014">13582 13776 0,'0'0'0,"0"-35"0,0 17 16,-18-17-16,1 17 0,-19-35 15,19 53-15,-19-17 16,19 17-16,17 17 0,-18 19 16,1-1-16,17 18 0,0 17 15,17 1-15,1-1 16,-1-17-16,19 18 0,-1-18 0,-17 0 15,17 0-15,-17-18 16,-1 35-16,1-34 16,-18-1-1,-18-17-15</inkml:trace>
  <inkml:trace contextRef="#ctx0" brushRef="#br0" timeOffset="73013.4719">13458 14199 0,'53'0'16,"-17"0"-16,52 0 16,-53-17-16,0 17 15,1 0-15,-19 0 0,1 0 16</inkml:trace>
  <inkml:trace contextRef="#ctx0" brushRef="#br0" timeOffset="73197.2446">13970 14058 0,'53'0'16,"-106"0"-16,159 0 16,-71 0-16,0 0 15,-17-17-15,0 17 16,-18-18-16</inkml:trace>
  <inkml:trace contextRef="#ctx0" brushRef="#br0" timeOffset="73356.2887">14093 13917 0,'0'71'15,"0"-142"-15,18 177 0,-18-53 0,18-18 16,-1 18-16,19 18 15,-19-36-15,19 0 16,-19-17-16,19-1 16</inkml:trace>
  <inkml:trace contextRef="#ctx0" brushRef="#br0" timeOffset="73532.7035">14552 13899 0,'35'142'15,"-70"-284"-15,88 354 0,-35-141 0,-1-1 16,1 1-16,0-18 16,-18 17-16</inkml:trace>
  <inkml:trace contextRef="#ctx0" brushRef="#br0" timeOffset="85081.248">15822 13847 0,'18'17'16,"17"1"-16,0 17 0,36 18 16,-18-18-16,53 36 15,-71-54 1,53 36-16,-70-53 15,-1 18-15</inkml:trace>
  <inkml:trace contextRef="#ctx0" brushRef="#br0" timeOffset="85253.6435">16157 13829 0,'-53'53'16,"106"-106"-16,-123 141 0,52-35 15,-35 35 1,35-35-16,18-18 0,-17 1 16,34 17-16,-17-36 15,18-17-15</inkml:trace>
  <inkml:trace contextRef="#ctx0" brushRef="#br0" timeOffset="85598.528">16545 13899 0,'0'106'16,"0"-212"-16,0 265 0,0-106 16,18 35-16,0-52 15,-18-19-15,17 19 16,-17-54-1,0 0-15,0-17 16,0-36 0,0 36-16,18-35 15,-1 52-15,1 0 0,17 1 16,-17 17-16,17 17 16,-35 19-16,18-1 15,0 0-15,-18 18 16,17-18-16,1 36 15,-18-36-15,18-17 0,17 17 16</inkml:trace>
  <inkml:trace contextRef="#ctx0" brushRef="#br0" timeOffset="85815.1527">17145 14023 0,'53'0'15,"-106"0"-15,159 0 0,-18 0 16,-35 0-16,-18 0 16,18 0-16,-18 0 15,-17 0-15,0-18 0,-1 18 16</inkml:trace>
  <inkml:trace contextRef="#ctx0" brushRef="#br0" timeOffset="85987.7755">17410 13829 0,'17'88'15,"-34"-176"-15,34 229 0,1-106 16,0 71-1,-1-71-15,-17 18 0,35 0 16,-17-35-16,0 0 16,-1-18-16</inkml:trace>
  <inkml:trace contextRef="#ctx0" brushRef="#br0" timeOffset="86265.6341">17657 13653 0,'0'0'0,"35"17"0,71 1 15,-53-1-15,-1 1 16,19 35-16,-53-18 16,-18 1-16,17-1 15,-34 0-15,17 18 0,-18-18 0,-17 36 16,35-36-16,-18-17 15,18 35 1,0-36-16,35-17 16,-17 18-16,0-18 15,-1 0-15,1-18 0,0 18 16</inkml:trace>
  <inkml:trace contextRef="#ctx0" brushRef="#br0" timeOffset="86616.4498">18256 14146 0,'0'0'15,"18"71"-15,-18-18 0,18 0 16,-1 0-16,1 17 16,-1-34-16,1-1 15,-18-53 1,-35-52-1,35 34-15,-18-17 16,18 1-16,18-90 16,-18 89-16,17-17 0,1 17 15,17 18-15,18-1 16,-17 36-16,-1 0 0,-18 18 16,36 35-1,-35 18-15,-18-36 16,-18 0-16,1-17 0,-36 35 15,18-53 1,-36 17-16,53-17 0,1 0 16,-1-17-16</inkml:trace>
  <inkml:trace contextRef="#ctx0" brushRef="#br0" timeOffset="86949.3455">18944 13899 0,'18'0'16,"17"0"0,0 0-16,36 0 15,-36 0-15,0 0 0,1 0 16,17 0-1</inkml:trace>
  <inkml:trace contextRef="#ctx0" brushRef="#br0" timeOffset="87211.2845">19597 13494 0,'0'0'0,"0"-36"0,0-16 16,-18 16-16,-17 19 16,17 17-16,-17 53 15,17-18-15,1 18 16,17 0-16,0 88 16,17-71-16,36 54 15,-17-54-15,-1-17 16,18 35-16,-36-52 15,1-1-15,-18-17 16</inkml:trace>
  <inkml:trace contextRef="#ctx0" brushRef="#br0" timeOffset="87344.4054">19420 13970 0,'71'0'0,"-142"0"0,195 0 16,-18 18-16,-53-18 15,70 17 1</inkml:trace>
  <inkml:trace contextRef="#ctx0" brushRef="#br0" timeOffset="87537.3075">20038 13864 0,'0'0'0,"53"0"16,35 0-16,-35 0 15,0 18-15,17-18 16,-52 0-16,0 0 16</inkml:trace>
  <inkml:trace contextRef="#ctx0" brushRef="#br0" timeOffset="87704.9023">20285 13776 0,'35'88'0,"-70"-176"0,88 229 16,-36-88-16,1-18 0,17 36 15,-17-36 1,17 18-16,-17-53 15</inkml:trace>
  <inkml:trace contextRef="#ctx0" brushRef="#br0" timeOffset="87896.7842">20779 13653 0,'17'70'0,"-34"-140"0,52 228 0,-17-17 16,17 0-1,-18-35 1,-17-53-16,0-17 0</inkml:trace>
  <inkml:trace contextRef="#ctx0" brushRef="#br0" timeOffset="97755.5321">9648 15593 0,'0'0'0,"0"17"15,0 54 1,18-36-16,-18 1 0,0 16 16,0 1-16,0-17 0,0 34 15,-18-35-15,18-17 16,0-36-1,0-34 1,0 16-16,18-52 16,0 53-16,-1-18 15,1 18-15,0-18 0,17 35 16,-17 0-16,17 1 0,-17 17 16,34 17-1,-34 1-15,0 53 0,-18-18 16,17-18-16,-17 18 15,18-18-15,-18 0 16,18 1-16,-18-19 0,0 18 0,0-17 16,35 0-16,-35-1 15,18-17-15</inkml:trace>
  <inkml:trace contextRef="#ctx0" brushRef="#br0" timeOffset="97960.0946">10231 15822 0,'17'-18'15,"1"1"-15,35-1 16,0 18-16,35-17 16,-35 17-16,17-18 15,-17 18 1,-35 0-16,35-18 15,-53 1-15</inkml:trace>
  <inkml:trace contextRef="#ctx0" brushRef="#br0" timeOffset="98141.038">10495 15505 0,'18'35'16,"-18"0"-16,17 53 15,1-52-15,17 52 16,-35-53-16,18 0 16,0-17-16,-1 0 15,1-1 1</inkml:trace>
  <inkml:trace contextRef="#ctx0" brushRef="#br0" timeOffset="98506.1917">10742 15399 0,'18'0'0,"-1"0"15,1 0-15,17 17 16,1 1-16,-1 0 16,-18-1-16,1 1 0,0 17 15,-1-17-15,1 17 0,-18 0 16,0 36-16,-18-36 16,-17 18-1,17-18-15,1-17 0,-1 17 16,18-17-16,0 0 15,18-1-15,35-17 16,-18 0-16,53 0 16,-70 0-16,35-17 15</inkml:trace>
  <inkml:trace contextRef="#ctx0" brushRef="#br0" timeOffset="98978.9007">11307 15893 0,'0'0'15,"17"88"-15,-17-53 16,0 18-16,18-18 0,-18 54 16,0-72-16,0 18 15,0-17-15,-18-18 16,1-18 0,-1-34-16,0-1 15,18 17-15,-17-52 16,17 18-16,17 17 0,1-53 15,17 53-15,-17 18 16,17 17-16,0 0 16,18 36-16,-17 0 15,-1 35-15,-35-18 16,0 35-16,-18-52 16,1 17-16,-1-17 15,0 0-15,-52-1 16,52-17-16,-35 0 15,36 0-15,17-17 16,0-1-16,17 0 16</inkml:trace>
  <inkml:trace contextRef="#ctx0" brushRef="#br0" timeOffset="99362.7002">11959 15769 0,'0'0'0,"18"0"15,17 0-15,-17 18 16,52-18-16,-34 0 15,16 0 1,-16 17-16,-1-17 0,-17 0 16</inkml:trace>
  <inkml:trace contextRef="#ctx0" brushRef="#br0" timeOffset="99651.9617">12735 15469 0,'0'-70'15,"0"140"-15,0-176 0,0 71 16,-17 0-16,-1 17 0,-17 1 0,17-1 16,-35 36-1,36-1-15,-19 19 0,19 69 16,17-34-16,0 70 15,0-70-15,17-1 16,1 36-16,17-53 16,0 35-16,1-70 15,-19 17-15,1-17 16</inkml:trace>
  <inkml:trace contextRef="#ctx0" brushRef="#br0" timeOffset="99791.9234">12541 15840 0,'71'-18'15,"-36"0"-15,-17 18 0,17 0 16,36-17-16,-36 17 16,-18 0-16,1 0 15</inkml:trace>
  <inkml:trace contextRef="#ctx0" brushRef="#br0" timeOffset="100010.0683">13070 15752 0,'36'0'0,"-72"0"0,89 0 16,-17 0-16,-1 0 15,0 0-15,-17 0 0,17 0 0,0 0 16,-17 0 0,-18-18-1</inkml:trace>
  <inkml:trace contextRef="#ctx0" brushRef="#br0" timeOffset="100174.5699">13247 15558 0,'0'70'16,"0"-35"-16,0 36 15,17-18-15,1 17 16,0-52-16,-1 35 31,1-35-31,0-18 0</inkml:trace>
  <inkml:trace contextRef="#ctx0" brushRef="#br0" timeOffset="100401.356">13653 15328 0,'0'0'15,"0"71"-15,0-18 16,17 53 0,-17-54-16,18 54 0,-18-70 15,17 16-15,-17-16 0,0-1 16,0 0 0</inkml:trace>
  <inkml:trace contextRef="#ctx0" brushRef="#br0" timeOffset="100918.1227">14482 15558 0,'0'0'0,"17"0"16,18-18 0,18 18-16,-17 0 15,17 0-15,-18-18 16,35 18-16,-34 0 16,-19 0-16,1 18 15</inkml:trace>
  <inkml:trace contextRef="#ctx0" brushRef="#br0" timeOffset="101064.2672">14605 15769 0,'71'0'0,"-142"0"0,177 0 16,-53-17-16,17-1 15,-34 18-15,-1-18 0,-17 18 16</inkml:trace>
  <inkml:trace contextRef="#ctx0" brushRef="#br0" timeOffset="101565.1596">15311 15540 0,'17'0'16,"-34"0"-16,52 18 0,-35 34 15,17-34-15,-17 53 16,0-36-1,0 0-15,0 18 16,0-18 0,0-17-16,-17-18 15,17-18 1,0 1-16,0-36 16,0 18-16,0-36 15,17 36-15,1-1 0,17-16 16,-17 34-16,35-17 15,-35 35-15,35 0 16,-36 0 0,1 17-16,-1 1 0,19 35 15,-19-36-15,1 54 16,0-36-16,-1 36 16,1-36-16,-18 0 15,0 1-15,0-19 16,0 19-16</inkml:trace>
  <inkml:trace contextRef="#ctx0" brushRef="#br0" timeOffset="110586.0936">9296 16387 0,'0'-18'31,"0"0"-31,17 1 0,19-1 16,-1-17-16,0-1 15,18-16-15,0-1 0,18-18 16,105-88-16,18-52 16,-71 122-16,71-105 15,-105 141-15,17-52 16,-71 87-1,-18 0-15,1 1 0</inkml:trace>
  <inkml:trace contextRef="#ctx0" brushRef="#br0" timeOffset="111258.5619">14993 16387 0,'35'-36'16,"1"19"-16,-1-19 0,88-87 15,-34 52 1,16-17-16,107-106 15,-106 88-15,123-88 16,-141 106-16,54-35 16,-107 87-16,0 19 15,-17-1-15,-18 0 0</inkml:trace>
  <inkml:trace contextRef="#ctx0" brushRef="#br0" timeOffset="113204.7603">17445 15522 0,'18'18'16,"17"-18"-1,0 18 1,71-18-16,0 0 16,-36 0-16,36 0 15,-71 17-15,1-17 16,-1 18-16,-17-1 0,-18 1 15</inkml:trace>
  <inkml:trace contextRef="#ctx0" brushRef="#br0" timeOffset="113381.252">17515 15769 0,'18'0'15,"-36"0"-15,71 18 0,18-36 16,-36 18-16,18-17 0,-18 17 16,54 0-1,-72 0-15,1 0 0</inkml:trace>
  <inkml:trace contextRef="#ctx0" brushRef="#br0" timeOffset="113687.2036">17815 15381 0,'18'-18'16,"0"18"-16,34 0 16,-16 18-16,52 17 15,-35 1-15,17 34 16,-34-34-16,17 34 15,-53-52-15,0 17 16,-18 36-16,-17-54 16,-18 36-16,18-53 15,-36 18 1,36-1-16,17-17 0,0 0 16,18 18-16,18 0 15,17-18 1</inkml:trace>
  <inkml:trace contextRef="#ctx0" brushRef="#br0" timeOffset="114218.3518">19209 15593 0,'17'70'16,"1"-34"-16,0 87 0,-1-52 15,19 70 1,-19-88-16,1 0 16,-18 0-16,0-18 0,18-18 0,-36-17 15,0-70 1,1 35 0,-1-18-16,-17-71 15,35 54-15,-18-71 16,36 70-16,-1 0 0,36-52 15,-17 88-15,52 17 16,-53 18-16,53 35 16,-70-17-16,17 53 31,-35-36-31,-18 0 0,1 0 0,-36 36 16,0-53-16,18-1 15,-18 1-15,18-1 16,-1-17-16,19 0 0,-1 0 15,0-17-15,18-1 16</inkml:trace>
  <inkml:trace contextRef="#ctx0" brushRef="#br0" timeOffset="114578.6083">20179 15487 0,'70'18'15,"-140"-36"-15,176 36 0,-71-18 0,36 0 16,-36 0-16,0 17 15</inkml:trace>
  <inkml:trace contextRef="#ctx0" brushRef="#br0" timeOffset="114741.0152">20091 15716 0,'53'18'16,"-106"-36"-16,141 54 0,0-36 15,-35 0-15,35 0 16,-53 0-16,-17 0 16,0 17-16</inkml:trace>
  <inkml:trace contextRef="#ctx0" brushRef="#br0" timeOffset="115423.0171">21467 15081 0,'17'-53'15,"-34"106"-15,34-141 16,1 35-16,-18 18 16,0 0-16,-18 17 0,1-17 15,-19 17-15,19 0 16,-1 18-16,-17 53 15,-1 36 1,36-19-16,0-17 0,0 18 16,36 70-16,-19-88 15,36 52-15,-35-69 16,35 34-16,-53-52 16,0 0-16</inkml:trace>
  <inkml:trace contextRef="#ctx0" brushRef="#br0" timeOffset="115562.5145">21255 15311 0,'18'-18'16,"17"18"-16,0 0 0,18-18 16,-18 18-16,18 0 15,-35 0-15,-1 0 16</inkml:trace>
  <inkml:trace contextRef="#ctx0" brushRef="#br0" timeOffset="115785.3119">21784 15240 0,'18'0'16,"-1"0"-16,19 0 15,-19-18-15,36 18 16,-35 0-16,17 0 16,-17-17-16</inkml:trace>
  <inkml:trace contextRef="#ctx0" brushRef="#br0" timeOffset="116024.3205">22331 14887 0,'0'0'0,"-18"36"15,1-1-15,17 0 0,-18 53 16,18-35-16,18 0 16,-18-18-16,17 18 0,18 18 15,1-36 1,-1 18-16</inkml:trace>
  <inkml:trace contextRef="#ctx0" brushRef="#br0" timeOffset="116424.8837">21149 15840 0,'18'0'15,"-1"-18"-15,72 0 16,-37 18-16,107-35 15,-53 35-15,123-17 16,-105 17 0,158-18-16,-159 0 15,124 18-15,-158 0 16,69 18 0,-122 0-16,17-18 0,-36 17 15,1 1-15</inkml:trace>
  <inkml:trace contextRef="#ctx0" brushRef="#br0" timeOffset="116796.6548">22049 16016 0,'0'0'0,"17"0"0,71 0 15,-17 0-15,35 18 16,-53-18 0,0 17-16,-36 1 0,1 0 15,-18-1-15,-18 36 16,-17-17-16,-36 34 15,36-35-15,-35 18 16,52-35-16,18 0 16,18-1-16,35 1 15,-1-18-15,54 0 16,-53 0-16,0 0 16,-18 0-16,1 0 0,-19 0 15</inkml:trace>
  <inkml:trace contextRef="#ctx0" brushRef="#br0" timeOffset="125811.4525">19209 16598 0,'17'0'31,"19"0"-15,-1 0-16,0 0 16,1 0-16,-1 0 0,18 0 15,53-17-15,-54 17 16,72 0 0,-36-18-16,-53 18 15,1 0-15,-1 0 16</inkml:trace>
  <inkml:trace contextRef="#ctx0" brushRef="#br0" timeOffset="136668.1219">9790 17127 0,'-36'0'16,"19"-17"-16,-19 17 16,36-18-16,0 0 15,18 18 1,17-17-16,-17 17 16,17 0-16,18 17 15,-18-17-15,1 18 16,-36 0-16,17-18 15,-17 17-15,0 1 0,0 0 16,-17 17-16,17-17 16,0-1-16,0 1 0,0 17 15,17 0-15,1 18 16,0-35 0,17 53-16,-17-54 15,-18 36 1,0-35-16,-18 17 0,-17-17 15,-36-1-15,36-17 16,-18-17 0,18-1-16,17 0 15,0 1-15,1 17 0,17-36 16,17 36-16,1 0 16,35 0-16,-18 18 15</inkml:trace>
  <inkml:trace contextRef="#ctx0" brushRef="#br0" timeOffset="136985.6563">10389 17357 0,'18'17'16,"-36"-34"-16,54 52 0,17 0 15,-18-35-15,35 36 16,-52-36-16,35 35 15,-35-35-15,-1 17 16,1-17-16,-1 0 16</inkml:trace>
  <inkml:trace contextRef="#ctx0" brushRef="#br0" timeOffset="137150.472">10583 17357 0,'-35'53'16,"70"-106"-16,-88 141 0,18-53 0,18 0 16,-1-17-16,18 0 15,-18 17-15,18-17 16,0 17-16,18-35 0,0 0 16</inkml:trace>
  <inkml:trace contextRef="#ctx0" brushRef="#br0" timeOffset="137533.3244">10848 17127 0,'18'-17'15,"17"17"-15,-18 0 16,36 17-1,-17-17-15,-19 18 0,1-18 16,-18 18-16,0 17 16,0 0-16,-18 0 15,18-17-15,-17 17 16,17-17-16,0 0 0,17-1 16,-17 1-16,18 0 0,35-1 15,-35 1-15,34 17 16,-16-17-16,-19-1 15,1 1-15,-18 0 0,0 17 16,-18-17-16,-52 35 16,17-36-16,0 1 15,-35 17 1,35-35-16,18 18 16,17-1-16</inkml:trace>
  <inkml:trace contextRef="#ctx0" brushRef="#br0" timeOffset="140526.3672">13194 17639 0,'18'141'0,"-36"-282"0,53 353 16,-17-36 0,-1-105-16,1-1 0,0 36 15,-1-53-15,-17-36 16,0 1-1,-17-53-15,-19-53 16,19 35-16,-1-18 16,-17-141-1,35 142-15,18-106 16,-1 105-16,18 18 16,1 18-16,17 17 0,-18 18 15,53 0-15,-53 18 16,1-1-16,-1 72 15,-35-36-15,-18-18 16,1 18-16,-19-18 0,-52 18 16,35-35-16,0-1 15,0 1-15,-52-1 16,69-17-16,19-17 16</inkml:trace>
  <inkml:trace contextRef="#ctx0" brushRef="#br0" timeOffset="142456.5117">14005 17498 0,'18'0'15,"0"0"1,17 0-16,18-18 16,-18 18-16,36 0 15,-54 0-15,1 0 16,0 0-16,-1 0 0,-17 18 15</inkml:trace>
  <inkml:trace contextRef="#ctx0" brushRef="#br0" timeOffset="142601.6169">14058 17780 0,'53'0'16,"-106"0"-16,141 0 0,-52 0 0,-19-18 15,19 18-15,-1-17 0,0 17 16,-17 0 0</inkml:trace>
  <inkml:trace contextRef="#ctx0" brushRef="#br0" timeOffset="144029.1438">15081 16933 0,'-17'0'16,"34"0"-16,-52-17 0,17 17 15,18-18-15,18 18 16,-18-18-16,35 18 16,18 18-1,-18-18-15,1 35 16,-19-17-16,1 0 15,0-1-15,-18 1 0,-18 17 16,18-17-16,-18 17 16,1-35-16,-1 35 15,36-17 1,17 35-16,-17-35 16,17 34-1,-35-16-15,18-1 16,-18 0-16,-18-17 0,0 0 15,-17-1-15,17-17 16,-17 18-16,17-18 16,1-18-16,-18 1 15,35-1-15,-18 0 16,18 1-16</inkml:trace>
  <inkml:trace contextRef="#ctx0" brushRef="#br0" timeOffset="144402.1038">15505 17233 0,'-18'0'15,"36"0"16,17 0-15,-17 0-16,17-17 16,-18 17-16,19 0 15,-19 0-15,1 0 16,0 0-16</inkml:trace>
  <inkml:trace contextRef="#ctx0" brushRef="#br0" timeOffset="144864.8221">16016 16951 0,'-18'18'16,"18"-1"-16,-17 36 15,17-18-15,0 36 16,0-36-16,17 53 15,1-70-15,-18 17 16,18 1-16,-18-19 0,17 1 16,-17 0-16</inkml:trace>
  <inkml:trace contextRef="#ctx0" brushRef="#br0" timeOffset="145254.6105">15046 17745 0,'-18'0'16,"36"0"-16,-18 0 15,53-18 1,-18 18-16,18 0 0,71 0 16,-36 0-16,-18 0 15,124-18-15,-105 18 16,52-17-1,-18 17-15,-35 17 16,-70 1-16,0 0 16,-18-1-16,-18 1 15,0 0-15</inkml:trace>
  <inkml:trace contextRef="#ctx0" brushRef="#br0" timeOffset="145587.3074">15505 17974 0,'53'18'0,"-18"-1"15,35 1-15,-34-18 16,34 18-1,-52-1-15,-18 1 0,17 0 16,-34-1-16,17 18 0,-53 18 16,18-17-16,-36 17 15,53-18-15,-17 0 16,53-17 0,17-18-1,18 0-15,-18 0 0,71 0 16,-71-18-16,1 18 15,-19 0-15,1 0 0</inkml:trace>
  <inkml:trace contextRef="#ctx0" brushRef="#br0" timeOffset="146080.6555">16651 17745 0,'18'0'31,"17"0"-31,0 0 0,1-18 16,-1 18-16,18 0 15,-18 0-15,0 0 0,36 18 16,-53-18-16,-18 17 15</inkml:trace>
  <inkml:trace contextRef="#ctx0" brushRef="#br0" timeOffset="146215.3386">16775 17956 0,'53'18'15,"-18"-18"-15,0-18 0,18 1 16,-18-1-16,36 0 15,-18 1 1</inkml:trace>
  <inkml:trace contextRef="#ctx0" brushRef="#br0" timeOffset="146599.4094">17515 17463 0,'0'17'0,"0"1"62,0 35-46,0 17-16,0-17 0,-17 88 16,17-88-1,0 0-15,17 35 16,-17-52-16,36 34 15,-19-52-15,1 17 0,0-35 16,-18 18-16</inkml:trace>
  <inkml:trace contextRef="#ctx0" brushRef="#br0" timeOffset="151246.4699">18979 17039 0,'0'18'0,"-17"17"16,17 0-16,0 36 15,0-18 1,17 106-16,1-54 16,0 37-16,-18 157 15,17-157-15,1 69 16,0-105-16,-1 17 15,1-70-15,0-17 0,-1 17 16,1-53 0</inkml:trace>
  <inkml:trace contextRef="#ctx0" brushRef="#br0" timeOffset="156220.4961">20197 17445 0,'17'0'15,"18"-18"1,1 1-16,17-1 15,-18 0-15,-17 18 0,-1-17 16,1 17-16,-36 0 16,-35 17-1,18-17-15,-18 36 16,-35-1 0,17 35-16,18-34 15,53-1-15,0-17 16,0-1-16,71 36 15,-36-35-15,89 17 16,-18 0 0,-54-17-16,-16 0 0,-1 17 0,-17 0 15,-36-17 1,-35 17-16,18-17 16,-36-1-16,18-17 15,18 18-15,0-18 0,0 0 16,52 0-1,36-18 1</inkml:trace>
  <inkml:trace contextRef="#ctx0" brushRef="#br0" timeOffset="156465.534">20673 17745 0,'35'17'15,"-70"-34"-15,123 52 0,-53-17 0,1-1 16,16 1-16,-16 0 16,-1-1-16,0 1 0,36-1 15,-36 1-15,0-18 16,-35-18 15</inkml:trace>
  <inkml:trace contextRef="#ctx0" brushRef="#br0" timeOffset="156626.1285">21008 17727 0,'-53'71'16,"106"-142"-16,-124 177 0,36-53 15,0 17-15,17-34 16,18-19-16,0 1 16,0 0-16,18-18 15,17 0-15</inkml:trace>
  <inkml:trace contextRef="#ctx0" brushRef="#br0" timeOffset="157035.1928">21361 17445 0,'53'-18'16,"-36"1"-16,54-1 16,-1 0-1,-34 1-15,-1-1 0,-17 18 16,-36 0-1,-35 18 1,0-1-16,-35 36 16,53-17-16,-36 16 15,53-16-15,1 34 16,17-34-16,17-1 16,19-18-16,34 19 15,-34-19-15,-1 1 16,0 0-16,0-1 0,-17 1 0,0-18 15,-18 35 1,-18-17-16,0-18 0,-52 35 16,35-35-16,-1 18 15,-17-18-15,-17 35 16,52-35-16,-35 35 16</inkml:trace>
  <inkml:trace contextRef="#ctx0" brushRef="#br0" timeOffset="157575.8401">20567 18397 0,'0'-35'16,"0"70"-16,-18-88 0,1 53 0,-1-17 15,0 17-15,1 0 16,-1 17-16,-17 72 16,35-54-16,0 18 15,0 0-15,0 53 16,35-18-16,-17-53 16,17 0-1,-17-17-15,-1-18 0,19 0 16,-36-18-1,0 1-15</inkml:trace>
  <inkml:trace contextRef="#ctx0" brushRef="#br0" timeOffset="157709.4079">20426 18644 0,'0'0'0,"17"0"16,19 0-1,-1 0-15,0-17 0,1 17 0,34-18 16,-35 0-16,1 18 15,-19-17-15</inkml:trace>
  <inkml:trace contextRef="#ctx0" brushRef="#br0" timeOffset="157855.2755">20937 18556 0,'53'18'15,"-106"-36"-15,124 36 16,-53-18-16,-1 0 16</inkml:trace>
  <inkml:trace contextRef="#ctx0" brushRef="#br0" timeOffset="157971.1665">20973 18697 0,'0'0'16,"17"-17"-16,36 17 15,-35-18-15,17 18 16,0-18-16</inkml:trace>
  <inkml:trace contextRef="#ctx0" brushRef="#br0" timeOffset="158361.5942">21414 18450 0,'53'-17'16,"-36"17"-16,1 0 15,17-18-15,-17 18 0,17 0 16,-53 0 0,-17 35-1,0-17-15,0 0 0,-18 34 16,35-34-1,0 17-15,36-17 16,17 17-16,1-35 16,-1 18-16,35 0 15,-34-1-15,-1-17 16,0 18-16,-35 0 16,-17-18-1,-19 17-15,1-17 0,-53 0 16,53 0-16,-18 0 0,-18 18 15,36-18-15,17 17 16,1-17 0</inkml:trace>
  <inkml:trace contextRef="#ctx0" brushRef="#br0" timeOffset="161303.6957">23830 17568 0,'18'18'16,"17"70"-16,-17-17 16,17 52-16,-17-52 15,-1 17-15,1-17 16,0 52-16,-18-88 15,0 1-15,0-19 16,0-34 0,-18-19-16,0-70 15,1 36-15,17-1 0,-18 1 16,18-71-16,18 70 16,17-52-1,-17 70-15,17 17 0,53 1 16,-53 35-16,1 18 0,16 17 15,-34-17-15,0 17 16,-18 18-16,-18-18 16,-17 18-16,0-18 0,-1-17 15,1 0-15,0-1 0,-53 1 16,70 0-16,-35-18 16,35-18-1</inkml:trace>
  <inkml:trace contextRef="#ctx0" brushRef="#br0" timeOffset="161509.7298">24589 17480 0,'35'0'16,"-70"0"-16,105 18 0,-52-18 0,52 0 16,-34 0-1,-19 0-15,1 17 16</inkml:trace>
  <inkml:trace contextRef="#ctx0" brushRef="#br0" timeOffset="161624.9739">24589 17727 0,'35'18'16,"0"-18"-16,18 0 0,18-36 15</inkml:trace>
  <inkml:trace contextRef="#ctx0" brushRef="#br0" timeOffset="162163.5274">25100 17251 0,'0'-18'15,"18"18"-15,52-17 16,-17 17 0,-17 17-16,52 1 15,-53-1-15,0 54 16,-35-36-16,0 36 16,-17-18-16,-1 0 0,-53 53 15,36-71 1,-35 35-16,52-52 15,0 0-15,18 17 16,0-17-16,18-18 16,17 17-16,18-17 0,53 0 15,-53 0-15,0 0 16,35 18-16,-53-1 16,1 1-16</inkml:trace>
  <inkml:trace contextRef="#ctx0" brushRef="#br0" timeOffset="168449.5749">21572 18486 0,'-17'0'31,"-1"0"47,0 0-62,36 0 46,0 0-46,-1 0-1,19 0-15,-1-18 16,0 18-16,0-18 16,-17 18-16,-36 0 31</inkml:trace>
  <inkml:trace contextRef="#ctx0" brushRef="#br0" timeOffset="180806.2614">24977 13141 0,'17'0'32,"1"-18"-32,0 1 15,-1-1-15,1 0 0,17-34 16,-17 34-16,-1-17 16,-17 17-16,0 0 15,0-17-15,-17 17 0,-1-17 16,1 17-16,-36-17 15,35 18-15,-35 17 16,18 35-16,-1 35 16,19-17-16,17 18 15,0-1-15,17 19 0,19 69 16,-36-87-16,17-1 16,1 1-16,0-18 0,-18 0 15,0-18-15,-18 0 0</inkml:trace>
  <inkml:trace contextRef="#ctx0" brushRef="#br0" timeOffset="180950.9923">24712 13494 0,'53'0'0,"-106"0"0,159-18 16,0 18-16,-36 0 15,54 0 1,-71 0-16,-18 0 0,0 0 15</inkml:trace>
  <inkml:trace contextRef="#ctx0" brushRef="#br0" timeOffset="181512.7547">26158 13335 0,'0'18'16,"-17"-1"-16,17 36 16,17-18-16,-17-17 0,18 17 15,17 1-15,-17-19 16,35 19-1,-35-36-15,-1 0 0,19-18 16,-1 0-16,-18 1 16,1-19-16,0 19 0,17-36 15,0 35-15,18 18 16,-35 0 0,-1 18-16,19-1 0,-19 1 15,1 0-15,0 52 16,-18-52-16,0 35 15,-18-35-15,-35-1 16,18 1-16,-53-18 16,52-18-16,-69-35 15,69 18-15,-17 0 16</inkml:trace>
  <inkml:trace contextRef="#ctx0" brushRef="#br0" timeOffset="181606.6418">26141 13159 0,'53'-36'15,"-141"107"-15,123-106 0,35-1 0,-34 36 0,-1 0 16,-17 18 0</inkml:trace>
  <inkml:trace contextRef="#ctx0" brushRef="#br0" timeOffset="183987.0227">27817 13264 0,'0'18'16,"0"0"-1,0 70 1,0-53-16,17 53 0,1-35 16,-1-35-16,19 35 15,-1-35 1,-17-18-16,17 0 0,0-36 15,-17 1-15,-1-36 16,1 36-16,-18 0 16,0 0-16,18-1 0,-18 1 15,0 0 1,17 52 0,-17 19-16,18 34 15,0-17-15,-1-18 16,1 1-16,17 34 15,-17-52-15,0 35 16,-1-36-16,1-17 16</inkml:trace>
  <inkml:trace contextRef="#ctx0" brushRef="#br0" timeOffset="185370.579">28610 13317 0,'0'-17'16,"0"34"-16,0-52 16,-35 35-1,0 0-15,-1 0 0,19 0 16,-54 53-1,54 0 1,17-18-16,17 0 16,-17 1-16,18-19 15,17 1-15,-17 0 0,-1-1 0,19 1 16,-19 0-16,1 17 16,-18-17-1,-18-1 1,-17-17-1,0 0-15,17 0 0,-17 0 0,17 0 16,-17 0 0,17 0-16,18-17 15</inkml:trace>
  <inkml:trace contextRef="#ctx0" brushRef="#br0" timeOffset="185677.9771">28769 13406 0,'-18'70'0,"36"-140"0,-36 175 15,18-69-15,36 34 16,-1-34-16,-17-19 16,17 1-16,18-1 15,-36-17-15,19 0 0,-19-17 16,-17-1-16,18-17 0,-18 17 15,0-35-15,0 18 16,0 17 0,0 1-16,0 34 15,35 36 1,-35-17-16,18-19 16,17 36-1,-17-18-15,17-17 16</inkml:trace>
  <inkml:trace contextRef="#ctx0" brushRef="#br0" timeOffset="185999.6328">29369 13494 0,'-36'0'16,"72"0"-16,-89 0 0,18 17 31,17 19-31,0-19 0,1 54 16,17-53-16,17 17 15,1-18-15,0 1 0,-1 0 16,18-18-16,1 0 16,-1-18-16,-17 0 15,-1 1-15,-17-1 0,18-17 0,-18-18 16,0 35 0,0-17-16,0 17 0,-18 1 15,18-1-15,0 36 16,0 17-1,18 0-15,-18-17 0,18 0 16,35 35-16,-18-36 16,-18 1-16,36-18 15</inkml:trace>
  <inkml:trace contextRef="#ctx0" brushRef="#br0" timeOffset="186250.6289">29563 12947 0,'17'141'0,"-34"-282"15,34 370-15,19-70 16,-19-88-16,1 17 0,0 35 15,-1-87-15,19 34 16,-19-52-16,1-1 16,-18-34-16,17-1 15</inkml:trace>
  <inkml:trace contextRef="#ctx0" brushRef="#br0" timeOffset="186467.3038">29845 12912 0,'0'158'15,"0"-316"-15,18 387 16,-18-141-16,17-17 0,1 70 16,-18-71-16,35 36 15,-35-70-15,18-1 16,-1-18-16,1 1 0,0-18 15,-1-18-15,1 1 16</inkml:trace>
  <inkml:trace contextRef="#ctx0" brushRef="#br0" timeOffset="186728.9849">30110 13494 0,'35'-53'15,"-35"35"1,18 1-16,-71 140 0,53-158 0,70-36 16,-52 177-1,-1 18-15,-17-72 16,18 72-1,0-71-15,-1-18 0,-17 53 16,0-52-16,0-19 16,-35 18-16,17-35 15,-34-17 1,-1-1-16,17 1 0,19-36 0,-54-36 16,71 37-1,-18-1-15,36 17 0,0-17 16,52-17-16,-17 52 15,53-17-15,-35 35 16,34-18 0</inkml:trace>
  <inkml:trace contextRef="#ctx0" brushRef="#br0" timeOffset="187235.5051">31291 13406 0,'-53'17'15,"106"-34"-15,-123 52 0,52 0 16,1-17-16,17 17 16,0-17-16,17 17 0,18 0 15,1-17-15,-1 0 16,18-18-16,0 17 0,35-34 16,-53 17-16,18-53 15,-35 35-15,-18-35 16,0 35-16,-53-17 15,18 17-15,-36 18 16,36 0-16,17 0 16</inkml:trace>
  <inkml:trace contextRef="#ctx0" brushRef="#br0" timeOffset="187979.9237">31926 13511 0,'0'0'0,"-17"-17"0,-1 17 0,-52 0 16,34 0-16,1 35 15,-18 0-15,53 1 16,0 17 0,18-18-16,17-18 0,0-17 15,53 18-15,-35-36 16,18-34-16,-36-1 15,-17 17-15,17-70 16,-35 36-16,0-54 16,0 54-16,-17 17 0,-1-18 15,-35 1 1,-18 88 0,18 70-16,18 35 15,35-52 1,35 70-16,-17-88 15,17 17-15,71 19 16,-53-54-16,53 0 16,-53-17-16,-18-18 15,36-36-15,-54 19 16,19-18-16,-19-18 16,-17 17-16,0 1 0,0 0 15,-17 35-15,-19 0 16,19 17-16,-1 36 15,18-17-15,0-19 16,0 19-16,0-1 0,18 0 16,-1-17-16,19-1 15,-1 1-15,0-18 0,0 0 16,1 0-16,34-53 16,-52 35-16,0-34 0,17-37 15,-53-87 1,-17 35-1,-18-36 1,-18 72-16,54 69 16,-18 36-1,17 36-15,18 17 0,0 88 16,18-53-16,52 71 16,-35-71-16,54 35 15,-36-70-15,35 18 16,-53-54-16,36 19 15,-36-19-15,-35-34 16</inkml:trace>
  <inkml:trace contextRef="#ctx0" brushRef="#br0" timeOffset="200782.9028">19385 16616 0,'-17'0'16,"17"-18"0,-18 18-1,36 0 95,-1 0-110,18 0 15,-17-17-15,35 17 16,-18 0-16,18 0 0,-18 0 16,71 0-1,-53 0-15,0 0 0,18 0 16,-1 0-16,89 0 15,-88-18-15,17 18 0,70 0 16,1 0 0,-88 0-16,17 18 15,71-18-15,-89 0 16,89 0-16,-88 0 16,87 17-16,1-17 15,-88 0-15,70 18 16,0-18-1,-18 17 1,-52-17-16,70 0 16,-70 0-16,-1 0 15,-17 0-15,18 0 0,-1 18 0,-17-18 16,53 0 0,-53 0-16,0 18 0,-18-18 0,0 0 15,18 0 1,-35 0-16,35-18 15,-36 18-15,1 0 16,0-18-16,-1 18 16,-17-17 15,18 17-31,-18-18 16,18 1-1,-18-1 1,0 0-16,0 1 15,0-1-15,0 0 0,0 1 16,-18-19 0,0 1-16,18 0 0,-17 0 15,17-54 1,-18 37-16,18-19 0,0 0 0,0-70 16,0 53-16,18-88 15,-18 88 1,0-71-16,-18 88 15,0-70-15,1 88 16,17-17-16,-18 17 0,-17-53 16,35 71-16,-18-36 15,18 53-15,18-35 16,-18 36 0,17-1-16,-17 1 15,18-1-15,-36 18 47,1 0-31,-1 0-16,-35 18 15,36-18-15,-19 0 0,19 0 16,-54 0-16,18 0 16,18 0-16,-18 0 0,0 0 15,-70-18 1,52 18-16,-17-18 0,17 18 15,-17 0-15,0-17 0,-106 17 16,88 0-16,0 0 16,0 0-16,-17 0 0,17 0 15,-123 0 1,105 0-16,-123 0 16,142 0-16,-125 17 15,107-17-15,17 18 16,18-18-16,-18 18 0,0-1 15,18-17-15,-18 18 0,-70 17 16,88-35-16,-89 18 16,107-18-16,-54 0 15,71 0-15,0 0 16,18 17-16,-18-17 0,18 0 16,-36 18-1,18 0-15,36-18 16,-1 17-16,0-17 15,1 18-15,-1-18 0,0 18 16,1-1 0,17 19-1,0-19-15,0 36 16,17-35-16,1 17 16,0 53-1,-1-35-15,19 88 0,-19-53 16,19 124-16,-36-106 15,17 17-15,36 89 16,-35-124-16,17 0 16,-17 1-16,17-1 0,0 71 15,1-107-15,-1 54 16,-18-53-16,1-17 16</inkml:trace>
  <inkml:trace contextRef="#ctx0" brushRef="#br0" timeOffset="201227.438">19050 16651 0,'-18'-18'16,"36"36"-16,-18-36 15,141 1 1,-70-1-1,17 1-15,-18-1 0,89 18 16,-106-18-16</inkml:trace>
  <inkml:trace contextRef="#ctx0" brushRef="#br0" timeOffset="220139.7141">27464 14728 0,'0'-17'0,"-18"17"0,18-18 16,0 1 0,0 34 30,-18 36-46,18-35 16,0 70-16,0-53 16,0 18-16,0 0 15,0 0-15,0 18 0,0-1 16,18 18-16,-18 0 0,0 18 16,18 0-16,-18 0 0,0 0 15,17 88-15,1-106 16,-18 0-16,0-17 0,18-18 15,-18 17 1,0-17-16,0 0 0,0 18 16,0-36-16,0-17 0,0-1 15</inkml:trace>
  <inkml:trace contextRef="#ctx0" brushRef="#br0" timeOffset="221180.7328">27517 14693 0,'-18'-17'16,"36"34"-16,-36-52 31,36 35-15,-1 0-16,36-18 15,-17 18-15,16 0 16,-16 0-16,70 0 16,-36 0-16,1 0 15,105 0-15,-88 0 16,18 0-16,141-17 15,-106 17-15,106-18 16,-106 18-16,106-18 16,-141 1-16,-18 17 15,-17 0-15,-1-18 0,-17 18 16,0-18-16,0 18 0,18 0 16,-36 0-16,0 0 15,-17 0-15,17 0 0,0 18 16,-17-18-1,0 0-15,-1 18 16,1-18-16,0 0 16,-1 17-16,1-17 15,-1 0 1,1 18 0,-18 0-1,18-1 1,-18 19-16,0 16 15,0-16-15,17 52 16,-17-53-16,0 18 16,0-18-16,0 18 15,0 0-15,-17 71 16,17-71-16,0 17 0,-18-17 16,18 18-16,0-1 0,-18 1 15,18 88 1,-17-89-16,-1 71 15,18-70-15,-17 123 16,17-141-16,0 0 16,0 52-16,0-52 15,0-17-15,0-1 16,17 0-16,1 0 0,-18 1 0,17 17 16,-17-36-1,0 19-15</inkml:trace>
  <inkml:trace contextRef="#ctx0" brushRef="#br0" timeOffset="221937.0715">27781 16545 0,'0'0'15,"0"18"1,0 0-16,0-1 16,0 36-1,-17-18-15,17 36 16,-18-36-16,18 1 16,0 34-16,0-35 15,0-17-15,0 17 0,0-17 16,18 0-16,-18-1 15,17-17 1,1 18-16,0-18 0,-1 0 16,1 0-16,52 0 15,-34 0-15,-1-18 0,18 18 16,0 0-16,17 0 0,19 0 16,87 18-16,-70-18 15,141 0 1,-106 0-16,141 17 15,-141-17-15,0 18 0,-17-18 16,-1 0-16,71 18 16,-123-1-16,52 1 15,-70-18-15,-18 0 16,18 18-16,-17-18 0,17 17 16,-36 1-16,1-18 15,-36 0-15,1 0 16</inkml:trace>
  <inkml:trace contextRef="#ctx0" brushRef="#br0" timeOffset="222671.0013">27693 16545 0,'0'18'16,"18"0"0,-18 17-16,17 0 0,1 53 15,0-52-15,-18 17 16,17 52-16,-17-69 16,18-1-16,-18-17 0,18-1 15</inkml:trace>
  <inkml:trace contextRef="#ctx0" brushRef="#br0" timeOffset="223283.3244">27675 15593 0,'-17'0'16,"34"0"-16,-52 17 0,53-17 15,17 0 1,18 0-16,70 0 16,-52 0-16,123 0 15,-88 0-15,141 0 16,-106 0-16,159 0 15,-141 0 1,140 0-16,-157 0 16,-19 0-16,71 0 15,-71 18 1,-87 0-16,-1-1 16</inkml:trace>
  <inkml:trace contextRef="#ctx0" brushRef="#br0" timeOffset="223717.1306">27746 16157 0,'18'18'16,"17"-18"-16,0 0 15,89 0-15,-54 0 16,18 0-16,142 0 16,-107 18-16,1-18 15,34 0-15,-16 0 0,175 17 16,-158 1-16,158-1 16,-176-17-16,0 0 15,-52 0-15,-1 0 0,-35 0 16,0 0-16,-36 18 15,1-18-15,-53 0 16</inkml:trace>
  <inkml:trace contextRef="#ctx0" brushRef="#br0" timeOffset="224122.546">28557 14746 0,'0'0'0,"0"18"16,0 17-16,0 0 16,0 1-16,0-1 0,18 18 15,-18 0-15,18 17 16,-18-17-16,17 106 16,-17-71-16,0 159 15,-17-123-15,17 17 0,-36 141 16,36-159-1,0 1-15,18-36 0,17 88 16,-17-123-16,35 71 16,-36-89-16,1-17 15</inkml:trace>
  <inkml:trace contextRef="#ctx0" brushRef="#br0" timeOffset="224583.8581">29404 14676 0,'-18'-71'15,"36"142"-15,-36-160 0,18 72 0,0 34 32,18 36-17,-18-17-15,0 16 0,0 1 16,18 0-16,-18 18 0,0 105 15,-18-70-15,18 18 16,0-19-16,-35 160 16,35-124-16,-36 141 15,36-141-15,-17-17 16,17-1-16,17 89 16,-17-124-16,18 0 0,0 18 15,-1-53-15,-17-35 16,18 17-16,-18-17 15</inkml:trace>
  <inkml:trace contextRef="#ctx0" brushRef="#br0" timeOffset="226730.6551">28628 15893 0,'18'-36'15,"-1"19"-15,18-19 16,1 19-16,-19-1 16,54-35-16,-36 36 15,18-36-15,0 17 16,-53 19-16,18-18 15,-36 52 1,-17 1 0</inkml:trace>
  <inkml:trace contextRef="#ctx0" brushRef="#br0" timeOffset="226929.3818">28575 16051 0,'0'0'0,"18"-17"0,17-1 16,18-35-16,0 18 16,-18-18-16,89-18 15,-72 19-15,72-19 16,-89 53-16,18-17 16,-35 35-16,-18-18 15,-18 36-15</inkml:trace>
  <inkml:trace contextRef="#ctx0" brushRef="#br0" timeOffset="227105.4742">28716 16034 0,'88'-18'16,"-176"36"-16,212-54 0,-71 1 0,70-35 15,-52 34 1,-19 1-16,1 0 15,0 17-15,-17-17 0,-19 17 0,-17 1 16</inkml:trace>
  <inkml:trace contextRef="#ctx0" brushRef="#br0" timeOffset="227241.5303">29087 16016 0,'70'-35'16,"-140"70"-16,175-70 0,-69 0 16,-1 17-16</inkml:trace>
  <inkml:trace contextRef="#ctx0" brushRef="#br0" timeOffset="227403.2956">29051 16157 0,'53'-17'16,"-35"-1"-16,35 0 16,17-17-16,-17 0 15,18-1 1,-71 19-16,17-1 16</inkml:trace>
  <inkml:trace contextRef="#ctx0" brushRef="#br0" timeOffset="227898.6483">28681 15840 0,'0'0'0,"0"-18"15,17 0 1,1 1-16,0-1 16,35 1-16,-18-1 15,18 18 1,-35-18-16,-1 18 0</inkml:trace>
  <inkml:trace contextRef="#ctx0" brushRef="#br0" timeOffset="228092.8487">28610 16157 0,'36'0'0,"-19"0"16,36-35-1,0 17-15,-18-17 0,18 17 16,35-35-16,-52 18 15,17 18-15,-36-1 16</inkml:trace>
  <inkml:trace contextRef="#ctx0" brushRef="#br0" timeOffset="228247.2841">28787 16140 0,'53'-18'16,"-36"0"-16,71-17 15,-35 17 1,36-17-16,-37 17 16,-16 18-16,-19-17 15,1-1-15</inkml:trace>
  <inkml:trace contextRef="#ctx0" brushRef="#br0" timeOffset="228388.9997">29016 16193 0,'88'-36'16,"-176"72"-16,229-107 0,-17 36 15,-72-1-15,-16 19 16</inkml:trace>
  <inkml:trace contextRef="#ctx0" brushRef="#br0" timeOffset="229300.423">28963 15998 0,'0'-17'0,"18"17"16,-1-18-1,1 18-15</inkml:trace>
  <inkml:trace contextRef="#ctx0" brushRef="#br0" timeOffset="273538.857">31327 14605 0,'17'-18'16,"36"18"0,-17-17-16,34 17 15,-52 0-15,17 0 16,0 35-1,-35 0 1,-17-17-16,-19 35 16,19-36-16,-1 1 0,-17 17 15,17-17-15,18 0 16,0-1-16,35 1 16,-17 0-16,0-18 0,35 35 15,-36-35-15,1 18 16,-18-1-16,18-17 15,-18 18-15,-18-18 16,0 17-16,1-17 16,-36 18-1,35-18-15,18 18 16,-18-18-16,18-18 16</inkml:trace>
  <inkml:trace contextRef="#ctx0" brushRef="#br0" timeOffset="273733.6707">31873 14764 0,'36'35'15,"-72"-70"-15,89 88 0,-35-36 0,35 36 16,-18-35-1,18 17 1,-18-17-16,-17-1 0,17-17 16</inkml:trace>
  <inkml:trace contextRef="#ctx0" brushRef="#br0" timeOffset="273894.7051">32050 14870 0,'-53'70'16,"106"-140"-16,-141 175 0,52-34 15,36-36-15,0-17 0,0 17 16</inkml:trace>
  <inkml:trace contextRef="#ctx0" brushRef="#br0" timeOffset="274245.9977">32279 14658 0,'35'0'16,"-70"0"-16,106 0 0,-54 0 0,36 18 15,-17-18-15,-19 17 16,1 1-16,-18-1 15,17 1-15,-17 17 16,0-17-16,-17 35 16,17-35-16,-18-1 0,18 19 15,-17-19-15,17 18 16,17-17-16,1 0 16,-18-1-16,17 1 15,-34 0 1,-1-1-1,-17 1-15,0-18 0,-1 18 16,1-18-16,0 17 0,0-17 16,-18 18-16</inkml:trace>
  <inkml:trace contextRef="#ctx0" brushRef="#br0" timeOffset="275212.3854">31609 15487 0,'18'0'16,"17"0"-1,-18 0-15,36-18 16,-35 18-16,17 0 15,-17 0-15,0 0 16,-36 0-16,-35 18 16,0 0-1,18-18-15,0 17 16,-1-17-16,19 18 0,-19 17 16,19-17-16,17-1 15,17 19-15,1-19 16,0 1-16,17 0 15,0-1-15,0 1 0,-17-18 16,35 35-16,-35-17 16,-1 17-16,-17-17 15,-35 17 1,0-17-16,17-1 0,-52 19 16,52-36-16,-35 17 15,35-17-15,1 0 16,34-17-1,19-19 1</inkml:trace>
  <inkml:trace contextRef="#ctx0" brushRef="#br0" timeOffset="275418.6469">32050 15646 0,'18'35'16,"-1"-17"-16,1-1 16,-1 19-16,19-19 0,34 18 15,-52-17-15,17 0 16,-17-1-16,17 1 16,-17-18-16</inkml:trace>
  <inkml:trace contextRef="#ctx0" brushRef="#br0" timeOffset="275585.5612">32279 15663 0,'-35'53'16,"70"-106"-16,-88 124 0,36-36 0,-19 18 15,19-18-15,-1 18 16,0-35-16,18 17 0,0-17 15</inkml:trace>
  <inkml:trace contextRef="#ctx0" brushRef="#br0" timeOffset="276058.59">32614 15540 0,'0'0'0,"18"0"0,17 0 16,18 0-1,-18 0-15,1-18 16,34 1-16,-52 17 15,17 0-15,-35-18 16,-35 18-16,17 18 16,-17-18-16,-18 17 15,18 1-15,0 0 0,-1-1 0,19 1 16,-19 17 0,36-17-16,0 17 0,0-17 15,0-1-15,18 1 0,17 0 16,-17-1-16,17 1 0,-17-1 15,17 1-15,18 0 16,-35-1-16,-1 1 16,-34 0-1,-36-1 1,17-17-16,-16 36 16,16-36-16,1 17 15,17 1-15,-17-18 0,17 17 16</inkml:trace>
  <inkml:trace contextRef="#ctx0" brushRef="#br0" timeOffset="276591.7996">31468 16422 0,'0'0'15,"17"0"-15,36-18 16,-17 1-16,-1 17 15,18-18 1,-18 18-16,0-18 16,-17 36-16,0 17 15,-18-17-15,0 17 16,-18 0-16,18 18 0,0-17 0,-18 34 16,1-35-16,17 18 15,0-35 1,17 0-16,-17-1 0,18 1 15</inkml:trace>
  <inkml:trace contextRef="#ctx0" brushRef="#br0" timeOffset="276753.3443">31627 16633 0,'0'0'16,"35"18"-16,-18-18 0,36 0 15,18 0 1,-36-18-16,0 18 16,1 0-16,-19 0 15,-17-17-15</inkml:trace>
  <inkml:trace contextRef="#ctx0" brushRef="#br0" timeOffset="276930.6616">32032 16545 0,'18'36'16,"-36"-72"-16,54 89 0,16-18 16,-16-35-16,-1 18 15,0 0-15,1-18 0,-1 17 16,-18-17 0,1 0-16</inkml:trace>
  <inkml:trace contextRef="#ctx0" brushRef="#br0" timeOffset="277075.8255">32262 16510 0,'-36'35'16,"19"-17"-16,-1 35 16,0-36-16,18 19 15,0-1 1,0-17-16,18-18 15</inkml:trace>
  <inkml:trace contextRef="#ctx0" brushRef="#br0" timeOffset="277359.7521">32438 16457 0,'35'-35'15,"0"17"-15,1 1 0,-1-1 16,53 0-16,-52 1 16,16 17-16,-34 0 15,0 0-15,-1 0 16,-17 35-16,0 0 16,-17-17-16,-1 52 15,18-17-15,0 18 16,0-36-16,18 0 15,-1 18-15,-17-35 16,18-18-16,0 18 16</inkml:trace>
  <inkml:trace contextRef="#ctx0" brushRef="#br0" timeOffset="277520.6021">32614 16669 0,'36'0'16,"-1"0"-16,53-18 16,-35 0-16,53 1 15,-71-1-15,-17 1 16</inkml:trace>
  <inkml:trace contextRef="#ctx0" brushRef="#br0" timeOffset="280881.5328">31697 14023 0,'18'0'15</inkml:trace>
  <inkml:trace contextRef="#ctx0" brushRef="#br0" timeOffset="281245.113">31644 13829 0,'-17'0'16,"34"0"-16,-17 0 16,0 35-16,18 0 15,-18 1-15,17-1 0,1 71 16,0-71 0,-18 71-16,0-71 15,-18 36-15,18-36 16,-18 36-16,1-54 15,17 19-15,0-19 16</inkml:trace>
  <inkml:trace contextRef="#ctx0" brushRef="#br0" timeOffset="281446.9584">31856 14164 0,'0'0'0,"17"0"0,36 53 15,-17-35-15,34 17 16,-34 0 0,34 0-1,-35-17-15,1 17 16,-19-17-16,1-18 0</inkml:trace>
  <inkml:trace contextRef="#ctx0" brushRef="#br0" timeOffset="281630.5684">32173 14182 0,'-53'35'16,"106"-70"-16,-123 88 0,17 17 15,35-52-15,1-1 16,-1 36-16,0-35 16,36 17-16,0-35 15,-1 0-15</inkml:trace>
  <inkml:trace contextRef="#ctx0" brushRef="#br0" timeOffset="281822.7571">32491 14058 0,'0'18'16,"0"17"-16,0 0 0,0 36 16,17-36-16,1 71 15,0-71 1,-1 54-16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Padding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Padding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73803"/>
              </p:ext>
            </p:extLst>
          </p:nvPr>
        </p:nvGraphicFramePr>
        <p:xfrm>
          <a:off x="5269228" y="2034540"/>
          <a:ext cx="13706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457584" y="2504898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84" y="2504898"/>
                <a:ext cx="2360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27458"/>
              </p:ext>
            </p:extLst>
          </p:nvPr>
        </p:nvGraphicFramePr>
        <p:xfrm>
          <a:off x="892018" y="1348741"/>
          <a:ext cx="27427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0757"/>
              </p:ext>
            </p:extLst>
          </p:nvPr>
        </p:nvGraphicFramePr>
        <p:xfrm>
          <a:off x="8879527" y="1348740"/>
          <a:ext cx="27427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130360-9EC7-4D81-9525-9D4750F4AFA9}"/>
                  </a:ext>
                </a:extLst>
              </p14:cNvPr>
              <p14:cNvContentPartPr/>
              <p14:nvPr/>
            </p14:nvContentPartPr>
            <p14:xfrm>
              <a:off x="0" y="127080"/>
              <a:ext cx="10922400" cy="662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130360-9EC7-4D81-9525-9D4750F4AF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17720"/>
                <a:ext cx="10941120" cy="66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Valid and </a:t>
            </a:r>
            <a:r>
              <a:rPr lang="en-US"/>
              <a:t>Same convolutions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08443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“Valid”: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3569653"/>
            <a:ext cx="10264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“Same”:     Pad so that output size is the same 			    as the input size.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3EB756-8DD7-441B-AC4C-A4853023B41C}"/>
                  </a:ext>
                </a:extLst>
              </p14:cNvPr>
              <p14:cNvContentPartPr/>
              <p14:nvPr/>
            </p14:nvContentPartPr>
            <p14:xfrm>
              <a:off x="457200" y="774720"/>
              <a:ext cx="11417760" cy="601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3EB756-8DD7-441B-AC4C-A4853023B4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765360"/>
                <a:ext cx="11436480" cy="60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5679</TotalTime>
  <Words>28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Convolutional Neural Networks</vt:lpstr>
      <vt:lpstr>Padding</vt:lpstr>
      <vt:lpstr>Valid and Same convolutions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203</cp:revision>
  <dcterms:created xsi:type="dcterms:W3CDTF">2017-07-10T20:19:53Z</dcterms:created>
  <dcterms:modified xsi:type="dcterms:W3CDTF">2017-10-08T22:22:57Z</dcterms:modified>
</cp:coreProperties>
</file>