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27:15.6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1976 4533 0,'0'18'47,"0"-1"-31,0 1-16,0 0 15,17 17-15,-17 36 16,18-36-16,-18 106 16,17-70-16,1 17 15,0 106-15,-1-71 16,36 107-1,-35-107-15,0 0 0,-1 1 0,1 17 16,17 141-16,-35-141 16,18 159-1,-18-141-15,17 106 16,-17-142-16,0-17 0,0 0 16,0-18-16,0 88 15,-17-123-15,17 53 16,-18-71-16,18-17 15,-17 0-15</inkml:trace>
  <inkml:trace contextRef="#ctx0" brushRef="#br0" timeOffset="1529.5652">1923 4551 0,'-18'0'0,"36"0"47,17 0-47,-17 0 16,70-18-16,-35 18 15,70 0-15,-52 0 16,70 0 0,-53 0-16,0 0 0,71 0 15,-71 0-15,0 0 16,1 0-16,-1 0 0,88 0 15,-70 0-15,70 0 16,-87 0-16,16 0 16,-16-17-16,-1 17 15,88 0 1,-17 0-16,-89 0 0,89 0 16,-106 0-16,18 0 15,-36 0-15,0 0 16,1 0-16,16 0 15,-34 0-15,17 0 16,1 0-16,-19-18 16,1 18-16,17-18 15,-17 18-15,17 0 16,0 0-16,1 0 16,-19 0-16,1 0 0,35 0 15,-36 0-15,1-17 16,0 17-16,-1 0 0,19 0 15,-19 0 1,1 0-16,0 0 16,17-18-16,-17 18 15,17 0 1,-18 0-16,19 0 16,-36-18-16,35 18 15,0 0 1,-17 0-16,0 0 15,34 0 1,-34 0-16,0 0 16,-1 0-16,1 0 0,0 0 0,-1 0 15,1 18 1,0-18 0,-1 0-16,1 0 15,-1 0 1,1 0-1,0 0 1,-1 0 0,1 0 31,-18 18-32,0-1-15,0 1 16,0 0-1,0 34 1,0-16-16,0-1 0,18 18 16,-18-18-16,0 18 0,17 53 15,-17-53-15,0 17 0,18-17 16,-18 18 0,0 17-16,0 71 0,0 17 15,0 106 1,0-87-1,0-90-15,18 89 16,-18-88-16,17-18 16,1 124-16,0-124 15,-1 89-15,-17-89 16,0 88-16,18-88 16,-18 71-1,17-88-15,-17-1 0,18 1 0,0 35 16,-18-53-1,17 0-15,-17-18 16,-17 0-16,-1-35 16,0 0-16</inkml:trace>
  <inkml:trace contextRef="#ctx0" brushRef="#br0" timeOffset="2152.2722">2223 8202 0,'17'0'16,"1"-18"-16,52 18 15,-34 0-15,175-17 16,-105 17 0,0 0-16,159 0 15,-89 0-15,194-35 16,-176 17-16,177-17 16,-195 17-16,177-35 15,-194 35-15,17 18 0,124-17 16,-177-1-16,-17 18 15,-35 18-15,-18-18 0,17 35 16,-52-35 0</inkml:trace>
  <inkml:trace contextRef="#ctx0" brushRef="#br0" timeOffset="2886.5348">1976 4463 0,'-18'0'15,"18"17"-15,18-17 16,52-35 0,-35 17-16,89-52 15,-71 35-15,0-18 16,0 17-16,-18 1 0,35-18 15,-52 53-15,-18-17 16</inkml:trace>
  <inkml:trace contextRef="#ctx0" brushRef="#br0" timeOffset="3609.409">2505 4163 0,'-18'0'16,"36"0"-1,-1 0 1,1 17-16,17-17 0,36 0 16,35 0-1,-53-17-15,17 17 16,89-18-16,35 18 16,-88 0-16,17 0 15,124-17 1,-106 17-16,142 0 15,-125 0-15,1 0 0,17-18 0,142 0 16,-159 1 0,123-1-16,-159 18 15,-17-18-15,53 18 16,-106 0-16,53 0 16,-71 0-16,-17 18 0,35 0 15,-36-18 1,-17 17-1</inkml:trace>
  <inkml:trace contextRef="#ctx0" brushRef="#br0" timeOffset="4215.9714">5838 4039 0,'36'0'16,"-72"0"-16,107 0 0,-18 0 15,-18 0-15,53-17 16,-52 17-16,-1 0 16,36-18-1,-54 18-15,1 0 0,-1 0 16,1 0-16</inkml:trace>
  <inkml:trace contextRef="#ctx0" brushRef="#br0" timeOffset="4387.8765">6350 3986 0,'0'18'16,"-53"0"0,18-1-16,-53 36 15,35-17-15,17-1 0,-52 35 16,53-34-16,-18 17 15,53-18-15,-18-18 16</inkml:trace>
  <inkml:trace contextRef="#ctx0" brushRef="#br0" timeOffset="5015.6022">6315 4057 0,'0'0'0,"-18"0"0,18 18 31,0 17-15,0 0-16,0 0 0,0 71 15,0 18 1,0-54-16,0 1 16,0-1-16,18 160 15,-18-142-15,0 53 16,17-70-16,1 87 16,-18-87-16,0-1 15,18 177 1,-18-88-1,-18 53 1,18-159-16,-18 88 16,18-88-16,0 17 0,0 54 15,-17-54-15,17 1 16,0-18-16,0 0 0,0 0 16,0 0-16,0 35 15,0-53-15,17 36 16,-17-36-16,18 35 15,-18-34-15,0-1 16,18-17-16,-18 17 0,0 0 16,0 18-1,0-35-15,0 17 16,0-17-16,0 17 16,0-17-16,0-1 0,17-17 31</inkml:trace>
  <inkml:trace contextRef="#ctx0" brushRef="#br0" timeOffset="5227.2571">6421 7497 0,'-36'35'15,"19"0"-15,-19 0 16,-17 36 0,18-18-16,-18 17 0,18-52 15,17 0-15,18 17 16,-17-35-16</inkml:trace>
  <inkml:trace contextRef="#ctx0" brushRef="#br0" timeOffset="8192.0863">3722 8431 0,'0'18'16,"17"0"-1,19-1-15,17 1 16,-18 0-16,35 17 15,-34-17-15,-19-1 16,19 1-16,17-1 16,-18 1-16,0-18 15,-17 0-15</inkml:trace>
  <inkml:trace contextRef="#ctx0" brushRef="#br0" timeOffset="8386.0803">4057 8361 0,'-35'35'16,"70"-70"-16,-88 88 0,0 0 15,18-18-15,-18 18 16,35-18-1,1 0-15,-36 36 16,35-36-16</inkml:trace>
  <inkml:trace contextRef="#ctx0" brushRef="#br0" timeOffset="24503.3767">1923 9137 0,'-18'0'0,"0"-18"15,1 18-15,17-17 16,0-1-1,35 18 1,0 0-16,1-18 0,-1 18 16,0 0-16,-17 0 0,35 18 15,-53 0 1,0-1-16,0 1 16,-36 35-1,1 0-15,17-36 0,18 36 16,0-35-1,18 17-15,35 18 16,-18-35-16,36 17 16,-53-17-16,17 17 15,-18-17-15,-34-1 16,-18 19 0,-1-19-16,-17-17 0,18 18 15,-18-1-15,-35-17 16,53 18-16,-1-18 15</inkml:trace>
  <inkml:trace contextRef="#ctx0" brushRef="#br0" timeOffset="24960.0037">2663 9137 0,'0'0'0,"-17"-18"0,-1 1 0,1-1 15,-36 0-15,17 1 16,1 17-16,0 17 16,0 1-16,-1 17 0,-17 54 15,36-37-15,17 37 16,0-54-16,35 35 15,0-52-15,53 0 32,-52-18-32,17-18 0,0 0 0,-1-17 15,-16 0-15,-36-36 16,0 36-16,-36-18 16,19 18-16,-1 17 15,1 1-15,-1 17 0,18-18 16,-18 71-1,18-18-15,0 0 16,0 18-16,0 0 0,18-17 16,0 16-16,-1-16 0,1 34 15,-1-34-15,19 34 16,-19-52 0,19 17-16,-19-35 15</inkml:trace>
  <inkml:trace contextRef="#ctx0" brushRef="#br0" timeOffset="25258.7436">3052 9331 0,'0'18'0,"17"-18"15,18 35-15,-17-17 16,53 17 0,-36 0-16,0-17 0,0-1 15,18 19-15,-17-19 16,-1 19-16,-17-19 15</inkml:trace>
  <inkml:trace contextRef="#ctx0" brushRef="#br0" timeOffset="25419.6554">3281 9384 0,'0'0'15,"-35"70"-15,17-34 0,-17-1 16,17 36-16,18-36 16,0-18-16,-18 19 0,36-1 15</inkml:trace>
  <inkml:trace contextRef="#ctx0" brushRef="#br0" timeOffset="26381.9815">3669 9137 0,'18'0'32,"34"0"-32,-16 0 15,17 18 1,-36-18-16,-17 17 0,18-17 16,-18 18-16,0 0 0,-18 17 15,18-18-15,-17 1 16,-1 0-16,18-1 0,0 36 15,0-35 1,35 17-16,1-17 16,16 17-16,-34 0 15,0-17 1,-18 17-16,0-17 0,-36 0 16,1-1-1,0-17-15,17 18 16,-17-18-16,0 17 0,-1-17 15,19 0-15</inkml:trace>
  <inkml:trace contextRef="#ctx0" brushRef="#br0" timeOffset="26993.1588">4339 9225 0,'0'-35'15,"-17"35"1,-19-18-16,19 18 16,-1 0-16,0 0 0,-17 18 15,0 0-15,17 17 16,18 0-16,0 18 15,18-18-15,17 18 16,0-35 0,36-1-16,-36-17 15,0 0-15,1 0 0,-1-17 16,-17-1-16,-1 1 16,1-36-16,-18 17 15,0 19-15,-35-54 16,17 54-16,0-1 0,1 0 15,-1 1 1,0 17-16,18 17 0,0 1 16,18 105-1,17-17 1,-17-53-16,17 88 16,-17-106-16,-18 1 15,35 34-15,-35-52 16,35 0-16</inkml:trace>
  <inkml:trace contextRef="#ctx0" brushRef="#br0" timeOffset="27366.344">4780 9349 0,'0'0'0,"0"17"16,35 19 0,1-19-16,34 18 15,-34-17-15,-1 0 16,0-1-16,36 19 16,-54-19-16,19 19 15,-19-19-15,-17 1 16</inkml:trace>
  <inkml:trace contextRef="#ctx0" brushRef="#br0" timeOffset="27582.6128">5098 9260 0,'0'0'0,"-18"18"15,18 0-15,-18-1 16,1 19-16,-1-1 0,0 0 16,18 0-16,-17 1 0,17-1 15,-18 0-15,18 1 0,0-19 16,0 18-16,0-17 16,0 0-16,18-18 0,-18 17 15</inkml:trace>
  <inkml:trace contextRef="#ctx0" brushRef="#br0" timeOffset="28012.219">5398 9172 0,'17'-17'16,"1"-1"-16,-1 18 15,19-18-15,-1 1 0,18 17 16,-35 0 0,17 0-16,-35 17 15,17 1-15,-17 0 16,0-1-16,0 19 0,-17-19 0,17 36 15,0-35-15,35 35 16,0-36-16,1 1 16,17 17-1,-18-17-15,35 17 16,-34-35-16,-36 18 0,17-1 16,-34 1-16,-19 0 15,1-1-15,-18 1 0,-53 17 16,53-17-1,-35 17-15,53-35 16,0 18-16</inkml:trace>
  <inkml:trace contextRef="#ctx0" brushRef="#br0" timeOffset="33995.8572">1217 10636 0,'18'0'16,"-18"18"-1,0 17-15,0 0 16,17 1-16,-17-1 0,0 71 15,0-53-15,18-18 16,-18 0-16,0 1 16,0-1-16,0-17 0,0-54 31,-18-52-15,18 53-16,0-71 15,0 53-15,0 0 0,18-35 16,0 53-16,-1 17 15,19 0-15,-19 1 0,36 17 16,-18 17 0,-17 1-16,0 53 15,-18-36-15,17 35 16,-17-34-16,-17 17 16,17 17-1,-18-35-15,18 18 0,18 0 16,-1-35-16,1-18 15</inkml:trace>
  <inkml:trace contextRef="#ctx0" brushRef="#br0" timeOffset="34273.8657">1799 10830 0,'0'18'16,"0"0"-16,0-1 0,0 18 16,0 36-16,0-18 15,18 18 1,-18-36-16,17 18 15,1-36-15,0 1 16,-1-18-16,-17-18 16</inkml:trace>
  <inkml:trace contextRef="#ctx0" brushRef="#br0" timeOffset="34457.3321">2064 10866 0,'-18'52'16,"18"-16"-16,0-1 0,0 53 16,0-52-16,0 16 15,18 19 1,-1-53-16,-17 17 0,18 0 16</inkml:trace>
  <inkml:trace contextRef="#ctx0" brushRef="#br0" timeOffset="34589.3589">1887 11095 0,'0'0'16,"53"0"-16,-35 0 0,17 0 16,0-18-16,36 18 15,-53 0-15</inkml:trace>
  <inkml:trace contextRef="#ctx0" brushRef="#br0" timeOffset="35648.2457">1799 10266 0,'-17'0'16,"-1"-18"-1,18 1 282,18 17-265,17 0-32,-18-18 15,1 18 1,0 0-16,-1 0 0,1-18 15,0 18-15</inkml:trace>
  <inkml:trace contextRef="#ctx0" brushRef="#br0" timeOffset="35870.5665">1817 10213 0,'0'18'16,"-18"-1"-16,1 36 15,17 18 1,-18-54-16,18 54 16,18-53-16,-18-1 0,35 18 15,-18-35-15,36 18 16,-35-18-16,0 0 15</inkml:trace>
  <inkml:trace contextRef="#ctx0" brushRef="#br0" timeOffset="36159.7102">1993 10407 0,'0'35'16,"0"-70"-16,0 88 0,18-35 16,17-1-16,-17-17 15,17 0-15,36-17 16,-18-1 0,-53-35-1,0 35-15,-18-35 16,18 36-16,-35-1 0,17 0 15,-17-17-15,-1 35 16,19-17 0</inkml:trace>
  <inkml:trace contextRef="#ctx0" brushRef="#br0" timeOffset="36483.3896">2258 10142 0,'17'0'0,"1"-17"15,17-1 1,-17 18-16,17 0 0,1 0 16,-19 18-16,18-18 15,-35 17-15,18 1 16,-18 17-16,0 18 15,0-18-15,0 1 16,18 17-16,-18-18 16,17-17-16,-17-1 0,0 1 15,18 0-15,-36-18 32,1 0-17,-19 0 1,19 0-16,-1-18 0</inkml:trace>
  <inkml:trace contextRef="#ctx0" brushRef="#br0" timeOffset="36865.2176">2081 10301 0,'0'-18'15,"0"36"-15,-17-36 0,-1 1 0,0 17 16,-17 0 0,18 17-16,-1-17 0,18 18 15,-35 17 1,35-17-16,0 0 0,0-1 15</inkml:trace>
  <inkml:trace contextRef="#ctx0" brushRef="#br0" timeOffset="37537.0326">2558 10760 0,'-18'0'15,"36"0"-15,-1 0 16,54 0-1,-54 0-15,19 0 16,-19 0-16,19 0 0,-19 0 16</inkml:trace>
  <inkml:trace contextRef="#ctx0" brushRef="#br0" timeOffset="37677.2676">2611 10936 0,'0'0'16,"35"18"-16,0-18 0,-17-18 16,17 18-1,0 0-15,-17 0 0,0-18 0,-1 18 16</inkml:trace>
  <inkml:trace contextRef="#ctx0" brushRef="#br0" timeOffset="38383.1192">3175 10707 0,'-18'17'16,"36"-34"-16,-36 52 0,1 36 16,17-36-1,17 0-15,-17 0 0,18 1 16,-18 17-16,18-36 16,-18 1-16,0-36 15,0-52 1,0 17-1,0 0-15,0-35 16,0 35-16,17 18 0,19-54 16,-19 72-16,18-19 15,-17 36-15,0 0 16,-1 36-16,-17-1 0,18 18 16,-18 0-16,0 53 15,0-36-15,18 36 16,-18-71-16,0 1 15,17-1-15,1 18 16</inkml:trace>
  <inkml:trace contextRef="#ctx0" brushRef="#br0" timeOffset="38786.4473">3598 10936 0,'-17'35'16,"17"-17"-16,0 17 15,0-17-15,0 17 0,17-17 0,-17 0 16,18-1-16,17 18 16,-17-35-1,0 0-15,-1-17 16,-17-1-1,0 1-15,0-1 16,18 18-16,-1 0 16,1 18-1,0-1-15,35 18 16,-36-17-16,19 0 16,-19-18-16,18 0 15,-35-18-15,0-35 16,-35 18-1,18 0-15,-36-36 16,35 36-16,0 17 0,1-17 16,-1-18-16</inkml:trace>
  <inkml:trace contextRef="#ctx0" brushRef="#br0" timeOffset="39078.5069">3704 10248 0,'18'18'16,"-1"-18"0,19-18-16,34 1 0,-17-1 15,18 0 1</inkml:trace>
  <inkml:trace contextRef="#ctx0" brushRef="#br0" timeOffset="39223.7074">3810 10283 0,'0'71'15,"0"-142"-15,18 160 0,-1-19 16,1-52-16,0 0 16,-18-1-16,17 1 0,1-1 0,-1 1 15,1-18 1</inkml:trace>
  <inkml:trace contextRef="#ctx0" brushRef="#br0" timeOffset="39478.6856">3986 10389 0,'0'0'15,"0"53"-15,0-17 0,18-1 16,0-18-16,17-17 15,18 18-15,-35-18 16,-1-18 0,1 1-16,-1 17 0,-17-53 15,0 35-15,-17 1 0,-18-19 16,17 19-16,0-1 16,-17 18-16,17-18 15</inkml:trace>
  <inkml:trace contextRef="#ctx0" brushRef="#br0" timeOffset="39808.0461">4145 10231 0,'35'-18'0,"1"0"16,-1 18-1,36-17-15,-54 17 16,18 17 0,-35 1-16,18 17 15,-18-17-15,0-1 16,18 36 0,-18-35-16,17 35 15,1-18-15,0 1 16,-18-19-16,0 1 0,17-1 15,-34-17 1,-19 0 0,19 0-16,-19 0 0,-16 0 15,34 0-15,0 0 16,1 0-16</inkml:trace>
  <inkml:trace contextRef="#ctx0" brushRef="#br0" timeOffset="40686.0409">4692 10636 0,'18'0'0,"35"0"15,-36 0 1,36-17-16,-18 17 16,-17 0-16,17 0 15,-17 0-15,-36 0 16</inkml:trace>
  <inkml:trace contextRef="#ctx0" brushRef="#br0" timeOffset="40813.6336">4657 10848 0,'53'0'16,"-106"0"-16,141 0 0,-53 0 0,0-18 15,36 1 1,-36-1-16,1 0 16</inkml:trace>
  <inkml:trace contextRef="#ctx0" brushRef="#br0" timeOffset="41213.2086">5027 10460 0,'0'0'0,"18"0"15,52-35-15,-34 17 16,34 0-1,-52 1-15,-1 17 0,1 17 0,-18 19 16,-35 34 0,-1-35-16,-16 36 15,34-53-15,0 17 16,18-17-16,0 17 0,18-18 16,52 19-16,-17-36 15,-17 17-15,17 1 0,0 0 16,17 17-16,-35-17 15,-17 17 1,-36 0-16,-52 0 16,35-17-16,-18 0 15,0-1-15,0 1 0,0-18 0,-35 0 16,70 0 0,0 0-16,1 0 0,34-35 15</inkml:trace>
  <inkml:trace contextRef="#ctx0" brushRef="#br0" timeOffset="41654.37">5821 10513 0,'17'-53'15,"-34"106"-15,34-124 0,-17 54 0,-52-1 16,16 18-16,-34 35 16,17-17-16,18 17 15,17-17-15,0 17 16,1 0-16,17 1 0,17 17 16,1-36-16,35 18 15,-18-35-15,36-17 16,-36-1-16,0 1 15,-17-1-15,-1-17 0,1 17 16,-18 0-16,0-17 0,0-18 16,0 36-1,-18-1 1,1 0-16,-1 36 0,18 0 16,0 70-16,0-53 15,18 71-15,-1-53 16,1 0-16,0 35 15,-18-35-15,0-18 16,0 0-16,-18 18 16,0-35-16</inkml:trace>
  <inkml:trace contextRef="#ctx0" brushRef="#br0" timeOffset="42926.8941">1640 12435 0,'18'142'15,"-18"-90"-15,0 1 0,0-17 16,0-1-16,0-17 15,18-18-15,-18-36 16,0-34 0,-18 17-16,0-53 15,18 35-15,0 19 0,-17-19 16,17 18-16,17 0 16,-17 18-16,18 17 0,17 1 15,-17-1-15,35 36 16,-35-1-16,-1 18 0,36 54 15,-35-19-15,-1 36 16,1-53 0,-18 0-16,18 35 15,-1-53-15,1 1 0,-18-19 16</inkml:trace>
  <inkml:trace contextRef="#ctx0" brushRef="#br0" timeOffset="43278.2494">2364 12559 0,'-36'0'16,"72"0"-16,-142 0 15,88 18-15,-17-1 16,0 54-16,17-36 16,18 36-16,18-54 15,52 36-15,-35-35 16,54-1-1,-54-17-15,0 0 0,18 0 16,-35-17-16,-1-1 16,1 0-16</inkml:trace>
  <inkml:trace contextRef="#ctx0" brushRef="#br0" timeOffset="43582.5796">2205 11889 0,'18'0'16,"17"0"0,-18 0-16,36 0 15,-17 0-15,-19 0 16,19-18-16,-19 18 16</inkml:trace>
  <inkml:trace contextRef="#ctx0" brushRef="#br0" timeOffset="43756.7142">2275 11942 0,'18'52'16,"-36"-104"-16,36 140 0,0-71 0,-1 36 16,-17-35-16,18 17 15,0-17-15,-1-1 16,1-17-16,0 0 15,-1 0 1</inkml:trace>
  <inkml:trace contextRef="#ctx0" brushRef="#br0" timeOffset="43990.1282">2505 12030 0,'-18'53'15,"36"-18"1,17-17-16,-17-18 0,35 17 16,-1-34-1,-34-1-15,0 0 16,-1 1-16,-17-1 16,-35-17-16,17 17 15,1 0-15,-18 1 16,-1-1-1</inkml:trace>
  <inkml:trace contextRef="#ctx0" brushRef="#br0" timeOffset="44312.5755">2611 11853 0,'0'-17'0,"35"17"16,53-18-1,-53 0-15,18 18 16,-17 0-16,-19 0 16,1 18-1,-18 0-15,0 17 0,0 0 16,0 1-16,0-1 16,0 0-16,17 0 0,-17 18 15,18-35-15,-18 17 16,0-17-1,-18-18 1,-17-18 0,18 18-16,-19-17 15,19 17-15,-1 0 16</inkml:trace>
  <inkml:trace contextRef="#ctx0" brushRef="#br0" timeOffset="44896.7385">3263 12259 0,'0'0'16,"18"0"0,-1 0-16,36-18 15,-17 18-15,34 0 16,-34 0-16,16-17 15,-34 34-15,0 1 16,-18 0 0</inkml:trace>
  <inkml:trace contextRef="#ctx0" brushRef="#br0" timeOffset="45036.5771">3334 12471 0,'0'0'0,"35"0"15,0 0-15,-17 0 0,35 0 16,-18-18-16,-17 18 16,17-18-16</inkml:trace>
  <inkml:trace contextRef="#ctx0" brushRef="#br0" timeOffset="45831.47">4004 11959 0,'0'0'16,"-35"0"-16,35-17 0,0-1 15,35 0 1,0 18-16,-17 0 15,35 0 1,-18 18-16,-17 0 0,-1 34 16,1-34-16,0 53 15,-18-36-15,17 35 16,-17-17-16,36 18 16,-1-53-16,18 35 15,-36-18 1,1-18-16,0 1 0,-18 17 15,-53 18-15,18-35 16,-54 35 0,36-18-16,-17-35 0,17 18 15,18-1-15,-18-17 16,35 0-16,0-17 16,36 17-16</inkml:trace>
  <inkml:trace contextRef="#ctx0" brushRef="#br0" timeOffset="48121.7446">6932 5874 0,'-18'0'16,"36"0"-16,0 0 15,-1 0-15,72 0 16,-54 0 0,177 0-1,-36 0-15,53-18 16,18 18-1,-106 0-15,141 0 16,-158 0-16,105 0 16,-123 0-16,35 0 15,-88-18 1,-18 18-16,-17 0 0,17 0 0,-17-17 16,0 17-16,-18-18 15,-18 18 1,0-17-1,18-1-15</inkml:trace>
  <inkml:trace contextRef="#ctx0" brushRef="#br0" timeOffset="48445.1472">8872 5503 0,'18'0'16,"0"0"-16,17 18 15,0-18-15,18 18 0,0-1 16,88 1 0,-88 0-16,18-1 0,52 1 15,-70-1-15,18 1 16,-54 0-16,-17 17 15,0-17-15,-53 17 16,0 0-16,-35 18 16,35-18-16,-35 18 15,53-17 1,-53 34-16,52-35 16</inkml:trace>
  <inkml:trace contextRef="#ctx0" brushRef="#br0" timeOffset="63887.0721">7426 6491 0,'0'-18'16,"0"1"-16,18-18 16,-18-18-16,0 35 15,-18 0-15,0-35 16,1 36-16,17-18 15,-36-1-15,19 19 0,-1 17 16,1 0 0,-1 17-16,18 71 15,0-35-15,0 71 16,18-54 0,-1-17-16,1 0 0,17 53 15,-17-71-15,17 36 16,-17-53-16,-18-1 15,0 1-15,-18-18 16</inkml:trace>
  <inkml:trace contextRef="#ctx0" brushRef="#br0" timeOffset="64036.6509">7126 6703 0,'35'0'16,"18"0"-1,-17-18-15,-1 1 16,35-1-16,-34 18 16,-1 0-16</inkml:trace>
  <inkml:trace contextRef="#ctx0" brushRef="#br0" timeOffset="65770.1708">7602 6068 0,'18'0'47,"0"0"-31,-1 0-16,1 0 0,0 0 15,-1 0-15,1 0 0,-1-18 16,19 18-1</inkml:trace>
  <inkml:trace contextRef="#ctx0" brushRef="#br0" timeOffset="65967.6543">7602 6121 0,'0'17'0,"0"-34"0,0 52 16,0-17-16,0 17 0,18 0 16,-18-17-16,18-1 15,-18 1-15,17-18 16,19 18-16,-19-18 16,18 0-16,-17-18 15</inkml:trace>
  <inkml:trace contextRef="#ctx0" brushRef="#br0" timeOffset="66184.6988">7814 6121 0,'0'17'16,"0"19"-1,0 17 1,0-36-16,0 1 0,18-1 16,-1 1-1,1-18 1</inkml:trace>
  <inkml:trace contextRef="#ctx0" brushRef="#br0" timeOffset="66488.7171">7938 6050 0,'17'0'16,"1"0"-16,17 18 16,-17-18-16,-1 17 15,19 1 1,-19 0-16,-17 17 15,0-17-15,0 35 16,0-18-16,0-18 16,-17 1-16,17 0 15,0-1-15,-18 1 16,0-36 0,1 1-1,17-1 1,0 0-16,-18 18 15</inkml:trace>
  <inkml:trace contextRef="#ctx0" brushRef="#br0" timeOffset="66767.8584">8220 6491 0,'0'0'15,"35"0"-15,0-18 16,1 1-16,-1 17 15,-18-18-15,1 18 16</inkml:trace>
  <inkml:trace contextRef="#ctx0" brushRef="#br0" timeOffset="66895.8497">8255 6632 0,'18'0'0,"-36"0"0,71-17 15,-35 17-15,-1 0 0,18-18 16,-17 18 0</inkml:trace>
  <inkml:trace contextRef="#ctx0" brushRef="#br0" timeOffset="67379.6565">8678 6244 0,'0'0'0,"0"-17"16,18 17-1,0 0 1,-1 0-16,1-18 0,35 36 16,-36-18-16,36 17 15,-53 1-15,18 17 16,-18-17-16,-18 17 16,18-17-1,0 17-15,-17-17 0,34 34 16,1-16-1,35-1 1,-18-17-16,-17-1 16,17 19-1,-17-19-15,-18 1 0,-18 17 16,-17-17-16,-36 17 16,18-17-16,18-1 15,-18 1-15,18-18 0,17 0 16,1 18-16,-1-18 0</inkml:trace>
  <inkml:trace contextRef="#ctx0" brushRef="#br0" timeOffset="70638.5386">7567 7461 0,'0'-17'0,"-18"-1"16,1 18-16,-1-18 16,1 18-16,-1 0 15,-17 18 1,-1 17-16,19 1 0,17-19 15,0 36 1,35-18 0,-17-17-16,35 17 0,-36 1 15,18-19-15,1 18 16,-36-17-16,17 17 16,-34-17-16,-1-18 15,0 18-15,1-18 0,-18 0 16,17 0-16,-35 0 15,35 0-15,18-18 16,0 0-16</inkml:trace>
  <inkml:trace contextRef="#ctx0" brushRef="#br0" timeOffset="70899.4952">7638 7161 0,'17'0'15,"1"0"-15,0-17 16,17-1-16,-18 18 15,19-18-15,-19 18 16</inkml:trace>
  <inkml:trace contextRef="#ctx0" brushRef="#br0" timeOffset="71049.5278">7638 7197 0,'17'35'16,"-34"-70"-16,34 88 0,1-53 0,0 17 15,-18 1-15,17 0 0,1-1 16,-1 18-16,1-17 16,0 17-1,-18-17-15,17-18 0,1 0 0</inkml:trace>
  <inkml:trace contextRef="#ctx0" brushRef="#br0" timeOffset="71250.1111">7885 7197 0,'0'35'0,"0"-17"16,0-1-16,0 1 0,17 17 15,-17-17-15,18 17 16,0-35-1,-1 18-15</inkml:trace>
  <inkml:trace contextRef="#ctx0" brushRef="#br0" timeOffset="71539.1394">8008 7108 0,'0'0'0,"18"-17"0,-1 17 16,1 0 0,0 0-16,17 0 15,-17 17-15,-1 19 16,-17-19-16,0 19 16,0-19-16,0 19 15,0-19-15,0 1 0,0 0 16,0-1-1,-17-17-15,-1 18 16,0-18 0,1 0-16,-1-18 15</inkml:trace>
  <inkml:trace contextRef="#ctx0" brushRef="#br0" timeOffset="72334.3953">8396 7444 0,'18'0'32,"-1"0"-32,19 0 0,17 0 15,-36 0-15,19 0 16,-19-18-16,1 18 16,-36 18-1</inkml:trace>
  <inkml:trace contextRef="#ctx0" brushRef="#br0" timeOffset="72462.2778">8361 7620 0,'35'0'0,"-70"0"0,105 0 16,-17 0-16,-35-18 16,35 18-1,-35 0-15</inkml:trace>
  <inkml:trace contextRef="#ctx0" brushRef="#br0" timeOffset="72801.6136">8978 7267 0,'0'18'31,"0"17"-31,0 0 0,0 54 16,0-36-1,0 35-15,18-35 16,-1 35-16,-17-53 16,18 36-16,-18-36 15,0-17-15,0-1 16</inkml:trace>
  <inkml:trace contextRef="#ctx0" brushRef="#br0" timeOffset="73785.618">7444 8537 0,'0'0'16,"0"71"-16,17-18 0,1 35 16,0-35-16,-1-18 15,36 89 1,-53-107-16,18 1 0,-18-1 16,-18-17-1,-17-35-15,17 18 16,-17-54-16,0 36 15,17-71 1,0 53-16,18-53 16,18 71-16,0 0 15,17 17-15,0 0 0,36 1 16,-36 17-16,18 53 16,-35-36-16,-1 54 15,-17-54-15,-17 1 16,-1 17-16,0-17 0,1-18 15,-36 35-15,35-35 16,-17 0-16,17 0 0,18-17 16,-17-19-16</inkml:trace>
  <inkml:trace contextRef="#ctx0" brushRef="#br0" timeOffset="74164.1256">7796 8149 0,'0'-17'15,"18"17"-15,0 0 16,17-18-1,0 18-15,1 0 16,-1-18 0</inkml:trace>
  <inkml:trace contextRef="#ctx0" brushRef="#br0" timeOffset="74313.7969">7832 8202 0,'0'35'15,"17"1"-15,-17-19 16,18 19-16,0-19 0,-1 18 16,1-17-1,0 0-15,-1-1 16,1-17-16</inkml:trace>
  <inkml:trace contextRef="#ctx0" brushRef="#br0" timeOffset="74487.258">8043 8237 0,'0'0'16,"-17"36"-16,17-19 0,17 1 0,1 0 16,-18-1-1,35 1-15,-17-18 16</inkml:trace>
  <inkml:trace contextRef="#ctx0" brushRef="#br0" timeOffset="74758.5114">8132 8149 0,'17'0'0,"-34"0"0,34-17 15,1 17 1,-1 0-16,1 0 15,0 0-15,-18 17 16,17 1-16,-17-1 0,18 1 0,-18 0 16,35 17-16,-35 0 15,18-17-15,-18 0 0,0 17 16,0-18 0,0 19-16,-18-36 15,-17 0 1,17 0-16,-17-18 15,17 0 1</inkml:trace>
  <inkml:trace contextRef="#ctx0" brushRef="#br0" timeOffset="75021.1841">8449 8502 0,'18'0'15,"-1"0"-15,1-18 16,17 18-1,-17-17-15,0 17 0,-1 0 16,-34 0 0</inkml:trace>
  <inkml:trace contextRef="#ctx0" brushRef="#br0" timeOffset="75137.6878">8414 8661 0,'17'17'16,"-34"-34"-16,70 34 0,-36-17 15,1 0-15,17 0 0,1-17 16,-19 17-16</inkml:trace>
  <inkml:trace contextRef="#ctx0" brushRef="#br0" timeOffset="75514.255">9013 8449 0,'-35'0'15,"70"0"-15,-87 18 0,34 17 0,18-17 16,0 17-16,0 0 15,0 0-15,35 36 16,-17-53-16,35 17 16,-18-17-16,0-18 0,1 0 15,34-18 1,-35-17-16,-17 17 0,17-53 16,-35 36-16,-17-35 15,-1 17-15,-52-18 16,17 36-16,-36 0 15,36 35-15,1 0 16,-1 17-16</inkml:trace>
  <inkml:trace contextRef="#ctx0" brushRef="#br0" timeOffset="78435.4704">7250 9578 0,'0'18'0,"0"-1"16,0 36-1,0 0-15,17 35 16,-17-52-16,18-1 16,-18 0-16,18 0 0,-18-17 0,17 17 15,-17 1 1</inkml:trace>
  <inkml:trace contextRef="#ctx0" brushRef="#br0" timeOffset="78731.405">7585 9790 0,'-36'53'16,"36"-18"-16,0 0 15,18 18-15,0-18 16,-1 1-16,19-19 0,34 1 15,-35-18 1,1 0-16,-19 0 0,19-18 16,-19-35-16,-17 18 15,-17 17-15,-1-17 0,0 0 16,-35 0 0,18 17-16,18 0 0,-19 1 15,19 17-15,-1 17 16</inkml:trace>
  <inkml:trace contextRef="#ctx0" brushRef="#br0" timeOffset="79341.6582">8326 9525 0,'-36'-35'15,"72"70"-15,-89-70 0,35 17 16,-17 18-16,17 0 15,18 18-15,-18 35 16,18-18-16,0 53 16,18-35-16,17 35 15,-17-52-15,17 34 16,-35-35-16,18 1 16,-18-19-1,-35 1-15,17-18 16,-17-18-1,17 1-15,-17-1 0,17 0 16,18-17 0,18 17-16,35 1 15,-36 17-15,54 0 16,-36 0-16,18 0 16,-35 0-16,-1 0 15</inkml:trace>
  <inkml:trace contextRef="#ctx0" brushRef="#br0" timeOffset="79458.4488">8449 9860 0,'18'0'15,"-1"0"-15,1 18 16,0-1 0</inkml:trace>
  <inkml:trace contextRef="#ctx0" brushRef="#br0" timeOffset="79565.4593">8484 9737 0,'0'-18'16</inkml:trace>
  <inkml:trace contextRef="#ctx0" brushRef="#br0" timeOffset="79819.5791">8590 9472 0,'0'71'15,"0"-142"-15,0 195 0,18-36 16,-18-35 0,17-18-16,-17 18 0,18-18 15,-18 0-15,18-17 16,-1 17-16,1-17 0,0-18 16</inkml:trace>
  <inkml:trace contextRef="#ctx0" brushRef="#br0" timeOffset="80014.5975">8749 9754 0,'0'0'0,"18"0"16,-1 0-16,18 0 15,1-17-15,-19 17 16,1 0-16,0-18 0,-1 18 15,-34 0 1</inkml:trace>
  <inkml:trace contextRef="#ctx0" brushRef="#br0" timeOffset="80209.6164">8819 9525 0,'18'88'16,"-36"-176"-16,36 229 0,-18-88 16,18-18-16,-18 18 0,0 0 15,17-18-15,-17 1 0,18 34 16,0-52 0,-1 0-16,-17-1 15</inkml:trace>
  <inkml:trace contextRef="#ctx0" brushRef="#br0" timeOffset="80559.5465">8978 9878 0,'18'0'0,"-1"0"16,1 0-1,0-18-15,17 1 16,-35-1-16,18 0 0,-18 1 15,-18-1 1,0 18-16,1 0 16,-1 0-16,18 18 15,0 17-15,0 18 16,18-18 0,-1 0-16,19 1 15,-19-36-15,36 17 16,-35-17-16,0-17 15,-18-19-15,17 1 16,-17-18 0,0 36-16,0-19 15,18 36 1</inkml:trace>
  <inkml:trace contextRef="#ctx0" brushRef="#br0" timeOffset="80838.2888">9437 9790 0,'-35'-18'16,"70"36"-16,-88-36 0,35 18 0,18 18 16,0-1-1,18 19-15,-18-19 16,18 1-16,-1-18 0,1 17 15,-1 19-15,1-19 16,-18 1 0,0 0-16,0-1 15,-18-17-15,1 18 16,-18-18-16,17 0 16,0 0-16,1 0 15</inkml:trace>
  <inkml:trace contextRef="#ctx0" brushRef="#br0" timeOffset="123542.0558">10619 4639 0,'0'18'141,"0"-1"-126,0 1 1,0 0-16,0-1 16,0 1-16,0 0 0,0-1 15,0 1-15,0 17 0,17 0 16,-17 1-16,0-19 16,0 19-16,0-1 0,0 53 15,0-17-15,18 52 16,-18-52-1,18 17-15,-1 53 16,-17-71-16,35 54 16,-35-54-16,18 72 15,0-72-15,-18 1 0,17 52 16,-17-52 0,18 52-16,-18-70 15,18 53-15,-1-53 16,-17 35-1,0-53-15,18 1 0,-18 34 16,0-35 0,0 1-16</inkml:trace>
  <inkml:trace contextRef="#ctx0" brushRef="#br0" timeOffset="125109.8615">10689 4727 0,'18'0'47,"-1"18"-32,1-18 1,0 0-16,17 18 16,-17-18-16,17 0 15,0 0-15,-17 0 0,70-18 16,-53 18-16,71-18 15,-53 18 1,71 0-16,-54 0 16,36 0-16,-36 0 15,36 0-15,-35 0 16,52 0-16,-70 0 16,71 0-16,-71 0 15,52 0 1,-52 0-16,53 18 15,-53-18-15,0 0 0,-18 0 16,18 0-16,35 0 16,-52 0-16,34-18 15,-34 18-15,16 0 16,-34 0-16,35 0 16,-35 0-16,17 0 15,-17 0 1,-1 0-1,1 0-15,0 0 16,-1 0 0,1 0-1,-18 18 17,17-18-1,1 0 0,0 0-15,-18 18-1,17-18 1,1 0 0,-18 17-16,-18-17 156</inkml:trace>
  <inkml:trace contextRef="#ctx0" brushRef="#br0" timeOffset="125605.1071">13176 4763 0,'0'17'16,"0"1"-1,0-1-15,-17 19 16,17-19-16,0 36 16,17 0-16,-17-18 15,0 71 1,0-53-16,0 0 0,0 71 16,0-54-16,0 71 15,0-70-15,0 88 16,0-71-16,0 88 15,0-88-15,18-17 16,-18 17-16,18 0 16,-1 53-16,1-88 15,17 71-15,-17-71 16,-1 0-16,1 0 0,0-18 16,-1-18-16,-17 19 15,0-19-15,18 1 16,-36-18-16</inkml:trace>
  <inkml:trace contextRef="#ctx0" brushRef="#br0" timeOffset="126167.9255">10936 6932 0,'0'0'0,"18"0"16,-1 0-16,19 0 0,17 0 15,0 0-15,35 0 0,88 18 16,-70-18-16,0 17 16,17-17-16,1 18 15,140 0-15,-123-18 16,1 17-16,104 1 15,-157-18-15,52 18 16,-106-18-16,18-18 16,-53 0-1,-18 18-15</inkml:trace>
  <inkml:trace contextRef="#ctx0" brushRef="#br0" timeOffset="127218.207">10707 4657 0,'-18'0'16,"1"17"-16,17-34 109,17-1-93,1 0 0,-1-35-1,1 36-15,17-1 0,18-52 16,-17 34-16,52-52 16,-35 53-16,-18-18 15,18 18-15,53-53 16,-53 35-16,52-53 15,-69 53-15,52-18 16,-53 36-16,-17 0 16,-1 17-16,-17 0 15,0 1-15</inkml:trace>
  <inkml:trace contextRef="#ctx0" brushRef="#br0" timeOffset="127741.051">11553 3722 0,'0'-18'0,"18"18"16,17 0 0,-17 0-16,53 0 15,-36 0-15,0 0 16,0 18-16,1-18 0,17 0 15,0 0-15,-1 17 0,19-17 16,17 0-16,-17 18 0,17-18 16,88 18-16,-87-18 15,87 17 1,-88 1-16,0-18 16,-17 0-16,17 18 0,-17-18 15,-1 0-15,1 0 0,52-18 16,-70 18-16,-18 0 15,1 0-15,-1-18 0,0 18 16,-17 0-16,17 0 0,18 0 16,-35 0-16,-1 0 15,1 0-15,0 18 16,-1-18 0,1 0-1,0 0-15</inkml:trace>
  <inkml:trace contextRef="#ctx0" brushRef="#br0" timeOffset="128014.0897">14058 3810 0,'-17'0'16,"-19"0"-16,-17 53 16,36-18-16,-19 0 0,-52 89 15,35-36-15,0-17 16,1 17-16,16-18 0,-52 72 16,53-90-16,-36 54 15,36-70 1,-18 34-16,18-35 15,17 1-15,-17-19 0,17 1 16,-17 0-16</inkml:trace>
  <inkml:trace contextRef="#ctx0" brushRef="#br0" timeOffset="128918.5161">13935 3845 0,'17'-35'16,"-34"70"-16,52-88 0,-17 36 15,-1 17 1,1 53-16,0 35 15,-18-35-15,0 88 16,0-53-16,17 0 16,-17 106-1,0-88-15,0 106 16,0-106-16,0-1 0,0 107 16,18-106-16,-18-18 15,17 18-15,1 88 16,-18-106-16,18-17 15,-1-1-15,1 1 0,0 35 16,-1-53-16,1 17 16,-18-35-16,18 18 15,-18-35-15,0 17 16,0-17-16,17-18 16,-17 18-16,0-36 31,18 18-16,-18-18-15,-18 1 16,1 34 0,-19 1-1,19-18-15,-1 18 16,-17-1-16,17 1 0,-35-1 16,-35 36-16,35-17 15,0 17-15,-106 35 16,89-18-16,-1-17 15,1 0-15,-54 53 16,18-35 0,71-36-16,18 0 0,-1-17 0,18-1 15</inkml:trace>
  <inkml:trace contextRef="#ctx0" brushRef="#br0" timeOffset="129756.0584">11165 7479 0,'-17'-18'16,"34"1"0,1 17-1,0 0-15,17 0 0,-17 0 16,35 17-16,-1 19 16,-34-1-1,-18 18 1,-18-18-16,18 0 15,-35 36-15,18-18 16,17-36-16,17 19 0,1-1 16,17-17-16,-17-18 15,-1 17-15,1-17 0,0 18 16,-18 0 0,-53-1-1,35 1-15,-52-18 16,52 17-16,-17-17 15,17 0 1</inkml:trace>
  <inkml:trace contextRef="#ctx0" brushRef="#br0" timeOffset="130132.3997">11606 7532 0,'0'-18'16,"18"1"-1,0 17-15,35-18 16,-36 18-16,1 0 15,35 0-15,-36 0 16,19 0 0,-36 18-16,17-1 15,-17 18-15,0-17 0,0 35 16,0-18-16,0 71 16,0-53-16,18 71 15,-18-107 1,18 18-16,-1-17 15,1 0-15,0-1 0</inkml:trace>
  <inkml:trace contextRef="#ctx0" brushRef="#br0" timeOffset="130299.97">11677 7814 0,'18'0'0,"-36"0"0,53-18 15,-17 18-15,17-17 0,0 17 16,54-18-16,-72 18 16,36 0-1,-18 0-15</inkml:trace>
  <inkml:trace contextRef="#ctx0" brushRef="#br0" timeOffset="130644.6882">12206 7726 0,'18'17'0,"-1"1"16,19 17-1,-19-17-15,1 0 0,35 17 16,-35-35-16,17 35 15,-18-35 1</inkml:trace>
  <inkml:trace contextRef="#ctx0" brushRef="#br0" timeOffset="130810.9798">12383 7743 0,'-53'53'16,"106"-106"-16,-142 142 0,72-54 0,-1 18 16,18-35-16,0-1 15,0 1-15,18-18 16,-1 0-16</inkml:trace>
  <inkml:trace contextRef="#ctx0" brushRef="#br0" timeOffset="131193.448">12594 7479 0,'0'0'0,"18"0"15,52 0 1,-34 0-1,-1 18-15,-17-1 16,-18 18-16,-18-17 16,0 17-16,18-17 15,-17 0-15,17 17 0,0-17 16,0-1-16,0 1 0,53 35 16,-36-53-16,1 35 15,17-35-15,-17 18 0,-1-1 16,1-17-16,-18 18 0,0 0 15,-18-1-15,-17 1 16,0-18-16,0 18 16,-18-18-1,17 17-15,1-17 16</inkml:trace>
  <inkml:trace contextRef="#ctx0" brushRef="#br0" timeOffset="131616.4065">12947 7514 0,'18'0'16,"17"-17"-1,-17 17 1,17 0-16,0 0 16,0-18-16,-17 18 15,0 0 1,-18 18-1,0 17 1,0 0-16,0 36 16,-18-36-16,18 71 15,0-71 1,18 0-16,-18 18 0,17 0 16,-17-35-16,18-1 15,-18 1-15,0 0 16,0-36-1</inkml:trace>
  <inkml:trace contextRef="#ctx0" brushRef="#br0" timeOffset="131778.6418">13000 7814 0,'18'-18'15,"-1"1"-15,36 17 16,-18-18-1,36 0-15,-36 18 16,0 0-16,1-17 16,-19 17-16</inkml:trace>
  <inkml:trace contextRef="#ctx0" brushRef="#br0" timeOffset="132284.6836">13582 7567 0,'-18'0'15,"36"0"-15,-18 0 16,18 35 0,17 1-16,18-1 15,-18 0-15,0-17 0,1-1 16,17 36-1,-36-35-15,18 0 16,-52-18 0</inkml:trace>
  <inkml:trace contextRef="#ctx0" brushRef="#br0" timeOffset="132495.9367">13829 7549 0,'0'0'16,"-35"36"-16,17-1 15,0 0-15,-17 18 16,17-18-16,-17 36 16,35-36-16,-17 18 15,17-35-15,17 0 16,1-1-1</inkml:trace>
  <inkml:trace contextRef="#ctx0" brushRef="#br0" timeOffset="132729.1559">14076 7549 0,'17'0'0,"-17"18"16,0 35-16,0-18 15,0 36-15,0-36 16,18 36-16,0-36 16,-1 0-16,1-17 15,17 0 1</inkml:trace>
  <inkml:trace contextRef="#ctx0" brushRef="#br0" timeOffset="132989.6734">14376 7796 0,'0'0'15,"0"36"-15,0-1 0,17 18 16,1-35-16,17 17 15,-17-18-15,17-17 16,-17 0-16,35 0 16,-36-17-1,19-18-15,-36-1 16,0-17 0,-36 0-16,19 18 15,-54-18-15,-17 53 16,0 35-1</inkml:trace>
  <inkml:trace contextRef="#ctx0" brushRef="#br0" timeOffset="134239.9853">14076 8237 0,'17'18'16,"1"-18"-1,53 0 1,-36 0-16,0 0 16,18-18-16,-18 18 0,18-17 15,53 17-15,-53 0 16,35 0-16,-35 0 16,-18 0-1,1 0-15,-19 0 0,1 0 0,-36 0 31</inkml:trace>
  <inkml:trace contextRef="#ctx0" brushRef="#br0" timeOffset="135203.9974">7267 10425 0,'0'0'15,"18"0"1,35 0-16,-18 0 16,0 0-16,18-18 0,0 18 15,71 0-15,-71 0 16,52 0 0,-69 0-16,-19 0 15</inkml:trace>
  <inkml:trace contextRef="#ctx0" brushRef="#br0" timeOffset="142115.6787">11271 8308 0,'0'0'0,"18"0"47,35 0-47,-18 0 16,18 0-16,0 0 0,0 0 16,0 0-16,17 0 15,1 0-15,-18 0 16,0-18-16,35 18 0,-70 0 15</inkml:trace>
  <inkml:trace contextRef="#ctx0" brushRef="#br0" timeOffset="149169.1522">8731 14411 0,'18'0'15,"-18"18"16,35 17-15,-17 18 0,-18-18-16,0 0 15,17 18-15,-17-17 16,0-19-16,-17 1 0,17-1 16,-18-34-1,18-18 1,0-1-16,0-52 15,0 53-15,35-53 16,-35 52 0,18 1-16,35-18 15,-35 36-15,-1-1 0,36 18 16,-35 0-16,-1 35 16,1 0-16,-18 54 15,0-54-15,18 53 16,-18-53-16,0 36 15,0-53-15,0-1 16,17 1-16,-17-1 16,18-17-16,0 0 15,-1-17-15</inkml:trace>
  <inkml:trace contextRef="#ctx0" brushRef="#br0" timeOffset="149389.4457">9208 14499 0,'17'0'16,"18"0"0,18 0-16,-35-17 15,53 17-15,-54 0 16,1 0-16,-1 0 0,1 0 15,-18-18 1</inkml:trace>
  <inkml:trace contextRef="#ctx0" brushRef="#br0" timeOffset="149579.5797">9349 14393 0,'0'0'0,"0"36"0,17 17 16,-17-18-16,0 18 0,18 35 15,0-53-15,-1 18 16,-17-35-16,18-1 16</inkml:trace>
  <inkml:trace contextRef="#ctx0" brushRef="#br0" timeOffset="149891.0523">9525 14182 0,'0'0'0,"35"0"16,-17 0-16,17 0 15,18 0-15,-18 0 16,1 17-16,17 36 16,-36-35-16,1 52 15,-18-34-15,-18 17 0,1-18 16,-36 35-16,35-34 16,-17-1-16,17-17 15,18 17-15,18-35 16,-1 18-16,1-18 0,53 0 15,-54 0-15,36-18 32</inkml:trace>
  <inkml:trace contextRef="#ctx0" brushRef="#br0" timeOffset="150584.2464">10054 14499 0,'18'88'16,"-36"-176"-16,53 229 0,-17-70 0,0-18 15,-1 88 1,1-88-16,0 0 0,-1 17 15,-17-52-15,0 0 16,0-1-16,0-34 16,0-1-16,-35-35 15,35 0-15,-18 18 0,1-18 16,17-53 0,0 35-16,17 19 0,1-19 15,0 18-15,-1 18 16,19 17-16,16 1 0,-34 17 15,0 17-15,-1 36 16,-17-18-16,0 1 16,-17 17-16,17-36 0,-36 18 15,1-17-15,18 0 16,-1-18-16,-17 0 0,17 0 16,0-18-16,1 18 0</inkml:trace>
  <inkml:trace contextRef="#ctx0" brushRef="#br0" timeOffset="151726.2531">10654 14499 0,'18'0'0,"-1"0"15,18 0 1,-17 0-16,17 0 16,-17 0-16,17 0 15</inkml:trace>
  <inkml:trace contextRef="#ctx0" brushRef="#br0" timeOffset="152038.1156">11289 14217 0,'0'-53'0,"0"106"0,-18-141 16,-17 52-16,17 19 15,-17-1-15,17 18 16,1 0-16,-18 18 16,17-1-16,0 19 0,1 52 15,17-35-15,0 17 0,17 54 16,1-71-1,0 0-15,17 0 0,18 17 16,-36-35-16,1-17 16,0 0-16</inkml:trace>
  <inkml:trace contextRef="#ctx0" brushRef="#br0" timeOffset="152188.7194">11042 14552 0,'53'0'16,"-18"0"-16,53 0 16,-35 0-16,18 18 15,-54-18 1,-17 17-16</inkml:trace>
  <inkml:trace contextRef="#ctx0" brushRef="#br0" timeOffset="152585.6432">8837 15169 0,'53'0'0,"-106"0"0,159 0 15,53 0-15,-53 0 16,35-17-16,17-1 15,1 18-15,18-17 0,17-1 16,0 18-16,0-18 0,0 18 16,158-17-16,-193 17 15,53 17 1,-124-17-16,0 18 16,-70-18-16,-36 18 0,1-1 15</inkml:trace>
  <inkml:trace contextRef="#ctx0" brushRef="#br0" timeOffset="152910.5032">10372 15293 0,'-36'18'16,"72"-36"-16,-89 53 0,35-17 16,53 17-16,-17 0 15,17-17-15,18 0 0,18 35 16,-18-36-16,-18 1 16,-17 0-16,-1-18 15,-17 35-15,-17-35 16,-19 17-16,-17 1 0,1-18 15,-1 0-15,17 0 0,-17 0 16,36 0-16,-1-18 16,0 18-16,54-52 0</inkml:trace>
  <inkml:trace contextRef="#ctx0" brushRef="#br0" timeOffset="153233.8163">11889 15064 0,'0'0'0,"17"0"15,36 17 1,0 1 0,18-18-16,-54 0 0,36 0 15,-35 0-15,-1-18 16</inkml:trace>
  <inkml:trace contextRef="#ctx0" brushRef="#br0" timeOffset="153411.2743">12047 14975 0,'0'0'16,"0"106"-16,18-53 0,-18 0 15,35 71-15,-17-72 16,0-16-16,17 34 16,0-70-16,-17 18 15</inkml:trace>
  <inkml:trace contextRef="#ctx0" brushRef="#br0" timeOffset="153595.4733">12488 14940 0,'0'141'16,"0"-282"-16,0 353 0,-17-106 16,-1-53-16,0 35 15,1-53-15</inkml:trace>
  <inkml:trace contextRef="#ctx0" brushRef="#br0" timeOffset="154150.4633">10389 15346 0,'-17'0'15,"34"0"48,19-18-48,-1 18-15,18-35 0,-18 35 16,0 0 0,-17 0-16</inkml:trace>
  <inkml:trace contextRef="#ctx0" brushRef="#br0" timeOffset="156603.7313">8784 16316 0,'18'0'62,"17"35"-62,-17-17 16,17 0-16,-35-1 15,18 1-15,-18 17 16,0-17-16,-18 35 16,0-36-16,1 36 15,17-35-15,0-1 0,17-17 16,1 36-16,0-19 15,35 1-15,-53 0 16,17-1 0,-17 1-16,-17 0 15,-1-1-15,-35-17 16,35 0-16,-35 0 16,36-17-16,-1-1 15,36 0 1</inkml:trace>
  <inkml:trace contextRef="#ctx0" brushRef="#br0" timeOffset="156989.4036">9349 16334 0,'0'0'15,"-36"-18"-15,19 18 0,-36 35 16,35-17-16,1 35 31,-1-18-31,18 0 0,0-17 0,0 35 16,18-35-16,-1-18 16,36 0-1,-35 0-15,-1-18 16,19-35-1,-36 18 1,0-1-16,0 19 0,0 34 16,0 19-1,0-1 1,0 18-16,0-18 0,0 18 16,0-18-16,17 18 0,1 0 15,0-17-15,17-1 16,-18-35-16</inkml:trace>
  <inkml:trace contextRef="#ctx0" brushRef="#br0" timeOffset="158088.5731">9737 16651 0,'-18'0'15,"0"0"17,36 0 14,0 0-30,17 0-16,0 0 16,36 0-16,-36-18 15,18 18-15,-18-17 16,1 17 0,-19 0-16</inkml:trace>
  <inkml:trace contextRef="#ctx0" brushRef="#br0" timeOffset="158316.4138">9878 16510 0,'0'35'15,"0"1"-15,0 16 16,0-16-16,17-1 16,1 0-16,0 1 15,-1-36-15,1 17 16,0-17-16,-1 0 16</inkml:trace>
  <inkml:trace contextRef="#ctx0" brushRef="#br0" timeOffset="158778.1357">10442 16528 0,'0'0'0,"0"-18"16,-17 18 0,-1 0-16,0 18 15,1 17-15,17 0 16,0 0-16,17 36 15,-17-36-15,53 18 16,-35-35-16,17-18 0,18 18 16,-18-18-1,1-36-15,-19 1 16,1-36-16,-18 36 16,0 0-16,-18-53 15,-35 17 1,36 53-16,-19 1 0,19-1 15,-36 18-15,35 18 16,1 17-16,17-17 16,0-1-16</inkml:trace>
  <inkml:trace contextRef="#ctx0" brushRef="#br0" timeOffset="159212.1861">10954 16651 0,'17'0'16,"1"0"0,0-18-16,35 18 15,-18 0-15,18 0 16,-36 0-16,36 0 16,-35 18-16,0-18 15</inkml:trace>
  <inkml:trace contextRef="#ctx0" brushRef="#br0" timeOffset="160018.4563">11377 16387 0,'18'0'15,"35"17"1,-18-17-16,35 18 16,-52-18-16,35 35 15,-53-17-15,0 17 16,-18-17-16,1-1 15,-1 1-15,0 0 16,18 17-16,0 0 16,18-17-16,17 17 15,-17-17-15,17 17 16,-17-17-16,-18-1 16,0 1-16,-35 0 15,17-18 1,-53 0-16,36 17 15,-18-17-15,-17 0 16,34 0-16,19 0 0</inkml:trace>
  <inkml:trace contextRef="#ctx0" brushRef="#br0" timeOffset="162599.1323">8678 17180 0,'0'0'16,"18"0"-1,53 18 1,-36-18-16,71 18 16,-53-1-16,88-17 15,-53 0-15,0 0 16,0 0-16,18 0 16,123-17-16,-123 17 15,282 0 1,-123 0-1,-18 17-15,-141 1 16,105-1-16,-122 1 16,16 0-16,-16-18 15,-1 0-15,-18 0 0,1 0 0,52-18 16,-87 18-16,17-18 16,-36 18-1,-34 0 1</inkml:trace>
  <inkml:trace contextRef="#ctx0" brushRef="#br0" timeOffset="163009.5259">10654 17533 0,'18'18'16,"-18"35"-1,17-18-15,1 35 16,-18-34-16,17-19 15,-17 19-15,36-19 16</inkml:trace>
  <inkml:trace contextRef="#ctx0" brushRef="#br0" timeOffset="163499.5355">12136 17216 0,'0'0'16,"35"0"-16,-18-18 0,36 18 16,-17 0-16,34-18 15,-34 18-15,-1 0 16,-18-17-16,1 17 15,0 0-15,-18-18 16</inkml:trace>
  <inkml:trace contextRef="#ctx0" brushRef="#br0" timeOffset="163688.3791">12365 17074 0,'0'53'16,"0"-106"-16,0 142 0,0-54 0,0-17 16,0 17-16,0-18 0,18 19 15,-1-36 1</inkml:trace>
  <inkml:trace contextRef="#ctx0" brushRef="#br0" timeOffset="163894.7125">12700 16880 0,'0'142'0,"0"-284"0,0 354 16,18-159-16,17 35 15,-17-70-15,-18 17 0,17-35 16,1 18 0</inkml:trace>
  <inkml:trace contextRef="#ctx0" brushRef="#br0" timeOffset="164694.4687">13035 16951 0,'18'0'16,"17"0"0,0 0-16,1 0 0,34-18 15,-35 18 1,-17-17-16,17-1 16</inkml:trace>
  <inkml:trace contextRef="#ctx0" brushRef="#br0" timeOffset="164823.2974">13159 17092 0,'17'18'0,"19"-18"15,16 0-15,-16-18 16,34-17 0,-52 17-16</inkml:trace>
  <inkml:trace contextRef="#ctx0" brushRef="#br0" timeOffset="165229.6868">13617 16633 0,'0'0'0,"18"0"0,17 0 0,-17 18 15,52 0-15,-17-1 16,-17-17-16,-19 18 16,1 0-16,-36 17 15,1-17 1,-1 17-16,-17 18 16,17-36-16,18 72 15,18-72-15,17 19 16,-17-19-16,17 18 15,-18-17-15,1 0 0,0 17 16,-18-17 0,-18 17-16,-17-17 15,17-18-15,-17 17 0,0-17 16,-36 18-16,53-18 16,-34 0-1,69 0 1</inkml:trace>
  <inkml:trace contextRef="#ctx0" brushRef="#br0" timeOffset="165589.8118">14023 16686 0,'35'0'16,"-17"0"-16,35-17 16,0 17-1,53-36 1,-36 19-16,-17 17 16,-35 0-16,-1 17 15,-17 19-15,0-19 16,0 1-16,0 17 15,-17 36-15,17-18 16,0 35 0,0-35-16,0-18 0,17 18 0,-17 0 15,18-35-15,-18-1 16,18 1 0,-18-36-1</inkml:trace>
  <inkml:trace contextRef="#ctx0" brushRef="#br0" timeOffset="165756.5768">14235 17022 0,'0'0'0,"70"-18"16,-17 0-1,0 1-15,18-1 16,-1 0-16,71-35 0,-88 36 15,-18-1-15,-17 1 16</inkml:trace>
  <inkml:trace contextRef="#ctx0" brushRef="#br0" timeOffset="176123.2514">11148 9631 0,'0'17'31,"0"19"-31,0 17 0,0 0 15,17 35-15,1-53 16,-18 0-16,0 1 16,0-19-16,0 1 0,0-36 31,-18-52-31,18 17 16,-17 0-16,17 0 15,0 0-15,17 0 0,1 0 0,-18 18 16,18-18-16,17 0 15,-17 35-15,17 18 16,-17 0-16,17 0 16,-18 36-16,1-19 0,-18 54 15,18-18 1,-18 35-16,0-53 16,0 1-16,0-1 15,0 0-15,0-17 0,0 35 16,17-36-16,1-17 15</inkml:trace>
  <inkml:trace contextRef="#ctx0" brushRef="#br0" timeOffset="176374.1994">11642 9684 0,'0'35'15,"0"-70"-15,0 105 0,17-52 0,-17 53 16,0-36 0,18 18-16,-18-18 15,0-17-15,18 17 16,-18-17-16,17-18 15</inkml:trace>
  <inkml:trace contextRef="#ctx0" brushRef="#br0" timeOffset="176562.7441">11818 9825 0,'0'70'15,"0"-140"-15,-18 176 0,36-36 16,-18-34-16,18 34 16,-18-52-16,35 17 15,-17-17-15,-18-1 0,17-17 16</inkml:trace>
  <inkml:trace contextRef="#ctx0" brushRef="#br0" timeOffset="176712.9058">11712 9948 0,'36'0'0,"-19"0"16,1 0-16,-1-17 0,36 17 16,-35 0-1</inkml:trace>
  <inkml:trace contextRef="#ctx0" brushRef="#br0" timeOffset="177035.7761">11818 9225 0,'0'-17'15,"18"17"-15,-1 0 16,19 0-16,17 0 15,-36 0-15,1 0 16,-1 0-16,1 0 0</inkml:trace>
  <inkml:trace contextRef="#ctx0" brushRef="#br0" timeOffset="177201.8985">11853 9296 0,'18'70'16,"-18"-34"-16,18-1 0,17 18 16,-17-36-16,17 19 15,-18-19-15,19-17 16,-19 0-16,1 0 16,-18-17-16</inkml:trace>
  <inkml:trace contextRef="#ctx0" brushRef="#br0" timeOffset="177379.9537">12100 9331 0,'0'53'16,"0"-106"-16,0 124 0,0-54 15,18 18 1,17-17-16,-17-18 0,17-18 31</inkml:trace>
  <inkml:trace contextRef="#ctx0" brushRef="#br0" timeOffset="177657.6837">12259 9172 0,'35'-17'15,"-17"17"-15,17 0 16,1 0-16,-19 0 0,1 17 16,-1 1-1,-17 0-15,18-1 0,-18 18 16,0-17-16,18 17 0,-18-17 16,0 35-16,0-35 15,0-1-15,-18-17 0,18 18 16,-18-18-16,18 17 0,-17-17 15,-1 0 1,1 0 0,17-17-16</inkml:trace>
  <inkml:trace contextRef="#ctx0" brushRef="#br0" timeOffset="177892.6451">12577 9648 0,'35'0'0,"-70"0"0,105 0 16,-52 0-16,17 0 15,-17 0-15,-18 18 16</inkml:trace>
  <inkml:trace contextRef="#ctx0" brushRef="#br0" timeOffset="177992.6465">12524 9843 0,'0'0'15,"17"17"-15,36-17 16,-35 0-16,-1-17 15</inkml:trace>
  <inkml:trace contextRef="#ctx0" brushRef="#br0" timeOffset="178619.6812">12982 9666 0,'0'0'0,"-17"71"0,17-36 16,0 0-16,0 18 15,0-18-15,17 1 16,1-54 0,-18-35-1,0 18-15,18 0 16,-18-36-1,0 36-15,17-1 0,1-16 16,-1 16-16,1 36 16,0-17-16,17 34 15,-17-17-15,-1 36 0,1 34 16,-18-35-16,0 54 16,0-54-16,18 0 15,-18 18 1,0-35-16,17 17 15,1-35-15</inkml:trace>
  <inkml:trace contextRef="#ctx0" brushRef="#br0" timeOffset="179165.2702">13406 9825 0,'0'18'16,"0"-1"-16,0 36 0,0-18 16,0 36-16,0-53 15,35 34 1,-18-34-16,19-18 16,-19 0-16,1 0 15,0-18-15,-1-17 16,-17 18-16,0-19 0,0 19 15,0-1 1,-17 0-16,17 36 16,17 0-16,1 17 15,0-17-15,17 17 16,0-35-16,0 17 16,1-17-1,-19-17-15,-17-1 16,0 1-16,-35-1 15,17 0-15,18 1 16,-17-1-16,-1-17 0,1-1 16,-1 19-16,18-18 15</inkml:trace>
  <inkml:trace contextRef="#ctx0" brushRef="#br0" timeOffset="179403.6518">13617 9260 0,'0'-17'15,"18"-1"-15,17 18 16,-17-17-16,17 17 15,-17 0-15,17 0 16</inkml:trace>
  <inkml:trace contextRef="#ctx0" brushRef="#br0" timeOffset="179560.3309">13635 9349 0,'0'70'0,"0"-140"0,18 175 15,-1-87-15,1 0 16,-1-1-16,1 1 0,17 0 16,-17-1-16,17-17 15,-17 0 1,-18-17-16</inkml:trace>
  <inkml:trace contextRef="#ctx0" brushRef="#br0" timeOffset="179741.7837">13864 9366 0,'0'53'16,"0"-35"-16,0 17 0,0-17 16,0-1-16,18 19 15,-1-19-15,1-17 16</inkml:trace>
  <inkml:trace contextRef="#ctx0" brushRef="#br0" timeOffset="180060.5693">14023 9225 0,'0'0'15,"18"0"-15,-1 0 0,1 0 16,-1-17-16,1 17 0,17 0 16,-17 17-1,0 18 1,-18-17-16,0 17 0,17 18 16,-17-17-16,0 16 15,0-16-15,0-1 16,0-17-16,0-1 15,-17-34 17,-1-1-17,0 0-15</inkml:trace>
  <inkml:trace contextRef="#ctx0" brushRef="#br0" timeOffset="180310.6531">14340 9701 0,'36'18'0,"-19"-18"16,1 0-1,0 0-15,-1 0 0</inkml:trace>
  <inkml:trace contextRef="#ctx0" brushRef="#br0" timeOffset="180434.0542">14358 9825 0,'0'-53'0,"0"106"0,0-35 16,35-18-16,1 0 16,-19 0-16,1 0 15,17 0-15,18-18 16,-35 18-16</inkml:trace>
  <inkml:trace contextRef="#ctx0" brushRef="#br0" timeOffset="180833.8287">14640 9490 0,'0'0'0,"36"-18"15,-1 18-15,0 0 16,0 0-16,-17 0 0,17 0 15,-35 18-15,18-1 0,-18 19 16,0-1-16,-35 18 16,35-18-16,-18 0 15,18 1 1,0-19-16,18 1 16,17 17-16,-17-35 15,-1 18-15,1 0 0,0-18 16,-1 35-1,-17-18-15,0 1 16,-17 0-16,-19 17 16,1-35-16,-18 18 15,35-1-15,-17-17 16,53 0 0,-1-17-1</inkml:trace>
  <inkml:trace contextRef="#ctx0" brushRef="#br0" timeOffset="181184.2548">15099 9507 0,'0'0'0,"35"0"0,-17 0 16,-1 0-16,19 0 16,-19 0-16,1 0 15,0 0-15,-1 0 16,-17 36 0,0-1-1,0 18-15,0-18 16,0 0-16,0 1 15,0-1-15,0 0 0,0 1 16,0-1-16,0-18 0,18 1 16,-18 17-16,18-17 0,-1 0 15,-17-1 1</inkml:trace>
  <inkml:trace contextRef="#ctx0" brushRef="#br0" timeOffset="181346.2115">15240 9807 0,'88'0'16,"-176"0"-16,211-17 16,-34-1-16,-72 18 15,19 0-15</inkml:trace>
  <inkml:trace contextRef="#ctx0" brushRef="#br0" timeOffset="182635.3836">11165 10866 0,'0'17'16,"18"36"-16,-18-35 15,18 35-15,-1-18 0,19 71 16,-19-71-16,19 53 15,-36-52-15,17 16 16,-17-34 0,-17-36-1,-1-34 1,0 16-16,18 1 16,0 0-16,-17-18 15,17-35-15,17 35 0,-17 17 16,18-17-16,0 18 15,-1 18-15,1-19 0,-1 19 16,1 17-16,17 0 16,-17 0-16,0 0 0,35 53 15,-36-18-15,1 0 16,-18 18-16,17 0 0,1 0 16,0 35-16,-18-35 15,17 18 1,-17-36-16,0-18 0,18 19 15,-18-19-15,18-17 16</inkml:trace>
  <inkml:trace contextRef="#ctx0" brushRef="#br0" timeOffset="183141.4083">11924 11307 0,'-18'-18'16,"-17"18"-16,17 0 15,-17 0-15,17 18 16,1-1-16,-1 1 0,1 35 16,17-36-1,0 19-15,17-1 16,1-17-16,35 17 16,-18-35-16,0 17 0,1-17 15,-19 0-15,18-17 0,-17 17 16,0-18-16,-1 1 15,-17-1 1</inkml:trace>
  <inkml:trace contextRef="#ctx0" brushRef="#br0" timeOffset="183574.8521">11889 10601 0,'0'0'15,"17"0"1,19 0-16,-1-18 16,18 18-1,-18 0-15,-17-17 16,-1 17-16,1 0 0,-36 17 16</inkml:trace>
  <inkml:trace contextRef="#ctx0" brushRef="#br0" timeOffset="183759.238">11959 10707 0,'18'53'16,"-36"-106"-16,36 141 0,-18-70 0,0 17 16,0-17-16,17-1 15,-17 1-15,18-1 0,0-17 16,-1 0-16,36 0 15,-35 0-15,-18-17 16</inkml:trace>
  <inkml:trace contextRef="#ctx0" brushRef="#br0" timeOffset="184009.2254">12259 10636 0,'-18'18'15,"18"17"-15,0 0 16,18 18-16,0-35 16,-1 17-16,-17-17 15,18 0-15,-18-1 16,18-17-1,-1-17 1</inkml:trace>
  <inkml:trace contextRef="#ctx0" brushRef="#br0" timeOffset="184320.8072">12400 10566 0,'0'0'0,"35"0"16,-17-18 0,0 18-16,-1 0 0,1 0 15,35 18-15,-35-18 16,17 35 0,-35-17-16,17-1 0,-17 19 15,0-19-15,18 36 16,-18-35-16,-18 17 15,1-17-15,-18 17 16,17-17-16,0-18 16,1 0-1</inkml:trace>
  <inkml:trace contextRef="#ctx0" brushRef="#br0" timeOffset="184698.53">12788 11042 0,'0'0'0,"18"0"16,17 18-16,0-18 16,36 0-1,-53 0-15,17 0 0,-17 0 0,17 17 16</inkml:trace>
  <inkml:trace contextRef="#ctx0" brushRef="#br0" timeOffset="184832.3065">12841 11201 0,'0'0'0,"18"17"15,17-17-15,18 0 16,-35 0-16,17 0 16,-17 0-16,-1 0 0</inkml:trace>
  <inkml:trace contextRef="#ctx0" brushRef="#br0" timeOffset="185365.9817">13441 10901 0,'0'35'16,"0"36"-1,0-36-15,17 53 16,1-53-16,-18 1 0,18 34 16,-18-34-16,35-1 15,-35-18 1,18 1-16</inkml:trace>
  <inkml:trace contextRef="#ctx0" brushRef="#br0" timeOffset="185667.1674">13741 11165 0,'0'0'15,"0"53"-15,0-35 0,17 35 16,1-18-16,35 0 16,-35-17-16,70 0 15,-53-18-15,36-18 16,-36 0-16,18-34 16,-36 16-16,-17-17 15,-17 18 1,-54 0-1,-17 0-15,-18 17 16,53 18-16,0 0 0,18 18 16,17-1-16,-17 1 0,18-1 15</inkml:trace>
  <inkml:trace contextRef="#ctx0" brushRef="#br0" timeOffset="188214.3514">11342 11889 0,'17'0'47,"1"0"-32,0 0-15,70 0 16,-35 0-16,17 0 0,89 0 16,-35 0-16,123-18 15,-89 18-15,1-18 16,194 18-16,-177 0 15,177 0 1,-159-17-16,-18 17 16,18 0-16,-35 0 0,141 0 15,-176 17-15,-1-17 0,-52 18 16,-1 0-16,-52 17 0,-1-17 16,-34-1-16,-19 1 15,1-1-15</inkml:trace>
  <inkml:trace contextRef="#ctx0" brushRef="#br0" timeOffset="192735.0799">12735 3034 0,'-17'0'0,"17"18"16,-18-1-1,18 18 1,0 1-16,0 17 0,-18 35 16,18-35-1,0 0-15,-17 0 0,17-18 16,0 35-16,0-34 16,0-19-16,0 1 15,0 0-15,0-36 16</inkml:trace>
  <inkml:trace contextRef="#ctx0" brushRef="#br0" timeOffset="192967.5598">12524 3387 0,'-18'17'16,"36"-34"-16,-54 70 0,36-36 0,0 36 15,0-35-15,18 35 16,0-36 0,52-17-16,-35 0 15,18-17-15,36-1 16,-54 0-16,0 1 0,36-1 16,-54 1-16,1 17 15,0-18-15</inkml:trace>
  <inkml:trace contextRef="#ctx0" brushRef="#br0" timeOffset="195126.0945">13141 2540 0,'0'-18'16,"-18"-17"0,1 17-1,-19 1-15,19-1 16,-1 18-16,-35-17 16,18 17-16,-36 35 15,54-18-15,-36 19 16,53-1-16,0 0 15,0 1-15,0-1 0,35 18 16,0-18-16,18 0 16,-17-17-16,-1 0 15,35-18-15,-34-18 16,-1-17 0,-17 17-16,-1-17 0,-17-18 15,0 18-15,0-1 16,-17 1-16,17 0 0,-18-18 15,18 35-15,0 1 16,-18 17-16,18 17 16,18 54-1,-18-18-15,18 17 16,17 18 0,-17-52-16,-1-19 15,1 19-15,17-19 0,0 19 16,-17-19-1,0-17-15</inkml:trace>
  <inkml:trace contextRef="#ctx0" brushRef="#br0" timeOffset="195571.5739">13423 2170 0,'18'0'0,"-18"17"16,17-17-1,36 0 1,-35 0-16,17 0 0,1-17 16,-19 17-16,1-18 0,17 18 15,-52 0 1,-1 0 0</inkml:trace>
  <inkml:trace contextRef="#ctx0" brushRef="#br0" timeOffset="195781.181">13494 2152 0,'-18'35'16,"18"-17"-16,0 0 0,-18 34 16,18-34-16,0 17 15,0-17-15,18 17 0,17 1 16,1-19-16,-19-17 15,1 0-15,17 18 16,-17-18-16,0 0 16,-1-18-16</inkml:trace>
  <inkml:trace contextRef="#ctx0" brushRef="#br0" timeOffset="196015.6374">13723 2205 0,'-18'0'15,"18"18"1,18 17 0,-18-18-16,18 36 15,-18-35 1,0 0-16,0-1 0,17 1 0,-17 0 15,0-1-15</inkml:trace>
  <inkml:trace contextRef="#ctx0" brushRef="#br0" timeOffset="196394.9455">13811 2134 0,'0'-17'16,"0"34"-16,18-34 0,0 17 16,-1 0-16,18 17 15,-17-17 1,17 18-16,-17-18 0,17 0 16,-17 0-16,0 0 15,-1 18-15,1-18 16,-18 17-1,0 1-15,0 17 16,0-17-16,17-1 0,-17 19 16,18-1-16,-18 0 15,18 1 1,-1-19-16,-17 1 16,0-1-16,0 1 15,-35-18 1,17 0-16,-17 0 0,18 0 15,-36 18 1,17-1-16,19 1 0,-1 0 16</inkml:trace>
  <inkml:trace contextRef="#ctx0" brushRef="#br0" timeOffset="199196.9613">15258 5539 0,'-18'0'16,"0"0"0,36 0-16,53-18 15,-1 18 1,18-18-16,18 1 0,18-1 16,193 0-16,-140 1 15,193 17-15,-194 0 16,195 0-1,-213 17-15,1-17 0,88 18 16,-141-18-16,70 0 16,-105-18-16,-18 1 15,-18 17-15,-17-18 0,-1 1 16,1 17-16,-36-36 16</inkml:trace>
  <inkml:trace contextRef="#ctx0" brushRef="#br0" timeOffset="199490.6869">17921 5151 0,'18'0'0,"17"0"16,0 17-1,18 1-15,0-1 0,0 1 16,71 35-16,-54-18 16,-17-17-16,0 0 0,0-1 15,-18 1-15,0 0 0,-17-1 16,-18 1 0,-35-1-16,-18 1 0,0 17 15,-18-17-15,-87 35 16,87-35-16,1 17 15,17-18-15</inkml:trace>
  <inkml:trace contextRef="#ctx0" brushRef="#br0" timeOffset="203823.6322">17357 6033 0,'0'17'31,"35"-17"-31,-17 0 16,-1 0-16,54-17 16,-54 17-16,36-18 15,-17 18-15,-36-18 0,17 18 16,-34 0 0,-1 0-16</inkml:trace>
  <inkml:trace contextRef="#ctx0" brushRef="#br0" timeOffset="204152.1932">17321 6068 0,'-17'17'0,"34"-34"0,-34 52 16,-1 0-1,18 1-15,0-19 0,0 1 16,0 0-16,0 17 0,0-18 15,18 1-15,35 0 16,-18-1-16,36 1 16,-19 0-16,-16 17 15,17-17-15,-18 17 0,-17-18 16,17 19-16,-35-19 0,0 19 16,0-19-16,-35 19 15,17-19-15,-53 1 16,18 0-16,-35-18 15,53-18 1,17 18-16,-17-18 0,17 18 16,1-17-16</inkml:trace>
  <inkml:trace contextRef="#ctx0" brushRef="#br0" timeOffset="205886.5389">15822 6015 0,'0'-18'16,"0"1"-16,0-1 15,0-35-15,0 35 16,-18 1-16,1-19 15,-18 19 1,-1 17-16,19 0 0,-36 0 16,17 35-1,19 0-15,-1 54 16,36-36-16,-18-1 0,35 54 16,18-18-1,-18-52-15,18 34 16,-35-34-16,-1-19 15,-17 36-15</inkml:trace>
  <inkml:trace contextRef="#ctx0" brushRef="#br0" timeOffset="206023.4745">15628 6315 0,'0'0'16,"53"-18"-16,-35 18 0,17 0 15,-17-18-15,17 18 0,18-17 16,-36 17-16</inkml:trace>
  <inkml:trace contextRef="#ctx0" brushRef="#br0" timeOffset="206309.1332">16016 5715 0,'18'-18'15,"-1"1"1,1 17-16,0 0 0,17 0 16,0 0-1</inkml:trace>
  <inkml:trace contextRef="#ctx0" brushRef="#br0" timeOffset="206498.5199">16051 5733 0,'0'53'15,"0"-106"-15,0 123 0,0-35 16,0-17-16,0 35 16,18-35-16,-18-1 15,18 1-15,-1 0 16,19-18-16,-19 0 15</inkml:trace>
  <inkml:trace contextRef="#ctx0" brushRef="#br0" timeOffset="206787.9702">16210 5733 0,'0'-18'15,"18"18"-15,17 0 16,-17 0-16,17 18 31,0-1-31,-35 1 0,18 0 0,-18 17 16,0-18-16,-18 19 16,1-19-1,-1 1-15,18 0 16,18-18-1,-1 17-15,1-17 16,17-17 0,-17 17-16,-1-18 15</inkml:trace>
  <inkml:trace contextRef="#ctx0" brushRef="#br0" timeOffset="207127.6479">16510 5680 0,'0'-18'15,"18"18"1,-1 0-16,19 0 16,-19 0-16,1 0 15,-1 0-15,19 18 16,-36-1-1,17 19 1,-17-19-16,0 54 16,0-54-16,18 54 15,-18-53-15,18 35 16,-18-36-16,17 1 16,-34-18-1,-19 0 1,19 0-16,-19 0 15,19 0-15,-18 0 16</inkml:trace>
  <inkml:trace contextRef="#ctx0" brushRef="#br0" timeOffset="208200.3736">16651 6191 0,'0'18'15,"18"-18"1,-1 18-16,19-18 16,-1 0-1,0-18-15,-17 18 0,17 0 16</inkml:trace>
  <inkml:trace contextRef="#ctx0" brushRef="#br0" timeOffset="208323.169">16669 6385 0,'0'0'15,"70"0"-15,-52 0 16,0 0-16,17 0 0,-17 18 16</inkml:trace>
  <inkml:trace contextRef="#ctx0" brushRef="#br0" timeOffset="211853.1552">16016 7267 0,'-18'0'0,"1"-17"16,-1-1-16,-17 18 16,0 0-16,-1 18 15,1-1-15,0 36 32,17-35-32,18 17 0,0-17 0,0 35 15,18-18-15,35 0 16,-18 0-16,18 18 15,-35-35-15,17 35 16,-35-35 0,0 17-16,-18-18 15,-17-17 1,17 0-16,-35 0 16,36-17-16,-19-1 15,36 1-15,-17-1 16</inkml:trace>
  <inkml:trace contextRef="#ctx0" brushRef="#br0" timeOffset="212676.9095">16228 6932 0,'17'0'16,"-17"-18"0,18 18-1,0 0 1,-1 0-1,1 0-15,0 0 16,-1 0-16,-34 0 31</inkml:trace>
  <inkml:trace contextRef="#ctx0" brushRef="#br0" timeOffset="212866.7709">16228 6932 0,'0'53'16,"0"-35"-16,0-1 0,0 1 15,0 17-15,0-17 0,17-1 16,-17 1-16,36 0 16,-36-1-16,35-17 15,-17 0 1,-1 0-1</inkml:trace>
  <inkml:trace contextRef="#ctx0" brushRef="#br0" timeOffset="213200.8541">16422 6950 0,'0'0'0,"35"0"16,-17 0-1,-1 0 1,1 0-16,0 17 0,-18 1 16,0 0-1,0 17-15,-18-17 16,-17 17-1,35-18-15,-18 1 16,36-18 0,-1 0-1,1 0-15,0 0 0,-1 0 16,1 0-16,0 0 16</inkml:trace>
  <inkml:trace contextRef="#ctx0" brushRef="#br0" timeOffset="213671.9361">16669 6897 0,'17'-18'32,"1"18"-32,0-17 15,-1 17-15,1 0 16,0 0-1,-18 17 1,17 18 0,-17-17-16,0 0 15,18 17 1,-18-17-16,18 35 16,-18-36-16,17 1 15,-17-1-15,0 1 16,-17-18-1,-1 0-15,0 0 16,1-18-16,-19 18 16,19-17-16,-1 17 15,18 17-15</inkml:trace>
  <inkml:trace contextRef="#ctx0" brushRef="#br0" timeOffset="213912.0339">16880 7267 0,'36'0'15,"17"0"1,-36 18 0,1-18-16,-36 18 15</inkml:trace>
  <inkml:trace contextRef="#ctx0" brushRef="#br0" timeOffset="214029.5118">16845 7444 0,'0'17'16,"18"-17"-1,17 0-15,0 0 16,1 0-16,-19 0 16,19-17-16,-19 17 0</inkml:trace>
  <inkml:trace contextRef="#ctx0" brushRef="#br0" timeOffset="214612.5219">17427 7126 0,'0'-18'16,"18"18"0,35 0-16,-18 0 15,18 18-15,-18-18 16,1 18-16,-1 17 0,-18-17 15,1 52-15,-18-34 16,-18 16-16,1-16 0,-18-1 16,-18 53-1,17-53-15,1 1 16,35-19-16,18 1 0,-1-18 16,1 18-16,17-18 0,18 0 15,-18 0-15,18 0 0,-17 0 16,17 0-16</inkml:trace>
  <inkml:trace contextRef="#ctx0" brushRef="#br0" timeOffset="221019.0076">16210 8308 0,'18'18'47,"-1"17"-31,-17 0-16,18 18 0,0 0 15,17 70-15,-17-70 16,17 88 0,-17-88-16,-1 36 0,1-54 15,-18 0 1,0-17-16,0-36 16,0 0-16,-35-34 15,17 16-15,0 1 16,1-71-16,-1 53 15,18-53-15,0 36 0,0-36 16,18 71 0,-1-36-16,36 54 15,-35 17 1,-1 0-16,1 35 0,-18 0 16,0 18-16,-18-18 15,1 1-15,-18-1 16,17-17-16,0-18 15,1 17-15,17-34 16,0-1 0</inkml:trace>
  <inkml:trace contextRef="#ctx0" brushRef="#br0" timeOffset="221226.6841">16598 8043 0,'0'0'0,"18"0"16,17 0-1,0 0-15,1 0 16,-19 0-16,19 0 0,-19 0 16,-34 0 15</inkml:trace>
  <inkml:trace contextRef="#ctx0" brushRef="#br0" timeOffset="221340.8761">16686 8114 0,'0'70'15,"18"-34"-15,-18-19 0,18 19 16,17-1-16,-17 0 16,-1-35-16,19 0 15</inkml:trace>
  <inkml:trace contextRef="#ctx0" brushRef="#br0" timeOffset="221603.1271">16828 8043 0,'17'0'15,"18"18"-15,-17-18 16,17 18-16,-17-1 15,-18 1-15,0 0 0,0 17 16,-18-18-16,18 19 16,-17-19-16,-1 1 15,0 0 1,18-1-16,18-17 0,17 0 16,-17 0-16,17 0 15,-17-17-15,0 17 16</inkml:trace>
  <inkml:trace contextRef="#ctx0" brushRef="#br0" timeOffset="221931.6817">17039 8026 0,'0'-18'16,"18"18"-1,-1-18 1,1 18-16,0 0 0,35 0 16,-36 18-16,1 0 15,0-1-15,-18 1 16,0 35-16,0-18 16,0 18-16,0-18 15,17 1-15,-17-19 16,0 1-16,0 0 15,0-36 17,-17 18-17,-1-18 1</inkml:trace>
  <inkml:trace contextRef="#ctx0" brushRef="#br0" timeOffset="222097.2851">17427 8326 0,'0'0'0,"18"0"0,0 0 16,-18 17-1</inkml:trace>
  <inkml:trace contextRef="#ctx0" brushRef="#br0" timeOffset="222219.0342">17392 8555 0,'35'0'16,"-70"0"-16,88-18 0,-18 18 0,0 0 15,18-35-15</inkml:trace>
  <inkml:trace contextRef="#ctx0" brushRef="#br0" timeOffset="222509.3948">17798 8396 0,'0'53'0,"0"-106"0,0 141 16,17-35-1,1-17-15,17-19 0,36 18 16,-36-17 0,0-18-16,1 0 0,34-35 15,-52 17-15,17-17 16,-17 0-16,-18 17 0,0-53 16,-18 36-16,-35-35 15,18 34-15,-53 1 16,35 17-16,17 18 15,1 18-15,0 0 0,0-1 16</inkml:trace>
  <inkml:trace contextRef="#ctx0" brushRef="#br0" timeOffset="224716.0455">16492 9490 0,'36'0'31,"17"0"-31,-18 0 0,18 17 16,-36 1-16,1 35 16,-18-35-1,-18 52-15,1-52 16,-1 17-16,-17 0 16,35-17-16,0 0 15,17-18-15,1 0 16,17 0-16,18-18 15,-35 0 1,17 1-16,-17 17 16,-18 17-1,0 19 1,0-19 0,18 1-16,-1 0 0,1-1 15,35 1 1,-18-18-16,0 0 0,36-18 15,-54 1-15,1-36 16,-18 35-16,-53-53 16,36 54-16,-54-36 15,18 35-15,0 1 16,36 17-16,-1 0 16,18 17-16,18-17 15,17 18-15</inkml:trace>
  <inkml:trace contextRef="#ctx0" brushRef="#br0" timeOffset="225123.4888">17498 9437 0,'-18'-35'15,"36"70"-15,-36-106 0,-17 36 16,0 35 0,17 0-16,-35 18 15,18 35-15,35-1 16,-18 1-16,36 53 16,-1-53-16,54 35 15,-53-52-15,17-1 0,0 18 16,-17-36-1,-18 19-15,-18-36 16,-35-18 0,36 0-16,-1-17 15,0 18-15,1-19 0,-1 19 0,0-1 16,18 0 0,18 18-16,35 0 15,-35 0-15,52 0 16,-52 0-16,17 0 15,18 0-15</inkml:trace>
  <inkml:trace contextRef="#ctx0" brushRef="#br0" timeOffset="225251.1349">17621 9737 0,'0'17'16,"18"1"-1,0 0 1,-1-18-16,1 0 15,-1 17-15</inkml:trace>
  <inkml:trace contextRef="#ctx0" brushRef="#br0" timeOffset="225372.8">17657 9684 0,'0'0'0,"0"-18"0,-18 0 15,18-17 1,0 18-16,18 17 0,-18-18 15</inkml:trace>
  <inkml:trace contextRef="#ctx0" brushRef="#br0" timeOffset="225600.9751">17780 9313 0,'0'0'0,"0"18"16,18 53 0,-1-19-16,1 54 15,0-53-15,-1 0 0,1 35 16,-18-52 0,17 34-16,1-35 15</inkml:trace>
  <inkml:trace contextRef="#ctx0" brushRef="#br0" timeOffset="225763.3996">17939 9631 0,'35'0'15,"0"0"-15,18 0 16,-17-18-16,-1 1 15,-18 17-15,1-18 16</inkml:trace>
  <inkml:trace contextRef="#ctx0" brushRef="#br0" timeOffset="225940.4792">18098 9402 0,'0'0'16,"0"105"-16,0-52 0,0 106 16,0-124-1,17 54 1,-17-72-16,0 18 0,18-35 16</inkml:trace>
  <inkml:trace contextRef="#ctx0" brushRef="#br0" timeOffset="226245.3629">18186 9772 0,'0'18'16,"17"-18"0,1 0-16,0 0 0,-1 0 15,1 0-15,0-18 0,-18 0 16,0 1-16,0-1 15,-18 0 1,0 18-16,1 0 16,17 18-1,17 0-15,1-1 16,17 1-16,-17 0 16,17-18-1,-17 0-15,-1 17 16,1-17-16,-18-17 15</inkml:trace>
  <inkml:trace contextRef="#ctx0" brushRef="#br0" timeOffset="226529.9558">18609 9648 0,'-18'18'15,"1"-18"-15,17 18 16,-18 35 0,18-36-16,18 1 0,17 17 15,-17-35-15,17 36 16,-17-36-16,-1 35 16,-17-18-1,-35 19 1,17-36-16,-35 17 15,18-17-15,-18 0 16,36 0-16,-1 0 0,0-17 16</inkml:trace>
  <inkml:trace contextRef="#ctx0" brushRef="#br0" timeOffset="228454.1482">19562 5027 0,'0'0'0,"0"-18"0,17 36 32,1 53-32,-1-18 15,1 17-15,17 18 16,-17 18-16,17 106 15,-17-106-15,0-1 0,-1 90 16,1-125-16,-1 71 16,1-88-16,0 35 15,-18-70-15,17-18 16,-17-35 0,0-1-1</inkml:trace>
  <inkml:trace contextRef="#ctx0" brushRef="#br0" timeOffset="229187.9083">19632 5045 0,'18'-18'47,"52"18"-47,-34 0 15,16 0-15,1 0 0,0 0 16,194-18-1,-159 18-15,18-17 16,-18-1-16,18 1 16,0-1-16,-18 18 0,89-18 15,-107 18-15,1 0 0,-18 0 16,35 0-16,-53 0 16,18 0-1,-18 0-15,-17 0 0,35 0 16,-35 18-1,-1-18 1,1 0-16,0 18 0,-1-18 16,1 17-1,-18 1-15,0 17 16,0 0-16,0 1 16,0 52-16,0-35 15,0 88 1,0 0-16,0-53 0,0 0 15,17 71-15,-17-71 16,36 53 0,-19-88-16,1 36 15,0-19 1,-1-35-16,-17-17 0,0 17 16,-17-17-16,-1-18 0,0 18 0,-35-18 15,1 17 1,-54-34-16,35 17 15,-88-18-15,36 18 16,17 0-16,-35 0 0,-124 18 16,142-1-16,-71 1 15,141-1 1,-18-17-16</inkml:trace>
  <inkml:trace contextRef="#ctx0" brushRef="#br0" timeOffset="230779.3828">19667 4921 0,'-17'0'0,"-1"0"15,0 0 1,36 0 31,0-17-16,-1-1-15,-17-17-16,18 17 15,0 0-15,17-34 16,0 16-16,0 1 16,-17 0-16,35-18 0,35-53 15,-35 53-15,0-18 16,18 1-16,70-71 16,-71 70-16,89-88 15,-88 89-15,-1 17 0,-17-18 16,35-52-1,-35 52-15,-18 19 0,36-37 16,-36 36-16,1 18 16,-19 0-16,54-36 15,-54 36-15,19 0 0,-19 17 16,1-17-16,17-18 16,-17 35-16,17-35 15,-17 36-15,-18-1 16,17-17-1,1 17-15,-18 1 16,-18-1-16,1 0 16</inkml:trace>
  <inkml:trace contextRef="#ctx0" brushRef="#br0" timeOffset="231246.5481">21325 2875 0,'18'0'32,"17"0"-17,1 0-15,17 18 16,-1-18-16,1 17 15,0 1-15,18-18 0,-1 18 0,1-18 16,105 17 0,-87 1-16,-1 0 0,0-18 15,-18 17-15,19 1 0,-19-18 16,-17 0-16,18 0 0,-36 0 16,36 0-16,-54 0 15,-34 0 1,-19 0-1</inkml:trace>
  <inkml:trace contextRef="#ctx0" brushRef="#br0" timeOffset="232113.9401">22613 3034 0,'0'-18'0,"18"18"16,-1-17-16,19 17 16,-1 0-16,0 0 0,36 0 15,-36 0 1,0 17-16,1-17 0,16 18 16,-34-18-16,0 0 15,-1 18-15,1-18 16</inkml:trace>
  <inkml:trace contextRef="#ctx0" brushRef="#br0" timeOffset="232477.1761">23160 3087 0,'0'0'0,"-18"53"15,18-36-15,-35 36 16,0-17-16,-1-1 0,1 0 16,-18 18-16,0 0 0,-70 88 15,35-53-15,-1 0 16,1 1-16,0-1 0,-106 71 15,106-71 1,-89 88-16,72-88 16,16-17-16,19 17 0,-1-17 15,1-1-15,17-17 0,-18 53 16,54-71-16,17 36 16,17-54-1,19 1 1,-19-18-16</inkml:trace>
  <inkml:trace contextRef="#ctx0" brushRef="#br0" timeOffset="232894.3104">23072 3140 0,'0'17'16,"17"1"-16,-17 17 15,0 1-15,0 34 16,18-35-16,-18 71 16,18-35-16,-18-1 15,0 1-15,0 17 0,0 0 16,17 106-16,-17-88 16,18 88-16,-18-106 15,35 53-15,-35-88 16,18 0-16,-1-17 0,19 17 15,-19-36 1</inkml:trace>
  <inkml:trace contextRef="#ctx0" brushRef="#br0" timeOffset="233287.9912">23424 4710 0,'0'0'0,"-17"0"15,-1 0-15,-17 35 16,0-17-16,17-1 0,-17 18 15,-1 1-15,1-1 0,-53 53 16,-18 36 0,36-54-16,-72 71 15,54-52-15,-123 87 16,105-88-16,0 0 16,0-17-16,-53 105 15,89-105-15,-54 70 16,54-88-16,17 17 0,18-17 15,-54 53 1,54-53-16,-18 18 16,36-54-16,17 1 15</inkml:trace>
  <inkml:trace contextRef="#ctx0" brushRef="#br0" timeOffset="235266.8909">20003 7126 0,'0'88'15,"0"-35"-15,17 35 16,-17-35-16,35 18 15,-17-36-15,17-17 16,-17-1-16</inkml:trace>
  <inkml:trace contextRef="#ctx0" brushRef="#br0" timeOffset="235551.1307">20197 7073 0,'17'0'16,"1"0"-1,17 0-15,-17 0 0,17 0 16,-17 0-16,52 0 16,-35 18-16,1-1 15,-19 19-15,1 17 16,-18-36-16,0 72 15,0-54-15,0 0 16,18 0-16,-18 1 0,35 17 16,-35-36-16,18 18 15,-1-35-15</inkml:trace>
  <inkml:trace contextRef="#ctx0" brushRef="#br0" timeOffset="235706.4345">20391 7373 0,'88'-35'31,"-176"70"-31,211-70 0,-88 17 16,1 18-16,-19 0 16,1 0-16,0 18 15</inkml:trace>
  <inkml:trace contextRef="#ctx0" brushRef="#br0" timeOffset="235967.2573">20814 7214 0,'35'18'16,"-17"-18"-16,35 35 15,-18-17-15,18 0 16,0 17 0,-36-35-16,19 17 0,-19 1 15</inkml:trace>
  <inkml:trace contextRef="#ctx0" brushRef="#br0" timeOffset="236152.8715">21026 7250 0,'-18'53'16,"36"-106"-16,-54 123 0,19-35 0,17-17 15,0 17-15,0-17 0,0 17 16,17-35 0,-17 18-16</inkml:trace>
  <inkml:trace contextRef="#ctx0" brushRef="#br0" timeOffset="236396.7449">21290 7126 0,'0'0'0,"0"18"0,18 17 16,-18-17-16,0 17 0,17 36 15,-17-36-15,0 35 16,18-52-16,-18 35 15,18-35-15,-18-1 16,17-17-16</inkml:trace>
  <inkml:trace contextRef="#ctx0" brushRef="#br0" timeOffset="236689.793">21502 7144 0,'35'-18'16,"-70"36"-16,88-36 0,0-17 15,-18 17-15,35 1 16,-52 17-16,0-18 16,-1 18-16,1 0 15,-18 35 1,0 0-16,0 18 15,0-17-15,0-1 0,0 36 16,0-36 0,18 0-16,-1 18 15,-17-35-15,18-1 16,-18 1-16,0 0 0</inkml:trace>
  <inkml:trace contextRef="#ctx0" brushRef="#br0" timeOffset="236858.0271">21678 7320 0,'35'0'16,"-70"0"-16,88 0 0,-35 0 16,17 0-16,-17 0 0,17 0 15,0 0-15,1 0 16</inkml:trace>
  <inkml:trace contextRef="#ctx0" brushRef="#br0" timeOffset="237151.6311">22137 7214 0,'0'0'0,"35"18"15,-17 0-15,-1-1 0,19 1 16,-1 0-16,-17-18 15,-1 17-15,1 1 16</inkml:trace>
  <inkml:trace contextRef="#ctx0" brushRef="#br0" timeOffset="237355.5739">22296 7144 0,'-18'35'16,"36"-70"-16,-54 105 0,36-34 15,-17-1-15,17 0 16,-18 36-16,18-54 16,0 36-16,0-35 15,18 0-15,-1-18 16</inkml:trace>
  <inkml:trace contextRef="#ctx0" brushRef="#br0" timeOffset="237897.5216">22454 7108 0,'0'0'0,"36"-17"16,-19 17-16,36 17 16,-18-17-16,36 18 15,-36-18 1,-17 18-16,0-18 0,-1 17 16,-17 1-16,-17 0 15,-1-1-15,-17 19 16,17-19-16,-17 19 0,17-19 15,0 1-15,1 17 16,17-17-16,17-1 16,1-17-16,17 18 15,-17-18-15,0 0 16,17 0 0,-17 0-16,-1 0 15,1 0-15,-1 0 0,1 0 31,-18 18-31,0-1 16,-18 19 0,36-36-16,-18 17 0,53-17 15,-35 0-15,17-17 16,35-1-16,-52 0 16,35-17-1,-35 17-15,-18-35 0,-18 36 16,-17-1-16,-1 1 0,-16-1 15,-1 18-15,-71 0 16,71 0-16,18 18 16</inkml:trace>
  <inkml:trace contextRef="#ctx0" brushRef="#br0" timeOffset="240228.2336">17604 7867 0,'-18'0'15,"18"-18"-15,-18 18 16,36 18 0,17 0-1,1-1 1,52-17-16,-35 0 16,0 0-16,35 0 15,-35 0 1</inkml:trace>
  <inkml:trace contextRef="#ctx0" brushRef="#br0" timeOffset="244799.2618">11412 8308 0,'-17'0'0,"-1"0"31,0 0-15,18-18-16,18 18 93,0-17-77,-1 17-16,1 0 16,0 0-16,17-18 15,0 18-15,36 0 16,-36 0-16,89-18 16,-72 18-16,1-17 15,71 17-15,-54 0 16,54 0-16,-71 0 15,70 17-15,-52-17 16,52 18-16,-70 0 16,71-18-1,-71 0-15,-1 0 0,1-18 0,0 18 16,36-18 0,-37 18-16,37-17 15,-54 17-15,-17 0 0,-1 0 16,18 0-16,-17 0 15,0 0-15,-1 0 0,-17 17 16,-17-17 0,-36 18-1,35-18 1</inkml:trace>
  <inkml:trace contextRef="#ctx0" brushRef="#br0" timeOffset="246133.228">19967 7779 0,'18'0'32,"17"0"-17,-17 0-15,52-18 16,-34 18-16,-1 0 0,18 0 15,17 0 1,-17 18-16,18-18 0,88 17 16,-71-17-16,-18 0 0,107 18 15,-89-18-15,0 0 16,124 0-16,-106 0 16,17 0-16,-17 0 15,0 0-15,0 0 0,-18 0 16,18 0-16,-89 0 15,1 0-15,-36 0 16</inkml:trace>
  <inkml:trace contextRef="#ctx0" brushRef="#br0" timeOffset="252739.922">16581 10160 0,'-18'0'31,"0"0"1,1 0 14,34 0 33,1 0-64,0 0-15,17-18 16,-18 18-16,36 0 15,-35 0 1,17 0-16,1-17 0,-1 17 16,0 0-16,18 0 15,-35 0-15,35 0 16,-18 0-16,-17 0 16,17 0-16,-18 0 0,19 0 15,17 0-15,-36 0 0,36 0 16,-18 0-1,18 0-15,-17 0 16,34 0-16,-34 0 16,16 0-16,-16 0 15,34 0 1,-34-18-16,-1 18 0,0 0 16,-17 0-16,70 18 15,-53-18-15,18 0 0,35 0 16,-35 0-16,53-18 15,-53 18-15,0 0 16,35 0 0,-35 0-16,18 0 15,-19 18-15,19-18 16,-36 0-16,18 0 16,-35 0-16,0 0 15,-18 17 1,-18-17-16,0 0 0,1 18 15</inkml:trace>
  <inkml:trace contextRef="#ctx0" brushRef="#br0" timeOffset="253596.0812">22719 7867 0,'-18'0'16,"-17"0"-16,53 0 31,52 0-15,-35 0-16,89-18 15,-54 18-15,1 0 16,0 0-16,-1-17 16,36 17-1,-71 0-15,-17 0 0,0 0 0</inkml:trace>
  <inkml:trace contextRef="#ctx0" brushRef="#br0" timeOffset="256171.5654">22190 1817 0,'0'-18'0,"17"18"16,-34 0-1,-1 18 1,18-1-16,-18 36 0,1 0 16,-18 0-16,17 18 15,0-1-15,18 1 0,-17-18 16,-1 53-16,18-71 15,0 0-15,-18 0 0,18 1 16,18-1-16,-18-17 16,-18-18-1</inkml:trace>
  <inkml:trace contextRef="#ctx0" brushRef="#br0" timeOffset="256381.6338">21837 2346 0,'0'53'16,"18"-35"-16,-18 17 16,35 0-16,0 18 15,0-35-15,1-1 0,-1 1 16,0 0-16,-17-18 0,52 0 16,-52 0-16,35-36 15,-35 36 1,17-35-16,-17 17 15,-18 1-15</inkml:trace>
  <inkml:trace contextRef="#ctx0" brushRef="#br0" timeOffset="257244.8562">21837 917 0,'-18'-35'15,"1"17"-15,-1 1 16,0 17-16,1-18 0,-36 18 16,35 18-16,-35 17 15,18 0-15,17 1 16,1-1-16,-1 18 0,0 35 15,36-53 1,17 36-16,-17-36 16,70 0-16,-53-35 15,54 0-15,-54-17 16,18-19-16,-35 1 16,-1 0-16,-17 0 15,-17-54 1,-19 19-16,-17 17 15,18 0 1,17 53 0,36 18-1,0 17-15,17 35 16,0-17-16,-17-17 0,52 34 16,-34-52-16,34 35 15,-52-36-15,17 19 16,-17-36-16,-1 0 15</inkml:trace>
  <inkml:trace contextRef="#ctx0" brushRef="#br0" timeOffset="257584.0681">22102 635 0,'17'-18'16,"1"18"-16,35-17 15,-36-1-15,36 0 16,-35 1 0,0 17-16,-1 0 15</inkml:trace>
  <inkml:trace contextRef="#ctx0" brushRef="#br0" timeOffset="257817.0952">22154 564 0,'18'0'16,"-36"0"-16,36 18 0,-18 0 0,0-1 15,-18 54-15,18-36 16,0 18-1,0-18-15,18 18 16,0-35-16,35 17 16,-36-35-16,36 18 15,-35-18-15,-1-18 16,1 18-16,-18-17 0,18 17 16</inkml:trace>
  <inkml:trace contextRef="#ctx0" brushRef="#br0" timeOffset="258451.3467">22454 617 0,'0'0'0,"18"-17"16,0 17-1,-1 0-15,19 0 16,-19 0-16,18 17 16,-17-17-16,0 18 0,-18 17 15,-18-17 1,0 17 0,1-17-16,-1-1 15,18 1-15,-17-18 16,34 0-16,-17 18 15,18-18 1,-1 0-16,1 17 16,0-17-16,-1 0 0,1 18 15,0-18 1</inkml:trace>
  <inkml:trace contextRef="#ctx0" brushRef="#br0" timeOffset="258890.9831">22772 529 0,'17'-17'16,"19"17"0,-19-18-16,1 18 15,17 0-15,-17-18 0,17 18 16,-17 0-16,17 0 16,-17 18-16,-18 0 15,17-1 16,-17 1-31,0-1 0,0 54 16,0-53-16,0 17 16,18 35-16,0-52 15,-1 35-15,-17-35 0,18-1 16,-18 1-16,18-18 16,-36 0-1,0 18-15,1-18 16,-1 0-16,0-18 15,1 18-15,-19 0 16,19 0-16,-18 18 0</inkml:trace>
  <inkml:trace contextRef="#ctx0" brushRef="#br0" timeOffset="265520.1749">20126 9454 0,'18'0'0,"-18"18"16,17 17-16,-17 36 15,18-36 1,-18 18-16,0 0 0,18 35 16,-18-52-16,17 34 15,-17-52-15,0-1 16,-17-17 0,17-35-16,0 0 15,-18-53-15,18 52 16,18-70-16,-1 1 15,1 69 1,17-34 0,-17 52-16,-1 18 0,1 0 15,0 18-15,-1-1 0,-17 19 16,18 52 0,-18-53-16,18 18 0,-18 0 15,0 18-15,17-36 16,-17 35-16,0-52 15,18 17 1,-1-17-16,1-18 16</inkml:trace>
  <inkml:trace contextRef="#ctx0" brushRef="#br0" timeOffset="265787.5967">20638 9666 0,'17'0'15,"-17"18"-15,18 17 16,-18-17 0,17 17-16,1 36 15,-18-36-15,0 0 0,18 36 16,-18-36-16,0-17 15,17-1-15,-17 1 16,18-18 0,-18-18-16,0 1 15</inkml:trace>
  <inkml:trace contextRef="#ctx0" brushRef="#br0" timeOffset="265949.8966">20849 9754 0,'0'18'15,"0"0"-15,18 17 16,-18 18-16,17-18 16,1 18-16,0-18 15,-1 36-15,1-54 16,-18 1-16,18 0 16</inkml:trace>
  <inkml:trace contextRef="#ctx0" brushRef="#br0" timeOffset="266088.4978">20779 10001 0,'35'-17'16,"-70"34"-16,88-52 0,-1 17 16,-16 18-16,-19-17 15</inkml:trace>
  <inkml:trace contextRef="#ctx0" brushRef="#br0" timeOffset="266358.9558">20761 9172 0,'0'-17'0,"18"-1"0,-1 0 16,36 1 0,-35 17-16,-1-18 0,1 18 15</inkml:trace>
  <inkml:trace contextRef="#ctx0" brushRef="#br0" timeOffset="266488.8277">20779 9172 0,'0'18'15,"35"-106"-15,-70 158 0,35-34 0,0-1 0,35 0 16,-17 0-16,-1-17 16,1 17-16,-1-17 15,1 0-15,-18-1 0,35 1 16,-17-18-16</inkml:trace>
  <inkml:trace contextRef="#ctx0" brushRef="#br0" timeOffset="266760.0126">20973 9208 0,'35'0'0,"-17"0"15,17 17-15,-18 1 16,1-18 0,-18 17-16,0 1 0,0 17 15,0-17 1,-18 0-16,18-1 0,-17-17 16,17 18-16,0 0 15,17-18-15,1 0 16,17 0-16,1 0 15,-19 0-15,1 0 0,0 0 16</inkml:trace>
  <inkml:trace contextRef="#ctx0" brushRef="#br0" timeOffset="267071.0872">21202 9119 0,'35'-17'16,"1"17"-16,-19 0 16,18 17-16,-17 1 15,0-18-15,-1 18 16,1-18-16,0 35 16,-18-17-16,17 34 15,-17-16-15,0 17 16,0-36-16,0 1 15,0 17-15,0-17 16,-17-18 0,-1 0-1,0-18 1,1 18-16</inkml:trace>
  <inkml:trace contextRef="#ctx0" brushRef="#br0" timeOffset="267338.7083">21572 9613 0,'18'0'16,"17"18"-16,-17-18 16,0 0-1,-1 0-15</inkml:trace>
  <inkml:trace contextRef="#ctx0" brushRef="#br0" timeOffset="267438.5695">21555 9790 0,'0'17'15,"35"1"1,-17-18-16,-1 0 16</inkml:trace>
  <inkml:trace contextRef="#ctx0" brushRef="#br0" timeOffset="267904.043">22031 9701 0,'-18'89'16,"36"-178"-16,-53 213 0,35-36 15,0-70-15,0-1 16,0 1-16,0-36 15,0-35 1,0 18-16,0 0 0,0 0 16,17-1-16,-17 1 0,18 0 15,0-1-15,-1 1 0,19 0 16,-19 17-16,18 36 16,-35 0-16,18-1 15,0 18-15,-18 1 16,0-1-16,0 0 0,0 36 15,0-36-15,0 36 16,0-54 0,17 19-16</inkml:trace>
  <inkml:trace contextRef="#ctx0" brushRef="#br0" timeOffset="268278.4799">22384 9895 0,'-18'36'0,"36"-72"0,-36 89 15,18-35-15,18 17 16,-1-17-16,1 0 0,0-1 16,-1-17-16,1 0 15,0 0-15,-1 0 16,-17-17-1,0-1-15,18 18 0,-18 18 32,18-1-17,-1 18-15,1-17 16,-1 0-16,19-1 16,-19-17-16,1 0 15,0 0-15,-1-17 0,1-19 16,-18 19-16,-18-36 15,1 18-15,-19 17 16,19-17-16,-1 17 0,-17-35 16</inkml:trace>
  <inkml:trace contextRef="#ctx0" brushRef="#br0" timeOffset="268500.6773">22507 9225 0,'18'-17'0,"-36"34"0,54-34 16,-1-1-16,18 0 15,-36 18-15,19-17 16,-19 17-1,-34 17-15</inkml:trace>
  <inkml:trace contextRef="#ctx0" brushRef="#br0" timeOffset="268634.032">22613 9278 0,'18'88'32,"-36"-176"-32,53 194 0,-17-88 0,17 17 15,-17-18 1,17-17-16,-35-17 31</inkml:trace>
  <inkml:trace contextRef="#ctx0" brushRef="#br0" timeOffset="268827.8367">22825 9243 0,'17'53'16,"1"-36"-16,-18 1 15,-18 17-15,1-17 16,-1 17-16,0-17 16,18-1-1,36-17 1,-19 0-16,-17-17 16,36 17-16,-36-18 0</inkml:trace>
  <inkml:trace contextRef="#ctx0" brushRef="#br0" timeOffset="269111.6185">22948 9155 0,'0'0'16,"18"17"-16,-1 1 0,1 0 16,17 17-16,-17-18 15,0-17-15,35 36 16,-36-19-16,1 1 15,0 17-15,-18-17 16,0 0-16,-18-1 16,18 1-16,-18-1 0,1-17 15,-1-17 17,18-1-17,-18 18-15</inkml:trace>
  <inkml:trace contextRef="#ctx0" brushRef="#br0" timeOffset="269652.0591">23178 9719 0,'0'0'16,"17"0"-16,1 0 15,-1 0-15,1 0 16,0 0-16,-1-18 0</inkml:trace>
  <inkml:trace contextRef="#ctx0" brushRef="#br0" timeOffset="269763.965">23195 9825 0,'35'0'16,"-35"-53"-16,-35 106 0,88-53 0,-35 0 15,17 0-15,-17-18 0,17 18 16</inkml:trace>
  <inkml:trace contextRef="#ctx0" brushRef="#br0" timeOffset="269992.158">23548 9525 0,'0'0'0,"0"53"0,0-18 15,0 36-15,0-36 16,18 0-16,-1 1 0,1 17 16,-18-36-16,35 1 15,-35-1 1,18-17-1</inkml:trace>
  <inkml:trace contextRef="#ctx0" brushRef="#br0" timeOffset="270253.2368">23742 9525 0,'0'0'16,"18"18"-16,-1-18 0,19 0 15,-19 0-15,1 0 16,-1 0-16,1 17 16,0 1-16,-1 17 15,-17-17-15,18 35 16,-18-18-16,0 36 16,0-36-16,0 0 15,0 0-15,0-17 0,0 0 16,0-1-16,0 1 15</inkml:trace>
  <inkml:trace contextRef="#ctx0" brushRef="#br0" timeOffset="270402.8984">23813 9790 0,'0'0'16,"70"0"-16,-35 0 15,1-18-15,17 18 0,-18-18 16,35 1-16</inkml:trace>
  <inkml:trace contextRef="#ctx0" brushRef="#br0" timeOffset="271225.0053">19950 11095 0,'0'35'0,"0"18"15,0 18-15,17-1 0,-17-17 16,18 18-16,0 34 16,-1-69-16,-17-19 0,0 19 15,18-54 1,-18-35 0,0 0-16,0 0 0,0 0 15,0 0-15,0 1 0,35-54 16,-17 53-1,17 0-15,0 35 16,-17 18-16,35 53 16,-36 0-16,-17 0 15,18 18-15,-18-1 0,18 54 16,-18-72-16,0-16 16,0 52-1,0-70-15,17 35 0</inkml:trace>
  <inkml:trace contextRef="#ctx0" brushRef="#br0" timeOffset="271504.0395">20673 11553 0,'-18'0'16,"18"18"-16,-35 0 16,35 17-16,-18 0 15,18 1-15,18-1 16,0-17-16,34 17 16,-16-35-16,17 0 15,-18 0-15,0 0 16,0-35-1,-35 17-15,18 0 0</inkml:trace>
  <inkml:trace contextRef="#ctx0" brushRef="#br0" timeOffset="271765.2154">20638 10883 0,'17'0'0,"1"-17"16,-1 17-16,72-18 15,-54 0-15,18 1 16,0 17-16,-18-18 0,0 18 0,-17-18 15,0 18-15,-36-17 16,0 17-16</inkml:trace>
  <inkml:trace contextRef="#ctx0" brushRef="#br0" timeOffset="271920.8196">20761 10936 0,'18'35'0,"-1"-176"15,-52 247-15,70-53 0,-17-18 0,17 18 16,-17-35-16,-1 0 15,1-1-15,0 1 0,-1-1 16,1-17-16,0 0 16</inkml:trace>
  <inkml:trace contextRef="#ctx0" brushRef="#br0" timeOffset="272203.7539">21026 10901 0,'17'0'15,"36"0"1,18 0 0,-54 0-16,19 17 15,-19 1-15,-17 17 0,0-17 16,0 17-16,-17-17 15,-1 17-15,0-17 16,18 0-16,-17-18 16,34 17-1,1-17 1,0 0-16,-1 0 16,1-17-16</inkml:trace>
  <inkml:trace contextRef="#ctx0" brushRef="#br0" timeOffset="272535.8528">21361 10830 0,'17'0'0,"-34"0"0,34-17 16,19 17-1,-19 0-15,1 0 16,0-18-16,-1 18 0,18 18 15,-35-1-15,18 36 16,-18-18-16,18 1 16,-18-1-16,17 0 0,1 36 15,0-36-15,-1-17 16,1 17 0,-18-17-16,-18-18 31,1-36-16,-1 19-15,0-1 16,18 36 15</inkml:trace>
  <inkml:trace contextRef="#ctx0" brushRef="#br0" timeOffset="272738.7097">21819 11271 0,'53'0'16,"-17"-17"-16,-1 17 0,0-18 15,-17 18-15,-1 0 16</inkml:trace>
  <inkml:trace contextRef="#ctx0" brushRef="#br0" timeOffset="272866.2261">21837 11377 0,'0'0'0,"0"18"0,18-18 16,17 0-16,-17 0 15,17 0-15,-18 0 0,1 0 16,17 0-16,-17 0 0</inkml:trace>
  <inkml:trace contextRef="#ctx0" brushRef="#br0" timeOffset="273461.9181">22684 11148 0,'0'0'16,"70"0"-16,-52 0 0,-36 17 15,-35 36 1,18 0-16,-88 35 16,87-52-16,-17 52 15,36-53-15,17 36 16,17-54-16,54 19 16,-36-36-16,71 0 15,-53-18-15,-18 0 16,18 1-16,-18-1 0,36 0 15,-53 1-15,-1-1 16,1 18-16,-18-17 16,-18 17-16,1 0 15,-19 35-15,36-18 16,-17 36-16,17-35 16,17 35-1,1-35-15,52-1 16,-17-17-16,36-17 15,-36-1-15,-18 0 0,0-17 16,18 0 0,-53 17-16,0-17 0,-71 0 15,36 17-15,-35 18 16,17-18-16,0 18 0,0 0 16,-35 18-16,70-18 15</inkml:trace>
  <inkml:trace contextRef="#ctx0" brushRef="#br0" timeOffset="273878.5947">22666 11183 0,'35'-35'16,"-70"70"-16,70-88 0,-52 36 16,-1 17-16,0 0 15,-52 0 1,35 17-16,-36 1 0,36-18 15,-18 17-15,17 1 16</inkml:trace>
  <inkml:trace contextRef="#ctx0" brushRef="#br0" timeOffset="289538.7669">24606 5062 0,'18'-17'16,"0"17"-16,-1-18 15</inkml:trace>
  <inkml:trace contextRef="#ctx0" brushRef="#br0" timeOffset="290000.389">24412 5098 0,'0'0'0,"-17"0"0,-1-18 0,0 18 16,-17 0-16,0-18 15,17 18-15,0 0 16,36 0 15,53-17-31,-18 17 16,52 0-16,-34 0 16,70 17-1,-35-17-15,106 18 16,-71-18-16,247 18 15,-265-18-15,107 17 16,-125-17-16,1 18 16,-18-18-16,-17 0 15,52-18-15,-70 18 16,18-17-16,-53 17 16,-18-18-16,-18 18 31,0 0-16,1 0-15</inkml:trace>
  <inkml:trace contextRef="#ctx0" brushRef="#br0" timeOffset="290320.4817">26388 4763 0,'53'17'15,"-106"-34"-15,141 52 0,35 0 16,-52 0-16,17-17 16,0 0-16,1-1 0,87 36 15,-88-35-15,71 17 16,-106-17-1,-18 17-15,-35 0 16,-18-17-16,-34 0 0,-1-1 16,0 1-16,-106 17 15,88-17-15,19-1 16,-54 36-16,70-35 16</inkml:trace>
  <inkml:trace contextRef="#ctx0" brushRef="#br0" timeOffset="292848.9295">24853 5715 0,'0'0'0,"18"-18"0,-18-17 16,0 17-16,0 1 0,-18-1 15,18 1-15,-35 17 16,17 0-16,-17 0 0,17 35 15,1 0-15,-19 18 0,19 0 16,-1 88-16,18-70 16,18-18-1,-18 17-15,17-17 0,19-18 0,-1 36 16,-17-36-16,-1-17 16,1-1-16,0 1 15</inkml:trace>
  <inkml:trace contextRef="#ctx0" brushRef="#br0" timeOffset="292952.9453">24659 6174 0,'35'17'15,"-70"-34"-15,35-1 0,35 0 16,1 18-16,-1-17 0,36-1 16,-36 0-16</inkml:trace>
  <inkml:trace contextRef="#ctx0" brushRef="#br0" timeOffset="293170.5051">25083 5539 0,'0'0'16,"17"0"-16,1 0 15,35-18 1,-36 18-16,1 0 0,0 0 16,-1 0-1,-17-18-15</inkml:trace>
  <inkml:trace contextRef="#ctx0" brushRef="#br0" timeOffset="293325.9127">25135 5539 0,'0'35'15,"0"0"-15,0-123 0,0 106 0,18 87 0,0-52 16,-18-35 0,17 17-16,1-17 0,-18 0 15,18-18-15,17 17 16,-17-17-16</inkml:trace>
  <inkml:trace contextRef="#ctx0" brushRef="#br0" timeOffset="294204.0112">25471 5503 0,'0'-17'15,"17"17"1,1 0-1,-1 0 1,1 17-16,0 1 16,-18 0-1,0-1-15,0 1 16,0 0 0,0-1-16,0 1 15,17 17 1,-17-17-16,36-1 15,-36 1-15,17-18 16,-17 18-16,0-1 0,-17-17 16,-1 0-16,-35 0 15,35 0 1,-17 0-16,18-17 16</inkml:trace>
  <inkml:trace contextRef="#ctx0" brushRef="#br0" timeOffset="294544.5777">25665 5433 0,'17'-18'16,"36"1"-1,-18 17-15,1 0 16,-1 0-16,-17 0 0,35 17 15,-53 1-15,17-1 16,-17 19-16,0-19 16,0 19-16,-17-1 0,17-17 0,0 17 15,0 18-15,0-36 16,17 36 0,1-35-16,-1 17 15,-17-17-15,0-1 16,-17-17-16,-18 0 15,17 0-15,-17-17 16,17 17 0,-17 0-16,35 17 15</inkml:trace>
  <inkml:trace contextRef="#ctx0" brushRef="#br0" timeOffset="294793.6924">26053 5944 0,'35'18'15,"0"-18"1,0 0-16,1 18 16,-19-18-16,1 0 15</inkml:trace>
  <inkml:trace contextRef="#ctx0" brushRef="#br0" timeOffset="294883.0617">26106 6121 0,'17'0'15,"1"-71"-15,-53 142 0,70-54 0,-18-17 0,19-17 16</inkml:trace>
  <inkml:trace contextRef="#ctx0" brushRef="#br0" timeOffset="295289.109">26670 5733 0,'18'0'47,"17"-18"-31,-17 18-16,-1-18 0,36 1 15,-35 17-15,35-18 16,-36 18-16,-17-18 31,-17 18-15,-1 0-16,0 0 15</inkml:trace>
  <inkml:trace contextRef="#ctx0" brushRef="#br0" timeOffset="295598.4463">26670 5750 0,'0'0'0,"0"53"16,0-35-16,0 35 16,0-36-1,0 36-15,18-35 16,17 0-16,-17-1 16,52 1-16,-35 0 15,36 17 1,-53-18-16,35 19 0,-36-1 15,1-17 1,-18-1-16,0 1 0,0 0 0,-18-1 16,-17-17-16,-36 18 15,36-18-15,-36 0 16,36-18-16,-18 18 16,36 0-1,-1 0-15,0 0 0</inkml:trace>
  <inkml:trace contextRef="#ctx0" brushRef="#br0" timeOffset="299403.9428">25329 7144 0,'-35'-36'16,"18"36"-16,-1-17 15,-17-1-15,17 18 0,-17 0 16,17 0-16,-17 18 0,0 17 15,17 0-15,18-17 16,0 17-16,18 1 0,17-1 16,-18 0-16,36 0 0,18 18 15,-18-35-15,0 17 16,-36-17-16,-17 0 16,0-1-16,-17 1 0,-36-1 15,18-17 1,-89 18-1,89-18 1,17-18-16,18 1 0,18-18 16,17 17-16</inkml:trace>
  <inkml:trace contextRef="#ctx0" brushRef="#br0" timeOffset="299653.5833">25541 6809 0,'0'-18'15,"0"36"-15,18-36 0,17 0 16,-17 1-16,35-1 15,-18 18-15,-17 0 16,17 0-16,-18-18 16</inkml:trace>
  <inkml:trace contextRef="#ctx0" brushRef="#br0" timeOffset="299815.7023">25612 6826 0,'0'-17'0,"0"34"0,0 19 0,17-1 15,1 18-15,0-36 16,-1 1-16,1 0 16,35 17-16,-36-35 15,1 0-15,0 0 16,-18-18-16</inkml:trace>
  <inkml:trace contextRef="#ctx0" brushRef="#br0" timeOffset="300034.8569">25859 6791 0,'-18'18'0,"36"-36"0,-1 18 0,19 0 15,-19 0-15,18 18 16,-35-1-16,0 19 16,0-1-16,0 0 15,-17-17-15,17-1 16,0 1-16,17-18 31,1 0-31,17 0 16,-17-18-16</inkml:trace>
  <inkml:trace contextRef="#ctx0" brushRef="#br0" timeOffset="300333.8834">26123 6756 0,'35'0'16,"-70"0"-16,88-18 0,-35 18 0,-1 0 15,1 0 1,0 18-16,-1-1 16,1 1-16,0 17 15,-1-17-15,-17 17 16,18-17-16,-18-1 0,0 19 15,0-19-15,-18 19 16,1-19 0,-1-17-1,0 0 1,1 0-16,17-17 16</inkml:trace>
  <inkml:trace contextRef="#ctx0" brushRef="#br0" timeOffset="300522.7853">26405 7091 0,'18'0'16,"0"0"-16,17 0 15,-17 0-15,35 0 16,-53 17 0</inkml:trace>
  <inkml:trace contextRef="#ctx0" brushRef="#br0" timeOffset="300621.0463">26405 7267 0,'0'18'0,"36"0"15,-54-71-15,0 70 0,89 19 16,-53-54-16,17 18 0,0-18 15,-17 18-15</inkml:trace>
  <inkml:trace contextRef="#ctx0" brushRef="#br0" timeOffset="300966.8736">26829 6967 0,'53'0'16,"-18"18"-16,18-18 0,0 35 16,-18 1-1,-17-19-15,-18 18 0,0 1 16,-36 34-16,19-34 15,-36 34-15,35-35 16,18-17-16,-17 0 16,34 17-16,1-17 0,52-1 15,36-17 1,-53 0-16,18 0 16,-1 0-1,-52-17-15,0 17 0</inkml:trace>
  <inkml:trace contextRef="#ctx0" brushRef="#br0" timeOffset="301940.8004">28734 4604 0,'0'-18'16,"35"71"0,-17 0-16,-1 18 0,19 123 15,-1 52 1,-35-122-16,0 123 15,0-141-15,0-18 16,18 35-16,-1-87 16,1 17-16,-1-36 15,1-17 1,0-70-16</inkml:trace>
  <inkml:trace contextRef="#ctx0" brushRef="#br0" timeOffset="302718.3212">28910 4568 0,'0'0'16,"18"0"0,52 0-1,-17 0-15,18 0 16,-1 0-16,36 0 16,-18-17-16,36 17 0,105 0 15,-123 0-15,-18 17 16,0-17-16,1 18 0,52 0 15,-71-1-15,36-17 16,-53 0-16,18-17 16,-36-1-16,0 0 15,-17 18 32,-18 18-47,17 0 16,-17-1-16,0 1 15,18-18-15,-18 18 16,0-1 0,0 1-16,0 0 0,0 17 15,0 0-15,0 0 16,0 18-16,0 0 0,18 53 16,-18-35-16,0-18 15,35 70 1,-35-52-16,18 34 15,-1-34-15,-17-36 0,18 18 16,-18 35-16,18-52 16,-18 34-16,0-35 15,17 1-15,1-1 16,-18-17-16,0-1 16,0 1-1,-18-18-15,18 18 0,-53-18 16,-17 17-1,17 1-15,-18-18 0,-70 0 16,53 0-16,-36 0 16,-123 0-16,89 18 15,17-18-15,0 0 0,-124 0 16,177 0-16,-53-18 16,123 0-16,18 1 15</inkml:trace>
  <inkml:trace contextRef="#ctx0" brushRef="#br0" timeOffset="306105.7346">29263 6544 0,'-18'0'15,"36"-18"1,0 18 0,34-17-16,1 17 15,-17 0-15,34 0 16,-17 35-1,-35-17-15,-18 17 0,17 0 16,-17 18-16,-17 53 16,17-71-16,0 18 0,0 18 15,17-54-15,1 36 16,0-35-16,-1 0 16,-17-1-16,18-17 15,-18-17 1</inkml:trace>
  <inkml:trace contextRef="#ctx0" brushRef="#br0" timeOffset="306249.116">29439 6879 0,'-17'0'0,"34"0"0,1 0 16,17 0-16,-17 0 15,17-17-15,18 17 0,35-18 16,-52 18-16,-1 0 0,0-18 15</inkml:trace>
  <inkml:trace contextRef="#ctx0" brushRef="#br0" timeOffset="306410.8147">29880 6703 0,'36'17'16,"-19"-17"-16,18 36 15,18-19 1,-17 19 0,-19-19-16,1-17 0,0 18 15</inkml:trace>
  <inkml:trace contextRef="#ctx0" brushRef="#br0" timeOffset="306583.4802">30074 6720 0,'-35'53'15,"70"-106"-15,-88 142 0,36-54 0,34 0 16,-17-17 0,18-18-16,0 0 0,-1 0 15</inkml:trace>
  <inkml:trace contextRef="#ctx0" brushRef="#br0" timeOffset="306863.6668">30286 6562 0,'0'0'16,"35"-36"-16,1 36 0,-19-17 0,18 17 15,36-18-15,-36 18 16,18 0-1,-35 0-15,17 0 16,-17 18-16,-18 17 16,0-17-16,0 52 15,0-52-15,0 52 16,0-52 0,17 35-16,19-18 15,-36-17-15,0 0 16</inkml:trace>
  <inkml:trace contextRef="#ctx0" brushRef="#br0" timeOffset="306995.5228">30568 6756 0,'106'-18'15,"-212"36"-15,265-54 0,-18 1 16,-88 18-16,-18 17 15,1-18-15</inkml:trace>
  <inkml:trace contextRef="#ctx0" brushRef="#br0" timeOffset="308364.5758">25400 8114 0,'-18'0'15,"1"0"1,17 18 0,-18-1-16,18 18 0,0-17 15,0 35 1,18-18-16,17 1 16,-17-19-16,17 1 15,0-1-15,0-17 0,1 0 16,-1 0-16,18 0 15</inkml:trace>
  <inkml:trace contextRef="#ctx0" brushRef="#br0" timeOffset="308525.3992">25594 8273 0,'0'-18'0,"0"36"0,-18 17 0,18 35 15,-17-17-15,17 18 16,0-18-16,17 17 15,1-34-15,0-19 16,-1 1-16,36-18 16</inkml:trace>
  <inkml:trace contextRef="#ctx0" brushRef="#br0" timeOffset="308768.7071">25770 8414 0,'0'17'15,"0"19"1,0-1-16,18 0 0,17 18 16,-17-35-16,35-1 15,-18-17-15,0 0 16,-17-17-16,0-1 16,-18 1-16,0-19 0,-36-17 15,19 18 1,-71-18-1,52 53-15,19 0 0,-1 0 16,18 18 0</inkml:trace>
  <inkml:trace contextRef="#ctx0" brushRef="#br0" timeOffset="309231.8575">26405 8149 0,'-17'-35'0,"34"70"0,-52-70 16,18 35-16,-19 35 16,19 0-16,-1 18 15,18-17-15,0 17 16,18 52-16,-1-34 15,36 17-15,-35-35 16,-1-18-16,19 1 16,-36-19-1,-18-17-15,-17-35 16,17 17-16,1-17 16,-19-18-1,19 36-15,17-1 0,0 0 16,17 18-16,1 0 15,0 0-15,17 0 0,-18 0 16,36 0 0,-35 0-16,17 0 0,-17 18 15,0-18-15,-18 18 32,0-1-17,17-17 1</inkml:trace>
  <inkml:trace contextRef="#ctx0" brushRef="#br0" timeOffset="309531.2665">26723 8149 0,'18'18'16,"-18"-1"-16,17 36 16,-17-17-16,18 52 15,-1-53-15,1 18 16,0 18-16,-1-36 15,1 0-15,0-17 0,-1 17 16,1-35-16</inkml:trace>
  <inkml:trace contextRef="#ctx0" brushRef="#br0" timeOffset="309703.5204">26970 8467 0,'35'0'16,"-70"0"-16,88 0 0,-36 0 0,19-18 16,17 18-1,-36-18-15,1 1 0,-18-1 16,0 0 0,-18 1-1</inkml:trace>
  <inkml:trace contextRef="#ctx0" brushRef="#br0" timeOffset="309862.039">27076 8273 0,'17'88'0,"-34"-176"0,34 229 16,1-53 0,-18-35-16,18-18 0,-1 36 15,1-54-15,0 36 16,-1-53-16</inkml:trace>
  <inkml:trace contextRef="#ctx0" brushRef="#br0" timeOffset="310245.6406">26529 8326 0,'18'0'15,"17"0"1,-18 0-16</inkml:trace>
  <inkml:trace contextRef="#ctx0" brushRef="#br0" timeOffset="310653.7826">27323 8590 0,'35'-17'16,"0"17"-16,-17-18 0,17-17 15,0 35 1,-17-18-16,-18 0 0,18 18 16,-18-17-16,-18-1 15,0 0-15,1 18 16,-1 0-16,-17 0 0,17 0 0,1 18 16,17 0-1,0-1-15,0 1 0,17 0 16,1-1-16,-1 1 0,36 17 15,-35-17-15,35-1 16,-35-17-16,-1 0 16</inkml:trace>
  <inkml:trace contextRef="#ctx0" brushRef="#br0" timeOffset="310934.2259">27728 8573 0,'-35'17'15,"70"-34"-15,-88 52 16,53-18-16,0 1 16,53 0-1,-35-1-15,17 1 0,-17-18 16,0 18-16,-1-1 0,1-17 15,-18 18-15,-18-18 16,-35 18 0,-17-36-16,34 18 0,-16-18 15,16 18 1,19-17-16</inkml:trace>
  <inkml:trace contextRef="#ctx0" brushRef="#br0" timeOffset="311956.1545">28681 4463 0,'0'-18'16,"0"0"-1,0 1-15,0-1 16,17 0-16,-17 1 0,0-1 16,18 18-1,-18-17-15,18-1 16,-18 0-16,17 18 0,1-17 16,0-1-16,-18 0 0,53-35 15,-36 36-15,1-18 16,52-54-1,-34 54-15,70-88 16,-54 52-16,19 0 0,0-17 16,193-265-1,-35 36 1,36-36-16,158-158 16,-176 211-1,-88 88 1,-106 142-16,18-72 15,-36 90-15,-18 16 0,1-17 16,17 0 0,-17-17-16,-18 52 15,18-35 1,-36 36-16,18 34 16,-18-17-16</inkml:trace>
  <inkml:trace contextRef="#ctx0" brushRef="#br0" timeOffset="312318.1452">31097 1217 0,'36'0'16,"-19"0"-16,1 18 16,70 17-1,-35-35-15,18 18 0,87-1 16,-69-17-16,16 18 15,-16-18-15,16 18 0,1-18 16,-18 17-16,54 18 16,-90-17-16,1 0 15,-35-1-15,0 1 16,-36-18 0</inkml:trace>
  <inkml:trace contextRef="#ctx0" brushRef="#br0" timeOffset="312640.2524">32508 1429 0,'-17'17'16,"17"1"0,-18 17-16,1 18 15,-19 53 1,1-35-16,-18 17 15,-17 0-15,-89 159 16,71-124-16,-142 177 16,124-159-16,-140 159 15,140-141-15,17-18 16,-16-17-16,34-1 0,-70 89 16,88-124-16,-17 53 15,34-70-15,1 17 16,35-53-16,-18 0 15,18-17-15,0 0 0,18-18 16</inkml:trace>
  <inkml:trace contextRef="#ctx0" brushRef="#br0" timeOffset="313334.6409">32491 1535 0,'0'0'16,"35"0"-16,-35 17 0,35 54 16,-35-18-16,18 17 15,-18 107-15,0-54 16,0 1-16,0-1 0,-18 1 16,18-1-16,-17 18 15,17-35-15,0 123 16,0-52-16,17-89 15,1 35-15,0-87 16,35 34-16,-36-52 16,19-1-16,-19-17 15,1 0 1,-36 0 15,18 18-31,-17 0 16,-19 17-1,19-17-15,-1 17 0,0 0 16,-52 53-16,17-35 16,0 18-16,0-18 0,-18 17 15,-140 177 1,-19 0 0,72-70-1,-72 105 1,89-123-16,35-18 15,18-18 1,18-52 0,34-18-16,-16 17 15,34-52-15,0 17 0,1-17 0,-1 17 16,0-35 0,18 18-16</inkml:trace>
  <inkml:trace contextRef="#ctx0" brushRef="#br0" timeOffset="314086.9952">31238 6473 0,'0'18'0,"0"0"15,0-1-15,0 1 0,36 35 16,-1-35-16,36 35 16,-36-36-16,18 18 15,-18-17-15,0 0 16,-52-18 0,17-18-1</inkml:trace>
  <inkml:trace contextRef="#ctx0" brushRef="#br0" timeOffset="314275.3455">31538 6456 0,'0'17'16,"0"-34"-16,-17 70 16,-1-18-16,0-17 15,1 17-15,-36 36 16,18-19-16,17-16 0,-17 17 15,17-18 1,36-35-16,-18 18 0,17-18 16</inkml:trace>
  <inkml:trace contextRef="#ctx0" brushRef="#br0" timeOffset="314506.961">31644 6597 0,'0'0'0,"0"18"16,0-1-16,18 19 15,-1-19-15,1 1 16,17-1-16,54 1 16,-54 0-16,0-18 0,0 0 15,-17 0-15,0-18 0,-1 0 16,-17 1-1,0-1-15,-17-17 16</inkml:trace>
  <inkml:trace contextRef="#ctx0" brushRef="#br0" timeOffset="314653.4988">31944 6615 0,'0'35'15,"0"-88"-15,0 71 0,0 52 0,-18-35 0,18 36 16,0-36-16,0 1 15,0-19-15,0 18 16,18 1-16,-18-19 16,18-17-16</inkml:trace>
  <inkml:trace contextRef="#ctx0" brushRef="#br0" timeOffset="314936.0833">32226 6773 0,'-17'71'15,"34"-142"-15,-34 177 0,17-35 16,17-36-16,19-17 0,34 17 16,18-35-1,18-18 1,-53-17-16,0 17 0,-18-17 15,-17 0-15,0-36 16,-36 36-16,0 0 0,-70-18 16,35 53-16,0-18 15,0 18-15,-17 18 16,17-1-16,0 1 0</inkml:trace>
  <inkml:trace contextRef="#ctx0" brushRef="#br0" timeOffset="325525.4227">1817 9913 0,'0'-18'0,"-18"18"16,1 0 0,-1 0-1,0 0 17,36 0 30,0 0-62,-1 0 16,18 0-1,-17 0-15,17-17 16,18 17-16,-35 0 0,17 0 16,18 0-1,-35 0-15,17 17 0,18-17 16,18 18-1,-36-18-15,0 0 0,71 0 16,-53 0 0,17 0-1,1 0 1,-1 0-16,-17 18 16,18-1-1,-18-17-15,-18 0 0,53 18 16,-52-18-16,-1 0 15,18 0-15,-18 0 0,53 0 16,-52 0-16,34-18 16,-35 1-16,18 17 15,-17 0-15,-1 0 0,0 0 16,53 0 0,-52 0-16,-19 17 0,19-17 15,-1 0-15,0 18 0,-17-18 16,17 0-16,0 18 0,1-18 15,16 0-15,-16 0 16,-1-18-16,0 18 0,1 0 16,-1-18-16,0 18 15,0 0-15,36 0 16,-36 18-16,36-18 16,-36 18-16,53-18 15,-52 17-15,52-17 16,0 0-1,-17 0-15,-36 0 16,53 0 0,-53 0-16,1 18 0,-1-18 0,53 0 15,-53 0-15,18 0 16,0 0-16,18-18 0,52 18 16,-70-17-1,71 17-15,-54 0 16,-17 0-16,-18 0 0,18 0 15,0 35-15,-35-35 16,-1 35-16</inkml:trace>
  <inkml:trace contextRef="#ctx0" brushRef="#br0" timeOffset="328996.3817">29333 7373 0,'-17'0'0,"-1"0"16,1 0-1,17 18 79,17-18-78,1 0-1,35-18-15,-36 18 16,54 0 0,-36 0-16,18 0 0,0 0 15,71 0-15,-54 0 16,106-18-16,-70 18 15,159-17 1,-124-1-16,0 18 0,194-17 16,-176 17-16,0-18 15,194 18-15,-177 0 16,159 0 0,-176 0-16,0 18 0,88-1 15,-159-17-15,-35 18 16,17-1-16,-87-17 15</inkml:trace>
  <inkml:trace contextRef="#ctx0" brushRef="#br0" timeOffset="344352.3529">26000 16404 0,'0'18'16,"0"-1"-16,0 19 15,17-1-15,-17 18 16,18 106-16,-18-71 16,0 0-16,0 88 15,18-105-15,-1 70 16,-17-88-16,36 18 16,-19-54-16,18 1 15,-17-18-15,0-18 16</inkml:trace>
  <inkml:trace contextRef="#ctx0" brushRef="#br0" timeOffset="344767.8376">26582 16828 0,'-18'-53'15,"36"106"-15,-53-124 0,-1 36 16,1 35-16,-18 17 16,35 19-16,-34 34 15,16-17-15,19 18 16,17-36-16,35 0 16,-17-17-16,-1-1 15,18-17-15,1-17 0,34-1 16,-52-17-16,0 17 15,17-17-15,-35 0 0,17-53 16,-17 52-16,0-34 16,0 52-16,-17 18 15,17 18 1,0 35-16,0 0 16,-18-1-16,18 19 0,0-18 15,18 53-15,-1-53 16,1 0-1,17-18-15,-17 0 0,35 18 16,-35-53-16</inkml:trace>
  <inkml:trace contextRef="#ctx0" brushRef="#br0" timeOffset="345114.4087">27076 16704 0,'0'0'16,"0"18"-16,-18 35 16,0 0-1,-17 88-15,18-71 16,-1 54-16,0-71 16,36 35-16,0-53 15,34 18-15,-34-35 16,35-1-1,-18-17-15,-17 0 16,-18-17-16,18-1 0,-18 0 0,-18-17 16,0 0-16,-35-18 15,18 35 1,0 1-16,-18-19 16,35 19-16,1 17 15,34 0-15,36 0 16,-35 0-16</inkml:trace>
  <inkml:trace contextRef="#ctx0" brushRef="#br0" timeOffset="345379.5067">27481 17074 0,'0'18'0,"0"-36"0,-17 71 15,-1 18 1,18-36-16,0 18 0,18 18 15,-1-36-15,54 18 16,-36-35-16,71-18 16,-71-18-16,54-17 15,-72-1-15,1 1 16,-1-53 0,-17 53-16,-52-54 15,16 36-15,-52-17 16,53 35-16,-18 35 0,-53 0 15,53 0-15</inkml:trace>
  <inkml:trace contextRef="#ctx0" brushRef="#br0" timeOffset="347630.4979">30286 7832 0,'0'-18'0,"18"0"31,-18 36 0,17 0-15,-17-1-16,18 54 15,-18-18-15,0-18 16,0 18-16,-18 18 0,-17 52 16,17-35-16,-52 89 15,35-72-15,-89 125 16,71-142-16,-17 18 16,-1-18-16,0-17 0,-87 87 15,70-87-15,-1-1 16,-17 1-16,1-1 0,-1 1 15,0 0-15,-17-1 16,-142 71-16,159-70 16,-17-18-16,17 0 0,0 0 15,18-18-15,0 0 0,17-17 16,-70 35 0,70-36-16,18 19 15,1-19-15,-1 1 0,17 0 16,1 17-16,0-18 0,17-17 0,18 18 15,-18 0 1,18-1-16,0 1 31,0 0-31,0-1 16,-17-17 0,17-17 30,0-1-30</inkml:trace>
  <inkml:trace contextRef="#ctx0" brushRef="#br0" timeOffset="347915.5004">27411 10107 0,'-18'35'16,"18"1"-16,-17-1 16,-19 88-1,1-17 1,17 0 0,18-71-16,18 1 0,53 17 15,140-1 1,-70-52-1,0-17-15,-52 17 16,-72 0 0,-17 17-16,-35 1 0,0 0 15</inkml:trace>
  <inkml:trace contextRef="#ctx0" brushRef="#br0" timeOffset="348632.2173">26811 11042 0,'0'0'0,"-18"0"0,1 0 15,-1 18-15,-35 35 16,36-18-16,-1 0 0,0 53 15,18-52-15,36 16 16,-1-34 0,0-18-16,0 0 0,1 0 15,52-35-15,-53 17 16,1-52-16,-36 34 16,0 1-16,-36-35 15,19 34-15,-36 1 16,17 35-16,-17 18 15,18-1-15,18 1 16</inkml:trace>
  <inkml:trace contextRef="#ctx0" brushRef="#br0" timeOffset="348931.4858">26741 11712 0,'0'0'16,"-36"36"-16,19-1 16,-1 35-16,0-34 15,18-1-15,36 18 16,-19-18-16,36 0 16,-18-35-16,18 0 15,-17-17-15,-19-1 16,1-17-16,-18 17 15,-18-17-15,1 0 0,-19 17 16,19-17-16,-19 17 0,1 18 16,18-18-16,-36 18 15,35 0-15,0 18 16</inkml:trace>
  <inkml:trace contextRef="#ctx0" brushRef="#br0" timeOffset="349232.5601">26688 12559 0,'-36'53'16,"72"-106"-16,-89 123 0,35 1 16,18-36-16,35 36 15,1-54-15,34 19 31,-35-36-31,18 0 0,-17 0 0,-1 0 16,-17-18-16,-1 0 0,-17-17 16,-17 18-1,-1-19-15,0 19 0,-17-19 0,0 19 16,17-1-16,-17 0 16,17 1-16,1-1 0,-19 18 15,19 18-15,17 52 16</inkml:trace>
  <inkml:trace contextRef="#ctx0" brushRef="#br0" timeOffset="349544.2428">26741 13264 0,'-53'36'16,"106"-72"-16,-106 107 0,35-53 15,18 17-15,0 0 0,0 0 16,35 18-16,-17-17 16,0-1-16,-1-17 0,1-1 15,-1 1-15,36-18 16,-35 0 0,0-53-16,-18 18 15,-18-18-15,0 17 16,1 1-16,-1 18 0,0-19 15,-17 19 1,18 17-16,-19 17 16,19 1-16,-1 35 15,18-36-15</inkml:trace>
  <inkml:trace contextRef="#ctx0" brushRef="#br0" timeOffset="350077.5593">26494 14235 0,'0'-18'0,"35"0"16,-17 1-1,-1-1 1,-17 36 0,0-1-16,0 19 15,0 34-15,-17-17 16,17-18-16,0-17 16,35 0-16,-18-18 15,1 0-15,35-36 16,-35 19-16,17-54 15,-17 36-15,-18-36 16,0 36-16,-36 0 16,19 17-16,-19 18 15,19 0-15,-1 18 16,0-1-16,1 1 0,17 35 16</inkml:trace>
  <inkml:trace contextRef="#ctx0" brushRef="#br0" timeOffset="350339.0361">26758 14640 0,'0'18'16,"18"0"-16,-1-1 16,1-17-1,-18 18-15</inkml:trace>
  <inkml:trace contextRef="#ctx0" brushRef="#br0" timeOffset="350456.7932">26793 14905 0,'0'0'0,"0"18"16,0-1-16</inkml:trace>
  <inkml:trace contextRef="#ctx0" brushRef="#br0" timeOffset="350589.5192">26741 15064 0,'-18'17'16,"18"1"-16,0 0 0,0-1 16,18 1-1</inkml:trace>
  <inkml:trace contextRef="#ctx0" brushRef="#br0" timeOffset="350700.0205">26741 15293 0,'-18'18'0,"18"-1"0,35-140 0,-52 211 0,-19-35 16,36-36-16,18-17 16</inkml:trace>
  <inkml:trace contextRef="#ctx0" brushRef="#br0" timeOffset="351317.8829">26670 16034 0,'-35'-36'0,"35"19"15,-53-1-15,35 18 16,1 0-16,-1 0 0,0 18 16,18-1-1,-17 19-15,17-1 0,35 53 16,-17-52-16,87-1 16,-52-35-16,0 0 15,53-35 1,-71-1-16,1 1 0,-19 0 15,-17-54-15,-17 54 16,-19-18-16,-34-17 16,-1 34-1,36 36-15,0 0 0,-18 0 16,53 18 0</inkml:trace>
  <inkml:trace contextRef="#ctx0" brushRef="#br0" timeOffset="354966.5981">27270 11254 0,'-18'0'15,"36"0"-15,-18 17 16,53 54-1,0-18-15,-1 0 0,90 88 16,-54-71-16,106 71 16,-106-70-16,124 70 15,-124-70 1,106 52-16,-106-70 16,-17 0-16,17 0 15,-71-35-15</inkml:trace>
  <inkml:trace contextRef="#ctx0" brushRef="#br0" timeOffset="355177.922">28434 11994 0,'0'0'16,"18"18"-16,-1 17 16,18-17-16,-17 17 15,35 1-15,18 34 16,-54-35-16,1 18 15,-18-17-15,-18-1 16,-17-17-16,-53-1 16,17-17-16,18 0 15,-17 0-15,-1 0 0,-17-17 16</inkml:trace>
  <inkml:trace contextRef="#ctx0" brushRef="#br0" timeOffset="355388.928">27005 12100 0,'18'-17'0,"-36"34"0,71-34 15,35 34 1,-35 1-16,18 0 0,17-1 0,0 18 16,18-17-16,0 17 15,0-17-15,141 17 16,-142-17-16,89 0 15,-123-18-15,-18 17 0,-18-17 16,0 0-16</inkml:trace>
  <inkml:trace contextRef="#ctx0" brushRef="#br0" timeOffset="355565.3196">28099 12312 0,'17'18'16,"-17"-36"-16,-17 18 0,70 35 0,53 1 15,-36-36-15,1 17 16,87 1 0,-87-1-16,-1 19 0,-70-19 15,0 1-15,-17 17 0,-18-17 16,-71 35-16</inkml:trace>
  <inkml:trace contextRef="#ctx0" brushRef="#br0" timeOffset="355949.2561">27111 12876 0,'-18'0'15,"36"0"-15,-18 0 0,71-17 16,-19 17-16,19-18 0,123 0 15,-88-17 1,123-18-16,-105 36 16,140-54-16,-158 53 15,-18-17-15,-17 18 0,-36-1 16,0 18-16,-35-18 16,-17 18-16,-71 18 15,35-18-15,0 18 16,-18-1-16,36 1 15,53-1 1,34 1-16,-16-18 16,52 18-1,-35-18-15,-18 0 0,36 17 16,-71 1-16,-36 0 16</inkml:trace>
  <inkml:trace contextRef="#ctx0" brushRef="#br0" timeOffset="356263.1745">27146 13494 0,'36'0'16,"-72"0"-16,89-18 0,-18 0 0,71-52 16,-35 35-16,88-71 15,-71 53-15,123-53 16,-87 36-16,123-36 16,-141 53-16,35-35 15,-88 70-15,-18 0 16,0 18-16,-17 0 15,-53 18 1,17 0-16</inkml:trace>
  <inkml:trace contextRef="#ctx0" brushRef="#br0" timeOffset="356373.0463">28452 12806 0,'-106'35'31,"194"-35"0,-53 18-31,-52-71 0,52 106 16,0-36-16,-35 1 15,0 0-15</inkml:trace>
  <inkml:trace contextRef="#ctx0" brushRef="#br0" timeOffset="356879.1583">26988 14164 0,'17'0'16,"-34"0"-16,105-53 0,-53 35 16,106-87-16,-70 52 15,123-88 1,-71 52-16,106-69 16,-105 87-16,-1-17 0,54-71 15,-124 89-15,17-19 16,-52 72-16,0-18 15,-36 35 1</inkml:trace>
  <inkml:trace contextRef="#ctx0" brushRef="#br0" timeOffset="357006.6565">28275 13018 0,'71'-36'32,"-18"36"-17,-177 36-15,301-89 0,-125 53 0,37 0 16,-72 0-16,1 17 15,-18 1-15,-18 0 0,-17 17 16</inkml:trace>
  <inkml:trace contextRef="#ctx0" brushRef="#br0" timeOffset="358959.2464">27270 15699 0,'35'-36'0,"-70"72"0,105-125 0,1-16 16,-18 34-16,70-105 16,-35 87-16,71-140 15,-71 106 1,1-1-16,-1-35 0,0 36 15,-17 0-15,-1 17 0,1-35 16,-54 88-16,19-18 16,-19 36-16,-17 17 15,0 1-15,-17-1 16,17 0 0,-18-17-16,0 17 15</inkml:trace>
  <inkml:trace contextRef="#ctx0" brushRef="#br0" timeOffset="359186.9903">28399 13529 0,'35'-53'0,"-70"106"0,105-124 16,-17 54-16,-18-18 15,18 17-15,18-17 0,35-18 16,-71 35-16,0 18 15,-35 18-15,-17 17 16,-36 36-16,17-19 16,-34 37-16,35-54 15,17 0-15,-17-17 16</inkml:trace>
  <inkml:trace contextRef="#ctx0" brushRef="#br0" timeOffset="359598.0661">28875 12665 0,'0'0'0,"35"0"0,0-18 15,18 0 1,-53 1-16,18 17 16,-36 17-16,-17 72 15,0-36-15,0 17 16,17 1-16,0-18 16,1 70-16,52-52 15,-17-54-15,70 1 16,-35-36-16,52-35 15,-52 18 1,18-53-16,-53 35 16,-1 0-16,-34-70 15,-19 87-15,-17-17 16,18 36-16,-18-1 0,0 18 0,-35 18 16,53-1-1,17 1-15,18 53 0</inkml:trace>
  <inkml:trace contextRef="#ctx0" brushRef="#br0" timeOffset="360053.3535">29563 12929 0,'0'0'16,"-18"-17"-16,1 17 0,34 0 16,36 0-1,0 0-15,0 0 16,17 17-16,19-17 0,16 0 15,90-17 1,-90-1-16,-16 18 16,-19-18-16,-17 18 0,35-17 15,-53 17-15,-35-18 16</inkml:trace>
  <inkml:trace contextRef="#ctx0" brushRef="#br0" timeOffset="360249.3546">30304 12647 0,'53'-18'16,"-53"71"-16,-53-88 0,141 35 0,-35 0 16,105 35-16,-69-17 15,-1 17-15,88 18 16,-88 0 0,-88-18-16,0-17 0,-35 17 15,-159 36 1,106-36-16,-71 0 15,106-17-15</inkml:trace>
  <inkml:trace contextRef="#ctx0" brushRef="#br0" timeOffset="364215.7415">29386 13511 0,'18'-17'16,"0"17"15,-1 17-31,1 19 0,0 70 16,-18-54-16,0 72 15,0-71-15,0 53 16,0-71 0,-18 18-16,18-36 15</inkml:trace>
  <inkml:trace contextRef="#ctx0" brushRef="#br0" timeOffset="364481.5085">29669 13899 0,'-18'36'16,"36"-72"-16,-36 89 0,0 0 15,18-17-15,18-19 16,0 1-16,17-18 0,18 17 31,-18-17-31,0-17 0,-17-1 0,17-17 16,-35 17-16,0-35 15,-17 18 1,-1 17-16,-17-17 16,17 35-16,-17-17 15,17 17-15,1 17 0,17 1 16</inkml:trace>
  <inkml:trace contextRef="#ctx0" brushRef="#br0" timeOffset="364891.99">30145 13882 0,'-53'0'16,"106"0"-16,-124 17 0,36 36 15,35-17-15,0-19 16,0 36-16,35-35 16,1-1-1,-1-17-15,0 0 0,-17-17 16,-1 17-16,1-18 0,-18-17 16,18 17-16,-18-17 0,0 17 15,-18-17-15,0 35 16,18 18-16,0 17 15,0 53-15,0-35 16,18 18-16,0-18 16,17 52-16,-17-52 15,-1 36-15,-17-72 16,-17 18 0,-36-17-16,0-53 15,0-18 1,35 18-16,1-36 15,-1 36-15,18-36 16,0 36-16</inkml:trace>
  <inkml:trace contextRef="#ctx0" brushRef="#br0" timeOffset="365044.0151">30374 13988 0,'0'0'0,"18"17"16,-1-17-16,-17 18 15,18 17 1,-18-17-16,18-1 16,-18 1-16,17-18 0,-17 18 0,18-18 15,-18-18-15</inkml:trace>
  <inkml:trace contextRef="#ctx0" brushRef="#br0" timeOffset="365148.681">30533 13882 0,'0'0'16</inkml:trace>
  <inkml:trace contextRef="#ctx0" brushRef="#br0" timeOffset="365350.0336">30533 13882 0,'35'35'32,"-52"-17"-17,-1-1-15,18-87 0,0 158 16,0-70-16,0-1 0,0 1 15,0 0-15,18-1 16,-1 1-16,-17-1 0,35 1 16,-52-18 15,-18 0-31,17 0 16,-17 0-16,17 0 15,0 0 1</inkml:trace>
  <inkml:trace contextRef="#ctx0" brushRef="#br0" timeOffset="365509.4505">30762 13970 0,'18'-18'0,"-36"36"0,54-53 15,-19 35-15,1-18 0,-1 0 16,1 18-1,0-17-15,-18-1 16</inkml:trace>
  <inkml:trace contextRef="#ctx0" brushRef="#br0" timeOffset="365783.0899">30798 13741 0,'-18'17'16,"18"1"-1,18-53-15,-36 105 0,36-17 0,-1 35 16,-17-35-16,35 35 15,-17-52-15,0-19 16,-1 19-16,1-19 16,-18-34-16,0-36 31,0 35-31,0 0 0,0-17 16,0 18-16,0-1 0,0-17 15,0 17-15,18 18 16,-18 35-1,0-17-15,0 35 16,0-36-16,0 1 16,0 0-16,17-1 0</inkml:trace>
  <inkml:trace contextRef="#ctx0" brushRef="#br0" timeOffset="366088.7586">31203 14023 0,'-35'35'16,"70"-70"-16,-70 105 0,35-34 16,0-19-16,0 19 15,18-19-15,-1-17 0,18 18 16,-17-18-16,53-18 16,-54 1-1</inkml:trace>
  <inkml:trace contextRef="#ctx0" brushRef="#br0" timeOffset="366883.5067">32068 13370 0,'-18'36'15,"18"16"-15,-53 90 16,18-72-16,-1 18 16,1 1-16,0-1 15,-18 0-15,18-18 0,-36 54 16,53-71-16,1-18 15,-36 53 1</inkml:trace>
  <inkml:trace contextRef="#ctx0" brushRef="#br0" timeOffset="367361.7524">29580 14958 0,'-17'-18'16,"34"36"-16,-34-53 0,17 52 31,0 18-15,0 1-16,0-1 15,0 0-15,35 18 16,-17-18-16,-1-17 0,19 35 16,-36-35-16,17-1 15,-17 1-15,-35-18 16,17 18 0,-35-18-16,18 0 15,0 0-15,0-18 16,35 0-16</inkml:trace>
  <inkml:trace contextRef="#ctx0" brushRef="#br0" timeOffset="367601.9779">29880 15134 0,'-141'18'16,"282"-36"-16,-141 36 0,0-1 15,0 1-15,0 35 16,0-35-16,18 17 0,0 0 15,17-35-15,-18 0 16,19 0-16,17-17 16,-36-1-16,1-35 15,-18 18-15,-35-18 16,17 35-16,-17 1 16,17-1-16,-17 18 0,17 0 15,1 18-15,34-18 16</inkml:trace>
  <inkml:trace contextRef="#ctx0" brushRef="#br0" timeOffset="367940.5171">30392 14905 0,'-35'-18'0,"70"36"0,-106-71 0,36 35 0,-18-17 15,35 35 1,1 0-16,-1 35 0,18 1 15,0 52-15,18-35 16,17 53-16,-17-54 16,-1 1-16,19 36 15,-19-54-15,-17-18 16,-17 1-16,-1-18 16,-17-18-16,-1 1 15,19-1-15,-18-17 0,17 17 16,18-17-16,-18 17 0,18 1 15,18-1-15,35 0 16,-18 18-16,36 0 16,-36 0-16,35 18 15,-52 0-15,0-18 16,-1 0-16,-17 17 16</inkml:trace>
  <inkml:trace contextRef="#ctx0" brushRef="#br0" timeOffset="368062.3937">30427 15187 0,'-18'-53'31,"71"0"-15,-35 53-16,-71 106 0,141-229 16,-35 123-16,18 0 15,-36 0-15,0-18 0,-17 18 16,0 0 0</inkml:trace>
  <inkml:trace contextRef="#ctx0" brushRef="#br0" timeOffset="368212.961">30639 14940 0,'0'88'15,"0"-176"-15,0 229 0,17-35 16,1-71-16,0 36 16,17-36-1</inkml:trace>
  <inkml:trace contextRef="#ctx0" brushRef="#br0" timeOffset="368629.1697">30850 15169 0,'-35'89'15,"70"-178"-15,-70 231 0,35-107 16,0-18-16,0 1 0,18 0 15,-1-18-15,1 0 16,0-53 0,-1 35-16,-17-17 0,36-18 15,-19 35-15,1-17 16,0 35-16,-1 0 16,1 18-1,-18 17-15,0-17 16,0-1-16,17-17 31,1-17-15,0-1-16,-1 18 15,-17-18 1,0 36-16,0 17 16,0-17-1,18 0-15,-18-1 16,0 1-16,18-18 31</inkml:trace>
  <inkml:trace contextRef="#ctx0" brushRef="#br0" timeOffset="368929.587">31327 15240 0,'-18'18'0,"36"-36"0,-71 71 15,53-35-15,0 34 16,0-16-16,17-1 16,19-35-16,-19 18 15,1-18-15,0 0 16,-1-36-16,1 19 16,-18-19-16,0 1 15,-18 18-15,18-1 16,-17-17-16,17 17 0,17 36 31,1 17-15,0-17-16,17 17 15,-18-18-15,19 1 16</inkml:trace>
  <inkml:trace contextRef="#ctx0" brushRef="#br0" timeOffset="369059.2861">31538 15328 0,'36'-35'31,"-72"70"-31,89-70 0,-35 53 0,52 17 16,-34-35-16,-19 17 15,19 1-15,-19 0 16,19-18-16</inkml:trace>
  <inkml:trace contextRef="#ctx0" brushRef="#br0" timeOffset="369209.2876">31821 15152 0,'-18'0'0,"36"0"0,-54 35 15,-17 36-15,36-36 16,-1 0-16,0 0 16,1 1-16,-1-1 0,1-17 15</inkml:trace>
  <inkml:trace contextRef="#ctx0" brushRef="#br0" timeOffset="375565.0871">29175 12718 0,'0'-18'62,"17"18"-46,-17-18-16,0 1 15,0-1 17,0 0-17,-17 18 1,-1 0-16,0 0 16,1 0-16,-1 0 0,-17 36 15,0-19-15,-18 36 16,35-35-16,0 17 15,-17 18-15,18-18 16,17 18-16,17 36 16,18-54-16,36 35 15,-36-52-15,18 0 0,35-1 16,-17-34 0,35-36-16,-71 17 15,0 1-15,1-18 0,-19 0 16,-17 18-16,-17-71 15,-1 53-15,0 0 16,-17 18-16,0 17 0,-1 1 16,1-1-16,0 18 0,0 0 15,-1 53-15,19-35 16,-1-1-16</inkml:trace>
  <inkml:trace contextRef="#ctx0" brushRef="#br0" timeOffset="376420.9323">31591 12541 0,'-17'18'31,"17"52"-31,0-34 16,0 52-16,0-53 16,17-17-16,1 35 15,0-53-15,17 0 16,0-36 0,18-34-16,-35 35 15,17-36-15,-17 36 16,-1 0-1,1 17-15,-1 36 16,1 17-16,-18 0 16,0 36-16,18-1 0,-18-17 0,0 88 15,0-70-15,-18 35 16,18-71-16,-18 0 16,18-17-16,-35 17 15,18-35-15,-36-18 16,17 1-16,1-1 15,17 1-15,-17-19 0,0 19 16,17-1-16,-17 0 16,17 18-16,1 0 15,17-17-15</inkml:trace>
  <inkml:trace contextRef="#ctx0" brushRef="#br0" timeOffset="376805.253">31503 12188 0,'0'0'16,"0"-17"0,18-1-1,-1-17-15,1 17 0,17-17 16,1 0-16,34-53 16,-52 70-16,17-17 0,18-18 15,-35 53-15,-1-18 16,1 36-16,-1 17 15,-17 18-15,18-18 16,0 18-16,17-18 16,-17 18-16,-1-17 0,1-1 15,17 18-15,-35-36 16</inkml:trace>
  <inkml:trace contextRef="#ctx0" brushRef="#br1" timeOffset="388083.6652">29104 4374 0,'0'-17'15,"0"-1"-15,35 1 16,-35-19-16,36-17 16,-19 36-1,1-19-15,0 19 16,17-18-16,0-18 0,0 17 15,1-34-15,-1 17 16,36-35 0,-36 52-16,35-105 15,-17 71-15,0-18 0,18-18 16,-1 0-16,19 0 0,105-159 16,-106 142-16,106-124 15,-106 124-15,0-1 16,0 18-16,1-17 0,69-107 15,-87 107 1,52-89-16,-70 124 16,18 0-16,-36 70 15,-17 1-15,-18-1 0,17 18 16,-17 35 0,-17-17-16,17 17 0,-36 0 15</inkml:trace>
  <inkml:trace contextRef="#ctx0" brushRef="#br1" timeOffset="388478.0716">29722 4180 0,'0'0'16,"35"-88"-16,0 35 0,0 0 16,-17-17-16,17 17 15,1 0-15,-19-18 0,18 1 16,1-18-16,70-106 15,-36 70-15,107-158 16,-89 123-16,18-35 16,-1 18-16,19-1 0,105-175 15,-105 193-15,87-70 16,-122 158-16,34 0 16,-105 71-16,-1 36 15,-52 17-15,0 0 16</inkml:trace>
  <inkml:trace contextRef="#ctx0" brushRef="#br1" timeOffset="388734.4583">30021 4145 0,'0'0'15,"53"-35"-15,0-36 0,18 1 0,105-177 16,-88 106-16,142-177 16,-124 159-1,17-17-15,0-18 0,19-18 16,-1 18-16,-18-17 16,18 34-16,-17 19 0,-36 34 0,-18 36 15,-34 53-15,-54 52 16,-52 36-1</inkml:trace>
  <inkml:trace contextRef="#ctx0" brushRef="#br1" timeOffset="388929.5867">30480 3775 0,'141'-177'16,"-282"354"-16,617-742 15,-352 407-15,-1-1 16,1 0-16,140-141 16,-158 194-16,70-35 15,-123 106-15,-35 35 16</inkml:trace>
  <inkml:trace contextRef="#ctx0" brushRef="#br1" timeOffset="389211.7541">30921 4480 0,'0'0'16,"35"-106"-16,1 36 0,-1-1 15,18-17-15,88-124 16,-35 89-16,0 0 16,140-177-16,-104 141 15,122-194-15,-35 36 16,-158 211-16,35-53 16,-89 141-16</inkml:trace>
  <inkml:trace contextRef="#ctx0" brushRef="#br1" timeOffset="389441.725">30868 4763 0,'106'-89'16,"-212"178"-16,282-266 0,-87 71 15,-1 0-15,124-158 16,-107 140-16,142-158 16,-123 141-16,-18 18 15,-1 17-15,-16 35 0,-1 1 16,-71 70-16</inkml:trace>
  <inkml:trace contextRef="#ctx0" brushRef="#br1" timeOffset="389637.3884">31133 4868 0,'105'-105'16,"-210"210"-16,299-316 16,35-19-16,-106 125 15,1-19-15,123-105 16,-141 141-16,0-1 15,-18 36-15,-35 18 0,0 0 16</inkml:trace>
  <inkml:trace contextRef="#ctx0" brushRef="#br1" timeOffset="390102.6442">29263 5221 0,'18'-35'16,"-36"70"-16,36-88 0,-1 18 0,1 0 15,-18 17-15,17 0 16,1-17-16,35 0 16,0 0-1,-18 17-15,36-17 0,-18-1 0,0 1 16</inkml:trace>
  <inkml:trace contextRef="#ctx0" brushRef="#br1" timeOffset="390308.1764">29192 5662 0,'0'0'0,"36"-35"15,-1-18-15,35 0 0,72-123 16,-37 87-16,72-105 16,-71 106-16,35-53 15,-88 88 1,0 18-16</inkml:trace>
  <inkml:trace contextRef="#ctx0" brushRef="#br1" timeOffset="390497.5386">29633 5733 0,'18'-36'16,"35"1"-16,0-35 16,88-89-16,-53 71 15,71-89 1,-71 89-16,36-18 15,-89 71-15</inkml:trace>
  <inkml:trace contextRef="#ctx0" brushRef="#br1" timeOffset="390664.1709">30057 5786 0,'17'-18'0,"72"-70"16,34-53 0,18 0-16,-88 70 15</inkml:trace>
  <inkml:trace contextRef="#ctx0" brushRef="#br1" timeOffset="390809.0187">30498 5680 0,'70'-36'15,"-140"72"-15,211-107 0,-35-17 16,-53 53-16</inkml:trace>
  <inkml:trace contextRef="#ctx0" brushRef="#br1" timeOffset="392570.5931">26952 11236 0,'0'-18'0,"-17"18"15,17-17 1,-18 17 0,0 0-1,1 0-15,-19 0 16,19 17-16,-1 1 15,18 0-15,-18-18 0,18 17 0,18 1 16,17-36 0,1 18-16,17-35 15,-36 17-15,1-35 16,-18 36-16,0-1 16,-53 1-1,18 17-15,-1 0 16,1 17-16,0 18 0,0-17 0,-1 0 15,19 17 1,17-17-16,17 17 0,1-17 16,17-18-16,18 0 15,-18-18-15,18-17 16,-35 17-16,0 0 16,-18 1-16,-18-19 15,0 1-15,-35 18 16,18 17-16,0 0 0,-18 35 15,18 0 1,-1 0-16,36 1 0,-17-19 16,52 36-16,-17-35 15,52 17 1,-35-35-16,18 18 0,-35-18 16</inkml:trace>
  <inkml:trace contextRef="#ctx0" brushRef="#br1" timeOffset="393048.6957">26829 11906 0,'-18'-17'0,"36"34"0,-54-34 15,1 34-15,18 1 16,17 0-16,-18 17 16,18-18-16,18 1 15,-1-18 1,36 0-1,-35-18-15,17 1 0,0-36 16,-17 35-16,0-17 16,-18 17-16,0 1 0,0-1 0,0 0 15,-36 1 1,1 34-16,-18 36 16,35-35-16,1 53 15,17-36-15,0 0 0,35 0 16,18 1-1,-35-36-15,17 0 16,-35-18 0,-18 18-1,-17 0-15,0 18 16</inkml:trace>
  <inkml:trace contextRef="#ctx0" brushRef="#br1" timeOffset="393667.5494">26741 12771 0,'0'0'0,"0"17"15,0 1 1,0-1-16,0 19 15,17-1-15,-17-17 16,18-1 0,-1-17-1,1-17 1,0-1-16,-1-35 16,1 18-16,-18 17 15,0 1-15,-18-1 0,-17-17 16,0 35-16,-18 35 15,35-17-15,1-1 16,-1 36-16,18-35 16,18-1-16,17-17 0,0 0 15,0 0-15,18 0 16,0-17-16,-17-1 0,-1 0 16,0-17-16,-17-18 15,-18 36-15,-18-1 16,1 0-16,-19 1 0,1 17 15,-18 0-15,0 17 16,0 1-16,0 0 0,0 35 16,36-36-16,34 18 15,19-35-15,-1 0 16,53 18-16,-35-36 0,0-17 16,-18 35-1,-17-35-15,-18 17 16,-35 1-16,-1 17 15,-34 17-15,34-17 16,-16 36-16,34-19 16,18 36-1,0-35-15</inkml:trace>
  <inkml:trace contextRef="#ctx0" brushRef="#br1" timeOffset="394217.8981">26758 13529 0,'0'0'16,"-17"-53"-16,17 18 0,0 0 16,-18 35-16,18-18 0,-18 18 15,1 18 1,-1 34-16,-17-16 16,17 34-16,18-34 15,0 17-15,18-53 16,-1 17-1,1-17-15,17-17 0,1-19 16,-1 1-16,-35 0 0,17-36 16,-17 36-16,0 0 15,-52-18 1,-1 70 0,-18 36-16,71-35 15,-18 52-15,36-52 16,35 17-16,-18-17 15,1-18-15,-1 18 0,18-36 16,-36 18-16,1-53 16,-18 35-1,-35-17-15,17 35 16,0-18-16,-17 18 0,18 0 16,-19 36-16,19-19 15,-1 19 1</inkml:trace>
  <inkml:trace contextRef="#ctx0" brushRef="#br1" timeOffset="394745.509">26511 14340 0,'0'-52'16,"0"104"-16,0-122 16,0 52-16,0 1 0,18-1 15,-18 36 1,-35 17 0,17 0-16,18-17 15,-18 17-15,36 0 16,0-17-16,17 0 15,35-18 1,-34-18-16,17-35 0,-18 35 16,-17 1-16,-1-36 15,-17 35-15,-17-17 16,-1 35-16,0 0 16,-17 0-16,-18 18 15,35-1-15,-17 1 16,18 0-16,17-1 15,17-17-15,1 0 0,35 0 16,-18 0-16,0-35 16,1 17-1,-19 1 1,-34 17-16,-1 17 16,0-17-16,-17 53 15,35-35-15,-18-1 16,18 1-1</inkml:trace>
  <inkml:trace contextRef="#ctx0" brushRef="#br1" timeOffset="394913.0765">26758 14217 0,'-17'-18'15,"-1"18"-15,71 106 0,-71-194 0,-35 53 0,18 35 16,17 0-16,1 0 15,-1 17-15,18 1 0,0 17 16,0 18 0,0-35-16,0-1 15</inkml:trace>
  <inkml:trace contextRef="#ctx0" brushRef="#br1" timeOffset="395729.7395">26635 16034 0,'0'17'15,"0"1"1,0 0-16,17 17 16,-17-17-16,0-1 15,0 19-15,0 16 16,0-34-16,0 0 15,36-36-15,-19 18 16,19-70-16,-19 52 16,18-70-1,1 17-15,-36 36 16,0 17-16,-18 1 16,18-1-16,-18 18 0,1 18 15,-36 17-15,35 0 16,-17 36-1,17-36-15,18-17 16,36 17-16,-1-35 16,0-18-16,36-17 15,-36 17-15,18-52 16,-35 34-16,-1 1 0,-17 0 16,-35 0-1,17 17-15,-52 18 16,34 18-16,-52 35 15,35-18-15,18 18 16,17-36-16,1 54 16,34-53-16,1-1 0,53-17 15,17 0 1,-53-17-16,0-1 0,-17 0 16,0-17-16,-18 17 15,-18-17-15,-17 17 16,-18 1-1,18 17-15,-1 17 0,1 1 0,-18 17 16,35-35 0,1 36-1,52-36 1,0 0-16,-17 0 0,0-18 16,17 18-1,-53 0 1,1 0-16</inkml:trace>
  <inkml:trace contextRef="#ctx0" brushRef="#br0" timeOffset="434806.9239">6544 6632 0</inkml:trace>
  <inkml:trace contextRef="#ctx0" brushRef="#br0" timeOffset="435013.6697">6544 6632 0,'-35'18'16,"35"-36"31,35 18-47,-53 0 15,36 18 1,0-18-16,17 0 16,-17 0-1,35 0-15,-18 0 16,0 0-1,0 0-15,-17 0 0,-18-18 16</inkml:trace>
  <inkml:trace contextRef="#ctx0" brushRef="#br0" timeOffset="435275.3964">6668 6491 0,'0'0'0,"17"0"16,1 0 0,-1 0-16,1 18 15,17-1 1,18 1-16,-35 0 0,0-1 16,17 19-1,-18-36-15,-17 17 16,0 1-16,0 0 0,-17-1 15,-1 1-15,1-1 16,-19 1-16,19 0 0,-19-1 16</inkml:trace>
  <inkml:trace contextRef="#ctx0" brushRef="#br0" timeOffset="435975.1981">6597 7655 0,'0'18'32,"18"-18"-32,-1 0 15,36 18-15,-35-18 16,-1 0-16,1 0 16,35 17-16,-35-17 15,17 0-15</inkml:trace>
  <inkml:trace contextRef="#ctx0" brushRef="#br0" timeOffset="436260.776">6773 7549 0,'0'-17'16,"18"17"-1,0 0-15,-18 17 16,17-17-16,19 36 16,-19-19-16,1 1 15,-1 0-15,19 17 16,-19-17-16,-17-1 16,18-17-16,-18 18 15,-18-1-15,1 1 16,-19 17-1,1-35-15,0 36 0,0-19 16</inkml:trace>
  <inkml:trace contextRef="#ctx0" brushRef="#br0" timeOffset="436994.8562">6491 8714 0,'0'17'16,"18"-17"-1,17 0-15,36 0 16,-36 0-16,0 0 16,36 0-16,-36 0 15,0 0-15,1-17 16,-19 17-1</inkml:trace>
  <inkml:trace contextRef="#ctx0" brushRef="#br0" timeOffset="437228.7597">6720 8537 0,'18'0'16,"0"-17"-16,35 17 15,-36 0-15,36 17 16,-35-17 0,-1 18-16,1 0 0,0-1 15,-18 18-15,17-17 0,-17 35 16,-17-18-16,-1 1 16,-17-1-16,-18 18 15,35-36-15,-17 1 16</inkml:trace>
  <inkml:trace contextRef="#ctx0" brushRef="#br0" timeOffset="440224.8568">6403 9931 0,'-18'0'16,"36"0"0,35 0-1,-18 0-15,18 0 0,18 0 16,-36 0-16,35 0 16,-34 0-16,-1-18 15</inkml:trace>
  <inkml:trace contextRef="#ctx0" brushRef="#br0" timeOffset="440431.9973">6632 9737 0,'53'17'16,"-106"-34"-16,89 17 0,-19 17 0,1-17 15,52 18-15,-34-18 16,34 35-1,-52-17-15,-18 17 16,0-17-16,0 17 16,-35 36-16,-1-36 15,-52 53 1,53-53-16</inkml:trace>
  <inkml:trace contextRef="#ctx0" brushRef="#br2" timeOffset="465310.3278">4145 8819 0,'-17'0'94,"-1"-17"-94,0 17 16,-17 0-1,0-18-15,-54 18 16,54 0-16,-18 0 15,-17 0-15,17 0 0,-18 0 16,18 0-16,-17 0 0,-54 0 16,54-17-1,-1 17-15,-70-18 16,53 0-16,-71 18 16,89 0-16,-72 0 15,72 0-15,-71 0 16,70 0-16,-52 0 15,70 0-15,-18 0 16,36 0-16,-18 0 0,0 0 16,18 0-16,-18 0 0,35 0 15,-35 0 1,36 18-16,-1-18 0,1 0 0,-1 0 16,0 18-1,1-18-15,-1 17 16,0-17-16,1 0 15,-1 18 1,0-1-16,1-17 0,-1 18 16,1-18-16,17 18 15,-18-18 1,18 17-16,0 1 16,0 0-16,18-1 15,-18 1 1,0 0-16,0-1 0,17 18 15,-17-17 1,0 0-16,0-1 0,0 1 16,18 0-16,-18 17 0,0-17 15,0 17-15,0 0 0,0 36 16,0-36-16,0 0 16,-18 1-16,18-1 0,0 35 15,-17-34 1,17 17-16,0-18 15,0 0 1,0-17-16,0-1 0,0 1 0,0 0 16,17-1-1,-17 1-15,18 0 16,-18-1-16,17-17 16,1 18-16,0-18 15,17 0 1,-17 0-16,-1 0 15,1 0-15,0 18 0,34-18 16,-16 0-16,34 17 16,-34-17-16,52 0 15,-53 0-15,71 0 16,-53 0-16,0 0 16,53-17-1,-36 17-15,-17 0 0,53 0 16,0 0-1,-36 0-15,36 0 16,-53 0-16,18 0 16,-19 0-16,125 0 15,-107 0-15,-17 0 16,71 0-16,-71 0 16,0 0-16,0 0 0,52 17 15,-52-17-15,18 18 16,-18-18-16,-18 0 15,36 0 1,-36 0-16,-17 17 0,17-17 16,18 0-1,0 0-15,-18 0 0,0 0 16,-17-17-16,17 17 16,-17 0-1,-1 0 1,1 0-1,0 0 1,-1 0 0,-17-18-1,18 18-15,-18-17 16,18-1 15,-18 0-15,0 1-1,0-1 1,0 0-16,-18 1 16,18-1-1,0 0 1,0 1-16,-18-1 16,18-17-1,0 17-15,-17 1 16,17-1-16,0-17 0,0 17 15,0-17-15,0 17 0,0-70 16,0 35-16,0 18 16,0-1-16,17-16 0,-17-19 15,0 36 1,18-18-16,-18 17 16,0 1-16,0-18 15,18 36-15,-18-1 16,0 0-16,0 1 0,-18-19 15,0 19 1,-35 17-16,-35 0 16,35 17-16,-70 1 15,70-18-15,-88 35 16</inkml:trace>
  <inkml:trace contextRef="#ctx0" brushRef="#br2" timeOffset="469705.5873">12418 7267 0,'-18'0'32,"18"-17"-17,-17 17 17,-19 0-32,19 0 15,-1 17-15,-17-17 0,-1 0 16,-17 0-16,-52 0 15,34 18-15,-88-18 16,89 0-16,-107 0 16,89 0-16,-71 0 15,71 0-15,-53 18 16,88-18-16,0 17 16,-35-17-1,35 18 1,36-18-16,-1 0 0,18 17 0,-18 1 15,18 0 1,0-1 0,0 1-16,18 0 15,-18-1-15,0 1 0,0 0 16,0 34-16,0-34 16,18 53-1,-18-36-15,17 0 0,-17-17 16,0 17-16,18 0 15,-18-17-15,0 0 0,0 17 0,17-17 16,-17-1-16,0 19 16,0-19-16,0 1 15,18-1-15,-18 1 0,0 0 16,18-1-16,-18 1 16,17-18-16,1 18 15,0-18 1,-1 0-16,1 0 15,0 0-15,35 17 16,-18-17 0,0 0-16,0 18 0,36-18 15,17 0 1,-35 0-16,-18 18 0,71-18 16,-53 0-16,53 0 15,-53 0-15,0 17 16,0-17-1,0 0-15,17 0 0,54 0 16,-54 0-16,54 0 16,-19-17-1,1 34-15,-53-17 16,0 0-16,-18 18 0,18-18 16,35 17-16,-35-17 15,36 18-15,-54-18 16,18 0-16,-18 0 15,0 0 1,-17 0-16,0 0 0,-1 0 16,1 0-16,17 0 15,-17 0-15,-1-18 16,1 18-16,0 0 16,-1-17-1,-17-1 1,0 1-1,-17 17-15,17-18 16,0-17-16,-18 17 16,18 0-16,0-17 15,-18 0 1,18 0-16,0-18 16,0 17-16,0-52 15,0 35-15,0 18 16,0-18-16,0 0 0,18 0 15,-18 18-15,0 0 16,18-18-16,-18 35 16,0-17-16,17 17 15,-17 1-15,18 17 47,-36 0-31,1 0-1,-19 0-15,1 0 16,-35 17 0,-160-17-16,36-17 15,-35-1 1,0 0 0,-1 18-16</inkml:trace>
  <inkml:trace contextRef="#ctx0" brushRef="#br2" timeOffset="471799.9327">21625 6826 0,'-17'-17'16,"-1"17"-1,-35 0 1,18 0-16,0 0 0,-89 0 16,54 0-16,-89 17 15,71-17-15,-18 0 16,-124 36 0,125-36-16,-1 17 0,0-17 15,18 18-15,-89-1 16,124 1-16,-52 0 15,69-1-15,-17 1 0,18 17 16,17-35 0,1 36-16,17-19 15,0 18 1,0-17-16,0 17 16,0-17-16,-18 17 15,1 1-15,-1-1 16,0 0-16,1 0 15,17 36-15,0-53 16,0 52-16,0-52 16,0-1-16,17 19 15,1-19-15,17 1 16,-17-18-16,17 18 16,-17-18-16,35 0 15,-18 17 1,0-17-16,1 18 0,52 0 15,-35-1-15,17 1 0,71 17 16,-53-17-16,124-1 16,-106 1-1,141-18-15,-124 0 16,1 0-16,70 0 16,70 0-1,-175 0-15,34 0 16,-70 0-16,18 0 15,-36 0-15,-17 18 16,-1-18-16,-34 0 31,-1 0-15,18-18-16,-18 18 0,18-35 16,-17 17-16,17-35 15,-18 18-15,18-53 16,0 35-1,0 0-15,18-18 0,-1-52 16,-17 52-16,18 18 16,0-17-16,-18 17 0,17-71 15,-17 107 1,-17-36-16,-1 53 16,18-18-16,-35 1 15,-1 17 1,19 0-16,-19 0 0,-16 0 15,-1 0-15,-36 17 16,36-17-16,-17 0 16,17 0-16,-18 18 0,1-18 15,-1 18-15,1-18 16</inkml:trace>
  <inkml:trace contextRef="#ctx0" brushRef="#br2" timeOffset="473163.6422">30427 6297 0,'-18'0'16,"36"0"-16,-53 0 0,0 0 0,-36 0 16,18 0-16,-53 0 15,53-18-15,-88 18 16,53 0-16,17 0 15,-17 0-15,0-17 0,-53 34 16,88-17-16,-53 18 16,71-18-16,0 18 15,17-1-15,0-17 0,-17 36 16,35-1-16,0 0 16,0 0-16,0 18 15,0-17 1,-18 52-16,18-35 15,-35 35-15,35-53 16,-35 53 0,35-35-16,-18-17 0,18-1 15,0-17-15,0 52 16,0-35-16,18 18 16,0-35-16,-1 17 15,54 18 1,-54-53-16,72 18 15,-37-1-15,1-17 16,71 0-16,-36 0 16,0-17-16,124 17 15,-106 0-15,123 0 16,-123 0-16,-18 0 0,0 17 16,36-17-1,-71 0-15,-18 18 0,18-18 16,-18 0-1,-35-18 17,0 1-17,0-1 1,0 1-16,0-36 16,0 17-16,0-52 15,0 18-15,-17-89 16,17 88-16,-36-17 15,19 18-15,-19-19 0,1 19 16,-18 17-16,0 18 0,-35-1 16,35 36-16,18 18 15</inkml:trace>
  <inkml:trace contextRef="#ctx0" brushRef="#br1" timeOffset="487869.2799">5786 8855 0,'-18'0'94,"0"0"-78,-17 0-16,-18 0 15,18 0-15,-36 0 16,18 17-16,0-17 16,18 0-16,-53 0 15,53 0-15,-36 0 16,53 0-16,-17 0 15,18 0-15,-1 0 16,0 0-16,18 18 0,-17 0 16,17-1-16,17 19 15,-17-19-15,0 1 16,18 17-16,-18-17 16,18 52-16,-18-17 15,17-17-15,-17 87 16,18 0-1,-18-52-15,0-18 0,17 53 16,1-18 0,-18-53-16,0 1 15,0-1-15,0 0 0,18 0 16,-18-17-16,35 0 16,-17-1-16,-1-17 15,36 0-15,-17 0 16,-19 0-16,18 0 0,54 0 15,-36 18-15,35-18 16,-35 18-16,35-18 16,-53 17-1,0-17-15,18 0 16,-17-17 0,-19-1-16,-17 0 0,18-17 15,-18-36 1,0 54-16,0-18 0,0-54 15,0 36-15,0-70 16,-18 52-16,18 1 16,0-1-16,-17-70 15,-1 88-15,0-35 16,1 35-16,-1 35 16,0-17-16,1 18 15,-1-1-15,0 0 16,18 1-16,-17 17 0</inkml:trace>
  <inkml:trace contextRef="#ctx0" brushRef="#br1" timeOffset="488883.9084">14640 7355 0,'-17'-17'0,"17"-1"16,0 1-1,-18-19-15,0 36 16,-35-17-1,1 17-15,-54 17 0,53 1 16,-18 0-16,-52 17 16,70-18-16,-71 36 15,89-35-15,-18 0 0,18 17 16,0-17 0,17 17-16,0-18 0,1 54 15,17-36-15,17 18 16,1-18-16,35 36 15,-18-36-15,-17 1 0,52 17 16,-34-18 0,34 18-16,-35-36 15,18 19-15,18-1 16,-36-17-16,53-1 16,-35-17-16,-17 18 15,69-18-15,-52 0 0,71-18 31,-89 1-31,18 17 0,35-36 16,-70 19-16,17-36 16,-35 35-16,18-17 0,-18-36 15,-18 36-15,1-18 16,-1-18-16,-17 1 16,-18-54-16,-36 36 15,54 53 1,0 0-16,17 17 0,-52 18 15,52 18-15,0 17 16</inkml:trace>
  <inkml:trace contextRef="#ctx0" brushRef="#br1" timeOffset="489886.0208">23142 6756 0,'0'-18'15,"-17"18"-15,-1 0 16,0 0-16,-17 0 0,-53 18 16,35-18-16,0 17 15,-18 1-15,1 0 16,-54-1-16,72 1 15,-37 0 1,54-1-16,17 1 0,1-1 16,-1 19-16,18-1 0,18 18 15,-1-18 1,1 0-16,0 18 0,-1-17 16,1-1-16,0 0 15,-18 1-15,0-1 0,0 35 16,-18-34-16,18-1 15,-18 0-15,18 0 0,-17-17 16,17 35-16,0-35 16,17-1-16,1 1 15,17 0-15,1-1 0,16-17 16,54 35-16,-53-17 16,53 0-1,-53-18-15,0 17 0,53-17 16,-53 0-16,17-17 15,36-19-15,-53 19 16,35-36-16,-53 35 16,1 1-16,-36-19 15,17 19-15,-34-54 16,17 36-16,-53-53 16,17 35-16,-16 18 0,-37-71 15,54 70-15,-35-34 16,34 35-1,1-1-15,35 19 16</inkml:trace>
  <inkml:trace contextRef="#ctx0" brushRef="#br1" timeOffset="491032.9197">32579 6279 0,'-88'0'15,"35"0"-15,-53 0 16,53 0-16,-53 0 15,53 0-15,-35-17 16,53 17 0,17 0-16,-17-18 15,17 18-15,18 18 32,0 17-32,-17-17 15,17-1-15,-18 54 16,0-36-16,-17 53 15,0-35-15,-18 36 16,35-37-16,-17 54 16,17-53-16,1 18 15,-1-54-15,1 36 16,17-35-16,-18 17 16,18-17-1,18-1 1,17 1-16,18 0 15,0-1 1,52 1-16,-52-18 0,71 18 16,-54-1-1,54 1-15,17 0 16,-53-18 0,-17 0-16,70 17 15,-71-17-15,-17 18 0,-17-18 16,-1 0-16,0 18 0,-17-18 15,-1 0-15,1 0 0,-18 17 16,0-34 0,18-1-16,-18 0 15,0 1-15,0-19 16,0-52-16,0 35 0,0 0 16,-18-17-16,0-89 15,1 88-15,-1-17 16,-35-53-1,18 88-15,-36-35 16,36 70-16,-18 1 16,18 17-16,17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36:06.3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12506 4039 0,'0'0'0,"-18"18"16,-35 35-16,18 17 16,0 19-16,0-1 15,-54 141-15,54-105 16,-18 105-1,53-35-15,18-88 16,52 53-16,-34-107 0,17 1 16,0-17-1,17-19-15,-17 1 0,0-18 0,53 0 16,-71-18-16</inkml:trace>
  <inkml:trace contextRef="#ctx0" brushRef="#br0" timeOffset="416.4873">13247 4586 0,'-18'-18'16,"36"36"-16,-53-36 0,-1 18 0,19 18 15,-19 17-15,1 1 0,0 17 16,-18 70-16,18-35 16,17-17-16,0 52 15,36-70-15,35 35 16,0-35-16,-18-35 0,18 0 16,53 17-1,-71-35-15,18 0 0,35-35 16</inkml:trace>
  <inkml:trace contextRef="#ctx0" brushRef="#br0" timeOffset="734.942">13600 5027 0,'0'0'15,"-18"0"-15,0 0 0,1 35 16,17 1-16,0-1 0,17 53 15,-17-53 1,53 36-16,-17-53 16,34 17-16,-17-35 15,0 0-15,-18-18 0,18-17 16,18-36 0,-36 36-16,-17-53 15,-18 35-15,-53-35 16,17 53-16,1 17 0,-18 0 15,-53-17 1,71 35-16,-18 0 0,18 18 16,17-1-16,18 19 15,18-36-15</inkml:trace>
  <inkml:trace contextRef="#ctx0" brushRef="#br0" timeOffset="1205.746">14252 4815 0,'18'53'16,"-36"-106"-16,36 142 0,-18 16 15,0-52-15,0 88 16,0-70 0,0 35-16,18-53 15,-18 0-15,0-36 16,17-34-1,-17-19-15,0-16 16,0-54 0,18 35-16,-18-105 15,0 105-15,0 1 16,0 17-16,0 17 0,0 54 16,17 0-16,1 105 15,0-52-15,-1-1 16,1 1-16,0-18 0,52 35 15,-35-53-15,54 18 16,-54-53-16,35-17 16,-34-1-16,-1-35 15,-17 0 1,-18-53-16,0 53 16,-36-105-1,1 87-15,0 36 16,35 52 15,17 19-15</inkml:trace>
  <inkml:trace contextRef="#ctx0" brushRef="#br0" timeOffset="1589.1664">15028 4851 0,'0'0'0,"0"-18"15,18 18-15,0-18 16,-1 18 0,-17 18-1,18 17-15,-18 1 0,18 69 16,-1-34-16,1 52 15,-1-52-15,19 53 16,-1-72 0,18 1-1,0-53-15,-18 0 0,-17-35 16,17-53-16,-17 35 16,-1 0-16,1-53 15,-18 36-15,18-107 16,-18 142-1,0 17-15,-18 18 16,0 0-16,18 36 0,-17 17 16</inkml:trace>
  <inkml:trace contextRef="#ctx0" brushRef="#br0" timeOffset="1869.7668">15593 4110 0,'70'123'16,"-140"-246"-16,193 317 15,-70-106-15,53 71 16,-53-71-16,-18 0 0,36 89 15,-54-89-15,1 71 16,-18-89-16,-18 54 16,1-89-16,-1 18 15,-35-36-15,18 19 0,0-19 16</inkml:trace>
  <inkml:trace contextRef="#ctx0" brushRef="#br0" timeOffset="14269.0781">9349 6897 0,'0'0'16,"0"-35"-16,-18 35 0,0 0 15,-35 52 1,36-16-16,-1 105 15,1-53-15,17 0 16,0 106-16,17-106 16,1 1-16,-1-1 0,1 0 15,53 36-15,-18-72 16,-18-16-16,71 34 16,-71-52-16,0-18 15</inkml:trace>
  <inkml:trace contextRef="#ctx0" brushRef="#br0" timeOffset="14674.1711">9807 7832 0,'36'123'15,"-72"-246"-15,89 299 0,-35-123 16,17 18-1,-17-54-15,-1 1 16,1-18-16,-36-53 16,1 0-16,-19-70 15,1 52-15,18 0 16,-1-34-16,0 16 0,1-122 16,17 123-1,53-18-15,-1 70 16,37 19-16,-36 17 15,17 35 1,-35 0-16,1 1 0,-36-1 16,17 18-16,-17-18 0,-53 36 15,18-36-15,-71 18 16,53-36-16,0 1 16,18 0-16,0-18 0,0 0 15,52 0 1,1 0-1</inkml:trace>
  <inkml:trace contextRef="#ctx0" brushRef="#br0" timeOffset="15021.5615">10583 7320 0,'0'0'0,"-17"0"0,-36 35 15,35-17-15,1 17 16,-19 71 0,36-35-16,-17 70 15,34-88-15,19 0 16,-1-18-16,18 0 0,0-17 0,0-18 16,-1 0-16,72-35 15,-71-1-15,17-52 16,-34 35-16,-36-53 15,-18 53-15,0 1 16,-35-1-16,1 17 0,-1 1 16,-53-18-16,53 53 15,18 0-15,-1 0 0,1 35 16,35-17 0,0 17-16,35-17 0,1 0 15</inkml:trace>
  <inkml:trace contextRef="#ctx0" brushRef="#br0" timeOffset="15344.337">11395 7320 0,'0'0'16,"-18"18"-16,0-18 16,1 35-16,-1 0 0,-17 18 0,17 0 15,1 18-15,17-1 16,0-17-16,35 18 0,0-18 15,53 17-15,-35-52 16,71 0-16,-71-36 16,88-17-1,-88-1-15,-18-17 0,0 0 0,-17 1 16,-18-1-16,-18 0 16,-52-53-16,17 71 15,-53-36-15,-18 36 16,72 17-1,16 18-15,1 0 0,17 18 16,18-1-16,36 36 16,-1-53-16</inkml:trace>
  <inkml:trace contextRef="#ctx0" brushRef="#br0" timeOffset="15643.7626">12012 7250 0,'35'0'16,"1"35"-16,-19 18 15,1-18 1,-18 106-16,0-70 16,-18-1-16,18 1 0,0 52 15,18-87-15,0 17 16,34-36-1,19-17 1,-36 0-16,54-35 16,-54 35-16,0 0 0,18-18 15,-35 18-15,-1 18 16</inkml:trace>
  <inkml:trace contextRef="#ctx0" brushRef="#br0" timeOffset="15965.4196">12647 6756 0,'0'0'0,"71"88"15,-18-18-15,35 72 16,-53-54-16,71 88 16,-53-88-16,-18 1 15,0-19-15,1 18 16,-19-17-16,-17 52 15,-17-70-15,-54 53 16,36-71-16,-18 1 16,-18-1-16</inkml:trace>
  <inkml:trace contextRef="#ctx0" brushRef="#br0" timeOffset="19487.4621">14323 9402 0,'-35'-18'16,"17"18"-1,-17 0 1,-18 70-16,35-17 0,-17 106 16,17-53-16,18 0 15,0 141 1,18-141-16,-1-1 0,54 72 15,-18-124-15,0 17 16,-18-34-16,53 34 16,-35-52-16,18-1 15,-54-17-15,1-17 16</inkml:trace>
  <inkml:trace contextRef="#ctx0" brushRef="#br0" timeOffset="19737.504">14799 9790 0,'18'17'16,"-18"19"-16,0 16 0,17 90 15,-17-72-15,0 36 0,18-18 16,-18 0-16,18 1 15,-18-37-15,17 1 0,1 0 16,0-17-16,-1-19 16,1 18-16,-1-35 0,1 0 15,-18-17-15,0-18 0</inkml:trace>
  <inkml:trace contextRef="#ctx0" brushRef="#br0" timeOffset="19909.2646">14870 9860 0,'53'0'0,"-106"0"0,141 0 0,-18-17 15,-17 17-15,0-18 0,18 0 16,70-17-16,-106 17 16,18 18-16,-71 0 15,1 36 1</inkml:trace>
  <inkml:trace contextRef="#ctx0" brushRef="#br0" timeOffset="20052.0462">14940 10319 0,'0'0'0,"106"0"0,35-18 16,-70 0-16,17 1 15,35-1-15,-70 18 16,0 0-16,-18 0 15</inkml:trace>
  <inkml:trace contextRef="#ctx0" brushRef="#br0" timeOffset="20353.9694">16122 9860 0,'-71'0'0,"142"0"0,-177 0 15,0 53 1,53-18-16,18 1 0,-18 69 16,36-52-16,17 71 15,17-71-15,54 35 16,-36-53-16,88 18 15,-70-53-15,18 18 16,17-18 0,-35-18-16,-18 1 0,18-19 15</inkml:trace>
  <inkml:trace contextRef="#ctx0" brushRef="#br0" timeOffset="20620.361">16439 9472 0,'0'0'16,"53"0"-16,-35 35 0,17 1 0,36 87 15,-36-35-15,0-17 16,1 17-16,-1-17 0,36 87 15,-36-69-15,35 52 16,-70-71 0,0 54-16,-17-71 15,-19 0-15,-69 70 16,52-70-16</inkml:trace>
  <inkml:trace contextRef="#ctx0" brushRef="#br0" timeOffset="25214.1232">17463 5080 0,'-18'0'15,"36"0"-15,-18 0 0,35 0 16,35 0 0,1 0-16,17 0 0,106 0 15,-70 0-15,105 0 16,-123 0-16,70-18 15,-123 1-15,0 17 16,-35 0-16,-71 0 16</inkml:trace>
  <inkml:trace contextRef="#ctx0" brushRef="#br0" timeOffset="25509.3031">18098 4745 0,'-18'0'16,"-70"35"-16,17-17 15,1 17-15,-19-17 16,-52 52-16,71-34 15,-36 34-15,71-52 16,35-1-16,0 19 0,0-19 16,35 1-16,0 0 0,89 34 15,-54-34-15,1 0 16,17 17-16,-35 0 0,0 1 16</inkml:trace>
  <inkml:trace contextRef="#ctx0" brushRef="#br0" timeOffset="29291.1268">14093 7549 0,'36'0'16,"-1"0"-16,0-17 16,36 17-16,-1-18 0,124 1 15,-105-19-15,105 19 16,-124-1-16,-17 0 16,0 18-16,0-17 15,-35-1-15,-1 18 0,-17-18 16,0 1-16</inkml:trace>
  <inkml:trace contextRef="#ctx0" brushRef="#br0" timeOffset="29584.8336">14376 7214 0,'-53'53'15,"106"-106"-15,-159 142 0,53-54 0,-35 18 16,35-18-16,18 0 0,-1 18 16,19-35-1,34 35-15,1-18 16,17-17-16,71 17 15,-35-35-15,52 35 16,-52-35-16,17 35 16</inkml:trace>
  <inkml:trace contextRef="#ctx0" brushRef="#br0" timeOffset="30235.9665">17903 10248 0,'106'-17'16,"-17"17"-16,-1-18 0,141 0 15,-106 1-15,107-1 16,-142 18-16,18 0 16,-71 0-16,-17 0 15</inkml:trace>
  <inkml:trace contextRef="#ctx0" brushRef="#br0" timeOffset="30538.8019">18274 9931 0,'0'0'0,"-18"0"15,-35 35-15,18-17 16,-88 35-1,52-1-15,-35 19 16,71-36-16,0 18 0,-1 18 16,36-36-16,53 36 15,0-54-15,53 36 16,-53-35 0,18-1-16,-1-17 0,36 36 15,-71-19-15</inkml:trace>
  <inkml:trace contextRef="#ctx0" brushRef="#br0" timeOffset="58921.4103">20461 4180 0,'18'-35'0,"-36"70"0,53-87 15,18 34-15,-17 0 16,52 18-16,-35 0 15,0 18-15,0 0 16,17-1-16,18 36 16,-52-18-16,-1 18 0,0 0 15,0 71-15,-35-54 16,0 89 0,-17-71-16,-1 0 0,0 18 15,1 0-15,-1 0 0,-35 106 16,36-107-16,-1 125 15,18-125-15,-18 125 16,36-142-16,-18 18 16,18 0-16,17-18 0,35 71 15,-34-71-15,17-35 16,0 17-16,0-17 0,-1-18 16,1 18-16,18-17 15,52-1-15,-17 0 16,-71-35-16,54 0 15,-54-17 1,-17 17-16,-1-18 16,-17 0-16,-35 1 15,17-1-15,-17 18 16,0 0-16,-1 0 0,1 0 16,-18 18-16,-35 17 15,35 0-15,-35 71 16,53-35-16,-1-1 0,1 18 15,0 124 1,17-89-16,18 89 0,0-88 16,18-1-16,-18 1 0,35 158 15,-17-141 1,52 176-16,-34-140 16,34 140-16,-35-158 15,54 106 1,-54-160-16,0 1 0,18 88 15,-35-123-15,-18-1 16,0 19-16,0-54 16,-53 35-16,18-52 15,-1 0-15,-17-1 0,-88 36 16,71-35-16,-124 52 16,88-34-16,-18-1 15,-140 36 1,-54-18-1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5" y="129288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2" y="3718679"/>
            <a:ext cx="7353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 simple convolution network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Example </a:t>
            </a:r>
            <a:r>
              <a:rPr lang="en-US" dirty="0" err="1"/>
              <a:t>ConvNet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970F20-927D-4FBB-8978-F9D4B1C29FDC}"/>
                  </a:ext>
                </a:extLst>
              </p14:cNvPr>
              <p14:cNvContentPartPr/>
              <p14:nvPr/>
            </p14:nvContentPartPr>
            <p14:xfrm>
              <a:off x="438120" y="171360"/>
              <a:ext cx="11436840" cy="624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970F20-927D-4FBB-8978-F9D4B1C29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162000"/>
                <a:ext cx="1145556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Types of layer in a convolutional network: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631" y="1508443"/>
            <a:ext cx="394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- Convolution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631" y="2411037"/>
            <a:ext cx="394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- Pooling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631" y="3313630"/>
            <a:ext cx="394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- Fully connected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E04201-C594-47DF-88FE-7EA0A4039ADF}"/>
                  </a:ext>
                </a:extLst>
              </p14:cNvPr>
              <p14:cNvContentPartPr/>
              <p14:nvPr/>
            </p14:nvContentPartPr>
            <p14:xfrm>
              <a:off x="3314880" y="1454040"/>
              <a:ext cx="4559400" cy="254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E04201-C594-47DF-88FE-7EA0A4039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5520" y="1444680"/>
                <a:ext cx="4578120" cy="25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Convolutional Neural Networks</vt:lpstr>
      <vt:lpstr>Example ConvNet</vt:lpstr>
      <vt:lpstr>Types of layer in a convolutional network: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214</cp:revision>
  <dcterms:created xsi:type="dcterms:W3CDTF">2017-07-10T20:19:53Z</dcterms:created>
  <dcterms:modified xsi:type="dcterms:W3CDTF">2017-10-08T23:38:36Z</dcterms:modified>
</cp:coreProperties>
</file>