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3836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01:37.3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11201 5009 0,'17'0'47,"-17"-17"-47,18 17 16,0 0-1,-1 0 16,19 0-31,-19-18 16,1 18-16,-1 0 0,1-17 16,35 17-16,-35 0 15,-1-18-15,36 18 16,-35 0-16,-1 0 16,1 0-16,0 0 0,35 18 15,-36-18-15,19 0 16,-19 0-16,36 0 15,-35 0-15,52 0 16,-52-18-16,35 18 16,-18 0-1,0 0-15,1 0 0,-1 0 16,-17 0-16,17 0 0,0 0 16,36-18-16,-36 18 15,53 0 1,-52 0-16,34 0 15,-35 0-15,54 0 16,-54 0-16,53 0 16,-35 0-16,0 0 0,53 0 15,-53 0-15,-18 0 16,71 0 0,-18 0-1,-53 0-15,18 0 0,35 0 16,-35 18-16,35-18 15,-35 0-15,53 0 16,-53 18-16,35-18 16,-35 0-16,0 0 15,35 0-15,-35 0 16,53-18 0,-53 18-16,18 0 0,52-18 15,-52 1-15,-1 17 16,71-18-16,-17 0 15,-54 18-15,1 0 16,52-17 0,-52 17-16,70 0 0,-71 0 15,1-18-15,17 18 16,-17 0-16,17 0 0,88 0 16,-87 0-16,87 18 15,-88-18-15,71 0 16,-89 0-16,107 0 15,-107 0-15,107 0 16,-89 0-16,88 0 16,-105 0-1,17 0-15,0 0 0,89 0 16,-71 0-16,105-18 16,-123 0-1,1 18-15,-19-17 0,89 17 16,-89 0-16,1-18 15,0 18-15,-19 0 0,1 0 16,18 0-16,-53 0 16,-18-17-1,-18 17 1,-17 0 0</inkml:trace>
  <inkml:trace contextRef="#ctx0" brushRef="#br0" timeOffset="30423.3927">15946 7338 0,'0'17'31,"17"-17"-31,1 0 15,-1 0 1,1 18-16,17-18 0,18 0 16,0 0-16,18-18 15,-18 18 1,-18 0-16,0 0 0,36 0 16,-36 18-16,0-18 15,-17 0-15,0 0 16</inkml:trace>
  <inkml:trace contextRef="#ctx0" brushRef="#br0" timeOffset="65282.241">16387 3193 0,'-18'0'0,"36"-18"32,-1-17-17,-17-1-15,35-69 16,-17 52-1,0-18-15,17 1 0,-17-19 16,17 19-16,18-89 16,-36 89-16,19-36 15,-19 70-15,-17 19 0,18-1 16,-18 1 0,0 34-16,-18 1 15,1-1-15</inkml:trace>
  <inkml:trace contextRef="#ctx0" brushRef="#br0" timeOffset="65688.5346">16228 2858 0,'0'35'15,"0"-70"-15,0 87 0,17-34 0,-17 53 16,18-36 0,0 35-16,-1-52 15,1 35-15,35-35 16,-35-1-16,17-34 16,35-19-16,-34 1 15,34-35 1,-52 17-16,17 17 0,-17 1 15</inkml:trace>
  <inkml:trace contextRef="#ctx0" brushRef="#br0" timeOffset="66461.0059">17780 3210 0,'-18'0'16,"18"-17"0,18-36-1,17-53-15,1 35 16,-1 1-16,53-124 16,-35 88-16,35-88 15,-53 123-15,1 1 16,-19 17-16,1 0 0,0 35 15,-18-17-15,0 17 16,-18 18-16,-17 36 16</inkml:trace>
  <inkml:trace contextRef="#ctx0" brushRef="#br0" timeOffset="66922.1832">17639 2946 0,'18'-18'16,"-1"18"-16,1 0 15,-18 18 1,0 35-1,0-18-15,17 35 16,-17-34 0,18 17-16,0-36 15,-1-17-15,19 0 0,17-17 16,-36 17-16,18-36 16,1 19-16,-1-19 15,-17 1-15,17 18 0,0-19 16</inkml:trace>
  <inkml:trace contextRef="#ctx0" brushRef="#br0" timeOffset="75449.1519">4851 10813 0,'17'0'125,"1"0"-109,0 0-1,-1 0 1,1 17-1,0-17 1,17 0 0,-18 0-16,19 0 15,-19 0-15,19 0 16,-19 0-16,19 0 16,-19 0-16,36 0 15,-35 0-15,17 0 16,0-17-16,18 17 15,-35 0 1,70 0-16,-53 0 16,18-18-16,0 18 0,35 0 15,-35-18-15,0 18 16,-18 0-16,18 0 0,-17 18 16,52-18-1,-35 0-15,35 0 16,-35 0-16,53 0 15,-53 0-15,0 0 16,-1 0-16,1 0 0,53 0 16,-70 0-16,69 0 15,-34 0-15,-18 0 16,70 0-16,-70 0 16,35-18-1,-35 36-15,-35-18 16,-18 18-1,0 17-15,0-17 16,-18-18-16</inkml:trace>
  <inkml:trace contextRef="#ctx0" brushRef="#br0" timeOffset="78051.2881">10195 10989 0,'-17'0'15,"17"-18"1,17 36 15,19-18-31,-19 18 16,1-18-16,70 17 15,-35-17-15,35 0 16,0 0-16,18 0 0,18-17 16,-1 17-16,18 0 0,141 0 15,-123-18-15,-18 18 16,159-18-16,-159 18 16,124-17-1,-177 17-15,0 0 0,-35 0 16,0 0-16,-18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03:32.9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10601 15716 0,'-18'0'16,"36"0"-16,-18 18 16,18-18-16,35 18 15,-18-18-15,18-18 16,70 0-1,-52 1-15,-1-1 0,1 0 16,-1 18-16,54-35 16,-71 35-16,0-18 0,17 1 15,-52 17-15,0-18 16,-18 1-16</inkml:trace>
  <inkml:trace contextRef="#ctx0" brushRef="#br0" timeOffset="245.328">11218 15716 0,'0'71'16,"0"-142"-16,0 195 0,18-71 0,35 35 15,-35-35-15,17 0 16,0-18-16,36 71 16,-54-71-16,1 0 0,-18 18 15,0-17-15,-18-1 16,1 0-16,-19-17 0,1 17 0,-18-17 15,-88-1 1,71 1-16,-54-18 16,53-18-16,1 18 0,17 0 15,-35-17-15,70 17 16,1-18-16</inkml:trace>
  <inkml:trace contextRef="#ctx0" brushRef="#br0" timeOffset="1163.9136">11889 16281 0,'-36'17'16,"19"1"-16,-19 35 16,36-35-16,-17 17 15,17 0-15,0 0 0,17-17 0,1 17 16,17 1-1,1-36-15,-19 0 0,54 0 16,-54 0-16,36-36 16,-35 19-16,0-1 15,-18 0-15,0 1 16,0 34 15,0 19-31,17-19 16,1 1-16,0 0 15,17-1 1,0-17-16,-17-35 16,-1 35-16,-17-53 15,-17 35-15,-19-17 16,19 35-16,-36-35 16,35 35-16,-17-18 15</inkml:trace>
  <inkml:trace contextRef="#ctx0" brushRef="#br0" timeOffset="1485.9575">12400 16457 0,'0'0'0,"0"18"16,0 17-16,0-17 15,18-36 32,-18-17-31,0 17-16,0 0 0,0 1 16,17-1-16,-17 1 0,36-1 15,-19 36 1,1 17-16,-18-18 15,0 1-15,0 35 16,0-35-16,18-1 0,-18 1 16,17 0-16,1-18 15,-18-18 1</inkml:trace>
  <inkml:trace contextRef="#ctx0" brushRef="#br0" timeOffset="1656.727">12647 16351 0,'18'0'15,"-1"0"-15,19 0 16,-19-17-16,1-1 16,0 18-16,-1 0 15,-17-18 1</inkml:trace>
  <inkml:trace contextRef="#ctx0" brushRef="#br0" timeOffset="1829.9911">12700 16104 0,'0'0'0,"0"36"16,0-1-16,0 0 15,0 18-15,0-18 0,0 18 0,0 18 16,18-36-16,-18 0 15,17 1-15,-17-19 0,18 1 16,-18 0 0</inkml:trace>
  <inkml:trace contextRef="#ctx0" brushRef="#br0" timeOffset="2269.2039">12841 16475 0,'0'0'16,"18"0"-16,-1 0 15,1-18 1,0 0-16,-18 1 16,0-1-1,-18 18-15,18-17 0,-18 17 16,1 0-16,-1 17 16,18 1-16,-18 17 15,36 18-15,-18-35 16,18-1-16,-1 1 0,36 17 15,-17-35-15,-19 0 16,19 0-16,-19-17 16,1-1-16,-1 0 15,-17 1-15,0-1 0,18-17 16,-18 17-16,0 0 16,18 18-16,-18-17 0,17 17 15,1 0 1,-18 17-16,0 1 15,18 0-15,-1-18 16,-17 17-16,18-17 16,0 0-16,-1 0 15,1 0-15,-1 0 16,1 18 0</inkml:trace>
  <inkml:trace contextRef="#ctx0" brushRef="#br0" timeOffset="2625.984">13370 16351 0,'18'0'47,"0"0"-47,-1 0 0,18 0 16,-17 0-16,17-17 15,-17 17 1,-18-18-16</inkml:trace>
  <inkml:trace contextRef="#ctx0" brushRef="#br0" timeOffset="2781.5908">13458 16228 0,'0'0'15,"0"35"-15,0 0 0,0 1 16,0-1-16,18 53 16,-18-53-16,0 36 15,18-53-15,-18-1 16</inkml:trace>
  <inkml:trace contextRef="#ctx0" brushRef="#br0" timeOffset="3242.9131">14005 15117 0,'-53'35'16,"106"-70"-16,-141 105 0,18 54 15,34-36-15,1 141 16,35-123-16,-18 0 15,36 88 1,0-106-16,52 18 16,-17-53-16,53 0 15,-53-36-15,70 1 16,-70-36-16</inkml:trace>
  <inkml:trace contextRef="#ctx0" brushRef="#br0" timeOffset="3511.8413">14570 15558 0,'-53'52'15,"106"-104"-15,-141 140 0,70-35 0,0 17 16,18 71-16,0-88 15,0 18-15,36-36 0,-19 18 16,18-18-16,18 1 0,36-19 16,-37 1-16,-16-18 15,17 0-15,-18 0 16,0-35-16,-17 17 16,0 0-16</inkml:trace>
  <inkml:trace contextRef="#ctx0" brushRef="#br0" timeOffset="3949.31">15258 16104 0,'0'0'0,"-18"18"15,0 17-15,1-17 16,-1 17-16,0-17 15,1-1-15,-1 1 16,1 0 0</inkml:trace>
  <inkml:trace contextRef="#ctx0" brushRef="#br0" timeOffset="4387.8907">15822 15522 0,'0'0'16,"-18"-35"-16,1 17 0,-54 18 16,36 18-1,-36 53-15,54-19 16,-18 72-16,35-54 15,0 1-15,0-18 16,0 0-16,35 35 16,0-53-16,36 18 15,-54-53-15,54 0 16,-54 0-16,19-35 16,-19 17-16,-17-17 15,0 17-15,0 1 16,0 34 15,18 1-15,-18 0-1,18-1 1,-1-17-16,1 18 16,-18 0-16,18-18 15</inkml:trace>
  <inkml:trace contextRef="#ctx0" brushRef="#br0" timeOffset="4649.8985">16087 15187 0,'0'0'16,"35"-18"-16,-17 18 0,35 53 15,-18-17-15,18 122 16,-18-69-16,0 16 0,-17 1 16,35 88-16,-36-106 15,1 71-15,-18-88 16,-18 17 0,-17-35-16,-35 35 15,17-53-15</inkml:trace>
  <inkml:trace contextRef="#ctx0" brushRef="#br0" timeOffset="5967.7966">17127 15804 0,'18'0'15,"0"0"-15,-1 0 16,19 0-16,-19 0 15,54 0-15,-54 0 0,19 0 16,-19 18-16,1-18 16</inkml:trace>
  <inkml:trace contextRef="#ctx0" brushRef="#br0" timeOffset="6079.4169">17216 16069 0,'70'0'0,"-140"0"0,175 18 16,-52-18-16,-17-18 16</inkml:trace>
  <inkml:trace contextRef="#ctx0" brushRef="#br0" timeOffset="7925.306">19632 15134 0,'18'18'0,"-1"35"16,1 0 0,0 88-16,-18-53 15,0 124-15,0-107 16,0-16-16,0-1 0,0 0 16,17-35-16,-17 53 15,0-71-15,18 0 16,0-35-16</inkml:trace>
  <inkml:trace contextRef="#ctx0" brushRef="#br0" timeOffset="8136.958">19756 15134 0,'35'71'15,"-70"-142"-15,105 212 0,-35 18 16,1-53-16,-19-18 0,19 88 16,-36-87-16,35 52 15,-35-71-15,0-17 16,0 0-16,0-18 0,0 1 16,0-19-1</inkml:trace>
  <inkml:trace contextRef="#ctx0" brushRef="#br0" timeOffset="8704.533">20461 15769 0,'-53'-17'16,"106"34"-16,-123-17 0,34 0 16,1 71-1,17-36-15,1 18 0,-1 53 16,18-53-16,18 35 16,17-70-16,36 17 15,-36-18-15,71-34 16,-71-1-16,36-35 15,-54 18 1,1-36-16,-18 18 16,-35 1-16,17 16 15,0 19-15,-17 17 16,35 35 0,0 18-1,18-18-15,35 18 16,-36-35-16,18-1 0,18 1 15,-17 0-15,17-1 16,-36-17-16,1 0 16</inkml:trace>
  <inkml:trace contextRef="#ctx0" brushRef="#br0" timeOffset="8953.7325">20867 15046 0,'0'0'15,"35"0"-15,0 0 0,-17 18 16,53-18-16,-36 0 15,0 17-15,-17-17 16</inkml:trace>
  <inkml:trace contextRef="#ctx0" brushRef="#br0" timeOffset="9119.1735">20937 15152 0,'0'70'16,"0"-140"-16,18 158 0,0-17 15,-1-54-15,1 1 16,0-1-16,-1 1 16,18 0-16,-35-1 15,36-17 1,-36-17-16</inkml:trace>
  <inkml:trace contextRef="#ctx0" brushRef="#br0" timeOffset="9799.7407">21255 15363 0,'0'18'16,"18"0"0,-1-36-1,1 18-15,-18-18 0,35-17 16,-17 0 0,-1 17-16,-17-17 0,18-18 15,-18 18-15,0 0 16,0-1-1,-18 1-15,1 35 16,-1 0 0,18 18-16,-18 35 15,18-18-15,0 35 16,0-34-16,18-1 0,0 0 16,-1 0-16,36 1 15,-35-19-15,35-17 16,-36 0-16,1-17 15</inkml:trace>
  <inkml:trace contextRef="#ctx0" brushRef="#br0" timeOffset="10183.4818">21555 14993 0,'17'18'32,"1"-18"-32,17 0 15,1 0-15,-1 0 16,-18 0-16,19 0 16,-36 17-1,0 19 1,0-19-16,0 54 15,0-36-15,17 36 16,1-54-16,0 36 16,-18-18-16,17-17 0,-17 0 15,-17-18 17,-1 0-17,0 0-15,1 0 16,-36 0-16,35 17 15,1-17-15</inkml:trace>
  <inkml:trace contextRef="#ctx0" brushRef="#br0" timeOffset="11385.8034">22137 14975 0,'0'-17'16,"0"34"-1,0 19 1,-18-1-16,1 0 0,17 36 15,0-36-15,17 36 16,-17-36-16,35 18 16,1-36-1,-1 19-15,0-19 16,1-17-16,-19 0 16</inkml:trace>
  <inkml:trace contextRef="#ctx0" brushRef="#br0" timeOffset="11718.0716">22507 15099 0,'0'-18'15,"-17"18"1,-1 0 0,18 18-16,-35 17 15,35-17 1,-18 35-16,18-18 16,0-17-16,18 35 15,-1-36-15,19 18 16,-1-35-16,18 0 15,-36 0-15,19 0 16,-19 0-16,19-17 16,-36-1-16,0 1 15</inkml:trace>
  <inkml:trace contextRef="#ctx0" brushRef="#br0" timeOffset="12052.8859">22807 14887 0,'35'0'16,"1"18"-16,17 17 16,-36 0-16,1 1 15,17-1-15,-17 18 0,-1-18 16,1 0-16,0 18 0,-18 18 16,0-36-1,-18 0-15,0-17 0,1 17 16,-1-17-16,0 0 0,1-1 15</inkml:trace>
  <inkml:trace contextRef="#ctx0" brushRef="#br0" timeOffset="13419.1339">23618 15946 0,'18'17'15,"0"-17"-15,52 0 16,-17-17-16,53 17 16,-53-18-16,18 18 15,-54 18-15,18-18 16</inkml:trace>
  <inkml:trace contextRef="#ctx0" brushRef="#br0" timeOffset="14282.497">25047 15822 0,'0'-35'15,"-17"17"-15,-19-17 16,19 35-16,-36-18 16,35 18-16,-52 53 15,17-18-15,17 18 16,19 0-16,-19 0 0,19 0 15,17 35 1,0-52-16,53 34 16,-18-52-16,18-1 0,35-17 15,-35 0-15,0-17 16,18-18 0,-36 17-16,-18-17 0,1-1 15,-18-34-15,0 34 16,0 1-16,-18 18 0,1-19 15,-1 36-15,-17-17 16,35 34-16,-18 1 0,18 0 16,18 52-1,0-35-15,34 18 16,19 18-16,-36-53 16,53 17-16,-70-18 15,35 1-15</inkml:trace>
  <inkml:trace contextRef="#ctx0" brushRef="#br0" timeOffset="14698.8936">25259 14975 0,'0'-17'0,"0"34"16,18-34-16,34-1 16,-16 18-16,34-17 15,-52-1-15,35 18 16,-36 0-16,-17 18 15,-17-18 1</inkml:trace>
  <inkml:trace contextRef="#ctx0" brushRef="#br0" timeOffset="14882.5638">25277 15134 0,'0'0'0,"17"18"0,1 52 15,-18-34-15,17 34 16,1-35-16,0-17 16,-1 17-16,1-17 0,0 0 15,17-1-15,-17 1 16,-1-18-16,1 0 0,-1-18 16</inkml:trace>
  <inkml:trace contextRef="#ctx0" brushRef="#br0" timeOffset="15226.5196">25629 15434 0,'18'18'16,"-36"-36"-16,54 36 0,-19-36 15,36-17 1,-35-1-16,17 19 15,0-54-15,-35 36 16,18 17-16,-18-17 0,0-35 16,-18 34-16,18 1 15,-17 17-15,-1-17 0,18 17 16,-18 1-16,1 17 16,-1 35-16,1 18 15,17-18-15,0 53 16,17-52-16,1 34 15,-1-52-15,36 35 16,-17-36-16,-1-17 16,0 0-1</inkml:trace>
  <inkml:trace contextRef="#ctx0" brushRef="#br0" timeOffset="15757.2404">26017 14958 0,'18'-18'16,"0"18"-1,17 0-15,-17 0 16,17 0 0,-18-17-16,1 17 15,0 0-15,-1 0 0,1 0 16,-18 17 15,0 18-15,0 1-16,0-19 15,0 19-15,18-1 0,-18 0 16,17 0-16,1 36 16,-18-36-16,18-17 0,-18 35 15,0-36-15,0 1 16,17 0-16,-17-1 15,-17-17 1,-1 0 0,-17 0-1,17 0-15,-17 0 16,17 0-16,-35 0 16</inkml:trace>
  <inkml:trace contextRef="#ctx0" brushRef="#br0" timeOffset="17258.3482">26705 14905 0,'0'-18'16,"-17"18"0,-1 36-1,0-1-15,-17 53 16,17-53-16,1 18 0,-1 35 15,18-35 1,18 35-16,-1-52 16,19 17-16,-1-36 15,18 1-15,-18 0 16,-17-18-16,-1 0 16,1-18-16</inkml:trace>
  <inkml:trace contextRef="#ctx0" brushRef="#br0" timeOffset="18108.1203">27182 14940 0,'0'0'15,"0"-17"-15,-18 17 16,-17 0 0,17 17-16,-17 18 0,17-17 15,-17 17-15,17 18 16,-17-17-16,17 16 0,18-16 0,-17-1 16,34 53-1,19-35-15,-19-35 16,54-1-16,-36-17 15,18 0-15,-18 0 16,-17-35-16,-1 35 16,-17-35-16,0 17 15,0-17 1,-17 17-16,17 1 16,17 17-1,19 0 1,-19 0-16,1 0 15,35-18 1,-35 18-16,-36 0 31,0 0-31</inkml:trace>
  <inkml:trace contextRef="#ctx0" brushRef="#br0" timeOffset="18269.0537">27287 15293 0,'0'0'16,"0"35"-16,0-17 0,0 17 15,0-17 1,18-1-16,0 19 16,-1-19-16</inkml:trace>
  <inkml:trace contextRef="#ctx0" brushRef="#br0" timeOffset="18653.3949">27517 14852 0,'0'18'16,"35"35"-1,0-36 1,-17 18-16,0 1 0,-1-1 16,18 0-16,-17 71 15,-18-53-15,0-18 0,0 1 16,-18 34-16,1-17 16,-1-35-16,1-18 15</inkml:trace>
  <inkml:trace contextRef="#ctx0" brushRef="#br0" timeOffset="21038.5026">28046 14975 0,'0'-17'0,"0"34"16,0 19-1,0-1-15,17 0 16,-17 89-16,0-54 15,18 89 1,0-71-16,-1 71 16,1-88-16,17 70 15,-35-88-15,18-18 16,0 0-16,-1 0 0,1 18 16,-18-35-16,0 0 15,0-36 1</inkml:trace>
  <inkml:trace contextRef="#ctx0" brushRef="#br0" timeOffset="21344.9119">28399 14975 0,'0'-17'0,"0"34"0,0-17 15,17 53 1,-17 0-16,18 18 16,0-1-16,-1 89 15,-17-71-15,35 71 16,-17-88-16,-18-1 0,35 54 15,-35-89-15,18 35 16,-18-52-16,0 0 16,0-1-16</inkml:trace>
  <inkml:trace contextRef="#ctx0" brushRef="#br0" timeOffset="21955.6882">28646 14870 0,'17'0'15,"-34"0"-15,52-18 16,18 18-16,-36 0 15,19-18-15,17 36 16,0 17 0,-36-17-16,-17 17 0,0 36 15,-17-18 1,-1-18-16,0-17 0,-17 17 16,35-18-16,0 1 15,18 0-15,17-18 16,-17 0-16,17 0 15,0 0-15,0 0 16,1 0-16,-19 0 0,-17-18 16</inkml:trace>
  <inkml:trace contextRef="#ctx0" brushRef="#br0" timeOffset="27678.6058">18715 15117 0,'18'-36'0,"-18"19"16,17-1-1,-17 36 17,0 35-17,18-18-15,-18 18 0,17 35 16,1 0 0,-18-53-16,18 1 0,17 34 15,-35-52-15,18 0 16,-18 17-1</inkml:trace>
  <inkml:trace contextRef="#ctx0" brushRef="#br0" timeOffset="27939.4115">18344 15857 0,'18'0'16,"0"0"-16,70-17 16,-18-1-1,72-17-15,-54 17 16,-18 1-16,89-19 16,-88 36-16,17 0 15,-53 0-15,0 0 16,-35 18-16,-17 0 15,-19-18 1</inkml:trace>
  <inkml:trace contextRef="#ctx0" brushRef="#br0" timeOffset="28602.6768">18733 16051 0,'0'0'16,"-18"-17"-16,36 17 46,34 0-46,-34 0 16,17 0-16,36 0 16,-36 17-16,0 19 15,-17-19-15,-18 36 16,0-17-16,-18-1 0,-17 18 16,18-36-1,-19 36 1,36-35-16,0 0 15,36-1-15,-1-17 16,35 0 0,-34 0-16,17-17 15,-36 17-15</inkml:trace>
  <inkml:trace contextRef="#ctx0" brushRef="#br0" timeOffset="36686.8599">10619 5151 0,'-18'17'31,"0"18"-31,-17 36 16,35-36-16,-18 18 16,18 0-16,0 35 15,18-35-15,-18-17 0,18-1 16,-1 0-16,19 0 16,-19-17-16,19 0 0,-1-18 15,0 17-15,18-17 16,0-17-16,-35-1 15,-1-17-15</inkml:trace>
  <inkml:trace contextRef="#ctx0" brushRef="#br0" timeOffset="37099.7451">10354 5398 0,'0'0'15,"0"17"-15,0-34 16,18-1-1,-1 0-15,36-35 16,-35 18 0,0 0-16,34-18 15,-34 18-15,0-1 16,-1 19-16,1 17 16,-18 17-1,18 1 1,-1-18-16,1 18 15,0-1-15,17 1 16,-18-18-16,1 17 16,17 1-16,-17-18 15</inkml:trace>
  <inkml:trace contextRef="#ctx0" brushRef="#br1" timeOffset="48477.6807">19562 16633 0,'0'18'47,"0"0"-32,-18-1-15,18 1 16,0 17 0,0 1-16,0-19 0,0 1 15,18 35-15,-1-36 16,1 1-16,35 0 15,-18-1-15,18-17 16,-18 0-16,36 0 16,-36 0-16,53 0 15,-35 0-15,-18 0 16,71 0-16,-53 0 16,71 0-16,-71 0 15,52-17 1,-52 17-16,53 0 15,-53 0-15,53-18 16,-53 18-16,70-18 16,-70 18-16,88-17 15,-88 17-15,18 0 16,-18-18-16,0 18 0,70 0 16,-52-17-16,70 17 15,-71 0-15,1 0 16,88 0-16,-1 0 15,-87 0-15,-1 0 16,89 17 0,-88-17-16,88 0 15,17 18-15,-88-18 16,71 0-16,-71 0 16,53 0-16,-53 0 15,36 0-15,-54 0 16,54 0-1,-54 0-15,36 17 16,-53-17-16,35 18 16,-52-18-16,52 18 15,-53-1-15,36 1 16,-54-18-16,19 18 16,-19-1-16,1-17 0,17 36 15,-17-19-15,-1 18 16,-17 1-16,18-19 15,-18 1-15,0 0 16,-18-18 15,18-36-15,0 19 0,18-19-16,0 19 15,-1-18-15,1 35 16,-18-18-1,18 18-15,-18-18 0,35 18 16,-17-17-16,34 17 16,-34 0-16,17-18 15,-17 18-15,35 0 16,-18 0 0,0 0-16,1 0 15,34 18-15,-52-18 16,53 0-16,-36 0 15,35-18 1,-34 18-16,34 0 16,1-18-16,-36 18 15,36 0-15,-54 0 16,36 0-16,-35 0 16,52 0-1,1 0-15,-36-17 16,0 17-16,54 0 15,-54 0-15,0 0 16,18 0-16,-18 0 0,54 0 16,-37 0-16,37 0 15,-36 0-15,35 0 16,-35 0-16,53 0 16,-54 0-16,72-18 15,-54 18-15,-17 0 16,18 0-16,-18 0 0,0 0 15,70 0-15,-70 0 16,71 0 0,-71 0-16,17 18 0,36-18 15,-35 0-15,52 17 16,-70-17-16,53 0 16,-53 0-16,35 0 15,-35 0 1,53-17-16,-53 17 15,-1 0-15,19 0 0,35-18 16,-53 18-16,53-18 16,-71 18-16,35-17 15,1 17 1,-71-18-16,35 1 16,-17-1-1,0 0-15,-1 1 16,1-1-1,-1-17-15,1 17 0,0-17 16,-1-1 0,-17 1-16,0 18 15,0-19-15</inkml:trace>
  <inkml:trace contextRef="#ctx0" brushRef="#br1" timeOffset="56496.9006">20549 14076 0,'0'-18'16,"0"36"15,0 17-15,0-17-16,0 17 16,0 18-16,-17-18 0,17 18 15,-18 71 1,18-71-16,-18 52 15,18-69-15,0-1 16,-17 0-16,17 0 0,0-17 16,0 0-16,0-1 0,0 1 15,0-36 1</inkml:trace>
  <inkml:trace contextRef="#ctx0" brushRef="#br1" timeOffset="56774.3172">20320 14552 0,'0'35'16,"0"-70"-16,0 106 0,0-18 15,0-18 1,0 53-16,0-53 15,18 18 1,-1-35-16,1 0 0,17-1 16,0-17-16,1-35 15,-1 17-15,-17 1 16,-1-19-16,1 19 0,17-36 16,-17 35-16,-18-17 15</inkml:trace>
  <inkml:trace contextRef="#ctx0" brushRef="#br1" timeOffset="57571.8084">24994 14058 0,'-17'0'15,"17"18"1,17 17 0,-17-17-16,0 17 0,-17 53 15,17-35 1,-18 53-16,-17 0 16,35-53-16,-18-18 15,18-17-15,0 17 0,0 0 16,-18-35 15</inkml:trace>
  <inkml:trace contextRef="#ctx0" brushRef="#br1" timeOffset="57843.4502">24730 14376 0,'0'0'16,"0"17"-16,0 1 0,17 35 16,1-18-16,0 53 15,-1-52-15,1 34 16,0-52-16,-1-1 16,-17 1-16,18-18 0,17 0 15,-17-18-15,-1 1 16,19-1-16,-19-17 0,19 0 15,-19 17-15,36-53 16,-35 54-16,17-18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06:40.4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5962 5115 0,'18'0'47,"35"0"-47,-18-17 15,18 17-15,70-18 16,36 18 0,-71 0-16,18 0 0,141 0 15,-106 0-15,141 0 16,-123 0-16,0 0 16,-18 0-16,0 0 0,-18 18 15,89-1-15,-124 1 16,53 0-1,-88-18-15,0 17 0,0-17 16,-35 0-16,-18-17 16,-18 17-16</inkml:trace>
  <inkml:trace contextRef="#ctx0" brushRef="#br0" timeOffset="6839.3101">15822 16739 0,'18'-17'16,"-18"-1"15,0 36 0,0 17-15,0 0-16,0 89 15,0-54-15,0 71 16,0-52-16,0-19 16,0-17-16,0 71 15,17-72-15,1 72 16,-18-89-16,18 36 16,-1-54-16,-17 1 15,18-18 1,-18-18-16,0-35 15</inkml:trace>
  <inkml:trace contextRef="#ctx0" brushRef="#br0" timeOffset="7299.9784">15575 16986 0,'18'0'46,"-1"-35"-30,1 17-16,17-52 16,-17-1-1,0 36-15,17-18 16,-17 18-16,17-18 16,-18 35-16,19 1 15,-36-1-15,17 18 16,1 0-1,0 35 1,-1-17-16,19 35 16,-19-36-16,36 19 15,-35-19 1,52 36-16,-34-35 16,-19 0-16,1-1 0</inkml:trace>
  <inkml:trace contextRef="#ctx0" brushRef="#br0" timeOffset="10199.9599">24871 16581 0,'0'-18'0,"0"0"15,17 18 1,-17 18 0,18-18-1,-18 18-15,18-1 16,-18 1-16,17-18 15,1 0-15,-18 17 16,18-17-16,-18-17 0,35-1 16,-17 1-1,17-1-15,-17 18 16,-1 0-16,1 0 16,-1 0-16,1 18 0,0 17 15,17-18-15,0 19 16,-17-36-1,35 17-15,-36-17 16,54-17-16,-36-1 16,18-35-16,-18 36 15,36-36-15,-53 53 16,-1-18-16,1 18 16,17 18-1,-35-1-15,36 19 16,-36-19-16,35 1 15,-18-1-15,19-17 16,-19 0-16,19 0 16,-1 0-16,-17-17 15,52-18-15,-35 17 16,1 0-16,-1 1 0,-17-1 16,34 0-1,-34 18-15,0 0 0,-18 18 0,17-18 16,-17 18-16,18-1 15,0-17-15,-1 18 16,19-18-16,-19 0 16,19 0-16,-1 0 0,0 0 15,36-35-15,-36 17 16,35-17 0,-52 35-16,0-18 0,-1 18 15,-17 18-15,18-1 16,-18 1-16,18 0 15,17-18-15,-17 17 0,70-17 16,-35 0 0,0 0-16,0 0 0,52-17 15,-52-1-15,53 0 16,-71 18-16,36-17 16,-36 17-16,0 0 15</inkml:trace>
  <inkml:trace contextRef="#ctx0" brushRef="#br0" timeOffset="11934.1161">20443 16528 0,'0'17'63,"18"1"-63,0-18 15,17 35 1,-17-35-1,-1 0 1,1-17-16,17-1 16,-17 0-16,-18 1 0,35-1 15,-17 0-15,17 1 16,-17 17 0,17 17-1,-35 1-15,35 0 16,-17-18-16,17 17 15,-17-17-15,-1 0 16,19 0-16,-1-17 16,-17-1-16,17 0 15,-17 18-15,-1-17 16,1 17-16,-1 0 16,1 0-1,0 17 1,-1 1-16,19 0 15,-19-18-15,19 0 16,-19 0-16,1 0 0,17-18 16,-17 0-16,35-17 15,-18 17 1,0 1-16,-17-1 16,0 1-16,-1 17 0,1 0 0,-1 0 15,1 17-15,-18 1 16,0 17-1,18-17-15,-1 17 16,-17-17-16,18-18 0,0 17 16,-1-17-16,36 0 15,-35 0-15,17-17 0,-17-1 16,35 0-16,-36 1 16,1 17-16,0 0 0,-18-18 15,35 18 1,0 0-16,0 0 15,-17 18-15,0-18 0,17 17 16,-17 1-16,17-18 16,-17 18-1,34-18-15,-16 0 16,-19 0-16,54-18 16,-53 18-16,34-18 15,-34 18-15,35-17 16,-35 17-16,17 0 15,-17 0-15,35 0 16,-18 0-16,53-18 16,-53 18-16,18-18 15,18 1-15,-18 17 16,-36 0-16,1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Content cost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29AD19C-72B6-4482-A38B-8E9E4C5003B3}"/>
              </a:ext>
            </a:extLst>
          </p:cNvPr>
          <p:cNvSpPr txBox="1">
            <a:spLocks/>
          </p:cNvSpPr>
          <p:nvPr/>
        </p:nvSpPr>
        <p:spPr>
          <a:xfrm>
            <a:off x="5170615" y="1284396"/>
            <a:ext cx="6239800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Neural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Content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524406" y="2090297"/>
                <a:ext cx="107326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Say you use hidden layer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to compute content cost. </a:t>
                </a:r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6" y="2090297"/>
                <a:ext cx="10732618" cy="584775"/>
              </a:xfrm>
              <a:prstGeom prst="rect">
                <a:avLst/>
              </a:prstGeom>
              <a:blipFill>
                <a:blip r:embed="rId2"/>
                <a:stretch>
                  <a:fillRect l="-1306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05891" y="1188695"/>
                <a:ext cx="7825091" cy="597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𝛼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𝑜𝑛𝑡𝑒𝑛𝑡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𝑠𝑡𝑦𝑙𝑒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91" y="1188695"/>
                <a:ext cx="7825091" cy="597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24406" y="2716183"/>
            <a:ext cx="940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Use pre-trained </a:t>
            </a:r>
            <a:r>
              <a:rPr lang="en-US" sz="3200" dirty="0" err="1">
                <a:latin typeface="Century Schoolbook" charset="0"/>
                <a:ea typeface="Century Schoolbook" charset="0"/>
                <a:cs typeface="Century Schoolbook" charset="0"/>
              </a:rPr>
              <a:t>ConvNet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 (E.g., VGG network)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4406" y="3342069"/>
                <a:ext cx="9831706" cy="1098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𝐺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be the activation of layer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on the images 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6" y="3342069"/>
                <a:ext cx="9831706" cy="1098378"/>
              </a:xfrm>
              <a:prstGeom prst="rect">
                <a:avLst/>
              </a:prstGeom>
              <a:blipFill rotWithShape="0">
                <a:blip r:embed="rId4"/>
                <a:stretch>
                  <a:fillRect l="-1426" t="-5556" b="-1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4406" y="4481558"/>
                <a:ext cx="9661585" cy="1098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𝐺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are similar, both images have similar content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6" y="4481558"/>
                <a:ext cx="9661585" cy="1098378"/>
              </a:xfrm>
              <a:prstGeom prst="rect">
                <a:avLst/>
              </a:prstGeom>
              <a:blipFill>
                <a:blip r:embed="rId5"/>
                <a:stretch>
                  <a:fillRect l="-1451" t="-5556" r="-2208" b="-1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CADCB6E-B638-4E83-9E12-620469B77141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7F6BA5-9B2C-4B5E-8508-CA7A0412ECD4}"/>
                  </a:ext>
                </a:extLst>
              </p14:cNvPr>
              <p14:cNvContentPartPr/>
              <p14:nvPr/>
            </p14:nvContentPartPr>
            <p14:xfrm>
              <a:off x="1746360" y="749160"/>
              <a:ext cx="4978800" cy="321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7F6BA5-9B2C-4B5E-8508-CA7A0412EC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7000" y="739800"/>
                <a:ext cx="4997520" cy="32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E844F4-6368-461F-818B-DD23BBE78C3F}"/>
                  </a:ext>
                </a:extLst>
              </p14:cNvPr>
              <p14:cNvContentPartPr/>
              <p14:nvPr/>
            </p14:nvContentPartPr>
            <p14:xfrm>
              <a:off x="3727440" y="1835280"/>
              <a:ext cx="6731280" cy="434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E844F4-6368-461F-818B-DD23BBE78C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8080" y="1825920"/>
                <a:ext cx="6750000" cy="43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595FD6-E0B6-4C5E-AEE0-FC6DE9A008E4}"/>
                  </a:ext>
                </a:extLst>
              </p14:cNvPr>
              <p14:cNvContentPartPr/>
              <p14:nvPr/>
            </p14:nvContentPartPr>
            <p14:xfrm>
              <a:off x="2146320" y="1828800"/>
              <a:ext cx="7728120" cy="457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595FD6-E0B6-4C5E-AEE0-FC6DE9A008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6960" y="1819440"/>
                <a:ext cx="774684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3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88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Content cost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268</cp:revision>
  <cp:lastPrinted>2017-10-27T03:42:45Z</cp:lastPrinted>
  <dcterms:created xsi:type="dcterms:W3CDTF">2017-07-10T20:19:53Z</dcterms:created>
  <dcterms:modified xsi:type="dcterms:W3CDTF">2017-10-28T23:07:28Z</dcterms:modified>
</cp:coreProperties>
</file>