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3836"/>
    <p:restoredTop sz="94674"/>
  </p:normalViewPr>
  <p:slideViewPr>
    <p:cSldViewPr snapToGrid="0" snapToObjects="1">
      <p:cViewPr>
        <p:scale>
          <a:sx n="87" d="100"/>
          <a:sy n="87" d="100"/>
        </p:scale>
        <p:origin x="10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9T00:00:14.8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6438 9613 0,'18'0'16,"-1"0"-16,1 0 16,17 0-1,-17 0-15,17 0 0,-17 0 16,17 0-16,-17 0 16,17 0-16,0 0 0,1 0 15,-1 0-15,0 0 0,-17 0 16,17-17-16,0 17 0,-17 0 15,0 0-15,17 0 0,-17 0 16,-1 0 0,1 0-1,-36-18 1,1 0 0,-1 18-16</inkml:trace>
  <inkml:trace contextRef="#ctx0" brushRef="#br0" timeOffset="409.7769">6562 9402 0,'-18'17'32,"-17"1"-17,17-18-15,0 17 0,-17 1 0,18-18 16,-19 18-16,-34 17 15,52-35-15,0 18 16,18-1 0,0 1-16,53 0 15,-17-1-15,-1 1 16,18-1-16,-18 1 0,71 35 16,-71-53-1,36 35 1,-54-17-16,1 0 0</inkml:trace>
  <inkml:trace contextRef="#ctx0" brushRef="#br0" timeOffset="2652.1188">15099 8008 0,'18'0'15,"-1"18"-15,1-18 16,-1 17-16,1 1 0,17-18 0,1 18 16,-1-18-16,18 0 15,0 0-15,-18 0 0,18 0 16,0 0-16,-18 0 0,18 0 16,-35-18-16,17 18 15,-17-18-15,-1 18 0</inkml:trace>
  <inkml:trace contextRef="#ctx0" brushRef="#br0" timeOffset="3063.4054">15328 7902 0,'0'0'15,"-17"0"-15,-1 0 16,-35 36-1,18-19-15,-1 1 16,1-18-16,0 17 0,17 1 16,-17 0-16,0-1 15,17 1-15,18 0 16,18-1-16,17 19 16,0-19-1,1 1-15,-1-1 0,0 1 16,0 0-16,36 35 15,-36-36-15,-17 1 16,-1 0-16</inkml:trace>
  <inkml:trace contextRef="#ctx0" brushRef="#br0" timeOffset="11444.7452">19844 4780 0,'17'71'15,"-34"-142"-15,34 195 0,1-71 0,-18 17 0,18-17 16,-18 18-16,17-1 16,-17 36-16,0-53 15,0 0-15,18-18 0,-18 0 16,0 1-16,18-19 0,-18 1 15,17 0-15</inkml:trace>
  <inkml:trace contextRef="#ctx0" brushRef="#br0" timeOffset="11738.6858">20285 4921 0,'-18'0'16,"36"0"-16,-54 18 0,19 0 0,-1-1 16,1 1-16,17-1 0,-18 19 15,18-19-15,0 1 0,35 35 16,-17-35-16,-1 17 15,19-18-15,-1-17 16,36 36-16,-36-36 16,0 17-16,0-17 0,-17 0 15,35-17-15,-35-1 16,-1 0-16</inkml:trace>
  <inkml:trace contextRef="#ctx0" brushRef="#br0" timeOffset="11921.1932">20443 5080 0,'0'71'16,"0"-142"-16,-17 194 0,17-70 0,0 0 16,0-17-16,0-1 0,17 0 15,-17 0-15,18-17 0,0 17 16,-1-35-16,1 18 15,0-18-15</inkml:trace>
  <inkml:trace contextRef="#ctx0" brushRef="#br0" timeOffset="12172.7158">20867 5168 0,'0'0'0,"17"18"0,1-18 0,0 17 16,-1 1-16,1-18 16,0 18-16,-1-1 0,19-17 15,-19 18-15,1-18 0,-1 18 16,1-18-16,0 17 0</inkml:trace>
  <inkml:trace contextRef="#ctx0" brushRef="#br0" timeOffset="12345.8051">21096 5151 0,'0'0'16,"-53"70"-1,36-35-15,-1 1 0,-17-1 0,35 0 16,-18 1-16,0 16 16,36-16-16,0-36 15</inkml:trace>
  <inkml:trace contextRef="#ctx0" brushRef="#br0" timeOffset="12639.5872">21555 4921 0,'0'0'0,"17"18"15,1 35-15,-18 35 16,18-53-16,-18 18 16,17-18-16,-17 18 15,18-17-15,-18-1 0,0 0 0,18 1 16,-18-19-16,0 18 16,0-17-16</inkml:trace>
  <inkml:trace contextRef="#ctx0" brushRef="#br0" timeOffset="12912.3382">21925 5009 0,'0'0'0,"0"18"0,0 0 16,-17 17-16,17-17 15,0-1-15,0 1 0,0 0 16,17-1-16,18 18 16,18-17-16,-35-18 15,17 0-15,-17 0 0,0 0 16,17 0 0,-18 0-16,1 0 0,-18-18 15</inkml:trace>
  <inkml:trace contextRef="#ctx0" brushRef="#br0" timeOffset="13080.1287">22119 5133 0,'0'0'15,"0"88"-15,0-53 16,0 18-16,0-17 0,0-1 15,0 0-15,0 0 0,0-17 16,0 0-16,0-1 0</inkml:trace>
  <inkml:trace contextRef="#ctx0" brushRef="#br0" timeOffset="14169.3471">25012 5239 0,'18'17'15,"35"1"1,-18-18-16,0 0 0,141 0 16,18-35-1,-70 17 1,-89 0-1</inkml:trace>
  <inkml:trace contextRef="#ctx0" brushRef="#br0" timeOffset="14353.6409">25541 5080 0,'0'0'16,"-35"88"-16,0-35 0,-1 0 0,19 0 15,-1-18-15,0 18 0,1-18 16,17-17-16,0 17 0,0-17 16,0 0-16,0-36 15</inkml:trace>
  <inkml:trace contextRef="#ctx0" brushRef="#br0" timeOffset="14520.3325">25329 5115 0,'0'0'0,"36"88"0,-1-17 15,0 0-15,-17-1 0,17-17 16,0 0 0,1-18-16,17 1 0,-36-1 0,19-18 15,-19 1-15</inkml:trace>
  <inkml:trace contextRef="#ctx0" brushRef="#br0" timeOffset="15302.2302">27781 4939 0,'18'0'0,"0"0"16,34 0-1,-16-18-15,17 18 0,-18-17 16,0-1-16,-17 18 0,-1-18 16,-34 18-1,-18 0-15,-18 0 16,17 18-16,-17 0 0,18-1 16,0 1-16,17 0 0,-17 34 15,35 1 1,18-35-16,-1 17 15,19-17-15,-1 17 0,0-17 16,-17 17-16,17-17 0,0-1 16,-17-17-16,-18 18 0,0 0 15,-18-18 1,1 17-16,-19-17 0,1 0 16,-53 18-1,53-18-15,17 0 0,0 0 16,36 0-1</inkml:trace>
  <inkml:trace contextRef="#ctx0" brushRef="#br0" timeOffset="15487.9728">28258 5133 0,'0'0'15,"17"18"-15,1-18 0,-1 17 0,1 1 16,17-18-16,-17 17 0,17 1 16,-17 0-16,17-1 15,0-17-15,-17 0 0,0 0 16,-1 0-16</inkml:trace>
  <inkml:trace contextRef="#ctx0" brushRef="#br0" timeOffset="15632.3273">28469 5186 0,'0'0'0,"-17"53"0,-1-18 15,0 0-15,18 1 0,0-19 16,0 19-16,18-19 16</inkml:trace>
  <inkml:trace contextRef="#ctx0" brushRef="#br0" timeOffset="15959.9161">28822 4851 0,'0'0'15,"35"0"-15,-17 0 0,0 0 0,-1 0 16,-17 17-1,18 1-15,-18 0 16,0 17-16,0-17 0,0 17 16,0-18-16,35 54 15,-35-53-15,35 17 0,-17-17 16,17 34-16,1-52 16,-19 18-16,1 0 15,-1-1-15,-17 1 16,-35 0-1,0-1-15,-18 1 0,18-18 16,-1 18-16,-16-1 0,-1-17 16,17 0-16</inkml:trace>
  <inkml:trace contextRef="#ctx0" brushRef="#br0" timeOffset="16771.072">21149 7620 0,'53'18'16,"-18"-1"-16,1-17 0,34 0 16,1 18-16,17-18 15,141 0 1,-158 0-16,-1 0 0,36 0 16,-53-18-16,0 18 15,-35-35-15</inkml:trace>
  <inkml:trace contextRef="#ctx0" brushRef="#br0" timeOffset="16999.3436">21908 7320 0,'52'35'16,"-16"-35"-16,17 18 16,0 0-16,17-1 0,1 1 15,52 17-15,-70-17 16,0 0-16,-35-1 0,-18 1 15,0-1-15,-18 19 0,-17-19 16,-1 19-16,-34-1 0,-1 0 16,1 0-16,-1 1 15,18-1-15,-17-17 0,34 17 16,1-17-16,18 17 16</inkml:trace>
  <inkml:trace contextRef="#ctx0" brushRef="#br0" timeOffset="17416.0834">23319 7179 0,'35'53'15,"-70"-106"-15,88 159 0,-53-53 0,17 17 16,1 54-16,-1-54 16,1-17-16,-18 0 0,18 0 15,-1-18-15,1 1 0,0-19 16,17 1-16,-17-18 0</inkml:trace>
  <inkml:trace contextRef="#ctx0" brushRef="#br0" timeOffset="17705.6365">23813 7479 0,'0'0'0,"0"106"0,0-53 15,0-18-15,17 18 0,54 17 16,35-34 0,-54-19-16,1-17 0,0-17 15,0-1-15,-18-17 16,1-1-16,-19 1 0,1-18 16,-18 0-16,-18 18 0,-17-18 15,0 0-15,-18 18 0,0 0 16,-35-1-16,-18 36 15,106 18 1,0 0 0,18 17-16</inkml:trace>
  <inkml:trace contextRef="#ctx0" brushRef="#br0" timeOffset="17900.4299">24571 7549 0,'35'18'15,"-17"0"-15,0-18 0,17 17 16,0-17-16,0 18 0,1-18 16,-19 18-16,1-1 0,0-17 15,-18 18-15,0 0 0</inkml:trace>
  <inkml:trace contextRef="#ctx0" brushRef="#br0" timeOffset="18072.4574">24853 7514 0,'0'0'0,"-17"0"0,-36 53 15,35-35-15,-35 35 16,18 17-1,35-52-15,0-1 16,0 1-16</inkml:trace>
  <inkml:trace contextRef="#ctx0" brushRef="#br0" timeOffset="18478.6567">25171 7320 0,'17'71'15,"-17"-36"1,36 53-16,-36-53 15,35 18-15,-17-17 16,-1-1-16,1 0 0,-1 0 16,1-17-16,0 17 15</inkml:trace>
  <inkml:trace contextRef="#ctx0" brushRef="#br0" timeOffset="18841.6258">25718 7408 0,'0'-17'0,"0"34"0,0-17 16,0 18-16,0 0 15,-18 17-15,18 0 0,0 0 16,0 1 0,18-1-16,-1 0 0,18-17 0,-17 0 15,17-1-15,1 1 0,-1-18 16,18 0 0,-36-18-16,1 1 0,0-1 0,-1-17 15,-17 17-15,0-17 16,0-1-16,-17 1 0,-1 0 15,-17 0-15,-36-36 16,36 53-16,17 1 16,-17 17-16,0 0 0,17 17 0</inkml:trace>
  <inkml:trace contextRef="#ctx0" brushRef="#br0" timeOffset="22745.0533">22825 5133 0,'17'0'63,"19"18"-48,-19-1-15,1 1 0,0-1 16,17 1-16,-18 0 16,1-1-16,0 1 0,-1-18 15,1 18-15,0-18 0,-1 0 16,-17-18-16</inkml:trace>
  <inkml:trace contextRef="#ctx0" brushRef="#br0" timeOffset="22940.1162">23036 5045 0,'-17'17'16,"-1"36"0,0-35-16,-17 17 0,18 0 15,-1 1-15,0-19 0,1 19 16,-1-19-16,18 1 15,-18 0-15,18-1 0,18-17 0</inkml:trace>
  <inkml:trace contextRef="#ctx0" brushRef="#br0" timeOffset="23680.1847">23372 4798 0,'0'0'16,"0"-18"-16,17 18 15,1 0 1,17-17-16,-17 17 16,88 17-1,-54 1 1,-52-1 0,0 19-16,-35-1 15,18-17-15,17-1 16,-18 1-16,18 0 0,18-1 15,17 1-15,0-1 16,0 1-16,1 0 0,-1-18 16,-17 17-16,-1 1 0,1-18 15,-18 18-15,0-1 16,-18 1-16,-17 0 0,17-1 16,-17 1-16,-18-1 15,-17 1-15,34-18 0,19 0 16,-19 0-16,19 0 15</inkml:trace>
  <inkml:trace contextRef="#ctx0" brushRef="#br0" timeOffset="24157.5499">23372 5539 0,'17'0'15,"1"17"-15,52-17 16,-17 18-16,0-18 16,18 0-16,-18 0 0,17 0 15,1 0-15,-18 0 0,-18 0 16,0 0-16,1 0 16,-19 0-16,1 0 0,-18 18 15,-18-18 1</inkml:trace>
  <inkml:trace contextRef="#ctx0" brushRef="#br0" timeOffset="25983.7396">28963 4886 0,'0'-18'47,"-18"18"-16,36 0 32,17-17-48,1 17-15,-1 0 0,-17 0 16,17 0-16,-18 0 0,1 0 16,17 0-16,-17-18 0,0 18 15</inkml:trace>
  <inkml:trace contextRef="#ctx0" brushRef="#br0" timeOffset="26534.5321">29510 5098 0,'18'0'16,"17"0"0,0 17-16,0-17 0,1 18 0,-1 0 15,0-1-15,-17-17 16,17 18-16,-17-1 0,-1 1 16,1-18-16,0 18 0,-18-1 15,-18-17 1</inkml:trace>
  <inkml:trace contextRef="#ctx0" brushRef="#br0" timeOffset="26726.3394">29792 5009 0,'0'0'16,"-18"18"-16,1 0 0,-1 17 15,1-17-15,-1 17 0,0-17 16,1 17-16,-1-18 16,0 19-16,1-19 0,17 1 15,0 0-15,0-1 0</inkml:trace>
  <inkml:trace contextRef="#ctx0" brushRef="#br0" timeOffset="27599.8023">30304 4798 0,'-18'0'16,"18"-18"-16,18 18 16,-1 0-1,1 0-15,17 0 16,0 0-16,1 18 0,-1-18 0,0 17 16,36 1-1,-54 0-15,-17-1 16,-35 19-1,18-19-15,-1 1 0,0-18 16,1 18-16,17 34 16,17-34-1,1 0-15,0-1 0,-1 1 16,18 0-16,-17-18 0,-18 17 16,18 1-16,-18 0 0,0-1 15,0 1-15,-53-1 16,35-17-1,1 0-15,-19 18 0,19-18 16,-1 0-16,0 0 0,1 0 16,-1 0-16,0 0 0</inkml:trace>
  <inkml:trace contextRef="#ctx0" brushRef="#br0" timeOffset="28128.5962">30198 5503 0,'17'0'31,"19"0"-31,34 18 15,-34-18 1,16 18-16,1-18 0,18 17 16,-1-17-16,1 0 0,0-17 15,-18 17-15,-1-18 0,-16 18 16,-19 0-16</inkml:trace>
  <inkml:trace contextRef="#ctx0" brushRef="#br0" timeOffset="31918.2584">26599 7408 0,'0'-17'0,"18"17"62,17 17-46,-17 1-16,17 0 0,1-1 15,-1-17-15,-18 18 0,19 0 16,-1-18-16,-17 17 0,-1-17 16,1 0-16,0 0 0,-18 18 15,-18-18 1,0 0-1</inkml:trace>
  <inkml:trace contextRef="#ctx0" brushRef="#br0" timeOffset="32137.851">26864 7303 0,'0'0'16,"-35"17"-16,17 1 0,-17-1 16,17 1-16,1 17 0,-19 18 15,1 0 1,17-18-16,18-17 0,0 0 16</inkml:trace>
  <inkml:trace contextRef="#ctx0" brushRef="#br0" timeOffset="32682.8768">27234 7197 0,'0'-18'15,"0"36"1,18 17 0,-18-17-16,0 17 0,0 0 15,18 0-15,-18 1 0,17 17 16,1 0-16,-18-18 0,18 0 16,-18 18-16,17-18 15,1 1-15,-18-19 0,18 18 16,-18-17-16,0 0 0,17-18 15,1 0-15</inkml:trace>
  <inkml:trace contextRef="#ctx0" brushRef="#br0" timeOffset="33238.1825">27905 7144 0,'0'0'0,"-18"0"16,0 17-1,1 19 1,-1-19-16,1 72 16,17-37-16,0 1 0,0 0 15,17-17-15,1 16 0,-1 1 16,19-17-16,-1-1 16,36 18-16,-54-36 15,18-17-15,1 0 0,-19 0 16,1-17-16,-18-18 15,0-1 1,-18 1-16,-17 0 0,0-1 0,0 1 16,-1 0-16,1 0 15,0 17-15,-1 18 0,1 0 16,0 0-16</inkml:trace>
  <inkml:trace contextRef="#ctx0" brushRef="#br0" timeOffset="52359.2668">7285 12100 0,'0'-17'31,"0"-1"-15,35-17-1,0-1-15,1-16 0,-1-1 16,71-71 0,-53 54-16,17-1 0,1 0 15,-1 19-15,-17-19 0,18 18 16,-18 0-16,-18 18 0,36-36 15,-36 18 1,-17 53-16,-36 0 16,0 0-1,-17 18-15,17 0 16</inkml:trace>
  <inkml:trace contextRef="#ctx0" brushRef="#br0" timeOffset="52752.8657">7144 11800 0,'0'0'16,"17"-17"-16,-17 34 31,-17 36-15,17-17-16,-18 17 0,18-18 15,0 18-15,18-18 0,-1-17 16,89 35 0,-70-53-16,16 0 0,1-18 15,0 0-15,0 1 16,0-1-16,0 0 16,-35 1-16</inkml:trace>
  <inkml:trace contextRef="#ctx0" brushRef="#br0" timeOffset="73380.283">2099 12030 0,'0'-18'62,"18"-35"-46,-18 18-16,17 0 0,1-18 15,-18 0-15,18 0 0,-18-53 16,0 53-16,0 0 16,0 0-16,0 18 0,0 0 15,-18 17-15,18 0 16,0 1-16</inkml:trace>
  <inkml:trace contextRef="#ctx0" brushRef="#br0" timeOffset="73734.8496">1976 11994 0,'0'18'31,"17"17"-15,-17-17-16,18 0 0,-18-1 16,0 1-16,0 0 15,17-18 1,-17-18-1,18-17 1,-18-1-16,18 19 0,-18-19 16,17 19-16,1-1 0,-18-17 15,35 17-15,-17 1 0,0-1 16</inkml:trace>
  <inkml:trace contextRef="#ctx0" brushRef="#br0" timeOffset="74091.456">2417 12047 0,'0'0'16,"0"-35"-16,17 0 0,-17 0 15,18-1-15,-1-17 0,-17-17 16,18 17-16,0-18 15,17-35-15,-35 54 0,18 34 16,-18-17-16,0 17 0,0 0 16,-18 18-1</inkml:trace>
  <inkml:trace contextRef="#ctx0" brushRef="#br0" timeOffset="74374.811">2346 11853 0,'0'53'15,"0"-17"-15,0-19 0,0 1 16,0-1-16,0 1 0,18 0 15,-18-1-15,17-17 16,1 0 0,0-35-1,17-18 1,18 0 0</inkml:trace>
  <inkml:trace contextRef="#ctx0" brushRef="#br0" timeOffset="74638.0682">2787 11959 0,'0'-35'15,"18"0"-15,-18 17 16,17-35-16,1 18 0,0-18 16,17-53-1,-18 71-15,1-1 0,-18 1 16,18 0-16,-18 17 0,0 1 16</inkml:trace>
  <inkml:trace contextRef="#ctx0" brushRef="#br0" timeOffset="74919.2637">2716 11695 0,'0'0'0,"0"17"0,0 19 16,0-19-16,0 18 0,0 1 16,0-1-16,0 0 0,18 1 15,-18-19-15,18 1 0,-18-1 16,17-17-16,19 0 16,-19 0-16,1-17 0,0-18 15,-1 17-15,1 0 0,-1-17 16,1 17-16,-18 1 15</inkml:trace>
  <inkml:trace contextRef="#ctx0" brushRef="#br0" timeOffset="75220.0875">3193 11977 0,'0'0'0,"0"-18"16,35-70-1,-17 17 1,-1 36-16,36-88 15,-35 70 1,-1 17-16,1 1 0,-18 18 16,18-1-16,-18 0 0</inkml:trace>
  <inkml:trace contextRef="#ctx0" brushRef="#br0" timeOffset="75531.6632">3122 11800 0,'-18'18'16,"36"-36"-16,-36 54 0,18-1 15,0-17-15,0-1 0,18 36 16,-18-18-16,0-17 16,35 0-1,-17-18-15,17 0 16,-17-18 0,0 0-16,17-34 15,-18 34-15,1 0 16,-18-17-16</inkml:trace>
  <inkml:trace contextRef="#ctx0" brushRef="#br0" timeOffset="75877.3298">3493 11977 0,'0'-18'16,"0"-17"-1,17 0-15,1-1 16,-1 1-16,1 0 0,0 0 16,-18-1-16,35-34 15,-35 52-15,18 0 16,-18 1-16,17-1 0</inkml:trace>
  <inkml:trace contextRef="#ctx0" brushRef="#br0" timeOffset="76195.2381">3440 11765 0,'0'18'16,"0"17"0,17-17-16,-17 17 15,0-17-15,18 35 16,0-18-16,-1-18 16,1-17-16,-1 0 15,1 0-15,0-17 0,-1-1 16,1 1-16,0-19 0,-1 19 15,1-1-15,0-17 0,-1 17 16,1 18-16</inkml:trace>
  <inkml:trace contextRef="#ctx0" brushRef="#br0" timeOffset="91620.8497">1817 17198 0,'0'18'16,"0"-1"-16,0 54 15,0-36 1,0 18-16,0-18 0,0 18 15,0 0-15,0 88 16,17-106 0,-17 1-16,0 17 0,0-36 15,0 1-15,18 0 0,-18-1 16</inkml:trace>
  <inkml:trace contextRef="#ctx0" brushRef="#br0" timeOffset="91963.6268">1658 17357 0,'0'0'15,"18"0"1,-18-18 0,53-17-1,-18-18-15,0 35 16,-17-17-16,-1 17 0,1-17 16,0 17-16,-1 1 15,-17 34 1,0 1-1,0 17-15,18-17 16,-18 0-16,18-1 0,-1 1 16,1-18-16</inkml:trace>
  <inkml:trace contextRef="#ctx0" brushRef="#br0" timeOffset="92544.0909">2699 17180 0,'-18'36'15,"18"-1"-15,0 0 0,0 0 16,0 1-16,18-19 0,-18 36 16,0-17-16,0-1 0,17-18 15,-17 1-15,18 0 0,-18-1 16,0 1-16</inkml:trace>
  <inkml:trace contextRef="#ctx0" brushRef="#br0" timeOffset="92855.576">2505 17286 0,'0'-18'31,"17"18"-15,1-17-16,35-36 15,-35 35-15,17 1 16,18-19 0,-36 36-1,1 18 1,0 0-16,-1-1 15,-17 1-15,18 17 16,0-17-16,-18-1 16,17-17-16,19 18 15,-19-18-15</inkml:trace>
  <inkml:trace contextRef="#ctx0" brushRef="#br0" timeOffset="93177.0874">3792 17127 0,'0'18'0,"-17"17"15,17-17-15,0 17 16,0 0-16,17 36 16,-17-18-16,18-18 15,-18-17-15,18 17 0,-18 18 16,17-35-16,-17-1 15,0 1-15</inkml:trace>
  <inkml:trace contextRef="#ctx0" brushRef="#br0" timeOffset="93483.6857">3634 17392 0,'0'-18'15,"17"1"1,-17-1-16,18-17 0,0 17 16,-1 0-16,1-17 0,-18 18 15,17-1-15,-17 0 16,18 1-16,-18-1 0,0 0 16,18 1-16,-18-1 15,17 36 1,1-1-1,-18 1-15,18 0 16,-18-1-16,35 1 16,0 0-16,-17-18 15,-1 0-15,1 0 0,0 0 16</inkml:trace>
  <inkml:trace contextRef="#ctx0" brushRef="#br0" timeOffset="93744.7409">4480 17163 0,'0'0'15,"18"53"-15,-18-36 0,18 18 16,-18 1-16,0-1 0,0 0 16,17 1-16,-17-1 0,0 0 15,0-17-15,18-1 16</inkml:trace>
  <inkml:trace contextRef="#ctx0" brushRef="#br0" timeOffset="94012.122">4322 17251 0,'35'-35'16,"-18"17"-16,1 0 0,0 1 15,-1-1-15,19 0 0,-19 1 16,1-1-16,0 18 15,-1-18-15,1 18 16,-1 0 0,-17 18-16,18 0 0,-18-1 15,18 1-15,-18 0 0,17-1 16,-17 1-16,18 0 0,0-18 16,-1 17-16</inkml:trace>
  <inkml:trace contextRef="#ctx0" brushRef="#br0" timeOffset="94546.2864">5292 17163 0,'0'17'16,"0"89"-1,-18 0 1,36-18 0,-1-53-1,1-35 1</inkml:trace>
  <inkml:trace contextRef="#ctx0" brushRef="#br0" timeOffset="94802.2961">5151 17216 0,'0'0'0,"17"-36"0,1 19 0,-1-19 16,1 19-16,0-19 16,17 19-16,-17-18 0,17 17 15,0-17-15,-35 17 16,18 18-16,0 0 0,-1 0 16,-17 18-16,18 52 31,17-35-16,-35-17-15</inkml:trace>
  <inkml:trace contextRef="#ctx0" brushRef="#br0" timeOffset="95247.1508">6315 17110 0,'0'0'0,"0"17"0,0 19 16,0-1-16,0 0 0,0 0 15,0 1-15,17-1 16,-17 0-16,0 1 0,18-1 16,-18-17-16,0 17 0,0-18 15,0 1-15</inkml:trace>
  <inkml:trace contextRef="#ctx0" brushRef="#br0" timeOffset="95548.0048">6156 17268 0,'0'0'0,"0"-17"31,35-18-15,-17 17-16,0-17 0,17-1 15,-18 19-15,19-19 16,-19 1-16,19 0 0,-19 17 16,1 1-16,0-1 0,-18 0 15,17 18-15,-17 18 16,0 0 0,0 17-16,18-17 0,-18-1 15,0 1-15,17-1 16,1 1-16,0-18 15</inkml:trace>
  <inkml:trace contextRef="#ctx0" brushRef="#br0" timeOffset="95913.399">7144 17092 0,'0'0'0,"0"53"16,0-35-1,0 17-15,17-17 0,-17 52 16,18-17 0,0-35-16,-18-1 15,0 1-15,0 0 0,0-1 0</inkml:trace>
  <inkml:trace contextRef="#ctx0" brushRef="#br0" timeOffset="96208.975">7003 17198 0,'0'-18'15,"17"1"-15,-17-1 16,18 0-16,0 1 16,34-19-16,-34 1 15,0 18-15,-1-19 16,1 19-16,0-1 16,-1 36-1,1 35 1,0-36-1,-1 1-15,1-18 0,35 35 16,0-35 0</inkml:trace>
  <inkml:trace contextRef="#ctx0" brushRef="#br0" timeOffset="96519.5806">7938 17092 0,'0'0'0,"0"18"15,0 17-15,0 0 16,0 1-16,0-1 0,0 0 16,0 36-16,0-36 15,0-17-15,0-1 0,17 1 16,-17 0-16,18-18 16,-18-18-1</inkml:trace>
  <inkml:trace contextRef="#ctx0" brushRef="#br0" timeOffset="96836.969">7761 17216 0,'0'-18'16,"18"-17"-1,-1 17-15,19 0 0,-19 1 16,1-19-16,0 19 0,-1-1 16,1-17-16,-18 17 0,18 1 15,-18-1-15,17 18 0,-17-18 16,18 18-16,-18-17 0,17 34 31,-17 1-15,18 17-16,0-17 0,-1 17 0,1 0 15,0 1-15,-1-19 16,19 1-16,-19 17 0,1-17 16,-1 0-16,-17-1 0</inkml:trace>
  <inkml:trace contextRef="#ctx0" brushRef="#br0" timeOffset="106947.9183">4586 17992 0,'0'0'0,"0"17"0,0 1 16,18 17-1,-1 1-15,-17-19 16,18 18-16,0 1 0,-18-1 16,17 18-1,1-18-15,0-17 0,-18 17 16,0-17-16,0 17 15,0-17-15,17-18 0,-17 17 16,0-34-16</inkml:trace>
  <inkml:trace contextRef="#ctx0" brushRef="#br0" timeOffset="107291.4928">4992 17939 0,'-18'17'16,"18"1"-16,-17 17 16,-1-17-16,18 0 15,0-1-15,-18 1 0,18 0 16,0-1-16,0 1 0,18-1 15,0-17 1,-1 0-16,18 18 0,-17-18 16,0 0-16,17 0 15,0 18-15,-17-18 0,17 0 0,-17 17 16,17-17-16,-17 0 0,17 0 16,-17 0-16,-1 0 15,1 0-15,-18-17 16</inkml:trace>
  <inkml:trace contextRef="#ctx0" brushRef="#br0" timeOffset="107502.3466">5203 18009 0,'-17'36'16,"34"-72"-16,-34 89 0,17-17 0,-18-1 0,18 0 15,0 0-15,0 1 16,18 52-16,-18-53 16,17-17-16</inkml:trace>
  <inkml:trace contextRef="#ctx0" brushRef="#br0" timeOffset="114694.3092">14041 17110 0,'17'0'16,"1"0"-16,-1-18 16,72 0-1,-54 18-15,0-17 16,18 17-16,-35-18 15,-1 18-15,1 0 0</inkml:trace>
  <inkml:trace contextRef="#ctx0" brushRef="#br0" timeOffset="115060.5623">14041 17110 0,'0'17'31,"0"19"-15,0-1-16,0-17 0,0 17 16,17-18-16,-17 1 15,18-18-15,-1 0 16,19 0-16,-1 18 15,-17-18-15,17 0 0,0 0 16,1 17-16,-1 1 0,0 0 16,0-1-16,-17 1 15,-18 0-15,18 17 0,-18-17 16,-18-1-16,-17 1 16,-1-1-16,1-17 0,-18 0 15,18 0-15,0 0 16,-18 0-16,-18-17 15,36-1-15,17 1 0,1-1 16</inkml:trace>
  <inkml:trace contextRef="#ctx0" brushRef="#br1" timeOffset="141398.8103">14799 4833 0,'18'0'16,"-36"0"124,0-18-108,1 18-17,-1 0 1,0 0-16,1 0 15,-1 0-15,1 0 16,-19 0 0,19 0-16,-1 0 0,0 0 0,1 0 15,-1 0-15,0 0 16,-17-17 0,18 17-16,-1 0 0,0 0 15,1 0-15,-1 0 0,0 0 16,-17 0-16,17 0 15,-17 0-15,18 0 0,-19 0 16,19 0-16,-19 0 0,19 0 16,-19 0-16,19 0 0,-19 17 15,1-17-15,18 0 0,-19 0 16,19 0-16,-19 0 0,19 0 16,-19 0-16,19 0 15,-18 0-15,-1 0 0,1 0 16,0 0-16,-1 0 0,1 0 15,0 0-15,0 0 0,-1 0 16,1 0-16,0 0 16,17-17-16,0 17 0,1 0 15,-1 0-15,-35 0 16,36 0 0,-19-18-1,19 18-15,-1 0 0,0 0 16,1 0-1,-1 0 1,1 0 15,-1 0-15,0 0 0,1 0-1,-1 0 32,0 18-16,1-18-15,-1 17 0,0-17-1,1 18 48,17 0-1,0-1-46,-18 1-1,18 17 1,0-17-16,0 17 16,0-17-16,0 17 15,0-17-15,0-1 0,0 1 16,0 17-16,0-17 0,0 0 16,0 17-16,0-18 0,0 19 15,0-19-15,18 1 0,-18 17 16,0-17-16,0 17 15,0 18 1,0-35-16,17-1 0,-17 19 16,0-19-16,0 1 0,0 17 15,0-17-15,0 17 0,0-17 16,0 17-16,0 0 16,0-17-16,0 0 15,0 52 1,0-52-16,0-1 0,0 19 15,0-19-15,0 1 0,0 0 16,0-1-16,0 1 0,0 0 16,0 35-1,0-36-15,0 1 0,0-1 16,0 1-16,0 0 0,18-18 16,-18 17-16,0 1 15,0 0-15,18-1 0,-18 1 16,0 0-1,17-1 1,-17 1 0,0-1-16,0 1 15,0 0-15,0-1 16,0 1 0,0 0-1,0-1 1,0 1-16,0 0 15,0-1 1,0 1-16,0-1 16,0 1-1,0 0 17,18-18-17,-18 17-15,18-17 16,-18 18-1,17 0 1,-17-1 15,18-17 1,-18 18-17,18-18 1,-1 0-1,-17 18-15,18-18 16,-1 0 0,1 0-16,-18 17 0,18-17 15,-1 0-15,1 0 0,0 0 16,-1 0-16,1 0 0,0 0 16,17 0-16,0 0 15,-17 0-15,-1 0 16,1 0-16,0 0 0,-1 0 15,1 0-15,17 0 0,1-17 16,-19 17-16,18 0 16,-17 0-16,0 0 0,-1 0 15,1 0-15,17 0 16,18 0-16,-35 0 16,-1 0-16,19 0 0,-19-18 15,1 18-15,0 0 0,17 0 16,-17 0-16,-1 0 0,1 0 15,17 0-15,-17 0 0,-1 0 16,36-18-16,-17 18 16,-19 0-16,19-17 15,-19 17-15,1 0 0,17 0 16,-17 0-16,-1 0 0,1-18 16,17 18-16,-17 0 0,0 0 15,-1 0-15,36 0 16,-35 0-16,-1-18 15,1 18-15,0 0 0,-1 0 16,1 0-16,0 0 0,-1 18 16,1-18-1,-1 18 1,1-18-16,0 0 16,-1 0-1,1 17 1,0-17-1,-18-17 64,-18-1-64,18 0 1,0-17-1,-18 35-15,18-18 16,0 1-16,0-1 16,0 1-16,0-1 15,-17 0-15,17 1 0,0-1 16,0 0-16,0 1 16,-18-1-16,18 0 0,0 1 15,0-1-15,0 1 0,0-1 16,0 0-16,0 1 0,0-1 15,0 0-15,0 1 0,0-1 16,0-35 0,0 36-16,0-1 0,0-17 15,0 17-15,-18 0 0,18 1 16,0-19-16,-17 19 0,17-1 16,0-17-16,0-18 15,0 0 1,0 18-16,0 17 0,0-17 15,0 17-15,0-17 0,0 17 16,0 1-16,-18-1 16,18-35-16,0 35 15,0 1-15,0-1 0,0-17 16,0 17-16,18-17 0,-18 17 16,0 1-16,0-1 0,0 0 15,0 1-15,17-1 0,-17 0 16,0-17-16,0 18 0,18-1 15,-18-17-15,0 17 0,0-17 16,0 17-16,18-17 16,-18 17-16,0-17 0,0 17 15,0 1-15,0-1 0,0-17 16,0 17-16,-18 0 0,18 1 16,-18 17-1</inkml:trace>
  <inkml:trace contextRef="#ctx0" brushRef="#br1" timeOffset="144070.3107">4128 3334 0,'17'0'31,"-17"-18"16,18 18-31,-36 0 15,1 0 0,-19 0-31,19 0 16,-19 0-16,19 0 15,-19 0-15,1 18 0,17-18 16,-17 0-16,0 0 0,0 0 16,-1 0-16,1 0 0,0 0 15,0 0-15,-1 0 0,1 17 16,-18-17-16,18 0 0,0 0 16,-54 0-16,-52 0 15,0-17 16,35-1-15,71 18-16,-18-18 16,35 18-16,-17-17 0,18 17 15,-1-18-15,-17 18 16,17 0-16,-17 0 0,17 0 16,0 0-16,1 0 0,-19 0 15,19 0-15,-1 0 0,1 0 16,-1 0-16,0 0 0,1 0 15,-1 0 17,0 0-17,1 18 1,-1-18 0,18 17 15,0 1 0,-18 0-15,18-1-16,0 1 15,-17 35 1,17-18 0,0-17-16,0 0 0,0-1 15,0 1-15,0-1 0,0 1 16,0 17-16,0-17 0,0 17 15,0 1-15,0-1 16,0-18-16,0 19 0,17-1 16,-17-17-16,0 17 0,0 0 15,0 0-15,0 1 0,0-1 16,0 0-16,0-17 0,0 17 16,0 18-16,0-18 15,0-17-15,0 0 16,0-1-16,0 1 0,0 0 15,0-1-15,0 1 0,0 0 16,0-1-16,0 1 0,0-1 16,0 54-1,0-18 1,0-35-16,0-1 0,0 1 16,0-1-16,0 1 0,0 0 15,18-1-15,-18 1 0,0 0 16,0-1-1,0 1-15,18 0 0,-18-1 16,0 1-16,0 0 0,0-1 16,0 18-16,0-17 15,0 0-15,0-1 0,0 1 16,17 0-16,-17-1 16,0 1-16,18-18 46,-18-18-30</inkml:trace>
  <inkml:trace contextRef="#ctx0" brushRef="#br1" timeOffset="145874.9413">2434 4798 0,'0'17'31,"0"19"-16,18-19-15,-18 19 16,17-19-16,-17 1 16,18 0-16,0-1 0,-1-17 15,1 18-15,0-18 0,17 0 16,-17 17-16,17-17 0,0 0 16,0 0-16,18 0 0,-17 0 15,17 0-15,-1-17 0,1 17 16,0 0-16,0-18 15,124 1 1,-36-1 0,-88 18-16,17 0 15,-35 0-15,18-18 0,-17 18 16,-1 0-16,0 0 16,-17-17-16,17 17 15,-17 0-15,-1 0 0,19 0 0,-19 0 16,1 0-16,17 17 15,-17-17-15,-1 18 0,1-18 16,0 0-16,-1 0 16,1 18-16,0-18 15,-1 0-15,-17-18 16,0 0 0,0 1-1,-17 17-15,17-18 16,0 0-16,17 1 15,-17-1 1,0 0-16,0 1 16,0-1-1,18 18 17,0 0-1,-18 18 31,17-18-62,-17 17 16,18-17 0,-18-17 15,0-1-31,0-35 15,-18-53 1,18-52 15,-17-72-15,17 142-16,0-88 16,17 105-16,-17 1 0,0-1 15,0 18-15,0 18 0,0-18 16,0 35-16,0-17 0,0 17 15,0 1-15,0-1 0,0 1 16,0-1-16,0 0 16,0 1-16,0-1 0,0 0 15,0 1 1</inkml:trace>
  <inkml:trace contextRef="#ctx0" brushRef="#br1" timeOffset="149756.0971">4851 5398 0,'0'-18'15,"-18"18"-15,18 18 110,0-1-110,18 18 15,-18-17-15,0 17 0,0-17 16,0 17-16,0 1 0,0-1 16,-18 0-16,18 18 15,0 53-15,0-71 16,0 18-16,18 0 0,-18 0 15,17 35-15,-17-35 16,0-18-16,18 1 0,-18 16 16,0-16-16,0-1 0,0-17 15,0 17-15,18 0 16,-18-17-16,0-1 16,0 1-16,17 0 0,-17-1 0,0 1 15,0 0-15,0-1 16,0 1-1,0 0-15,0-1 0,0 1 16,0 0-16,0-1 0,0 1 16,0-1-16,0 1 0,0 17 15,0-17 1,0 0 0,0-1 15,0 1-16,0 0 1,0-1 0,0 1-16,-17-1 78,17 1-63,0 0 1,0-1 62,0 1-62,0 0 46,17-18 1,-17 17-48,18-17-15,0 0 16,17 0 0,-35 18-16,17-18 0,1 0 15,0 0-15,-1 0 0,19 0 16,-19 0 0,1-18-16,0 18 0,-1 0 15,1 0-15,17 0 0,-17-17 16,17 17-16,-17 0 15,-1 0-15,1 0 16,0 0-16,-1 0 0,1 0 0,0-18 16,-1 18-16,1 0 15,-1 0-15,1 0 16,0 0-16,-1 0 0,-17-18 0,18 18 16,0 0-16,-1 0 15,1 0 1,0 0-1,-1 0 1,1 0 0,-1 0-1,1 0 1,0 0 0,-1 0 15,1 0-16,0 0 17,-18 18-17,17-18 17,1 0-1,0 0 31,-1 0-46,1 0 62,-1 0 94,1 0 219,0 0-376,17 0 1,-35-18-16,18 18 15,-1 0-15,19 0 16,-19 0-16,19-17 0,-19 17 16,1 0-16,-1 0 0,19 0 15,-19-18-15,1 18 16,0 0-16,-1 0 0,1 0 16,0 0-16,17 0 0,-18 0 15,1 0-15,0 0 16,-1 0-16,1 0 0,0 0 0,-1 0 15,1 0-15,0 0 16,-1 0 15,1 0 79,-36-18-63,18 1-32,0-1 1,18-17-1,-18 17 1,0 1 0,0-1-16,0-17 15,0 17-15,0 0 16,0 1-16,0-1 0,17-17 16,-17 17-16,0-35 15,0 18 1,0 17-16,0-17 0,0 0 0,0 0 15,0-1-15,0 1 0,18-53 16,-18 35-16,0 0 16,18 18-16,-18-36 15,0 36-15,0 0 16,17-1-16,-17 1 0,0 17 16,0-17-16,0 0 0,0 0 15,0-1-15,0 1 0,0 0 16,0-1-16,0 19 0,0-18 15,0 17-15,0 0 16,18-17 0,-18 17-16,0 1 15,18 17 1,-36 0 0,18-18-1,-18 18 16,18-18-31,-17 18 16,-1-17 0,0-1-1,1 18-15,-1-17 0,-17 17 16,0-18-16,-18 18 16,0-18-16,-18 18 0,1 0 15,-36 0-15,0 0 16,-17 0-16,-1-17 0,-17 17 0,18 0 15,17-18-15,0 18 16,18-18-16,-36 18 16,89-17-16,0 17 0,17 0 15,0-18-15,36 36 16,35 17 0</inkml:trace>
  <inkml:trace contextRef="#ctx0" brushRef="#br1" timeOffset="150879.4897">23442 8361 0,'18'0'31,"-1"-18"-31,36 18 16,-17-17-16,16 17 16,19-18-16,17 18 0,0-18 15,18 1-15,18 17 0,17-18 16,0 0-16,18 18 0,176-17 15,0 17 1,-176 0-16,-1 0 16,-16 0-16,-19 0 0,1 0 15,52 0-15,-123 0 16,-36 0-16,1 0 0</inkml:trace>
  <inkml:trace contextRef="#ctx0" brushRef="#br1" timeOffset="156148.1048">11748 15699 0,'0'0'0,"0"-18"32,0 36-1,0 17-16,0 0-15,17 0 0,-17 1 16,0-1-16,0 0 0,0 18 16,0 0-16,-17-18 0,17 18 15,0 53-15,0-53 16,0 0-16,0-18 16,0 18-16,0 0 0,0-18 15,0 1-15,0-1 0,0-17 16,17 17-16,-17-18 0,0 1 15,0 0-15,0-1 32,0 1-17,0 0 1,18-18-16,-1 17 16,1-17-16,0 0 15,-1 0-15,1 18 16,0-18-16,-1 0 0,1 0 15,35 18-15,-18-18 16,36 0-16,-18 0 16,-18 0-16,18 0 0,0 0 15,0 0-15,17 0 16,-17 0-16,0 0 0,0 0 16,0 0-16,-18 0 0,18 0 15,0 0-15,35 0 16,18-18-1,-71 18-15,18 0 0,0 0 16,-18 0-16,18 0 0,0 0 16,-18 0-16,18 0 0,-17 0 15,17 0-15,-18 0 0,18 0 16,-18 0-16,18 0 0,-18 0 16,18 0-16,-18-18 15,1 18-15,-1 0 0,0 0 16,18 0-16,-18 0 0,-17 0 15,17 18-15,1-18 0,-1 0 16,0 0-16,0 18 0,-17-18 16,17 0-16,1 0 0,-1 0 15,18 0-15,-18 0 16,18 0-16,0 0 0,-18 0 16,18 0-16,0 0 0,0 0 15,-18 0-15,18 0 0,0 0 16,-18 0-16,54 0 15,-54 17-15,0-17 16,0 0-16,1 18 0,-1-18 16,0 0-16,1 18 0,16-1 15,1-17-15,0 18 0,53-18 16,0 0 0,-53 0-16,0 0 15,35 0-15,-35 0 16,0 0-16,-18 0 0,18 17 15,-18-17-15,1 0 0,16 0 16,-16 0-16,17 18 0,-18-18 16,0 0-16,1 0 15,34 0-15,-35 0 16,1 0-16,-1 0 0,0 0 16,0 0-16,1 0 0,-19 0 15,19 0-15,-19 0 0,1 0 16,0 0-16,-1-18 15,1 18-15,-18-17 63,0-1-32,0-17-15,0 17-16,0-17 15,0 0-15,-18 17 16,18-17-16,0-1 0,0 1 16,0 0-16,0 0 15,18-1-15,-18-17 0,0 1 16,0-19-16,17 18 0,-17-17 16,0 17-16,18-53 15,0 18 1,-18 70-16,0 0 0,0 1 0,-18 17 15,18-18 48,-18 18-1,1 18-46,-1-18-16,1 0 0,-1 0 16,0 0-16,-17 0 0,0 0 15,-18 0-15,0 0 0,0 0 16,0 0-16,-70 0 16,52 0-16,18 17 0,-17-17 15,-1 0-15,0 0 0,1 0 16,-1 0-16,1-17 0,-18 17 15,-18 0-15,18-18 16,-36 18-16,-123 0 16,124 0-16,-18 0 0,17 0 15,-35 0-15,18 0 0,-176 0 16,158 0 0,0 0-16,0 18 0,18-18 15,-141 17-15,141-17 16,18 18-16,-1 0 0,1-18 15,-1 17-15,1-17 0,17 18 16,-71-18-16,107 0 16,-1-18-16,18 18 15,1 0-15,16-17 0,-17 17 16,36 0-16,-19 17 0,19 1 16,17-1-16,-18 1 0,18 17 15</inkml:trace>
  <inkml:trace contextRef="#ctx0" brushRef="#br1" timeOffset="159161.579">1341 15822 0,'0'-18'16,"0"1"0,0-1-1,-18 18 1,18-17 15,0 34 16,-18 36-31,18-18-16,0 18 15,0-17-15,-17 16 0,17-16 16,0 17-16,-18-18 16,18 18-16,0 0 0,0-18 0,0 18 15,-18-18-15,18 18 16,18-18-16,-18 1 0,0-1 15,18 0-15,-18 1 0,0-19 16,17 36 0,1-18-16,-18-17 0,18 0 15,-1-1-15,1 1 16,-1-18 0,1 18-16,17-18 15,-17 0-15,0 0 16,-1 0-16,1 0 0,0 0 15,17 0 1,-17 0-16,-1 0 0,1 0 0,-1 0 16,1 0-16,0 0 0,-1 0 15,1 0-15,0 17 0,-1-17 16,19 0-16,-1 18 16,-18-18-16,19 0 15,-19 0-15,19 18 0,-19-18 16,19 0-16,-1 0 0,0 0 15,18 0-15,-18 0 0,1 17 16,17-17-16,-18 0 0,0 0 16,0 0-16,1 0 15,-1 0-15,18 0 0,-18 0 16,0 0-16,18 0 0,0 0 16,-18 0-16,18-17 0,0 17 15,-17 0-15,17 0 0,-1 0 16,-16 0-16,17 0 15,0 0-15,-1-18 0,1 18 16,0 0-16,0-18 0,-18 18 16,18-17-16,0 17 15,-17 0-15,52-18 0,-53 18 16,18 0-16,-18 0 16,1 0-16,-1 0 0,18 0 15,-18-18-15,18 18 0,0 0 16,-18-17-16,18 17 0,-18-18 15,18 18-15,0 0 0,-18 0 16,1 0-16,-1 0 0,53 0 16,-53 0-1,1 0-15,17 0 0,-18 18 16,35-18-16,-34 0 16,-1 17-16,0-17 0,1 0 15,34 0-15,-35 0 16,1 0-16,-1 0 15,0 18-15,1-18 0,-1 0 16,-18 0-16,19 0 0,-19 18 16,1-18-16,17 0 0,-17 17 15,17-17-15,18 18 16,-18-18-16,1 0 16,-19 0-16,19 0 0,-1 0 0,0 0 15,-17 0-15,17-18 16,-17 18-16,-1 0 31,-17-17 16,0-1-31,0-17-16,0 17 0,0-17 0,0 17 15,0-17-15,18 0 0,-18-18 16,0-36-1,0 37-15,0-1 0,18 0 16,-18-18-16,0 1 0,0-1 16,17-17-16,-17 35 15,0 0-15,18-35 0,-18 70 16,18 1-16,-18-1 16,-18 18 46,-35 0-46,18 0-16,-18 0 15,-18 0-15,1 0 0,-36 0 16,0 0-16,-17 0 16,-19 0-16,-16 0 0,-1 0 0,-17 0 15,-1 0-15,1 0 0,-1 0 16,1 0-16,0 0 15,-1 0-15,18 0 0,1 0 16,-266-35 0,283 17-16,18 0 15,-1-17-15,18 17 0,1 1 0,16-1 16,1 18-16,18 0 16,-1 0-16,36 18 0,0-1 15,17 1-15,18 0 0,-18 35 16</inkml:trace>
  <inkml:trace contextRef="#ctx0" brushRef="#br1" timeOffset="160907.1495">2364 15769 0,'-18'18'16,"18"-1"0,-18 36-1,1-17-15,17-1 16,-18 18-16,18 17 0,0-17 15,0 18-15,0-1 0,18-17 16,-18-17-16,17 17 0,-17-18 16,0 0-16,18 0 0,-18 1 15,0-19-15,0 19 16,0-19-16,18-17 16,-18 18-16,17-18 0,-17 17 0,18-17 15,0 0-15,-1 0 0,18 0 16,1 0-16,17 0 0,-18 0 15,18 18-15,0-18 0,17 0 16,1 18-16,-1-18 16,1 17-16,17-17 0,0 0 15,18 18-15,-18-18 16,18 0-16,0 0 0,0 0 0,0 0 16,0 18-16,-1-18 15,1 17-15,-18 1 0,18-18 0,0 0 16,0 18-16,0-18 15,0 0-15,-18 0 0,18 0 16,-18 0-16,-18-18 0,19 18 16,-19 0-16,-17 0 15,18 0-15,52 0 16,-70 0-16,18 0 0,-19 0 16,19-18-16,0 18 0,-19 0 15,19 0-15,0 0 0,-18 0 16,-1 0-16,54 18 15,-53 0-15,0-1 16,0 1-16,-18-18 0,18 18 16,-18-1-16,1 1 0,-19-18 15,1 0-15,0 0 0,-18-18 16,-18 1 0,18-1-1,-18 0-15,18 1 0,0-1 16,-17 0-16,17-17 0,0 17 15,0-17-15,0 0 0,0-18 16,0 18-16,0-71 16,0 53-16,0-18 15,0 18-15,-18-17 0,18-1 16,0 1-16,-18-1 0,1 1 16,17 17-16,-18 0 0,18-18 15,0 54-15,-17-19 16,-1 36-1,0 0 1,1 0-16,-19 0 16,1 0-16,0 0 0,-18 0 15,-18 18-15,1-18 16,-18 0-16,-18 18 0,-18-18 16,-17 17-16,0-17 0,0 18 15,-18 0-15,0-1 0,18-17 16,-17 18-16,16-18 0,-16 0 15,-1 0-15,0 0 0,18 0 16,0-18-16,0 1 0,0-1 16,17-17-16,-105-18 15,123 53-15,36-18 16,-1 18-16,18 0 0,36 18 16,-1-18-16,18 17 0,0 1 15,18 17-15,17 1 0,0-1 16</inkml:trace>
  <inkml:trace contextRef="#ctx0" brushRef="#br1" timeOffset="162195.4704">3757 15840 0,'0'35'16,"0"0"-16,0-17 0,0 52 16,18-34-16,-18 17 15,0 0-15,0-18 0,17 18 16,-17-18-16,0 18 0,0-18 16,0 18-16,0-18 15,0 18-15,0-17 0,0-1 0,0 0 16,18-17-16,-18-1 15,18 1-15,-18 0 0,17-1 16,19 1-16,-19 0 0,18-18 16,1 17-16,-1-17 0,0 18 15,18-18-15,0 18 0,-18-18 16,18 17-16,0 1 0,0 0 16,18-1-16,-1-17 15,1 18-15,70 17 16,-53-35-16,0 18 0,1-18 15,-1 0-15,0 0 0,-18 0 16,19 0-16,-19 0 16,18 0-16,-17 0 0,17 0 15,0-18-15,-17 0 0,17 1 16,-17 17-16,17-18 0,53 1 16,-70-1-1,87 18-15,-87-18 0,-1 18 16,1 0-16,0 18 15,-1-18-15,-17 0 0,18 0 16,-19 0-16,1 0 0,0 0 16,-17 0-16,-1 0 0,0 0 15,36 0-15,-36 0 16,0 0-16,1 0 16,-1-18-16,0 18 15,-17 0 32,-18-17-47,0-1 16,0-53-1,0 36 1,0 0-16,0 0 0,0-18 16,0 0-16,0-18 0,0 18 15,0-17-15,0-18 16,-18 17-16,18-17 0,-18-18 15,18 18-15,-17 17 0,17 1 16,-18 17-16,18 17 0,-17 19 16,17-1-16,-18 36 31,-35 17-15,18-17-1,-71-1-15,35 1 16,-17 0-16,0-18 0,-177 17 15,124-17-15,-18 18 0,1-18 16,-177 18 0,176-18-16,0 0 0,18 17 15,0-17-15,0 0 0,17 0 16,1 0-16,-1 0 16,-87 0-16,122 0 15,19 18-15,-1-18 0,36 0 16,0 0-16,0 17 0,17-17 15,18 18-15,0 0 16,0-1-16</inkml:trace>
  <inkml:trace contextRef="#ctx0" brushRef="#br0" timeOffset="171834.8581">20638 11942 0,'0'17'16,"0"18"-1,17 1-15,18 70 16,-35-36-16,18 1 16,-18-18-16,0 70 15,0-70-15,0 0 0,0 0 16,0-18-16,18 0 0,-1 1 15,-17-19-15,18 1 0,0-18 16,-1 0 0,-17-18-16</inkml:trace>
  <inkml:trace contextRef="#ctx0" brushRef="#br0" timeOffset="172151.6499">21131 12100 0,'0'0'16,"-17"36"0,-1-1-1,0 0-15,1-17 0,17 17 16,-18-17-16,18-1 0,18 19 15,-1-19-15,1 1 0,17 0 16,18-1-16,-17-17 0,17 18 16,-1-18-16,1 0 15,0 0-15,-17 0 0,-1-18 16,0 18-16,-17 0 0,-1 0 16,-17-17-16,-17 17 15,-1-18 1</inkml:trace>
  <inkml:trace contextRef="#ctx0" brushRef="#br0" timeOffset="172330.1822">21396 12083 0,'-18'70'15,"36"-140"-15,-36 211 0,1-88 0,17 0 16,0 17-16,0-17 0,0 0 15,0 18-15,0-19 0,17-16 16,-17 17-16,18-18 0,-18 0 16</inkml:trace>
  <inkml:trace contextRef="#ctx0" brushRef="#br0" timeOffset="174265.6375">25735 12506 0,'18'0'15,"88"18"1,-53-18-16,17 0 16,-17 0-16,0-18 0,0 18 15,0-18-15,0 18 16,-18-17-16,0 17 0,-17-18 16,17-17-16,-17 17 15</inkml:trace>
  <inkml:trace contextRef="#ctx0" brushRef="#br0" timeOffset="174431.5103">26247 12259 0,'0'0'15,"-36"35"-15,19-17 0,-1 17 0,-17 1 16,17-1-16,-17 18 0,0 0 16,-1-18-16,19 18 0,-19-18 15,1 18-15,18-35 16,-1 17-16,0-17 0,18-1 15,-17-17-15</inkml:trace>
  <inkml:trace contextRef="#ctx0" brushRef="#br0" timeOffset="174610.2531">25841 12312 0,'18'35'15,"-36"-70"-15,53 141 0,53 53 16,71-1 0,-106-105-1,53 71 1</inkml:trace>
  <inkml:trace contextRef="#ctx0" brushRef="#br0" timeOffset="176301.327">28099 12188 0,'0'-17'0,"17"17"15,1 0-15,17 0 16,1-18-16,17 18 0,-18 0 16,0-17-16,18 17 0,-18 0 15,1-18-15,-19 18 0,1 0 16,-1-18-1,-34 18-15</inkml:trace>
  <inkml:trace contextRef="#ctx0" brushRef="#br0" timeOffset="176615.1283">28134 12171 0,'0'88'16,"0"-176"-16,18 211 0,-18-70 0,0-17 0,17 34 15,-17-52-15,0 17 16,18-17-16,0-1 16,-1 1-16,1 0 0,17-18 15,0 17-15,1-17 0,-1 18 16,0-1-16,18 1 16,-35 0-16,17-1 0,-17 19 0,-1-19 15,1 36 1,-36-35-16,1-1 0,-1 1 15,-17 0-15,-71-18 16,53 0-16,0 0 0,0 0 16,0 0-16,0 0 0,18 0 15,17 0-15,-17 17 0</inkml:trace>
  <inkml:trace contextRef="#ctx0" brushRef="#br0" timeOffset="178293.0965">22102 14781 0,'17'0'32,"18"18"-32,18-18 0,0 18 15,106-18-15,-88 17 16,17-17-16,18 0 16,-18 0-16,0 0 15,-17-17-15,17 17 0,-35-18 0,17 18 16,-34-18-16,-19 1 15</inkml:trace>
  <inkml:trace contextRef="#ctx0" brushRef="#br0" timeOffset="178515.6438">22931 14517 0,'17'0'0,"71"17"15,18 19 1,-35-19-16,-1 1 15,71 53 1,-105 17 0,-107 0-1,-70 0 1,18-35 0,70-53-1</inkml:trace>
  <inkml:trace contextRef="#ctx0" brushRef="#br0" timeOffset="178947.2612">24236 14305 0,'0'0'0,"0"18"0,0 141 16,35 70-1,18-53 1,18-35-1,-1-88 1</inkml:trace>
  <inkml:trace contextRef="#ctx0" brushRef="#br0" timeOffset="179248.7513">24888 14499 0,'0'0'16,"-17"18"-16,-1 52 16,1-17-16,17 0 15,0 18-15,17-18 16,18 0-16,1-18 0,17 18 0,17-36 16,-17 1-16,18 0 15,-1-18-15,-17-18 0,0 0 16,35-52-16,-52-71 15,-142-18 1,-88 53 0,17 53 15,71 89-15</inkml:trace>
  <inkml:trace contextRef="#ctx0" brushRef="#br0" timeOffset="184031.4246">22560 12330 0</inkml:trace>
  <inkml:trace contextRef="#ctx0" brushRef="#br0" timeOffset="184197.8668">22560 12330 0,'18'0'16,"-36"0"-16,53 0 0,-35 17 31,36 1-15,-19 0-16,1-1 0,17 1 0,1-1 15,16 1-15,-16 0 16,17-1-16,17 1 15,-35-18-15,-17 0 0,0 0 16,-1 0-16</inkml:trace>
  <inkml:trace contextRef="#ctx0" brushRef="#br0" timeOffset="184386.9848">22878 12277 0,'-18'17'16,"-17"1"-16,88-53 0,-124 88 0,53-18 15,-17 0-15,-35 53 16,52-70-16,0 35 16,1-35-1</inkml:trace>
  <inkml:trace contextRef="#ctx0" brushRef="#br0" timeOffset="185014.8216">23530 12030 0,'0'0'16,"0"-18"-16,0 36 46,0 35-30,0 0-16,0-1 16,0 1-16,18 71 15,0-18 1,-1-53-16,1-18 0,-18 0 16,17 0-16,1 1 0,-18-19 15</inkml:trace>
  <inkml:trace contextRef="#ctx0" brushRef="#br0" timeOffset="186626.658">23301 13053 0,'18'0'16,"17"17"-1,0-17 1,18 0-16,0 18 0,70-18 16,-52 0-16,0 0 15,-1 0-15,-17 0 0,0 0 16,-18 0-16,-17 0 16,0 0-16</inkml:trace>
  <inkml:trace contextRef="#ctx0" brushRef="#br0" timeOffset="191310.484">29263 12435 0,'18'-17'15,"-1"17"1,54 35-16,-36-17 16,0-1-16,1 1 0,-1 0 15,0-1-15,-17 1 0,17 0 16,-17-1-16,-1 1 0,-34-18 15</inkml:trace>
  <inkml:trace contextRef="#ctx0" brushRef="#br0" timeOffset="191504.5819">29563 12383 0,'-35'35'16,"70"-70"-16,-106 105 0,54-35 0,-19 1 0,1-1 16,17 0-16,-17 0 15,17-17-15,1 17 0,-1-17 16,18 0-16,18-18 16</inkml:trace>
  <inkml:trace contextRef="#ctx0" brushRef="#br0" timeOffset="191853.6989">30180 12083 0,'0'-18'16,"0"36"-16,-17-36 0,17 36 0,-18-1 15,18 19-15,0 52 16,0-35-16,0 0 15,18-18-15,-18 18 0,17 0 16,1-18-16,-1 0 0,-17 1 16,18-1-16,0-18 15,-18 1-15,0 0 0,0-1 0</inkml:trace>
  <inkml:trace contextRef="#ctx0" brushRef="#br0" timeOffset="192272.8256">29774 12947 0,'18'0'15,"17"0"1,54-18 0,-37 18-16,19 0 15,17 0-15,106 0 16,-106 0-16,1 0 0,-19 0 16,54-17-16,-89 17 15,-17 0-15</inkml:trace>
  <inkml:trace contextRef="#ctx0" brushRef="#br0" timeOffset="194391.0618">26000 14676 0,'0'0'0,"-18"0"0,18-18 16,18 36-1,17 17 1,18 0 0,-18 0-16,53 18 15,-52-35-15,17 17 0,-18-17 16,0 0-16,0-1 0,-17-17 16,0 0-16</inkml:trace>
  <inkml:trace contextRef="#ctx0" brushRef="#br0" timeOffset="194557.547">26282 14640 0,'-18'18'0,"36"-36"16,-53 71-16,17-35 0,0 17 15,1-17-15,-1 17 16,-17 18-16,35-35 0,0 17 15,0-17-15</inkml:trace>
  <inkml:trace contextRef="#ctx0" brushRef="#br0" timeOffset="195176.8105">26899 14217 0,'0'0'16,"0"18"-16,0 17 0,0 18 15,0 0-15,0 0 0,18 0 16,0 17-16,-1-17 0,19 53 16,-1-18-1,-18-35-15,1-35 16,0 17-16,-1-17 0,1-18 15</inkml:trace>
  <inkml:trace contextRef="#ctx0" brushRef="#br0" timeOffset="195505.1087">27464 14217 0,'0'0'16,"-18"18"0,18 17-16,-18 18 0,18 0 15,-17 0-15,17 17 0,0 89 16,17-89 0,1-17-16,17 0 0,1 0 15,-1-17-15,18-1 0,0-18 16,-18 1-16,0-18 0,18 0 15,-35-18-15,17 1 0,-35-1 16,18-17-16,-18 0 0,-18 17 16,1-17-16,-19-1 0,1 19 15,0-19-15,17 36 0,-17-17 16,-36 17 0,54 17-16</inkml:trace>
  <inkml:trace contextRef="#ctx0" brushRef="#br0" timeOffset="196089.7698">26899 15311 0,'0'0'15,"18"0"-15,17 0 16,1 0-16,-1 0 16,18 0-16,0-18 0,0 18 15,17 0-15,18-18 0,-17 18 16,-1 0-16,-17 0 15,-17 0-15,17 0 0,-18 18 16,-18-18-16,19 0 0,-19 0 16</inkml:trace>
  <inkml:trace contextRef="#ctx0" brushRef="#br0" timeOffset="213194.2784">20990 15963 0,'0'0'0,"0"-17"16,18 34 15,-18 71-15,18-35-16,-18 0 0,0 18 0,0-18 16,17 0-16,-17 0 15,18-1-15,-18-16 0,17-1 16,1 0-16,0-17 0,-1 0 15,1-1-15,0 1 0,-1-18 16,1-18-16</inkml:trace>
  <inkml:trace contextRef="#ctx0" brushRef="#br0" timeOffset="213510.1724">21449 16193 0,'0'0'0,"-18"17"16,1 36 0,-1-18-16,18 18 0,0-17 15,0 16-15,18 1 0,35 18 16,17-18 0,-35-53-16,18 0 15,0 0-15,-18-18 0,18-17 16,-17 0-16,-1-1 0,-17-17 15,-18-52-15,0 52 16,-18 0-16,-17 18 0,-1-18 16,-34 0-1,17 35-15,18 0 0,-1 18 16,1 18-16,0 0 16,17 35-16</inkml:trace>
  <inkml:trace contextRef="#ctx0" brushRef="#br0" timeOffset="214344.2486">22331 16334 0,'17'17'32,"36"19"-17,36-19-15,-54 1 16,0-1-16,0-17 15,1 18-15,-1 0 0,0-18 16,1 17 0,-19-17-16,1 0 0,-18-17 15</inkml:trace>
  <inkml:trace contextRef="#ctx0" brushRef="#br0" timeOffset="214517.7467">22719 16245 0,'0'0'16,"-18"0"-16,1 18 0,-1 0 16,-17 17-16,-1-17 0,1 17 15,18 0-15,-19 0 0,19-17 16,-1 17-16,18 1 16,0-19-16,0 1 0,18-18 15</inkml:trace>
  <inkml:trace contextRef="#ctx0" brushRef="#br0" timeOffset="214968.6604">23160 16087 0,'0'53'0,"0"-18"16,0-17-16,18 17 0,-18 0 15,17 18-15,-17-18 0,0 1 16,18 16-16,-1-16 0,-17-19 15,18 19-15,0-19 16,-18 1-16,17 0 0,1-1 16,0-17-16,-1-17 15</inkml:trace>
  <inkml:trace contextRef="#ctx0" brushRef="#br0" timeOffset="215307.1678">23724 15998 0,'0'18'16,"-35"35"-1,35-18-15,-18 18 0,1 0 16,-1 0-16,18 0 15,0 0-15,18 0 0,-1-18 0,1 0 16,0 1-16,17-19 16,0 1-16,1 0 0,-1-18 15,-18 0-15,36-18 16,-35-35 0,-18 35-16,0-17 0,-18 0 0,1 17 15,-1-17-15,-17 17 0,0 1 16,-1-1-16,-17 18 15,18 0 1</inkml:trace>
  <inkml:trace contextRef="#ctx0" brushRef="#br0" timeOffset="217153.4539">25753 16351 0,'-18'0'16,"36"0"-16,-18 0 15,17 0 1,1 0-16,17-17 16,18 17-16,0 0 0,0-18 15,0 18-15,18 0 0,-19 0 16,37-18-16,-54 18 16,0 0-16,-17 0 0,0-17 15,-18-1-15</inkml:trace>
  <inkml:trace contextRef="#ctx0" brushRef="#br0" timeOffset="217339.1348">26211 16175 0,'0'0'0,"-17"18"16,-1-1 0,0 1-16,1 17 0,-36 36 15,0-1 1,18-35-16,17 1 0,0-19 15,18 19-15,-17-19 0,34-34 32,1-1-17</inkml:trace>
  <inkml:trace contextRef="#ctx0" brushRef="#br0" timeOffset="217503.3648">25947 16051 0,'0'0'16,"35"71"-16,-17-18 0,-1-18 16,19 36-16,-19-18 15,19 0-15,-1-1 0,0 1 16,0-17-16,-17-1 0,0 0 16,-1-17-16</inkml:trace>
  <inkml:trace contextRef="#ctx0" brushRef="#br0" timeOffset="218138.1798">27182 16069 0,'35'0'16,"35"-18"-16,-34 1 16,69-1-1,-52 0-15,-17 18 0,-1-17 0,18 17 16,-35-18 0,-36 18-16</inkml:trace>
  <inkml:trace contextRef="#ctx0" brushRef="#br0" timeOffset="218422.4124">27234 16069 0,'0'53'16,"0"-106"-16,0 124 0,0-36 16,18-17-16,0-1 0,-1 18 15,1-17-15,0 0 16,17-1-16,0-17 0,0 18 15,18 0-15,-17-1 0,-1 1 16,18-18-16,-35 18 0,17-1 16,-18 1-16,1-1 0,-18 1 15,-53 17 1,-17-17-16,-19 0 16,36-1-16,1-17 15,16 0-15,1 0 16,0 0-16,17 0 0,-17-17 15</inkml:trace>
  <inkml:trace contextRef="#ctx0" brushRef="#br0" timeOffset="221192.7026">28363 16387 0,'18'0'31,"53"-18"-15,-36 0-16,0 18 0,18 0 16,-18-17-16,18 17 0,0 0 15,-18 0-15,36-18 16,-53 18-16,-1 0 0,1 0 15,-18-18-15,-18 18 16</inkml:trace>
  <inkml:trace contextRef="#ctx0" brushRef="#br0" timeOffset="221391.5547">28698 16193 0,'-52'35'16,"34"0"-16,-17 0 0,-36 71 16,18-35 15,36-18-15</inkml:trace>
  <inkml:trace contextRef="#ctx0" brushRef="#br0" timeOffset="221615.1122">28416 16122 0,'0'18'16,"36"17"-16,-1 0 15,-18 0-15,36 1 0,-17-1 16,17 0-16,-18 1 0,18-1 16,-18 0-16,0-17 15,1 17-15,-19-17 0,1-1 16,0-17-16</inkml:trace>
  <inkml:trace contextRef="#ctx0" brushRef="#br0" timeOffset="221940.9637">29228 16104 0,'0'36'16,"17"17"0,1-18-16,0 18 15,-18-18-15,17 18 0,1 0 0,17-18 16,-17 18-16,17 18 15,0-54-15,-17 1 16,-18-1-16</inkml:trace>
  <inkml:trace contextRef="#ctx0" brushRef="#br0" timeOffset="222269.4783">29757 16069 0,'0'0'0,"17"18"0,-17-1 15,0 19-15,0-1 0,0 53 16,0-53-16,18 36 16,0 35-1,17-71-15,-17 0 0,17 1 0,0-19 16,0 1-16,1-18 0,-1 0 15,36-53 1,-71 0 0,0 18-16,-18 17 0,-17-17 15,-1 17-15,1 18 16,0 0-16,0 0 0,-1 0 16,19 18-16,-19 17 0,19-17 15,17-1-15</inkml:trace>
  <inkml:trace contextRef="#ctx0" brushRef="#br0" timeOffset="222641.5696">29281 16898 0,'17'0'15,"18"-18"-15,1 18 16,17-17-16,88 17 15,-53 0-15,0 0 16,18 0-16,0-18 0,17 18 0,-17-17 16,0-1-16,-18 18 15,-35 0-15,-18 0 0,1 0 16,-19 0-16,-34 18 16,-54-1-1</inkml:trace>
  <inkml:trace contextRef="#ctx0" brushRef="#br0" timeOffset="223366.7651">23213 16951 0,'53'0'16,"0"0"-16,0 0 0,35-18 0,0 18 15,18-17-15,0-1 16,-1 18-16,1-18 0,-18 1 16,-17-1-16,-18 18 0,-18 0 15,0 0-15,-17 18 0,-18-1 16</inkml:trace>
  <inkml:trace contextRef="#ctx0" brushRef="#br0" timeOffset="227668.9849">22983 18115 0,'0'0'0,"18"0"16,35 18 0,0-18-16,18 0 15,-19 0 1,37 0-16,-19-18 0,18 18 0,1-17 16,-19 17-16,18-18 0,-17 0 15,-1 18-15,1 0 16,-18-17-16,-18 17 0,0 0 15</inkml:trace>
  <inkml:trace contextRef="#ctx0" brushRef="#br0" timeOffset="227914.4485">23848 17851 0,'35'0'15,"36"0"1,-18 0-16,70 35 15,-52-35-15,-1 35 16,-17-17-16,0-1 0,-18 19 16,1-19-16,-36 19 0,0-1 15,0 0-15,-18 0 0,-17 1 16,-1-19-16,-17 19 16,18-19-16,-18 1 0,18-18 0,0 18 15,17-18-15,-17 0 16,17 0-16</inkml:trace>
  <inkml:trace contextRef="#ctx0" brushRef="#br0" timeOffset="229244.0531">25876 17692 0,'0'0'0,"-17"-18"0,-1 18 15,-17-17 1,17 34-16,0 18 0,-17 1 0,18 34 15,-19 1-15,19-1 16,-19 19-16,19-19 0,-1 1 16,0-1-16,18 1 0,0-18 15,18-18-15,0 0 0,17-17 16,0 0-16,1-18 0,-1 0 16,0 0-16,0-18 15,1 0-15,-19-17 0,1 17 16,-18-17-16,0 0 0,-18 0 15,-17 17-15,0-17 0,-1 17 16,1 0-16,-18 18 0,18 0 16,0 0-16,-1 0 15,19 0-15,-1 18 16,36 0-16,-1-18 0</inkml:trace>
  <inkml:trace contextRef="#ctx0" brushRef="#br0" timeOffset="229671.0019">26335 18080 0,'0'18'15,"35"-18"1,0 0-16,-17 0 16,35-18-16,0 18 0,0 0 15,0-18-15,0 18 16,0 0-16,-18-17 0,0 17 16,0 0-16,-17 0 0,0 0 15,-36-18 1</inkml:trace>
  <inkml:trace contextRef="#ctx0" brushRef="#br0" timeOffset="229833.7488">26793 17992 0,'0'-18'0,"-17"0"16,34 54-1,-52-36 17,18 53-17,-19-18-15,19 18 0,-19-18 0,1 0 16,17-17-16,-34 17 15,16-17 1,19-18-16,-1 0 0,0 0 16,1-35-16</inkml:trace>
  <inkml:trace contextRef="#ctx0" brushRef="#br0" timeOffset="229989.305">26476 17886 0,'0'17'15,"35"36"1,-17 0-16,0-17 0,17 17 0,0-18 16,53 53-1,-35-53-15,-18-17 0,1 0 16,-19-1-16</inkml:trace>
  <inkml:trace contextRef="#ctx0" brushRef="#br0" timeOffset="230626.9219">27287 17833 0,'-17'-18'15,"17"1"1,0-1 0,53 18-16,-36 0 15,19 0-15,-1 0 0,0 0 16,0 18-16,1-1 0,-19-17 15,19 18-15,-19 0 0,-17-1 16,0 1-16,0-1 16,-17 1-16,-36 53 15,35-36-15,-17-17 0,17 52 16,18-52-16,18 17 16,-1 0-1,1-17-15,17 0 0,-17-18 0,-18 17 16,18-17-16,-18 18 15,-36 0 1,19-18-16,-19 17 0,1-17 16,17 0-16,-17 18 0,18-18 15,-1 0-15,18 17 16</inkml:trace>
  <inkml:trace contextRef="#ctx0" brushRef="#br0" timeOffset="231124.4905">27905 17762 0,'-18'0'15,"36"0"-15,-18 0 16,35 18-16,-17-18 0,35 18 16,17 17-1,18 18 1,-88 35 0,-17-35-1,-19-18-15,-52 71 16,35-53-1,89 0 1,34-35 0,-17-18-16,0 0 0,70 17 31,-70-17-15</inkml:trace>
  <inkml:trace contextRef="#ctx0" brushRef="#br0" timeOffset="232029.081">27428 18697 0,'0'18'0,"0"0"31,18-1 0,35-17-31,-18 0 16,18 0-16,18 0 0,17 0 15,124 0 1,-89 0-16,1-17 0,-1 17 0,-35-18 16,0 18-16,1 0 15,-54 0-15,-35-18 16</inkml:trace>
  <inkml:trace contextRef="#ctx0" brushRef="#br0" timeOffset="242952.0473">18503 11077 0,'0'0'15,"-17"-17"-15,-1 17 0,0 0 16,18-18-1,18 36 17,35-1-17,-36-17-15,19 0 16,17 18-16,-18-18 0,18 0 16,0 0-16,17 0 0,1 18 15,105-18 1,-88 0-16,1 0 0,17 17 15,-1-17-15,142 18 16,-141-18-16,35 0 0,-17 0 16,17 0-16,18 0 15,-18 0-15,17 0 0,1 0 0,0-18 16,17 18-16,-17 0 16,17 0-16,-17 0 0,18 0 15,-1 0-15,-17 18 0,17-18 16,1 17-16,-1-17 0,0 18 15,18-18-15,0 0 16,-17 18-16,17-18 0,17 0 16,-17 0-16,0 17 0,18-17 15,194 0-15,-194 0 16,-18 18-16,17-18 0,1 0 16,211 18-16,247-18 31,54 17-16,-19 1 1,-458 0-16,212-1 16,-230-17-16,0 18 0,18-18 15,-17 17-15,-1 1 16,-17-18-16,-1 18 0,1-1 16,-36 1-16,18 0 0,-35-18 15,0 17-15,0 1 16,-18-18-16,-18 0 0,18 0 0,-17 18 15,-18-18-15,-18 0 16,0 0-16,-17-18 0,-36 0 16</inkml:trace>
  <inkml:trace contextRef="#ctx0" brushRef="#br0" timeOffset="243986.714">20655 8661 0,'0'17'31,"0"54"-31,0-18 15,18 0-15,-18 0 0,0 17 16,0-17-16,17 0 0,1-18 16,0 36-16,17-36 15,-17-17-15,-1-18 0,1 0 16</inkml:trace>
  <inkml:trace contextRef="#ctx0" brushRef="#br0" timeOffset="244261.5569">21061 8978 0,'0'0'0,"0"18"0,0 35 0,0-18 16,0 0-16,17-17 0,54 35 16,-36-53-1,18 0-15,0 0 0,0-18 16,-18 1-16,18-1 0,-35-17 15,0-36-15,-36 18 16,0 18-16,-17 17 0,-18-17 16,0 0-16,0 17 0,0 18 15,-35-18-15,35 36 16,36-18-16,-1 18 16,18-1-16,18-17 15</inkml:trace>
  <inkml:trace contextRef="#ctx0" brushRef="#br0" timeOffset="244580.4485">21749 8943 0,'17'18'32,"19"17"-17,-1-18-15,0 19 0,1-19 16,16 19-16,-16-19 15,-1 1-15,0-18 0,-17 18 16,0-18-16,-1 0 0</inkml:trace>
  <inkml:trace contextRef="#ctx0" brushRef="#br0" timeOffset="244747.7492">22031 8961 0,'-35'17'0,"17"18"0,71-87 0,-176 157 16,105-69-16,0-19 15,1 36-15,17-35 16,0 0-16,0-1 16</inkml:trace>
  <inkml:trace contextRef="#ctx0" brushRef="#br0" timeOffset="245038.0052">22401 8819 0,'0'53'15,"0"-17"-15,0-1 0,0 0 16,0 0-16,0 1 16,18-1-16,-18 0 0,18 1 15,-18-1-15,35 0 16,-17-17-16</inkml:trace>
  <inkml:trace contextRef="#ctx0" brushRef="#br0" timeOffset="245341.7597">22789 8943 0,'0'0'0,"0"18"0,-17-1 0,17 54 15,0-36-15,0-17 16,0 17-16,17-17 0,1-1 16,0 1-16,17-18 0,-17 0 15,35-18-15,-18 1 16,-18-1-16,1-17 16,0-1-16,-18-34 15,0 35-15,-18-1 0,0 19 16,1-19-16,-18 19 0,17-1 15,-17 0-15,17 18 16,0 0-16,1 18 0,17 0 16,0-1-16,0 1 0,17 0 15</inkml:trace>
  <inkml:trace contextRef="#ctx0" brushRef="#br0" timeOffset="245570.0867">23319 8978 0,'17'18'16,"-34"-36"-16,52 36 0,-35-1 16,18-17-16,17 18 0,-18 0 15,1-18-15,0 17 0,-1-17 16,1 18-16,0-18 15,-18 18-15,0-36 16</inkml:trace>
  <inkml:trace contextRef="#ctx0" brushRef="#br0" timeOffset="245721.9574">23513 8908 0,'0'0'16,"-18"17"-16,0 19 0,1-19 0,-1 18 15,-17 18 1,35-17-16,-18-1 0,18-17 16,0-1-16,0 1 15</inkml:trace>
  <inkml:trace contextRef="#ctx0" brushRef="#br0" timeOffset="245993.5499">23883 8714 0,'0'17'0,"0"-34"0,0 70 15,0-18-15,0 18 0,0-18 16,0 18-16,0-18 0,0 18 16,0-18-16,0 1 0,0-1 15,18 0-15,-18-17 16,17 0-16</inkml:trace>
  <inkml:trace contextRef="#ctx0" brushRef="#br0" timeOffset="246274.5845">24253 8819 0,'-17'18'16,"-1"17"-16,18 1 16,-17-1-16,17 0 15,0 0-15,0 1 0,0 17 16,35 0-16,-18-36 15,19 1-15,-19 0 0,1-18 16,17 0-16,-17 0 16,-18-18-16,18 0 0,-18 1 15,0-19-15,0 1 0,-18 17 16,-17-17-16,-1 17 0,1 1 16,0-1-16,-36 18 15,36 0-15</inkml:trace>
  <inkml:trace contextRef="#ctx0" brushRef="#br0" timeOffset="247202.9064">26035 8890 0,'0'0'16,"18"-18"-1,52 18 1,-35 0-16,1 0 0,17-17 16,0 17-16,0 0 0,-1-18 15,1 0-15,0 18 0,-17-17 16,-1-1-16,-18 18 16,1 0-16,-18-17 0,-18 17 31,-17 0-16,18 0-15,-1 17 0,0 1 16,-17 35 0,0-36-16,17 19 15,-17-19-15,17 19 0,1-19 16,-19 1-16,19-18 0,17 17 16,-36 1-1,19-36-15,17-17 16,0 18-1,0-19-15,0 1 0,0 0 16,0-1-16,-18-34 16,18 35-16,0 17 15,0 0-15,0 1 0,18-1 16,-1 18-16,72 71 16,-19 17-1,-35-35-15,1 0 16,87 52-1,-35-16 1,-52-72 0</inkml:trace>
  <inkml:trace contextRef="#ctx0" brushRef="#br0" timeOffset="248501.6997">27887 8608 0,'18'-18'16,"52"1"0,-34 17-16,-1-18 0,18 0 15,-18 1-15,0-1 0,-17 18 16,0-18-16,-36 18 15,-35 18 1,18-18-16,-18 18 0,18-1 16,17 1-16,0 0 15,1-1-15,-1 1 0,18 17 16,18-17-16,17 17 0,0-17 16,18 17-16,53 0 15,-18 18-15,-53-18 16,-35-17-16,-17 0 15,-18-1-15,-1 1 16,1-18-16,-18 0 0,0 18 16,0-18-16,18 0 0,0-18 15,17 18-15,0 0 16,36-18-16,53 1 16</inkml:trace>
  <inkml:trace contextRef="#ctx0" brushRef="#br0" timeOffset="248974.2776">28751 8678 0,'0'0'0,"18"0"0,0 0 16,-18-17 0,-18 34-1,0 19 1,1-19-16,-19 19 0,19-1 0,-1 0 15,-35 18 1,36-35-16,-1-1 0,18 1 16,-18-18-16,36 0 15</inkml:trace>
  <inkml:trace contextRef="#ctx0" brushRef="#br0" timeOffset="249129.6243">28610 8714 0,'0'0'16,"18"35"-16,0 0 0,-18 0 16,17 1-16,1-19 15,-1 19-15,1-1 0,17 0 16,-17-17-16,17-1 0,-17 1 16,0 0-16</inkml:trace>
  <inkml:trace contextRef="#ctx0" brushRef="#br0" timeOffset="249619.6719">29192 8590 0,'0'0'16,"53"0"-16,-35-17 0,17 17 0,0-18 16,1 18-16,-19-18 0,1 1 15,0 17-15,-36 0 16,-53 17-1,36 1-15,-18 17 16,18-17-16,17 17 0,-17-17 16,35 17-16,-18 18 15,54 0-15,-1-18 16,0-17-16,1 17 16,-1-17-16,0-1 0,0 1 15,1 0-15,-19-1 0,-17 1 16,-35-18-1,0 0-15,-1 0 0,-16 0 16,16 0-16,1 0 16,-36 0-16,54 0 15,-1 0-15,36 0 0,-1 0 16,19 0-16,17 0 0</inkml:trace>
  <inkml:trace contextRef="#ctx0" brushRef="#br0" timeOffset="250676.8135">29686 8696 0,'18'18'15,"17"17"1,-17-17-16,17 17 16,0 0-16,1-17 0,-1 17 15,0-17-15,0 17 16,-17-17-16,35-18 15,-35 0-15</inkml:trace>
  <inkml:trace contextRef="#ctx0" brushRef="#br0" timeOffset="250848.7986">29951 8784 0,'-71'53'15,"142"-106"-15,-177 141 0,71-52 0,17-19 16,0 19-16,1-1 0,-1 0 16,18 18-16,18-35 15</inkml:trace>
  <inkml:trace contextRef="#ctx0" brushRef="#br0" timeOffset="251126.8913">30409 8520 0,'0'0'15,"0"88"-15,0-53 16,0 18-16,0-18 0,0 18 16,18 0-16,-18-18 0,18 18 15,-1-17-15,1-1 0,0 0 16,-1-17-16,-17-1 0,18 1 16</inkml:trace>
  <inkml:trace contextRef="#ctx0" brushRef="#br0" timeOffset="251420.6239">30956 8484 0,'0'18'0,"0"-36"0,-17 71 0,-1-17 15,0-1-15,1 18 0,-1-18 16,0 18-16,18 0 15,0 0-15,18-18 0,0 18 16,17-18-16,-17 0 0,17-17 16,0 0-16,0-18 0,54-18 15,-72 0 1,-17 1-16,18-18 0,-18 17 16,-18 0-16,1 1 15,-19-1-15,1 0 0,0 18 16,-18 0-16,18 18 0,-1 0 15</inkml:trace>
  <inkml:trace contextRef="#ctx0" brushRef="#br0" timeOffset="251732.5482">30357 9366 0,'0'0'0,"17"0"15,18 0-15,18 0 16,0 0-16,18 0 0,17 0 0,0 0 15,18 0-15,0-17 0,-18 17 16,18-18-16,-36 18 16,1 0-16,-18-18 15,-35 18-15,-18 18 0,-18-18 16</inkml:trace>
  <inkml:trace contextRef="#ctx0" brushRef="#br0" timeOffset="252298.7221">23865 9472 0,'89'0'16,"-178"0"-16,231 0 0,-72 0 16,1 18-16,17-18 0,0 0 15,0 0-15,71 0 16,-88 0-16,-36 17 15,0-17-15</inkml:trace>
  <inkml:trace contextRef="#ctx0" brushRef="#br0" timeOffset="253179.4561">21537 10425 0,'0'0'16,"18"0"-16,17 0 16,18 0-16,0 0 0,35 17 15,88-17-15,54-17 16,-107-1 0,1 0-16,-1 18 0,-17-17 15,-18-1-15,0 18 0,-35 0 16,0 0-16,-18 0 0</inkml:trace>
  <inkml:trace contextRef="#ctx0" brushRef="#br0" timeOffset="253401.4301">22737 10160 0,'0'0'0,"17"0"0,36 0 0,-18 0 16,18 0-16,0 0 0,18 0 15,70 35-15,35 18 16,-140 0 0,-36-18-1,-89 71 1,36-88-16,1 17 0,-54 36 16,70-54-16,1 1 15,17 0-15</inkml:trace>
  <inkml:trace contextRef="#ctx0" brushRef="#br0" timeOffset="254501.9639">24818 10037 0,'0'0'0,"-18"-18"15,-17 18 1,0 0-16,17 18 0,-17 17 16,17 0-16,-17 18 15,17 0-15,1 88 16,17-88-16,17 18 0,1-19 16,17 1-16,0-17 0,18-1 15,0 0-15,53-17 16,-18-18-1,-70 0-15,0-18 0,-1 1 16,-17-19-16,-17 1 0,-1 17 16,-88-70-1,71 53-15,-18 17 16,35 18-16</inkml:trace>
  <inkml:trace contextRef="#ctx0" brushRef="#br0" timeOffset="254768.4007">25453 10336 0,'18'18'32,"17"17"-17,0-17-15,0 0 0,-17-1 16,17 1-16,1 0 0,-1-1 16,18 1-16,-18-18 15,-17 0-15</inkml:trace>
  <inkml:trace contextRef="#ctx0" brushRef="#br0" timeOffset="254929.9966">25735 10336 0,'0'0'0,"-17"18"0,-19 17 0,1-17 16,0 17-16,-1 1 0,1-19 15,17 18-15,1-17 16,17 0-16,0-1 0,17 1 15,1-18-15</inkml:trace>
  <inkml:trace contextRef="#ctx0" brushRef="#br0" timeOffset="255235.2213">26353 10001 0,'0'0'0,"-18"0"0,18 18 16,-35 0-16,17 17 16,-70 124-1,70-89-15,18-17 0,0 18 16,18-18-16,-1-18 0,19 18 16,-1-36-16,0 19 0,1-36 15,-1 17-15,18-17 16,-36 0-16,19-53 15,-36 18-15,-18 0 16,0 17-16,-52-35 16,35 53-16,-18 0 0,-18 0 15,36 18 1,17-18-16</inkml:trace>
  <inkml:trace contextRef="#ctx0" brushRef="#br0" timeOffset="257271.886">27340 10248 0,'0'18'16,"18"-1"0,17 19-1,-17-19-15,17 1 0,-17 0 16,17-1-16,-17 1 0,-1 0 16,36 17-16,-35-17 15</inkml:trace>
  <inkml:trace contextRef="#ctx0" brushRef="#br0" timeOffset="257449.9162">27552 10266 0,'0'0'0,"-35"53"0,17-36 16,-17 19-16,17-1 0,0-17 15,18 17-15,-17 0 16,17 0-16,17-17 0</inkml:trace>
  <inkml:trace contextRef="#ctx0" brushRef="#br0" timeOffset="257978.6248">28028 10072 0,'0'0'16,"-17"-35"-16,34 35 31,36 35-15,-18-18-16,-17 1 0,17 0 15,-17-1-15,0 1 16,-18 0-16,17 17 15,-17-17-15,-17-18 0,17 17 16,-18 1-16,18-1 16,0 1-16,0 0 15,18 17 1,-1-17-16,-17 17 16,18-17-16,0 17 0,-18 0 15,-18 18 1,-70-35-1,17-18 1,36-18 0,35-35 15</inkml:trace>
  <inkml:trace contextRef="#ctx0" brushRef="#br0" timeOffset="258280.1894">28452 10054 0,'35'0'0,"-70"0"0,123 0 16,-53 0-16,53 18 15,-53-1-15,1 1 0,-19 17 16,-17 1-16,0-1 0,0 0 15,-17 0-15,-1 1 16,0-1-16,1 0 0,-1-17 16,1 17-16,-1-17 0,18 0 15,18-1-15,-1-17 16,18 18-16,1-18 0,-1 0 16,36 17-16,-36-17 15,0 0-15,-35 18 16</inkml:trace>
  <inkml:trace contextRef="#ctx0" brushRef="#br0" timeOffset="258802.3191">27993 10918 0,'18'0'15,"34"-17"1,1-1-1,-17 1 1,-19 17 0,1 0-16,0 0 15,17 17 1,-17-17-16,17 0 16,-18 0-16,54 0 15,-36 0-15,1-17 16,-1-1-16,0 18 0,0-18 15,-17 18-15,0 0 16,17 0-16,0 0 16,18 18-1,35 0 1,1-18 15,-37 0-15,-34 0-1,-36 0-15</inkml:trace>
  <inkml:trace contextRef="#ctx0" brushRef="#br0" timeOffset="267554.6756">17445 16351 0,'-18'0'0,"18"-17"15,18 17 32,52 17-31,-17-17-16,18 0 15,-1 0-15,1 0 0,35-17 16,-18 17-16,0-18 0,0 0 16,-17 1-16,0 17 0,-19-18 15,-16 18-15,-1 0 0,-17 0 16,-1 0-16,-34 0 15</inkml:trace>
  <inkml:trace contextRef="#ctx0" brushRef="#br0" timeOffset="267876.9647">17833 16069 0,'0'0'15,"-18"18"1,-35-1-16,18 19 16,-18-19-16,18 1 0,-18 17 15,18-17-15,-1 17 0,1 0 16,0-17-16,0 0 15,35-1-15,-18 19 0,18-19 16,18 1-16,17-1 0,0 1 16,18 0-16,0-1 0,18 19 15,-1-19-15,1 1 0,-1 17 16,36 18 0,-71-18-16</inkml:trace>
  <inkml:trace contextRef="#ctx0" brushRef="#br0" timeOffset="279374.068">2716 11236 0,'0'0'0,"0"-35"0,18-18 15,-18 0-15,18 0 0,-18-18 16,17 1-16,-17-1 0,18 1 16,-18-1-16,0 1 15,0-19-15,0 19 0,0 17 16,0 0-16,0 0 0,-18 35 0</inkml:trace>
  <inkml:trace contextRef="#ctx0" brushRef="#br0" timeOffset="279625.2016">2522 10954 0,'0'0'0,"0"70"0,18 1 16,-18-1-16,18 1 0,-1-18 15,1-18-15,35 18 16,0-35-1,35-106 1,-35-18 0,-18 53-16,-17 0 0,17-35 15,0 17 1,1 53-16,-19 1 16</inkml:trace>
  <inkml:trace contextRef="#ctx0" brushRef="#br0" timeOffset="280017.8866">4727 11007 0,'0'0'16,"0"-18"-16,-17-17 0,17-1 16,17-16-16,-17-19 0,18 18 15,-18-17-15,0 17 0,18 0 16,-18 0-16,17 0 0,-17 18 16,0 17-16,18-17 0</inkml:trace>
  <inkml:trace contextRef="#ctx0" brushRef="#br0" timeOffset="280228.7179">4692 10866 0,'0'52'0,"18"1"0,-36-158 0,53 246 15,-35-106-15,18-17 0,0-1 16,17-17-16,-18 0 0,1-17 15,17-19-15,-17 1 16,17-18-16,18-53 0,-35 53 16,-1 18-16,1 0 15,-18 17-15</inkml:trace>
  <inkml:trace contextRef="#ctx0" brushRef="#br0" timeOffset="280706.2635">6985 11113 0,'0'0'0,"18"-36"0,-18 1 16,17 0-16,1-36 0,0 1 15,-1-1-15,1 0 0,-1 1 16,1-54-16,-18 72 15,0-1-15,18 17 0,-18 19 16,-18 17 0</inkml:trace>
  <inkml:trace contextRef="#ctx0" brushRef="#br0" timeOffset="280984.0922">6773 10795 0,'0'88'16,"0"-176"-16,18 211 0,-18-70 0,18-17 16,-1 17-16,1-36 0,0 19 15,34-19-15,-34 1 16,0-18-16,-1 0 0,19-18 15,-1-17 1,-17 17-16,-1-17 0,1 17 16,17 1-16,-17-19 15,-1 19-15,1-1 0</inkml:trace>
  <inkml:trace contextRef="#ctx0" brushRef="#br0" timeOffset="321518.3239">13864 2681 0,'18'18'32,"-1"-1"-17,1-17-15,-18 18 0,18 0 16,-1-1-16,36 36 15,-35-35 1,35 52-16,-18-34 0,0 17 16,18-18-16,0 0 0,18 0 15,17 1-15,0-1 16,18 0-16,0 1 0,17 16 16,1-16-16,-1-1 0,18 0 15,0 1-15,1-1 0,-1-17 16,17-1-16,-16 1 0,16-18 15,-17 0-15,18-18 0,-18 1 16,0-1-16,-17-17 16,17-1-16,-18-17 0,1 18 15,-1-18-15,1 0 0,-18 0 16,17 0-16,-17-17 16,123-71-16,-105 88 15,-18-18-15,-1 18 0,-16 18 16,-1-18-16,-35 36 0,17-19 15,-34 19-15,-1-1 0,35-17 16,-52 35 0,0-18-16,-1 18 0,1-18 0,17 18 15,-17 0-15,-18-17 16,18-1-16,-18 1 16,-18-19-1</inkml:trace>
  <inkml:trace contextRef="#ctx0" brushRef="#br0" timeOffset="321809.7835">18362 2258 0,'476'0'15,"-952"0"-15,494-18 0,-1 18 16,19 0-16,-1 0 0,18 0 15,0 18-15,123-18 16,-123 0-16,18-18 16,-18 18-16,17 0 15,-35 0-15,1 0 0,-36 18 16,17 17 0,-34-17-16,17 17 0,-18 0 15,18 1-15,-18 16 0,18-16 16,-17 17-16,17-18 0,-18 18 15,18-18-15,-18 0 0</inkml:trace>
  <inkml:trace contextRef="#ctx0" brushRef="#br0" timeOffset="329417.5213">8943 16210 0,'-18'0'16,"36"0"-16,-18 0 15,53 18-15,-18-18 16,18 0-16,18 0 0,-18 0 16,17-18-16,1 1 15,-1 17-15,1-18 0,-1 0 0,-17 18 16,0-17-16,-18 17 16,-17 0-16,0 0 0,-1 0 15,-34 0-15,17 17 16,-18-17-16,-17 0 0</inkml:trace>
  <inkml:trace contextRef="#ctx0" brushRef="#br0" timeOffset="329696.6413">9243 15963 0,'0'0'0,"-18"18"0,-17-1 0,17 1 16,-17 17-16,0-17 15,-1 17-15,1 1 0,17-1 16,-17 0-16,18-17 0,17 17 16,0-17-16,0-1 0,17 1 15,18-18-15,1 18 0,17-18 16,0 17-16,0-17 0,-1 0 15,1 0-15,-17 0 16,34 0 0</inkml:trace>
  <inkml:trace contextRef="#ctx0" brushRef="#br0" timeOffset="330820.6359">7779 6826 0,'17'18'31,"1"-18"-15,0 0-16,17 18 0,0-18 16,1 17-16,16 1 0,1-1 15,18 1-15,-1 0 0,1-1 16,70 1-16,-53-18 16,-17 0-16,-18 0 15,0 0-15,0 0 0,-36 0 16,19 0-16,-19 0 15,-34 0 1,-19 0-16</inkml:trace>
  <inkml:trace contextRef="#ctx0" brushRef="#br0" timeOffset="331165.2161">8114 7338 0,'0'17'15,"0"-34"-15,-18 34 0,1-17 16,-1-35 0,-35-35-1,35 17-15,-17 17 0,0-17 16,0 1-16,-1-1 0,-17 0 15,18-18-15,0 1 0,0 17 16,17 0-16,0 18 16,18-1-16,0 19 0,0-19 0,18 36 15,17-17 1,18 17-16,-18 0 0,18 0 16,0 0-16,0 0 0,18 0 15,-18 0-15,0 0 0,-1 0 16,-16 0-16</inkml:trace>
  <inkml:trace contextRef="#ctx0" brushRef="#br0" timeOffset="335651.8852">22772 2134 0,'70'0'0,"-140"0"0,229 0 0,193 0 16,54 18 15,0-18-15,-53 0 0,-142-18-1,-158 1-15</inkml:trace>
  <inkml:trace contextRef="#ctx0" brushRef="#br0" timeOffset="336229.5909">22825 2064 0,'53'-53'15,"-106"106"-15,141-124 0,-53 18 0,18 18 16,0-18-16,88-70 16,-88 70-16,18-18 0,-18 18 15,-1-17-15,1 17 0,0 0 16,-17 0-16,-1 18 15,0-1-15,0 19 0,-17-1 16,17 0-16,-17 1 0,17 17 16,1-18-16,-1 18 0,0 0 15,18 0-15,53 0 16,-36 0-16,19 18 16,16-18-16,19 17 0,-1-17 15,177 18-15,-123-18 16,-19 0-16,1-18 0,0 1 15,-18-1-15,-18 1 0,-17-1 16,-18 0-16,-35 1 0,-17 17 16,-19-18-16,-52 18 15,-18 0 1,-141 106 0,53-18-1,70-17-15,1-1 0,-54 54 16,-70 70-1,-17-18 1,17-35 0,141-70-1</inkml:trace>
  <inkml:trace contextRef="#ctx0" brushRef="#br0" timeOffset="336517.9319">26141 1111 0,'0'0'0,"-18"18"15,18 17-15,-17 0 0,-19 18 0,19 18 16,-19-1-16,-17 142 15,1-71-15,16 18 16,1-18-16,0 18 0,17 105 16,18-158-16,18 0 15,-1 0-15,1-35 0,0 70 16,-18-106 0,0 18-16,0-36 0,-18 1 15,0 0-15</inkml:trace>
  <inkml:trace contextRef="#ctx0" brushRef="#br0" timeOffset="336890.8523">24712 2487 0,'0'0'15,"53"88"-15,-35-35 16,17 0-16,-17 18 0,-18-1 16,17 18-16,-17 124 15,0-106-15,0 17 0,-17 1 16,17-18-16,-18-36 0,18 1 16,0-36-16,0 0 15,0-17-15,18-18 16,34 0-1,-16-35-15,17-1 0,0-16 0,17-1 16,18-18-16,1-17 16,-1 0-16,18 17 0,-1-17 0,-16 17 15,16 1-15,-34 17 16,-36 18-16,1 17 16,-107 18-1,18 0-15</inkml:trace>
  <inkml:trace contextRef="#ctx0" brushRef="#br0" timeOffset="337274.8298">23266 2205 0,'0'0'16,"-18"123"-16,18-17 0,0 0 0,0 0 16,0 35-16,-35 124 15,35-124-15,-18 0 16,18-35-16,0-18 0,0-18 15,18-17-15,17 0 0,18-18 16,0 1-16,0-19 0,35 1 16,0-18-16,36 0 15,-1-18-15,1 18 0,34 0 0,1 0 16,-18 0-16,-17 18 16,-1 0-16,-35-1 0,-17 19 15,-1-19-15,-34 1 0</inkml:trace>
  <inkml:trace contextRef="#ctx0" brushRef="#br0" timeOffset="339127.1636">23036 2170 0,'0'-18'15,"0"0"-15,0 1 16,0-1 0,18 18-16,0 0 31,-1 18-16,-17-1-15,18-17 0,0 18 16,-18 0-16,17 17 0,1 35 16,0-17-16,-1 18 15,1 17-15,-1 0 16,1 106-16,0-88 16,-18 0-16,17-18 0,-17 0 15,18 71-15,-18-106 16,0 18-16,18-36 15,-36 0-15,18 18 0,0-18 16,0-17-16,-18 17 0,18-17 16,0 17-16,18-17 0,0-1 15,-1-17 1,1-17-16,-18-1 16,18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9T00:06:36.2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26864 10707 0,'0'-18'15,"18"18"32,-18 18-47,17-18 0,-17 35 16,0 36-16,18-36 15,-18 106-15,0-53 16,0 18-16,0 18 16,0 34-16,0 1 0,0 17 15,0 36-15,18-18 0,-1 229 16,19-211-16,-19 159 16,1-195-16,17 106 15,-35-176-15,18 0 16,-1 35-1,-17-88-15,18 0 0,-18-18 16,0-17-16,18-1 0,-36 1 16,18-36-16</inkml:trace>
  <inkml:trace contextRef="#ctx0" brushRef="#br0" timeOffset="639.9545">27023 10760 0,'0'0'15,"0"-18"-15,17 18 32,19 18-32,17-18 15,35 17 1,-18 1-16,1-18 0,17 0 15,0 0-15,18 0 0,0-18 16,159 1-16,-107 17 16,195 0-16,-159 0 15,0 17-15,0-17 16,0 0-16,177 0 16,-177 0-16,106 0 15,-195 0-15,89 0 16,-123 0-16,52 0 15,-70 18-15,36-18 16,-72 0-16,36 0 16,-35 18-16,-1-18 15</inkml:trace>
  <inkml:trace contextRef="#ctx0" brushRef="#br0" timeOffset="1579.8989">30921 10777 0,'18'0'31,"-1"0"-31,19 0 16,34 0-1,-17-17 1,18 17-16,-54 0 0,1 0 16,-1 0-1,1 17-15,-18 1 16,18 0-16,-1-1 16,1 1-16,-18 0 0,18-1 15,-1-17-15,-17 18 16,18-1-16,-18 36 15,18-35-15,-18 0 16,0 17-16,0-17 0,17 17 0,-17 0 16,18 71-16,-18-35 15,0 105-15,0-88 16,-18 124 0,18-89-16,0-17 0,0 0 0,0 17 15,0-17-15,0 0 16,0 106-16,0-124 15,0 18-15,-17 0 0,17-1 16,-18 1-16,0 0 0,1 106 16,17-124-16,0 0 15,0-17-15,0-1 16,0 54-16,0-71 16,17 52-16,-17-69 15,0 17-15,0-18 0,0 0 16,0 1-16,-17-19 15</inkml:trace>
  <inkml:trace contextRef="#ctx0" brushRef="#br0" timeOffset="2292.1134">27287 14393 0,'18'0'31,"0"18"-31,17-18 16,53 0-16,-17 0 15,123 0-15,-71 0 16,159-18 0,-105 18-16,-1-17 0,195-1 15,-195 18-15,212-18 16,-194 18-16,0-17 15,177 17-15,-177 0 16,123 0-16,-193 0 16,52 17-1,-106 1-15,-34-18 16,-1 0-16,-17 0 0,-18 18 16,-18-18-16</inkml:trace>
  <inkml:trace contextRef="#ctx0" brushRef="#br0" timeOffset="3981.3493">25894 12241 0,'18'18'16,"-1"17"-16,-17 36 15,18-36-15,-18 53 16,0-35-16,0 18 16,-18-36-16,18 18 15,-17-53-15,17 18 16,-18-36-16,18-17 15,0-1-15,35-34 16,-17 35-16,17-36 16,-17 36-16,35 17 15,-36 1 1,36 17-16,-35 17 16,17 36-16,-35 0 15,18-18-15,-18 1 0,0-1 16,0 0-16,17 0 15,-17 1-15</inkml:trace>
  <inkml:trace contextRef="#ctx0" brushRef="#br0" timeOffset="4171.4739">26405 12524 0,'0'0'0,"0"35"0,0 53 16,0-35-16,0 35 15,18-53-15,-18 1 16,18-1-16,-18-17 0,17-1 16,1-17-16</inkml:trace>
  <inkml:trace contextRef="#ctx0" brushRef="#br0" timeOffset="4327.7244">26599 12629 0,'0'71'16,"0"-142"-16,0 177 0,0-53 15,0-18-15,18 36 16,0-53-16,-18 17 0</inkml:trace>
  <inkml:trace contextRef="#ctx0" brushRef="#br0" timeOffset="4466.9862">26441 12771 0,'17'0'15,"36"0"-15,-17 0 16,34 0-1,-17 0-15,-18 0 0</inkml:trace>
  <inkml:trace contextRef="#ctx0" brushRef="#br0" timeOffset="5022.6961">28840 14799 0</inkml:trace>
  <inkml:trace contextRef="#ctx0" brushRef="#br0" timeOffset="5400.9111">28840 14799 0,'17'-18'16,"-34"36"-16,52-18 0,-35 35 0,18 36 16,-18-18-16,0 35 15,0-35 1,0-18-16,0 18 15,0-35-15,0-1 16,-18-34 0,18-19-16,0-52 15,18 35-15,-18 18 0,35-71 16,-18 71 0,36-18-16,-35 53 15,35-18-15,-35 36 16,-1 0-16,1 52 15,-18 36 1,0-53-16,0-18 0,17 53 16,-17-17-1,0-36-15,18 1 16</inkml:trace>
  <inkml:trace contextRef="#ctx0" brushRef="#br0" timeOffset="6140.525">29422 15187 0,'0'18'16,"0"-1"0,0 36-16,0-17 15,17-1-15,-17 0 16,18-17-16,0-1 16,-1 1-1,1-18-15,0-18 16,-18 1-16,17 17 15,1-18 1,-1 18 0,1 0-16,35 18 15,-35-18-15,17 17 16,-17-17-16,-1 0 0,36 18 16,-35-18-16,17 0 15,-35-18 1,-18 1-16,1-19 15,-19-16-15,19 16 16,-18-34 0,35 52-16,-18-35 15</inkml:trace>
  <inkml:trace contextRef="#ctx0" brushRef="#br0" timeOffset="7047.2281">26846 10830 0,'53'-17'0,"53"-72"15,-35 37-15,123-72 16,-88 36-16,17 0 0,159-124 16,-123 89-1,-18 17-15,36-18 0,-19 1 16,177-107-16,-176 107 15,123-89-15,-141 106 16,89-35-16,-142 88 16,-35 18-16,-18 0 15,-35 17-15,-17 18 16,-1 36 0,0-36-16</inkml:trace>
  <inkml:trace contextRef="#ctx0" brushRef="#br0" timeOffset="7430.7881">29792 8767 0,'0'0'16,"18"0"-16,-1 0 0,54 0 16,-18 0-1,70 0-15,-34 0 16,87 17-16,-53-17 16,1 18-16,158 17 15,18 0 1,159 18-16,-318-35 15,0 0-15,88-1 16,-141 1-16,-17-18 16,17 0-16,-53 0 15,1 0-15,-1 0 0,-18 0 16,19 0-16,-19 0 16,1 0-1</inkml:trace>
  <inkml:trace contextRef="#ctx0" brushRef="#br0" timeOffset="7908.0641">32491 9102 0,'0'0'0,"17"0"16,19 17-16,17-17 15,0 0-15,88 18 16,-71-18-16,18 18 16,1-18-16,52 17 15,-88-17-15,-18 18 16,36-18-16,-54 0 16</inkml:trace>
  <inkml:trace contextRef="#ctx0" brushRef="#br0" timeOffset="8175.0504">33443 9225 0,'-17'18'16,"34"-36"-16,-52 53 0,-35 36 16,17-36-16,-89 106 15,37-52-15,-125 122 16,89-87-1,-141 105-15,141-106 16,-106 89-16,123-124 16,-70 71-16,106-71 15,-35 36-15,70-71 16,0 35 0,35-53-16,18 0 15,0-17-15</inkml:trace>
  <inkml:trace contextRef="#ctx0" brushRef="#br0" timeOffset="8637.9725">33285 9631 0,'0'0'0,"0"17"0,0 19 16,0-1-16,0 0 0,17 18 16,1 71-1,0-71-15,-18 17 16,17 1-16,-17 17 0,0 71 15,0-71-15,-17 88 16,-1-88-16,-17 124 16,17-124-16,0 124 15,1-124-15,-1 124 16,18-89-16,-35 89 16,17-89-16,0 124 15,18-123-15,-17 123 16,17-141-1,17 105-15,-17-105 16,0 88-16,-17-106 16,17 53-16,0-70 15,-18-18 1</inkml:trace>
  <inkml:trace contextRef="#ctx0" brushRef="#br0" timeOffset="9149.0126">31380 14323 0,'0'0'16,"35"-35"-16,18-1 0,0 1 15,105-36 1,-34 18-16,158-70 15,-141 52-15,194-52 16,-176 52-16,141-52 16,-194 70-16,-18 18 15,-17-36 1</inkml:trace>
  <inkml:trace contextRef="#ctx0" brushRef="#br0" timeOffset="11594.4228">27164 10583 0,'18'0'31,"-1"18"-15,1-18-16,-1 0 15,1 0-15,17 0 16,18 0 0,-17 0-16,16 0 15,1 0-15,18 0 0,105 0 16,-87-18-16,175 1 16,-123 17-16,230-18 15,-177 18-15,211 0 16,-211 18-16,230-1 15,-213 1-15,195 0 16,-212-1-16,0 1 16,-35 0-16,0-1 0,-18-17 15,70 35 1,-158-17-16,0-18 0,0 18 16,-18-18-16,1 17 15,-19 1-15,1-18 16,-36 0-16,-17-18 15,-18 18 1</inkml:trace>
  <inkml:trace contextRef="#ctx0" brushRef="#br0" timeOffset="12223.6342">27623 10495 0,'17'0'31,"1"-17"-31,17 17 16,0-18-1,-17 18 1,0 0-16,-1 18 16,19-18-16,-1 0 15,18 0-15,0-18 0,35 18 16,18-18-16,17 1 15,18-1-15,194 0 16,-158 1-16,246 17 16,-211 0-16,211 35 15,-229 0-15,18-17 0,158 17 16,-193 0 0,105-17-16,-159 0 15,-34-18-15,-37 0 0,1 0 16,-70 0-1,-19-18-15,-16 0 16</inkml:trace>
  <inkml:trace contextRef="#ctx0" brushRef="#br0" timeOffset="12736.6981">27922 10248 0,'0'0'16,"53"0"-16,-35 0 0,52 0 16,-17 0-16,71-17 15,-54 17-15,107 0 16,-89 0-1,35 0-15,19-18 16,-1 18-16,35 0 0,18 0 16,18 0-16,-1 0 0,230 35 15,-229-17-15,0 17 16,123 36-16,-194-36 0,88 18 16,-123-18-1,35 0-15,-70-35 16,17 18-16,-53-18 15,-17 0-15,0 0 16,-36-18-16,-17 1 0</inkml:trace>
  <inkml:trace contextRef="#ctx0" brushRef="#br0" timeOffset="13225.3925">28293 10072 0,'35'-18'16,"0"18"-16,1 0 16,-1 0-16,0 0 0,18 18 15,88-1 1,-53-17-16,142 36 15,-89-36-15,194 17 16,-159-17-16,230 18 16,-212-18-16,194 35 15,-194-17-15,159 35 16,-212-36-16,124 36 16,-160-35-16,1 0 15,-35-18-15,-18 17 0,17-17 16,-87 0-1,-89-17 1</inkml:trace>
  <inkml:trace contextRef="#ctx0" brushRef="#br0" timeOffset="13682.3326">28258 9984 0,'35'0'16,"0"0"-16,89-18 16,-54 18-16,18-18 15,159 1-15,-88 17 16,194-18-16,52 36 16,-175 17-16,-1-17 15,247 35 1,-246-18-16,193 35 15,-264-34-15,-1-19 16,-16 19-16,69-1 0,-123-18 16,36 19-16,-89-36 15,18 0 1,-35 0-16,-18-18 16,-53-17-16,0 17 15,0-17-15</inkml:trace>
  <inkml:trace contextRef="#ctx0" brushRef="#br0" timeOffset="14110.1274">28522 9754 0,'0'0'16,"18"0"-16,17 0 0,18-17 15,0 17-15,88 0 16,-53 0-16,36 0 0,140 17 15,-87-17-15,-1 18 16,18-18-16,18 18 16,229 17-16,-194-17 15,211 52-15,-246-52 16,141 52-16,-212-34 16,106 16-16,-177-34 15,54 17 1,-89-35-16,-17 18 15,-1-18-15,-52 0 16,0-18-16,-18 1 16</inkml:trace>
  <inkml:trace contextRef="#ctx0" brushRef="#br0" timeOffset="14488.3075">28734 9490 0,'-18'0'0,"36"0"0,-36 17 16,89 1-1,-1-18-15,36 0 0,159 18 16,-107-18-16,248 17 15,-194 1-15,264 35 16,-229-18-16,229 36 16,-35-1-1,-247-34-15,-35-1 16,-18-18-16,-17 1 0,34 0 16,-105-1-16,18-17 15,-54 0-15,1 0 16,-36 0-16,-35-17 15,18-1 1,-88-17-16,35 17 16</inkml:trace>
  <inkml:trace contextRef="#ctx0" brushRef="#br0" timeOffset="14848.8475">28928 9419 0,'0'0'16,"17"18"-16,19-18 0,105 17 15,-35 1-15,141-18 16,-71 0-16,18 0 16,265 18-16,-195-1 15,265 36-15,-282-35 16,0 17-16,0 18 16,141 0-16,-247-18 0,-17-17 15,-18 17-15,-36-17 16,36 0-16,-88-1 15,-18-17-15,-36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9T00:07:20.5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18944 3104 0,'0'-17'16,"0"-1"-16,0 1 15,18 17 1,-36 0 15,18 17 16,18 1-31,-18-1-1,0 1-15,17 0 0,-17 17 16,0 0-16,18 18 0,0 53 16,-1-53-16,-17 70 15,18-70-15,-18 53 16,0-53-16,0 18 15,0-36-15,0 18 16,0-36-16,18 19 16,-18-19-1,0-34 1,0-1 0</inkml:trace>
  <inkml:trace contextRef="#ctx0" brushRef="#br0" timeOffset="383.583">19544 3351 0,'-18'0'15,"1"0"1,-19 36-16,36-19 16,-35 36-16,35-17 15,0-19-15,0 18 0,0-17 16,18 0-16,17-1 0,0 1 15,36 0 1,-18-18-16,35 0 16,-53-18-16,36 0 15,-54 18-15,1-35 16,-18 17-16,0 1 16,-18 17-16</inkml:trace>
  <inkml:trace contextRef="#ctx0" brushRef="#br0" timeOffset="574.5539">19791 3298 0,'0'0'0,"0"18"0,0 35 16,0-18-16,0 36 16,0-36-16,0 18 15,17-18-15,-17 18 0,18-17 16,-18-1-16,18-18 0,-1 19 15,1-1 1,0-35-16</inkml:trace>
  <inkml:trace contextRef="#ctx0" brushRef="#br0" timeOffset="840.5998">20161 3528 0,'18'17'0,"0"1"15,-1 0-15,18-18 0,36 35 16,-36-17-16,18-1 15,-18 1 1,-17 0-16,0-18 0,-1 17 16</inkml:trace>
  <inkml:trace contextRef="#ctx0" brushRef="#br0" timeOffset="1017.8597">20443 3475 0,'-35'70'16,"70"-140"-16,-87 176 0,16-36 15,19-34-15,17-19 16,-18 18-16,18 1 16,-18-19-16,18 1 0</inkml:trace>
  <inkml:trace contextRef="#ctx0" brushRef="#br0" timeOffset="5829.1827">20990 3228 0,'0'-18'0,"0"36"32,18 17-17,-18 0-15,0 1 16,18 17-16,-18 0 16,0 0-16,0-1 0,0-16 0,17 52 15,-17-53-15,18 0 16,-1-17-16,-17 0 15,18-18 1,-18-18 0</inkml:trace>
  <inkml:trace contextRef="#ctx0" brushRef="#br0" timeOffset="6234.4685">21343 3246 0,'18'-18'0,"-36"36"0,36-18 47,-36 35-47,18-18 16,0 36 0,0-35-16,18 17 15,-18-17-15,53 17 16,-36-35-16,19 18 0,-19-18 15,54 0-15,-36 0 16,18-18-16,-35 18 16,-18-17-16</inkml:trace>
  <inkml:trace contextRef="#ctx0" brushRef="#br0" timeOffset="6452.3549">21590 3263 0,'-18'71'16,"36"-142"-16,-36 195 0,1-89 0,17 71 15,0-71-15,0 18 16,17 18-16,1-54 15,0 18-15,-1-17 16,1-18-16</inkml:trace>
  <inkml:trace contextRef="#ctx0" brushRef="#br0" timeOffset="6763.0398">21960 3422 0,'18'18'16,"0"-1"-16,-1 19 15,19-19 1,-19 1-16,19-1 0,-19 19 16,18-19-16,-17 1 0,0 0 15,-1-18-15,-17 17 16,18-17-16</inkml:trace>
  <inkml:trace contextRef="#ctx0" brushRef="#br0" timeOffset="6966.3662">22243 3334 0,'0'0'0,"-36"35"16,19-17-16,-1 17 15,-52 18-15,52-18 16,-35 36-16,53-54 15,-18 36-15,18-17 16,0-19 0</inkml:trace>
  <inkml:trace contextRef="#ctx0" brushRef="#br0" timeOffset="7625.6249">22578 3087 0,'17'-18'16,"-17"36"15,0-1-31,0 19 0,0-1 16,0 18-16,0-18 15,0 71-15,0-71 16,18 54-16,0-54 16,-1 18-16,-17-36 15,18 1-15,-18-36 16</inkml:trace>
  <inkml:trace contextRef="#ctx0" brushRef="#br0" timeOffset="7902.8716">22966 3087 0,'0'17'0,"0"-34"0,-18 34 16,-17 36-16,35-35 15,-18 17-15,18-17 16,18 52-16,0-52 15,-1 17-15,54 1 16,-18-19 0,-18-17-16,18 0 0,-18 0 15,-17 0-15,17 0 16,-17 0-16,-18-17 16,0-1-16,0 0 15</inkml:trace>
  <inkml:trace contextRef="#ctx0" brushRef="#br0" timeOffset="8086.8411">23230 3140 0,'0'0'0,"0"17"0,-17 72 16,17-54-1,0 18-15,0 17 16,0-17-16,0-17 0,17 16 15,-17-16-15,18-19 16,-18 1-16,0 0 0,0-1 16</inkml:trace>
  <inkml:trace contextRef="#ctx0" brushRef="#br0" timeOffset="12041.1827">19438 4075 0,'18'17'47,"17"-17"-31,0 0-16,36 18 15,-18-18-15,53 0 16</inkml:trace>
  <inkml:trace contextRef="#ctx0" brushRef="#br0" timeOffset="12462.5223">21167 4004 0,'17'0'15,"1"0"-15,17 0 16,18 0-1,-18 0-15,1 0 0,52 0 16,-53 0-16,53 0 16</inkml:trace>
  <inkml:trace contextRef="#ctx0" brushRef="#br0" timeOffset="12903.3419">22789 3969 0,'0'17'16,"36"-17"-1,-19 18-15,54-18 16,-36 0 0,36 0-16,-36 0 15,0-18-15</inkml:trace>
  <inkml:trace contextRef="#ctx0" brushRef="#br0" timeOffset="25815.3547">19438 2064 0,'0'17'32,"0"19"-32,0 34 15,18-34-15,-18 16 16,17 37 0,-17-36-16,18-18 15,-18 0-15,0 0 0,0 1 0,18-19 16,-18 19-16,0-19 15,-18-17 1</inkml:trace>
  <inkml:trace contextRef="#ctx0" brushRef="#br0" timeOffset="26010.3619">19350 2558 0,'0'0'15,"35"53"-15,-17-18 0,-1-18 16,19 19-16,-19-19 16,19 1-16,-19-18 15,1 0-15,0-18 0,34-17 16,-34 17-16,0-17 16</inkml:trace>
  <inkml:trace contextRef="#ctx0" brushRef="#br0" timeOffset="26622.2041">21114 2046 0,'0'18'15,"0"17"1,0 0-16,0 1 15,0-1-15,17 53 16,1-53-16,-18 18 16,18-17-16,-18-19 0,17 36 15,-17-35-15,0-1 16</inkml:trace>
  <inkml:trace contextRef="#ctx0" brushRef="#br0" timeOffset="26838.2659">21043 2487 0,'18'53'0,"-36"-106"0,53 141 16,1-52 0,-19-19-16,19-17 15,-19 0-15,1 0 0,17-17 16,-17-1-16,17-35 15,-17 35-15,-1-35 16,1 36 0</inkml:trace>
  <inkml:trace contextRef="#ctx0" brushRef="#br0" timeOffset="27417.0847">22737 1993 0,'-18'-17'15,"18"34"1,0 36 0,0-18-16,18 1 0,-18 17 15,0 17-15,0-17 16,0 18-16,17-54 16,-17 36-16,18-53 15,-18 18 1</inkml:trace>
  <inkml:trace contextRef="#ctx0" brushRef="#br0" timeOffset="27627.6953">22648 2364 0,'36'53'16,"-72"-106"-16,89 141 0,-35-53 0,17 0 15,-17-17-15,-1-18 16,1 0-16,17 0 0,1-18 16,17-35-16,-18 18 15,0-53-15,-17 53 16,-1-18-16</inkml:trace>
  <inkml:trace contextRef="#ctx0" brushRef="#br0" timeOffset="34680.9783">20761 5450 0,'18'0'16,"-1"0"0,19 0-16,34 0 15,-17 0-15,53 18 16,-36-18-16,54-18 16,-71 1-16,0-1 15,17 1-15,-52-1 16,0-17-16</inkml:trace>
  <inkml:trace contextRef="#ctx0" brushRef="#br0" timeOffset="34868.1312">21361 5098 0,'-18'53'15,"0"-18"-15,-17 0 0,0 18 16,0 0-16,-1-18 15,-34 71-15,34-71 16,19-17-16,-18 17 16,17-17-16,18 17 15,-18-35-15,36 0 0,-18-17 16</inkml:trace>
  <inkml:trace contextRef="#ctx0" brushRef="#br0" timeOffset="35041.2479">21026 5168 0,'35'35'16,"-18"-17"-16,36 53 15,-35-36-15,17 0 16,1 1-16,34 34 16,-35-35-16,1-17 15,17 70 1,-53-53-16</inkml:trace>
  <inkml:trace contextRef="#ctx0" brushRef="#br0" timeOffset="36349.0713">22543 5098 0,'17'0'15,"1"-18"1,17 18 0,-17-18-16,35 1 15,-36 17-15,1-18 16,-36 18 0,-17 18-1,0-1-15,-1-17 16,-16 36-1,-1 17-15,53-36 16,0 18-16,0-17 16,35 17-16,0-17 15,36 17-15,-36 1 16,18-1-16,-35-17 16,-1-1-1,-34 1-15,-19-1 16,19-17-16,-54 18 15,36-18-15,-36 0 16,36 0-16,17 0 16,36 0-16,0 0 0</inkml:trace>
  <inkml:trace contextRef="#ctx0" brushRef="#br0" timeOffset="36586.8823">23142 5256 0,'18'0'0,"0"0"15,34 36-15,-34-19 16,53 19-16,-36-36 15,-17 17-15,17 1 16,-18 0-16,19-1 16,-19-17-16</inkml:trace>
  <inkml:trace contextRef="#ctx0" brushRef="#br0" timeOffset="36753.6135">23424 5168 0,'-35'53'0,"70"-106"0,-105 141 16,35-52-16,17-1 0,0 0 15,1 1-15,-1-1 0,18 0 16,0 0-16</inkml:trace>
  <inkml:trace contextRef="#ctx0" brushRef="#br0" timeOffset="37377.6633">23918 5009 0,'0'0'16,"18"-17"-16,17 17 15,-17-18-15,35 18 16,-18-17-16,18-1 16,-18 0-16,-17 18 15,-36 0 1,1 18-1,-1 0-15,-17-1 16,-18 18-16,18-17 16,17 35-16,0-35 15,18 35-15,18-18 16,0-18-16,-1 1 16,18 17-16,36 1 15,-36-19-15,36 1 16,-54 0-16,1-1 15,-36-17-15,-17 18 16,0-18-16,-36 18 16,18-18-1,1 17-15,16 1 16,1-18-16</inkml:trace>
  <inkml:trace contextRef="#ctx0" brushRef="#br0" timeOffset="37733.0798">24694 5186 0,'18'17'16,"0"1"-1,-1 0-15,19-1 16,-1 1-16,-17 0 0,17-1 16,0 1-16,0 0 15,1-18-15</inkml:trace>
  <inkml:trace contextRef="#ctx0" brushRef="#br0" timeOffset="37889.0323">24994 5151 0,'-35'35'16,"0"-18"-16,-18 36 15,35-17-15,-17 17 16,35-18-16,0-17 0,0-1 16,18-17-16</inkml:trace>
  <inkml:trace contextRef="#ctx0" brushRef="#br0" timeOffset="38099.7804">25382 4939 0,'0'0'16,"71"-18"-16,-18 18 0,-18 0 15,36-17-15,-36-1 16,0 18 0,-17-18-16,-18 1 15</inkml:trace>
  <inkml:trace contextRef="#ctx0" brushRef="#br0" timeOffset="38361.6523">25435 4974 0,'0'0'16,"-17"53"-16,17-18 0,0 18 16,17-35-16,1 17 15,0 0-15,-1-17 16,36 17-16,-35-17 16,35 17-16,-18-17 15,-17 0-15,-1-1 0,1 1 16,0-18-16,-18 18 15,-18-1-15,-17 1 16,-1-18-16,-34 17 16,17-17-16,-35 18 15,35-18-15</inkml:trace>
  <inkml:trace contextRef="#ctx0" brushRef="#br0" timeOffset="39873.0893">11783 8714 0,'-18'0'0,"1"0"15,34 0 32,54 0-47,-18 0 16,17 0-16,36 0 0,0 0 16,158 0-16,-105 0 15,0 0-15,35-18 0,-18 18 16,177 0-1,-176 0-15,-1 0 0,-17 0 16,-1 0-16,142-18 16,-176 18-16,34 0 15,-122 0-15,-1 18 0,-17-18 16,-18 18-16</inkml:trace>
  <inkml:trace contextRef="#ctx0" brushRef="#br0" timeOffset="43923.3923">19420 7056 0,'-52'17'16,"104"-34"-16,-122 34 0,52-17 16,36 0 15,35 18-31,0-18 15,0 0-15,17 0 0,107 17 16,-89-17 0,71 0-16,-71 18 15,53-18-15,-71 0 16,-17 0-16,0 0 0,-18 0 16,36 0-16,-53 0 15,-18-18 1,0 1-16,-18 17 15</inkml:trace>
  <inkml:trace contextRef="#ctx0" brushRef="#br0" timeOffset="44189.7214">20214 6932 0,'0'0'15,"35"0"-15,1 0 0,-1 0 16,0 0-16,18 18 0,71-1 15,-71 1 1,52 17-16,-52-17 16,18 35-16,-53-36 15,-18 36 1,-18-35-16,0 17 0,-52 18 16,34-35-16,-16 0 0,-54 17 15,53-18 1,-18 1-16,54-18 15</inkml:trace>
  <inkml:trace contextRef="#ctx0" brushRef="#br0" timeOffset="45074.2514">21643 6738 0,'0'0'16,"0"18"-1,0 35 1,0-18-16,18 88 16,-18-70-16,0 18 0,17-18 15,1 35-15,-1-35 16,19 0-16,-19-18 15,1-17 1,0-1-16</inkml:trace>
  <inkml:trace contextRef="#ctx0" brushRef="#br0" timeOffset="45440.6231">22419 6914 0,'0'0'16,"-18"0"-16,-17 18 16,17 0-16,-17 52 15,18-17-15,17-18 0,35 36 16,-18-36-16,72 1 15,-54-19 1,71 1-16,-53-18 16,17-18-16,-34 1 15,-36-1-15,17-17 0,-34 17 16,-19-35 0,1 18-16,-53-18 15,35 35-15,0 1 16,18-1-16,-1 18 0,19 0 15,-1 0-15,36 18 0</inkml:trace>
  <inkml:trace contextRef="#ctx0" brushRef="#br0" timeOffset="46197.1096">23230 7038 0,'18'18'31,"0"-1"-15,-1 1-1,36 17-15,-17-17 16,-1-1-16,0 1 0,0-18 15,-17 18-15,17-1 16,-17-17-16</inkml:trace>
  <inkml:trace contextRef="#ctx0" brushRef="#br0" timeOffset="46359.5118">23495 7003 0,'0'0'0,"-53"53"15,18-18-15,-36 18 16,54-18-16,-19 18 16,36-35-1,0-1-15</inkml:trace>
  <inkml:trace contextRef="#ctx0" brushRef="#br0" timeOffset="46814.4163">24059 6914 0,'18'36'16,"-18"34"0,18-34-16,-1 52 15,-17-35-15,18-18 0,-18 18 16,18-18-16,35 18 15,-36-35-15,1-18 0</inkml:trace>
  <inkml:trace contextRef="#ctx0" brushRef="#br0" timeOffset="47103.6316">24500 7020 0,'0'0'0,"-17"53"0,17 0 0,-18-18 16,18 1-16,18-1 16,35 36-1,-18-36-15,0-18 0,1 1 0,16-18 16,19 0-16,-36-18 16,1-34-1,-19 16-15,-34-17 16,17 18-16,-53-36 15,35 36-15,-35-18 16,0 36 0,36 17-16,17 17 0,0 1 15</inkml:trace>
  <inkml:trace contextRef="#ctx0" brushRef="#br0" timeOffset="47310.0129">25241 7108 0,'18'18'16,"0"0"-16,34-1 16,-16 1-16,34 17 15,-34-35 1,16 18-16,-34-18 15</inkml:trace>
  <inkml:trace contextRef="#ctx0" brushRef="#br0" timeOffset="47459.7835">25488 7056 0,'-35'52'16,"70"-104"-16,-105 122 0,17 1 15,35-54-15,-17 54 16,35-36-16,0-17 0,17-1 16</inkml:trace>
  <inkml:trace contextRef="#ctx0" brushRef="#br0" timeOffset="47755.6978">26035 6950 0,'0'0'16,"0"106"-16,18-54 0,-18-16 16,17 17-16,1-18 0,0 18 0,-1-18 15,1 18-15,-1-35 16,1-18-16</inkml:trace>
  <inkml:trace contextRef="#ctx0" brushRef="#br0" timeOffset="48037.1452">26494 6985 0,'0'35'0,"0"-70"0,0 106 16,0-1-16,0-35 15,17 54-15,19-36 16,-19-18-16,1-18 15,17 1-15,36 0 16,-36-18-16,18-36 16,-18 19-16,18-54 15,-53 36-15,0-18 0,0 0 16,-35-35-16,-1 53 16,-69-18-1,52 53-15,-53 17 16</inkml:trace>
  <inkml:trace contextRef="#ctx0" brushRef="#br0" timeOffset="54266.4551">24148 3387 0,'0'17'0,"0"1"16,35 0 0,-17-1-16,34 1 15,-34 0-15,35-1 16,-18 1-16,1-18 16</inkml:trace>
  <inkml:trace contextRef="#ctx0" brushRef="#br0" timeOffset="54428.0914">24324 3387 0,'0'0'16,"-35"35"-16,17-17 0,0-1 16,-17 19-16,18-36 15,-1 35 1,18-18-16,0 1 15</inkml:trace>
  <inkml:trace contextRef="#ctx0" brushRef="#br0" timeOffset="55422.7404">24871 3157 0,'0'18'32,"0"53"-17,0-36-15,0 18 16,0 0-16,0-18 0,0 18 0,0-18 16,17 18-16,1 0 15,-18-35-15,18 17 16</inkml:trace>
  <inkml:trace contextRef="#ctx0" brushRef="#br0" timeOffset="55968.2438">25100 2117 0,'0'-18'15,"0"36"-15,-17-18 32,-1 70-32,0-17 15,1 53-15,17-53 16,-18 0-16,18-18 15,0 18-15,-18 18 0,1-54 16,17 18 0,-18-35-16</inkml:trace>
  <inkml:trace contextRef="#ctx0" brushRef="#br0" timeOffset="56146.4937">24836 2452 0,'-18'53'16,"36"-106"-16,-36 141 0,53-35 16,-17-35-16,52-1 15,-34 1-15,34-18 16,-34 0-16,-1 0 0,0-18 16,-17 18-16,-1-17 15</inkml:trace>
  <inkml:trace contextRef="#ctx0" brushRef="#br0" timeOffset="56590.1888">25259 1482 0,'0'0'0,"0"35"15,0 53-15,0-53 16,0 1-16,0 34 16,0-52-16,0 0 15,18-18-15,-18-18 16,0-35-1,0 18-15,17-36 16,1 36 0,-1-36-16,1 36 15,-18 0-15,35 17 16,-17 18-16,0 0 16,-1 0-16,1 0 0,17 53 15,-35-18-15,18 36 16,-18-36-16,0 53 15,0-52-15,17 17 16,-17-18-16,18 0 16</inkml:trace>
  <inkml:trace contextRef="#ctx0" brushRef="#br0" timeOffset="56913.7508">25876 1729 0,'0'0'15,"-17"0"-15,-1 0 16,0 17-16,1-17 15,-1 18-15,18 0 0,-18-1 16,18 36-16,18-35 16,17 17-16,1-35 15,17 18 1,-18-18-16,0 0 0,18 0 16,-35 0-16,-1-36 15,-34 19 1</inkml:trace>
  <inkml:trace contextRef="#ctx0" brushRef="#br0" timeOffset="59159.8524">19050 4216 0,'0'17'15,"0"1"-15,0 0 0,0 17 0,18 18 16,-1-36-1,19 19-15,-19-19 16,1-17-16,52 0 16,-34 0-16,34-17 15,-34-1-15,34-17 16,-35 17-16,18 1 16,-17 17-16,-1 0 15,-18 17-15,1 1 16,0-1-16,-1-17 0,1 18 15,35 17-15,-35-35 16,-1 0-16,18 0 16,1 0-16,-1-17 0,0-1 0,1 0 15,17 1-15,-1-1 16,37-35-16,-36 36 16,35-1-16,-53 18 15,-17 0-15,-1 0 0,1 0 16,0 18-16,-18-1 15,17-17 1,1 18-16,-1-18 16,19 0-16,-1 0 15,53-18 1,-52 18-16,16-17 0,-16 17 16,-1 0-16,18 0 0,17 0 15,-34 0-15,17 17 16,-18-17-16,18 0 15,-18 0-15,18 0 16,-18-17-16,36 17 16,-18-18-1,35 18-15,-53 18 16,53-18-16,-52 0 16,34 17-16,-52 1 15,52-18 1,-52 0-16,35 0 15,-18-18-15,36 1 16,-36 17-16,0-18 0,36 0 16,0 1-1,-54 17-15,18 0 16,1 17-16,34 1 16,-34-18-16,16 18 0,-16-18 15,52 0-15,-35 0 16,17-18-16,54 0 15,70-17 1,-124 35-16,54 0 16,-71 0-16,0 18 15,35-18-15,-53 0 16,36 17-16,-36-17 16,0 0-16,-17 0 15,0 0 1</inkml:trace>
  <inkml:trace contextRef="#ctx0" brushRef="#br0" timeOffset="60218.5689">24694 4022 0,'18'0'62,"0"17"-46,-1-17 15,1-17-31,0 17 16,-18-18-16,0 36 46,17-1-30,1 1-16,0-18 16,17 0-1,-18 0-15,19-18 16,-19 1-16,1-1 0,0 18 16,-1-18-16,1 18 31,0 0-31,-1 0 15,19 0-15,-1 0 16,0-17 0,0 17-16</inkml:trace>
  <inkml:trace contextRef="#ctx0" brushRef="#br0" timeOffset="73859.755">26211 5115 0,'0'18'16,"18"-18"0,0 18-16,-1 17 15,19-35-15,-19 17 16,1 1-16,17-18 0,-17 18 15,17-18-15,0 17 16,-17-17-16,-18 18 16,-18-18-1,18-18 1</inkml:trace>
  <inkml:trace contextRef="#ctx0" brushRef="#br0" timeOffset="74070.6983">26441 5027 0,'-36'35'16,"72"-70"-16,-107 106 16,54-54-16,-36 36 15,35-35-15,0 17 16,1-17-16,17-1 0,0 1 15,17-18 1,1 0-16</inkml:trace>
  <inkml:trace contextRef="#ctx0" brushRef="#br0" timeOffset="74320.4328">26829 4868 0,'0'18'16,"-18"17"-16,18 36 16,0-36-16,0 71 15,0-53 1,0 35-16,0-53 15,0 18-15,0 18 16</inkml:trace>
  <inkml:trace contextRef="#ctx0" brushRef="#br0" timeOffset="75994.2436">24606 4057 0,'18'0'46,"0"0"-30,17 0 0,-18 0-16,1 0 15,17 0-15,54 0 16,-37 0-16,54 0 16,-35 0-16,52-18 15,-70 18-15,18-17 0,-18 17 16,-18-18-1,0 18-15,-17 0 0,-36 0 32,1 0-1,-1 0-15,18 18-16,-53-18 15,18 0-15,-36 0 16,18 0-16,-52 0 15,34 0-15,-53-18 16,54 18 0,-36 0-16,71 0 15,0 0-15,17 0 16,18-18-16,35 18 16,-17 0-16,17 0 0,71 0 15,-53 0 1,0 0-16,70 18 15,-52-18-15,35 0 16,-53 0-16,17 0 16,-35 0-16,-17 0 15,-36 0 1,-52 0 0,35 0-16,-71 0 15,53 0-15,-71 0 16,54 0-16,-54 0 15,71 18 1,0-18-16,18 0 16,70 0-1,1 17-15,87-17 16,-70-17-16,71 17 16,-71 0-16,35 0 15,-35 0-15,0 0 16,-18 0-16,35 0 15,-34 0-15,-19 0 16,-34 0-16,-19 17 16,1-17-16,-53 18 15,53-18-15,-18 0 16</inkml:trace>
  <inkml:trace contextRef="#ctx0" brushRef="#br0" timeOffset="77389.9975">26582 5697 0,'-35'0'16,"17"18"0,36-18-1,-1 0 1,1 0-16,35 0 15,-18 0-15,0 0 0,1 0 16,69 0 0,-52 0-16,53 0 15,-71 0-15,36 0 16,-36 0-16,-17 0 16,-36 0 15,-17-18-31,0 18 15,-18 0-15,18 18 16,-18-18-16,17 0 0,-52 18 16,18-18-1,34 0-15,-17 17 16,36-17-16,34 0 31,19 0-15,-19 0-16,19 0 15,34 0 1,-35 0-16,54 0 16,-36 0-16,52 0 15,-52 0-15,0-17 0,35 17 16,-70-18 0,-36 18 15,-17 0-31,-35 18 15,17-18-15,-36 17 16,37-17-16,-1 18 16,0-18-16,0 0 0,-53 0 15,71 18-15,-18-18 16,35 0-16,0 0 16,36 0-1,17 0 1,1 0-16,34 0 15,-35 0-15,1 0 16,17 0-16,53 0 16,-54 0-16,19 0 0,17-18 15,-53 18-15,1 0 16</inkml:trace>
  <inkml:trace contextRef="#ctx0" brushRef="#br0" timeOffset="80637.4709">29598 5556 0,'18'0'15,"-1"18"-15,-17 0 16,18 17-16,-18 18 16,18 0-16,-18 17 0,0-17 15,17 18-15,19 35 16,-19-54-16,36 19 16,-35-53-16</inkml:trace>
  <inkml:trace contextRef="#ctx0" brushRef="#br0" timeOffset="80915.1879">30110 5715 0,'-36'106'15,"72"-212"-15,-72 265 0,19-106 0,17 0 16,17 0-16,1-18 0,0 0 15,-1 0-15,19-17 0,-19 0 16,18-1-16,-17-17 16,17 0-16,-17-17 15,-18-1-15,0-17 16,-18 17-16,-17-17 16,17 17-16,-17 18 15,18 0-15,-19 0 16</inkml:trace>
  <inkml:trace contextRef="#ctx0" brushRef="#br0" timeOffset="81343.7847">31150 5539 0,'0'0'15,"-17"-53"-15,-1 35 0,18 0 16,-18 18-16,18 71 16,0-18-16,0 88 15,0-70-15,18 70 16,0-88-16,-1 70 15,1-88-15,-18 36 16,0-36-16,0-17 16,-18-18-16,1-35 15,-1 17-15,-17-35 16,35 35 0,-18-17-16,18 17 15,18 1-15,-1 17 16,36 0-16,-17 0 15,16 0-15,-16 0 16,34 0 0,-34 0-16,-19 0 15</inkml:trace>
  <inkml:trace contextRef="#ctx0" brushRef="#br0" timeOffset="81460.9008">31485 6050 0,'0'0'15,"0"35"-15,18-17 0,0 0 16,-1-18-16</inkml:trace>
  <inkml:trace contextRef="#ctx0" brushRef="#br0" timeOffset="81589.7959">31591 5715 0,'0'0'0,"18"0"0</inkml:trace>
  <inkml:trace contextRef="#ctx0" brushRef="#br0" timeOffset="81795.3657">31803 5468 0,'0'88'0,"0"-176"0,0 229 15,18-17 1,-18-71-16,17 17 0,1 36 16,-18-53-16,35 17 15,-35-34-15,18-19 16,-18 1-16</inkml:trace>
  <inkml:trace contextRef="#ctx0" brushRef="#br0" timeOffset="81966.7691">32015 5891 0,'35'0'15,"0"0"-15,-17 0 16,17 0-16,36-17 15,-36 17-15,-17 0 16,-1-18-16,1 0 0,-18 1 0,-18-1 16,18 1-16</inkml:trace>
  <inkml:trace contextRef="#ctx0" brushRef="#br0" timeOffset="82150.406">32209 5697 0,'0'0'16,"0"106"-16,0-53 0,0 0 16,-18 53-16,18-71 15,0 0-15,0 1 0,0-19 16,0 1-16,0 0 16,18-18-16,-1 0 0</inkml:trace>
  <inkml:trace contextRef="#ctx0" brushRef="#br0" timeOffset="82474.0324">32297 6050 0,'17'35'16,"1"-17"0,17-18-16,-17 0 15,17-18-15,-35 1 16,18-18-16,-18 17 15,-18 0 1,1 1-16,-1 17 16,18 35-1,-18 0-15,18-17 16,18 52-16,-18-52 16,53 17-16,-35-17 15,17-18-15,0 0 16,0 0-16,1-18 15,-1-17-15,-35 17 16,18 1-16,-18-1 0,0 0 16</inkml:trace>
  <inkml:trace contextRef="#ctx0" brushRef="#br0" timeOffset="82650.7739">32879 6174 0,'0'0'16,"0"17"-1,0 1 1,18-18 0,-18 18-16,-18-18 15</inkml:trace>
  <inkml:trace contextRef="#ctx0" brushRef="#br0" timeOffset="83512.8429">22613 5803 0,'-18'0'16,"36"0"0,0 0-1,-1 18-15,36-18 16,-17 0-1,-1-18-15,71 1 16,-36 17-16,-17-18 16,35 0-16,-17 1 0,123-19 15,-88 19-15,158-1 16,-123 18-16,177 0 16,-159 0-16,158 0 15,-158 0-15,141-18 16,-194 1-16,-1 17 15,-34 0-15,0 0 0,17-18 16,-71 18-16,36 0 16,-35 0-16,0 0 15,-1 0 1,-34 0 0</inkml:trace>
  <inkml:trace contextRef="#ctx0" brushRef="#br0" timeOffset="86266.73">27411 7073 0,'17'0'15,"1"18"1,17-1-16,1 19 16,34-1-16,-34-35 15,52 35-15,-53-17 16,18-18 0,-35 0-16,-1 0 15</inkml:trace>
  <inkml:trace contextRef="#ctx0" brushRef="#br0" timeOffset="86432.8642">27746 7056 0,'-35'35'0,"70"-70"0,-106 87 16,36-16-16,-35 17 15,52-36-15,-17 1 0,17 17 16,18-17-16</inkml:trace>
  <inkml:trace contextRef="#ctx0" brushRef="#br0" timeOffset="87905.5844">28487 6897 0,'0'-18'0,"0"1"15,17 17-15,-17-18 16,0 36-16,0 17 15,18-18 1,0 72-16,-18-54 16,17 18-16,-17-18 0,18 18 15,0-18-15,17 54 16,-17-72-16,-1 36 16,1-35-16,-18-1 0</inkml:trace>
  <inkml:trace contextRef="#ctx0" brushRef="#br0" timeOffset="88929.5221">29122 6862 0,'35'-18'0,"-70"36"0,88-54 16,-36 19-16,-34 34 47,-36 36-31,35-18-16,-17 18 15,0 36 1,35-19-16,0 36 15,17-53-15,1 0 0,0-18 16,52 36-16,1-36 16,-36-35-16,35 0 15,-52 0-15,0-18 16,-1-17-16,-17 0 16,-35-18-1,17 35-15,-34-17 0,16 35 16,1-18-16,-18 18 0,18 0 15</inkml:trace>
  <inkml:trace contextRef="#ctx0" brushRef="#br0" timeOffset="96992.3478">21396 9472 0,'0'18'15,"0"-1"-15,35-17 16,1 18-16,69-18 15,-34-18-15,70 1 16,-88-1-16,70 0 16,-70 1-16,36-1 15,-54 18-15,-18-17 16</inkml:trace>
  <inkml:trace contextRef="#ctx0" brushRef="#br0" timeOffset="97149.4714">22013 9331 0,'0'0'16,"-53"53"-16,36-18 16,-18 0-16,-1 1 0,19-1 15,-19 0-15,1 36 16,17-36-16,18-17 0,-17-1 16,17 1-16,-18-18 15</inkml:trace>
  <inkml:trace contextRef="#ctx0" brushRef="#br0" timeOffset="97330.9893">21661 9155 0,'0'53'0,"17"-18"15,1 0-15,-1 18 0,72 35 16,-36-53-16,52 54 15,-52-54-15,-17 0 16,-1 0-16,-17-17 16</inkml:trace>
  <inkml:trace contextRef="#ctx0" brushRef="#br0" timeOffset="97989.2028">22719 9190 0,'0'-18'0,"0"36"0,18-36 16,-1 1-16,36-1 15,-18 18-15,54-35 16,-54 35-16,0-18 16,0 0-16,1 18 15,-36-17-15,-53 17 16,17 17-16,-52 1 15,35 0-15,-35 17 16,71-17 0,-1 35-16,18-36 15,18 18-15,17-17 0,0 17 16,0-17-16,71 35 16,-53-18-16,18 0 15,-54 1-15,1-1 16,-36-17-1,-52-1-15,-18 1 16,35-18-16,-36 0 16,72 0-16,-18 0 15,52 0-15</inkml:trace>
  <inkml:trace contextRef="#ctx0" brushRef="#br0" timeOffset="98293.7845">23583 9349 0,'18'0'16,"-1"17"-16,19 19 16,-1-19-1,36 18-15,-36-17 0,0-18 16,0 18-16,-17-1 16,0 1-16,-1-18 15,-17 18-15,0-36 16</inkml:trace>
  <inkml:trace contextRef="#ctx0" brushRef="#br0" timeOffset="98456.793">23883 9349 0,'-35'53'15,"70"-106"-15,-105 141 0,52-71 16,-17 19-16,17-1 0,-17 0 15,17-17-15,18 0 0,0-1 16,0 1-16,0-1 0</inkml:trace>
  <inkml:trace contextRef="#ctx0" brushRef="#br0" timeOffset="98973.3931">24324 9137 0,'0'-18'16,"18"18"-16,35-17 16,-18-1-16,0 0 0,0 18 15,18-17 1,-35 17-16,0 0 0,-54 0 31,1 17-31,0 1 16,0 0-16,-1-1 0,1 1 15,17 0-15,1 35 0,17-18 16,17 0 0,1 0-16,35 1 15,-18-1-15,-17-17 0,17-1 16,0 36 0,-17-35-16,-18 17 15,0-17-15,-35-1 16,17-17-16,-17 18 15,0-18-15,-1 0 0,19 0 16,-19 0-16,19 0 0</inkml:trace>
  <inkml:trace contextRef="#ctx0" brushRef="#br0" timeOffset="99345.2527">24924 9331 0,'0'0'16,"0"-18"-16,17 36 16,1 0-16,0-1 15,35 19-15,-18-19 16,35 18-1,-52-17-15,35 0 16,-35-1-16,-1-17 16</inkml:trace>
  <inkml:trace contextRef="#ctx0" brushRef="#br0" timeOffset="99507.0581">25224 9313 0,'-53'53'16,"106"-106"-16,-142 142 0,72-72 16,-18 1-16,17 17 0,18 0 15,-18-17 1,18 17-16,18-17 16</inkml:trace>
  <inkml:trace contextRef="#ctx0" brushRef="#br0" timeOffset="100041.2895">25629 9102 0,'18'-18'0,"0"18"16,-1 0-16,19 0 15,-19-18-15,1 18 16,-1 0-16,19 0 16,-36-17-16,-18 17 15</inkml:trace>
  <inkml:trace contextRef="#ctx0" brushRef="#br0" timeOffset="100291.6788">25665 9102 0,'0'0'16,"-18"53"-16,18-18 0,-18 18 16,18-18-16,36 18 15,-19-35-15,19 35 16,-1-36-16,0 18 15,0-17-15,-17 0 16,-18-1 0,0 1-1,-35-18-15,17 0 16,-35 0-16,36-18 16,-19 18-16,19 0 0,-1-17 15,0 17-15</inkml:trace>
  <inkml:trace contextRef="#ctx0" brushRef="#br0" timeOffset="100696.9364">26176 9331 0,'18'0'16,"17"35"-1,-17-35-15,35 18 16,-36 0 0,19-18-16,-19 17 0,36-17 15,-35 0-15,-1 0 16,1 0-16,-18-17 15</inkml:trace>
  <inkml:trace contextRef="#ctx0" brushRef="#br0" timeOffset="100893.7297">26405 9208 0,'-35'52'0,"70"-104"0,-87 122 16,-1 1-16,35-36 16,-17 35-16,17-34 15,18-1 1,0 0-16,0-17 0,0 0 16,0-1-16</inkml:trace>
  <inkml:trace contextRef="#ctx0" brushRef="#br0" timeOffset="101603.719">26811 9084 0,'0'-18'15,"18"54"17,-1 17-32,-17 0 15,18 35 1,0-53-16,-1 53 15,1-53-15,-18 1 16,18-1-16,-1-17 0,1 17 0,0-17 16,-1-18-1</inkml:trace>
  <inkml:trace contextRef="#ctx0" brushRef="#br0" timeOffset="101937.5659">27340 8996 0,'0'17'16,"-17"-17"-16,-19 53 15,19 0-15,-1-17 16,0 17-16,18-1 15,0 1-15,0 0 0,53 53 16,-17-71-16,34 36 16,-17-36-16,18 0 15,-36-35-15,0 0 16,-17-17-16,0-18 16,-18 17-16,-18-17 15,0-1-15,-17 19 0,-53-36 16,52 35-16,-69 18 15</inkml:trace>
  <inkml:trace contextRef="#ctx0" brushRef="#br0" timeOffset="104083.5453">26864 9966 0,'18'0'46,"52"-18"-30,-34 18-16,52 0 16,-35 0-1,0 0-15,17 0 0,-17 18 16,70 0-16,-70-18 16,53 0-16,-53 0 15,0 0-15,-71 0 31,-34 0-31,16 0 16,-17 0-16,18 0 16,-71 0-16,53 0 15,-53 0-15,36 0 16,-71 0-16,88 0 16,-35 0-1,52 0-15,19 0 0,17-18 16,17 18-1,36-18-15,0 18 16,53 0-16,-53 18 16,35-18-16,-17 18 15,35-18 1,-54 0-16,54-18 16,-53 18-16,18-18 15,-54 18-15,-34 0 31,-18 0-15,-1 0-16,1 0 16</inkml:trace>
  <inkml:trace contextRef="#ctx0" brushRef="#br0" timeOffset="105101.7172">28575 7761 0,'-35'0'15,"70"0"-15,-88 0 0,35 0 0,36 0 32,35 18-32,0-18 15,0-18-15,17 18 0,72-18 16,16 18-1,-87-17-15,-1 17 16,19-18-16,-19 18 16,-17-17-16,0 17 0,-18 0 0,-17 0 15,-36 0 1,-52 0 0,34 0-16,-69 17 15,52-17-15,-88 0 16,70 18-16,-70-18 15,88 17-15,-53-17 16,53 0 0,18 0-16,17 0 0,36 0 31,35 0-15,-18 0-16,53 0 15,-35 0-15,71-17 16,-54 17-16,1 0 15,88 0-15,-89 0 16,1-18-16,-18 18 0,-18 0 16,0 0-16</inkml:trace>
  <inkml:trace contextRef="#ctx0" brushRef="#br0" timeOffset="107742.6239">29369 10848 0,'-18'-18'16,"36"36"-16,-36-53 0,53 17 16,1 18-16,87-18 15,-52 18-15,-18 0 16,0 18-16,35 0 15,-53-1-15,-35 36 16,0-35-16,-18 17 0,1-17 16,-36 52-16,18-52 15,17 35 1,0-35-16,36 34 16,0-34-16,17 17 0,18 18 15,-36-35-15,1 17 16,0-35-1,-18 18-15,-18-18 0,-17 17 16,-18-17 0,35 0-16,-35-17 15,36-1-15,17-17 16</inkml:trace>
  <inkml:trace contextRef="#ctx0" brushRef="#br0" timeOffset="107977.4133">30198 10866 0,'0'0'15,"88"0"-15,-70 0 0,17 35 16,-17-18-16,-18 36 16,0-17-16,-18-1 15,-17 36 1,35-54-16,-18 36 15,18-35-15,18-1 16,17-17-16,0 18 16,53 0-16,-35-18 15</inkml:trace>
  <inkml:trace contextRef="#ctx0" brushRef="#br0" timeOffset="108454.1916">31380 10707 0,'0'0'16,"-71"-18"-16,53 36 0,-17 17 15,35 18 1,0 53-16,0-53 15,18 0-15,17 53 16,-17-71-16,17 53 16,-35-70-16,0 17 0,0-17 15,-18-18 1,1 0-16,-1-18 16,0-17-16,1-1 15,17 19-15,17-1 16,1 0-16,17 18 15,1 0-15,-19 0 16,36 0-16,-35 18 16,17-18-1,-17 0-15,-1 0 0,19 0 16,-19 18 0,-17-1 15,-17 1-31,34 0 15,1-18 1,0 0-16</inkml:trace>
  <inkml:trace contextRef="#ctx0" brushRef="#br0" timeOffset="108593.1969">31715 10866 0,'0'0'16,"0"-18"-16,17 18 0,1 0 16</inkml:trace>
  <inkml:trace contextRef="#ctx0" brushRef="#br0" timeOffset="108739.848">31715 10866 0,'0'0'15,"70"-53"-15,-70 70 16,18 54-16,0-36 15,-1 18-15,-17 18 0,18 34 16,-1-16 0,-17-54-16,18 18 15,-18-36-15</inkml:trace>
  <inkml:trace contextRef="#ctx0" brushRef="#br0" timeOffset="108933.7288">32050 11077 0,'0'0'15,"35"0"-15,0 0 0,1 0 0,17 0 16,-18 0-16,35-17 16,-52 17-16,0 0 15,-18-18 1,0 0-16,-18 1 15,0-1-15</inkml:trace>
  <inkml:trace contextRef="#ctx0" brushRef="#br0" timeOffset="109105.7565">32297 10795 0,'0'0'15,"0"71"-15,0-36 0,-18 18 16,18 0-16,0 0 15,0-18-15,0 18 0,0 35 16,-17-53-16,17-17 16,0 17-16,0-17 0,0-1 15,0 1-15</inkml:trace>
  <inkml:trace contextRef="#ctx0" brushRef="#br0" timeOffset="109400.5201">32367 11254 0,'18'0'0,"0"0"16,-1 0-16,1 0 15,0 0 1,-1-18-16,1 18 16,-1 0-16,-34 0 15,-1 18 1,1 17-1,17-17-15,0-1 0,0 1 16,35-1 0,-18-17-16,1 18 0,0-18 15,17-18 1,-17 1-16,-18-1 0,17 1 16,-17-1-1,0 0-15</inkml:trace>
  <inkml:trace contextRef="#ctx0" brushRef="#br0" timeOffset="109653.4312">32844 11236 0,'-18'18'15,"18"-1"-15,-18-17 16,18 18-16,0 0 0,18-1 0,-18 1 15,18-1 1,-1 19-16,-17-19 0,18 1 16,-18 0-16,-18-1 15,1-17 1,-1 0-16,0 0 16,1 0-16,-1 0 15,18-17-15</inkml:trace>
  <inkml:trace contextRef="#ctx0" brushRef="#br0" timeOffset="111302.3002">19808 12559 0,'0'18'0,"18"-18"15,17 17 1,-17-17-16,17 18 0,18-18 0,18 0 16,-1 0-16,107 0 15,-89 0-15,124-18 16,-124 18-16,71-17 16,-89 17-16,36-18 15,-88 18-15,34-18 16</inkml:trace>
  <inkml:trace contextRef="#ctx0" brushRef="#br0" timeOffset="111587.7578">20867 12206 0,'0'18'15,"17"-1"-15,36 19 16,0-1-16,71 0 16,-54-17-1,71 35-15,-52-36 16,52 19-16,-71-1 16,-34-17-16,16 35 15,-52-36-15,-35 36 16,0-35-16,-18-1 15,-88 36-15,70-35 16,-70 35-16,88-36 16</inkml:trace>
  <inkml:trace contextRef="#ctx0" brushRef="#br0" timeOffset="113065.1581">23248 11959 0,'0'-17'0,"0"34"0,-18-17 15,-52 71 1,35-18-16,-36 123 16,36-70-16,-1 106 15,19-107-15,17-16 0,35 34 16,-17-70-16,35-18 15,17 18 1,-17-53-16,-18 0 0,54-53 16,-54 18-16,18-36 15,-53 36-15,0-35 16,-18 34-16,-17 1 16,17 17-16,-17 1 15,-18 17-15,-17 0 16,34 0-16,1 35 15,35-17-15,18-18 16</inkml:trace>
  <inkml:trace contextRef="#ctx0" brushRef="#br0" timeOffset="114211.3815">23989 12435 0,'0'0'16,"-18"0"-16,18-17 15,18 34 1,17 36 0,0-17-16,54 34 15,-54-35-15,71 18 16,-71-17-16,36-1 15,-54-35-15,-17 18 16,18-18-16,-18-18 16</inkml:trace>
  <inkml:trace contextRef="#ctx0" brushRef="#br0" timeOffset="114398.6609">24359 12435 0,'0'0'0,"-17"36"16,-54 34-16,1 18 15,17-35-15,17 0 16,1 0-16,0 18 16,35-36-16,0 0 15</inkml:trace>
  <inkml:trace contextRef="#ctx0" brushRef="#br0" timeOffset="115001.3684">25135 12171 0,'-35'70'16,"0"-34"-16,17 17 0,-35 52 15,36-34 1,-1 52-16,18-70 16,18 0-16,35 35 15,-18-70-15,53 17 16,-35-35-16,18 0 16,-36-17-16,-18-19 15,1 19-15,-18-18 0,0 17 16,-35-53-16,17 36 15,-52-18-15,34 53 16,-17-17-16,18 17 16,18 0-1,17 17-15,17-17 16,54 18-16</inkml:trace>
  <inkml:trace contextRef="#ctx0" brushRef="#br0" timeOffset="115184.3804">25576 12541 0,'36'53'15,"-72"-106"-15,107 124 0,-36-54 16,1 1-16,16 0 16,-16-1-16,17 1 0,17 17 15,-35-35-15,1 0 16,-19 0-16,1 0 0,0 0 15,-18-17-15</inkml:trace>
  <inkml:trace contextRef="#ctx0" brushRef="#br0" timeOffset="115328.8235">25912 12541 0,'0'0'16,"-36"0"-16,19 18 0,-19 35 15,19-18-15,-1 18 0,-52 53 16,34-36-1,36-52 1,0 0 0</inkml:trace>
  <inkml:trace contextRef="#ctx0" brushRef="#br0" timeOffset="115779.527">26670 12171 0,'0'0'16,"-18"17"-16,1 1 0,-19 53 15,-16 35 1,34-54-16,0 1 16,18 18-16,-17 35 15,34-71-15,36 53 16,-18-70-16,1-1 0,-1 1 15,36-18-15,-54-18 16,36-17-16,-53 0 16,0-18-16,-18 18 15,-52-18 1,-36 18-16,53 35 16,-53 17-16,71 1 15,0-18-15</inkml:trace>
  <inkml:trace contextRef="#ctx0" brushRef="#br0" timeOffset="117096.6363">27340 12524 0,'18'0'16,"0"17"-16,-1-17 0,54 36 15,-36-19 1,0 18-16,1-17 0,34 17 15,-52-17-15,17 17 16,-17-35-16,-1 18 16</inkml:trace>
  <inkml:trace contextRef="#ctx0" brushRef="#br0" timeOffset="117257.8975">27658 12453 0,'-35'53'16,"70"-106"-16,-106 141 0,36-52 0,-18 34 15,35-35-15,1 18 16,17-17-16</inkml:trace>
  <inkml:trace contextRef="#ctx0" brushRef="#br0" timeOffset="118036.3555">28081 12188 0,'-18'-17'15,"36"34"-15,-18-34 0,35-1 16,1 18-1,-1 0-15,0 0 0,53 18 16,-52-1-16,-1 1 16,0 35-1,-35 0-15,-35 18 0,17-36 16,-17-18-16,0 36 16,35-17-16,0-1 15,35 0-15,-17-17 16,35-1-16,-18 1 0,18 0 15,-18-1-15,0 1 0,18 0 16,-35-18 0,-53 17-16,17 1 15,-88 0-15,53-18 16,-70 17 0,70-17-16,-18 18 15,54-18-15,-1 0 16,36 0-16</inkml:trace>
  <inkml:trace contextRef="#ctx0" brushRef="#br0" timeOffset="118403.823">28734 12188 0,'35'0'0,"0"0"15,36 36-15,-18-19 16,70 36-16,-87-17 16,16 34-1,-34-35-15,-36 54 16,1-54-16,-54 53 15,18-53-15,-17 18 16,35-35-16,35 0 16,17-1-16,54-17 15,-36 0 1,71 0-16,-71 0 16,36 0-16,-36 0 15,-17 18-15</inkml:trace>
  <inkml:trace contextRef="#ctx0" brushRef="#br0" timeOffset="133709.0225">14058 4568 0,'0'-17'15,"0"-1"1,0 1-1,0-1 1,-17 18-16,-1-18 0,0 18 16,1-17-16,-54-1 15,36 18-15,-18 0 0,-53 0 16,53 0 0,-88 0-16,70 0 15,1 18-15,-1-18 0,1 17 16,-18 1-16,17 0 0,-88 34 15,89-16-15,-71 34 16,70-34-16,-70 52 16,70-35-1,-52 53-15,52-36 16,-34 36-16,52-36 16,0-17-16,17 18 0,-16 0 15,16-1-15,1 1 0,17-1 16,-35 107-1,36-107-15,-1 18 16,1-17-16,17 17 0,0-17 0,0-1 16,0 18-16,35 71 15,-35-88-15,17 17 16,1-18-16,0 1 0,-1 0 16,36 52-16,-35-70 15,52 53-15,-17-71 16,0 18-16,0-18 0,0-17 15,35 17-15,71-17 16,-53-1-16,0-17 0,105 18 16,-87-18-1,-18 18-15,17-18 0,18 0 16,-17 0-16,17-18 0,-18 0 16,1 1-16,140-54 15,-140 36-15,-18 0 16,105-71-16,-122 35 15,69-70-15,-69 53 16,16-106-16,-52 70 16,-17-158-16,-19 124 15,-34-19-15,-19-17 16,1 0-16,-36 0 0,1 35 16,-18-17-16,-18 17 0,-18 18 15,1 0-15,-124-35 16,123 123-16,-70 0 15,89 35-15,16 36 0,19-1 16,-89 36 0</inkml:trace>
  <inkml:trace contextRef="#ctx0" brushRef="#br0" timeOffset="140492.5975">6015 10777 0,'0'18'16,"18"17"0,-18 18-16,35 71 15,-18-36-15,1 18 16,0 0-16,-1 17 0,-17-17 15,18 106 1,-18-124-16,35 18 16,-17-54-16,17-16 15,-17-19-15</inkml:trace>
  <inkml:trace contextRef="#ctx0" brushRef="#br0" timeOffset="140872.253">5662 11342 0,'0'0'16,"0"17"-16,0-34 16,35-36-1,-17 18-15,35-54 16,-18 37-16,18-72 16,-35 53-16,35-34 15,-36 69-15,1 1 16,-18 17-16,18 18 15,-1 18-15,1 0 0,0 17 16,17-17-16,18 70 16,-18-53-16,0 0 0,1 1 15,52 34 1,-53-34-16</inkml:trace>
  <inkml:trace contextRef="#ctx0" brushRef="#br0" timeOffset="152099.8279">2275 4904 0,'-35'0'16,"18"0"-16,-19 0 16,19 0-1,34 0 1,1 0 0,52 17-1,-17 1-15,53 0 16,-35-18-16,-18 0 15,88 0 1,-88 0-16,35 0 16,-53 0-16,0-18 15,-17 18-15</inkml:trace>
  <inkml:trace contextRef="#ctx0" brushRef="#br0" timeOffset="152354.1223">2752 4798 0,'17'17'16,"19"-17"-16,-19 0 15,19 0-15,-19 18 0,54-18 16,-54 0 0,1 0-16,0 18 0,-1-18 15,-17 17-15,-17 1 16,17 0-16,-53 17 15,17-17-15,1 17 16,0-18-16,0-17 0,17 18 16,0-18-16,1 0 0,-1-18 15</inkml:trace>
  <inkml:trace contextRef="#ctx0" brushRef="#br0" timeOffset="152644.9692">2311 4463 0,'0'0'0,"17"17"15,54-17 1,-18 0-16,70 18 15,-70-18-15,18 0 16,52 18-16,-70-18 16,0 17-16,35 18 15,-52-17-15,-19-18 16,1 18-16,-1-18 0,1 0 0</inkml:trace>
  <inkml:trace contextRef="#ctx0" brushRef="#br0" timeOffset="152884.376">2946 4463 0,'17'0'16,"1"0"-16,17 17 16,1 1-16,34 0 15,-35-1-15,36 18 16,-18 1-1,-36-19-15,1 1 0,0 0 16,-18-1-16,-36 1 16,19-18-16,-1 18 15,-35-18-15,36 0 16,-1 0-16,0-18 0,18 0 16</inkml:trace>
  <inkml:trace contextRef="#ctx0" brushRef="#br0" timeOffset="153155.9276">2893 4233 0,'0'0'16,"17"0"-16,36 36 15,36-19 1,-37 1-16,54 0 16,-53-18-16,53 17 15,-71-17-15,36 18 16,-53-18-16,17-18 16,-35 1-1,0-1 1</inkml:trace>
  <inkml:trace contextRef="#ctx0" brushRef="#br0" timeOffset="153395.6816">3334 4163 0,'17'0'16,"19"17"0,-19-17-16,19 18 15,17 17-15,-36-17 16,36 17-16,-35-17 15,-1 35 1,-17-36-16,-17 19 16,-1-19-16,18 1 0,-35 0 15,17-18-15,1 0 16,-1-18 0,18 0-16,0-17 15</inkml:trace>
  <inkml:trace contextRef="#ctx0" brushRef="#br0" timeOffset="153669.2153">3422 3986 0,'0'0'0,"0"18"0,18-18 16,-1 18-16,19-18 16,34 17-16,-35-17 15,18 18-15,35-18 16,-17 0 0,-36 18-16,1-18 15,-19 0-15,-17-18 16</inkml:trace>
  <inkml:trace contextRef="#ctx0" brushRef="#br0" timeOffset="153934.4927">3687 3863 0,'17'18'31,"18"-1"-16,1 1-15,-1-1 0,0-17 16,1 18-16,-19 0 16,18-18-16,-17 17 0,0 1 0,-1 0 15,1-1-15,-18 19 16,-18-19-16,1 1 16,-19 0-1,19-18-15,-1 0 16,18-18-16,-17-17 15</inkml:trace>
  <inkml:trace contextRef="#ctx0" brushRef="#br0" timeOffset="154235.4837">3775 3704 0,'0'0'15,"0"18"-15,17-1 16,36 1 0,-35-18-16,52 18 15,-34-18-15,34 17 16,-52-17-16,35 18 15,-35-18-15,-18-18 32,0 1-17,-18-1-15,0 18 16</inkml:trace>
  <inkml:trace contextRef="#ctx0" brushRef="#br0" timeOffset="154535.2799">3845 3634 0,'0'-18'15,"18"18"1,17-18-16,-17 18 16,35 0-1,-18 18-15,0-18 0,36 18 16,-1-18-1,-52 17-15,17-17 16,-35 18-16,18-18 0,-18 18 0,0-1 16,0 1-1,-18-1 1,-17 36-16,17-17 16,-17-19-1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ce réservé de l'image des diapositives 1">
            <a:extLst>
              <a:ext uri="{FF2B5EF4-FFF2-40B4-BE49-F238E27FC236}">
                <a16:creationId xmlns:a16="http://schemas.microsoft.com/office/drawing/2014/main" id="{64F14137-C621-43A7-8A40-B7CC93E557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3" name="Espace réservé des commentaires 2">
            <a:extLst>
              <a:ext uri="{FF2B5EF4-FFF2-40B4-BE49-F238E27FC236}">
                <a16:creationId xmlns:a16="http://schemas.microsoft.com/office/drawing/2014/main" id="{DF3474B5-C7A6-4B48-B91B-B24CCA1067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0644" name="Espace réservé du numéro de diapositive 3">
            <a:extLst>
              <a:ext uri="{FF2B5EF4-FFF2-40B4-BE49-F238E27FC236}">
                <a16:creationId xmlns:a16="http://schemas.microsoft.com/office/drawing/2014/main" id="{39D8679D-D622-4328-AF0C-8D569E2F7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2E3853-A95C-4BB0-B8FC-A813A2E03DDD}" type="slidenum">
              <a:rPr lang="fr-FR" altLang="en-US"/>
              <a:pPr eaLnBrk="1" hangingPunct="1"/>
              <a:t>3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5306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Espace réservé de l'image des diapositives 1">
            <a:extLst>
              <a:ext uri="{FF2B5EF4-FFF2-40B4-BE49-F238E27FC236}">
                <a16:creationId xmlns:a16="http://schemas.microsoft.com/office/drawing/2014/main" id="{9168667D-2B08-497D-BDAC-424C31E5CB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Espace réservé des commentaires 2">
            <a:extLst>
              <a:ext uri="{FF2B5EF4-FFF2-40B4-BE49-F238E27FC236}">
                <a16:creationId xmlns:a16="http://schemas.microsoft.com/office/drawing/2014/main" id="{5FB0F1CE-318D-4E3F-81CC-CC4BF5E9C9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9860" name="Espace réservé du numéro de diapositive 3">
            <a:extLst>
              <a:ext uri="{FF2B5EF4-FFF2-40B4-BE49-F238E27FC236}">
                <a16:creationId xmlns:a16="http://schemas.microsoft.com/office/drawing/2014/main" id="{FA95B38B-DFC2-4859-BA5C-F1D9D31AF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73CBFB-F595-457F-AB8F-8FFFC6F00B73}" type="slidenum">
              <a:rPr lang="fr-FR" altLang="en-US"/>
              <a:pPr eaLnBrk="1" hangingPunct="1"/>
              <a:t>12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60506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Espace réservé de l'image des diapositives 1">
            <a:extLst>
              <a:ext uri="{FF2B5EF4-FFF2-40B4-BE49-F238E27FC236}">
                <a16:creationId xmlns:a16="http://schemas.microsoft.com/office/drawing/2014/main" id="{659ED646-AF76-49C0-9954-FCF671F301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Espace réservé des commentaires 2">
            <a:extLst>
              <a:ext uri="{FF2B5EF4-FFF2-40B4-BE49-F238E27FC236}">
                <a16:creationId xmlns:a16="http://schemas.microsoft.com/office/drawing/2014/main" id="{DEBE2EDA-2924-4975-954F-5A5A5658DD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0884" name="Espace réservé du numéro de diapositive 3">
            <a:extLst>
              <a:ext uri="{FF2B5EF4-FFF2-40B4-BE49-F238E27FC236}">
                <a16:creationId xmlns:a16="http://schemas.microsoft.com/office/drawing/2014/main" id="{596AED28-0389-475D-BE68-CA3572BC6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FD3CAC-83CF-42EB-9001-F7691250C312}" type="slidenum">
              <a:rPr lang="fr-FR" altLang="en-US"/>
              <a:pPr eaLnBrk="1" hangingPunct="1"/>
              <a:t>13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6709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Espace réservé de l'image des diapositives 1">
            <a:extLst>
              <a:ext uri="{FF2B5EF4-FFF2-40B4-BE49-F238E27FC236}">
                <a16:creationId xmlns:a16="http://schemas.microsoft.com/office/drawing/2014/main" id="{19F8DEEC-13BF-4181-A244-1880C7FF5B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1667" name="Espace réservé des commentaires 2">
            <a:extLst>
              <a:ext uri="{FF2B5EF4-FFF2-40B4-BE49-F238E27FC236}">
                <a16:creationId xmlns:a16="http://schemas.microsoft.com/office/drawing/2014/main" id="{69725086-DF0C-4276-B53C-C3010A0A5D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1668" name="Espace réservé du numéro de diapositive 3">
            <a:extLst>
              <a:ext uri="{FF2B5EF4-FFF2-40B4-BE49-F238E27FC236}">
                <a16:creationId xmlns:a16="http://schemas.microsoft.com/office/drawing/2014/main" id="{FD6ED436-16E8-4ECB-98F2-5E4C11171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60BE23-7B4C-42E1-9737-E07A718E7D43}" type="slidenum">
              <a:rPr lang="fr-FR" altLang="en-US"/>
              <a:pPr eaLnBrk="1" hangingPunct="1"/>
              <a:t>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1069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Espace réservé de l'image des diapositives 1">
            <a:extLst>
              <a:ext uri="{FF2B5EF4-FFF2-40B4-BE49-F238E27FC236}">
                <a16:creationId xmlns:a16="http://schemas.microsoft.com/office/drawing/2014/main" id="{362D05E8-D6A3-4778-AB96-17ECE8E769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2691" name="Espace réservé des commentaires 2">
            <a:extLst>
              <a:ext uri="{FF2B5EF4-FFF2-40B4-BE49-F238E27FC236}">
                <a16:creationId xmlns:a16="http://schemas.microsoft.com/office/drawing/2014/main" id="{94759C76-4112-4F0E-957F-307B32E8F5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2692" name="Espace réservé du numéro de diapositive 3">
            <a:extLst>
              <a:ext uri="{FF2B5EF4-FFF2-40B4-BE49-F238E27FC236}">
                <a16:creationId xmlns:a16="http://schemas.microsoft.com/office/drawing/2014/main" id="{6653BB06-5A79-47C2-82DA-8A669079C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6AE238-DC17-480F-9C2D-2E38BA95CB63}" type="slidenum">
              <a:rPr lang="fr-FR" altLang="en-US"/>
              <a:pPr eaLnBrk="1" hangingPunct="1"/>
              <a:t>5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8813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ce réservé de l'image des diapositives 1">
            <a:extLst>
              <a:ext uri="{FF2B5EF4-FFF2-40B4-BE49-F238E27FC236}">
                <a16:creationId xmlns:a16="http://schemas.microsoft.com/office/drawing/2014/main" id="{646A1AB5-49B8-4F1B-85AC-6323ABAA63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3715" name="Espace réservé des commentaires 2">
            <a:extLst>
              <a:ext uri="{FF2B5EF4-FFF2-40B4-BE49-F238E27FC236}">
                <a16:creationId xmlns:a16="http://schemas.microsoft.com/office/drawing/2014/main" id="{3135D8E8-96D5-4B4B-A228-1202F6CA7E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3716" name="Espace réservé du numéro de diapositive 3">
            <a:extLst>
              <a:ext uri="{FF2B5EF4-FFF2-40B4-BE49-F238E27FC236}">
                <a16:creationId xmlns:a16="http://schemas.microsoft.com/office/drawing/2014/main" id="{3AB79500-EF91-4A01-8A57-661BF9D25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2227A0-38CC-49C1-B8CC-F6BC3267C0E5}" type="slidenum">
              <a:rPr lang="fr-FR" altLang="en-US"/>
              <a:pPr eaLnBrk="1" hangingPunct="1"/>
              <a:t>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7505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Espace réservé de l'image des diapositives 1">
            <a:extLst>
              <a:ext uri="{FF2B5EF4-FFF2-40B4-BE49-F238E27FC236}">
                <a16:creationId xmlns:a16="http://schemas.microsoft.com/office/drawing/2014/main" id="{8CD23A92-8CA3-4A5B-BBE6-3C7CB942A0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Espace réservé des commentaires 2">
            <a:extLst>
              <a:ext uri="{FF2B5EF4-FFF2-40B4-BE49-F238E27FC236}">
                <a16:creationId xmlns:a16="http://schemas.microsoft.com/office/drawing/2014/main" id="{5D22A92C-EA11-42BC-BAB6-B60793E41E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4740" name="Espace réservé du numéro de diapositive 3">
            <a:extLst>
              <a:ext uri="{FF2B5EF4-FFF2-40B4-BE49-F238E27FC236}">
                <a16:creationId xmlns:a16="http://schemas.microsoft.com/office/drawing/2014/main" id="{249C8134-1D50-42F6-9BBA-B005C1C9C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5E0CB9-1842-4A1E-B810-7E0B6041B1EA}" type="slidenum">
              <a:rPr lang="fr-FR" altLang="en-US"/>
              <a:pPr eaLnBrk="1" hangingPunct="1"/>
              <a:t>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9236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Espace réservé de l'image des diapositives 1">
            <a:extLst>
              <a:ext uri="{FF2B5EF4-FFF2-40B4-BE49-F238E27FC236}">
                <a16:creationId xmlns:a16="http://schemas.microsoft.com/office/drawing/2014/main" id="{7368212C-26C6-425E-AEDE-76C9FBFE3D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63" name="Espace réservé des commentaires 2">
            <a:extLst>
              <a:ext uri="{FF2B5EF4-FFF2-40B4-BE49-F238E27FC236}">
                <a16:creationId xmlns:a16="http://schemas.microsoft.com/office/drawing/2014/main" id="{9EC57223-2DC0-47DE-ADB7-636CCF26D8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64" name="Espace réservé du numéro de diapositive 3">
            <a:extLst>
              <a:ext uri="{FF2B5EF4-FFF2-40B4-BE49-F238E27FC236}">
                <a16:creationId xmlns:a16="http://schemas.microsoft.com/office/drawing/2014/main" id="{A44C0F35-8007-470F-8BCB-7A6BBC657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82EE49-F7B1-4D3C-B535-45D5639A55D9}" type="slidenum">
              <a:rPr lang="fr-FR" altLang="en-US"/>
              <a:pPr eaLnBrk="1" hangingPunct="1"/>
              <a:t>8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1946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Espace réservé de l'image des diapositives 1">
            <a:extLst>
              <a:ext uri="{FF2B5EF4-FFF2-40B4-BE49-F238E27FC236}">
                <a16:creationId xmlns:a16="http://schemas.microsoft.com/office/drawing/2014/main" id="{C4E499F0-D952-4DA7-AE57-1333F5073E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Espace réservé des commentaires 2">
            <a:extLst>
              <a:ext uri="{FF2B5EF4-FFF2-40B4-BE49-F238E27FC236}">
                <a16:creationId xmlns:a16="http://schemas.microsoft.com/office/drawing/2014/main" id="{834101EE-0B5F-48E4-AFCA-B64267001C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6788" name="Espace réservé du numéro de diapositive 3">
            <a:extLst>
              <a:ext uri="{FF2B5EF4-FFF2-40B4-BE49-F238E27FC236}">
                <a16:creationId xmlns:a16="http://schemas.microsoft.com/office/drawing/2014/main" id="{A2682AC2-1EFA-453F-92F1-426BC7D5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A44E97-C20F-4320-A412-5255FD5544FC}" type="slidenum">
              <a:rPr lang="fr-FR" altLang="en-US"/>
              <a:pPr eaLnBrk="1" hangingPunct="1"/>
              <a:t>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18846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Espace réservé de l'image des diapositives 1">
            <a:extLst>
              <a:ext uri="{FF2B5EF4-FFF2-40B4-BE49-F238E27FC236}">
                <a16:creationId xmlns:a16="http://schemas.microsoft.com/office/drawing/2014/main" id="{8A2BB783-7C33-4C7E-B00A-1E48A4BF2F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1" name="Espace réservé des commentaires 2">
            <a:extLst>
              <a:ext uri="{FF2B5EF4-FFF2-40B4-BE49-F238E27FC236}">
                <a16:creationId xmlns:a16="http://schemas.microsoft.com/office/drawing/2014/main" id="{638547C9-03D3-4D3B-8AE3-FF059B086C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7812" name="Espace réservé du numéro de diapositive 3">
            <a:extLst>
              <a:ext uri="{FF2B5EF4-FFF2-40B4-BE49-F238E27FC236}">
                <a16:creationId xmlns:a16="http://schemas.microsoft.com/office/drawing/2014/main" id="{49DBA7EC-3E80-4F16-BF4D-D2352837C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CF66D1-1301-48DF-9FBB-128F637C6B55}" type="slidenum">
              <a:rPr lang="fr-FR" altLang="en-US"/>
              <a:pPr eaLnBrk="1" hangingPunct="1"/>
              <a:t>10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54183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Espace réservé de l'image des diapositives 1">
            <a:extLst>
              <a:ext uri="{FF2B5EF4-FFF2-40B4-BE49-F238E27FC236}">
                <a16:creationId xmlns:a16="http://schemas.microsoft.com/office/drawing/2014/main" id="{8A9B0EC2-9B65-4F40-B513-1334A1F609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5" name="Espace réservé des commentaires 2">
            <a:extLst>
              <a:ext uri="{FF2B5EF4-FFF2-40B4-BE49-F238E27FC236}">
                <a16:creationId xmlns:a16="http://schemas.microsoft.com/office/drawing/2014/main" id="{9E1C4B94-2463-4FC3-915F-BA57A7A65D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8836" name="Espace réservé du numéro de diapositive 3">
            <a:extLst>
              <a:ext uri="{FF2B5EF4-FFF2-40B4-BE49-F238E27FC236}">
                <a16:creationId xmlns:a16="http://schemas.microsoft.com/office/drawing/2014/main" id="{CBDCD0FB-C42D-479C-81D2-E88887C55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36FA943-7604-4402-BCB1-0873C845E04C}" type="slidenum">
              <a:rPr lang="fr-FR" altLang="en-US"/>
              <a:pPr eaLnBrk="1" hangingPunct="1"/>
              <a:t>11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13069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098" y="985378"/>
            <a:ext cx="7458902" cy="1827004"/>
          </a:xfrm>
        </p:spPr>
        <p:txBody>
          <a:bodyPr>
            <a:noAutofit/>
          </a:bodyPr>
          <a:lstStyle/>
          <a:p>
            <a:r>
              <a:rPr lang="en-US" sz="6600"/>
              <a:t>Convolutional Networks in 1D or 3D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802645" y="3733255"/>
            <a:ext cx="73198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1D and 3D generalizations of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 1" descr="divert nc264.jpg">
            <a:extLst>
              <a:ext uri="{FF2B5EF4-FFF2-40B4-BE49-F238E27FC236}">
                <a16:creationId xmlns:a16="http://schemas.microsoft.com/office/drawing/2014/main" id="{5BDE8787-E258-4940-875C-B68E28C4BD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14DAB9-2755-43F3-ABC9-EFC8EA98BE37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1AD03-2334-4480-A9A3-634E65224E29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63035270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 1" descr="divert nc268.jpg">
            <a:extLst>
              <a:ext uri="{FF2B5EF4-FFF2-40B4-BE49-F238E27FC236}">
                <a16:creationId xmlns:a16="http://schemas.microsoft.com/office/drawing/2014/main" id="{E75F79DA-45A4-44F3-A3DC-4C32F1E855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54D9570-B2E4-41B9-9529-0CEB6BFAE3EB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9D443-F9A1-4424-8087-FC6691FA7981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60347992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 1" descr="divert nc270.jpg">
            <a:extLst>
              <a:ext uri="{FF2B5EF4-FFF2-40B4-BE49-F238E27FC236}">
                <a16:creationId xmlns:a16="http://schemas.microsoft.com/office/drawing/2014/main" id="{3546922F-DEEC-4FD0-ACA8-517A683B59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4D1DCA-F407-4394-8910-49013A57A0BE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9CA03-B11D-4F22-9CB7-A9C00383E401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7535317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 1" descr="divert nc272.jpg">
            <a:extLst>
              <a:ext uri="{FF2B5EF4-FFF2-40B4-BE49-F238E27FC236}">
                <a16:creationId xmlns:a16="http://schemas.microsoft.com/office/drawing/2014/main" id="{6BE9616A-D234-4349-B5C4-19F5C9F2ED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B172F-2A49-412D-9AA8-B3978FDE3CF1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1A214-2DC7-487F-A124-B93FEF04C3B4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F16E93-A4D6-4A25-AF4D-F43B2C33EEB8}"/>
                  </a:ext>
                </a:extLst>
              </p14:cNvPr>
              <p14:cNvContentPartPr/>
              <p14:nvPr/>
            </p14:nvContentPartPr>
            <p14:xfrm>
              <a:off x="9321840" y="3143160"/>
              <a:ext cx="2718000" cy="241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F16E93-A4D6-4A25-AF4D-F43B2C33EE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2480" y="3133800"/>
                <a:ext cx="2736720" cy="24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66788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3D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07135" y="1876961"/>
                <a:ext cx="291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135" y="1876961"/>
                <a:ext cx="29174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be 9"/>
          <p:cNvSpPr/>
          <p:nvPr/>
        </p:nvSpPr>
        <p:spPr>
          <a:xfrm>
            <a:off x="4449109" y="1876961"/>
            <a:ext cx="636997" cy="6575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3726" y="3297768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3D volume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4949" y="2672192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3D filter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527FD0A-6F98-4664-B671-2FBC29DAA9CB}"/>
              </a:ext>
            </a:extLst>
          </p:cNvPr>
          <p:cNvSpPr/>
          <p:nvPr/>
        </p:nvSpPr>
        <p:spPr>
          <a:xfrm>
            <a:off x="1149760" y="1343338"/>
            <a:ext cx="1984209" cy="17905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DBFB38-2CA9-4C74-9C7D-92DDF3E4962E}"/>
                  </a:ext>
                </a:extLst>
              </p14:cNvPr>
              <p14:cNvContentPartPr/>
              <p14:nvPr/>
            </p14:nvContentPartPr>
            <p14:xfrm>
              <a:off x="781200" y="507960"/>
              <a:ext cx="11062080" cy="418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DBFB38-2CA9-4C74-9C7D-92DDF3E496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840" y="498600"/>
                <a:ext cx="11080800" cy="42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6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  <p:bldP spid="11" grpId="0"/>
      <p:bldP spid="1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Convolutions in 2D and 1D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68513"/>
              </p:ext>
            </p:extLst>
          </p:nvPr>
        </p:nvGraphicFramePr>
        <p:xfrm>
          <a:off x="915635" y="1207882"/>
          <a:ext cx="165461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81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17181"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181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46142" y="2914762"/>
            <a:ext cx="2393604" cy="725709"/>
            <a:chOff x="915635" y="3625514"/>
            <a:chExt cx="2393604" cy="7257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654619" y="3981891"/>
                  <a:ext cx="915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14×14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619" y="3981891"/>
                  <a:ext cx="91563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915635" y="3625514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2D input image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4121" y="1816837"/>
                <a:ext cx="291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121" y="1816837"/>
                <a:ext cx="29174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80580"/>
              </p:ext>
            </p:extLst>
          </p:nvPr>
        </p:nvGraphicFramePr>
        <p:xfrm>
          <a:off x="4721485" y="1756522"/>
          <a:ext cx="58884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000"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323249" y="2392349"/>
            <a:ext cx="1385316" cy="661200"/>
            <a:chOff x="4288095" y="2848417"/>
            <a:chExt cx="1385316" cy="661200"/>
          </a:xfrm>
        </p:grpSpPr>
        <p:sp>
          <p:nvSpPr>
            <p:cNvPr id="9" name="TextBox 8"/>
            <p:cNvSpPr txBox="1"/>
            <p:nvPr/>
          </p:nvSpPr>
          <p:spPr>
            <a:xfrm>
              <a:off x="4288095" y="2848417"/>
              <a:ext cx="1385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2D filter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651175" y="3140285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×5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175" y="3140285"/>
                  <a:ext cx="65915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695849" y="4100171"/>
            <a:ext cx="4649635" cy="1365149"/>
            <a:chOff x="695849" y="4100171"/>
            <a:chExt cx="4649635" cy="1365149"/>
          </a:xfrm>
        </p:grpSpPr>
        <p:pic>
          <p:nvPicPr>
            <p:cNvPr id="1026" name="Picture 2" descr="FIB-169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49" y="4100171"/>
              <a:ext cx="2094188" cy="1365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180977" y="4536523"/>
                  <a:ext cx="34628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77" y="4536523"/>
                  <a:ext cx="34628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86329" y="4100171"/>
              <a:ext cx="659155" cy="1186840"/>
            </a:xfrm>
            <a:prstGeom prst="rect">
              <a:avLst/>
            </a:prstGeom>
          </p:spPr>
        </p:pic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59896"/>
              </p:ext>
            </p:extLst>
          </p:nvPr>
        </p:nvGraphicFramePr>
        <p:xfrm>
          <a:off x="4199424" y="5682850"/>
          <a:ext cx="1777725" cy="32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28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66441"/>
              </p:ext>
            </p:extLst>
          </p:nvPr>
        </p:nvGraphicFramePr>
        <p:xfrm>
          <a:off x="502523" y="5682850"/>
          <a:ext cx="2480840" cy="32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8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D68378-F185-47BB-A513-B3BE91F894A1}"/>
                  </a:ext>
                </a:extLst>
              </p14:cNvPr>
              <p14:cNvContentPartPr/>
              <p14:nvPr/>
            </p14:nvContentPartPr>
            <p14:xfrm>
              <a:off x="450720" y="387360"/>
              <a:ext cx="11246400" cy="6363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D68378-F185-47BB-A513-B3BE91F894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1360" y="378000"/>
                <a:ext cx="1126512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3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 1" descr="divert nc250.jpg">
            <a:extLst>
              <a:ext uri="{FF2B5EF4-FFF2-40B4-BE49-F238E27FC236}">
                <a16:creationId xmlns:a16="http://schemas.microsoft.com/office/drawing/2014/main" id="{3067A4C9-147E-4761-91F8-CB71BD72BC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8811081-9D06-4810-87F4-90D78C7EB443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EA88E-6376-4FC9-BF6B-75220194F35B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2049194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 1" descr="divert nc252.jpg">
            <a:extLst>
              <a:ext uri="{FF2B5EF4-FFF2-40B4-BE49-F238E27FC236}">
                <a16:creationId xmlns:a16="http://schemas.microsoft.com/office/drawing/2014/main" id="{189F9537-B67B-415F-AD85-8BF9A011DD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14B7B4-0621-4127-9172-8A8CA905C95B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F9CEA-B52F-4CCB-8D4E-82C54C6CDFC3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10904206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 1" descr="divert nc254.jpg">
            <a:extLst>
              <a:ext uri="{FF2B5EF4-FFF2-40B4-BE49-F238E27FC236}">
                <a16:creationId xmlns:a16="http://schemas.microsoft.com/office/drawing/2014/main" id="{9A613D06-D87F-4C44-9BD9-9BCC00CA29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78A1AC-F7E2-4F7C-B9FC-F66DD2ABAA91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CD776-88AB-4AFA-9BD6-E15C4D9ECCAC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03600775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 1" descr="divert nc256.jpg">
            <a:extLst>
              <a:ext uri="{FF2B5EF4-FFF2-40B4-BE49-F238E27FC236}">
                <a16:creationId xmlns:a16="http://schemas.microsoft.com/office/drawing/2014/main" id="{FF75FB4E-BEDC-475A-B7EE-A5F5E3AA81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931FE20-E05C-4E71-8AF9-17CC3C9E9388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08C20-B47C-4986-AA9D-1F64E7D51EFD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96657413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 1" descr="divert nc258.jpg">
            <a:extLst>
              <a:ext uri="{FF2B5EF4-FFF2-40B4-BE49-F238E27FC236}">
                <a16:creationId xmlns:a16="http://schemas.microsoft.com/office/drawing/2014/main" id="{5C1E6501-14B6-4518-96E3-A886AC89DE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022AC3-1205-4D34-A339-ABF3079DD43C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BFD9E-3542-4143-A022-87EA6153F1E5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07485775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1" descr="divert nc260.jpg">
            <a:extLst>
              <a:ext uri="{FF2B5EF4-FFF2-40B4-BE49-F238E27FC236}">
                <a16:creationId xmlns:a16="http://schemas.microsoft.com/office/drawing/2014/main" id="{5B2DD71F-BD16-4FAA-B6B5-31653596BC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5BFA8A-A006-4753-9B0D-C22915DDFEBC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E58F2-E915-41B9-BCDE-067719187269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33902874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 1" descr="divert nc262.jpg">
            <a:extLst>
              <a:ext uri="{FF2B5EF4-FFF2-40B4-BE49-F238E27FC236}">
                <a16:creationId xmlns:a16="http://schemas.microsoft.com/office/drawing/2014/main" id="{16C32C33-63E1-4DD6-B649-7CE8D9DFD9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4" y="0"/>
            <a:ext cx="5678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8162828-6369-4AE9-9421-D139E43AC901}"/>
              </a:ext>
            </a:extLst>
          </p:cNvPr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6A2EA-5110-4C35-A026-C51C9409F664}"/>
              </a:ext>
            </a:extLst>
          </p:cNvPr>
          <p:cNvSpPr txBox="1"/>
          <p:nvPr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19788084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104</Words>
  <Application>Microsoft Office PowerPoint</Application>
  <PresentationFormat>Widescreen</PresentationFormat>
  <Paragraphs>60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Cambria Math</vt:lpstr>
      <vt:lpstr>Century Schoolbook</vt:lpstr>
      <vt:lpstr>Office Theme</vt:lpstr>
      <vt:lpstr>Convolutional Networks in 1D or 3D</vt:lpstr>
      <vt:lpstr>Convolutions in 2D and 1D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3D convolution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278</cp:revision>
  <cp:lastPrinted>2017-10-27T03:42:45Z</cp:lastPrinted>
  <dcterms:created xsi:type="dcterms:W3CDTF">2017-07-10T20:19:53Z</dcterms:created>
  <dcterms:modified xsi:type="dcterms:W3CDTF">2017-10-29T00:12:05Z</dcterms:modified>
</cp:coreProperties>
</file>