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3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22:17:21.3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20126 3016 0,'0'-17'0,"0"52"32,0 53-17,18-17 1,-1 17-16,-17 18 0,18 0 16,0-1-16,-18-16 0,0 16 15,0-34-15,0 17 0,17 18 16,-17-71-16,35 1 15,-17-36-15,0-36 16</inkml:trace>
  <inkml:trace contextRef="#ctx0" brushRef="#br0" timeOffset="374.0903">20496 3334 0,'0'-18'0,"18"36"16,0-1-1,-1 19-15,19 17 0,-19 0 16,71 141-1,-52-89-15,-1-52 16,-17-35-16,17 0 16,-35-36-1,18-35 1,-18 0-16,0 0 0,0-141 16,-18 141-1,18-35-15,-18 53 16,18 17-16,0 36 15,18 17 1</inkml:trace>
  <inkml:trace contextRef="#ctx0" brushRef="#br0" timeOffset="639.7976">21114 2981 0,'0'0'15,"0"18"-15,0 17 0,17 71 16,1-36-16,-18 1 16,18 17-16,-18 0 15,0-17-15,17 17 0,-17-17 16,18 52-16,-18-70 15,18-18-15,-18 0 0,0-17 16,17 0-16</inkml:trace>
  <inkml:trace contextRef="#ctx0" brushRef="#br0" timeOffset="1179.6005">21802 3475 0,'35'0'16,"-17"0"-16,52-18 16,-17 18-1,18-17-15,-36-1 16,18 0 0</inkml:trace>
  <inkml:trace contextRef="#ctx0" brushRef="#br0" timeOffset="1297.4138">21978 3634 0,'0'0'16,"35"17"-16,-17 1 0,35-18 15,-18-18-15,-17 18 16</inkml:trace>
  <inkml:trace contextRef="#ctx0" brushRef="#br0" timeOffset="2586.2643">22966 3140 0,'0'17'31,"35"36"-15,-17-17-16,-1 52 15,1-35-15,0 35 16,-18-53-16,17 0 16,1 18-16,-18-35 15,18-18-15</inkml:trace>
  <inkml:trace contextRef="#ctx0" brushRef="#br0" timeOffset="2860.2198">23283 3475 0,'0'53'0,"0"-106"0,18 123 15,0-52-15,35 17 16,-18-35-16,18 0 0,-18-17 16,53-36-1,-53 18-15,1-18 16,-36 17-16,-18-34 16,-17 52-16,0-17 0,-1 35 15,1 0-15,0 0 0,-1 17 16,19 1-16,-1 0 15,18-1-15</inkml:trace>
  <inkml:trace contextRef="#ctx0" brushRef="#br0" timeOffset="3075.8725">23971 3493 0,'0'0'16,"0"17"-16,0 1 15,0-1-15,-17 1 0,17 17 16,-36 18-16,19-17 16,-1-19-16,-17 18 15</inkml:trace>
  <inkml:trace contextRef="#ctx0" brushRef="#br0" timeOffset="3402.2401">24448 3316 0,'-36'0'0,"1"18"15,0-1-15,17 19 16,0-1-16,18 0 0,0 36 16,18-36-16,0-17 0,17-1 15,0-17-15,1 0 16,34 0-16,-52-17 16,17-19-16,0 19 0,-17-18 15,0-18-15,-18 17 16,-36-17-1,1 18-15,-36 17 16,36 18-16,-18 18 16,36-18-16,17 35 15</inkml:trace>
  <inkml:trace contextRef="#ctx0" brushRef="#br0" timeOffset="3705.4498">24941 3263 0,'-35'53'15,"70"-106"-15,-70 124 0,17-18 16,18-18-16,36 0 16,-19-17-16,19-18 15,-1 0-15,0 0 16,1 0-16,16-35 15,-34 17-15,0-35 16,-18 35-16,-18 1 16,0-19-16,-17 1 15,0 18-15,0 17 0,-36-18 16,36 18-16,-1 18 16,36-1-1,18-17-15</inkml:trace>
  <inkml:trace contextRef="#ctx0" brushRef="#br0" timeOffset="3986.8531">25329 3263 0,'0'0'15,"-35"35"-15,18 1 0,17 17 16,0-18-1,35 0-15,-18-17 0,54 35 16,-18-53-16,-18 0 16,18 0-16,0 0 15,-18-18-15,1-35 16,-36 36-16,-18-54 16,0 53-16,1-17 15,-19 17-15,1-17 0,0 18 16,0 17-16,-18 0 15,17 0-15,19 0 0</inkml:trace>
  <inkml:trace contextRef="#ctx0" brushRef="#br0" timeOffset="4627.0735">23407 3263 0,'-18'0'16,"1"0"-1,-1 0-15,-17 35 16,35-17-16,-18 0 15,0 17-15,1-17 16,17-1-16,0 1 0</inkml:trace>
  <inkml:trace contextRef="#ctx0" brushRef="#br0" timeOffset="18641.6004">653 14129 0,'0'17'0,"-18"-17"16,0 0-16,18 18 15,18 0 48,17-1-48,-17-17-15,0 18 16,52-18 0,-52 0-16,17 0 0,18 0 15,-35 0-15,17 0 16,-17 0-1,-1-18-15,-17 1 32</inkml:trace>
  <inkml:trace contextRef="#ctx0" brushRef="#br0" timeOffset="18975.6762">847 14076 0,'17'17'16,"1"-17"-1,17 0-15,1 0 16,-1 18-1,-18 0-15,36-1 16,-35 1-16,0 0 16,-1-18-16,-17 17 0,18-17 0,-18 18 15,-18 0 1,-17-1 0,17 1-16,-35 17 15,36-17-15,-18 17 16,35-17-16</inkml:trace>
  <inkml:trace contextRef="#ctx0" brushRef="#br0" timeOffset="22606.8186">1852 17551 0,'-18'0'16,"18"-18"-16,-17 18 0,-1 0 15,-17 0-15,17 0 16,-17 0-16,35 18 15,-18-18-15,1 17 0,-1 1 16,-35 35 0,53-18-16,-17 18 0,17 0 15,0 0-15,17 70 16,1-70-16,-1 0 0,19-17 16,17-1-16,-18 0 15,18-17-15,-18-1 0,18-17 0,0 0 16,53-35-1,-53 0-15,-18 17 0,0-17 16,1 0-16,-19-18 0,-17 17 16,18 1-16,-36 0 0,1-36 15,-19 18-15,-34-35 16,34 53-16,1 0 16,-18 17-1,18 18-15,0-18 0,-1 36 16,1-18-16,17 35 0,-17 18 15</inkml:trace>
  <inkml:trace contextRef="#ctx0" brushRef="#br0" timeOffset="24181.2341">2399 18062 0,'-18'0'16,"36"0"15,0-17-16,-1 17-15,18-18 16,-17 0 0,17 18-16,1-17 15</inkml:trace>
  <inkml:trace contextRef="#ctx0" brushRef="#br0" timeOffset="24487.4946">2381 18080 0,'0'0'0,"0"18"0,-17-18 0,17 17 16,0 18-1,0-17-15,0 0 16,17-1-16,1 1 0,35 17 15,-18-17-15,0 0 16,1-1-16,-19 18 16,-17-17-1,-17 0 1,17-1-16,-18-17 0,0 18 0,1-18 16,-19 18-1,1-18-15,18 0 16,17-18-1</inkml:trace>
  <inkml:trace contextRef="#ctx0" brushRef="#br0" timeOffset="24992.7557">2716 18027 0,'0'0'0,"18"0"31,17 0-15,-17 0-16,0 18 0,-1-18 15,19 35 1,-19-17-16,-17 17 16,0-18-1,0 1-15,0 0 16,0-1-1,0 1-15,0 0 0,0-1 16,0 1-16,0 35 16,0-36-16,18 1 0,-18 0 15,0-1-15,-18-17 32,1 0-17,-1 0-15,18-17 16,-18 17-16,1-18 15,-1 0-15</inkml:trace>
  <inkml:trace contextRef="#ctx0" brushRef="#br0" timeOffset="25631.4163">3210 18045 0,'-17'-18'15,"-1"18"1,0 0-16,1 0 15,-19 18-15,19-18 16,-1 17-16,18 1 16,-17 0-16,-1-1 0,18 1 0,0-1 15,18 36 1,-1-35-16,1 0 16,17-18-16,0-18 15,-17 18-15,0-18 0,-1-17 16,-17 0-1,0 17-15,-17 1 16,17-1-16,-18 18 0,18 18 31,0 17-15,0 0-16,18 36 16,-1-36-16,-17 0 15,18 0-15,-18 1 16,18-19-16,-18 1 15,17 0-15,-17-1 16,18-17-16</inkml:trace>
  <inkml:trace contextRef="#ctx0" brushRef="#br0" timeOffset="25849.7065">3440 18062 0,'0'53'15,"0"-18"1,17 18-16,-17-17 0,18 34 16,-18-35-16,18 1 15,-18-1-15,0 0 16,17-17-16,-17 0 15</inkml:trace>
  <inkml:trace contextRef="#ctx0" brushRef="#br0" timeOffset="27134.1398">1164 17551 0,'-17'0'0,"17"17"31,0 1-16,-18-18 1,0 0 0,-35 0-1,18 0-15,17-18 0,-70-35 16,53 36-16,-18-18 16,0-1-16,0-17 0,18 18 15,-18 0-15,0-36 16,35 36-16,1 17 0,-1-35 15,18 18 1,18 17-16,-18-17 0,35 0 16,-17 0-16,52-18 15,-34 17-15,34-16 16,-52 52-16,52-18 16,-52 0-16,0 18 15,-1 0-15,1 0 0,0 18 16,-1-18-1,1 0-15,-1-18 16,-17 1-16,18 17 0</inkml:trace>
  <inkml:trace contextRef="#ctx0" brushRef="#br0" timeOffset="27407.185">829 16616 0,'0'-18'16,"35"1"-16,1-1 15,-1 0-15,0 1 0,18-1 16,-18 18-16,1 0 16,-1 0-1,-17 35-15,-1-17 0,1 17 16,-18 0-16,0 18 0,0 18 15,0-36-15,-18 36 16,18-36-16,0 36 16,0-36-16,0-17 15</inkml:trace>
  <inkml:trace contextRef="#ctx0" brushRef="#br0" timeOffset="29965.3397">1976 6156 0,'17'0'0,"54"0"16,-18-18-16,123 18 15,-88 0-15,36 0 16,17 0-16,0 0 0,194 18 16,-159 0-16,1-18 15,-1 17-15,-17-17 0,106 18 16,-177-18-16,-18 0 16,-17 0-16,-17 0 15,-19 0-15,-52 0 16</inkml:trace>
  <inkml:trace contextRef="#ctx0" brushRef="#br0" timeOffset="40630.6373">4674 17445 0,'-17'0'15,"-1"0"-15,0 0 16,1 0-16,-19 35 16,19-17-16,-1-1 15,18 19-15,0-1 16,0 18-16,0 53 15,18-53-15,17-18 0,-17-17 16,17-1-16,0 1 0,1-18 16,52-18-16,-53-17 15,36-36 1,-54 36-16,1-18 16,0 0-16,-18 0 0,-18 18 15,0 0-15,-35-18 0,18 35 16,-53 1-16,53 17 15,-18 17 1,35 1-16,0 0 0</inkml:trace>
  <inkml:trace contextRef="#ctx0" brushRef="#br0" timeOffset="41455.6697">5274 17780 0,'-18'0'15,"1"0"-15,-1 0 16,0 0-16,1 0 16,-1 18-16,1-1 15,17 19-15,-18-19 0,18 1 16,0-1-16,0 1 0,18 0 15,-1-18-15,1 17 0,-1-17 16,1 0-16,0-17 16,-1-1-1,-17 0-15,0 1 16,0-1-16,0-17 16,0 53-1,18-1 1,-18 18-1,18-17-15,17 35 16,-17-35-16,-1 35 16,-17-18-16,18-17 0,-18 17 15,0 0-15,0-17 16,-18-18-16,18-18 31</inkml:trace>
  <inkml:trace contextRef="#ctx0" brushRef="#br0" timeOffset="41987.1104">5521 17815 0,'0'0'16,"-18"-17"-16,1 17 0,-1 17 16,18 1-1,-18 0-15,18-1 16,0 18-16,0-17 15,18 0-15,0 17 0,17 0 16,-17-17-16,17 17 16,-35-17-1,0 35-15,0-36 16,0 1-16,-18 0 0,18-1 16,-17-17-16,-19 18 15,19-18-15,-1 0 16,18-18-16,18-17 15,-1 17-15,1-17 16,35-35-16,0-1 16,-53 53-16,17-17 15,-17 17-15,0 1 16,-17 17-16,-1 0 16,1 0-16,-19 0 0,1 0 15,17 17-15,36-34 31,0-1-31</inkml:trace>
  <inkml:trace contextRef="#ctx0" brushRef="#br0" timeOffset="42176.3415">5786 17780 0,'17'-18'16,"1"18"-16,-1-17 0,1-1 15,0 18-15,-1-18 0,1 18 16</inkml:trace>
  <inkml:trace contextRef="#ctx0" brushRef="#br0" timeOffset="42489.1681">5803 17833 0,'0'0'0,"0"18"16,0 17-16,0 0 16,0 0-16,18-17 15,-18 0-15,17-1 16,1 1-16,0-18 15,-1 0 1,1 0-16,0 18 16,-18 17-1,-18-17-15,18 17 16,-18-18 0,1 1-16,-1-18 15,0 18 1,1-18-16,17-18 15,-18 18-15</inkml:trace>
  <inkml:trace contextRef="#ctx0" brushRef="#br0" timeOffset="43050.6043">6103 17780 0,'18'-18'15,"-1"18"-15,36-17 16,-35-1-16,35 18 15,-36 18-15,1-18 0,-18 17 16,18 1-16,-18 17 16,-18-17-16,18 17 0,-18-17 15,1 35 1,17-36-16,0 1 0,0 17 16,17-17-16,-17 0 0,18-1 15,35 1-15,-35 0 16,17-1-1,-17-17-15,-18 18 16,-18-18-16,-35 17 16,0 1-16,18-18 0,-71 35 15,71-35-15,-1 18 16,1-18-16</inkml:trace>
  <inkml:trace contextRef="#ctx0" brushRef="#br0" timeOffset="43703.1788">3651 15099 0,'0'0'0,"0"18"31,18-18-31,17 17 15,0-17-15,36 18 16,-18-18-16,0 0 0,0 0 16,0 0-16,-18 0 15,0-18-15,1 18 0,-1 0 0,-18 18 16,1-18 0,-36 0-1</inkml:trace>
  <inkml:trace contextRef="#ctx0" brushRef="#br0" timeOffset="43938.2407">3986 14975 0,'0'0'16,"18"36"-16,0-19 0,52 19 15,-34-36-15,16 17 16,-16 1-16,-1 0 0,36-1 15,-54 1-15,-17 35 16,-17-36-16,-1 19 16,-17-1-16,-18 0 15,0-17-15,18 17 0,-54 0 16,54-17-16,17 0 16</inkml:trace>
  <inkml:trace contextRef="#ctx0" brushRef="#br0" timeOffset="123669.9571">31362 7885 0,'0'17'31,"35"19"-15,-17-1-16,35 71 15,-18-53-15,18 88 16,-35-88-16,-1 70 16,-17-70-16,0 53 15,-17-71-15,-19 0 16,1-17-16,-18 0 15,18-18-15,-36-18 16,54 0-16,-19 1 16,19-19-16,-36-52 15,35 53-15,1-18 16,-1 18-16</inkml:trace>
  <inkml:trace contextRef="#ctx0" brushRef="#br0" timeOffset="123865.034">31362 7549 0,'0'0'15,"18"-17"-15,-1 17 31,1 0-31</inkml:trace>
  <inkml:trace contextRef="#ctx0" brushRef="#br0" timeOffset="124227.9037">31715 7885 0,'0'53'16,"0"-106"-16,17 123 0,-17-35 0,18-17 15,17 35-15,-17-35 16,0-18-16,17 17 0,-18-17 16,1 18-16,0-36 15,-1 1 1,-17-1-16,0 0 0,18-17 15,-18 17-15,0-17 0,0-18 16,0 71 15,18 35-31,-1-36 16,1 1-16,17 35 16,-35-35-16,18-18 15,0 17-15,-1-17 0,1 18 16,-18-36-16</inkml:trace>
  <inkml:trace contextRef="#ctx0" brushRef="#br0" timeOffset="124381.8125">32226 7973 0,'0'35'15,"0"-70"-15,0 88 0,18-53 0,0 35 16,-18-17-1,17-1 1</inkml:trace>
  <inkml:trace contextRef="#ctx0" brushRef="#br0" timeOffset="124505.1405">32244 7761 0,'0'0'15,"0"-18"-15,18 1 16</inkml:trace>
  <inkml:trace contextRef="#ctx0" brushRef="#br0" timeOffset="124727.7323">32473 7990 0,'-17'36'15,"34"-72"-15,-34 89 0,17-35 0,0 0 0,17-1 16,1 19 0,17-19-16,-17 1 0,52-18 15,-34 0-15,17 0 16,-36-18-16</inkml:trace>
  <inkml:trace contextRef="#ctx0" brushRef="#br0" timeOffset="125066.223">32773 8167 0,'35'-18'0,"-70"36"0,88-36 16,-35 1-16,17-19 16,-17 19-16,-1-1 0,-17 0 15,0 1 1,0-1-16,0 0 0,-17 18 16,-1 0-16,0 0 0,-17 0 15,17 18-15,1 0 16,-1 17-16,18-17 15,-18 17-15,36-17 0,35 17 16,-18 0-16,18-35 16,53 18-16,-71-18 15,18 17-15,18-17 16,-54 0-16,-34 0 16</inkml:trace>
  <inkml:trace contextRef="#ctx0" brushRef="#br0" timeOffset="138640.7031">14711 7038 0,'0'-18'16,"17"1"0,-17-1-16,0-53 15,0 54-15,0-18 0,0-18 16,-17 17-16,-1-34 16,1 35-16,-1-1 0,0 19 15,18-19-15,-35 1 16,35 17-16,0 1 15,0-1-15,0 0 16,18 1-16,17-1 16,0 18-16,0-17 15,54 17-15,-19 0 16,1 0-16,-1 0 16,19 0-16,140-18 15,-106 0-15,124 1 16,-123-1-16,105 0 15,-123 18-15,53-17 16,-89 17-16,71 17 16,-70-17-16,35 18 15,-53-18-15,17 0 16,-35 18-16,18-18 16,-35 0-16,17 17 15,-17-17 1,-18 18-1,18 0-15,-1-1 16,1 1-16,-1-1 16,-17 1-16,18 0 15,0 35-15,-18-36 16,0 54 0,17-36-16,1 36 15,-18-36-15,18 18 16,-1-35-16,-17-1 15,18-17-15,0 18 0,-1-18 16,-17-18 0</inkml:trace>
  <inkml:trace contextRef="#ctx0" brushRef="#br0" timeOffset="138902.1608">17022 6738 0,'17'35'16,"1"-17"-16,-18 0 0,35 35 15,-17-36 1,-1 1-16,19 17 16,-19-35-16,19 18 15,-19-18-15,18-36 16,-17 19-16,17-18 15,-17-1-15,-18 19 0,18-1 16,17 0 0,-35 1-16,18 17 0,-18-18 15</inkml:trace>
  <inkml:trace contextRef="#ctx0" brushRef="#br0" timeOffset="139486.2759">14482 6985 0,'0'-18'15,"0"36"1,35 0 0,-35-1-16,17 1 0,1 0 15,17-1-15,1 1 16,-1-18-16,0-18 0,0 1 16,1-19-16,34-52 15,-34 35-15,-1-17 16,-17 34-16,-1-17 0,18 1 15</inkml:trace>
  <inkml:trace contextRef="#ctx0" brushRef="#br0" timeOffset="147044.9484">31203 8996 0,'0'-18'16,"18"18"-1,52 0 1,-17 18-16,-17-1 16,-19 1-16,1-18 0,17 35 15,-17 1 1,-18-19-16,-18 1 0,18 0 0,-17-1 16,-1 1-16,-17 0 15,17-1-15,0-17 0,1 18 16,-1-1-16,18 1 15,0 0 1,18-1-16,-1 1 16,1 0-16,0-1 15,17 1-15</inkml:trace>
  <inkml:trace contextRef="#ctx0" brushRef="#br0" timeOffset="147155.721">31397 9648 0,'0'0'0,"0"18"0,18-18 16</inkml:trace>
  <inkml:trace contextRef="#ctx0" brushRef="#br0" timeOffset="170389.4104">28011 7391 0,'0'17'32,"0"1"-17,0 0 1,17-1 0,-17 1-1,0 0-15,0-1 0,0 1 16,0-1-16,0 19 15,0-1-15,0 0 0,0-17 16,0 17-16,0 53 16,0-52-16,0 52 15,0-35-15,0-18 16,0 0-16,18 1 0,-18 17 16,0 17-16,0-17 15,0 18 1,0-36-16,0 0 0,0-17 15,0 17-15,0 0 16,0-17-16,0 0 16,0-1 31,0 1-16,17-18 16,-17 18-32,18-18 1,0 0-16,-1 0 16,1 17-1,0-17-15,-1 0 16,1 18-1,0-18 1,-1 0-16,1 0 16,17 0-16,-17 17 15,-1-17-15,1 0 16,0 0-16,-1 0 0,19 0 16,-1 0-16,0 18 15,-17-18-15,17 0 16,0 0-1,-17 0-15,0 0 0,-1 0 0,1 0 16,17 18 0,0-18-16,-17 0 0,0 0 15,-1 0-15,36 0 16,-35 17-16,17-17 0,-17 0 16,17 0-1,-17 0-15,17 0 0,-17 0 16,-1 0-16,19 0 15,-1 0-15,18 18 16,-36-18-16,19 0 0,-1 18 16,36-18-1,-36 0-15,0 0 0,0 0 16,36 0-16,-36 17 16,18-17-16,-18 0 15,18 0-15,-35 18 16,17-18-16,-17 0 15,17 0-15,0 0 0,-17 18 0,53-18 16,-54 0-16,36 0 16,-18 0-1,-17 0-15,17 0 0,-17 0 16,17-18-16,1 18 0,17 0 16,-18 0-1,0 0-15,-17 0 0,17 0 16,0 18-16,36-18 15,-36 0-15,53 0 16,-52 0-16,52 0 16,-53 0-16,18 0 15,-18 0-15,1 0 16,-1 0-16,-18 0 0,36 0 16,-17 0-16,17 0 15,-18 0-15,0 0 16,0 0-16,1 0 15,-1 0 1,0 0-16,-17 0 0,70 0 16,-53-18-16,18 18 15,-17 0-15,16 0 0,19 0 16,-36 0-16,18 0 16,0 0-1,-18 0-15,36 0 16,-36 0-16,18 0 15,-18 0-15,36 0 16,-53 0-16,17 0 0,35 0 16,19 0-1,-54 18-15,0-18 16,0 0-16,54 0 16,-72 0-16,19 0 0,-1 0 15,0-18-15,36 18 16,-36 0-16,0-18 0,-17 18 15,17 0-15,18 0 16,-18 0-16,-17 0 16,17 0-16,1 0 0,16 0 15,-16 0-15,-1-17 16,-17 17-16,17 0 0,-17 0 16,17 0-1,-18 0-15,19 0 16,-19 0-16,1 0 15,0 0-15,-1 0 16,1 0 0,-18-18-1,18 18 32,-18-18-31,0 1-1,0-1 1,0 0 0,0 1-1,0-1-15,0 1 16,0-19 0,0 1-16,0 0 0,-18-1 15,18 1-15,0 0 0,0 0 16,0-36-16,0 36 15,0-53-15,0 52 16,0-52 0,0 53-16,0 17 0,0-17 15,0 0-15,0-1 0,0-17 16,0 18-16,0-18 16,0 36-16,0-1 15,0 0-15,0 1 16,0-1-16,-18 18 78,18 18-62,-17-18-1,-1 0-15,0 0 0,1 0 16,-1 0-16,0 0 15,-17 0-15,0 0 16,-18 0 0,35 0-16,-17 0 0,0-18 15,0 18-15,-54-18 16,54 18-16,0-17 0,-18 17 16,18-18-16,-54 0 15,36 18-15,1-17 0,-1 17 16,-18 0-16,-52-18 15,70 18-15,0 0 16,0 0-16,-53-17 16,53 17-16,-17 0 15,17 0-15,-71-18 0,71 18 16,0 0-16,-70-18 16,70 18-16,-18 0 15,-52-17-15,52-1 16,1 18-16,-1-18 0,1 18 15,-1-17-15,-70-1 16,70 0-16,-52 1 16,70 17-16,-70-18 15,70 1-15,0 17 16,-53-36-16,0 19 16,53 17-16,0 0 15,-17-18-15,-54 18 16,54-18-16,-1 18 0,1 0 15,-19 18-15,-69-18 16,87 18-16,1-18 16,-1 17-16,18 1 0,-88 0 15,88-1-15,0-17 16,0 0-16,0 0 16,0 0-16,18 0 0,-71 0 15,53 0-15,0 0 16,-17 0-16,35 0 15,17 18-15,0-18 0,1 0 16,-19 17 0,19 1-16</inkml:trace>
  <inkml:trace contextRef="#ctx0" brushRef="#br0" timeOffset="173003.6477">28063 8996 0,'0'-18'15,"-17"18"16,34 0 16,-17 35-47,0-17 16,0 17-16,0 54 16,0-54-16,0 88 15,0-70-15,18 18 16,-18-18-16,0 17 0,0 71 15,0-70-15,-18 0 16,18-1-16,0-17 0,0 70 16,0-70-1,18-17-15,-18 17 0,0-18 16,0-18-16,0 19 0,18-19 16,-18 1-16,17-18 15,1 0 1,0 0-1,-1 0-15,1 0 16,0-18-16,35 18 16,-36 0-16,36-17 15,-18 17-15,1 0 16,17-18-16,-18 18 16,0 0-16,18 0 0,-18 0 15,18-18-15,53 18 16,-53 0-16,0 0 15,0 0-15,53-17 16,-18 17-16,-53 17 16,0-17-16,18 0 0,-17 0 15,69 0 1,-52 0-16,53 0 16,-35 0-16,52-17 15,-70 17-15,0-18 16,18 18-16,-19 0 0,90 0 15,-72-17-15,89 17 16,-89-18-16,19 18 16,-19-18-16,89 1 15,-88-1-15,52 0 16,-70 18-16,17 0 0,-17 0 16,18-17-16,70 17 15,-70 0-15,-1 0 16,89 0-16,-89 0 15,54 0-15,-54 0 16,54 0-16,-71 0 16,53 17-16,-36-17 15,-17 0-15,0 18 16,18-18-16,-18 0 0,-1 0 16,72 0-16,-71 0 15,35 18-15,-35-18 16,-18 0-16,1 0 15,-1 17-15,0-17 0,36 18 16,-36-18-16,18 0 16,-36 0-16,1 0 15,-18-18 63,0 1-62,0-1-16,-18 0 0,18 1 16,-17-36-1,-1 18-15,1-18 16,17 0-16,-18 17 0,18-16 16,0-1-16,0-71 15,0 71-15,18-88 16,-18 88-16,0 0 0,0-17 15,-18 52 1,18 0-16,-18 1 16,1-1-16,17 1 15,-18 17 1,18-18 0,0 0-1,0 1-15,-18-1 16,1 0-1,-1 1 1,0 17 0,18-18-16,-17 18 15,-1 0-15,-17-18 16,-18 18 0,18 0-16,17 0 0,-17 0 15,0 18-15,-18-18 16,17 0-16,-17 18 15,36-18-15,-19 0 16,1 0-16,-35 0 16,34 0-16,-52 0 15,35-18-15,0 18 0,0 0 16,1-18-16,-72 18 16,71-17-16,0 17 0,-17 0 15,17 0-15,-71 0 16,54-18-16,-1 18 15,1 0-15,-19 0 0,19 0 16,-71 0 0,70 0-16,-35-18 15,53 18-15,-52-17 16,52 17-16,0-18 0,-18 18 16,18 0-16,0 0 0,-70 0 15,52 0-15,1 0 16,-1 0-16,1 0 15,-19 0-15,-69 0 16,87 0-16,-88-17 16,89 17-16,-18 0 0,-1 0 15,-16 0-15,-89 17 16,105 1-16,-16-1 0,16-17 16,1 18-16,-88-18 15,88 0-15,35 0 16,-18 0-16,36-18 0,-53 1 15,52 17-15,19-18 16,-1 1-16</inkml:trace>
  <inkml:trace contextRef="#ctx0" brushRef="#br0" timeOffset="195845.5681">11536 17498 0,'0'17'16,"0"36"-1,0-17 1,0 17-16,0-1 0,0 72 16,0-71-16,-18 17 15,18-17-15,-17 18 0,17 17 16,0-53-16,0 18 16,17-35-16,-17-36 15,18-17 1</inkml:trace>
  <inkml:trace contextRef="#ctx0" brushRef="#br0" timeOffset="196261.5355">11307 17798 0,'0'-18'31,"17"0"-31,18-17 15,-17 0 1,0 0-16,-1-1 0,1 1 0,0 0 16,-1-18-1,1 35-15,-18 1 16,18 17 0,17 35-16,-18-18 15,36 54-15,-35-18 16,17-18-16,1 0 0,-1 18 15,18-17 1,-36-19-16,1 1 16</inkml:trace>
  <inkml:trace contextRef="#ctx0" brushRef="#br0" timeOffset="197316.9077">8343 17551 0,'0'-18'15,"-17"18"1,-1 124-1,0-54-15,18 89 16,0-71-16,0-17 16,0 70-16,18-53 15,-18-70-15,18-1 16,-1-17-16,1-17 16,-1-19-16</inkml:trace>
  <inkml:trace contextRef="#ctx0" brushRef="#br0" timeOffset="197595.4085">8043 17674 0,'0'0'0,"0"-17"0,18-36 16,0 17-1,17 1-15,35-35 16,-34 34-16,-1 19 0,53-54 16,-53 53-16,1 1 15,-19 17-15,19 17 0,-19 1 16,1 17-16,0 18 16,-1-17-16,1 34 0,17 54 15,-17-54-15,52 18 16</inkml:trace>
  <inkml:trace contextRef="#ctx0" brushRef="#br0" timeOffset="200893.9065">14517 17692 0,'0'88'16,"0"-176"-16,0 229 0,17-53 15,-17-35-15,18 53 16,-18-71-16,0 18 15,18-18-15,-18-17 16,17 0-16</inkml:trace>
  <inkml:trace contextRef="#ctx0" brushRef="#br0" timeOffset="201182.9517">14376 17868 0,'0'-17'15,"0"-1"-15,17 0 16,1 1-16,0-19 0,-1 19 16,-17-1-16,18-17 0,0 17 15,-1-17-15,1 17 16,-1 1-1,1 34-15,0 19 16,17-1-16,-17 0 16,17 0-16,-17-17 15,17 0-15,-18-1 0,1-17 16,17 18 0</inkml:trace>
  <inkml:trace contextRef="#ctx0" brushRef="#br0" timeOffset="201722.7643">17727 17604 0,'0'0'0,"0"35"0,-18 35 16,18-17-16,18 53 16,-18-53-16,0 53 15,18-71-15,-1 36 16,-17-36-16,18-17 16,-18-1-16,18-17 15,-18-17-15,17 17 16,-17-36-16</inkml:trace>
  <inkml:trace contextRef="#ctx0" brushRef="#br0" timeOffset="201988.4683">17586 17674 0,'-18'0'15,"18"-35"-15,0 17 16,36-52-16,-19 34 16,19 1-16,-19 18 0,18-1 15,18-17 1,-35 35-16,0 0 0,-1 17 16,19 36-16,-19-18 15,1 36-15,-1-36 16,1 18-16,17 18 15,-35-54-15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22:26:28.61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1623 6791 0,'17'-18'15,"-17"1"1,-17 17-16,17-18 16,0 0-16,0 1 15,-18 17-15,18-18 0,-17 18 16,-1 0-16,18-17 15,-35 17-15,17 0 0,-17 17 16,-1 18-16,-17 18 16,36 0-16,-1 0 0,1 0 15,17 18-15,0-1 0,0 1 16,17-18-16,1 0 0,-1 0 16,36 17-16,-17-52 15,52 17 1,-70-35-16,17 0 15,-18 0-15,1-18 0,-18-17 16,0 17-16,-35-34 16,17 34-16,-17-17 15,17 35-15,1 0 16,34 0 0,36-18-1,-18 18-15,36 0 16,-53-18-16,17 18 15,-17 0-15,17 0 0,-18 0 16,-34 0 0,-1 0-1</inkml:trace>
  <inkml:trace contextRef="#ctx0" brushRef="#br0" timeOffset="478.2722">1676 7232 0,'0'18'32,"0"17"-17,0-17-15,0 17 16,17-18-16,-17 1 15,18 17 1,-18-17-16,18 0 16</inkml:trace>
  <inkml:trace contextRef="#ctx0" brushRef="#br0" timeOffset="1084.9099">1923 7320 0,'0'0'16,"17"0"-16,1 0 0,0 0 15,-1-17-15,1-1 0,-1 0 16,1 1-16,-18-19 15,0 19-15,0-1 16,-18 0-16,1 1 16,-1-1-16,1 18 0,-1 0 15,0 0-15,18 18 16,0 17 0,18-17-16,0 35 15,17-36-15,0 19 16,-17-36-16,-1 17 15,19 1-15,-19-18 0,19 0 16,-36 17-16,0-34 31,-18 17-15,18-18 0,0 1 15,18 17-16,-1-18-15,-17-17 16,18 17-16,-18 0 16,18 1-16,-1-1 15,1 18 1,-1 0-16,1 0 16,0 18-16,-1-18 15,-17 17-15,18 1 0,0 0 16,-1-1-16,1 1 15,0 0-15</inkml:trace>
  <inkml:trace contextRef="#ctx0" brushRef="#br0" timeOffset="1568.193">2663 7179 0,'0'0'0,"-17"0"16,-1 0-16,1 0 15,-1 18-15,0-18 0,1 53 16,17-36-16,0 36 15,17-35-15,19-1 16,-19 1-16,36-36 16,-35 1-16,17-1 15,0-52-15,-35 34 16,0-17-16,0-35 16,0 35-16,-17 0 0,-1 0 15,-35-52 1,18 52-16,0-35 15,17 52-15,0 19 0,18 34 16,0 71 0,18-17-16,0 0 15,-1-1-15,1 1 0,17-1 16,0 36 0,1-53-16,-1 18 15,-17-54-15,-18 18 16,17-17-16,1-18 0,0 18 15,-1-18-15</inkml:trace>
  <inkml:trace contextRef="#ctx0" brushRef="#br0" timeOffset="2091.5856">2981 7285 0,'0'0'16,"18"0"-16,-1 0 0,19-18 16,-19 1-16,1-1 15,-1-17-15,-17 17 16,18 0-16,-18 1 16,-18-1-16,18 0 0,-35 1 15,18-1-15,-19 18 16,19 0-1,-1 0-15,0 0 0,1 35 16,17 1-16,17-1 16,-17 0-16,18-17 15,0 0-15,-1-1 0,19 1 16,16 0-16,-16-18 16,-1 0-16,-17 0 0,17 0 15,-17 0-15,-1 0 16,1 0-16,-1 0 15,-17 17 1,18-34 15,0-19-15,-18 19 0,35-19-16,-17 19 15,-1-19-15,1 36 0,35-35 16,-35 17-16,34 18 15,-34 0-15,0 0 16,-1 18-16,1-18 0</inkml:trace>
  <inkml:trace contextRef="#ctx0" brushRef="#br0" timeOffset="2825.876">3404 7232 0,'0'-18'0,"0"1"16,-17 17 15,-1 0 0,18 17 32,0 19-47,0-1-16,0 0 15,0 0-15,0 18 16,0-17-16,0-19 15,18 1-15</inkml:trace>
  <inkml:trace contextRef="#ctx0" brushRef="#br0" timeOffset="14787.7243">6438 6985 0,'-17'0'16,"17"-18"-1,17 18-15,1 0 16,17 0-16,36 0 16,-18 0-16,0-17 15,-18 17-15,35-18 16,-17 0-16,-35 18 16,0 0-16,-18 18 15</inkml:trace>
  <inkml:trace contextRef="#ctx0" brushRef="#br0" timeOffset="15556.1557">7408 6668 0,'0'-18'15,"0"36"32,0 34-31,0 1-16,0 53 15,0-53-15,0 0 0,18 18 16,-18-36-16,18 18 0,-1-18 16,1 18-16,0-53 15,-1 18-15,-17-36 16</inkml:trace>
  <inkml:trace contextRef="#ctx0" brushRef="#br0" timeOffset="17623.3551">12206 6650 0,'0'-18'0,"0"1"31,0 34 94,0 1-125,0 0 16,18 17-16,-18-18 0,0 19 16,0-1-1,0 18-15,0 0 0,0 53 16,17-36-16,1 1 15,0-36-15,-1 0 16,-17-17 0,18 0-16,-18-1 0,18 1 15</inkml:trace>
  <inkml:trace contextRef="#ctx0" brushRef="#br0" timeOffset="32575.0074">1217 8943 0,'0'18'15,"0"-1"-15,18 18 0,35 107 16,-36-54 0,1 0-16,17 71 15,-17-89-15,-1-17 16,-17-18-16,18 1 0,-18-19 15,-18-34-15,1-54 16,-1 1 0,1-1-16,-1-17 0,0-88 15,1 87-15,17-87 16,0 123-16,35 18 16,35-1-16,-17 36 15,36 36-15,-54-1 16,0 53-1,-35-17-15,0-18 0,-35 70 16,17-70-16,-17-18 16,-36 54-16,36-54 15,17 0-15,36-35 16,35 18 0,-18-18-16,1 0 0,34 17 15,-35-17 1,18 18-16,-35 0 15,0-18-15</inkml:trace>
  <inkml:trace contextRef="#ctx0" brushRef="#br0" timeOffset="32867.2825">1799 9419 0,'0'0'15,"-17"53"-15,17-18 0,0 18 16,35-35-16,18 0 16,-18-18-16,0 0 15,1-18-15,-1 0 0,-18-17 16,36-18-16,-53 0 16,18 18-16,-36 0 15,18-1-15,-53-17 16,18 36-16,-35 34 15,52-17-15,-17 36 16,17-19-16,36 19 16,-1-36-16,19 0 15,-19 0-15</inkml:trace>
  <inkml:trace contextRef="#ctx0" brushRef="#br0" timeOffset="33218.0903">2187 9384 0,'0'0'15,"0"53"-15,0-36 0,0 19 16,18-19-16,0 1 0,-1 0 16,1-1-16,-1-17 0,36 0 15,-35-17-15,0-1 16,-1 0-16,-17-17 0,0 17 16,0-17-1,0 0-15,0 17 0,-17-17 16,17 53-1,17 17 1,1 18-16,0 0 0,34 70 16,-16-52-16,17 35 15,-36-71-15,-17 0 16,0 36-16,-17-54 16,-1-17-16,-53 18 15,36-18-15,0-18 0,0-17 16,-36-18-1,53 18-15,-17 0 0,18-1 16,17-52-16</inkml:trace>
  <inkml:trace contextRef="#ctx0" brushRef="#br0" timeOffset="33773.4502">2734 9402 0,'-18'-18'16,"36"36"-16,-53-36 0,-1 18 16,1 35-1,18-17-15,-1-1 0,18 1 16,0 0-16,0-1 0,18 1 16,34 0-16,-34-1 15,17-17-15,18-17 16,-35-1-16,0 18 0,-1-18 15,-17 1-15,0-19 16,0 19 0,-17-1-16,-1 18 15,18 18-15,18 17 16,-1-17-16,36 17 16,-35-35-1,17 0-15,0 0 0,1 0 16,-19 0-16,36-35 15,-35 17-15,-1-52 16,1 34-16,0-52 16,-18 53-16,0-18 15,0 0-15,0 0 0,-18-53 16,18 71-16,-35-36 16,17 54-16,1 17 15,-1 35 1,18 53-1,18-35-15,17 88 16,0-70-16,0-18 0,36 53 16,-53-54-16,17-16 15,-18-19-15,19 19 16,-19-19-16,1 19 16</inkml:trace>
  <inkml:trace contextRef="#ctx0" brushRef="#br0" timeOffset="74371.4411">6456 9066 0,'-18'-17'0,"1"17"16,-1 0-16,0-18 16,1 18-16,-19 35 15,19 36 1,-1 17-1,53 0 1,-17-35-16,17-17 0,1-19 16,-1 1-16,53-1 15,0-17-15,18-70 16,-71-1 0,-17-34-1,-36 69-15,-35-52 16,1 53-16,16 17 0,-52 0 15,70 18 1,-35 36-16,53-19 16,0 19-16,18-19 15,17 1-15</inkml:trace>
  <inkml:trace contextRef="#ctx0" brushRef="#br0" timeOffset="74554.427">7038 9296 0,'18'0'16,"-18"-18"0,17 18-16,1 0 15,-1 0 1</inkml:trace>
  <inkml:trace contextRef="#ctx0" brushRef="#br0" timeOffset="74948.4746">7408 9137 0,'-17'-18'16,"34"36"-16,-52-36 0,17 18 15,1 18 1,17 53-16,0-36 16,17 0-16,19 18 15,-1-18-15,-17 1 0,17-19 16,0 1-16,36-18 15,-18-18-15,-18 1 16,-17-1-16,17-17 0,-18-1 16,1-34-16,-18 35 15,-35-18-15,0 17 16,-36 1-16,36 17 16,-18 1-1,18 17-15,-1 0 16,19 0-16,17 17 15</inkml:trace>
  <inkml:trace contextRef="#ctx0" brushRef="#br0" timeOffset="75516.8821">8202 8908 0,'0'-18'16,"0"36"15,0 17-31,0 0 16,0 89-16,0-54 15,0 1-15,0 17 16,18-17-16,-18-1 0,17 36 16,-17-71-16,18 0 15,0 1-15,-18-54 16</inkml:trace>
  <inkml:trace contextRef="#ctx0" brushRef="#br0" timeOffset="76668.5909">11448 8925 0,'0'0'0,"-18"0"16,0 18-16,1 17 16,-1 18-16,0 35 15,18-35-15,0 0 0,0 0 16,18 35-16,17-70 16,-17 17-16,17-17 15,36-18-15,-36 0 16,53-53-16,-35 18 15,0-54-15,-53 54 16,0-53-16,-17 53 16,-36-36-16,0 53 15,17 1 1,1 17-16,-18 0 0,36 0 16,-1 35-16,18 0 15,18-17-15</inkml:trace>
  <inkml:trace contextRef="#ctx0" brushRef="#br0" timeOffset="76878.6495">12083 9296 0,'17'0'15,"-17"17"-15,18 1 16,-18 0 0,18-1-1,-1-17 1</inkml:trace>
  <inkml:trace contextRef="#ctx0" brushRef="#br0" timeOffset="77323.8331">12577 9102 0,'0'0'16,"-18"0"-16,0 0 15,-35 35-15,18 0 16,17 1-16,1 16 0,-1 1 16,18-17-16,18 52 15,-1-53-15,54 36 16,-36-54-16,53 1 15,-52-18-15,-1-18 16,0 1-16,18-36 16,-53 35-16,18-17 0,-18 0 15,-18 17-15,-35-53 16,18 36-16,0 17 0,-18-17 16,-18 18-1,54 17-15,-1 0 0,0 0 16,36 17-16,17 1 15</inkml:trace>
  <inkml:trace contextRef="#ctx0" brushRef="#br0" timeOffset="77863.1303">13035 9208 0,'-17'-18'15,"17"0"-15,0 1 0,17-1 16,1 18-16,35 0 15,-18 0-15,36 35 16,-54-17-16,18 52 16,-17-34-16,-18-1 15,-18 53-15,-17-35 16,-18 35 0,36-52-16,-19 16 15,36-34-15,53 17 16,-17-35-16,-1 0 0,71 0 15,-53 0-15,-1-17 16,1 17-16,0 0 16,-17 0-16,-1 0 15</inkml:trace>
  <inkml:trace contextRef="#ctx0" brushRef="#br0" timeOffset="83079.0692">16228 10160 0,'70'0'16,"-140"0"-16,176 0 0,-18 0 0,-35 0 15,70 18-15,-52-18 16,88 0 0,-89 0-16,89 17 15,-71-17-15,-17 0 16,-1-17-16,1 17 0,52-18 15,-70 0-15,0 18 0</inkml:trace>
  <inkml:trace contextRef="#ctx0" brushRef="#br0" timeOffset="83829.8915">20602 10195 0,'18'0'16,"35"0"-1,35 0 1,-17 0-16,-1 0 0,124 0 16,-88 0-16,0 0 15,0 18-15,88 0 16,-106-18-16,71 17 15,-89-17-15,-35-17 16</inkml:trace>
  <inkml:trace contextRef="#ctx0" brushRef="#br0" timeOffset="93017.3285">1429 11448 0,'-18'0'16,"18"17"-16,18 71 16,-18-17-16,0 0 15,17 123-15,-17-89 16,0-16-16,0-1 0,18 35 16,-18-87-16,0 17 15,18-71 1,-18 0-1,0-35-15,0 0 0,0-70 16,0 52 0,-18 1-16,18-89 0,18 71 15,-1-18 1,1 71-16,17-18 16,1 35-16,16-17 15,-16 35-15,17 35 16,-18 0-16,-17 36 0,-18 0 15,17 87 1,-17-52-16,18-35 0,-1 52 16,1-70-16,0 18 15,-18-54-15,0 19 16</inkml:trace>
  <inkml:trace contextRef="#ctx0" brushRef="#br0" timeOffset="93162.2147">1605 12083 0,'71'0'16,"-142"0"-16,195 0 0,-89 17 0,71 1 16,-71-18-16,18 18 15</inkml:trace>
  <inkml:trace contextRef="#ctx0" brushRef="#br0" timeOffset="93578.3201">2469 12012 0,'0'0'15,"-35"-18"-15,0 18 16,0 18-16,-1 17 0,1-17 15,-18 70-15,53-53 16,0 1-16,0-1 16,53-17-16,-18-1 15,18-34-15,0-1 16,-35-17-16,17-1 0,-17 19 16,-1-18-16,1-1 0,-18-17 15,0 36 1,-18 34-1,18 1-15,0 35 16,0 0-16,0 0 0,18 17 0,-18 1 16,35 70-16,-35-88 15,0 0-15,0-18 0,0 36 16,-17-54-16,-1 1 16,-53-18-1,54 0-15,-18-18 0,-1 1 16,1-1-16,17-17 0,1-1 15,-1-69-15</inkml:trace>
  <inkml:trace contextRef="#ctx0" brushRef="#br0" timeOffset="93945.297">2769 12188 0,'36'0'16,"-19"0"-16,36 0 15,-18-17-15,18-18 16,-17 17-16,-1-35 16,-35 18-1,18-18-15,-36 35 16,-35-17-16,18 17 15,-53 36-15,70-18 16,-35 53-16,35-18 16,36 53-1,35 0-15,35 1 16,88-36 0,-52-53-1,-18-18 1,-71 0-16,-17 18 0,-18-17 15</inkml:trace>
  <inkml:trace contextRef="#ctx0" brushRef="#br0" timeOffset="96132.0146">6615 11624 0,'0'-18'16,"-18"18"0,0 0-16,-17 0 15,17 0-15,1 53 16,-1-35-16,18 35 0,0-18 15,0 0-15,35 71 16,-17-70-16,17 16 16,1-16-16,-1-1 0,35 0 15,-17-17-15,-17-18 16,17 0-16,-18-18 0,0 1 16,-17-1-16,-1-17 0,1-1 15,-18 1-15,0 0 0,0-18 16,-71-18-1,36 19-15,-35-1 16,17 35-16,17 0 0,-16 1 16,34-1-1,18 36-15,35-1 16</inkml:trace>
  <inkml:trace contextRef="#ctx0" brushRef="#br0" timeOffset="102837.76">7320 11924 0,'18'0'16,"-18"18"-16,17-18 15,1 0-15,0 17 16</inkml:trace>
  <inkml:trace contextRef="#ctx0" brushRef="#br0" timeOffset="103266.4002">7796 11642 0,'-17'-18'15,"-1"18"-15,-17 18 16,35-1-16,-18 19 0,1-1 16,17 35-16,17-17 15,18 18 1,1-53-16,-1 17 0,71-18 16,-36-34-1,-17-36 1,-35 35-16,-18-35 15,-35-17 1,17 52-16,-35 1 0,18-1 16,0 0-16,-18 1 0,0 17 15,35 0-15,36-18 16</inkml:trace>
  <inkml:trace contextRef="#ctx0" brushRef="#br0" timeOffset="103889.2114">8290 11589 0,'0'0'16,"0"-18"-16,18 0 16,0 18-16,17-17 15,-18 17-15,1 0 16,0 0-16,17 17 16,-17 1-16,-18 0 0,17-1 15,1 19-15,-18-19 16,0 19-16,0-19 15,0 1 1,0 0-16,0-1 16,35 1-1,-17-1-15,0-17 16,-1 36-16,18-19 0,18 19 16,-35-1-1,-18-17-15,18-1 0,-18 18 16,-18-17-16,-17 17 15,-1 1-15,-52-19 16,53-17-16,-18 18 0,18-18 16,-1 0-16,1 0 0,0-18 15,0 18 1,35-17-16</inkml:trace>
  <inkml:trace contextRef="#ctx0" brushRef="#br0" timeOffset="105336.0574">11730 11712 0,'0'0'0,"-18"0"0,1 0 15,-19 0 1,1 18-16,17 0 16,1 34-16,17-16 15,0-1-15,0 0 0,17-17 16,19 17-16,-19-17 15,19-1-15,34 1 16,-17-18-16,18-35 16,-54 17-16,36-17 15,-53 0-15,0-36 16,-35 36-16,-18-18 16,18 18-16,-53-18 15,52 35-15,-17 0 16,36 18-16,17 18 15,17-18-15,1 18 16</inkml:trace>
  <inkml:trace contextRef="#ctx0" brushRef="#br0" timeOffset="105791.9621">12347 11836 0,'18'0'46,"0"0"-30,-18 17 0,0 1 15,-18-18-15</inkml:trace>
  <inkml:trace contextRef="#ctx0" brushRef="#br0" timeOffset="106319.1336">12965 11571 0,'-18'-18'16,"36"36"-16,-54-36 0,1 18 15,17 18-15,1 0 16,-1 52-16,0-34 16,18 34-16,0-17 15,18-18 1,17 1-16,1-19 0,34 19 15,-34-36-15,52 0 16,-53-18-16,-17 0 16,-1 18-16,1-53 15,-18 36-15,-35-36 16,17 18-16,-17 17 0,-1-17 16,-34-1-16,35 19 15,-18-1-15,35 18 16</inkml:trace>
  <inkml:trace contextRef="#ctx0" brushRef="#br0" timeOffset="106941.6931">13406 11606 0,'-18'0'16,"36"0"-1,-18-17 1,17 17-16,1 0 0,35 0 16,-18 0-16,0 0 15,18 17-15,-17 1 16,-19 0-16,1-1 0,-1 19 16,1-1-16,-18 0 15,0 0-15,0 18 0,-18-17 0,1 17 16,-18 17-1,17-52-15,0 17 0,-17-17 16,17-1-16,36 1 31,17-18-31,1 18 16,34-18 0,-52 17-16,17-17 0,18 0 15,-35 18-15,17-18 16,-18 0-16</inkml:trace>
  <inkml:trace contextRef="#ctx0" brushRef="#br0" timeOffset="136956.181">1164 13617 0,'18'0'16,"-18"36"0,17 69-1,-17-34-15,18 88 16,0-54-16,-18-16 16,0-1-16,17 0 0,-17-35 15,18 0-15,0 0 16,-18-36-16,17 1 0,1-18 15,0-18-15,-1-52 16</inkml:trace>
  <inkml:trace contextRef="#ctx0" brushRef="#br0" timeOffset="137134.6556">1199 13776 0,'0'0'15,"89"-18"-15,-54 1 0,71-19 16,-53 19-16,17-1 16,-34 18-1,-19 18-15,-17-1 16</inkml:trace>
  <inkml:trace contextRef="#ctx0" brushRef="#br0" timeOffset="137250.9638">1305 14076 0,'36'0'16,"-72"0"-16,107 0 0,-36-18 16,53 1-16,-35-1 15,-17 18-15,16 0 16</inkml:trace>
  <inkml:trace contextRef="#ctx0" brushRef="#br0" timeOffset="137551.7636">1870 14129 0,'0'0'0,"-18"53"16,18 0-16,0 17 16,18-35-16,17 36 15,0-71 1,1 18-16,-1-18 0,18-36 15,-18 19-15,0-19 16,-17 1-16,0 0 0,-1 0 16,-17-1-16,-17 1 0,-1 0 15,-17 17-15,-1 0 0,-34 1 16,17 17 0,35 0-16,-17 17 0,17 1 15,18 17-15,18-17 16</inkml:trace>
  <inkml:trace contextRef="#ctx0" brushRef="#br0" timeOffset="137847.0501">2381 14199 0,'-17'36'15,"34"-72"-15,-34 107 0,-1-18 16,36-18-1,-1-17-15,1 17 0,17-17 16,18 17-16,-18-35 16,-17 0-16,17 0 0,1-18 15,-1-35 1,-35 36-16,0-1 0,-35-35 16,17 36-1,-17-1-15,-1 0 0,-34 1 16,35-1-16,-1 18 15,19 0-15,34 18 16,1-1-16</inkml:trace>
  <inkml:trace contextRef="#ctx0" brushRef="#br0" timeOffset="138257.6403">2858 14252 0,'0'0'0,"-36"53"16,36-35-16,-17 17 15,17 36 1,17-36-16,1-17 16,17-1-16,-17 1 0,52-18 15,-34-18-15,-1 1 0,18-54 16,-36 36-16,1-53 15,-18 52-15,0-17 16,0 18-16,-18 0 0,1-18 16,-54-53-1,36 53-15,0 0 0,-36-35 16,54 53-16,-1 17 16,0 36-16,18 17 15,36 71 1,-19-53-16,18 35 15,1-18-15,-1 1 0,36 70 16,-19-88-16,19 18 16,-36-54-16,-17 1 15,17 0-15,-17-18 0,-1 0 16,1-18-16</inkml:trace>
  <inkml:trace contextRef="#ctx0" brushRef="#br0" timeOffset="139731.4662">6668 13794 0,'0'0'15,"-18"0"-15,-17 0 16,17 17-16,0 19 16,-35 34-16,36 36 15,-1-36-15,18 1 16,0 0-16,0-1 0,35 54 15,1-89 1,34 0-16,-17-35 16,-18-17-16,18-19 0,36-52 15,-72 53-15,18-71 16,-35 53 0,-17 0-16,-36-35 15,18 53-15,-54-18 16,54 53-16,-35-18 15,52 36-15,0-1 16,18 1-16,18 17 0,0-17 16,17 0-16,18-1 0</inkml:trace>
  <inkml:trace contextRef="#ctx0" brushRef="#br0" timeOffset="139858.8046">7179 14146 0,'0'0'0,"0"36"16,18-36-16,-18 17 16,17-17-16</inkml:trace>
  <inkml:trace contextRef="#ctx0" brushRef="#br0" timeOffset="140192.1908">7761 13988 0,'-35'0'16,"17"0"-1,-17 0-15,17 17 0,-35 19 16,18-1-16,17 0 16,18 0-16,-17 18 0,34 36 15,1-54-15,53 0 16,-36-17-16,53-18 15,-53-18-15,54-17 16,-72 0 0,19-36-16,-36 36 15,-18-18-15,0 17 16,-52-16 0,17 16-16,-18 1 15,36 17-15,0 18 16,35 18-16</inkml:trace>
  <inkml:trace contextRef="#ctx0" brushRef="#br0" timeOffset="140599.299">8361 13899 0,'-18'0'15,"1"-17"1,-1 34-16,0 19 16,18-1-16,18 0 15,-18 1-15,35-1 0,-17 0 16,17 0 0,0-17-16,1 0 15,-19-18-15,19-36 16,-19 1-16,1 0 15,0-36-15,-18 36 16,0 0-16,-18-1 0,0 1 16,18 18-16,0 52 31,36 53-31,-19-35 16,1 0-16,-1 17 0,19-17 15,-19 18-15,19 17 16,-19-53-16,1 1 15,-18-19-15,18 19 16,-18-19-16</inkml:trace>
  <inkml:trace contextRef="#ctx0" brushRef="#br0" timeOffset="142479.1787">11695 13670 0,'-36'-17'16,"19"34"-16,-19 54 16,19-18-16,-1 70 15,18-70-15,18 18 16,-1-36-16,36 53 15,0-53-15,0-17 0,0 0 16,0-18-16,0-18 16,0 0-16,0 1 0,0-19 15,-18-17-15,-17 18 0,-1-71 16,-34 53-16,-54-35 16,18 53-16,0 0 15,-70 35-15,70 0 16,0 17-16,35 1 0,1 35 15,17-18 1,35-17-16,18-1 0,0 1 16,0-18-16</inkml:trace>
  <inkml:trace contextRef="#ctx0" brushRef="#br0" timeOffset="142585.8611">12347 14023 0,'0'18'16</inkml:trace>
  <inkml:trace contextRef="#ctx0" brushRef="#br0" timeOffset="142918.496">12735 13952 0,'0'0'0,"-17"36"0,-1-19 16,0 19-16,1 16 0,17 37 15,0-54-15,53 36 16,-18-54 0,0 1-16,18-18 0,35 0 15,-35-35-15,18-18 16,-36 17-16,-17 1 15,-1 0-15,-17-1 0,-17 1 16,-36-18 0,0 18-16,-71 0 15,71 17-15,1 18 0,16 0 16,1 0-16,0 18 16,35-1-16,53 19 15,-18-36-15</inkml:trace>
  <inkml:trace contextRef="#ctx0" brushRef="#br0" timeOffset="143618.8581">13723 13758 0,'0'18'0,"18"-18"16,-1-18-1,-17 36 1,18 0 0,-18-1-16,0 1 15,0 70-15,0-53 16,0 18-16,0 71 15,-18-71-15,18 17 0,0-34 16,18 16-16,-18-16 16,18-19-16,-1 1 0,-17 0 15,18-18-15</inkml:trace>
  <inkml:trace contextRef="#ctx0" brushRef="#br0" timeOffset="154546.7723">2205 15117 0,'0'17'16,"0"1"-16,0-1 15,0 1-15,0 0 16</inkml:trace>
  <inkml:trace contextRef="#ctx0" brushRef="#br0" timeOffset="154757.5526">2328 15363 0,'0'18'31,"0"-36"-15</inkml:trace>
  <inkml:trace contextRef="#ctx0" brushRef="#br0" timeOffset="154882.9389">2434 15469 0,'0'0'16,"0"18"-16,18-18 15,-18 18 1</inkml:trace>
  <inkml:trace contextRef="#ctx0" brushRef="#br0" timeOffset="155008.2002">2452 15646 0,'0'0'0,"0"17"0,17 1 15,1 0 1</inkml:trace>
  <inkml:trace contextRef="#ctx0" brushRef="#br0" timeOffset="156442.6783">1623 16034 0,'-18'0'0,"-17"0"16,17 0-16,1 0 16,-19 53-16,1 0 15,35-36-15,0 36 16,18-35-1,35 17-15,-36-35 16,19 18-16,16-18 16,-16 17-16,17 1 15,-36-18-15,-17 18 16,-17-1-16,-1 1 16,-17 17-1,-1-35-15,19 0 0,-18 18 16,17-18-16,18-18 15</inkml:trace>
  <inkml:trace contextRef="#ctx0" brushRef="#br0" timeOffset="156599.0944">1905 16228 0,'0'53'16,"0"-106"-16,0 123 0,18-52 0,-1 35 15,-17-35-15,18-1 16,0-17-16,-1 0 16</inkml:trace>
  <inkml:trace contextRef="#ctx0" brushRef="#br0" timeOffset="156742.9767">1817 15981 0,'17'-18'16,"1"18"-16,17 0 15</inkml:trace>
  <inkml:trace contextRef="#ctx0" brushRef="#br0" timeOffset="157099.0581">2064 16157 0,'17'0'15,"1"0"-15,0-17 16,-1 17-16,19 0 15,-19 0-15,1 35 16,-18-17 0,0-1-16,0 18 15,0-17 1,0 0-16,0-1 16,-18-17-16,18 18 15,18-18 1,0 0-16,-18 18 0,17-18 15,1 0-15,17 17 0,-17 1 16,-1 0-16,1-18 16</inkml:trace>
  <inkml:trace contextRef="#ctx0" brushRef="#br0" timeOffset="157466.8664">2487 16263 0,'18'18'15,"-36"-36"-15,53 53 0,1-35 16,-19-17-16,19 17 16,-1-36-16,-18 19 15,1-18-15,-18 17 16,0 0-16,-18-17 15,1 35-15,-1-18 0,-17 18 16,17 0-16,-17 0 0,0 18 16,-1 17-16,19 1 15,17 16-15,17-16 16,1-19-16,0 1 16,17 0-16,0-1 0,1 1 15,-1 0-15,35-18 16,-34 0-16,17 0 15,-36 0-15,1 0 16</inkml:trace>
  <inkml:trace contextRef="#ctx0" brushRef="#br0" timeOffset="158723.5588">1535 16898 0,'-18'-18'15,"0"18"-15,1 0 16,-19 53 0,36-17-16,-17-1 0,17 0 15,0 0-15,17 36 16,1-53-16,17 17 16,-17-17-16,17-18 15,-17 0-15,17 0 0,18-18 16,-35 0-16,17 1 15,-35-1 1,0 0-16</inkml:trace>
  <inkml:trace contextRef="#ctx0" brushRef="#br0" timeOffset="158890.5024">1711 17145 0,'0'53'0,"35"-18"16,-70-123-16,106 194 16,-54-106-16,18 0 0,1 0 15,-19-18-15,19 18 0,-1-35 16,-17 35-16,-18-18 0,17 1 15,-17-19-15,-17 19 16,-19-1-16,1 0 16,17 18-16,1 0 15,-19 0-15,19 0 16,17 18-16</inkml:trace>
  <inkml:trace contextRef="#ctx0" brushRef="#br0" timeOffset="159156.6312">2152 16933 0,'0'0'16,"-53"36"-16,35-1 0,1 0 16,17-17-16,0-1 15,17 1-15,1 0 0,53 17 16,-36-35-16,-17 18 15,-1-18-15,18 17 16,-35 1-16,-17 0 16,-1-1-16,-17-17 15,0 18-15,17-1 0,-35 1 16,35-18-16,1 0 16,17-18-16</inkml:trace>
  <inkml:trace contextRef="#ctx0" brushRef="#br0" timeOffset="159323.5602">2399 17057 0,'0'0'16,"35"0"-16,-17 0 15,-1-18-15,19 1 0,17-19 16,-36 19-16,1-1 15,-18 0-15</inkml:trace>
  <inkml:trace contextRef="#ctx0" brushRef="#br0" timeOffset="159559.1855">2505 16810 0,'0'0'16,"0"70"-16,0-34 0,0 17 16,17 0-16,-17-18 0,36 35 15,-1-52-15,18 17 16,-18-35-16,-17 0 0,17-17 16,-17 17-16,-1-18 15,19 0-15</inkml:trace>
  <inkml:trace contextRef="#ctx0" brushRef="#br0" timeOffset="166968.9361">1588 17833 0,'-18'0'15,"0"0"1,-17 18-16,0 17 16,17 0-16,0-17 0,1 52 15,-1-52-15,18 0 16,18 17-16,-1-17 0,19-18 16,-1 0-1,0-18-15,1-35 16,-19 35-16,1-35 15,-18 36-15,-18-1 16,1 0-16,-1 1 16,0 17-16,1 0 15,-1 0-15,18 35 16,18-17-16,-18-1 16,17-17-16,19 18 15,16 0-15,-34-18 16,17 0-16,-17 0 0,0 0 15,-1 0-15,1 0 0,0 0 16</inkml:trace>
  <inkml:trace contextRef="#ctx0" brushRef="#br0" timeOffset="167203.5603">1729 17374 0,'17'71'15,"-34"-142"-15,52 195 0,-17-89 0,-1 71 16,1-53-16,17 53 16,-17-71-1,-1 35-15,-17-52 16,18 0-16,0-18 15</inkml:trace>
  <inkml:trace contextRef="#ctx0" brushRef="#br0" timeOffset="167365.49">2028 17798 0,'0'0'0,"18"70"0,0-35 15,-1 1-15,19 34 16,-36-52-16,17-18 0,1 0 16,0 0-16,-1-18 0,1 1 15</inkml:trace>
  <inkml:trace contextRef="#ctx0" brushRef="#br0" timeOffset="167509.7395">2028 17586 0,'0'-18'31,"18"18"-15,0 0-16</inkml:trace>
  <inkml:trace contextRef="#ctx0" brushRef="#br0" timeOffset="167704.7201">2240 17621 0,'0'0'15,"35"71"-15,-17-36 0,0-17 0,17 35 16,-17-36 0,-18 19-16,17-19 0,-17 1 15,-17-36 1,-1-17-1,18 17-15</inkml:trace>
  <inkml:trace contextRef="#ctx0" brushRef="#br0" timeOffset="168049.6393">2452 17727 0,'0'0'0,"17"18"0,1-1 15,17-17 1,-17 0-1,0 0-15,-1-17 16,-17-1-16,0 0 16,-17 18-1,34 0 48,1 18-48,0 0-15,-1-18 16,1 0 0,-1 0-16,1 0 0,0 0 15,-1 0 1,1 0-16,0 0 16</inkml:trace>
  <inkml:trace contextRef="#ctx0" brushRef="#br0" timeOffset="168532.6305">2346 17903 0,'0'0'0,"0"-17"15,0-18 1,18-1 0,-18 1-16,17-36 15,-17 19-15,0-19 16,0 53-16,18 1 16</inkml:trace>
  <inkml:trace contextRef="#ctx0" brushRef="#br0" timeOffset="172025.5152">3210 17886 0,'0'17'0,"0"36"16,18-35-16,0 35 15,17 18-15,-18-54 16,19 18-16,-19-17 16,1 0-16,0-1 15,-1 1-15,-17-36 16,18-17-1,-18 0-15,-18-36 16,1 36-16,-1-36 16,18 1-1,-18 52-15,18 1 0,0-1 16,18 36 0</inkml:trace>
  <inkml:trace contextRef="#ctx0" brushRef="#br0" timeOffset="172481.1963">3510 18045 0,'0'0'15,"0"17"-15,18-17 0,-1-17 16,19-1-1,-36 0-15,17 1 0,-17-1 16,0 0-16,-17 1 16,-1 17-1,0 0-15,1 17 16,-1 1-16,18 0 0,-17-1 16,17 19-16,0-19 15,35 1-15,-18 0 16,1-1-16,17-17 15,1 18-15,-19-18 16,1 0-16,0 0 16,-1 0-16,-17-18 15,0 1-15,0-1 16,0 0-16,0 1 0,0-1 16,0 0-1,0 1-15,0-1 16,0 0-16,18 18 15,-1-17-15,1-1 16,-18 0-16,18 18 0,-1-17 16</inkml:trace>
  <inkml:trace contextRef="#ctx0" brushRef="#br0" timeOffset="172881.7618">3687 17463 0,'0'0'0,"17"17"16,18 54-1,-17-18-15,35 70 16,-18-52-16,18 17 15,-35-53-15,-1-17 0,1 17 16,0-35 0,-1-53-1,-17 18 1,36-18-16,-1 35 16,-17 18-16,52 0 15,-52 18-15,17 0 0,-17 17 16,-18 0-16,0-17 15,0 17-15,0 0 0,-36 1 16,1-19-16,18 1 16,-54 0-16,53-18 15,-17-36-15,17 19 16</inkml:trace>
  <inkml:trace contextRef="#ctx0" brushRef="#br0" timeOffset="174144.2882">3933 18362 0,'18'0'15</inkml:trace>
  <inkml:trace contextRef="#ctx0" brushRef="#br0" timeOffset="176730.1949">459 6668 0,'-18'0'31,"18"17"-15,-18 36-1,18-18-15,0 1 0,18 69 16,-18-16 0,35 87-16,-17-52 15,-18 17-15,35 158 16,-35-122-16,18 123 16,-18-177-16,0 89 15,0-142-15,0 72 16,-18-107-16,18 35 15,0-34-15,0-19 16,0 1 0</inkml:trace>
  <inkml:trace contextRef="#ctx0" brushRef="#br0" timeOffset="177492.764">159 6791 0,'0'0'15,"-36"18"-15,19-1 0,-1 1 16,18-36 31,18-17-47,-1 17 15,36-52-15,-35 35 16,35-36 0,-35 36-16,17-36 15,-35 53-15,18 1 16,-18-1-16,0 1 16,17 17-16,-17 17 15,18 1-15,35 70 16,-18-35-16,18 53 15,-35-53-15,17 0 16,-18-18-16,19 0 0,-19 0 16,54 1-16,-53-19 15</inkml:trace>
  <inkml:trace contextRef="#ctx0" brushRef="#br0" timeOffset="179774.4731">0 9543 0,'0'-18'16,"0"0"0,18 1-1,87 17 1,-69 0-16,-1 0 15,36 17-15,-54 1 16,1 35-16,-18-35 16,0 17-16,0-18 15,-18 19-15,1-19 0,17 19 16,0-19-16,0 19 16,17-1-16,1-17 15,35 17-15,-36-18 16,1 1-16,0 0 15,-18-1-15,-18 1 16,0 0-16,-34 17 16,-1-17-16,-36-1 15,54 1-15,0-18 0,17 0 16,18-18-16,18 1 16</inkml:trace>
  <inkml:trace contextRef="#ctx0" brushRef="#br0" timeOffset="180082.3231">494 9772 0,'-35'18'0,"70"-36"0,-70 53 15,35 1-15,0-19 16,53 18-1,-36-17-15,1 0 0,52-1 16,-52-17-16,0-17 16,-1 17-16,19-36 15,-36 19-15,0-1 0,0 1 16,0-19-16,-53 1 16,35 17-16,-17 1 15,17 17-15,-17-18 0,17 18 16,-17 0-16,53-18 31</inkml:trace>
  <inkml:trace contextRef="#ctx0" brushRef="#br0" timeOffset="180328.4766">741 9648 0,'0'53'15,"0"-106"-15,0 124 0,0-18 16,17 18-16,-17-36 15,18-18-15,0 19 16,17-19-16,-17-17 16,17-35-16,-17 0 15,17-36-15,-35 18 16,0-17-16,-18 34 16,-35 1-16,36 18 15,-54 17 1,36 17-16,0 18 0,17-17 15,0 17-15,1-17 16</inkml:trace>
  <inkml:trace contextRef="#ctx0" brushRef="#br0" timeOffset="181824.7791">476 10619 0,'0'0'15,"0"-18"-15,0 0 0,0 36 31,0 0-31,0 17 16,0 0-16,0 0 16,0 18-16,0 0 0,0 53 15,18-35-15,0 52 16,-18-70-16,0 18 16,0 52-16,0-70 15,17 88-15,-17-70 16,0-1-16,0 1 15,0 70-15,0-88 16,0 70-16,0-52 16,-17 70-16,17-70 15,0-1-15,-18 1 0,18-1 16,0 1-16,-18 70 16,18-71-16,-17 1 15,17 0-15,0 52 16,17-52-16,-17-1 15,18 1-15,-18-1 0,18 71 16,-18-70-16,0 70 16,0-70-16,0 17 15,0-18-15,0-17 0,0 88 16,0-88-16,17 18 16,-17-18-16,0 0 0,18 0 15,-18-1-15,0-16 0,0 52 16,0-35-16,0 35 15,0-53 1,-18 18-16,1 53 16,17-71-16,-18 71 15,18-71-15,0 1 0,0 17 16,-18 35 0,18-53-16,0 18 15,0 0-15,-17 0 0,-1 53 16,18-53-16,0 0 15,-18 17-15,18-17 0,0 0 16,-17 0-16,17 0 0,0 35 16,0-35-16,0-18 15,-18 18-15,18 18 16,0-18-16,0 35 16,0-35-16,-18 0 0,18 35 15,0-35-15,0-18 16,18 0-16,-18 1 0,0 34 15,0-35 1,18 36-16,-18-18 16,0-18-16,17-17 0,-17 17 15,0 18-15,0-35 16,0 17 0,0-18-16,18 19 15,-18-19-15,18 1 0,-18 0 16,0-1-16,0 19 15,0-1-15,0 0 16,0-17-16,0 35 16,0-36-16,0 36 15,0-17-15,17-1 16,-17 0-16,18-17 16,-18-1-16,0 1 0,18 17 15,-18-17-15,0 17 16,0-17-1,0 17-15,0-17 16,0-1-16,0 1 0,0 0 16,0-1-16,0 1 15,0 0 1,0-1 0,17-17-1,-17 18-15,18-18 16,-18-18-16,0 1 15,0-1-15</inkml:trace>
  <inkml:trace contextRef="#ctx0" brushRef="#br0" timeOffset="182158.1982">300 17868 0,'0'18'31,"18"17"-31,17 18 16,-18 0-16,1-18 15,17 1-15,-17 52 16,0-53-16,-1-17 0,19 17 15,-19-35 1,1 0-16,-1-18 0,1 1 16,-18-19-16,18 1 15,-1 0-15,1-18 0,0-18 16,-1 36-16,1 0 0,0 17 16,-1 18-16,-17-18 0</inkml:trace>
  <inkml:trace contextRef="#ctx0" brushRef="#br0" timeOffset="187507.9362">8520 6279 0,'0'-17'15,"-18"17"1,18-18 0,-18 18-1,1 0-15,-1 0 16,0 0-16,1 0 15,-19 0-15,1 0 0,0 18 0,0-18 16,-54 0-16,37 0 16,-1 0-16,-88 17 15,70-17-15,0 0 16,-17 0-16,18 0 0,-19 0 16,1 0-16,-88 18 15,105-18-15,-17 18 0,-88-36 16,88 18-1,-1 0-15,-105-18 16,88 1-16,-70 17 16,88 0-16,-71 17 15,89-17-15,-72 36 16,90-19-16,-37-17 16,54 0-1,0 0 1,52 18 15,-17 0-15,0-1-1,-17 1-15,17 0 16,0-1-16,0 1 0,-18 17 16,1 18-16,17-18 15,0 18-15,-18-17 16,18 52-1,0-53-15,-18 18 0,18 35 16,0 36 0,0-72-16,0 1 0,0 0 15,0 71-15,0-54 16,0 1-16,0-1 0,0 54 16,18-54-1,-18 1-15,0 0 0,0 52 16,0-52-16,18 52 15,-1-70-15,-17 70 16,0-70-16,0 71 16,0-54-16,0 72 15,0-72 1,-17 71-16,17-70 16,-18-1-16,0 1 0,18-1 15,-35 72-15,35-72 16,-18 71-1,1-70-15,-1-1 0,18 1 16,-18-1-16,1 1 0,-1 70 16,18-70-16,-17 70 15,17-71-15,0 1 16,0 70 0,0-70-16,0-1 0,0 1 15,0 87-15,0-16 16,0-54-16,0-18 15,0 1-15,0 88 16,0-89-16,17 71 16,-17-70-16,18-18 15,-1 88-15,-17-71 16,0 71-16,0-52 16,18 69-16,0-69 15,-1 69-15,-17-87 16,18-1-16,0 1 15,-1 53-15,-17-54 16,0 1-16,0-1 16,0 1-16,0-1 0,0 89 15,0-71-15,0-17 16,18-1-16,-18 1 0,0 70 16,0-70-16,18-19 15,-18 1-15,0 18 0,17-18 16,1 70-16,-18-70 15,0 18-15,17-18 0,1 88 16,-18-88-16,18 70 16,-1-70-1,1 53-15,-18-53 16,0 0-16,18 17 0,-18 1 16,0 70-16,0-70 15,0 87 1,0-69-16,0-19 0,0 54 15,-18-1 1,18-70-16,-18 0 0,18 0 16,0 35-16,0-53 15,0 1-15,18-19 16,-18 1-16</inkml:trace>
  <inkml:trace contextRef="#ctx0" brushRef="#br0" timeOffset="189659.7267">8255 6279 0,'0'-17'31,"35"-1"-15,-17 1-16,0 17 16,-1 0-16,36-18 15,-18 18-15,1-18 0,34 1 16,-17 17-16,-18-18 16,1 18-16,17-18 15,-36 18-15,19 0 0,34-17 16,-35 17-16,-17 0 15,17 0-15,-17 0 16,0 0 0,-18 17-16,0 1 0,0 17 15,17-17 1,-17 0-16,0-1 0,18 1 16,-18-1-16,17 19 15,-17-19-15,18 1 0,-18 0 16,0-1-16,18 19 15,-1-19-15,-17 18 16,18-17-16,0 17 0,-1 36 16,1-36-16,0 1 15,-18 16-15,17-16 0,1 17 16,0-18-16,-1 18 16,1-18-16,-18 18 0,17 53 15,1-53-15,0 53 16,-1-53-16,-17 17 15,18 1-15,0 52 16,-1-52-16,1 70 16,0-71-16,-1 71 15,-17-52-15,18-19 16,-1 89-16,1 0 16,-18-71-16,0 0 15,18 88-15,-18-87 16,0-1-16,17 212 15,-34-106 1,17 0 0,0-106-16,0 18 0,-18-18 15,0 106-15,18-106 16,-35 89-16,35-89 16,-17 0-16,17 0 15,-18 0-15,18 1 0,-18 105 16,18-106-16,0 18 15,-17-18-15,17 88 16,0-88-16,-18 89 16,18-107-16,0 19 15,0 69-15,0-87 16,0 17-16,0-17 0,18-1 16,-18 1-16,0 17 15,17-35-15,-17 35 0,0-17 0,0-1 16,0 1-16,-17 70 15,17-53-15,-18 71 16,0-89-16,18 18 16,0-17-16,0 0 0,0-1 15,18 71-15,-18-70 16,0 70 0,18-18-16,-18-52 15,0 0-15,0-1 16,0 1-16,0 17 0,0 53 15,0-53-15,0-17 16,0-1-16,0 18 0,0 54 16,0-90-16,0 90 15,0-72-15,0-17 16,0 18-16,-18 52 16,18-70-16,0 0 0,0 0 15,0 53-15,0-1 16,0-69-16,0-1 15,0 0-15,0 18 16,0-17-16,-18 16 16,18-34-16,0 0 15,0-1-15,18-17 0,-18 18 16,0 0-16,-18-18 31,18 17-15,-17-17-1,-1 18-15,0-18 16,1 18 0,-1-1-16,-17 1 15,17-18-15,-35 17 16,36 1-16,-36 0 16,17-18-16,1 17 15,0-17-15,17 0 0,-17 18 16,0-18-16,-53 0 15,52 0-15,-34 0 16,17 0-16,18-18 16,-18 18-16,0 0 0,0 0 15,-53 0-15,53 18 16,-70 0 0,52-1-16,0 1 0,19 0 15,-90-1-15,89-17 16,-17 0-16,-54 0 15,54 0-15,-54 0 16,54 0-16,-71 0 16,70 0-16,1 0 15,17 0-15,-18 0 0,-52 0 16,70 0-16,-53 0 16,53 0-16,18-17 15,-71-1 1,18 0-16,52 1 15,1 17-15,-18-18 0,-17 18 16,34-18-16,-16 18 16,34 0-16,0 0 15,-35-17-15,36 17 16,-36-18 0,35 0-16,18 1 15</inkml:trace>
  <inkml:trace contextRef="#ctx0" brushRef="#br0" timeOffset="190392.8983">7408 14993 0,'0'18'16,"18"-18"-1,0 0-15,-18 17 0,17-17 16,-17 36 0</inkml:trace>
  <inkml:trace contextRef="#ctx0" brushRef="#br0" timeOffset="190521.8057">7514 15275 0,'18'18'0,"-36"-36"0,53 36 31</inkml:trace>
  <inkml:trace contextRef="#ctx0" brushRef="#br0" timeOffset="190636.6119">7532 15575 0,'0'0'16,"-18"18"-16,18-1 0,18-17 15,-1 0 1</inkml:trace>
  <inkml:trace contextRef="#ctx0" brushRef="#br0" timeOffset="190738.382">7602 15787 0,'0'0'16,"0"35"-16,0-17 15</inkml:trace>
  <inkml:trace contextRef="#ctx0" brushRef="#br0" timeOffset="190860.706">7673 16069 0,'0'35'0,"0"-70"0,0 88 16,0-35-1</inkml:trace>
  <inkml:trace contextRef="#ctx0" brushRef="#br0" timeOffset="199325.0425">7408 16828 0,'-17'-18'16,"-1"18"0,0 0-1,1 0 1,-1 35-16,1-17 15,-19 35-15,36-18 16,0 36-16,0-19 16,0 37-1,0-54-15,36 53 16,-19-53-16,18 36 16,1-53-16,-1 35 15,-17-36-15,17 1 16</inkml:trace>
  <inkml:trace contextRef="#ctx0" brushRef="#br0" timeOffset="203006.7825">7938 17674 0,'-18'0'16,"18"-17"-16,-18 17 15,18 17 32,18-17-31,0 18-16,-1-18 0,1 17 15,17-17 1,-17 0-16,17-17 16,-17 17-16,-1 0 15,-17-18-15,18 18 0,-18-17 32,0-1-32,18 0 15,-18-17-15,0 17 16,0-17-1,0 17-15,-18 1 16,0-1 0,1 18-16,-1-17 15,-17 17 1,17-18-16,0 18 0,1 0 0,-18 0 16,-1 0-1,19 18-15,-1-18 0,0 17 16,-17 18-16,35-17 15,-18 17-15,18 36 16,0-53-16,0 17 16,0 0-16,0 0 0,18 1 15,0 17-15,-1-18 16,19 18-16,-19-36 16,36 19-16,-35-19 15,52 1-15,-52 0 16,35-18-1,-18 0-15,-17 17 16,-1-17-16,1 0 16,-18 18-16,-18-18 15,1 18 1</inkml:trace>
  <inkml:trace contextRef="#ctx0" brushRef="#br0" timeOffset="204230.7038">8396 17956 0,'18'0'32,"-1"0"-17,1 0 1,17 0-16,-17 0 15,0 0-15,-1-17 0,1 17 16,0 0 0</inkml:trace>
  <inkml:trace contextRef="#ctx0" brushRef="#br0" timeOffset="204602.1927">8396 17974 0,'0'0'16,"0"18"-16,-18-1 15,18 1-15,18 17 16,-18-17 0,0 0-16,35 17 15,-17-18-15,17 1 16,-17-18-1,17 35-15,-17-35 16,0 36-16,-18-19 16,0 1-16,17-18 15,-17 18-15,-17-1 0,-1 1 16,0-18-16,1 0 16,-1 17-16,0-17 0,1 0 15,-36-17-15,35-1 16,0 18-1,18-17-15,18 17 16,0-18 0</inkml:trace>
  <inkml:trace contextRef="#ctx0" brushRef="#br0" timeOffset="205198.2713">8714 18009 0,'0'0'16,"-18"0"-16,18 18 0,-18-18 16,36 0-16,0 0 15,-1 0 1,19 0-16,-1 0 0,-18 0 15,36 0-15,-35 0 16,0 18-16,-18-1 16,0 19-16,0-19 0,-18 1 15,0 17-15,1-17 16,-19 35-16,1-18 16,35-17-1,35-1 1,-17-17-16,17 18 0,1-18 0,-19 17 15,19-17-15,-19 18 16,1 0-16,-36 17 16,1-17-16,-19-1 15,-17 1-15,18-18 16,0 18-16,-18-18 16,35 0-16,1-18 15,17 0-15,17 1 16,19-19-16,-1 36 15,-18-17-15</inkml:trace>
  <inkml:trace contextRef="#ctx0" brushRef="#br0" timeOffset="205615.2857">9137 18115 0,'0'-17'15,"-18"17"1,1 17 0,-1 1-16,0-1 15,18 19-15,-17-1 16,17-17-16,17-1 16,-17 1-16,18-18 15,0 0-15,17-18 16,-17 1-16,-18-1 0,35 0 15,-35 1-15,18-1 16,-18 0-16,0 1 0,0-1 16,0 36 15,17-1-15,-17 1-16,0 0 0,18 17 15,-18-17-15,0 35 16,17-18-16,-17-18 15,0 1-15,0 0 0,0-1 16,0 1-16,18-18 16</inkml:trace>
  <inkml:trace contextRef="#ctx0" brushRef="#br0" timeOffset="205859.9375">9543 18045 0,'0'53'16,"0"-106"-16,0 158 0,0-69 0,0 34 15,0-17-15,0-18 16,0 18-16,-18 0 0,18 0 16,0-18-16</inkml:trace>
  <inkml:trace contextRef="#ctx0" brushRef="#br0" timeOffset="210475.6414">13494 6121 0,'0'0'0,"-18"0"47,0 0-47,1 0 15,-18 0-15,17 0 16,-53 0-16,36 0 15,-71 17 1,0-17-16,36 0 16,-1 0-16,-70 0 15,53-17-15,-88-1 16,70 18-16,-88-18 16,106 18-16,-18 0 15,18 0-15,-1-17 0,1 17 0,-53 0 16,70 0-1,1 0-15,-1 0 16,18-18-16,-17 18 0,17 0 0,18 0 16,-18 0-16,0 0 15,35 0-15,1 0 0,-1 0 16,18 18 15,0-1-31,0 1 16,-18 17-16,18-17 15,-17 35-15,17-35 16,-18 34 0,18-34-16,0 53 15,-18-54-15,18 19 16,0-1-16,0 0 0,0 0 0,0 1 16,0 17-16,0 35 15,0-53-15,-17 89 16,17-72-16,0 1 15,0 18-15,0-1 0,-18 1 16,0 70-16,18-70 16,0-1-16,0 18 0,-17-17 15,17 88 1,0-71-16,17-17 0,-17 17 16,0-18-16,18 1 0,0 70 15,-18-71-15,17-17 16,-17 18-16,0 17 0,0-17 15,0 87-15,0-69 16,0 69 0,-17-69-16,17 87 15,0-88-15,-18 0 16,18 1-16,-18-1 0,1 106 16,-1-88-16,1 88 15,17-89-15,0 72 16,0-89-16,0 0 15,0 0-15,0 106 16,0-105-16,0-1 0,17 0 16,-17 18-16,0 0 15,18 0-15,-18-1 0,0 1 16,17 0-16,-17 18 0,18 87 16,0-123-16,-18 18 15,17-18-15,19 106 16,-36-105-16,17-1 15,19 212 1,-1-89-16,-35 1 16,0-106-16,0 106 15,0-124-15,0 0 16,18 0-16,-18 18 16,0-18-16,0 0 0,17 89 15,-17-89-15,0 88 16,-17-87-16,-1 87 15,18-88-15,0 0 16,-18 53-16,18-52 16,0-19-16,0 1 0,0-1 15,0 1-15,-17-1 16,17-17-16,0 18 0,-18-18 16,18 17-16,0-34 0,-18 17 15,18-1-15,-17 19 16,17-36-16,0 1 15,0-1-15,0-18 16,0 1-16,17 35 16,-17-35-16,18-1 0,-18 19 15,0-19 1,-18 1 0,36-18 30,0 0-30,-1-18 0</inkml:trace>
  <inkml:trace contextRef="#ctx0" brushRef="#br0" timeOffset="212260.6608">13423 6297 0,'-17'18'15,"34"-36"-15,-34 53 16,34-35 0,54-17-1,-54-1-15,36 0 16,36-17-16,-37 18 16,54 17-1,-70 0-15,16 0 0,1 0 16,0 0-16,0 0 15,-18 17-15,-17-17 0,0 18 16,-18-1 0,17 1-16,-17 0 15,0 17-15,0 18 16,0 35-16,0-53 16,0 18-16,0 53 15,18-53-15,0 0 16,-1 0-16,19 70 0,-19-52 15,36 52 1,-35-52-16,35 88 16,-18-89-16,18 107 15,-18-89-15,0 18 16,-17-18-16,17 0 0,18 124 16,-17-124-16,-19 0 15,18 18-15,-17-18 0,35 124 16,-35-106-16,-1-1 15,1 125-15,0-107 16,-18-17-16,0 18 0,17-1 16,-17 1-16,18 140 15,0-140-15,-18-1 16,17 1-16,1 122 16,-1-122-16,1-18 15,0 17-15,-18 1 0,17-1 16,-17 1-16,0 105 15,0-106-15,0 107 16,0-107-16,0 124 16,0-123-16,18-1 15,-18 1-15,0-1 0,0 106 16,-18-105-16,1 105 16,-1-123-16,-17 141 15,17-141-15,-35 141 16,36-141-16,-36 140 15,35-140-15,0 0 16,-17 106 0,0-106-16,17-18 0,-17 18 15,17-1-15,-17-16 0,-18 122 16,18-105-16,17-18 16,1 18-16,-1-18 0,-17 71 15,17-88 1,0-1-16,1 71 15,-1-88-15,0 53 16,1-53-16,17 53 16,-18-71-16,18 36 15,0-36-15,0 0 16,0 1-16,0-19 0,0 36 16,0-35-16,0-1 15,0 1-15,-17 0 16,17-1-1,0 1 17,-18-18-17,0 0-15,1 0 16,-1 0-16,-35 0 16,35 0-1,1 0-15,-71-18 0,52 18 16,-70 0-1,36-17-15,-54 17 16,54-18-16,-71 0 16,53 18-16,17-17 15,-17-1-15,0 0 0,-18 18 0,-88-17 16,106 17 0,-124 0-16,106 0 15,0 0-15,18 0 0,-18 0 16,18 0-16,-88-18 15,105 18-15,1 0 0,-1-17 16,-35-1 0,71 0-16,0 1 0,17-1 15,0-35-15,18 18 16,0 17-16</inkml:trace>
  <inkml:trace contextRef="#ctx0" brushRef="#br0" timeOffset="212493.8775">12541 15187 0,'0'0'0,"-17"0"0,34 18 32,-17-1-17</inkml:trace>
  <inkml:trace contextRef="#ctx0" brushRef="#br0" timeOffset="212628.236">12612 15646 0,'0'0'16,"-18"35"-16,18-17 0,18-18 15</inkml:trace>
  <inkml:trace contextRef="#ctx0" brushRef="#br0" timeOffset="212743.5425">12612 15910 0,'0'0'16,"-18"53"-16,36-35 15</inkml:trace>
  <inkml:trace contextRef="#ctx0" brushRef="#br0" timeOffset="212862.358">12700 16351 0,'0'0'16</inkml:trace>
  <inkml:trace contextRef="#ctx0" brushRef="#br0" timeOffset="217243.1625">12312 17886 0,'-18'17'15,"36"-34"-15,-36 52 0,36-17 0,0-1 16,17 1-16,0-18 15,36 18-15,-36-36 16,0 18-16,-17-18 0,17 1 16,-17-1-16,17 0 15,-35-17-15,18-18 16,-18 36-16,-36-36 16,1 35-16,18-17 0,-54 0 15,18 17 1,18 18-16,0-18 0,-1 18 15,-52 36-15,35-1 16,35 0-16,-17 18 16,35-18-16,0 36 15,0-36-15,35 36 16,-17-18-16,17-18 16,1-17-16,-1 17 15,53 0-15,-35-17 16,-18-18-16,1 17 0,-1-17 15,18 18-15,-36-18 16,19 0 0,-36 18-16</inkml:trace>
  <inkml:trace contextRef="#ctx0" brushRef="#br0" timeOffset="218214.5978">13141 18115 0,'0'-17'15,"-18"17"1,1 0 0,-1-18-1,0 18-15,1 0 0,-18 0 16,17 18-1,0-18-15,1 17 0,-1 1 16,0 17-16,-17 0 16,35-17-16,0 35 15,18-35-15,17-1 16,-17-17-16,35 0 16,-36 0-16,18-17 15,-17-1-15,0-35 16,-18 35-16,0 1 15,0-36-15,0 35 16,0-17-16,-18 17 16,18 36-1,0 52 1,18-34-16,-18-1 16,17 53-16,-17-35 15,18 0-15,0-18 16,-1 1-16,-17-19 15,18-17 1</inkml:trace>
  <inkml:trace contextRef="#ctx0" brushRef="#br0" timeOffset="219117.5077">13370 18203 0,'-17'0'0,"-1"18"15,0-18 1,1 18-16,-1-1 15,18 1-15,18 17 16,-1-17-16,36 35 16,-35-36-16,52 36 15,-52-17 1,35-1-16,-35-18 16,-18 19-16,0-19 15,-18 1-15,0 0 0,1-1 16,-36 1-16,35-18 15,1 0-15,-1-18 16,0-17-16,18 17 16,18-52-16,0 52 15,-1-17-15,18 0 0,-17-1 16,0 1-16,-1 0 0,1 17 16,-18 1-16,0-19 15,-18 19-15,-17-1 16,0 18-16,-18-18 15,35 18-15,-17 0 16,35-17 0,18 17-1,17-18-15</inkml:trace>
  <inkml:trace contextRef="#ctx0" brushRef="#br0" timeOffset="219462.925">13670 18186 0,'18'0'31,"-1"0"-31,1-18 0,17 18 16,-17 0-16,0 0 0,-1 0 15,19 0-15,-19 0 16,-34 0-1,-1 18 1</inkml:trace>
  <inkml:trace contextRef="#ctx0" brushRef="#br0" timeOffset="219786.2849">13758 18203 0,'0'0'0,"-17"18"0,17 35 15,0-18-15,0-17 16,-18 17-16,18 0 0,0-17 0,0 0 16,18-1-16,-18 1 15,17-18-15,1 0 16,0 0-16,-1 0 0,1 0 16,35 0-16,-36 18 15,19 17-15,-36-18 16,0 19-1,0-19-15,-36 19 16,19-19-16,-1 1 16,-17-18-16,0 0 15,17-18 1,18 1 0,18-19-1</inkml:trace>
  <inkml:trace contextRef="#ctx0" brushRef="#br0" timeOffset="220319.4688">14076 18221 0,'-18'0'15,"18"-18"-15,18 18 16,17-17-16,0 17 15,18 17-15,-17-17 16,-19 18-16,1 0 16,0 35-16,-18-36 15,-18 36-15,18-35 16,-18 35-16,1-36 16,-1 19-16,18-19 15,18-17 1,17 18-1,0-1-15,-17-17 0,17 36 16,-17-36-16,-1 17 16,-17 1-16,0 0 0,-35-1 15,17 1-15,1 0 16,-36-1 0,18-17-16,-18 18 15,35-18-15,0 0 0,18-18 16,-17 1-16</inkml:trace>
  <inkml:trace contextRef="#ctx0" brushRef="#br0" timeOffset="243681.4778">25770 3246 0,'-17'0'15,"-1"-18"1,18 0-16,-17 18 15,17-35-15,0 17 16,-18 1-16,18-19 16,0 1-16,0 18 15,0-19-15,-18 19 0,18-36 16,0 35-16,0 0 16,0 1-16,0-1 0,36-17 15,-19 17-15,18 1 16,1-1-16,-1 0 0,18 1 15,0-1-15,88-17 16,-53 17-16,18 18 16,123-35-16,-88 17 15,0 1-15,18 17 16,0-18-16,35 18 0,0-18 0,194 1 16,-194-1-16,0 0 15,124 1 1,-177 17-16,0 0 0,-35 0 15,0 0-15,88 35 16,-106-35-16,0 18 16,0-18-16,-17 0 0,52 0 15,-88 0-15,18 0 16,-35 17-16,0-17 0,17 0 16,-17 0-1,-18 18-15,17-18 16,-17 18-1,0-1-15,0 18 16,0-17-16,0 70 16,-17-35-16,17 0 15,-18 18-15,18-18 0,0 52 16,0-52-16,0 36 16,0-72-16,0 18 0,0 1 15,-18-36 1</inkml:trace>
  <inkml:trace contextRef="#ctx0" brushRef="#br0" timeOffset="243987.2938">29580 3246 0,'0'0'16,"18"52"-16,0-16 0,-1-19 0,1 19 15,17 17 1,-17-36-16,52 1 16,-52-18-16,17 0 0,36-35 15,-53 17-15,52-17 16,-52 17-16,35-35 15,-36 35-15,19-17 16,-36 18-16,17 17 16,-34-18-1</inkml:trace>
  <inkml:trace contextRef="#ctx0" brushRef="#br0" timeOffset="244598.9173">25277 3016 0,'0'0'15,"17"0"-15,1 18 0,17 35 16,-17-18-16,-1 0 16,54 54-1,-36-37-15,0-34 0,18 17 16,0-17-16,-17 0 0,69-18 16,-34-18-1,-18-17-15,0-1 0,17-16 16,-17-1-16,0 0 0,18-53 15,-36 53-15,-17 18 16,17-18-16</inkml:trace>
  <inkml:trace contextRef="#ctx0" brushRef="#br0" timeOffset="271537.6039">31803 6544 0,'0'-18'31,"18"18"-15,-1 0 0,1-17-16,17 17 15,-17 0 1,35 0-16,-18 0 16,0 0-16,36 17 15,-36 1-15,0 0 0,1-1 16,34 19-1,-35-19-15,-17 1 0,0 17 16,-1-17-16,1 17 0,0 18 16,-18-18-16,0-17 15,0 17-15,0 0 0,0 1 16,-18 17-16,18-18 16,0 0-16,-18 18 0,18 35 15,0-52-15,-17 69 16,17 1-1,0-53-15,0 0 16,0 18-16,0-18 0,0 70 16,0-70-16,17 88 15,-17-88-15,18 18 16,17 52-16,-17-70 16,17 53-16,0-53 15,18 35-15,0 0 16,-17-70-16,34 35 15,-52-36 1,35 19-16,-36-19 16,36 18-16,-35-35 15,0 0-15,-1 0 16,1 0 0,-18-17-16,-35-1 15,17 18-15,0 0 16,-35 0-16,36 0 15,-19 0-15,19 0 0,-36 18 16,18-18-16,17 0 16,-17 35-1,35-17-15,-18 17 16,18-17-16,0-1 0,0 19 16,18 16-16,-18-16 15,17-19-15,-17 19 0,0 34 16,-17-17-16,17-18 15,-18 1-15,18 17 16,-18-18-16,1 53 16,17-35-16,-18 0 0,18 35 15,-18-35-15,18 0 16,0 35 0,0-35-16,0 0 0,0 0 15,0 17-15,0 36 16,0-35-16,0 52 15,0-52-15,-17 52 16,17-52-16,-18 52 16,1-52-16,-1 70 15,0-70-15,1 87 16,-1-87-16,0 88 16,1-89-16,-19 89 15,36-71-15,-35 71 16,35-89-16,0 1 15,0 17-15,-17 71 16,17-88-16,0-1 16,0 1-16,0-1 0,0 89 15,17-89-15,1 72 16,-18-72 0,17 1-16,1-1 0,0-17 15,-1 18-15,1-1 0,17-17 16,18 71-16,-35-54 15,35 36-15,-36-53 16,19 70-16,-19-70 16,1 53-1,0-35-15,-1-18 0,1 0 16,0 0-16,-18-1 0,35 54 16,-35-70-16,17 16 15,1-16-15,-18-1 0,0 53 16,0-53-16,0 36 15,0-36 1,0-17-16,0 17 0,-18 1 16,18-1-16,-35 0 15,18-17-15,-36 17 16,35-17 0,-17-1-16,-36 1 15,36 0-15,-53-1 16,52-17-16,19 18 0,-36-18 15,0 0 1,18 0-16,-1 0 16,19 17-16,-54-17 15,36 0-15,17 0 0,-17 18 16,0-18-16,-18 0 16,35-18-16,-17 18 0,17-17 15</inkml:trace>
  <inkml:trace contextRef="#ctx0" brushRef="#br0" timeOffset="278105.8763">30639 16157 0,'17'18'15,"-17"0"-15,18 34 16,0 1-16,-1 0 16,1 0-16,17 71 15,-17-54-15,0 1 16,-1-18-16,-17 0 0,0 35 16,-17-35-16,17-18 15,-18-17-15,-17-1 0,17-17 16,-17 0-16,17 0 0,-35-17 15,-17-54 1,34 36-16,1-18 0,0 0 16,17-18-16</inkml:trace>
  <inkml:trace contextRef="#ctx0" brushRef="#br0" timeOffset="278262.2945">30586 15946 0,'17'17'15,"1"18"1</inkml:trace>
  <inkml:trace contextRef="#ctx0" brushRef="#br0" timeOffset="278600.1917">30903 16298 0,'18'53'16,"-36"-106"-16,54 142 0,-36-54 0,35 18 15,-17-18-15,-1-17 16,1-18-16,-1 0 15,1-36 1,0 1-16,-18 0 0,0 17 16,17-17-16,-17 0 0,0-18 15,0 35-15,18 18 16,0 18 0,-18 35-1,0-18-15,0 0 0,17 0 16,-17-17-16,18 35 15,0-35-15,-1-18 16,1 0-16,-1-18 16</inkml:trace>
  <inkml:trace contextRef="#ctx0" brushRef="#br0" timeOffset="278749.5878">31380 16281 0,'17'53'16,"-34"-106"-16,52 141 0,-35-70 0,35 34 16,-17-34-16,-18 0 15,17 17-15</inkml:trace>
  <inkml:trace contextRef="#ctx0" brushRef="#br0" timeOffset="278893.9761">31397 16087 0,'0'0'0,"18"0"0,0 17 16</inkml:trace>
  <inkml:trace contextRef="#ctx0" brushRef="#br0" timeOffset="279267.972">31538 16369 0,'0'0'15,"0"70"-15,0-34 16,18-1-16,0-17 0,52 17 15,-17-17-15,-18-18 16,18-18-16,-17 0 0,-1 1 16,18-36-1,-36 35-15,-17-17 0,0-18 16,0 35-16,0 1 16,-17 17-16,-1 0 0,-17 0 15,17 17-15,-17 36 16,35-18-16,18 1 15,-1-1-15,54 18 16,-36-35-16,53-1 16,-52-17-16,16 0 15,-16 0-15,-19 0 0,1-17 16,-18-1 0</inkml:trace>
  <inkml:trace contextRef="#ctx0" brushRef="#br0" timeOffset="282448.4237">29968 17762 0,'18'36'0,"0"52"16,-18-18-1,17-17-15,1 71 16,0-54-16,-1-17 0,-17 35 16,0-70-16,0 53 15,-17-54-15,-1 1 16,-17-18-16,-1 0 16,19 0-1,-36-53-15,18 35 16,-1-17-16,19 0 0,-36-71 15</inkml:trace>
  <inkml:trace contextRef="#ctx0" brushRef="#br0" timeOffset="282576.8372">29827 17533 0,'36'-35'16,"-19"35"-16,19-18 15,-19 18-15</inkml:trace>
  <inkml:trace contextRef="#ctx0" brushRef="#br0" timeOffset="283070.882">30286 17639 0,'0'18'16,"0"-1"-16,0 18 0,0 1 15,18-19-15,-18 19 0,17 34 16,1-35-16,0 1 16,-18-19-16,17 1 0,18 0 15,-17-18-15,0-18 16,-1 0-1,1-17-15,-18 17 0,0 1 16,0-18-16,0 17 0,0-35 16,0 35-16,0 1 15,0 34 1,0 19 0,18 17-16,-1 17 15,1-52-15,0 17 16,-1-17-16,1-1 0,17-17 15</inkml:trace>
  <inkml:trace contextRef="#ctx0" brushRef="#br0" timeOffset="283232.6675">30745 17851 0,'0'35'15,"0"-70"-15,0 105 0,17-52 0,-17-1 0,0 1 16,18 0-16,0-1 16,-1-17-1</inkml:trace>
  <inkml:trace contextRef="#ctx0" brushRef="#br0" timeOffset="283371.5367">30762 17480 0,'0'18'15,"18"-1"-15</inkml:trace>
  <inkml:trace contextRef="#ctx0" brushRef="#br0" timeOffset="284099.9746">31186 17692 0,'-18'0'16,"36"0"-16,-54 17 0,19 36 15,-1-17-15,0 17 16,18-18-16,0 0 16,18-17-16,-18 17 0,53 0 15,-35-17 1,70-18-16,-53 0 16,18 0-16,0-18 0,17-17 15,-34 17-15,-19 1 16,-17-1-1,0 0-15,-17 18 16,-1 0-16,-17-17 16,0 17-16,-18 17 15,35 1-15,-17 17 16,17-17-16,18 0 16,0-1-16,18 1 0,52 17 15,-17 1-15,35-19 16,-35-17-16,0 18 15,0-18-15,0 0 16,-35 0-16,-1 0 0</inkml:trace>
  <inkml:trace contextRef="#ctx0" brushRef="#br0" timeOffset="317072.8567">7726 18627 0,'-18'0'31,"18"17"-31,18-17 31,-1 18-15,1-18 0,35 35-16,-18-35 15,18 18-15,0-18 16,0 18-16,88-18 0,-70 0 15,87 0 1,-69 0-16,87 0 16,-70 0-16,88-18 15,-106 18-15,71 0 16,-89 0-16,19 18 16,-54-1-16,-17 1 0,-1 17 15,-17-17 1,-17-18-1</inkml:trace>
  <inkml:trace contextRef="#ctx0" brushRef="#br0" timeOffset="317883.9248">12118 18715 0,'0'0'15,"-18"0"-15,18 18 31,18-18-15,52 17 0,-17 1-16,0-1 15,106 1-15,-53 0 16,123-1 0,-105 1-16,17-18 0,176 0 15,-158 0-15,-18 0 16,124-18-16,-159 18 15,-1 18-15,-34 0 0,35 17 16,-71 0-16,-17 0 16,-18-17-16,-18 0 15,0-1 1,-17-17-16</inkml:trace>
  <inkml:trace contextRef="#ctx0" brushRef="#br0" timeOffset="332566.916">3704 6703 0,'0'-18'32,"35"-17"-17,1 0-15,34-36 16,-17 36-16,18-18 16,-36 18-16,18-1 15,-18 36-15,-17-17 16,0 17-16</inkml:trace>
  <inkml:trace contextRef="#ctx0" brushRef="#br0" timeOffset="332884.261">3775 6332 0,'0'0'16,"-18"36"-16,0-1 0,-34 35 16,34-34-16,0-1 15,1 0-15,17 1 0,-18-1 16,18-17-1,71-18 1,-36-18-16,35 18 16,-34-18-16,-1 18 0,-17 0 15,17 18 1,-18-18-16</inkml:trace>
  <inkml:trace contextRef="#ctx0" brushRef="#br0" timeOffset="333444.6823">3616 8872 0,'18'-17'15,"35"-19"1,-18 1-16,53-35 16,-35 17-16,-18 17 0,18 1 15,-18 18-15,-17-19 0,0 19 16,17-1-16</inkml:trace>
  <inkml:trace contextRef="#ctx0" brushRef="#br0" timeOffset="333722.3751">3687 8608 0,'-53'70'15,"106"-140"-15,-124 193 0,36-87 16,-1 34-16,19-52 16,17 17-16,17-35 15,19 0-15,-1 0 0,18-18 16,53-17-16,-53 0 15,35 0 1,-53 35-16,-17-18 16,-1 18-16</inkml:trace>
  <inkml:trace contextRef="#ctx0" brushRef="#br0" timeOffset="334272.8375">3634 11483 0,'17'0'15,"1"-18"1,0 18-16,-1-17 0,71-36 16,-52 17-16,52-16 15,-53 16-15,0 19 16,-17-1-16,17 18 0,-17-18 16</inkml:trace>
  <inkml:trace contextRef="#ctx0" brushRef="#br0" timeOffset="334551.6448">3722 11289 0,'-35'53'15,"70"-106"-15,-106 123 0,36-34 16,0 17-16,17-18 16,18-17-16,-18 17 15,18-18-15,36 19 16,-1-36-16,36 0 16,-19-18-16,-16 0 15,34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22:36:47.2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25523 3193 0,'-17'-18'15,"34"0"1,54-17-16,-18 35 15,70-18 1,-70 18-16,0 0 0,-17 0 16,-1 18-16,-18 35 15,-17-18-15,-17-17 16,-1 17-16,-17 18 0,17-18 16,-35 36-16,53-36 15,0 1-15,18-1 0,53 18 16,-36-36-16,0 1 15,18 0-15,-18-1 0,18 1 16,-35 17-16,17-17 0,-17-1 16,-18 19-1,0-19-15,-53 19 16,18-36-16,-1 17 16,1-17-16,-71 0 0,71 0 15,-36-17-15,54 17 16</inkml:trace>
  <inkml:trace contextRef="#ctx0" brushRef="#br0" timeOffset="420.1176">26652 3351 0,'-53'0'16,"106"0"-16,-123 18 0,35 17 15,-1 36-15,36-36 16,0 18-16,18 35 15,35-35 1,53-18-16,-71-17 16,88-18-16,-70-18 15,-17 1-15,17-1 0,-18-17 16,-18 17-16,1-70 16,-18 53-16,-18 0 15,-52-54-15,35 72 16,-71-19-16,53 19 15,-18 17-15,36 0 16,17 35 0,18-17-16</inkml:trace>
  <inkml:trace contextRef="#ctx0" brushRef="#br0" timeOffset="724.9277">27234 3457 0,'-17'36'0,"34"-72"0,-52 89 15,35-18-15,-17-17 0,52 70 16,-18-52-16,19-1 16,-1 0-16,18-17 15,53-1-15,-53-17 16,53-17-16,-54-1 15,1-52-15,-35 34 16,-18 1-16,0 0 16,-71-71-16,19 71 15,-54-36-15,53 36 16,-53 17-16,53 18 16,-35 35-1</inkml:trace>
  <inkml:trace contextRef="#ctx0" brushRef="#br0" timeOffset="5934.8158">28258 3228 0,'17'53'0,"1"-18"16,-1 36 0,-17-36-16,18 36 15,0-36-15,-1 18 16,-17-36-16,18 1 15,-36-36 1,1-17 0,17 17-16,-18-52 15</inkml:trace>
  <inkml:trace contextRef="#ctx0" brushRef="#br0" timeOffset="6157.9087">28275 3193 0,'18'-18'15,"-36"36"-15,71-36 0,-35 18 0,70 18 16,-35-1-16,0 1 16,0 17-16,35 53 15,-71-52-15,19 17 0,-19 35 16,-17-53 0,0 0-16,-17 1 15,-19-19-15,1 1 0,-35 17 16,34-35-16,-34 0 15,35 0-15,17 0 16</inkml:trace>
  <inkml:trace contextRef="#ctx0" brushRef="#br0" timeOffset="7075.374">27199 4463 0,'0'17'16,"35"54"0,-17-18-16,0 106 15,-1-71-15,-17 0 16,0 0-16,0 18 0,0-18 15,0 71-15,0-71 16,0 18-16,0-53 16,0 0-16,0-36 15,0 1-15,-17-18 16,17-18-16</inkml:trace>
  <inkml:trace contextRef="#ctx0" brushRef="#br0" timeOffset="7352.4414">27093 5168 0,'18'53'16,"-36"-106"-16,36 141 0,0-35 0,17 53 15,-17-53-15,17 18 16,0-18-16,36 52 15,-18-87-15,35 17 16,-35-35-16,-18 0 16,18-17-16,-18-1 0,18-53 15,-35 36-15,-1 0 16,1-18-16,-18 18 0,18 17 16,-18-17-16,-18 17 15</inkml:trace>
  <inkml:trace contextRef="#ctx0" brushRef="#br0" timeOffset="9794.1522">26106 6385 0,'-18'-17'16,"0"17"-16,36-18 16,0 18-1,-1 0 1,71 0-16,-52 18 15,-1 17-15,36 18 16,-36-18-16,0 36 16,-35-36-16,0 0 0,-35 18 15,-18 35 1,18-52-16,-1-1 0,-17 18 16,36-18-1,34-17 1,54 17-1,-18-35-15,70 0 0,-34 0 16,-1 0 0</inkml:trace>
  <inkml:trace contextRef="#ctx0" brushRef="#br0" timeOffset="10193.7139">27005 6526 0,'0'71'16,"0"-142"-16,0 177 0,18-18 15,-18-35-15,17 0 0,1-17 16,35 34 0,-18-35-16,-17-35 0,0 18 15,-18-36 1</inkml:trace>
  <inkml:trace contextRef="#ctx0" brushRef="#br0" timeOffset="10461.4273">27005 6403 0,'71'-18'0,"-142"36"0,195-36 16,-19 54-16,-34-1 16,0 0-16,-1 0 0,18 71 15,-52-53 1,-1 0-16,-35 0 0,0 35 15,-35-53-15,-54 36 16,19-53-16,-71-1 16,70-17-16,1 0 15,17 0-15,0 0 16,0 0-16</inkml:trace>
  <inkml:trace contextRef="#ctx0" brushRef="#br0" timeOffset="17907.6221">14129 15522 0,'-18'0'16,"36"0"-16,17 18 15,-17-18-15,52 0 16,-34 0 0,69 0-16,-52-18 15,35 1-15,-35 17 16,-17-18-16,-1 18 0,-17 0 15,-1 0-15,-17-18 0</inkml:trace>
  <inkml:trace contextRef="#ctx0" brushRef="#br0" timeOffset="18188.8691">14446 15169 0,'0'-17'16,"0"34"-16,0 19 16,0 17-16,0 52 15,0-34-15,0 70 16,0-70 0,0-18-16,36 70 15,-19-70-15,1-18 0,-1 1 16,1-1-16,17-18 15,-17 1-15,17-18 0,-17 0 16,17 0-16,0 0 16,1-18-16,-1 1 0,36-18 15</inkml:trace>
  <inkml:trace contextRef="#ctx0" brushRef="#br0" timeOffset="18418.7339">15117 15663 0,'17'0'15,"1"18"-15,-1-18 0,36 0 16,-17 0-1,-1 0-15,0 0 16,-17 0-16,-1 0 16,1 0-16</inkml:trace>
  <inkml:trace contextRef="#ctx0" brushRef="#br0" timeOffset="19076.4846">16034 15205 0,'-36'-36'15,"19"19"-15,-18-1 16,17 18-16,-17 0 15,17 18-15,0 17 0,-17-17 16,17 17-16,1 53 16,17-53-16,17 36 15,19-36-15,-1 1 0,36 17 16,-36-36-16,53 18 16,-70-17-1,17 17-15,-35-17 0,0 0 16,0 17-16,-18-17 0,-17-1 15,-36 18-15,36-17 16,-53 0 0,17-1-16,36-17 15,35-17-15,0-1 16,18 0-16</inkml:trace>
  <inkml:trace contextRef="#ctx0" brushRef="#br0" timeOffset="19549.2403">16369 15434 0,'0'71'16,"0"-142"-16,0 195 0,0-89 16,0 18-16,18 0 0,-1 52 15,1-69-15,-1 17 16,-17-36-16,0-34 31,0-1-31,-17-53 16,-1 19-16,1-37 15,17 19-15,0 17 16,17 0-16,1 0 16,-1 53-16,1 0 0,0 18 15,-18 17-15,17 0 16,1 18-16,17 35 15,-17-35-15,17 35 16,0-52-16,-17-19 16,0 19-16,-1-36 0,-17 17 15,18-17-15,0 0 0,-1-35 16,1 0-16,-18-36 16,0 18-16,-18-53 15,1 54-15,-1-37 16,0 54-16,18 17 15,0 1-15,18 34 32,0-17-17</inkml:trace>
  <inkml:trace contextRef="#ctx0" brushRef="#br0" timeOffset="19759.3947">16969 15434 0,'0'0'0,"17"18"0,1-1 16,0 36 0,-18-17-16,0 16 15,0 1-15,0-17 0,0 69 16,17-69-16,1-1 16,35 0-16,-36-17 15,19-18-15,17-18 16,-18 18-16,18-35 15</inkml:trace>
  <inkml:trace contextRef="#ctx0" brushRef="#br0" timeOffset="19915.8105">17110 15769 0,'0'0'15,"35"0"-15,0 0 0,1 0 16,34-17-1,-35 17-15,18-18 16,-17 18-16,-36-18 16</inkml:trace>
  <inkml:trace contextRef="#ctx0" brushRef="#br0" timeOffset="20054.1784">17110 15505 0,'0'0'15,"70"-18"-15,-34 0 0,16 18 0,54-35 16,-53 35-16,18-18 16,-54 1-1</inkml:trace>
  <inkml:trace contextRef="#ctx0" brushRef="#br0" timeOffset="31938.676">15134 4710 0,'0'-18'31,"-17"18"47,-1 0-62,0-18-1,1 18-15,-1 0 0,0 0 0,-35-17 16,18 17 0,-35 0-16,34 0 15,-17 17-15,-17 1 16,17 0-16,-35 17 15,52 0-15,-34 18 16,35-18-16,17 1 16,0-1-16,-17 53 15,17-53-15,1 71 16,17-53-16,0 0 0,0 0 16,0 0-16,17 70 15,-17-52-15,18-18 16,17 35-16,-17-17 0,53 70 15,-36-71-15,0 18 16,71 36-16,-36-54 16,54 36-1,-53-35-15,-1-36 0,71 53 16,-70-35-16,-1-17 16,18-1-16,-17 0 0,17-17 15,-17-1-15,17 1 0,0 0 16,71-18-16,-71 0 15,53-36 1,-88 19-16,0-19 0,0 19 16,-18-18-16,1-1 0,-19 1 15,1-18-15,-18-35 16,0 53-16,-35-89 16,-18 36-16,0 17 15,-18-34-15,-17-19 0,-106-123 16,88 124-16,0-18 15,0 35-15,18-18 0,0 36 16,-53-35-16,0 52 16,70 53-16,18 1 15,0 17 1</inkml:trace>
  <inkml:trace contextRef="#ctx0" brushRef="#br0" timeOffset="34080.1895">13847 7179 0,'17'0'16,"1"0"0,-1 0-16,-34 0 78,-1-35-63,1 17-15,-1 0 0,-35-17 16,18 18-16,-1-1 16,1 18-16,-18-18 15,18 1-15,-18 17 0,0 0 16,-17-18-16,-36 18 16,35 0-16,-35 0 15,53 0-15,18 0 0,-18 18 16,-17 17-1,34 0-15,-17 36 16,36-36-16,17 18 0,-18 0 16,18 0-16,0 0 0,35 70 15,-17-70-15,35 106 16,-18-89 0,89 107-16,-54-71 15,1-18-15,105 106 16,-88-106-16,18 0 15,0-17-15,106 17 16,-89-53-16,-35 1 0,124-19 16,-124-17-16,-17 0 15,70-53-15,-88 18 16,0 0-16,-36-1 16,19-16-16,-19-1 0,-17-71 15,0 54-15,-88-89 16,35 71-16,-17-18 15,-18 0-15,-124-106 16,88 89-16,-105-54 16,106 107-16,17 35 15,0-1-15,0 36 0,-53 18 16,71 17-16</inkml:trace>
  <inkml:trace contextRef="#ctx0" brushRef="#br0" timeOffset="37011.8345">15099 4427 0,'18'-17'16,"-18"-1"-16,0 0 0,0 1 15,-18 17 1,0 0-16,1 0 16,-1 0-16,0 0 0,-17 0 15,-35 0-15,34 0 16,-70 17-1,36 1-15,-89 0 16,89 17-16,-19-17 16,1 17-16,0 18 0,0 0 0,-71 35 15,71-35 1,0 0-16,-1 0 0,19 0 16,-18-18-16,-71 71 15,88-53-15,-52 52 16,52-52-16,18 18 0,-17-18 15,17 17-15,0 1 0,-18 0 16,-34 70 0,34-71-16,18 18 0,0-17 15,-35 70-15,53-88 16,-53 106-16,52-89 16,1 18-16,17-17 15,1 17-15,-1 0 0,0 1 16,1-1-16,-1 71 15,18-71-15,0-18 0,18 107 16,-18-89-16,0 0 16,0 18-16,35 53 15,-35-89-15,71 89 16,-36-88-16,36 52 16,-36-52-16,0-1 15,53 54-15,-35-54 16,-18-17-16,54 53 15,-36-53-15,-1-18 0,1 0 16,0 1-16,0-1 0,18-17 16,52 17-1,-70-18-15,71 1 16,-54-18-16,-17 0 0,0 0 16,18 0-16,-1 0 0,1-18 15,70 1-15,-71-18 16,54-1-1,-54 19-15,72-36 16,-54 35-16,53-17 16,-53 17-16,53-17 15,-70 17-15,87-52 16,-69 34-16,87-52 16,-88 35-16,0 18 15,1-18-15,-1 18 0,53-36 16,-88 18-16,53-35 15,-53 53-15,35-71 16,-53 36-16,71-72 16,-71 54-1,71-88-15,-71 88 16,36-124-16,-36 106 16,18-106-1,-18 107-15,1-89 16,-19 88-16,1-88 15,-18 88-15,0 0 0,-18-17 16,1-1-16,-54-158 16,18 106-16,-70-177 15,34 194-15,1 0 16,-18 18-16,-88-35 16,71 105-16,-106 18 15,105 53-15,18 18 0,-70 70 16,105-35-16,18-18 15</inkml:trace>
  <inkml:trace contextRef="#ctx0" brushRef="#br0" timeOffset="39994.914">19950 6262 0,'0'-18'31,"17"1"-15,-17-1 0,18 0-1,-36 18 1,1-17-16,-19-1 16,19 18-16,-19-18 15,19 18-15,-71 0 16,35 0-16,-53 0 15,35 18-15,18-18 16,-88 35-16,71-17 16,-1 0-16,-88 34 15,89-16-15,-1 17 0,-70 35 16,88-35 0,-17-18-16,-1 18 15,18 0-15,0-18 0,0 18 0,-52 53 16,52-53-16,0 17 15,17 1-15,-16 17 16,16 0-16,-17 71 16,36-88-16,-1-1 0,18 1 15,18-1-15,35 54 16,-36-54-16,19 1 0,-1-18 16,18 17-16,70 36 15,-35-53-15,1 0 16,140 53-16,-106-71 15,1 0-15,17 18 0,0-17 16,124 17-16,-142-36 16,106 1-1,-123-18-15,88 0 16,-106-18-16,1-17 0,16-18 16,-16 0-16,87-70 15,-105 52-15,34-88 16,-69 71-16,-19 0 0,-17-36 15,18 1-15,-36-1 0,18-17 16,-35-17-16,0 16 16,-18 1-16,-88-106 15,70 142-15,-35 16 0,1 1 16,-107-18-16,106 71 16,-88 0-1,123 35-15,1 17 0,17 1 16</inkml:trace>
  <inkml:trace contextRef="#ctx0" brushRef="#br0" timeOffset="42383.0768">20496 10142 0,'-17'-35'16,"34"70"-16,-34-88 0,-19 1 15,1 16-15,18 19 0,-19-19 16,-52-17-16,18 18 16,17 18-16,-18-19 0,1 19 15,-89-19 1,71 36-16,-1 0 0,1 0 15,-123 18-15,105 0 16,0-18-16,18 17 0,-124 19 16,124-1-16,-89 35 15,89-34-15,0 17 16,-88 70 0,105-52-16,-88 105 15,18-17-15,88-89 16,0 18-16,18 1 0,-18-19 15,-17 124 1,34-88-16,1 106 16,17-124-16,1 141 15,34-123-15,36 88 16,-17-106-16,69 89 16,-34-107-16,0 1 15,17-1-15,0-17 0,124 53 16,-107-53-16,160 35 15,-124-70-15,0 17 16,18-17-16,194-18 16,-177 0-16,1 0 0,-1-18 15,0-17-15,159-18 16,-193 0-16,-1 18 16,-18-1-16,1-16 0,87-37 15,-105 19-15,71-54 16,-107 54-1,89-212-15,-124 140 16,0 1-16,-17-176 16,-18 140-16,-53-211 15,-17 212-15,-1 0 16,-141-142-16,71 195 16,18 17-16,-18 18 0,-142-1 15,1 72 1,159 52-16,-1-17 15</inkml:trace>
  <inkml:trace contextRef="#ctx0" brushRef="#br0" timeOffset="44929.7578">12682 10636 0,'-17'-17'16,"17"-1"-16,-18 18 16,0-18-16,-17-17 15,0 17-15,-36-34 16,18 34-16,1 0 0,-19 18 15,-88 0-15,71 18 16,0 17-16,17 0 0,-105 36 16,105-36-1,-87 53-15,69-35 16,1 0-16,0 18 0,-71 52 16,71-34-16,17-19 15,1 1-15,17 17 16,0-18-16,0 19 0,-17 52 15,52-53-15,-17-18 16,-18 107-16,35-71 16,-17-1-16,17-16 0,18-1 15,0 88 1,0-105-16,18-1 0,0 19 16,17-19-16,35 89 15,-34-71-15,-1 0 0,18-17 16,53 70-16,-36-88 15,1-18-15,105 53 16,-70-70-16,123 35 16,-105-53-16,17 18 15,0-18-15,0 17 0,194-17 16,-176-17-16,0 17 16,-1-18-16,1 0 15,0-17-15,-18 0 0,124-71 16,-159 53-16,-1 0 15,36-88-15,-70 70 16,17-70-16,-53 53 16,1-18-16,-1-123 15,-35 105-15,-18-175 16,-35 122-16,-70-176 16,17 177-16,-123-194 15,70 193-15,-141-87 16,142 158-16,16 35 15,-157 1-15,175 52 16,-88 36 0,124 17-16,-71 18 15</inkml:trace>
  <inkml:trace contextRef="#ctx0" brushRef="#br0" timeOffset="50779.5331">16545 4145 0,'0'-17'0,"0"-1"16,-17 18-1,-1-18-15,0 18 0,1-17 16,-19-1 0,1 0-16,0 1 0,17-1 15,-17 18-15,-36-35 16,-34-1-1,34 1 1,-17 18-16,35-1 0,-35 18 16,52 0-16,-69-18 15,52 18 1,-71 0-16,71 0 16,-70 18-1,52-18-15,1 0 0,17 0 0,-18 18 16,-17-18-16,18 0 0,-89 35 15,88-35 1,-17 17-16,-71 19 16,71-19-16,0 19 0,0-19 15,-89 36-15,-17 0 16,106-18 0,0 1-16,-89 17 15,89-18-15,-18 0 0,18 0 16,0 1-16,0 17 0,-89 17 15,72-17-15,16-18 16,1 18-16,0-17 0,18 17 16,-72 35-1,72-53-15,-54 53 16,71-35-16,1-18 16,16 18-16,-17 0 0,0 0 15,18 0-15,-18 18 0,-17 34 16,34-34-16,-17 35 15,36-36-15,-36 36 16,53-53-16,-18 53 16,1-53-16,-1 53 15,18-53-15,-18 70 16,18-70-16,-17 70 16,17-52-1,0 0-15,17-1 0,1 54 16,-18-54-16,18 1 15,-18-1-15,17-17 0,1 71 16,0-54 0,-1 1-16,1-1 0,-1 1 15,1-1-15,-18 1 0,35 88 16,-17-89-16,0 1 16,17 52-16,-17-52 15,-1-1-15,19-17 16,-19 18-16,1-18 0,35 70 15,-18-70-15,53 53 16,-53-35-16,71 17 16,-53-35-16,0 0 15,0-18-15,0 18 0,0-18 16,17 18-16,-17-18 16,0 1-16,71 17 15,-71-18-15,17-18 0,-17 1 16,18 17-16,-18-17 0,17 17 15,71 1-15,-88-1 16,88 0 0,-70-17-16,52 35 15,-52-36-15,70 1 16,-70 0-16,52-1 16,-52 1-16,70 17 15,-71-35-15,1 18 0,52-1 16,-35-17-1,54 18-15,-72-18 16,1 0-16,17 18 0,-18-18 16,1 0-16,0 0 0,87 0 15,-87 0-15,-1 0 16,1 0-16,0 0 0,70 0 16,-71 0-1,71 0-15,-70 0 16,52 0-16,-52 0 15,-1 0-15,1-18 16,-18 18-16,88 0 0,-88 0 16,88-18-1,-88 18-15,18 0 16,-1 0-16,-17 0 0,18 0 16,-1 0-16,1-17 0,52 17 15,-52 0-15,52-18 16,-70 18-16,18 0 15,34-18-15,-34 18 16,-18-17-16,70-1 16,-52 18-16,-18-17 0,17-1 15,-17 18-15,71-18 16,-54 1-16,-17 17 0,18-18 16,-18 18-16,70-35 15,-70 35-15,18-18 16,-18 18-16,70-35 15,-70 35-15,70-18 16,-52 1-16,-18 17 16,18-18-16,-19 0 0,72 1 15,-71-1-15,70-17 16,-70 17-16,18 0 16,35-34-16,-53 34 15,70-35 1,-70 18-16,0 17 0,0-17 15,0 17-15,0-17 0,52-36 16,-52 18-16,36-17 16,-37 17-16,1 18 15,18-71 1,-36 53-16,0 18 0,36-71 16,-36 35-16,1 18 15,-19 0-15,1-17 0,35-54 16,-36 54-16,1-1 15,-18 1-15,18-1 16,-18 1-16,17-19 0,-17-52 16,0 53-16,0 18 15,-17-72-15,17 72 16,-18-1-16,0 1 16,1-1-16,-19 1 0,19-1 0,-36-70 15,18 70-15,-54-87 16,54 87-1,-71-70-15,53 70 16,1 19-16,-54-72 16,35 53-16,1 19 0,-1-19 15,-17 18-15,-71-35 16,89 35-16,-19 0 16,1 0-16,0 0 0,-88-53 15,87 53-15,1 1 16,-18-1-16,18 0 0,-18 0 15,-88-53-15,88 53 16,-88-53 0,89 71-16,-1-18 15,0 18-15,0-18 0,0 18 16,0-18-16,1 17 0,-125-34 16,124 17-16,-123-18 15,106 36-15,-1 0 0,-123-36 16,141 36-1,1 0-15,-89-36 16,88 53-16</inkml:trace>
  <inkml:trace contextRef="#ctx0" brushRef="#br0" timeOffset="110901.9827">24095 3563 0,'17'0'15,"19"0"1,-19 18-16,19-18 16,52 0-16,-53 0 15,18 0-15,0 0 0,53-18 16,-71 18 0,18 0-16,17-18 15,-52 18-15,17 0 16,-35-17-1</inkml:trace>
  <inkml:trace contextRef="#ctx0" brushRef="#br0" timeOffset="111241.8074">24518 3351 0,'0'0'0,"18"0"15,-1 0 1,19 18-16,-1-18 0,0 18 16,36-1-16,-36 1 15,0-18-15,18 18 0,-18-18 16,1 17-16,17 1 15,-36-18-15,-17 18 16,18-18-16,-36 35 16,1 0-16,-1-17 15,0 17-15,-35 0 16,36-17-16,-1 0 16,18-1-16,-35 1 15,17-1-15,1 19 16</inkml:trace>
  <inkml:trace contextRef="#ctx0" brushRef="#br0" timeOffset="115959.119">13670 2364 0,'0'0'15,"18"0"1,17 0-1,-17 0-15,35 0 16,-18 0-16,35-18 16,-17 18-16,-17 0 15,17 0-15,70-18 16,-52 18-16,-1-17 16,18 17-16,1 0 0,122-18 15,-123 36-15,18-18 16,-18 17-16,1 1 0,-1 0 15,106 17 1,-88-35-16,0 18 0,140-1 16,-104-17-16,122 0 15,-123 0 1,-17-17-16,17 17 0,-18 0 0,107-18 16,-107 18-16,-17 0 15,17 0-15,107 0 16,-89 0-16,-18 0 15,142 18-15,-1-1 16,-122-17-16,-1 0 16,0 0-16,141-17 15,-123 17-15,-18-18 0,159 0 16,-142 18 0,142-17-16,-159 17 15,18 0-15,106 0 16,-18 0-16,-124 0 15,54 17-15,-89 1 16,53-18 0,-71 18-16,19-18 15,-54 17-15,-17-17 16,-36 0-16</inkml:trace>
  <inkml:trace contextRef="#ctx0" brushRef="#br0" timeOffset="119449.3979">25135 10195 0,'18'0'16,"-18"18"-1,18-18 1,-18 18 0,17 17-1,1 0-15,0 0 0,17 107 16,-17-54-16,34 141 16,-34-70-1,0 17-15,-1 18 0,-17 0 16,18 18-16,0 176 15,-1-229-15,36 123 16,-35-176-16,35 52 16,-36-87-16,19 0 15,-36-36-15</inkml:trace>
  <inkml:trace contextRef="#ctx0" brushRef="#br0" timeOffset="119885.0637">25329 10372 0,'89'0'16,"-178"0"-16,248 0 0,-88-18 0,123 18 15,-53 0 1,141 0-16,-123 18 16,194-1-16,-159 1 15,194 0-15,-194-18 16,159 17-16,-195-17 16,89-17-1,-159 17-15,18 0 16,-70-18-16,-19 0 15</inkml:trace>
  <inkml:trace contextRef="#ctx0" brushRef="#br0" timeOffset="120592.4448">25576 10142 0,'0'0'15,"0"-17"1,18-1-1,0 0-15,-1 1 0,72-36 16,-37 18-16,1-1 16,36 1-16,-19 0 0,36 0 15,123-71 1,-105 53-16,17 0 0,18 0 16,158-53-16,-141 53 15,-17 0-15,-18 0 0,-17 18 16,-36 17-16,-17 1 15,-1-1-15,-35 18 0,54-17 16,-72 17-16,18 17 16,18-17-16,-17 0 15,34 18-15,-34-18 16,69 0 0,-52 17-16,0-17 0,35 18 15,1-18-15,-1 18 0,18-1 16,17 1-16,18 0 0,177-1 15,-142-17-15,159 0 16,-176 0-16,106-17 16,-160-1-1,-16 18-15,-37-18 0,19 18 16,-53-17-16,-36 17 16,-70 35-1,35 0-15,-18 18 0,1 0 16,-18 0-16,-1 18 0,-140 87 15,123-69 1,-141 69-16,159-70 16,0-35-16,17 18 0,18-18 15,-17 35-15,35-35 16,-1 18-16,19-54 16</inkml:trace>
  <inkml:trace contextRef="#ctx0" brushRef="#br0" timeOffset="121151.1571">30568 9472 0,'0'-18'16,"0"36"-16,0-18 0,0 18 15,0 17-15,-17 18 0,-1 17 16,0 19-16,1 17 15,-19 140-15,19-104 16,-36 193-16,18-177 16,17 19-16,-17-18 0,-1 140 15,19-157-15,17 105 16,0-124-16,17 89 16,1-124-1,0 88-15,-1-88 16,-17-35-16,18 71 15,-18-89-15,-18 0 16</inkml:trace>
  <inkml:trace contextRef="#ctx0" brushRef="#br0" timeOffset="121678.7711">28875 11218 0,'0'0'16,"18"89"-16,-1-37 0,1 90 15,-1-54-15,1 35 16,17 159-16,-35-105 16,18-1-16,-18 1 0,0-19 15,18-34-15,-18-1 16,17-17-16,-17-18 0,0 71 15,18-106-15,-18 18 16,18 17-16,-18-53 16,17 18-16,1-35 15,17-18-15,0 0 16,1-18-16,87-53 16,-52 36-16,105-106 15,-88 70-15,142-87 16,-125 87-16,1 18 15,-18 18-15,36-18 16,-89 35-16,-17 18 16,-36 0-16,-17 0 0,0 18 15</inkml:trace>
  <inkml:trace contextRef="#ctx0" brushRef="#br0" timeOffset="122067.8054">26194 13406 0,'88'0'15,"-176"0"-15,247 0 0,-54 17 0,142 1 16,-88-1-16,0 1 15,246 35-15,-193-35 16,211 35-16,-193-53 16,17 17-16,-36-17 0,-34-17 15,70-1 1</inkml:trace>
  <inkml:trace contextRef="#ctx0" brushRef="#br0" timeOffset="122965.1909">29686 13811 0,'18'0'15,"0"0"-15,-1 0 0,18 0 16,71 18-16,-70 0 15,34 17-15,-35 18 16,-17-36-16,-18 19 16,-35-1-1,17 0-15,0 0 16,1-17-16,17 0 16,0-1-16,35 19 15,-17-19-15,17 19 16,0-19-16,1 54 15,-36-54-15,17 19 16,-17-19-16,-17 1 0,-19 0 16,-17-18-16,18 0 15,17 0-15,-17 0 0,-18 0 16,36 0-16,-1-18 16</inkml:trace>
  <inkml:trace contextRef="#ctx0" brushRef="#br0" timeOffset="123302.735">30409 14111 0,'0'-18'16,"0"36"-16,-17-36 0,17 36 15,0 35 1,0-18-16,0 1 0,35 17 15,-17-18-15,17 0 16,0-17-16,18-1 0,35-17 16,-35-17-16,18-1 15,-36 0-15,-17-34 16,-18 16 0,-53-34-16,18 52 15,-54-17-15,36 17 16,-35 18-16,53 0 15,-18 35-15,53-17 16,53 0 0,0-1-16,0-17 15</inkml:trace>
  <inkml:trace contextRef="#ctx0" brushRef="#br0" timeOffset="123553.3864">31027 14164 0,'0'0'0,"17"0"0,1 0 16,-36 0-1,1 18-15,-1-1 16,1 1-16,-1 35 16,18 0-1,18-36-15,17 1 0,35-18 16,-34 0-16,34-18 16,-52 1-16,17-36 15,-35 35-15,0-17 16,-35-18-16,0 35 15,-36-17-15,36 35 16,-36 0-16,54 18 16,-1-1-1</inkml:trace>
  <inkml:trace contextRef="#ctx0" brushRef="#br0" timeOffset="123949.3664">31485 14146 0,'0'18'0,"0"17"15,0 1-15,0 34 16,18-35-16,0 18 16,-1-17-16,19 17 15,-19-18-15,-17-18 0,0 1 16,-17-18-1,-19 0-15,19-18 16,-19-52 0,19 35-16,-1-54 15,18 37-15,18-54 16,17 70-16,53 1 16,-52 35-16,69 35 15,-52 1-15,35 52 16,-70-35-16,0 53 15,-18-71-15,-18 0 16,0 0-16,-34 1 0,-37-1 16,36-35-16,-52 35 15,69-35-15,-17 0 16</inkml:trace>
  <inkml:trace contextRef="#ctx0" brushRef="#br0" timeOffset="128131.8933">28434 10425 0,'53'17'15,"-18"-17"1,0 0-16,36 0 16,-18 0-16,35 0 15,-35 0-15,0 0 0,-18 0 16,36-17-1</inkml:trace>
  <inkml:trace contextRef="#ctx0" brushRef="#br0" timeOffset="128404.6176">29210 10389 0,'-18'0'0,"1"0"16,-1 18-16,-17 0 15,17-1-15,-52 1 16,52 0-16,0-1 0,-17-17 15,0 18 1,17-1-16</inkml:trace>
  <inkml:trace contextRef="#ctx0" brushRef="#br0" timeOffset="128620.1909">28840 10566 0,'-18'17'16,"36"-34"-16,-36 70 0,18 0 15,18-18-15,-18 18 16,17 17-16,1 1 0,0-1 16,17 89-16,-18-88 15,19 70 1,-19-88-16</inkml:trace>
  <inkml:trace contextRef="#ctx0" brushRef="#br0" timeOffset="129125.1591">25594 13123 0,'0'0'15,"-18"36"-15,36-19 0,35 36 16,-18-35-16,18-1 16,71 19-1,-71-19-15,-1-17 0,1 0 16,0 18-16,0-18 0</inkml:trace>
  <inkml:trace contextRef="#ctx0" brushRef="#br0" timeOffset="130122.3592">27975 12418 0,'-17'0'16,"-1"0"-1,0 35 1,18 0-16,0 18 16,0-35-16,0 0 15,18-1-15,0 1 0,-1-18 0,19 0 16,-1-18-1,-18 1-15,1-19 0,-18 19 16,0-36 0,-18 17-16,1 19 0,-36-1 15,18 18-15,-1 0 16,19 18-16,-1-1 16,18 1-16,18 17 15,-1-17-15,1 0 0,35-1 16,-35-17-16,17 0 15,-18 0 1,-34 0 0,-18 0-16,17 0 15,0 0-15,1 0 0,-19 0 16,19 18-16,17 0 16,17-1-1,1-17-15,17 0 16,1 0-16,-19-17 15,1 17-15,-1-18 16,-17 0-16,-17 1 16,-18-1-1,17 0-15,-17 18 0,-1 0 16,19 18 0,17 0-16,0 17 15,17-35-15,19 18 16,-19-18-16,36 0 15,-18 0-15,-17 0 16,-18-18 0,-18 0-16,1 18 15,-18 0-15,-1-17 16,19 17 0,17 17-16,35-17 15,-17 0 1,-1 0-16</inkml:trace>
  <inkml:trace contextRef="#ctx0" brushRef="#br0" timeOffset="131584.3859">27905 12894 0,'0'0'0,"0"18"16,-18 52-16,0-17 15,18 35-15,-17-17 16,-1 35-16,-17 17 0,-53 124 15,52-106-15,-16-17 16,16-18-16,19-1 0,-19-34 16,1 52-16,35-87 15,-18-19-15,18 1 16,18-36-16,-18 1 0</inkml:trace>
  <inkml:trace contextRef="#ctx0" brushRef="#br0" timeOffset="132051.6309">27693 12982 0,'18'-17'47,"35"-1"-32,-18 0-15,53-35 16,-53 36-16,1-1 16,-1 18-16,0-18 15,-17 36-15,17 35 16,-35-18-16,18 54 15,-18-54-15,0 53 16,17-53-16,-17-17 16,18 17-16</inkml:trace>
  <inkml:trace contextRef="#ctx0" brushRef="#br0" timeOffset="132596.5765">26688 14852 0,'0'0'0,"0"-18"0,-18 1 15,0 17-15,1 0 16,-1 35-16,0 18 16,18-35-16,0 34 15,18-16-15,0-19 16,-1-17-16,1 0 0,17 0 15,18-17-15,-18-1 16,-17-17-16,0 17 0,-18-17 16,0 0-16,0-18 15,0 35-15,-36 0 16,19 18 0</inkml:trace>
  <inkml:trace contextRef="#ctx0" brushRef="#br0" timeOffset="132802.1228">27146 14975 0,'-17'18'16,"-1"-18"-16,0-18 16,1-17-1,-1 18-15,18-54 16,18 53-16,17-17 15,0 17-15,18 1 16,-18 17-16,18 17 16,-35-17-16</inkml:trace>
  <inkml:trace contextRef="#ctx0" brushRef="#br0" timeOffset="133258.8385">27393 14852 0,'18'0'16,"-36"18"0,18-1-16,0 36 15,0-35-15,0-1 16,0 19-16,18-19 16,-1-17-1,1 0-15,0 0 16,-18-17-16,17-1 0,1-17 15,-18 17-15,0-17 16,0 17-16,0 1 16,18 17-16,-18-18 15,0 36-15,17-1 16,-17 1 0,18 17-16,0-17 15,-18-1 1,0-34-1,17-18 1,1 17-16,0 0 16,17-17-16,-18 17 15,1 18-15,0 0 16,-1 0-16,1 0 16,-18 18-16,0 0 0,18 35 15,-18-36-15,17 36 16,-17-35-16,18-18 15</inkml:trace>
  <inkml:trace contextRef="#ctx0" brushRef="#br0" timeOffset="133892.8825">27958 14817 0,'-36'17'16,"72"-34"-16,-107 52 0,53-17 0,1-1 0,17 19 15,0-19 1,0 1-16,17-1 0,36 1 16,-17-18-16,17 0 15,-36-18-15,1 1 16,-1-18 0,-17 17-16,0 0 15,0 54 1,0-1-16,36 53 15,-19-35-15,19 53 16,-19-53-16,1 52 16,-36-52-16,-17 0 15,0-35 1,-18 0-16,18-18 16,-18-36-16,35 1 15,0-36-15,18 36 16,18-53-16,17 53 15,1-18 1,-1 35-16,0 1 0,-17-1 16,35 0-16,-36 1 15,36-1-15,-35 0 16,0 1-16,-1-1 16,1 0-1,-18 1-15,-18-1 16,1 18-1,-19 0-15,19 0 16,-1 0-16,0 0 16,18 18-1,18 17 1,35 0 0,-18-17-16,36 17 0,-54-17 15,19 0-15,-19-18 0,1 0 16,-18 17-16,18-17 15,-36 0-15</inkml:trace>
  <inkml:trace contextRef="#ctx0" brushRef="#br0" timeOffset="137724.9826">27111 12612 0,'-18'0'16,"1"0"-16,-1 0 16,0 35-1,1-17-15,17 17 16,0-17-16,17-18 15,19 0 1,-19 0 0,1-18-16,-18 0 15,0 1-15,-18 17 0,18-18 16,-17 18-16,-1-18 16,0 18-16,1 18 0,-1 0 15,1-1-15,17 1 16,0 0-16,17-1 15,18 1-15,-17-18 16,0 0-16,-1 0 0,1-18 16,0-17-16,-1 35 15,-17-35 1,-17 17-16,-19 0 16,19 18-16,-1 0 15,18 18 1,18 0-16,-1-18 15,1 0-15,17 0 16,-17 0-16,-36 0 31,-17 0-15,17 0-16,-17 0 0,17 17 16,1-17-1</inkml:trace>
  <inkml:trace contextRef="#ctx0" brushRef="#br0" timeOffset="138630.4735">26864 12947 0,'0'-18'15,"18"18"-15,-1 0 16,-34 18 15,-19 17-15,1 18-16,0 0 15,-18 0-15,-88 123 16,53-52-16,-142 123 16,124-106-16,-17 0 15,0-18-15,17-17 0,18 0 16,-54 71-16,89-107 16,1 36-16,34-88 15,36-18-15,-1-18 16,18-17-16,18-18 15</inkml:trace>
  <inkml:trace contextRef="#ctx0" brushRef="#br0" timeOffset="139027.5297">26688 12929 0,'17'0'15,"1"-17"1,17-1 0,0 18-16,1-18 15,-1 18-15,0 0 0,36 0 16,-53 18-16,17 0 16,-35-1-16,17 1 0,-17 17 15,0 36 1,-17-36-16,-18 36 15,17-36-15,0 0 0,18 0 16</inkml:trace>
  <inkml:trace contextRef="#ctx0" brushRef="#br0" timeOffset="140122.4408">24606 15064 0,'-17'-18'16,"17"0"-16,-18 18 16,0-17-16,1 17 15,-19 17-15,19 1 16,-1 17-16,-17 36 15,17-54-15,1 54 16,17-53-16,17 35 16,1-53-16,52 17 15,-52-34-15,35-19 16,-18 19 0,-17-1-16,0-35 15,-18 18-15,0 17 0,0 1 16,-18 34-1,18 1 1,18-1-16,17 19 16,-18-19-16,19-17 15,-19 18-15,1-18 0,17 0 16,-17-18-16,-18 1 16,18-1-1,-18 0-15,0 71 31,17 0-31,18 53 16,-17-53-16,0-18 16,-1 71-16,1-71 15,-18 1 1,0-19-16,-18-34 16,1-36-1,-1 0-15,18-53 16,0 53-16,0-53 15,18 53-15,35-17 16,-36 52-16,1 1 0,17 34 16,-17 1-1,-18-1-15,0 19 0,0-1 16,-18-17-16,1 17 16,-1-17-16,0-1 0,-17 1 15,17-18-15,18-18 16</inkml:trace>
  <inkml:trace contextRef="#ctx0" brushRef="#br0" timeOffset="140443.293">25171 15363 0,'0'0'0,"0"36"0,17 70 16,-17-71-1,0 35-15,18-52 16,-18 17-16,-18-52 15,18-36 1,-17 18 0,17-1-16,0-70 15,17 71-15,19-53 16,-1 70-16,18-17 16,-18 17-16,0 18 15,-17 18-15,-18 17 16,0 1-16,-53 16 15,35-34-15,-17 0 16,0-18-16,17 0 16,1-18-16,17 0 15,17 1-15</inkml:trace>
  <inkml:trace contextRef="#ctx0" brushRef="#br0" timeOffset="140649.8431">25471 14940 0,'0'18'15,"0"52"1,0-34-16,17 52 16,-17-35-16,0 53 15,0-71-15,0 35 16,0-52-16,18 17 15,-18-17-15</inkml:trace>
  <inkml:trace contextRef="#ctx0" brushRef="#br0" timeOffset="140938.6109">25594 15399 0,'35'0'0,"-70"0"0,88 0 16,-35 0-16,-1-18 15,19 0-15,-19 1 16,1-18 0,-18 17-16,0 0 15,-35 1-15,17 17 16,-17 17-16,17 1 16,0 35-1,18-18-15,18 0 16,-18 1-16,18-19 0,17 19 15,0-19-15,0 1 16,1-18-16,-1 18 0,0-18 0,1 0 16,-1 0-1,-18 0-15</inkml:trace>
  <inkml:trace contextRef="#ctx0" brushRef="#br0" timeOffset="144749.0839">24924 11783 0,'0'0'0,"0"17"0,0 1 16,0 0-16,-18 17 15,0-17-15,-17-1 0,-18 1 16,-53 35-1,36-18-15,17-17 0,-18-1 16,-70 19-16,88-19 16,-88 1-16,88 0 15,-70-1-15,70-17 16,-18 0-16,71-17 16,-17 17-16,34-18 31</inkml:trace>
  <inkml:trace contextRef="#ctx0" brushRef="#br0" timeOffset="145008.7791">24112 11853 0,'0'0'0,"-35"18"0,0 0 0,0-1 16,-18 1-16,17 17 16,-17-17-16,-35 35 15,53-36-15,17 1 16,1 0-16,34 17 16,1 0-16,17 0 0,71 18 15,-53-17-15,18-1 16,-19 0-16,1 1 0,0-1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NLP and Word Embeddings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Word representation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Word representation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2852" y="1075802"/>
            <a:ext cx="4677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V = [a, </a:t>
            </a:r>
            <a:r>
              <a:rPr lang="en-US" sz="2400" dirty="0" err="1">
                <a:latin typeface="Century Schoolbook" charset="0"/>
                <a:ea typeface="Century Schoolbook" charset="0"/>
                <a:cs typeface="Century Schoolbook" charset="0"/>
              </a:rPr>
              <a:t>aaron</a:t>
            </a: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, </a:t>
            </a:r>
            <a:r>
              <a:rPr lang="mr-IN" sz="2400" dirty="0">
                <a:latin typeface="Century Schoolbook" charset="0"/>
                <a:ea typeface="Century Schoolbook" charset="0"/>
                <a:cs typeface="Century Schoolbook" charset="0"/>
              </a:rPr>
              <a:t>…</a:t>
            </a: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, </a:t>
            </a:r>
            <a:r>
              <a:rPr lang="en-US" sz="2400" dirty="0" err="1">
                <a:latin typeface="Century Schoolbook" charset="0"/>
                <a:ea typeface="Century Schoolbook" charset="0"/>
                <a:cs typeface="Century Schoolbook" charset="0"/>
              </a:rPr>
              <a:t>zulu</a:t>
            </a: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, &lt;UNK&gt;]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22852" y="1745037"/>
            <a:ext cx="3095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1-hot representation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19261" y="2466183"/>
            <a:ext cx="10102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Apple</a:t>
            </a:r>
          </a:p>
          <a:p>
            <a:pPr algn="ct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(456)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744576" y="2466183"/>
            <a:ext cx="1237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Orange</a:t>
            </a:r>
          </a:p>
          <a:p>
            <a:pPr algn="ct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(6257)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16709" y="2649191"/>
            <a:ext cx="4660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I want a glass of orange ______.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616708" y="3159400"/>
            <a:ext cx="4381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I want a glass of apple______.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506726" y="2476898"/>
            <a:ext cx="1075936" cy="4421403"/>
            <a:chOff x="2506726" y="2476898"/>
            <a:chExt cx="1075936" cy="4421403"/>
          </a:xfrm>
        </p:grpSpPr>
        <p:sp>
          <p:nvSpPr>
            <p:cNvPr id="80" name="TextBox 79"/>
            <p:cNvSpPr txBox="1"/>
            <p:nvPr/>
          </p:nvSpPr>
          <p:spPr>
            <a:xfrm>
              <a:off x="2506726" y="2476898"/>
              <a:ext cx="10759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King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(4914)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2648848" y="3307895"/>
                  <a:ext cx="706604" cy="35904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mr-IN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mr-IN" sz="2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mr-IN" sz="2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200" dirty="0"/>
                </a:p>
                <a:p>
                  <a:endParaRPr lang="en-US" sz="2200" dirty="0"/>
                </a:p>
                <a:p>
                  <a:endParaRPr lang="en-US" sz="22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8848" y="3307895"/>
                  <a:ext cx="706604" cy="35904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1218518" y="2466183"/>
            <a:ext cx="1273105" cy="4442441"/>
            <a:chOff x="1218518" y="2466183"/>
            <a:chExt cx="1273105" cy="4442441"/>
          </a:xfrm>
        </p:grpSpPr>
        <p:sp>
          <p:nvSpPr>
            <p:cNvPr id="79" name="TextBox 78"/>
            <p:cNvSpPr txBox="1"/>
            <p:nvPr/>
          </p:nvSpPr>
          <p:spPr>
            <a:xfrm>
              <a:off x="1218518" y="2466183"/>
              <a:ext cx="12731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Woman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(9853)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1488028" y="3307895"/>
                  <a:ext cx="706604" cy="36007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mr-IN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mr-IN" sz="2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mr-IN" sz="2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200" dirty="0"/>
                </a:p>
                <a:p>
                  <a:endParaRPr lang="en-US" sz="2200" dirty="0"/>
                </a:p>
                <a:p>
                  <a:endParaRPr lang="en-US" sz="22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8028" y="3307895"/>
                  <a:ext cx="706604" cy="360072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127479" y="2476898"/>
            <a:ext cx="1075936" cy="4431725"/>
            <a:chOff x="127479" y="2476898"/>
            <a:chExt cx="1075936" cy="4431725"/>
          </a:xfrm>
        </p:grpSpPr>
        <p:sp>
          <p:nvSpPr>
            <p:cNvPr id="77" name="TextBox 76"/>
            <p:cNvSpPr txBox="1"/>
            <p:nvPr/>
          </p:nvSpPr>
          <p:spPr>
            <a:xfrm>
              <a:off x="127479" y="2476898"/>
              <a:ext cx="10759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Man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(5391)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351092" y="3307894"/>
                  <a:ext cx="699359" cy="36007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mr-IN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mr-IN" sz="22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mr-IN" sz="22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200" dirty="0"/>
                </a:p>
                <a:p>
                  <a:endParaRPr lang="en-US" sz="2200" dirty="0"/>
                </a:p>
                <a:p>
                  <a:endParaRPr lang="en-US" sz="22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092" y="3307894"/>
                  <a:ext cx="699359" cy="360072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3597765" y="2476898"/>
            <a:ext cx="1106393" cy="4431725"/>
            <a:chOff x="3597765" y="2476898"/>
            <a:chExt cx="1106393" cy="4431725"/>
          </a:xfrm>
        </p:grpSpPr>
        <p:sp>
          <p:nvSpPr>
            <p:cNvPr id="82" name="TextBox 81"/>
            <p:cNvSpPr txBox="1"/>
            <p:nvPr/>
          </p:nvSpPr>
          <p:spPr>
            <a:xfrm>
              <a:off x="3597765" y="2476898"/>
              <a:ext cx="11063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Queen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(7157)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3812871" y="3307894"/>
                  <a:ext cx="706604" cy="36007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mr-IN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mr-IN" sz="2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mr-IN" sz="2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200" dirty="0"/>
                </a:p>
                <a:p>
                  <a:endParaRPr lang="en-US" sz="2200" dirty="0"/>
                </a:p>
                <a:p>
                  <a:endParaRPr lang="en-US" sz="2200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2871" y="3307894"/>
                  <a:ext cx="706604" cy="36007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871065" y="3320397"/>
                <a:ext cx="706604" cy="3588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sz="2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2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mr-IN" sz="2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mr-IN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065" y="3320397"/>
                <a:ext cx="706604" cy="358822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6010193" y="3307894"/>
                <a:ext cx="706604" cy="3600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sz="2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2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mr-IN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mr-IN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193" y="3307894"/>
                <a:ext cx="706604" cy="36007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817236-C5B3-47F3-BB36-C34A296738CF}"/>
                  </a:ext>
                </a:extLst>
              </p14:cNvPr>
              <p14:cNvContentPartPr/>
              <p14:nvPr/>
            </p14:nvContentPartPr>
            <p14:xfrm>
              <a:off x="190440" y="1073160"/>
              <a:ext cx="11792520" cy="558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817236-C5B3-47F3-BB36-C34A296738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080" y="1063800"/>
                <a:ext cx="11811240" cy="560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83" grpId="0"/>
      <p:bldP spid="85" grpId="0"/>
      <p:bldP spid="22" grpId="0"/>
      <p:bldP spid="86" grpId="0"/>
      <p:bldP spid="97" grpId="0"/>
      <p:bldP spid="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 err="1"/>
              <a:t>Featurized</a:t>
            </a:r>
            <a:r>
              <a:rPr lang="en-US" dirty="0"/>
              <a:t> representation: word embedding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1671" y="1224921"/>
            <a:ext cx="10802319" cy="4689149"/>
            <a:chOff x="621671" y="1224921"/>
            <a:chExt cx="10802319" cy="4689149"/>
          </a:xfrm>
        </p:grpSpPr>
        <p:grpSp>
          <p:nvGrpSpPr>
            <p:cNvPr id="10" name="Group 9"/>
            <p:cNvGrpSpPr/>
            <p:nvPr/>
          </p:nvGrpSpPr>
          <p:grpSpPr>
            <a:xfrm>
              <a:off x="621671" y="1362676"/>
              <a:ext cx="10802319" cy="4551394"/>
              <a:chOff x="650929" y="1508443"/>
              <a:chExt cx="10802319" cy="4551394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650929" y="2231756"/>
                <a:ext cx="10802319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1828800" y="1508443"/>
                <a:ext cx="0" cy="455139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8690124" y="1224921"/>
              <a:ext cx="10102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Apple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(456)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186151" y="1224921"/>
              <a:ext cx="12378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Orange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(6257)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36171" y="1224921"/>
              <a:ext cx="10759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King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(4914)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77254" y="1224921"/>
              <a:ext cx="12731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Woman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(9853)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15506" y="1224921"/>
              <a:ext cx="10759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Man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(5391)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97919" y="1224921"/>
              <a:ext cx="11063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Queen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(7157)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412691" y="5640311"/>
            <a:ext cx="4660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I want a glass of orange ______.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412690" y="6150520"/>
            <a:ext cx="4381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I want a glass of apple______.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16B0B5-8456-4388-B7A2-5C47E88C1429}"/>
              </a:ext>
            </a:extLst>
          </p:cNvPr>
          <p:cNvGrpSpPr/>
          <p:nvPr/>
        </p:nvGrpSpPr>
        <p:grpSpPr>
          <a:xfrm>
            <a:off x="5675608" y="2303941"/>
            <a:ext cx="5746577" cy="523220"/>
            <a:chOff x="5675608" y="2303941"/>
            <a:chExt cx="5746577" cy="523220"/>
          </a:xfrm>
        </p:grpSpPr>
        <p:sp>
          <p:nvSpPr>
            <p:cNvPr id="16" name="TextBox 15"/>
            <p:cNvSpPr txBox="1"/>
            <p:nvPr/>
          </p:nvSpPr>
          <p:spPr>
            <a:xfrm>
              <a:off x="5675608" y="2303941"/>
              <a:ext cx="934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-0.95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231568" y="2303941"/>
                  <a:ext cx="93647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0.97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568" y="2303941"/>
                  <a:ext cx="936475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8983272" y="2303941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597920" y="2303941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2F82CA-A235-43EE-9BBB-ABAA8FBF70C3}"/>
              </a:ext>
            </a:extLst>
          </p:cNvPr>
          <p:cNvGrpSpPr/>
          <p:nvPr/>
        </p:nvGrpSpPr>
        <p:grpSpPr>
          <a:xfrm>
            <a:off x="5675608" y="3169007"/>
            <a:ext cx="5746577" cy="523220"/>
            <a:chOff x="5675608" y="3169007"/>
            <a:chExt cx="5746577" cy="523220"/>
          </a:xfrm>
        </p:grpSpPr>
        <p:sp>
          <p:nvSpPr>
            <p:cNvPr id="17" name="TextBox 16"/>
            <p:cNvSpPr txBox="1"/>
            <p:nvPr/>
          </p:nvSpPr>
          <p:spPr>
            <a:xfrm>
              <a:off x="5675608" y="3169007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231568" y="3169007"/>
                  <a:ext cx="93647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.95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568" y="3169007"/>
                  <a:ext cx="936475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/>
            <p:cNvSpPr txBox="1"/>
            <p:nvPr/>
          </p:nvSpPr>
          <p:spPr>
            <a:xfrm>
              <a:off x="8983272" y="3169007"/>
              <a:ext cx="934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-0.01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597920" y="3169007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C3B009-8402-4007-A9B5-A2CFC7729ACD}"/>
              </a:ext>
            </a:extLst>
          </p:cNvPr>
          <p:cNvGrpSpPr/>
          <p:nvPr/>
        </p:nvGrpSpPr>
        <p:grpSpPr>
          <a:xfrm>
            <a:off x="5675608" y="4034074"/>
            <a:ext cx="5857183" cy="523220"/>
            <a:chOff x="5675608" y="4034074"/>
            <a:chExt cx="5857183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5675608" y="4034074"/>
              <a:ext cx="641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0.7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31568" y="4034074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0.69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83272" y="4034074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7920" y="4034074"/>
              <a:ext cx="934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-0.02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6357AF-FFB3-4F4F-9504-F259AB86F1AA}"/>
              </a:ext>
            </a:extLst>
          </p:cNvPr>
          <p:cNvGrpSpPr/>
          <p:nvPr/>
        </p:nvGrpSpPr>
        <p:grpSpPr>
          <a:xfrm>
            <a:off x="5675608" y="4826643"/>
            <a:ext cx="5746577" cy="523220"/>
            <a:chOff x="5675608" y="4826643"/>
            <a:chExt cx="5746577" cy="523220"/>
          </a:xfrm>
        </p:grpSpPr>
        <p:sp>
          <p:nvSpPr>
            <p:cNvPr id="19" name="TextBox 18"/>
            <p:cNvSpPr txBox="1"/>
            <p:nvPr/>
          </p:nvSpPr>
          <p:spPr>
            <a:xfrm>
              <a:off x="5675608" y="4826643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31568" y="4826643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83272" y="4826643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0.95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597920" y="4826643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0.97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09BD516-7EE5-432E-A5EB-39BD0B7DCE25}"/>
                  </a:ext>
                </a:extLst>
              </p14:cNvPr>
              <p14:cNvContentPartPr/>
              <p14:nvPr/>
            </p14:nvContentPartPr>
            <p14:xfrm>
              <a:off x="0" y="901800"/>
              <a:ext cx="11855880" cy="5950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09BD516-7EE5-432E-A5EB-39BD0B7DCE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892440"/>
                <a:ext cx="11874600" cy="596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335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Visualizing word embeddings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80897" y="2210150"/>
            <a:ext cx="1183874" cy="816379"/>
            <a:chOff x="3668527" y="1614259"/>
            <a:chExt cx="1183874" cy="816379"/>
          </a:xfrm>
        </p:grpSpPr>
        <p:grpSp>
          <p:nvGrpSpPr>
            <p:cNvPr id="11" name="Group 10"/>
            <p:cNvGrpSpPr/>
            <p:nvPr/>
          </p:nvGrpSpPr>
          <p:grpSpPr>
            <a:xfrm>
              <a:off x="4252954" y="2061306"/>
              <a:ext cx="599447" cy="369332"/>
              <a:chOff x="4568349" y="2435453"/>
              <a:chExt cx="599447" cy="36933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5030636" y="26676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568349" y="2435453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fish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974551" y="1614259"/>
              <a:ext cx="646707" cy="369332"/>
              <a:chOff x="4181489" y="1508443"/>
              <a:chExt cx="646707" cy="36933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691036" y="17016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181489" y="1508443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dog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668527" y="1893098"/>
              <a:ext cx="560797" cy="369332"/>
              <a:chOff x="3715399" y="2201111"/>
              <a:chExt cx="560797" cy="369332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139036" y="24168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715399" y="220111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cat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6257230" y="3513539"/>
            <a:ext cx="1361134" cy="1074786"/>
            <a:chOff x="3742836" y="3430549"/>
            <a:chExt cx="1361134" cy="1074786"/>
          </a:xfrm>
        </p:grpSpPr>
        <p:grpSp>
          <p:nvGrpSpPr>
            <p:cNvPr id="27" name="Group 26"/>
            <p:cNvGrpSpPr/>
            <p:nvPr/>
          </p:nvGrpSpPr>
          <p:grpSpPr>
            <a:xfrm>
              <a:off x="4337413" y="3430549"/>
              <a:ext cx="766557" cy="468341"/>
              <a:chOff x="4486252" y="2336444"/>
              <a:chExt cx="766557" cy="46834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030636" y="26676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486252" y="2336444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apple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742836" y="3582621"/>
              <a:ext cx="787395" cy="429554"/>
              <a:chOff x="4130412" y="1409231"/>
              <a:chExt cx="787395" cy="429554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691036" y="17016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130412" y="1409231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entury Schoolbook" charset="0"/>
                    <a:ea typeface="Century Schoolbook" charset="0"/>
                    <a:cs typeface="Century Schoolbook" charset="0"/>
                  </a:rPr>
                  <a:t>grape</a:t>
                </a:r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875465" y="4067423"/>
              <a:ext cx="910827" cy="437912"/>
              <a:chOff x="3501452" y="2116073"/>
              <a:chExt cx="910827" cy="43791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139036" y="24168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501452" y="2116073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orange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634907" y="3854700"/>
            <a:ext cx="1213721" cy="998054"/>
            <a:chOff x="1188597" y="4148049"/>
            <a:chExt cx="1213721" cy="998054"/>
          </a:xfrm>
        </p:grpSpPr>
        <p:grpSp>
          <p:nvGrpSpPr>
            <p:cNvPr id="40" name="Group 39"/>
            <p:cNvGrpSpPr/>
            <p:nvPr/>
          </p:nvGrpSpPr>
          <p:grpSpPr>
            <a:xfrm>
              <a:off x="1781635" y="4515283"/>
              <a:ext cx="556563" cy="385815"/>
              <a:chOff x="4617800" y="2418970"/>
              <a:chExt cx="556563" cy="385815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030636" y="26676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617800" y="2418970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one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188597" y="4239489"/>
              <a:ext cx="754934" cy="429554"/>
              <a:chOff x="4073262" y="1409231"/>
              <a:chExt cx="754934" cy="429554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691036" y="17016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073262" y="1409231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three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596977" y="4742481"/>
              <a:ext cx="569387" cy="403622"/>
              <a:chOff x="3720248" y="2150363"/>
              <a:chExt cx="569387" cy="403622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139036" y="24168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720248" y="2150363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two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781635" y="4148049"/>
              <a:ext cx="620683" cy="475738"/>
              <a:chOff x="3703770" y="2078247"/>
              <a:chExt cx="620683" cy="47573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4139036" y="24168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703770" y="2078247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entury Schoolbook" charset="0"/>
                    <a:ea typeface="Century Schoolbook" charset="0"/>
                    <a:cs typeface="Century Schoolbook" charset="0"/>
                  </a:rPr>
                  <a:t>four</a:t>
                </a:r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4166761" y="1615858"/>
            <a:ext cx="1729075" cy="1451899"/>
            <a:chOff x="339884" y="2012897"/>
            <a:chExt cx="1729075" cy="1451899"/>
          </a:xfrm>
        </p:grpSpPr>
        <p:grpSp>
          <p:nvGrpSpPr>
            <p:cNvPr id="66" name="Group 65"/>
            <p:cNvGrpSpPr/>
            <p:nvPr/>
          </p:nvGrpSpPr>
          <p:grpSpPr>
            <a:xfrm>
              <a:off x="339884" y="2769598"/>
              <a:ext cx="711750" cy="372975"/>
              <a:chOff x="4284582" y="2717563"/>
              <a:chExt cx="711750" cy="372975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859172" y="295337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284582" y="2717563"/>
                <a:ext cx="657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king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974305" y="2012897"/>
              <a:ext cx="677480" cy="395209"/>
              <a:chOff x="4150716" y="1443576"/>
              <a:chExt cx="677480" cy="39520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4691036" y="17016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150716" y="1443576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man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667184" y="3095464"/>
              <a:ext cx="877155" cy="369332"/>
              <a:chOff x="3227577" y="2474678"/>
              <a:chExt cx="877155" cy="369332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3967572" y="270257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227577" y="2474678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queen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106646" y="2378273"/>
              <a:ext cx="962313" cy="379064"/>
              <a:chOff x="3865883" y="1459721"/>
              <a:chExt cx="962313" cy="379064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691036" y="17016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865883" y="1459721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entury Schoolbook" charset="0"/>
                    <a:ea typeface="Century Schoolbook" charset="0"/>
                    <a:cs typeface="Century Schoolbook" charset="0"/>
                  </a:rPr>
                  <a:t>woman</a:t>
                </a:r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p:grpSp>
      </p:grpSp>
      <p:sp>
        <p:nvSpPr>
          <p:cNvPr id="22" name="Rectangle 21"/>
          <p:cNvSpPr/>
          <p:nvPr/>
        </p:nvSpPr>
        <p:spPr>
          <a:xfrm>
            <a:off x="3458437" y="1462066"/>
            <a:ext cx="4871034" cy="370702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25264" y="6581001"/>
            <a:ext cx="5639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[van der 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Maaten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and Hinton., 2008. Visualizing data using t-SNE]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3AFB301-01CE-4CA6-A9F4-22F43095F55F}"/>
                  </a:ext>
                </a:extLst>
              </p14:cNvPr>
              <p14:cNvContentPartPr/>
              <p14:nvPr/>
            </p14:nvContentPartPr>
            <p14:xfrm>
              <a:off x="3759120" y="825480"/>
              <a:ext cx="7728480" cy="4940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AFB301-01CE-4CA6-A9F4-22F43095F5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9760" y="816120"/>
                <a:ext cx="7747200" cy="495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364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7357</TotalTime>
  <Words>164</Words>
  <Application>Microsoft Office PowerPoint</Application>
  <PresentationFormat>Widescreen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Century Schoolbook</vt:lpstr>
      <vt:lpstr>Mangal</vt:lpstr>
      <vt:lpstr>Office Theme</vt:lpstr>
      <vt:lpstr>NLP and Word Embeddings</vt:lpstr>
      <vt:lpstr>Word representation</vt:lpstr>
      <vt:lpstr>Featurized representation: word embedding</vt:lpstr>
      <vt:lpstr>Visualizing word embeddings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307</cp:revision>
  <dcterms:created xsi:type="dcterms:W3CDTF">2017-07-10T20:19:53Z</dcterms:created>
  <dcterms:modified xsi:type="dcterms:W3CDTF">2017-11-26T22:40:47Z</dcterms:modified>
</cp:coreProperties>
</file>