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53:42.7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16528 18538 0,'17'0'31,"19"18"-31,-1-18 15,0 0-15,18 0 0,0 0 16,53-18-16,-36 1 16,-17-1-16,0 1 15,18 17-15,17-36 16,-53 19-16,0-1 0,-17 18 16,0-18-16,-18 1 15,-18 17 1</inkml:trace>
  <inkml:trace contextRef="#ctx0" brushRef="#br0" timeOffset="360.4584">16792 18274 0,'0'0'16,"-35"35"-16,0-17 0,-18 17 16,17 0-16,-34 1 15,35-19-15,17 1 16,-17 17-16,17-17 0,0-18 0,1 17 15,34 19 1,1-36-16,0 17 0,17 1 16,0 0-16,1-18 0,16 17 15,-16-17-15,52 18 16,-70-18-16,17 0 0,0 18 16,-17-18-16</inkml:trace>
  <inkml:trace contextRef="#ctx0" brushRef="#br0" timeOffset="15571.2262">23848 1940 0,'0'-35'16,"17"35"-16,-17-18 15,18 36 1,-18 70 0,0-17-16,18 105 15,-18-70-15,-18 106 16,18-124-16,0 53 15,18-88-15,17 0 16,-17-36 0,-1 1-16,-17-36 15</inkml:trace>
  <inkml:trace contextRef="#ctx0" brushRef="#br0" timeOffset="15837.8305">23636 2558 0,'0'0'0,"35"53"16,-17-18-16,0 18 0,35 53 16,-36-53-16,1-1 15,0 1-15,17 36 16,-18-72-16,19 1 15,-1-18-15,0 0 0,-17-35 16,17-1-16,0 1 0,36-36 16,-36 36-1,18-35 1,-18 52-16</inkml:trace>
  <inkml:trace contextRef="#ctx0" brushRef="#br0" timeOffset="65059.9875">15875 6068 0,'-18'0'16,"18"17"31,18-17-47,0 18 15,-1-18-15,1 0 16,35 0-16,-36 0 16,36-18-16,-35 1 15,0-18 1,-1 17-16,-17 0 0,0-17 15,0 17-15,-35-17 16,17 0-16,-35-1 16,36 19-16,-18 17 0,-18 0 15,17 0 1,19 17-16,-1 19 0,-17 34 16,35-34-16,0 52 15,0-53-15,35 0 16,18 18-1,-35-35-15,17 0 0,18-18 0,-18 17 16,0-17-16,36 0 16,-53 0-16</inkml:trace>
  <inkml:trace contextRef="#ctx0" brushRef="#br0" timeOffset="65292.3946">16334 6068 0,'-18'17'15,"0"19"1,18-19-16,0 1 16,0 0-16,18-1 15,0 1-15,17-18 16,-17 0-16,-1 0 15,1 0-15,-1 0 16,1 0-16,-18-18 0</inkml:trace>
  <inkml:trace contextRef="#ctx0" brushRef="#br0" timeOffset="65465.3531">16457 6121 0,'0'0'0,"0"17"0,0 1 0,0 35 16,0-35 0,0-1-16,18 1 0,-1-1 15,1 1-15,0-18 16,-1 0-16</inkml:trace>
  <inkml:trace contextRef="#ctx0" brushRef="#br0" timeOffset="65776.5804">16598 6103 0,'18'0'0,"-1"0"16,-17 18 0,0-1-1,0 1-15,18-18 16,0 18-1,-1-1 1,36-17-16,-35 18 16,35 0-16,-35-18 15,-18 17 1,0 1-16,0-1 16,-18-17-16,0 18 0,-17 0 15,17-18-15,-17 17 16,17-17-16,1 0 15</inkml:trace>
  <inkml:trace contextRef="#ctx0" brushRef="#br0" timeOffset="66210.604">16986 6068 0,'-17'17'15,"17"1"-15,0 17 16,0-17-16,35 0 15,-17-1-15,17-17 16,-18 0-16,1 0 16,17 0-1,-17-17-15</inkml:trace>
  <inkml:trace contextRef="#ctx0" brushRef="#br0" timeOffset="66360.5026">17092 6156 0,'0'0'16,"0"35"-16,0 1 0,0-19 15,18 18-15,-18-17 16,17 0 0,1-18-16,0 0 15</inkml:trace>
  <inkml:trace contextRef="#ctx0" brushRef="#br0" timeOffset="66672.33">17268 6050 0,'0'0'15,"36"-17"-15,-19 17 0,1 17 16,0 1-1,-18-1-15,0 1 16,0 0-16,0-1 16,0 1-16,17 0 15,1-1-15,-18 1 16,35 0 0,-17-1-16,-18 1 15,-18-18 1,1 17-16,-1-17 15,-53 36-15,36-36 16,0 17-16,0-17 0</inkml:trace>
  <inkml:trace contextRef="#ctx0" brushRef="#br0" timeOffset="67150.3418">16581 5962 0,'0'0'15,"-18"-18"-15,36 1 32,17 17-32,-18 0 15,1 0-15,35 17 16,-53 1-16,18 17 16,-18-17-16,-18 0 15,-17 17-15,17-18 16,-17 19-16,17-19 0,-17 1 15</inkml:trace>
  <inkml:trace contextRef="#ctx0" brushRef="#br0" timeOffset="67628.1128">17762 5909 0,'18'0'31,"0"-18"-31,-1 18 0,19-17 16,-19 17-16,18 0 15,-17 0-15,0 17 16</inkml:trace>
  <inkml:trace contextRef="#ctx0" brushRef="#br0" timeOffset="67741.3362">17851 6085 0,'0'0'16,"17"18"-16,1-18 0,-1 0 0,1 0 16,0-18-16,-1 18 0,1 0 15</inkml:trace>
  <inkml:trace contextRef="#ctx0" brushRef="#br0" timeOffset="69035.822">18397 5539 0,'0'0'16,"0"-18"-16,0 36 31,0-1-15,0 19-16,0 16 15,0-16-15,0 17 16,0 35-16,0-53 16,0 0-16,18 1 0,0-1 15,-1-17-15,36 35 16,-18-36-16,-17-17 0,17 18 16,18-1-1,-17-17-15,-19 0 0,19 0 16,-19 0-16,-17 18 0,18-18 15</inkml:trace>
  <inkml:trace contextRef="#ctx0" brushRef="#br0" timeOffset="69236.3542">18486 5874 0,'17'0'16,"-17"17"-16,35-17 16,-17 0-16,35 0 15,-35 0-15,-1 0 16,1 0-16</inkml:trace>
  <inkml:trace contextRef="#ctx0" brushRef="#br0" timeOffset="69387.2653">18486 5574 0,'35'-18'0,"-70"36"0,87-36 16,-34 1-16,35 17 15,-35 0-15,17 0 16,-17 0-16,-1 0 15</inkml:trace>
  <inkml:trace contextRef="#ctx0" brushRef="#br0" timeOffset="70881.4207">19191 5891 0,'0'-17'16,"-18"34"-16,-17 1 15,35 0-15,-17-1 0,17 19 16,-18-1 0,18 18-16,18-36 15,-1 1-15,18 17 16,1-35-1,-1 0-15,18 0 16,-35-17-16,17-19 16,-35 19-16,0-36 15,-18 18-15,-17-1 16,0 19-16,-1-1 0,-17 0 16,18 18-1,18 0-15,-1 18 0,18 0 16</inkml:trace>
  <inkml:trace contextRef="#ctx0" brushRef="#br0" timeOffset="71355.1321">19544 6050 0,'-18'0'0,"18"18"15,-17-18 1,17 17-16,0 1 15,-18 0-15,18-1 0,18-17 16,-1 36-16,1-36 16,0 17-16,17-17 15,0 0-15,0-17 16,-17 17-16,0-18 0,-1 0 16</inkml:trace>
  <inkml:trace contextRef="#ctx0" brushRef="#br0" timeOffset="71543.0818">19632 6033 0,'0'35'0,"0"18"15,0-18 1,18 53-1,-18-53-15,17 1 16</inkml:trace>
  <inkml:trace contextRef="#ctx0" brushRef="#br0" timeOffset="72695.9816">19826 6015 0,'0'0'0,"-18"0"31,18-18-31,18 18 16,0 0 0,-1 0-16,1 0 15,17 18 1,-17-18-16,-18 35 15,0-17 1,0-1-16,0 1 16,0 0-1,0-1-15,18 1 16,-1 0 0,1-18-16,-18 17 0,0 1 15,18-18-15,-36 18 16,0-1-16,-17 1 15,0-18 1,17 17-16,0-17 16,1 0-16,-1 0 0,0 0 15</inkml:trace>
  <inkml:trace contextRef="#ctx0" brushRef="#br0" timeOffset="72968.0779">20091 6033 0,'-18'17'16,"0"-17"-16,18 35 15,0-17 1,18 0-16,17-1 15,-17 1 1,17-18-16,-17 0 0,35 0 16,-36 0-16,-17-18 15,18 18-15,0-17 16</inkml:trace>
  <inkml:trace contextRef="#ctx0" brushRef="#br0" timeOffset="73146.1453">20197 6050 0,'0'0'0,"0"35"16,0-17-16,0 17 0,0-17 15,0 17-15,17-17 0,-17 52 16,0-52-16,0 17 15</inkml:trace>
  <inkml:trace contextRef="#ctx0" brushRef="#br0" timeOffset="75548.8011">20426 6068 0,'17'0'78,"1"-18"-62,0 18 0,-1 0-1,1 0-15,0 0 16,-1 0-16,-17 18 0,0-1 16,0 1-1,-17-18-15,17 18 0,-18-1 0,0 1 16,18 0-1,0-1 1,0 1 0,18 0-16,0-18 15,-1 17-15,1 1 16,-18 17 0,0-17-16,-35-1 15,17 1-15,-17 0 16,-1-18-16,19 17 15,-18-17-15,17 0 0,-17 0 16,17 0-16,18-17 16</inkml:trace>
  <inkml:trace contextRef="#ctx0" brushRef="#br0" timeOffset="106029.3985">18874 7638 0,'-18'0'16,"36"0"0,-1 0-1,1 0 110,35 0-109,-18 0-16,18 17 0,53-17 15,-53 0-15,17 18 16,1-18-16,88 18 16,-71-1-16,18-17 15,105 0-15,-87-17 16,123-1-16,-124 0 16,54 1-1,-124 17-15,17 0 16,-52 17-16,-18 1 15,0 0-15,-18-18 16</inkml:trace>
  <inkml:trace contextRef="#ctx0" brushRef="#br0" timeOffset="106679.8656">18979 9807 0,'18'0'32,"17"0"-17,1 0-15,-1 0 0,35 0 16,1 0-16,35 18 0,0-18 16,123 0-16,-88 0 15,-17 0-15,140-35 16,-123 35-16,-35-18 0,0 18 15,35 0 1,-70 18-16,-54-18 16,-17 17-16</inkml:trace>
  <inkml:trace contextRef="#ctx0" brushRef="#br0" timeOffset="107180.4218">19068 11606 0,'0'-17'16,"17"17"-16,1 0 15,17 0-15,36 0 16,-18 0-16,0 0 15,0 0-15,52 0 16,-52-18-16,-17 18 16,-1 0-16</inkml:trace>
  <inkml:trace contextRef="#ctx0" brushRef="#br0" timeOffset="107797.2906">18962 13529 0,'0'0'15,"17"0"1,54 0 0,-18 0-16,0 18 0,17-18 15,107 17-15,-71 1 16,158-18 0,-105-18-16,0 18 0,-1-17 15,142-1-15,-141 0 16,53 1-16,-124-1 15,-53 18-15,0 18 16,-17-18-16,-18 17 0,-18 1 16</inkml:trace>
  <inkml:trace contextRef="#ctx0" brushRef="#br0" timeOffset="108376.3314">18909 15363 0,'0'0'15,"-18"0"-15,36 0 0,0 0 16,52-17-16,1-1 15,34 18-15,1 0 16,0 0-16,18 0 0,123 18 16,-124-18-16,124 0 15,-141 0-15,0-18 16,52 1 0,-122 17-16,-1 0 0,-17 0 15,-36 0-15,-17 0 0</inkml:trace>
  <inkml:trace contextRef="#ctx0" brushRef="#br0" timeOffset="108959.4822">19068 17392 0,'0'0'15,"0"-18"-15,17 1 16,36-19 0,-18 19-16,18 17 0,18 0 0,105 0 15,-52 0 1,-1 0-16,1 0 0,-1 0 15,1 17-15,123-17 16,-142 0-16,-16-17 0,52 17 16,-88 0-1,-36 0-15,1 0 0,-18 17 16</inkml:trace>
  <inkml:trace contextRef="#ctx0" brushRef="#br0" timeOffset="112763.345">21325 7479 0,'-17'0'16,"34"18"-1,1 17 1,53 35-16,-18-34 16,-1-1-16,19 18 0,88 53 15,-53-36 1,-1 18-16,1 1 0,-18-1 0,124 106 15,-106-106 1,0 18-16,0-18 0,70 88 16,-88-105-16,-17 17 15,-1-17-15,-17-1 0,53 54 16,-71-89 0,-17 18-16,17-18 0,-35 1 15,18-1-15,-18 0 16,0-17-16</inkml:trace>
  <inkml:trace contextRef="#ctx0" brushRef="#br0" timeOffset="113064.1448">23213 8978 0,'0'0'16,"53"88"-16,-36-52 0,72 70 15,-54-54-15,53 37 16,-53-36-16,1-18 16,16 18-16,-52-36 15,0 1-15,-35 0 16,-18-36-1,18 18-15,-71-18 16,53 18-16,0-17 0,0 17 16,18 0-16,-18 17 15</inkml:trace>
  <inkml:trace contextRef="#ctx0" brushRef="#br0" timeOffset="113468.9777">21290 9684 0,'0'0'15,"71"35"-15,-1-17 0,18-1 16,106 1-1,-70 0-15,17-1 0,159 19 16,0-19 0,-141-17-16,-36 0 0,89 18 15,-124-18 1,-35 0-16,-18-18 0,-17 18 16</inkml:trace>
  <inkml:trace contextRef="#ctx0" brushRef="#br0" timeOffset="113676.5108">23019 9737 0,'106'0'0,"-212"0"0,265 0 16,-89 0-16,1 0 0,52 17 16,-70 1-16,-35 0 15,-18 17-15,-18 0 0,0 0 16,-35 18-16,1-17 0,-72 34 15,54-35 1,-19 1-16,19-1 0,-18 0 16</inkml:trace>
  <inkml:trace contextRef="#ctx0" brushRef="#br0" timeOffset="114058.9489">20708 11095 0,'0'0'16,"18"0"-16,52-18 15,-17 1-15,124-19 16,-54 1-16,18 0 16,212-71-16,-141 53 15,-1 0-15,1-17 0,-18 17 16,0 0-16,123-18 15,-211 36-15,53-18 16,-124 35-16,-17 1 0,0 17 16,-36-18-16</inkml:trace>
  <inkml:trace contextRef="#ctx0" brushRef="#br0" timeOffset="114242.4885">23001 10354 0,'0'0'15,"-18"18"-15,36-18 0,70-18 16,-35 18-1,0-18-15,71 18 16,-54 0-16,36 0 16,-71 18-16,-17 53 15,-36-36-15,-17 0 0,-53 53 16,-53 18 0,70-53-16,-17 18 15,17-18-15</inkml:trace>
  <inkml:trace contextRef="#ctx0" brushRef="#br0" timeOffset="114892.7069">21273 13141 0,'0'0'16,"-18"18"-16,36-18 0,-1-18 0,1 0 16,35 1-16,0-36 15,17 0-15,107-88 16,-54 53-16,1-18 0,158-88 16,-141 70-1,18 1-15,-18 17 0,0-18 16,-18 1-16,71-71 15,-141 123-15,35-52 16,-70 70-16,0 0 16,-36 35-16,0 18 15,1 0-15,-1 0 0,-35 0 16,36 0-16,-1 0 16,-35 0-16,35 0 15,18-17-15,-17-1 16,34 1-16,1-1 0,0 0 15,52-17 1,-34 0-16,-1 17 0,53-17 16,-53 35-16,18-18 15,-18 18-15,1 0 0,-19 0 16,1 18-16,-18 52 16,-18-34-16,-35 52 15,1 0 1,16-35-16,1 17 15,0-17-15</inkml:trace>
  <inkml:trace contextRef="#ctx0" brushRef="#br0" timeOffset="115338.8928">21078 14781 0,'0'-17'16,"0"34"-16,36-52 0,-1 0 0,71-71 15,-36 35-15,107-105 16,-54 88-16,124-141 16,-106 87-16,159-140 15,-141 141-15,0-18 16,-1 1-16,-16-1 0,-1 18 15,53-124 1,-124 159-16,-17 18 0,0-71 16,-35 106-16,-18 1 15,0-1-15,0 35 16,0 0-16</inkml:trace>
  <inkml:trace contextRef="#ctx0" brushRef="#br0" timeOffset="115534.0919">23407 11977 0,'17'-18'16,"1"1"-16,-53 52 0,105-88 0,-52 35 15,17 18-15,1-17 0,-19-1 16,36 18-16,-18-18 0,1 36 16,-19 17-16,-34 36 15,-1-36-15,-17 36 16,-36 52-1,36-52-15,-18-1 0,18 1 16</inkml:trace>
  <inkml:trace contextRef="#ctx0" brushRef="#br0" timeOffset="116055.9293">21061 16369 0,'17'-18'16,"36"-35"0,-17 18-16,70-71 15,-36 36-15,1-1 0,17-35 16,123-141-16,-105 89 15,18-1-15,-1 0 0,1-17 16,140-230 0,-140 212-16,17 0 0,-18 0 15,1 0-15,88-141 16,-107 194-16,-16 0 0,-19-1 16,1 37-16,52-125 15,-70 142-15,-18 0 0,1 0 16,-19 35-16,19-53 15,-36 71-15,0-18 16,-18 53-16,0 0 16,1 0-16</inkml:trace>
  <inkml:trace contextRef="#ctx0" brushRef="#br0" timeOffset="116261.9771">23777 12188 0,'36'-17'16,"-72"34"-16,89-34 0,0-1 15,-35 36-15,17 17 16,-35-17-16,0 17 0,-18 53 16,1-52-16,-1-1 15,-17 0-15,17 0 0,-35-17 16</inkml:trace>
  <inkml:trace contextRef="#ctx0" brushRef="#br0" timeOffset="117594.9958">24571 8802 0,'0'0'16,"-18"0"-16,1-18 0,-36 18 16,35 0-16,-52 0 15,34 0-15,-17 0 16,-52 18-16,34-18 15,18 0-15,-88 0 16,88 0-16,0 0 16,0 17-16,0-17 0,18 0 15,0 0-15,-1 0 16,19 0-16,34 0 31,1 18-31,0 17 16,-18-17-16,0 0 15,0-1-15,17 19 0,-17-1 16,0 0 0,18 18-16,-18 0 0,18 18 0,-1-1 15,1 124-15,0-88 16,-18 17-16,17 1 0,1 17 16,-18 124-1,0-142-15,0 18 0,0-17 16,0-1-16,0 18 0,0 124 15,0-142-15,0 142 16,0-142 0,0-17-16,35 123 0,-35-123 15,18-18-15,-1 71 16,1-88-16,-18-1 16,18 19-16,-18-37 15,0-16-15,0-1 16,0-17-16,0-1 0,0 19 0,0-1 15,0-18-15,17 1 16,1-18 0,0 18-16,-1-18 15,1-18-15,17 18 0,-17 0 16,-1 0-16,54 0 16,-36 0-16,18 18 15,0-18-15,0 17 0,53 19 16,-53-36-16,0 0 15,0 0-15,0 0 0,-1 0 16,-16 0-16,-1 0 0,36 0 16,-54 0-1,1 0-15,-1 0 16,-17-36-16,0 1 16,18 0-16,-18 17 15,18-52-15,-1 17 16,1 0-16,0-18 15,-1 1-15,-17-18 0,36-142 16,-36 107-16,17-177 16,-17 106-16,18-265 15,-18 195-15,0-266 16,-18 301-16,18-159 16,0 265-16,18-71 15,-18 105 1,0 19-16,-18-36 15,18 53-15,0 0 0,-17 18 16,17 0-16,-18-1 16,0 1-16,1 0 0,-19 0 15,19 17-15,-19 0 0,-34 18 16,17 18-16,18 0 16</inkml:trace>
  <inkml:trace contextRef="#ctx0" brushRef="#br0" timeOffset="118069.3187">24271 9366 0,'-18'-17'0,"36"34"0,-53-52 0,-18 0 31,-35 88-31,52 17 16,36 1-1,0-18-15,36 52 16,-1-52-16,53 36 16,-35-72-16,18 1 0,-18-18 15,17-18-15,71-35 16,-88 18-16,-18-18 16,1 18-16,-19-36 0,-34-17 15,-19 35-15,1 0 16,-18 18-16,-17 17 0,-54 1 15,54 17-15,-54 53 16,89-18 0,0 18-16,17-18 0,18 0 15,0 18-15</inkml:trace>
  <inkml:trace contextRef="#ctx0" brushRef="#br0" timeOffset="118386.4993">24183 10107 0,'0'0'15,"-35"71"-15,17-36 0,0 18 0,1 17 16,17 54 0,0-54-16,17-17 0,19 0 15,-1 0-15,0-18 0,71 1 16,-53-19-16,18-34 15,-19-1-15,54-52 16,-88 17-16,17 0 0,-35-71 16,0 71-1,-35 0-15,17 18 0,-88-18 16,54 36-16,-1 17 16,0 17-16,0 1 15,17-1-15,-16 19 0,-1 52 16,53-35-16</inkml:trace>
  <inkml:trace contextRef="#ctx0" brushRef="#br0" timeOffset="118707.8529">24253 11165 0,'0'0'0,"-17"18"0,-1 35 15,1-18-15,17 1 0,0 69 16,17-52-16,36 53 16,-18-53-1,1-18-15,17-17 16,-18 0-16,18-18 0,53-18 16,-71 0-16,18-70 15,-53 53-15,0-53 16,-18 35-16,-35-53 15,0 71-15,0-18 16,1 35-16,-19 0 0,18 1 16,-53 52-16,71 0 15,17 1-15,18-1 0,0 18 16</inkml:trace>
  <inkml:trace contextRef="#ctx0" brushRef="#br0" timeOffset="119042.1012">24306 12136 0,'0'17'15,"0"1"1,-17 52-16,-1 19 15,18-54-15,0 18 16,0 0-16,35 17 16,1-52-16,-1 17 0,0-35 15,53-17 1,1-36-16,-54 17 16,-17-17-16,-1 18 0,-34-53 15,-1 35-15,-17 0 16,-1 18-16,-87-71 15,70 88-15,-71 1 16,72 34-16</inkml:trace>
  <inkml:trace contextRef="#ctx0" brushRef="#br0" timeOffset="131923.1418">25100 10813 0,'0'0'15,"-53"17"-15,36-17 0,-1-17 16,53-1-1,1 18 1,175 0 0,124 18-1,-211-18-15,17 17 16,141-17-16,-141 0 0,124-17 16,-159 17-1,70 0-15,-123 0 16,0 0-16,-18 0 15,-17 0-15,-36 0 16,-17 0-16,17 0 16</inkml:trace>
  <inkml:trace contextRef="#ctx0" brushRef="#br0" timeOffset="132165.759">26758 10583 0,'18'18'15,"-1"-18"1,36 35-16,-35-17 16,70 17-16,-52-17 15,16-1-15,19 36 16,-36 18 0,-35-36-16,-35 18 15,0-18-15,-53 36 16,35-53-16,-53 35 15,70-53-15,1 17 16,0-17-16</inkml:trace>
  <inkml:trace contextRef="#ctx0" brushRef="#br0" timeOffset="133017.4114">27675 10495 0,'-17'-35'15,"34"70"-15,-52-105 0,18 52 16,-1 0-16,-53 1 16,36 34-1,0 1-15,-36 53 0,18-36 16,-17 88 0,34-52-16,19 70 15,34-71-15,54 36 16,-18-53-16,88 18 15,-53-54-15,18 1 0,-18-18 16,89-53 0,-107 18-16,1 0 0,-36-1 15,-17-17-15,-18-52 16,-18 52-16,-17 0 0,-18 0 16,-18 0-16,-70-35 15,71 70-15,-1 0 0,18 1 16,-53 34-1</inkml:trace>
  <inkml:trace contextRef="#ctx0" brushRef="#br0" timeOffset="134252.3358">27340 11465 0,'-53'-17'16,"18"17"-16,0 0 16,17 0-16,-35 53 15,36-18-15,17 53 16,17-53-16,1 18 0,52 18 15,19-1 1,-54-34-16,0-19 16,0 1-16,-17 17 15,-18-17-15,-18-18 0,-17 17 16,18-17-16,-54 0 16,36 0-16,-1 0 15,19 0-15,-1-17 16</inkml:trace>
  <inkml:trace contextRef="#ctx0" brushRef="#br0" timeOffset="134502.502">27552 11836 0,'0'0'15,"-35"53"-15,35-36 0,-18 36 16,36-35-16,52-1 15,-17-17-15,-18 0 16,36-35-16,-18 0 16,-35 17-16,-18-17 15,-18 17-15,-35-17 16,35 17-16,-17 18 0,0 0 16,-18 0-1,35 18-15,18 0 16</inkml:trace>
  <inkml:trace contextRef="#ctx0" brushRef="#br0" timeOffset="134780.2466">27993 11465 0,'-35'-53'15,"70"106"-15,-88-123 0,18 52 16,17 18-1,18 53-15,0-18 16,18 18-16,-1 0 0,1 0 16,35 53-16,-35-53 15,17-18-15,-18 0 0,1 1 16,0 17 0,-18-18-16,-18-35 0,0 17 15,1-17-15,-1 0 0,-35-17 16,36-1-16,-19-35 15,19 36-15</inkml:trace>
  <inkml:trace contextRef="#ctx0" brushRef="#br0" timeOffset="134880.3737">28028 11783 0,'18'0'0,"17"17"0,-88-34 0,124 34 16,-54 1-16</inkml:trace>
  <inkml:trace contextRef="#ctx0" brushRef="#br0" timeOffset="135008.2323">28152 11765 0,'-36'0'0,"72"0"0,-19-17 16,1 17-16,0 0 0,17-18 0,35 0 16,-34 1-1,17 17-15,-18-18 16</inkml:trace>
  <inkml:trace contextRef="#ctx0" brushRef="#br0" timeOffset="135169.6604">28293 11536 0,'17'17'16,"1"19"-1,0 17-15,-1-18 0,1 0 16,-18 18-16,18 35 15,-18-52-15,0 34 16,0-35-16</inkml:trace>
  <inkml:trace contextRef="#ctx0" brushRef="#br0" timeOffset="135570.9099">28575 11871 0,'0'53'16,"0"-106"-16,0 124 0,0-54 0,0 1 15,18-36 1,-1-35 0,-17 18-16,18 17 15,0-17-15,-1 0 16,1 0-16,-1 35 15,1 0-15,0 17 16,-1 18-16,-17-17 16,0 0-16,18-1 0,0 1 15,-1-18 1,1-18 0,0 1-16,-18-1 0,35-17 15,-17 17 1,-1 18-16,1 18 15,-1 17 1,-17-17-16,18-1 16,-18 1-16,18 17 15,-1-35-15</inkml:trace>
  <inkml:trace contextRef="#ctx0" brushRef="#br0" timeOffset="136025.5269">29122 11765 0,'-71'53'15,"142"-106"-15,-177 124 0,88-36 0,18 0 16,0-17-16,18 0 0,53-1 16,-36 1-16,18-18 15,0-18-15,0 18 0,17-35 16,-70 17-16,0-17 15,0 17-15,-18 1 0,-17-1 16,-35 0 0,34 18-16,-17 0 15,18 0-15,18 18 16,34 17-16,1-35 16,17 18-16,0 0 15,1-18-15,-1 0 0,0 0 0,0 0 16,-17 0-16,0 0 15,-18-18 1,-18 0 0,0 18-16,36 0 15,0 0 1,-1 18-16,1 0 16,17-1-16,1 19 15,17-1-15,-1-18 0,-16 1 16,-1 0-16,0-18 0,36 17 15</inkml:trace>
  <inkml:trace contextRef="#ctx0" brushRef="#br0" timeOffset="136166.896">29739 11765 0,'-70'53'0,"140"-106"0,-176 141 16,53-35-16,-52 53 15,69-71-15,1 18 16,0 0-16,17-18 0</inkml:trace>
  <inkml:trace contextRef="#ctx0" brushRef="#br0" timeOffset="139808.5755">27287 12823 0,'0'18'16,"18"53"-1,-18-36-15,18 88 16,-18-70-16,35 53 15,-35-71-15,18 1 16,-1-1-16,-17-17 0,35-1 16,-35-34-16</inkml:trace>
  <inkml:trace contextRef="#ctx0" brushRef="#br0" timeOffset="140091.6254">27605 13018 0,'-18'0'16,"18"52"-16,0-16 15,18 17-15,0-18 16,17 0-16,0-17 16,-17-18-16,17 0 15,0 0-15,18-53 16,-18 35-16,-17-52 15,-18 34-15,0-34 16,-18 35-16,1 17 16,-1 0-16,-17 1 0,-18 17 15,35 0-15,-17 35 16,35 0-16</inkml:trace>
  <inkml:trace contextRef="#ctx0" brushRef="#br0" timeOffset="140330.2616">28169 13176 0,'0'36'15,"0"-72"-15,0 89 0,0-18 16,-17 1-16,-19-19 16,19 1-16,-1 0 15,0-1-15,1 1 16</inkml:trace>
  <inkml:trace contextRef="#ctx0" brushRef="#br0" timeOffset="140625.4621">28469 13035 0,'-17'0'16,"-1"18"-16,0 35 15,36 0 1,-18-18-16,18-17 15,-1-1-15,18 1 0,-17-18 0,35 17 16,-18-17 0,1-17-16,-19-1 0,18-17 15,-35 17-15,0 1 16,0-1-16,-17 0 0,-36-17 16,18 17-16,-36 1 15,53 17-15</inkml:trace>
  <inkml:trace contextRef="#ctx0" brushRef="#br0" timeOffset="140974.8565">28928 13053 0,'0'17'16,"0"19"-1,0-1-15,17 18 16,1-35-16,0-1 16,-1 1-16,19-1 15,-1-17-15,-17 0 0,-1-17 16,1-1-16,-1-35 15,-17 36-15,0-1 16,0-17-16,-52-1 16,34 19-16,-17 17 15,-1 0-15,1 0 0,0 0 0,35 17 16,-18-17-16,18 36 16</inkml:trace>
  <inkml:trace contextRef="#ctx0" brushRef="#br0" timeOffset="141321.2758">29386 13070 0,'18'-17'15,"-36"17"-15,1 17 16,-1-17-16,18 18 0,-18 0 16,18-1-16,0 19 0,18-19 15,17 19-15,-17-19 16,53 1 0,-36-18-16,35 0 15,-34-18-15,-1 1 16,0-1-16,-17-17 0,-18-18 15,0 35-15,-53-35 16,18 36-16,-1 17 0,-52-18 16,53 18-1,-18 18-15</inkml:trace>
  <inkml:trace contextRef="#ctx0" brushRef="#br0" timeOffset="147451.3385">22983 3739 0,'18'-35'15,"-18"18"-15,18 17 16,-1 52 0,19-16-1,-19 34-15,1 1 0,17 17 16,-17 0-16,17 106 16,-35-106-16,18-17 0,-18 0 15,0 17 1,0-53-16,-35-17 15,17-18-15,-35-36 16,18 1-16,-18-53 16,35 35-16,-35-70 15,36 52-15</inkml:trace>
  <inkml:trace contextRef="#ctx0" brushRef="#br0" timeOffset="147599.4459">22966 3351 0,'0'-35'15,"0"17"-15</inkml:trace>
  <inkml:trace contextRef="#ctx0" brushRef="#br0" timeOffset="147933.802">23336 3775 0,'18'88'15,"-36"-176"-15,54 211 0,-36-88 0,52 1 16,-34-36-16,0 0 0,-1 0 15,19-18-15,-19-35 16,1 18-16,-36-53 16,18 52-16,0 1 15,-17 0-15,17 17 0,-18 1 16,18 34 0,18 36-1,-1 0-15,1-18 0,0 18 16,-1-17-16,1-1 15,17 0-15,-17 0 0,17 1 16,-17-19-16,17-17 16</inkml:trace>
  <inkml:trace contextRef="#ctx0" brushRef="#br0" timeOffset="148084.7">23813 3792 0,'17'71'16,"-34"-142"-16,34 177 0,1-71 16,-1-17-16,-17 17 0,18-17 15,0-18-15,-1 18 0,1-18 16</inkml:trace>
  <inkml:trace contextRef="#ctx0" brushRef="#br0" timeOffset="148217.051">23813 3528 0,'0'0'0,"0"-18"0,17 18 16</inkml:trace>
  <inkml:trace contextRef="#ctx0" brushRef="#br0" timeOffset="148889.2509">24218 3651 0,'-17'0'16,"17"18"-1,-18-18 1,0 35-16,18-17 16,-17 17-16,17-17 0,17 52 15,-17-34-15,36-1 16,-19-18 0,18 1-16,-17 0 15,17-18-15,-17 0 0,17 0 0,1-18 16,-19 0-16</inkml:trace>
  <inkml:trace contextRef="#ctx0" brushRef="#br0" timeOffset="149257.3416">24483 3845 0,'0'0'15,"17"0"-15,1 0 0,0 0 16,35-17 0,-36-1-16,19 0 0,-19 1 0,18-1 15,-35 0-15,18-17 16,-36 18 0,-17-1-16,18 18 0,-19 0 15,-34 0-15,34 0 16,1 18-16,18-1 0,-19 1 15,19-1-15,17 36 16,0-17-16,17-19 16,19 1-16,52 17 15,-18-35-15,-17 0 0,0 0 16,18 0-16,17 0 16,-71 0-16,1-17 0,0 17 15,-36 0-15</inkml:trace>
  <inkml:trace contextRef="#ctx0" brushRef="#br0" timeOffset="151030.8436">27958 11836 0,'17'0'47,"19"-18"-32,-19 18-15,18 0 0,-17 0 16,35 0-16,-35 0 15,-1 0-15</inkml:trace>
  <inkml:trace contextRef="#ctx0" brushRef="#br0" timeOffset="164468.0238">24395 13370 0,'0'18'16,"17"35"-1,-17-18-15,18 0 16,-18 89-16,18-71 15,-18 0-15,0 0 0,17 35 16,-17-53-16,0 0 16,18-17-16,-18 0 15,-18-18 1,18-36 0</inkml:trace>
  <inkml:trace contextRef="#ctx0" brushRef="#br0" timeOffset="164762.4304">24271 13600 0,'0'-18'15,"18"-17"1,-1 17-16,1-17 15,-18 17-15,18-17 0,-1 17 16,1-17-16,17-18 16,-35 18-16,18 35 15,-18-18-15,18 18 0,-1 18 16,1 17 0,-18-17-16,17-1 0,1 19 15,17-19-15,1 36 16,-19-35-16</inkml:trace>
  <inkml:trace contextRef="#ctx0" brushRef="#br0" timeOffset="167202.5591">23901 14411 0,'0'18'15,"0"52"1,0-35-16,0 89 15,0-71-15,0 70 16,17-87-16,1 52 16,0-71-16,-1 19 15,36-36-15,-35 0 16,-1-18-16,19 0 0,-19-17 16,1-53-1,-18 53-15,0-1 0,0 19 16,0-1-16,0 0 0,0 36 15,0 35 1,18-18 0,-1 1-16,1-1 0,0-17 15,17-1-15,35 1 16,-34-18-16,17 0 16,-36-18-16,-17-17 15,0 0-15,0-1 16,-17 1-16,-1 0 0,-35-36 15,35 36-15,-17-36 16,35 54 0,0-1-16,18 18 15,-1 0-15,1 0 0</inkml:trace>
  <inkml:trace contextRef="#ctx0" brushRef="#br0" timeOffset="167408.107">24500 14305 0,'18'-17'15,"0"17"-15,17-18 16,-17 18-1,-1-18-15,1 18 16</inkml:trace>
  <inkml:trace contextRef="#ctx0" brushRef="#br0" timeOffset="167563.4297">24500 14358 0,'0'0'0,"18"53"0,0-35 16,17 35-16,-17-36 15,35 18 1,-36-17-16,1-18 0,-1 0 16,-17 18-16</inkml:trace>
  <inkml:trace contextRef="#ctx0" brushRef="#br0" timeOffset="167775.2569">24765 14305 0,'0'18'0,"0"-1"16,18 19 0,-18-1-16,0-17 15,17-1-15,-17 1 0,18 0 16,-18-1-16</inkml:trace>
  <inkml:trace contextRef="#ctx0" brushRef="#br0" timeOffset="168093.4177">24888 14252 0,'18'0'31,"17"0"-31,1 0 16,-19 0-16,1 0 15,0 0-15,-1 18 16,-17 0-16,18-1 16,-18 18-16,0-17 0,0 35 15,0-35-15,0-1 16,0 1-16,0 0 0,-18-18 47,1-18-32,-1 18 1,-17 0-16</inkml:trace>
  <inkml:trace contextRef="#ctx0" brushRef="#br0" timeOffset="168343.5848">25206 14923 0,'0'35'16,"0"-70"-16,-18 105 0,1-52 0,-36 35 15,18-36 1,-1 19-16,1-19 16</inkml:trace>
  <inkml:trace contextRef="#ctx0" brushRef="#br0" timeOffset="169194.3056">25629 14288 0,'18'52'16,"0"1"0,-18 88-16,17-52 15,1 34-15,-18-52 16,18-1-1,-18-34-15,0-19 0,0 1 0,17-18 16,-17-18 0,18-35-16,-1 18 15,1 0-15,0 17 16,17 0-16,-17 1 0,-1-1 0,19 36 16,-36-1-16,0 54 15,-18-53 1,0 17-16,1 0 0,-1-17 15,0-1-15,-17 1 16,17-18-16,1-18 16,34-34-1</inkml:trace>
  <inkml:trace contextRef="#ctx0" brushRef="#br0" timeOffset="169426.4223">26053 14164 0,'53'0'16,"-36"0"-16,36 0 15,-35 0-15,-1 0 16</inkml:trace>
  <inkml:trace contextRef="#ctx0" brushRef="#br0" timeOffset="169548.7488">26106 14217 0,'-18'35'15,"36"-70"-15,-1 123 0,1-53 16,-1-17-16,1 0 0,0-1 15,-1-17-15,19 0 16,-19 0 0</inkml:trace>
  <inkml:trace contextRef="#ctx0" brushRef="#br0" timeOffset="169716.6938">26317 14288 0,'0'0'0,"-17"17"0,17 18 16,0 1 0,0-19-16,0 1 0,17 0 15,1-18-15,0 0 16,-18-18-16,17 18 16</inkml:trace>
  <inkml:trace contextRef="#ctx0" brushRef="#br0" timeOffset="169977.5553">26441 14129 0,'17'0'15,"1"17"-15,0 1 16,17 17 0,-17-17-16,-1 0 15,1-1-15,-18 19 0,17-19 16,-17 18-16,0 1 15,0-19-15,-17 1 0,-1 0 16,1-18 0,-1 0-16,0 0 15,-17 0-15,17-18 16,1 18-16,-1-18 16,0 18-16</inkml:trace>
  <inkml:trace contextRef="#ctx0" brushRef="#br0" timeOffset="170634.9931">28769 13899 0,'0'18'0,"35"53"16,1-36-16,-1 18 15,0-18-15,18 0 0,0 1 16,-18-1-16,18 0 0,-18-17 16,1 0-16,-1 17 15,-17-18-15,-36 1 16,0-18-16</inkml:trace>
  <inkml:trace contextRef="#ctx0" brushRef="#br0" timeOffset="170905.7123">28681 14164 0,'0'0'15,"-18"0"-15,36-18 16,-1 1-1,-17-19-15,36-16 16,-36 16-16,17-34 16,-17 34-16,18-16 15,-18 34-15,0 0 16,18 36 0,-1-18-16,19 35 15,-1-17-15,0-1 0,0 1 16,18 0-16,0-1 15,-17-17-15,-1 0 0</inkml:trace>
  <inkml:trace contextRef="#ctx0" brushRef="#br0" timeOffset="171563.7061">28945 14887 0,'0'0'16,"0"106"-16,18-53 16,-18 18-16,0-1 0,35 18 15,-17-35-15,53-18 16,-36-35-16,0 0 16,18-17-16,18-36 15,-36 0-15,0 18 0,18-71 16,-35 71-16,-1-18 15,-17 88 17,18 18-32,0-18 15,17 36-15,-17-36 16,34 0 0,-16-35-16,-1 0 0,-17 0 15,17-17-15,-17-1 0,-18-53 16,0 36-16,0 0 15,-36-53-15,19 35 16,-1 18-16,18-1 16,-18 1-16,18 17 0,0 1 15</inkml:trace>
  <inkml:trace contextRef="#ctx0" brushRef="#br0" timeOffset="171923.662">29845 14464 0,'0'0'15,"18"-18"-15,-1 1 0,36 17 16,-35 0-16,52-18 15,-52 18 1,0 18-16,-1-18 16</inkml:trace>
  <inkml:trace contextRef="#ctx0" brushRef="#br0" timeOffset="172063.0333">29898 14517 0,'0'0'16,"0"70"-16,18-34 0,17 34 15,0-52-15,18 35 16,-35-36-16,-1-17 16,1 18-16,0-18 0,-1 0 0</inkml:trace>
  <inkml:trace contextRef="#ctx0" brushRef="#br0" timeOffset="172280.3795">30163 14499 0,'0'0'16,"17"0"-16,18 18 16,-17 17-1,-18 0-15,0 1 0,0-19 16,-18 19-16,1-19 16,17 1-1,-18-1-15,36-17 16,-1 0-16,36-17 15,-35 17-15,0-18 16</inkml:trace>
  <inkml:trace contextRef="#ctx0" brushRef="#br0" timeOffset="172596.0719">30357 14429 0,'0'0'15,"17"0"-15,1-18 0,-1 18 0,19 0 16,-19 0-16,19 0 16,17 0-16,-36 0 15,-17 18-15,0-1 0,0 1 16,0 35 0,0-36-16,0 54 15,0-53-15,0 35 16,0-36-16,0 1 0,18-1 15,-18-34 17,-18 17-32,18-18 15,-17 18-15,-1 0 16,0 0-16,1 18 16</inkml:trace>
  <inkml:trace contextRef="#ctx0" brushRef="#br0" timeOffset="172785.0511">30692 15099 0,'0'0'15,"-18"70"-15,0-34 0,-17 34 16,17-52-16,18 35 15,-17-53-15,34 0 16</inkml:trace>
  <inkml:trace contextRef="#ctx0" brushRef="#br0" timeOffset="173152.5546">31027 14623 0,'0'0'0,"0"88"0,0 71 15,0-89-15,17 1 16,1-18-16,-18 0 0,18 17 16,-18-52-16,0-1 15,17-17-15,1-35 16,0 0-16,-1 17 15,19-17-15,-19 0 0,1 17 16,35 0 0,-18 18-16,0 36 15,-35-19-15,0 1 0,-17 35 16,-1-18-16,-17 0 16,-1-17-16,1-18 15,18 0-15,-19-18 16,36 1-1,0-1-15,0-17 16</inkml:trace>
  <inkml:trace contextRef="#ctx0" brushRef="#br0" timeOffset="173344.0376">31433 14482 0,'0'0'16,"35"-18"-16,-18 0 0,36 18 16,-17 0-16,-19 0 15,-34 0 1</inkml:trace>
  <inkml:trace contextRef="#ctx0" brushRef="#br0" timeOffset="173497.9304">31485 14517 0,'0'0'0,"0"53"0,0-18 0,-17 36 15,17-36-15,17 18 16,1-36 0,0-17-16,-1 18 15,1-18-15,0 0 0,-18-18 16</inkml:trace>
  <inkml:trace contextRef="#ctx0" brushRef="#br0" timeOffset="173714.3857">31697 14587 0,'0'0'15,"18"36"-15,-18-19 0,0 19 16,17-19-16,-17 1 15,0-1 1,18-17-16,0 0 16,-1 0-1,1 0-15,0-17 16</inkml:trace>
  <inkml:trace contextRef="#ctx0" brushRef="#br0" timeOffset="174047.4879">31873 14482 0,'0'0'16,"18"-18"-16,17 18 0,-17 0 16,0 0-16,-1 0 0,1 18 15,0-1 1,-18 1-16,0 35 15,0-18 1,0-17-16,17 52 16,-17-52-16,18 17 15,-18 0-15,18-17 0,-18 0 16,17-1-16,1 19 16,-36-19-1,1-17-15,-1 0 16,-17 18-16,-1-18 15,-17 0 1,18 0-16,0 0 0</inkml:trace>
  <inkml:trace contextRef="#ctx0" brushRef="#br0" timeOffset="181761.0811">19985 17709 0,'0'18'16,"-18"-18"15,18 35-15,0-17-16,0 0 0,0 35 15,0-18 1,0 0-16,18 18 0,0-18 16,-1 1-16,36 34 15,-18-52-15,54 17 16,-37-35-16,90 0 15,-90 0-15,72-35 16,-71 35-16,35-35 16,-70 35-16,17-18 15,-53 18 17,-17 0-32,17 18 15,1-18-15,-18 0 16,17-18-16</inkml:trace>
  <inkml:trace contextRef="#ctx0" brushRef="#br0" timeOffset="182263.4255">19685 17921 0,'18'0'15,"-1"0"1,1-18-16,0 18 16,-1-17-16,-17-1 0,35-17 15,-17 17-15,17-17 16,-17 17-16,0 1 15,17-19-15,-17 19 16,-1-1-16,1 1 0,0 17 16,34 17-1,-34 1-15,17 17 0,-17-17 16,35 35-16,17-18 16,-52-35-16,17 18 15,36-18 1,-53-18-16,-1 0 0</inkml:trace>
  <inkml:trace contextRef="#ctx0" brushRef="#br0" timeOffset="189535.8509">21431 17727 0,'-17'0'0,"17"18"31,17 35-31,1-18 16,0 71 0,-1-53-16,-17 0 15,18 0-15,-18-18 0,17 0 0,1 0 16,-18-17-16,18-18 15,-18-18-15,17 1 16</inkml:trace>
  <inkml:trace contextRef="#ctx0" brushRef="#br0" timeOffset="189998.0795">21802 17745 0,'-36'0'16,"72"0"-16,-89 0 0,35 0 15,0 0-15,18 17 0,-17 36 16,17-35-16,0 17 16,0 18-16,35-35 15,-17-1-15,35 19 16,-18-19-16,0 1 0,18 17 15,-18 1-15,-35-19 16,18 1-16,-18 35 16,-18-36-16,-17 1 15,0-18-15,0 0 16,-1-18-16,1-17 16,35 17-16,-18-17 15,36 0-15,-18 0 0,71-36 16,-54 18-1,54-17-15,-36 17 16,0 0-16,-35 35 16,0 0-16,-17 18 15,-36 18 1,35 0-16,-35 17 16,36-17-16,-19-1 15,36 1-15</inkml:trace>
  <inkml:trace contextRef="#ctx0" brushRef="#br0" timeOffset="190336.25">22278 17833 0,'-18'53'0,"36"-106"0,-53 141 15,35-35-15,0 35 16,0-52-16,17-1 16,1 0-16,-18-17 0,35-1 15,-17 1-15,52-36 0,-34 1 16,17-36 0,-36 35-16,1-35 15,0 18-15,-18 0 0,0-18 16,-18 17-16,0 1 0,-52-35 15,34 52-15,-34-17 16,35 17-16,-1 18 0,1 18 16,35-1-1,-18 1-15,36 17 16,17-17-16</inkml:trace>
  <inkml:trace contextRef="#ctx0" brushRef="#br0" timeOffset="190620.0125">22666 17762 0,'0'0'15,"-35"53"-15,17 0 16,18 35-16,0-35 16,0 0-16,35 35 15,1-70-15,34 0 16,-35-36-16,1 0 15,-1 1-15,18-54 16,-35 36-16,-18 0 0,0-1 16,-18-52-16,0 53 15,1 17-15,-1-17 0,-35-18 16,18 35-16,-18 1 16,18 34-16,-18 1 15</inkml:trace>
  <inkml:trace contextRef="#ctx0" brushRef="#br1" timeOffset="220222.4318">22966 1535 0,'17'0'0,"-17"17"32,0 19-32,0-19 15,18 36-15,0 53 16,-18-53-16,17 17 15,-17 71 1,18 18-16,-18-88 0,18-1 16,-1 36-1,1-71-15,-18 1 0,18-1 16,-18-17-16,0-1 16,-18 1-16</inkml:trace>
  <inkml:trace contextRef="#ctx0" brushRef="#br1" timeOffset="220483.1722">22913 2381 0,'0'0'15,"35"53"-15,-17-18 0,-1 36 16,1-53-16,17 35 15,-17-36-15,-18 1 16,18-18-16,-1 0 16,1 0-16,0-18 15,35-52-15,-18 17 16,18-53-16,-36 53 16,19-35-16</inkml:trace>
  <inkml:trace contextRef="#ctx0" brushRef="#br1" timeOffset="221925.9253">8661 3722 0,'0'-35'15,"0"17"-15,0-17 16,-18-36-16,0 36 16,18 0-16,-17-36 15,-1 36-15,18-1 0,-17 1 16,-1 17-16,0 1 0,1-18 15,-1 17-15,18 0 16,-18 1 0,18-1-16,18 0 15,0 18 1,17-17 0,-17 17-16,-1 0 15,18-18-15,1 0 0,-1 18 16,53-35-16,-53 35 15,54 0-15,-54 0 16,18 18-16,-18-18 16,18 17-16,0 1 0,-18-18 15,18 18-15,71-18 16,-71 17-16,17-17 0,1 0 16,87 0-16,-69 0 15,-19 0-15,124 18 16,-106-18-16,18 0 0,0 0 15,123 0 1,-123 0-16,18 0 0,-1-18 16,1 18-16,-1 0 15,1-17-15,17 17 0,-18 0 0,124-18 16,-106 18-16,124-18 16,-124 18-1,141-17-15,-141 17 16,0-18-16,0 18 0,18-17 15,123-1-15,-123 18 16,0-18-16,0 18 0,-1-17 16,142-1-1,-141 18-15,0 0 0,176-18 16,-176 18-16,176 0 16,-176 0-16,176-17 15,-177 17-15,142-18 16,-176 0-16,140 18 15,-123 0 1,-17 0-16,-18-17 0,17 17 16</inkml:trace>
  <inkml:trace contextRef="#ctx0" brushRef="#br1" timeOffset="223192.9022">17110 2858 0,'17'17'16,"1"-17"-16,53 0 15,-19 0-15,72 0 16,-53-17-16,-1 17 16,1-18-16,17 18 0,0 0 15,0-18-15,106 18 16,-70 0-16,-18-17 0,17 17 16,0-18-16,124 18 15,-141 0-15,106 0 16,-106 0-16,-18 18 15,18-18-15,-18 0 0,124 0 16,-124 0-16,18 0 16,-36 0-16,89 0 15,-18 17 1,-70-17-16,-1 18 0,1-18 16,-18 18-16,17-18 0,36 17 15,-53-17-15,-18 0 16,1 18-16,-1-18 0,0 0 15,36 0-15,-54 17 16,54 1 0,-36-18-16,0 18 0,-17-18 15,17 17-15,-17-17 0,17 18 16,1-18-16,-19 0 16,1 0-16,-18 18 15,17-18 16,-17-18-31,18 18 16,0 0-16,-1 0 16,-17-18-16,18 18 15,0 0 1,-1 0-16,1 0 16,0 0-16,-1 0 15,1 0-15,-1 0 16,-17-17-1,18 17 1,0 0 15,-1 0-15,-17 17 0,0 36-1,18-17-15,-18 52 16,0-35-1,0 0-15,0-18 0,0 53 16,0-53-16,0-17 16,0 0-16,0-1 0,0 1 15</inkml:trace>
  <inkml:trace contextRef="#ctx0" brushRef="#br1" timeOffset="223865.6517">14235 2205 0,'-36'18'15,"-34"52"1,34 1-1,19-54-15,34 19 16,19-19-16,-1 1 0,0-18 16,18 0-16,53 0 15,-53 0-15,18-18 0,17 1 16,-53 17-16,18-18 16,-35 0-16</inkml:trace>
  <inkml:trace contextRef="#ctx0" brushRef="#br1" timeOffset="224019.5607">14517 2240 0,'0'88'0,"0"-176"0,0 229 15,0-88-15,0 53 16,17-71-16,19 53 15</inkml:trace>
  <inkml:trace contextRef="#ctx0" brushRef="#br1" timeOffset="235105.4021">1887 10495 0,'-17'0'31,"-1"0"-15,0-17-1,1-1 1,-54 18-1,36-18-15,0 18 0,-18 0 16,0 0-16,0 0 0,-18 18 16,-52 0-16,52-1 15,18 1-15,-70 17 16,70-17-16,0-18 16,0 17-16,0 1 0,-17 0 15,34-18-15,-16 17 16,16 1-16,19 0 15,-1-18 1,18 17-16,0 18 16,0-17-16,18 0 15,-18 17 1,0-17-16,17 17 0,-17 0 16,0 53-16,0-17 15,0 52-15,0-52 16,0 88-16,18-89 15,-18 18-15,0-17 16,18 35-16,-18 70 16,0-88-16,17 18 0,-17 0 15,0 123-15,0-123 16,0 0-16,0 18 0,0-1 16,0-17-16,-17 17 15,17 18-15,-18-17 0,18 17 16,0-17-16,0-1 0,18 89 15,-1-124-15,1 88 16,-1-105-16,19 105 16,-19-105-1,1 17-15,0 0 0,-1-17 16,-17 105 0,0-88-16,0-17 0,0-1 0,0 89 15,0-71-15,18 53 16,-18-70-1,0 17-15,0-17 0,0-1 16,0 1-16,0 70 16,0-70-16,0 70 15,0-71-15,18 89 16,-1-89-16,-17 1 16,18 0-16,0-1 0,-1 36 15,-17-71-15,18 71 16,-18-71-16,0 36 15,0-53-15,0 17 16,0 18-16,0-36 16,0 1-16,0 0 0,17-18 15,-17 17-15,18-17 16,-18 18 15,18-18-15,-18 18-16,17-18 15,1 0 1,17 0-16,-17 0 16,0 0-16,17 0 0,0 0 0,36 17 15,-18-17-15,-18 18 16,53 0 0,-53 17-16</inkml:trace>
  <inkml:trace contextRef="#ctx0" brushRef="#br2" timeOffset="243816.2287">829 6068 0,'0'17'47,"0"36"-47,0-35 15,0 17-15,0 18 0,0 53 16,0-53 0,0 17-16,0 1 0,0 17 15,0 0-15,0 124 16,0-124-16,0 124 16,-18-106-16,18 123 15,-17-123-15,17 0 16,0 0-16,0 17 0,0 89 15,-18-106-15,18 105 16,0-123-16,0 18 16,0 71-16,0-89 15,0 53 1,0-88-16,0 17 0,0-17 16,0-17-16,0 17 0,18-1 15,-18 19-15,0-18 16,17 17-16,1-52 15,0 35-15,-1-35 16,-17-1-16,18 1 16,0 0-16,17-1 15,-17-17-15,34 18 16,-34-18-16,35 35 16,-35-35-16,-1 18 15,19-1-15,-19 1 0,54 0 16,-18-1-16,17 1 15,-17 0-15,0-18 16,18 17-16,70 1 16,-71-18-16,71 18 15,-52-18-15,-1 0 16,0 17-16,0-17 0,0 0 0,18 0 16,106 18-1,-106-18-15,0 0 0,-1 0 16,125 0-1,-107 0-15,1 0 0,-1 0 16,-17 0-16,17 0 0,124 0 16,-123 0-16,123 0 15,-124 0-15,18 0 16,-17 0-16,-1 0 16,1 0-16,-1 0 0,1 17 0,17-17 15,123 18-15,-140-18 16,17 0-16,-18 0 15,124 0-15,-123 0 16,123 0-16,-124-18 16,1 18-16,105 0 15,-123 0-15,123 18 16,-123-18-16,17 0 0,-17 18 16,0-18-16,0 0 15,106 0-15,-107 0 16,90 0-16,-90 0 15,107 0-15,-106 0 16,0 0-16,0 0 16,-18 0-16,18 0 0,88 0 15,-106 0-15,18 0 16,88 0-16,-89 0 16,1 0-16,0 0 15,0 0-15,0-18 0,88 18 16,-88 0-16,105 0 15,-105 0-15,0 0 16,106 0-16,-107 0 16,1 0-16,106-18 15,-89 18-15,-17-17 0,124 17 16,-125 0-16,107-18 16,-106 18-16,17 0 15,-17 0-15,0 0 16,141 0-16,-141 0 15,17 0-15,1-17 16,-18 17-16,17 0 0,124 0 16,-123 0-16,-1 0 15,142 0-15,-142 0 16,18-18-16,-17 18 16,-1 0-16,1 0 0,123 18 15,-124-18-15,124 17 16,-124-17-16,1 0 15,123 0-15,17-17 16,-140 17-16,-1 0 16,1 0-16,123-18 15,-124 18-15,124 18 16,-123-18-16,-1 0 16,1 0-16,-1-18 0,1 18 15,122-18-15,-122 1 16,123-1-16,-141 18 15,123 0-15,-105 0 16,-19-18-16,-16 18 16,16 0-16,-16 0 0,87 0 15,-88 0-15,0 0 16,106 0-16,-105 0 16,-19 0-16,18 0 15,1 0-15,-19 0 0,71 0 16,-70 0-16,52 0 15,-70 0-15,0 18 16,0-18-16,53 0 16,-71 0-16,53 18 15,-35-18-15,-18 0 0,18 0 16,36 0-16,-19 17 16,-35-17-1,18 18-15,-35-18 16,0 18-16,17-18 15,-17 17-15,-1-17 16,-17-17 0,0-19-1,0 19-15,0-19 16,18-52-16,-18 35 16,0 0-16,0 0 0,0-88 15,0-17 1,-18 69-16,18 19 15,0-18-15,-17-89 16,17 89-16,0-124 16,0 107-16,0-1 0,-18 0 15,18 0-15,0-106 16,-18 124-16,18-18 16,0 18-16,-17-88 15,17 105-15,-18 1 0,0-71 16,18 70-16,0-35 15,-17 53 1,17 0-16,-18 18 0,0 0 16,1 17-16,-1-35 15,0 53-15,-34-17 16,34-1-16,-35 0 16,35 18-16,-17 0 15,0-17-15,0 17 0,-36-18 16,18 18-16,-35-18 15,53 1-15,-18 17 16,-71-18-16,54 0 16,-1 18-16,-88-17 15,71 17-15,0 0 16,-124-18-16,106 18 16,-123 0-16,106 0 15,-124 0-15,123 0 16,-158 0-1,141 0-15,0 0 0,-18 0 16,18 0-16,-177 0 16,160 0-16,-1 18 0,-17-18 15,-177 17-15,159 1 16,17 0-16,-17-18 16,-158 35-16,-19-17 15,195-18-15,-212 17 16,211-17-16,-17 0 15,0 18-15,-176-18 16,176 0-16,0 0 0,17 0 16,-17 0-16,-158 0 15,158 0-15,17 0 0,-193-18 16,193 18 0,-17-17-16,18 17 0,-18-18 15,-159 0 1,177 18-16,-18-17 0,-159-1 15,159 18-15,18-18 16,-1 18-16,-17 0 0,0-17 16,18 17-16,-18 0 0,-159-18 15,177 1-15,-19 17 16,19-18-16,0 0 16,-1 18-16,-175-17 15,175-1-15,1 18 0,-1-18 16,-17 18-16,-141-17 15,159-1-15,-1 18 0,1-18 16,-159-17-16,176 17 16,-17 1-16,-159-1 15,158 1-15,18-1 16,-176 0-16,159 1 16,17-1-16,-176 0 15,176 18-15,-17-17 0,-142-1 16,160 18-1,-19-18-15,19 18 0,-19 0 16,18-17-16,1 17 0,17 0 16,-159-18-16,159 18 15,-1-17-15,19 17 0,-106-18 16,52 0 0,89 1-16,18 17 15,-1-18-15,-70 18 16,88 0-16,0 0 0,0 0 15,0 0-15,18-18 0,0 18 16,-1 0-16,1 0 16,0 18-16,17-18 15</inkml:trace>
  <inkml:trace contextRef="#ctx0" brushRef="#br2" timeOffset="244526.2302">1358 6562 0,'0'0'0,"35"17"16,36 19-1,-18-36-15,0 0 0,17 17 16,1-17-16,17 18 0,0-18 16,1 18-16,16-1 0,125 18 15,-89-17-15,141 17 16,-106 1-1,1-19-15,17 19 0,0-1 16,0 0-16,247 36 16,-212-18-16,247 17 15,-229-17-15,283 18 16,-266-18-16,18-18 16,1 18-16,-1-18 0,335 53 15,-299-35-15,317 18 16,-300-18-16,-18-18 15,18 0-15,336 53 16,-336-52-16,353 34 16,-335-17-16,-18-18 15,353 36-15,-353-36 16,0 0-16,335 36 16,-335-36-16,0 1 0,318 52 15,-335-53 1,17 0-16,-18 1 0,1 17 15,-1-18-15,-17 0 0,317 18 16,-317-18-16,0 1 16,0-19-16,0 18 0,247 36 15,-283-36-15,-17 1 16,0-1-16,-35 0 16,-1 0-16,-16 18 0,140 18 15,-194-53-15,-35 17 16,-1-18-16,19 19 15,-106-36-15</inkml:trace>
  <inkml:trace contextRef="#ctx0" brushRef="#br2" timeOffset="245683.5283">1711 9790 0,'18'0'0,"-1"0"16,-52 0-16,106 0 0,17 0 15,-35 0-15,88-36 16,-71 36-16,19-17 0,-1-1 15,88-17-15,-52 17 16,-19 0-16,19-17 0,158-18 16,-123 36-16,0-19 15,-1 19-15,1-19 16,17 1-16,19 18 0,175-36 16,-176 35-16,0-17 15,18 17-15,211-52 16,-194 34-16,1 19 0,-1-36 15,247-18 1,-229 36-16,0 0 0,247-36 16,-229 36-16,-1-1 15,1 1-15,-1 0 0,1 0 16,-1-1-16,301-52 16,-301 35-16,301-35 15,-283 35-15,0 18 16,1-18-16,-19 18 0,18-1 15,-17 1-15,0 0 0,246-36 16,-246 54-16,-18-1 16,0-17-16,17 17 0,-17-17 15,247 0 1,-247-1-16,0 19 0,-18-1 16,247-35-16,-264 18 15,247-18-15,-248 35 16,1 1-16,194-36 15,-212 35-15,17 0 0,-17 1 16,194-19 0,-193 1-16,-19 18 0,194-36 15,-176 35 1,-17-17-16,176-18 0,-195 18 16,1-1-16,0 19 0,141-36 15,-159 17-15,-18 19 16,89-19-1,-106 19-15,-18-1 16,0 18-16,-17-17 0,34 17 16</inkml:trace>
  <inkml:trace contextRef="#ctx0" brushRef="#br1" timeOffset="256783.0284">21308 17992 0,'-18'0'0,"36"0"47,35 0-32,0 0-15,70 0 16,-52 0-16,17 0 15,18 0-15,17 0 0,106 0 16,-87-18-16,-19 18 16,159-18-16,-141 1 15,89-1 1,-124 0-16,35 1 16,-71-1-16,1 18 15,-107 18 1,-16 17-1,16-35-15,1 18 16</inkml:trace>
  <inkml:trace contextRef="#ctx0" brushRef="#br1" timeOffset="258467.5115">24359 17498 0,'0'17'16,"0"36"-16,0 0 0,18 18 15,-18 52 1,18-52-16,-18-18 0,17 53 16,19-36-1,-19-52-15,1-1 16,-18 1-16,17-18 0,1 0 0</inkml:trace>
  <inkml:trace contextRef="#ctx0" brushRef="#br1" timeOffset="258779.484">24642 17639 0,'0'0'16,"52"0"-16,-34 0 0,35 18 15,-18-1 1,-17 18-16,17-17 0,-17 17 0,-18 54 15,0-54 1,0 0-16,0 0 0,0 1 0,-35 17 16,17-36-1,0 1-15,18 0 0,-17-1 16,17 1-16,17-1 16,1 1-16,35-18 15,-36 18-15,1-18 16,0 0-16,-1 0 15,1 0 1</inkml:trace>
  <inkml:trace contextRef="#ctx0" brushRef="#br1" timeOffset="259074.3257">25206 17903 0,'-18'0'15,"1"53"1,-1-35-16,18 17 16,35 54-1,18-37-15,-17-34 16,-1-18-16,35 0 16,1-35-1,-53 0-15,-18 17 0,0-35 16,-53 0-1,0 18 1,17 17-16,1 18 0,0 0 0,0 0 16,17 18-16,18-1 15</inkml:trace>
  <inkml:trace contextRef="#ctx0" brushRef="#br1" timeOffset="259346.047">25629 17939 0,'-35'53'15,"70"-106"-15,-88 159 0,53-71 16,0 53-16,18-53 16,17-17-16,1 17 15,-1-35-15,71 0 16,-53-35-16,17 17 0,-35-17 15,36-53-15,-53 53 16,-18-1-16,-18 1 16,-17 0-16,-1-1 0,1 19 0,0-1 15,-18 18-15,0 0 0,18 18 16,-53 17 0</inkml:trace>
  <inkml:trace contextRef="#ctx0" brushRef="#br1" timeOffset="262454.2366">24059 15469 0,'18'0'16,"35"-17"0,-18 17-16,53 0 15,-17 0-15,0 0 0,87 0 16,-69 0 0,16 0-16,19 0 0,105 17 15,0 1 1,-123-18-16,71 18 15,-89-18-15,53 0 16,-70 0-16,-19 0 16,-16 0-16,-1 0 0,18 17 15</inkml:trace>
  <inkml:trace contextRef="#ctx0" brushRef="#br1" timeOffset="263427.0559">29157 15822 0,'-18'0'16,"36"0"-16,35 0 16,0-18-16,123 18 15,-52-17 1,17 17-16,18 0 0,17 0 16,18 0-16,212 0 15,-212 0-15,176 17 16,-193-17-16,122 0 15,-175 0-15,35 0 16,-124 18-16,0-18 16</inkml:trace>
  <inkml:trace contextRef="#ctx0" brushRef="#br3" timeOffset="293154.1519">14340 10336 0,'0'-17'32,"0"-1"-32,-17 18 15,-1-18 1,1 1-16,-1 17 0,0-18 16,-17 18-16,-18 0 0,0 0 15,-70 0-15,52 0 16,-52 18-16,52-18 15,-70 17-15,88 1 16,-18 0-16,19-1 16,-1 1-16,-18 17 15,36-17-15,17 0 0,-17-18 16,35 17 0,0 1-16,0 0 15,18-18-15,-18 17 16,0 18-16,0-17 15,0 17-15,0-17 0,-18 35 16,18-18-16,-18 53 16,18-35-16,-17 71 15,17-71-15,0 17 0,0 1 16,-18-1-16,18 1 16,-18 70-16,18-53 15,0 71-15,0-71 16,18 71-1,-18-71-15,0 0 0,0 0 16,0 18-16,0 106 16,0-124-16,0 106 15,0-106-15,0 71 16,0-88-16,0 17 16,0 0-16,-18 0 0,18 89 15,0-89-15,0 88 16,-17-88-16,17 1 15,0-1-15,-18 88 16,18-88-16,0 1 0,0-1 16,0 0-16,18 106 15,-18-106-15,0 89 16,17-107-16,-17 18 16,-17 71-16,17-88 15,0 70-15,-18-71 16,18 71-16,0-70 15,-18 88 1,18-89-16,0 19 0,0-19 16,0 18-16,0-17 0,18 88 15,0-89-15,-18-17 16,17 0-16,-17 0 0,18 35 16,-18-53-1,18 18-15,-18-17 0,17 34 16,1-35-16,0 54 15,-1-54-15,1 0 16,-1-17-16,1 17 16,0-17-16,17-1 15,-17-17-15,-1 0 16,1 0-16,17 0 0,-17 0 16,-1 18-16,19-18 0,-19 0 15,19 0-15,52 0 16,35-18-1,-87 1-15,17 17 16,-1-18-16,1 18 0,0 0 16,53-18-16,-53 1 15,0-1-15,-18 18 0,18-18 16,0 1 0,-18-1-16,-17 18 0,-18-17 15,18-1-15,-1 0 16,-17 1-16,0-19 0,0 19 15,18-19-15,-18-34 16,0 17-16,0-18 0,18 1 16,-18-1-16,17-87 15,1 69-15,-18-87 16,17 88-16,-17 0 16,0-18-16,-17-18 0,17 1 15,-18-159-15,1 123 16,17-141-16,-18 141 15,18-158 1,0 176-16,0 0 0,18-1 16,-18 1-16,17 18 0,1-159 15,-1 140-15,-17 1 16,18-17-16,0-19 0,-1 1 16,-17-195-1,0 177-15,0 18 0,0 17 16,0-105-16,18 70 15,0 123-15,-18 18 16,17-17-16,1-54 16,0 54-16,17-54 15,-18 54-15,1-1 16,-18 0-16,0 19 0,0-1 16,-35-36-16,17 54 15,-52 0 1,34 35-16,1 0 0,-18 35 15,18 0 1</inkml:trace>
  <inkml:trace contextRef="#ctx0" brushRef="#br3" timeOffset="303762.9908">26405 13829 0,'18'0'16,"-18"18"-16,0-36 15,-18 18 1,1 0-16,-18 0 15,-36 0 1,36 0-16,-36 0 16,-17 0-16,0 0 0,-124 18 15,89-18-15,-19 0 16,19 0-16,-18 0 0,0 17 16,-159-17-1,159 0-15,-141 18 16,158-1-16,-70 1 15,106 0-15,0-18 16,35 17-16,0 1 0,-35 17 16,52-17-16,-17 35 15,36-36-15,17 19 16,0-19-16,0 19 16,0-1-16,17 18 15,1-35-15,-18 17 0,0 18 16,0 35-1,18 35-15,-18-70 0,0 18 16,-18 52 0,18-52-16,0-18 0,18 0 15,17 35-15,-17-35 16,17-18-16,0 0 0,18 1 16,0-1-16,0 0 15,18 0-15,87 54 16,-52-54-16,106 18 15,-89-18-15,177 0 16,-159-17-16,18-18 16,0 0-16,-1 0 0,178 0 15,-195-18-15,123 1 16,-158 17-16,-18-18 16,36 1-16,-71-1 15,0 0-15,17-17 16,-35 17-16,-17 1 0,0-19 15,-1-17-15,-17-52 16,0 16-16,0 19 16,0-36-16,-35-17 0,-18-160 15,18 125-15,0 17 16,-71-106-16,71 158 16,-1 19-16,1-36 15,17 71-15,1-1 16,-1 19-16</inkml:trace>
  <inkml:trace contextRef="#ctx0" brushRef="#br3" timeOffset="305035.8775">31274 14129 0,'0'0'15,"35"0"-15,-17-18 0,-18 0 16,-53 18-16,17 0 16,-34 0-16,-1 0 15,-17 18-15,-18-18 0,-158 35 16,105-17-16,-158 0 16,140-1-16,18 1 15,1 0-15,-142 17 16,159-17-16,17-1 15,18 1-15,36-1 0,-1 1 16,1 17-16,52-17 16,0 35-16,36-35 15,17 17-15,1-18 16,-19 1-16,19 0 16,-19-1-16,1 1 0,-18 17 15,0 1-15,0 69 16,-18-52-16,1 18 15,-1-1-15,0 19 0,1-19 0,-19 89 16,19-89 0,-1 1-16,18 53 15,18-89-15,-1 0 0,-17 0 16,18-17-16,0 0 0,35-1 16,-18-17-16,35 18 15,-17-18-15,71 18 16,-36-1-1,0-17-15,0 18 0,177-1 16,-106 1-16,-1 0 16,19-18-16,-1 17 0,142 1 15,-142 0 1,-35-1-16,159 19 16,-159-19-16,141-17 15,-158 18-15,123-36 16,-177 18-16,54-53 15,-54 0 1,-34 36-16,-36-36 0,0-35 16,-36 17-16,1-52 15,35 52-15,-18 0 16,18-87-16,18 70 16,-18-1-16,18-69 15,-1 87-15,-17 0 0,18 19 16,0-54-1,-1 18-15,1 52 16,-18 19-16,0-36 16,0 17-16,0 19 15,-18-1-15,-17-17 16,17 17-16,-35 18 0,-35-17 16,18 17-16,-107 0 15,54 0-15,-36 0 16,0 0-16,-17 0 15,0-18-15,-18 18 0,-212 0 16</inkml:trace>
  <inkml:trace contextRef="#ctx0" brushRef="#br3" timeOffset="317944.0336">8872 4410 0,'0'17'15,"18"-17"1,0 18 0,-1-18-16,19 0 15,16 0-15,-16-18 16,-1 18-16,71-17 15,-53-1-15,0 18 0,17-18 16,1 18-16,52-17 16,-52 17-16,-1 0 15,19 0-15,-19 0 0,18 0 16,89-18-16,-71 18 16,-18 0-16,18 0 0,-1 0 15,107 0-15,0-17 16,-89 17-1,-17 0-15,18 0 0,122-18 16,-140 18-16,18 18 16,-1-18-16,1 0 0,-1 0 15,142 17-15,-124 1 16,0-18-16,-18 0 0,19 0 16,140 17-1,-123-17-15,-18 18 0,159-18 16,-142 0-16,-17 0 15,18 0-15,123 0 16,-123 0-16,-18 0 0,0 0 16,0 0-16,142 0 15,-142 18-15,18-18 16,-18 0-16,159 0 16,-1-18-16,-140 18 15,0 0-15,0-18 16,-1 18-16,-17 0 0,18-17 15,106 17-15,-124 0 16,-18 0-16,142 0 16,-124 17-16,-17-17 15,-1 18-15,1-18 0,-19 0 0,19 18 16,123-1 0,-124-17-16,1 0 0,-18 18 15,17-18-15,124-18 16,-141 18-16,17-17 0,107-1 15,-142 18-15,0 0 16,-17-18-16,52 18 16,-88 0-16,1 18 15,-19-18-15</inkml:trace>
  <inkml:trace contextRef="#ctx0" brushRef="#br3" timeOffset="318550.0418">24112 4657 0,'0'0'16,"0"35"-16,0 0 0,0 18 0,0 88 16,-17-35-1,17-18-15,0 18 0,0 0 0,17 53 16,-17-89-16,36 18 15,-19-52 1,1-19-16</inkml:trace>
  <inkml:trace contextRef="#ctx0" brushRef="#br3" timeOffset="318840.3149">23813 5045 0,'0'0'0,"17"-36"15,1 19-15,-1-18 0,36-54 16,-17 54-16,-1-18 16,53-70-1,-35 70-15,18-18 16,-36 54-16,-18-1 0,1 18 15,0 35-15,-1 0 16,1 1-16,17 70 16,1-53-16,-19-1 15,19-16-15,-1-1 0,-18-17 16,36 17-16</inkml:trace>
  <inkml:trace contextRef="#ctx0" brushRef="#br0" timeOffset="345516.3331">27234 6315 0,'-17'-36'16,"-18"19"-16,17-1 0,-53 1 15,36 17 1,-35 0-16,52 17 16,-35 54-16,53-18 15,0 35-15,0-53 16,53 18-16,-18-35 16,53-1-1,-52-17-15,52-53 16,-53 36-16,18-71 15,-53 52-15,0 1 0,-18 0 16,-17-1 0,17 19-16,1 17 0,-1 0 15,-17 53-15,35-18 16,0 0-16,18 1 0,-1-1 16,18 0-16,36 18 15,-18-35-15,-18-18 0,18 17 16,0-17-1</inkml:trace>
  <inkml:trace contextRef="#ctx0" brushRef="#br0" timeOffset="345956.9016">27711 6315 0,'-18'-18'16,"36"36"-16,-54-36 0,1 18 0,18 0 15,-1 18-15,-17-1 0,17 36 16,0-17-16,18-1 16,18-18-16,-18 19 0,35-1 15,1-17 1,-19-18-16,18 0 0,-17 0 16,0 0-16,-1 0 0,1-36 15,-18 19-15,0-1 16,0-17-1,-18 35-15,18-18 16,-17 18-16,17 18 16,0-1-1</inkml:trace>
  <inkml:trace contextRef="#ctx0" brushRef="#br0" timeOffset="346611.7252">27587 6315 0,'0'17'0,"-17"-17"16,17 18-16,17 35 15,-17 35 1,18-17-16,-18-18 0,0 17 16,18 1-16,-18-18 0,17 35 15,-17-53-15,18 0 16,-18-70-1,-18-35 1,-17-1 0,17 18-16,1 0 15,17-70-15,0 17 16,17 53-16,1 18 16,0-1-16,52 1 15,-35 35-15,1 0 16,-1 18-16,0-1 0,0 19 15,-35-1-15,0-17 16,0-1-16,-35 36 16,-18-18-16,18-35 15,-18 18 1,35-18-16,1-18 16,17 1-16,17-1 15</inkml:trace>
  <inkml:trace contextRef="#ctx0" brushRef="#br0" timeOffset="347000.7802">28028 6456 0,'0'0'15,"18"53"-15,-18 0 0,35 35 16,-35-35-16,18-18 15,-1 0-15,-17 1 16,18-19-16,-18 1 16,-18-36-1,1 1-15,-1-1 0,0-70 16,1 53-16,17-36 16,-18-53-16,18 54 15,18 35-15,-18-1 0,35 19 16,0 17-16,1 0 15,-19 17-15,19 1 16,-19 0-16,1 52 16,-18-52-16,-18 17 0,1-17 15,-1-1-15,-35 19 16,18-36-16,17 0 0,-17 0 16,17-18-16,1 0 15,17-17-15,0 17 0,0 1 16</inkml:trace>
  <inkml:trace contextRef="#ctx0" brushRef="#br0" timeOffset="347280.0216">28346 5715 0,'17'53'16,"-17"-18"-16,0 89 15,0-71-15,0 17 16,0 54 0,18-1-16,-18-70 15,18-18-15,-18 18 0,35 0 16,-17-35-16,-18-1 15,17-17-15</inkml:trace>
  <inkml:trace contextRef="#ctx0" brushRef="#br0" timeOffset="347573.839">28575 6403 0,'0'0'0,"18"0"15,17 0 1,-17 0-16,34-18 15,-34 18-15,0-17 16,-1-1-16,1-35 16,-18 35-16,0 1 0,-18-1 15,-17-17-15,0 35 16,17 0-16,-17 18 0,17-1 16,-17 18-16,17 36 15,36-18-15,-18 0 16,35-18-16,1 0 0,52 18 15,-35-35-15,0-18 16,0 0-16,-18-18 0,0 18 16,0-35-1,-35 17-15</inkml:trace>
  <inkml:trace contextRef="#ctx0" brushRef="#br0" timeOffset="348236.3555">29669 6597 0,'-18'-18'16,"36"36"-16,-36-53 16,36 35-1,17 0-15,71 0 16,-36 0-16,18 0 15,159 0-15,-105 0 16,-1-18-16,17 18 0,1-18 16,0 18-16,105-17 15,-140 17-15,-36 0 16,-17 0-16,-36 0 0,0 0 16,-52 17-1</inkml:trace>
  <inkml:trace contextRef="#ctx0" brushRef="#br0" timeOffset="349013.9747">32015 6509 0,'-36'0'47</inkml:trace>
  <inkml:trace contextRef="#ctx0" brushRef="#br0" timeOffset="352634.9313">21414 4727 0,'17'0'31,"36"18"-15,-18-18-16,71 18 15,-53-18-15,53 35 16,-35-18-16,52 1 16,-52 0-16,87 17 15,-69-17-15,16-1 16,1 1-16,124 35 16,-107-36-16,124 54 15,-124-36-15,1 1 0,17-1 16,-18 0-16,177 36 15,-159-54-15,18 19 0,0-1 16,17-17-16,-17-1 16,0 1-16,-18-1 0,0 1 15,-17 0-15,-1 17 0,-35-17 16,18-1-16,70 36 16,-87-18-16,-1 1 0,71-1 15,-89-17 1,1-1-16,-1 1 0,1 0 15,-1-18-15,54 17 16,-89-17-16,53 18 16,-52-18-16,16 0 15,-34 0-15,35 0 16,-35 0-16,17 0 16,0 0-16,1 0 15,-19-18 1,1 18-16</inkml:trace>
  <inkml:trace contextRef="#ctx0" brushRef="#br0" timeOffset="352974.4531">26988 5503 0,'35'0'15,"-70"0"-15,87 18 0,-16 0 16,17 17-16,-18-17 16,-17-1-16,52 36 15,-35-18-15,-17-17 0,0 17 16,-1-17-16,1 17 15,-18-17-15,0-1 0,-18 1 16,-17 0 0,-36-18-16,19 0 15,16 0-15,1 0 0,17 0 16,-17 17-16,-35-17 16</inkml:trace>
  <inkml:trace contextRef="#ctx0" brushRef="#br0" timeOffset="353580.6961">21731 4480 0,'0'0'16,"-53"0"-16,0 0 0,18 0 0,-53 18 16,53-18-1,-18 18-15,17-18 0,-17 17 16,36 1-16,-1-1 15,1 1-15,17 17 0,0 1 16,52 52 0,-16-35-16,70 35 15,-36-53-15,-17-17 0,0 0 16</inkml:trace>
  <inkml:trace contextRef="#ctx0" brushRef="#br0" timeOffset="360308.8432">30180 6244 0,'53'106'16,"-106"-212"-16,141 265 0,-35-53 15,-35-53-15,0 35 16,-18-53-16,-18 18 16,0-35-16,-17-1 15,0-17-15,-18 0 16,18-17-16,17-19 15,-17 19-15,-18-71 16,35 35-16,-35-53 16,18 35-16</inkml:trace>
  <inkml:trace contextRef="#ctx0" brushRef="#br0" timeOffset="360399.8988">29951 5909 0,'0'-18'0</inkml:trace>
  <inkml:trace contextRef="#ctx0" brushRef="#br0" timeOffset="360738.2944">30304 6156 0,'35'35'16,"-70"-70"-16,88 88 0,-36-35 0,18-1 15,-17-17-15,17 0 16,-17 0 0,0-17-16,-1-1 0,-17 0 15,18 1-15,-18-36 16,0 35-16,0 0 15,-18 1-15,18 34 16,18 19 0,0-1-16,-18-17 15,17 17-15,1 0 0,17 0 16,0-17-16,-17 0 16,0-18-16,-1 0 15</inkml:trace>
  <inkml:trace contextRef="#ctx0" brushRef="#br0" timeOffset="360866.1353">30709 6156 0,'18'35'16,"-36"-70"-16,54 88 0,-36-35 0,35-1 16,-17 1-16</inkml:trace>
  <inkml:trace contextRef="#ctx0" brushRef="#br0" timeOffset="360976.4288">30709 5962 0</inkml:trace>
  <inkml:trace contextRef="#ctx0" brushRef="#br0" timeOffset="361326.3578">30886 6138 0,'0'0'0,"0"18"0,0 0 0,0 17 15,17-17 1,1-1-16,17-17 0,36 18 15,-18-36 1,-18 18-16,-17-17 0,17-19 16,-17 19-1,-18-1-15,0 0 16,-18 1 0,0 17-16,-17 0 15,17 17-15,18 19 16,0-19-16,0 1 15,36 17 1,-1-17-16,0-18 0,0 0 16,54 0-16,-72 0 15,19 0-15</inkml:trace>
  <inkml:trace contextRef="#ctx0" brushRef="#br0" timeOffset="442098.1059">14005 10442 0,'-35'0'16,"17"0"-16,-35-17 16,18-19-1,0 19-15,0-1 16,-1 0-16,1 18 0,0-17 15,-71 17-15,53 17 16,-53 36 0,53-17-16,18-1 0,-53 53 15,53-35-15,17-18 16,0 18-16,1 0 0,17 18 16,0-1-16,53 71 15,-18-70-15,53 70 16,-35-70-16,17-19 15,1 1-15,17 0 0,0 0 16,89 0-16,-89-35 16,-17-1-16,17-17 0,0 0 15,53-53 1,-70 1-16,-1-1 0,-17 0 16,35-106-16,-52 88 15,-19-17-15,-17 18 0,0-19 16,-35-105-16,-18 106 15,0-18-15,-17 18 0,-1 0 16,0 35-16,-87 0 16,87 53-16,-88 35 15,71 1-15,35-19 16,-53 54-16,71-53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0:04:32.0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4639 0,'-18'0'16,"18"18"-1,-18-18 1,1 0 15,34 0 32,1 0-48,17 0-15,-17 0 16,35 17 0,-18-17-16,53 0 15,-35-17-15,35 17 16,-35 0-16,18 0 0,52 0 16,-52 17-16,70-17 15,-53 18-15,0-18 16,106 0-1,-105 0-15,87 0 16,0 0-16,-87 0 16,-19 0-16,1 0 0,-18 0 15,52 0-15,-69 0 16,52 0 0,-70 0-16,-1 0 15,1 0-15,-1 0 0,1 18 16,-36-18-16,1 0 15</inkml:trace>
  <inkml:trace contextRef="#ctx0" brushRef="#br0" timeOffset="2039.7809">15699 4992 0,'0'-18'16,"17"18"15,-17 35-15,0 1-16,18 52 16,-18-18-16,0 1 15,0 0-15,0-1 0,-18 71 16,18-70-16,0 17 15,18-70-15,-18 17 16,0-17-16,18-18 0,-1 0 16,-17-18-16,0 0 15</inkml:trace>
  <inkml:trace contextRef="#ctx0" brushRef="#br0" timeOffset="2368.7071">15469 5151 0,'0'0'15,"18"0"1,17-18-1,-17-17-15,17-1 0,0 1 16,18-35-16,0 17 16,-35 35-16,-18 0 15,18 18-15,-18 18 16,0 35 0,0-18-16,17 0 15,1 36-15,-1-36 16,19 18-16,-19-35 15</inkml:trace>
  <inkml:trace contextRef="#ctx0" brushRef="#br0" timeOffset="2879.0644">14728 6103 0,'36'0'15,"34"-35"1,-17 17-16,18 18 16,35-17-16,-71 17 15,53 17-15,-53 1 16,1-18-16,-19 0 15,-34 0-15</inkml:trace>
  <inkml:trace contextRef="#ctx0" brushRef="#br0" timeOffset="3062.051">14958 5733 0,'35'70'0,"-35"-17"15,35 53-15,-35-53 16,18 17-16,-18 36 16,18 0-1,-1-71-15,-17 1 0,36 17 16,-19-36-16</inkml:trace>
  <inkml:trace contextRef="#ctx0" brushRef="#br0" timeOffset="3841.4355">15434 6138 0,'-18'-17'0,"36"34"0,-53-17 16,-1 18-1,36 17-15,0-17 16,-17 17-16,17-17 0,35 35 15,-17-36-15,17 1 16,-17-18-16,35 0 16,-36-18-16,1-17 15,-18 17-15,0-34 16,-18 34 0,18-17-16,-17 17 15,17 0-15,0 36 16,35 0-1,-17-18-15,17 35 16,-18-35 0,19 18-16,-19-1 15,1-17-15,-18-17 16,0-1-16,0-35 31,-18 35-31,36-17 16,0 17-16,-18 1 0,35-1 15,0 1-15,-17 17 16,17-18-16,0 18 16,1 0-1,-36 18-15,0-1 16,0 1 0,-18 17-16,0-17 15,18-1-15,0 1 0,0 0 16,0-1-16,0 1 0,0 0 15,18-1-15,0-17 16,-1 0 0,19-17-16,-36-1 15,17 18-15,-17-18 0,0 36 32,35 35-17,-17-18 1,17 18-16,-17-35 15,-18 17-15,18-17 0,-18 17 16,0-18-16,-36 1 16,19 0-16,-1-18 15,-17 0-15,17 0 0,-17 0 0,-18-53 16,35 35 0,1-35-16,-1 18 15,18 0-15</inkml:trace>
  <inkml:trace contextRef="#ctx0" brushRef="#br0" timeOffset="4174.39">16140 6209 0,'0'-18'16,"35"18"-1,-17-17 1,17-1-16,-18 18 15,1-35-15,-18 17 16,18 18-16,-18-35 16,-18 35-16,-17-18 15,17 18-15,1 18 16,-1-1-16,18 1 16,0 0-16,18-1 15,52 36 1,-52-53-16,17 0 15,36 0-15,-54 0 16,36-17-16,-35 17 16,-1-18-16,1 0 0,-18 1 15,0-1-15</inkml:trace>
  <inkml:trace contextRef="#ctx0" brushRef="#br0" timeOffset="4318.744">16492 6015 0,'36'0'15,"-19"0"-15,19 0 16,34 0 0,-52 0-16,17-18 0,18 18 15,-35-17-15,-1 17 16</inkml:trace>
  <inkml:trace contextRef="#ctx0" brushRef="#br0" timeOffset="4586.2011">16633 5715 0,'-17'0'16,"-1"18"-16,18 17 16,0 0-16,0 18 0,0 35 15,18-35 1,17 53-16,-17-71 15,52 36-15,-34-53 16,17-1-16,-18-17 16,35 0-1,-52-17-15,0-1 0,17 0 16</inkml:trace>
  <inkml:trace contextRef="#ctx0" brushRef="#br1" timeOffset="10799.1743">5662 4639 0,'-18'0'46,"18"18"-30,0-1-16,0 1 16,0 0-16,0-1 15,0 54-15,18-36 16,17 18-16,1-35 16,52 17-16,-35-17 15,70-1 1,-52-17-16,-1 0 0,107 0 15,-89 0-15,124 18 16,-107-1-16,125-17 16,-124 0-16,-1 0 15,125 0-15,-124-17 16,17-1-16,-17 1 0,123-19 16,-105 19-16,87-19 15,-123 19 1,1-1-16,69-17 15,-87 35-15,52-18 16,-70 18-16,0 0 0,18 0 16,-18 0-16,0 0 15,0 0-15,35 18 16,-53-1-16,0 1 16,1-18-16,17 18 0,-18-18 0,-18 0 15,19 17-15,-1-17 16,-17 18-16,-1 0 15,1-1 1,-18 19 0,0-19-16,0 18 15,18-17-15,-18 0 0,0-1 16,-18-34 31,18-19-32,0 19 1,0-18-16,18 17 16,-1 0-1,1 18-15,17 0 16,-17-17-16,-1 17 16,1 0-16,0 0 0,35 0 15,-36 0-15,36 0 16,-18 0-1,-17 0-15,17 0 16,1 0-16,-1 0 0,35 0 16,-34 0-16,-1 0 0,0 0 15,36 0-15,-36 17 16,0-17-16,1 0 0,17 0 16,-18 0-16,35 18 15,-17-18-15,-17 0 16,-1 0-16,53 0 15,-53 0-15,1 0 0,17 0 16,35 0-16,-35 0 16,53 0-1,-54 0-15,54 0 16,-53 18-16,35-1 16,-35-17-16,35 18 15,18-1 1,0 1-16,-53-18 15,-18 18-15,18-18 16,0 0-16,18 17 0,-18-17 0,17 0 16,54 0-16,-54-17 15,1 17-15,17 0 16,-35-18-16,17 18 0,36-18 16,-53 18-16,-18 0 15,1 0-15,34 0 16,-34-17-16,-1 17 0,0 0 15,0 0-15,1 0 16,-1-18-16,0 18 0,1 0 0,52 0 16,-53 0-1,0-17-15,18 17 0,-18 0 16,54 0-16,-36 0 16,17-18-1,-35 18-15,1 0 0,17-18 16,-36 18-16,1 0 0,35-17 15,-36 17 1,1 0-16,35-18 16,-35 18-16,-1-18 0,1 18 15,17-17-15,-17-1 16,-1 18-16,1-18 16,-18 1-16,18-1 15,-18 1 1,0-1-1,0 0 1,-18 1 0,0-19-1,-17 36-15,0-17 0</inkml:trace>
  <inkml:trace contextRef="#ctx0" brushRef="#br1" timeOffset="11720.6649">8149 5521 0,'-17'0'16,"34"0"-16,-52 18 0,17-1 0,1 19 16,-19-1-16,19 53 15,17-53-15,35 36 16,-17-36-16,52 0 15,-17-35-15,35 0 16,-52 0-16,-1-17 0,0-1 16,-17 0-1,-1 1-15,-17-1 16,0 36 0,0-1-1,0 1-15,36 17 16,-19-17-16,36-18 15,-17 0-15,16-18 16,-34 1-16,0-19 16,-18 19-16,-36-36 15,1 35-15,-18-17 16,18 17 0,0 18-16,35-17 15</inkml:trace>
  <inkml:trace contextRef="#ctx0" brushRef="#br1" timeOffset="11995.4007">8802 5909 0,'0'0'16,"17"53"-16,-17-35 0,0-1 15,0-34 1,18-36-1,-18 17-15,0-34 16,0 35-16,18-18 16,-18 35-16,17 18 15,1 0 1,0 35 0,-1 1-16,1 16 15,0-16-15,-1-1 16,1-17-16,17-18 15</inkml:trace>
  <inkml:trace contextRef="#ctx0" brushRef="#br1" timeOffset="12183.3949">9049 5627 0,'35'17'16,"-17"-17"-16,52 0 15,-34-17-15,-1-1 16,0 18-16,18-17 16,-53-1-16,18 18 15,-36 0-15,0-18 16</inkml:trace>
  <inkml:trace contextRef="#ctx0" brushRef="#br1" timeOffset="12367.1749">9155 5380 0,'0'0'0,"17"70"15,-17-17-15,18 53 16,-18-53-16,18 53 16,-18-71-16,17 36 15,1-54-15,-1 1 16,1 0-16,0-18 15</inkml:trace>
  <inkml:trace contextRef="#ctx0" brushRef="#br1" timeOffset="12794.411">9366 5821 0,'0'0'0,"18"0"15,17-18-15,-17 1 16,17-1-16,-17 0 15,-1 1-15,-17-1 16,-17 0 0,-1 18-16,0-17 15,1 17-15,-18 0 16,17 0-16,0 0 16,18 17-16,0 1 0,0 0 0,18 17 15,-18-17 1,35 17-16,-17-18 15,17-17-15,0 18 16,-17-18-16,0 0 16,-1 0-16,-17-18 15,0 1 1,0-1 0,18 36-1,17-1 1,0 1-16,-17 0 0,17-1 15,36 1 1,-36 0-16,-17-18 16,17 0-16,-17 0 0,-1-18 15</inkml:trace>
  <inkml:trace contextRef="#ctx0" brushRef="#br1" timeOffset="12939.0889">9754 5750 0,'0'0'16,"-35"53"-16,0-18 0,17-17 16,0 17-16,1-17 0,17 35 15,0-35-15,0-1 16,17-17-16,1 0 16</inkml:trace>
  <inkml:trace contextRef="#ctx0" brushRef="#br1" timeOffset="13129.0936">10001 5768 0,'53'-18'16,"-106"36"-16,141-53 0,-17 17 16,-53 18-16,17-18 15,-35 1 1,-18 17-1,1 0-15</inkml:trace>
  <inkml:trace contextRef="#ctx0" brushRef="#br1" timeOffset="13389.2857">10125 5450 0,'0'18'0,"0"0"16,-18 52-16,18-34 16,0 16-16,0-16 0,0 17 15,18 0-15,-1-18 16,1 18-16,0-36 0,52 19 16,-52-19-16,52-17 15,-34 0-15,17-17 16,-36-1-16,19 18 15,-36-18-15,0 36 16</inkml:trace>
  <inkml:trace contextRef="#ctx0" brushRef="#br1" timeOffset="45278.3663">17586 4621 0,'-18'-17'16,"18"-1"15,18 36-15,-18-1-1,0 1-15,18 17 16,-18-17-16,17 17 15,-17-17-15,18 0 16,0-1-16,17 1 16,-18-1-16,1-17 15,17 0-15,1 0 0,17 18 0,35-18 16,-35 0 0,-18 0-16,71 18 15,-53-1-15,70 1 16,-52-18-16,52 18 15,-52-18-15,-1 0 16,1 0-16,-1-18 0,-17 18 16,18-18-16,70-17 15,-88 35-15,88-35 16,-70 17-16,-1 18 0,-17-17 16,53-1-1,-53 18-15,0-18 16,0 18-16,-18-17 0,18 17 0,-18 0 15,0-18-15,1 18 0,17 0 16,-36 0-16,36 18 16,-35-18-16,17 35 15,0-35-15,1 35 16,-19-35 0,36 18-16,-35-1 15,-1 1-15,1 0 16,0-1-16,-1-17 15,-17 36-15,18-36 16,-18 17-16,0 1 16,-18-18-1,18 18-15,18-36 32,-18 0-17,18 18 1,-18-17-16,0-1 15,0 0-15,17 1 16,1 17 0,17-18-1,-17 18-15,35-18 16,-18 18-16,-17-17 16,17 17-16,36 0 15,-36 0-15,18 0 0,-18-18 16,18 18-16,0 0 0,0 0 15,53-17-15,-54 17 16,72-18 0,-53 18-16,-19 0 15,19-18-15,0 18 0,-1 0 16,18 0-16,-17-17 0,88 17 16,-71 0-16,-18 0 15,19 0-15,-19 0 0,71 0 16,-70 0-16,-1 0 15,1 17-15,17-17 0,71 18 16,-53-18-16,70 0 16,-88 0-16,71 0 15,-71 0-15,-17 0 16,87 18 0,1-18-16,-88 0 15,-1 17-15,1-17 0,17 0 16,-17 0-16,70 0 15,-71 0-15,1-17 0,70 17 16,-70 0 0,34-18-16,-52 18 15,0 0-15,35 0 16,-52 0-16,34 0 16,-34 0-16,16 0 15,-16 0-15,17 0 16,-36-18-16,19 18 15,-19-17-15,1 17 32,-1-18-32,1 18 15,0 0 17,-18-18-17,-18 1 1,18-1-1,-18 18-15</inkml:trace>
  <inkml:trace contextRef="#ctx0" brushRef="#br1" timeOffset="45639.3259">25312 4657 0,'0'0'0,"0"17"15,17-17 1,1 0-16,0-17 16,-1 17-16,19-36 15,-1 19-15,-17 17 0,-1-18 16,1 0-16,-1 1 0,-34-18 15,17 17-15,-53 0 16</inkml:trace>
  <inkml:trace contextRef="#ctx0" brushRef="#br1" timeOffset="46907.5728">11307 5891 0,'17'0'16,"1"18"-16,-1-18 0,1 18 15,17-1 1,1 1-16,-19 0 15,19-1-15,-1 1 16,0 0-16,0-1 0,36 18 16,-36-17-16,36 35 15,-36-35-15,0-1 16,1 19-16,-1-19 0,71 36 16,-36-35-16,54 17 15,-54-17-15,19 17 16,69 0-16,-87-17 15,-1-1-15,89 19 16,-71-19-16,-17 1 0,88 17 16,-71-17-16,71 35 15,-89-35 1,89 17-16,-89-18 16,72 36-16,-54-35 15,-18 0-15,18-1 16,71 19-16,-71-19 0,1 1 15,16-18-15,-16 17 16,105 1-16,-88-18 16,-1 18-16,1-18 15,0 0-15,106 0 16,-89-18-16,124 0 16,-123 1-16,-1-1 0,124-17 15,-124 17-15,142-17 16,-141 17-16,17 1 15,-18-1-15,1 0 0,140-52 16,-140 35-16,123-36 16,-106 36-1,106-53-15,-124 35 16,106-36-16,-123 54 16,106-53-16,-124 35 15,18 18-15,-18-18 16,18 0-16,-18 0 0,0 0 15,71-53-15,-88 53 16,70-35-16,-71 35 16,54-17-16,-71 34 15,-18 1-15,53-35 16,-53 34-16,18 1 16,-35 17-16,0-17 15,-1 17-15,-17 1 16,-17-1-1,-1 18 1,0 0 0,1 0-16,17 18 0</inkml:trace>
  <inkml:trace contextRef="#ctx0" brushRef="#br1" timeOffset="55426.8783">18768 9190 0,'-35'-18'16,"17"18"-16,-17-17 16,-1 17-16,1 0 15,-18 17 1,35 1-16,-17 52 16,18-34-16,17 17 15,0-18-15,0 18 0,17-18 16,1-17-16,-1 17 0,54-17 15,-36-18-15,1 0 16,-1-18-16,0 0 0,-17-17 16,17 0-16,-17 17 15,-18-52-15,0 34 16,-18-17-16,0 36 16,1-18-16,-1 35 15,1 17 1,17 1-16,17 52 15,1-34-15,35 17 16,-18-18-16,36 0 16,-36-35-16,35 18 15,-52-1-15,0-17 16</inkml:trace>
  <inkml:trace contextRef="#ctx0" brushRef="#br1" timeOffset="56539.3759">20091 9278 0,'0'-18'16,"-18"1"-16,18-1 15,-35-17-15,17 35 16,-35 0-16,36 0 15,-36 18 1,35-1-16,0 36 16,18-18-16,0 1 0,36-1 15,-19-17-15,54-1 16,-53-17-16,52-17 16,-35 17-16,1-53 15,-19 35 1,-17 0-16,0 1 15,18-1-15,-18 0 0,0 36 16,35 53 0,-17-18-16,35 52 15,-36-52 1,36 71-16,-35-71 16,-18 53-16,0-71 15,-53 35-15,18-52 16,-1-18-16,-16 18 0,16-18 15,-70-36 1,54 19-16,-19-54 16,53 54-16,1-54 15</inkml:trace>
  <inkml:trace contextRef="#ctx0" brushRef="#br1" timeOffset="56834.2526">20373 8714 0,'0'35'15,"0"-70"-15,0 105 0,0-17 0,0 88 16,0-70-16,18-1 16,-18 1-16,17-1 0,1 1 15,17 17-15,0-53 16,1-17-16,-19 0 0,19-18 16,17-18-1</inkml:trace>
  <inkml:trace contextRef="#ctx0" brushRef="#br1" timeOffset="57106.9767">20690 9225 0,'-35'0'15,"35"18"-15,-35 17 16,35-17-16,0 35 16,0-36-16,35 1 15,-17 0-15,17-36 16,-17 18-16,17-35 15,-35 17-15,0-35 16,0 35 0,-18-17-16,1 35 15,17 18 1,17 17 0,1-17-16,-18-1 15,53 19-15,-35-19 16,17-17-16</inkml:trace>
  <inkml:trace contextRef="#ctx0" brushRef="#br1" timeOffset="57379.2015">20955 9119 0,'-18'-17'0,"36"34"0,-53-34 15,17 34 1,18 1-16,0 0 15,18 17-15,-18-17 0,35 17 16,18 0 0,-35-17-16,-1-1 0,18 1 15,-35 0 1,-17-1 0,-1-17-1,-17 0 1,17 0-16,1 18 15,34-18-15</inkml:trace>
  <inkml:trace contextRef="#ctx0" brushRef="#br1" timeOffset="57668.4711">21290 9137 0,'0'-18'15,"-17"18"-15,-19 0 16,19 18-16,17 0 16,0-1-16,0 36 15,0-35-15,17-1 16,36 19-16,-35-19 16,-1-17-16,1 18 15,0 0-15,-1-18 0,-17 17 16,-17-17-16,-1 18 15,-17-18 1,17 18-16,1-18 0,-36 17 16,53 1-16,-18-1 15</inkml:trace>
  <inkml:trace contextRef="#ctx0" brushRef="#br1" timeOffset="58647.2842">22366 9313 0,'-18'-35'16,"1"35"-16,-1-18 15,1 1-15,-1-1 0,0 18 16,1-17-16,-19 17 15,19 0-15,-19 52 16,36-16-16,-17-19 0,17 36 16,17-17-16,36-19 15,-17-17 1,17 0-16,-18 0 16,0-17-16,-17-19 0,-1 19 15,1-1-15,0-17 16,-18-1-16,0 19 0,-18-36 15,0 35-15,-17 1 16</inkml:trace>
  <inkml:trace contextRef="#ctx0" brushRef="#br1" timeOffset="58897.4488">22719 8661 0,'-53'-88'16,"106"176"-16,-141-212 0,70 107 0,-17 17 15,17 0-15,-17 17 16,17 89-16,18-53 16,0 18-16,0 17 15,0-18-15,18 1 0,0-1 16,-1-17-16,18 0 0,-17 0 15,17-18-15,-17 1 0,35 17 16,-53-36-16,18-17 16</inkml:trace>
  <inkml:trace contextRef="#ctx0" brushRef="#br1" timeOffset="59031.3055">22560 9172 0,'53'-17'0,"-106"34"0,124-34 16,-36 17-16,0 0 0,-17 0 16,17 0-16</inkml:trace>
  <inkml:trace contextRef="#ctx0" brushRef="#br1" timeOffset="59514.0899">23707 9119 0,'0'0'15,"17"-17"-15,-17-1 0,0 36 16,-17 17-1,17-17 1,0 17-16,0 18 16,17-36-16,1 1 0,35 17 15,17-35 1,-17-35 0,-17 17-16,-19-17 0,-17-35 15,0 34-15,-53-17 16,36 18-16,-19 35 15,1-18-15,18 18 0,-1 0 16,0 18-16</inkml:trace>
  <inkml:trace contextRef="#ctx0" brushRef="#br1" timeOffset="59753.5915">24183 9313 0,'-18'-17'0,"1"-1"16,-1-17-16,0-18 15,18 18-15,0-18 16,0 35-16,0-17 0,0 17 16,18 0-16,0 18 15,-1 0-15,1 0 16,17 36-16,0-19 15,-17 1 1</inkml:trace>
  <inkml:trace contextRef="#ctx0" brushRef="#br1" timeOffset="60086.5207">24377 9119 0,'-18'0'0,"1"18"15,-1 17 1,18-17-16,0 0 15,18-1-15,-1 18 16,1-35-16,0 0 16,-1 0-16,1 0 0,0-17 15,-18-1-15,0 1 0,0-1 16,0-35 0,0 35-16,-18 1 0,18-19 15,18 54 1,-1-18-1,1 35-15,-1-17 16,1 0-16,0-18 0,-1 17 16,-17 1-16,18 0 15,-18-36 17,0 0-17</inkml:trace>
  <inkml:trace contextRef="#ctx0" brushRef="#br1" timeOffset="60460.6948">24642 9155 0,'0'0'16,"17"-18"-16,1 18 0,-1-35 15,1 35-15,-18-18 16,0 36 15,18 17-15,-1 0-16,1 36 15,0-54-15,-1 19 16,1-1-16,-18 0 16,18 18-16,-18-18 15,0 18-15,0-35 16,-36 35-16,1-18 16,0-17-16,-36-1 15,36-17-15,-18-17 16,35-18-16,1-36 15,34 36-15,36-53 16,0 52-16,53-52 16,-53 70-16,53-52 15,-71 52 1,18 18-16,-71 0 16,1 18-1</inkml:trace>
  <inkml:trace contextRef="#ctx0" brushRef="#br1" timeOffset="60931.9028">25118 9208 0,'0'0'0,"17"0"16,1 0-1,0-18-15,35-17 16,-36-1 0,1 19-16,0-19 0,-1 19 15,-17-19-15,-17 19 0,17-1 16,-18 18-16,-17-17 16,17 17-16,-17 0 0,-18 35 15,35-18-15,1 54 16,34-53-16,1 17 15,17 0-15,0-17 0,54 17 16,-54-35-16,53 18 16,-70-18-16,17-18 15,-17 18-15</inkml:trace>
  <inkml:trace contextRef="#ctx0" brushRef="#br1" timeOffset="61899.9751">27887 8978 0,'18'-17'16,"35"17"-1,0 0 1,35-18-16,-35 18 15,-18 0-15,36-18 16,-54 18-16,18-17 16</inkml:trace>
  <inkml:trace contextRef="#ctx0" brushRef="#br1" timeOffset="62079.4534">28063 8696 0,'18'88'0,"-36"-176"0,36 229 16,0-53-16,-1-52 15,1 52-15,0-53 16,17 36 0,-17-36-16,-1-17 0</inkml:trace>
  <inkml:trace contextRef="#ctx0" brushRef="#br1" timeOffset="62317.6139">28399 9102 0,'0'0'16,"0"35"-16,0 0 0,35-17 15,-17-18-15,52 0 16,-52 0-16,17-18 0,-17 1 15,-1-1 1,1-17-16,-18 17 0,-18-35 16,-17 35-16,-18 1 15,18 17-15,-36 17 16,54 1-16,-19 0 16</inkml:trace>
  <inkml:trace contextRef="#ctx0" brushRef="#br1" timeOffset="63245.8405">29528 9031 0,'0'0'16,"-53"0"-16,35 0 0,-17 18 0,-18 17 15,53-17 1,-18-18-16,18 17 0,0 1 15,35 0-15,-17-1 16,35-17-16,-18 0 16,1-17-16,-1-1 15,-18 18-15,1-18 16,17 18-16,-35 18 16,36 35-16,-19-18 15,19 71-15,-19-53 16,1 35-16,-1-35 15,-17 0-15,0-35 16,-35-1-16,18 1 16,-1-36-16,-17 18 15,-36-53-15,36 36 16,-18-54-16,18 36 16,17-53-16,18 52 15,18-17 1,-1 36-16,19 17 0,-1 0 15,18-18-15,17 18 16,-34-17-16,34 17 16,-35 0-16,18-36 15,-35 36-15,0-17 16,-18-1-16,-18 18 16,-17 0-1,17 0-15,0 35 16,18 1-16,0-1 15,18-18-15,17 1 16,1-18-16,16 0 16,-16-18-1,17-17-15,-53 18 16,17-19-16,-17 1 0,-17 17 16,-19-35-16,1 36 15,0-19-15,17 36 16,1 0-1</inkml:trace>
  <inkml:trace contextRef="#ctx0" brushRef="#br1" timeOffset="63868.9963">30780 9066 0,'0'0'15,"0"-17"-15,0-1 0,-18 18 16,1 0-16,-36 35 16,35-17-1,0 0-15,1 17 0,-1-17 16,18 17-16,0-17 15,0-1-15,18 1 0,-1-18 16,19 0-16,-19 0 16,1 0-16,0 0 15,-1-35-15,1-18 16,-18 35 0,0 0-1,0 36 1,35-18-1,-17 18-15,-1-18 0,1 0 16,17-18 0,1-17-1,-19-18-15,-17 0 16,-17 18-16,-1-36 16,18 36-16,-35-53 15,17 35 1,0-36-16,1 37 15,-1 34-15,18 0 0,0 1 16,0 34-16,18 1 16,-1 70-16,-17-35 15,18 0-15,0 0 16,-1 17-16,1 36 16,0-71-16,17 36 15,-17-36-15,-1-17 0,18 0 16,-17-18-16</inkml:trace>
  <inkml:trace contextRef="#ctx0" brushRef="#br1" timeOffset="64318.8628">31133 8996 0,'0'0'0,"-18"0"0,0 35 16,18-17-16,0-1 15,0 1-15,18 0 0,17-18 16,-17 0-16,17 0 16,-35-18-16,18 0 15,-18 1 1,0-1-16,0 36 47,35-1-47,-35 1 15,35 17 1,-17-17-16,17 17 16,-35-17-16,18 17 15,-18 0-15,0-17 0,0 53 16,0-18-16,0-36 16,-18 18-1,18-17-15,-35-18 16,17 0-16,1 0 15,-1 0-15,18-18 0,-35-17 16,35 0-16,-18-36 16,36 36-16,17-53 15,-17 53-15,35-1 16,0 19-16,-18 17 0,18 0 16</inkml:trace>
  <inkml:trace contextRef="#ctx0" brushRef="#br1" timeOffset="64770.0762">32138 8996 0,'0'0'0,"-18"17"0,1 19 15,17-19-15,17 54 16,-17-36-16,18-17 16,17 17-16,-17-17 0,35-1 15,-35-17-15,-1-17 16,1-18 0,-1 17-16,-17 0 15,0-17-15,18 17 0,-18-17 0,0 17 16,-18 1-1,36 34 1,0 19-16,-18-19 16,53 19-16,-18-1 15,-17-35-15,-18 18 16,0-36 0,0-17-1,0 17-15,-18-35 16,18 35-16,0 1 15,0-1-15,18 18 16</inkml:trace>
  <inkml:trace contextRef="#ctx0" brushRef="#br1" timeOffset="64859.3005">32526 9066 0,'18'0'0,"-36"0"0,53 18 16,-17-18-1,0 0-15,-1 0 16,-17 18-16</inkml:trace>
  <inkml:trace contextRef="#ctx0" brushRef="#br1" timeOffset="65059.3329">32632 9031 0,'35'0'0,"-70"0"0,88 0 16,-18-18-16,18 1 16,-35 17-16,-1-18 15,1 1 1,-18-1-16</inkml:trace>
  <inkml:trace contextRef="#ctx0" brushRef="#br1" timeOffset="65247.6399">32738 8802 0,'0'0'15,"17"106"-15,-17-53 0,0 70 16,0-88 0,0 54-16,18-54 15,0 0-15,-18-17 16,17-18-16,1-18 15,-18 0-15</inkml:trace>
  <inkml:trace contextRef="#ctx0" brushRef="#br1" timeOffset="65505.4309">32967 8925 0,'0'0'16,"-18"71"-16,18-18 15,-17 0-15,17-36 16,17 19-16,1-19 16,0-17-16,-1 0 0,1-17 15,35-1-15,-18 0 16,36 1 0,-36 17-16,0 0 15,1 17-15,-19 1 0,19 0 16,-19-1-16,-17 19 15,0-19-15,-17-17 16</inkml:trace>
  <inkml:trace contextRef="#ctx0" brushRef="#br1" timeOffset="66249.322">26053 9366 0,'17'0'0,"71"-17"16,-35 17-1,89-18-15,-37 18 16,125-18-16,-107 18 16,159 0-16,-141 0 15,-35 0-15,18 0 16,52 18-16,-123-18 16,18 0-16,-54 0 15,1 0-15,-36 0 0,1 0 16,-19 0-16,1 0 15,0-18-15,-18 1 0</inkml:trace>
  <inkml:trace contextRef="#ctx0" brushRef="#br1" timeOffset="66600.7584">26476 8167 0,'35'-18'16,"1"18"-16,-1 0 15,71 18-15,-53-1 16,70 19-16,-70-19 15,-18 1-15,1 0 16,-19 17-16,-17 18 16,0-36-16,-35 19 15,17-19-15,-17 1 0,0 0 0,17-1 16,-17 19-16,35-19 16,0 1-16,0 0 15,35-1 1</inkml:trace>
  <inkml:trace contextRef="#ctx0" brushRef="#br1" timeOffset="66704.5313">26952 8908 0,'0'0'16,"18"0"-16,0 0 0</inkml:trace>
  <inkml:trace contextRef="#ctx0" brushRef="#br1" timeOffset="73333.7571">18627 9843 0,'-18'0'0,"18"17"16,-18 18-16,18-17 15,18 0-15,0-1 0,-1 1 16,19 0-16,-1-1 16,18 1-16,0 0 0,88-1 15,-71 1-15,19-18 16,16 17-16,1-17 0,18 18 16,-1-18-16,1 0 0,140-35 15,-105 17-15,123-52 16,-123 52-16,-18-17 15,-17 35-15,-19-18 0,54 36 16,-88-18 0,52 53-16,-70-36 15,35 54-15,-35-54 16,-18 19-16,1-19 16,17 19-16,-36-19 0,1-17 15,0 0 1,-1-35-16,1 17 15,35-52-15,-36 52 16,36-17-16,0-18 16,0 35-16,0-17 0,53-18 15,-36 36-15,72 17 16,-54 0-16,0 0 16,0 0-16,18 17 0,106 18 15,-107 1-15,160-1 16,-124-17-16,159 35 15,-124-18 1,177 0-16,-194-17 16,123 17-16,-158-35 15,105 18-15,-158-18 16,-1-18-16,-105 0 31</inkml:trace>
  <inkml:trace contextRef="#ctx0" brushRef="#br1" timeOffset="74325.0617">28434 9684 0,'0'35'16,"0"-17"-1,18-1-15,-1 1 16,18 17-16,1-17 0,70 17 16,-54-17-16,37-1 0,-19-17 15,142 18 1,-89-36-16,1 1 0,158-18 15,0-1 1,1 19-16,87 34 16,-264 1-1,53 17-15,-124-17 16,35 17-16,-52-17 16,-18-1-1,0 1-15,-18-18 16,18-18-1,53 1-15,-17-1 16,16 0-16,-16 1 16,17 17-16,0-18 0,88 1 15,-88-1-15,105 18 16,-87 18-16,105-18 16,-88 17-16,18-17 15,0 0-15,0 18 0,106-18 16,-107 0-1,107 0-15,-106-18 16,141 1-16,-106-1 16,71-17-16,-124 17 15,18-17 1,-71 17-16,0-17 0,-17 17 16,-18 0-16</inkml:trace>
  <inkml:trace contextRef="#ctx0" brushRef="#br1" timeOffset="82255.372">26635 6826 0,'0'0'16,"0"-17"-16,0 34 31,17 19-16,-17-1 1,18 53-16,-18-35 16,0 17-16,0 1 0,0 0 15,0-1-15,18 1 0,-18-18 16,17 35 0,-17-53-16,18 0 15,0-17-15,-18 0 16,17-18-16,-34-18 15,-1 18-15</inkml:trace>
  <inkml:trace contextRef="#ctx0" brushRef="#br1" timeOffset="82510.0491">26458 7391 0,'0'0'15,"18"17"-15,0 1 0,17 0 16,-17 17-16,-1 0 0,18-17 16,1 52-16,-1-34 15,-17-19-15,-1 1 0,1 0 16,17-1-16,18-17 16,-18-17-16,18-36 15,-35 17-15,35-52 16,-35 53-16,17-36 15,-35 54 1,17-1-16</inkml:trace>
  <inkml:trace contextRef="#ctx0" brushRef="#br2" timeOffset="99048.9831">5733 12577 0,'17'0'47,"1"-18"-31,0 0-16,17 1 15,-18 17-15,19 0 0,34 0 16,-17 0-16,0 0 15,0 0-15,0 0 0,88-18 16,-53 0-16,89 18 16,-89-17-1,0 17-15,124 0 16,-89 0-16,-17 0 0,18 0 16,17-18-16,141 18 15,-141 0-15,141-18 16,-141 1-16,-17-1 15,-1 18-15,1-17 0,-18-1 16,17 18-16,0-18 0,107 18 16,-124-17-16,17 17 15,1 0-15,-1 0 16,1-18-16,-1 36 0,-17-1 16,0-17-16,52 36 15,-69-19-15,34 1 16,-52-18-16,52-18 15,-52 1-15,-1-1 16,-35 0-16,-17 1 16,-36 17-1</inkml:trace>
  <inkml:trace contextRef="#ctx0" brushRef="#br2" timeOffset="101107.4718">13476 3316 0,'0'-18'16,"-18"1"15,1 17-31,-1 0 0,1 0 16,-36-18-16,35 1 16,-35 17-16,0 0 0,-70-18 15,35 18-15,-1-18 16,1 18-16,-18 0 0,-17 0 15,-142 18 1,124-18-16,18 18 0,-18-1 16,-106 18-16,141-17 15,0-18-15,18 18 0,17-18 16,-70 17 0,18-34-16,17 17 15,70-18-15,-34 0 16,35 18-1,17 0 1,0 0-16,18 18 16,-17 0-16,-1 17 15,18-17 1,-18-1 0,18 1-16,0 0 0,0 17 15,18-17-15,-18-1 0,0 18 0,0 36 16,0-36-1,0 1-15,0 16 0,0-16 16,18 17-16,-18 70 16,17-70-16,-17 18 0,0-18 15,0 70-15,18-17 16,-18-71 0,0 18-16,18-18 0,-1 18 15,-17-18-15,36 1 16,-19-19-16,1-17 15,35 18 1,-36-18-16,19 0 0,-1 0 0,36 0 16,-19 0-16,37 0 15,-36 18 1,-1-18-16,1 17 0,18-17 16,-1 0-16,1 18 0,88-18 15,-71 0-15,18 0 16,70 0-1,-70 0-15,70 0 16,-70 0-16,0 0 0,0 0 16,88-18-16,-88 1 15,0 17-15,70-18 16,-105 18-16,70 0 16,-88 0-16,70 18 15,-70-1-15,53 1 16,-71-18-16,18 0 15,18 0-15,-36 0 16,35-18-16,-34 18 16,17-17-1,-36 17-15,1 0 16,0 0-16,-18-18 16,0 0-1,0 1 1,17-1-16,1-17 15,-1 17 1,1 1 0,-18-1-16,0 0 15,18 18-15,-18-17 16,0-1 0,0 0-16,0 1 15,-18-1-15,18-17 16,0 17-16,-18 1 15,18-19-15,0 1 0,0 0 16,-17-53 0,17 17-16,-18-53 15,1 36-15,-1-70 16,0 87-16,1 0 16,17 19-16,-18-37 15,18 54-15,0 0 0,0-18 16,0 35-16,0-17 15,0 0-15,0 17 16,0 0-16,0 1 0,0-1 16,-18 0-16,-35-17 15,0 35-15,-17 0 0,-1 18 16,-34-1-16,-142 19 16,105-1-16,37-17 15,-1-1-15,18 1 0,-53 0 16</inkml:trace>
  <inkml:trace contextRef="#ctx0" brushRef="#br2" timeOffset="103107.4044">13159 2928 0,'-18'0'16,"18"-35"0,0 17-16,0-52 15,18 17-15,-18 17 16,0 1-16,-18 0 0,18 17 16,-35-35-1,35 36-15,-18-1 0,0 0 16,18 1-16,0-19 15,18 19 1,17-18-16,1 35 16,17-18-16,35 18 15,-18 0-15,89 0 16,-71-18-16,18 18 16,106-17-16,-89 17 15,124-18-15,-106 18 16,141 18-16,-140-18 15,-19 17-15,-17 1 16,88 0-16,-124-18 16,72 0-16,-89-18 15,-36 18-15,1 0 0,-1 0 16,-34 0 15,-1 0-31,1 18 16,17-1-1,0 1-15,0-1 0,0 54 16,17-36-16,-17 1 0,18 16 16,-1 19-1,-17-36-15,18 1 0,-18 34 16,0 1 0,0-36-1,-18 0 1</inkml:trace>
  <inkml:trace contextRef="#ctx0" brushRef="#br2" timeOffset="103363.697">15275 2822 0,'0'0'15,"18"0"-15,0 18 16,-1 0-16,1-1 15,-1 1-15,19 17 0,-19 0 0,19 1 16,-1-1 0,-17-17-16,17-1 0,-17-17 15,-1 0-15,18 0 0,1-35 16,-1 17-16,0-17 16,1 0-16,34-36 15,-52 36-15,17 17 16,-17 1-16,-1-1 0,1 0 15</inkml:trace>
  <inkml:trace contextRef="#ctx0" brushRef="#br2" timeOffset="106890.3288">19473 11836 0,'0'-18'0,"0"0"15,0 1-15,-17-1 16,17 1-16,-36-1 16,19 18-1,-18 0-15,-1 0 16,1 18-16,-36 52 16,54-35-16,-1 18 0,0 35 15,18-35-15,18-17 16,0-1-16,17 0 0,53 18 15,-52-35 1,69-18-16,-52 0 16,35-36-16,-52 1 15,17-18-15,-53 18 16,17-36-16,-34 19 16,-19-19-1,19 36-15,-36-1 16,35 19-16,-17 17 15,17 0-15,18 17 16,0 19-16,0-19 0,0 19 0,53 17 16,-35-18-1,70 0-15,-35-35 16,17 18-16,-17-18 16,-35 0-16,35 17 15,-35 1 1,-18 0-1,-18-1-15,18 1 16,0 0-16,0-36 16,0 0-1,0-35-15,0 36 16,-18-36-16,18 18 16,-17-18-1,17 35-15,17-35 16,1 53-16,17-18 15,1 18-15,16 0 16,-34 18-16</inkml:trace>
  <inkml:trace contextRef="#ctx0" brushRef="#br2" timeOffset="107408.3362">20338 11853 0,'-36'-17'16,"19"17"-16,-1 0 0,-35 35 16,36 0-16,-19 18 15,36-18 1,18 18-16,0-17 16,17-19-16,0-17 15,0 0-15,1 0 0,-1 0 16,0-17-16,0-19 0,-17 19 15,0-19-15,-1 1 0,-17 0 16,0-36-16,-17 54 16,-19-36-16,19 53 15,-1 0-15,1 17 16,17 36-16,17-35 16,18 70-16,1-53 15,-1 18-15,-17-35 16,17 17-1,-17-35-15,-1 0 16,-17-17-16,-17-36 16,17 17-1,0 1-15,0 18 0,0-19 0,0 1 16,17 0 0,1 35-16,0 0 15,-1 17-15,1 36 16,-1-35-1,1 17-15,0-17 0,17 35 16,0-36-16,1 1 16,-1-18-16</inkml:trace>
  <inkml:trace contextRef="#ctx0" brushRef="#br2" timeOffset="107808.4005">20973 11853 0,'-36'0'16,"72"0"-16,-89 0 0,35 18 15,0 0-15,18 35 0,0-18 16,18 18 0,0-18-16,17-17 15,-17-1-15,35-17 16,-36-17-16,1-19 15,-18 1 1,0 17-16,-18-17 0,18 0 16,-17 17-16,34 18 15,-17 36 1,18-19-16,17 18 0,18 54 16,-35-36-16,17 52 15,-17-52 1,-18 36-16,-18-54 15,0 0-15,1-17 0,-19-1 16,19 1-16,-19-18 0,1 0 16,-18-18-16,36 1 15,-1-1-15,0-17 16,18 0-16</inkml:trace>
  <inkml:trace contextRef="#ctx0" brushRef="#br2" timeOffset="108142.7886">21343 12012 0,'0'0'16,"18"-18"-16,-1 18 0,1-17 0,0-1 15,17 1-15,-17-1 16,17-35-16,-18 35 15,-17-17-15,0 17 16,-17 18-16,-18-17 0,17 17 16,-53 0-16,18 35 15,36 36 1,17-36-16,53 35 16,-18-34-16,18-19 15,88 36 1,-70-53-1,-19 0-15,-69 18 32</inkml:trace>
  <inkml:trace contextRef="#ctx0" brushRef="#br2" timeOffset="108609.1724">19579 11924 0,'0'0'0,"18"0"31,-1 0-31,1 18 16,17-18-16,1 0 15,-1 0-15,-17 0 16,17 0-16,-18 0 0</inkml:trace>
  <inkml:trace contextRef="#ctx0" brushRef="#br2" timeOffset="109260.0656">22507 12206 0,'0'0'16,"-17"-35"-16,-1 35 0,36-18 15,17 1 1,88 17-16,-52 0 16,141 0-16,-89 0 15,177-18-15,-141 18 16,193 0-16,-193-18 16,141 18-1,-71-17-15,-158 17 16,-18 0-16,-18 0 0,-35 0 15,-18 0-15,-34 0 16</inkml:trace>
  <inkml:trace contextRef="#ctx0" brushRef="#br2" timeOffset="109620.5227">23354 11130 0,'35'0'15,"-70"0"-15,105 0 0,-34 0 0,-1-17 0,71 17 16,-18 17 0,-53 36-1,-17 0-15,-36-18 16,-17 36 0,0-54-16,17 19 0,-35-1 15,36-17-15,17-1 16,0 1-16,0 0 15,0-1-15</inkml:trace>
  <inkml:trace contextRef="#ctx0" brushRef="#br2" timeOffset="109726.805">23689 11853 0,'0'36'15,"0"-72"-15,-18 72 0,1-19 16</inkml:trace>
  <inkml:trace contextRef="#ctx0" brushRef="#br3" timeOffset="136031.2892">5644 15081 0,'-17'0'16,"34"0"-1,-17 18 1,18-18 0,-18 18-1,18-18 1,-18 17-16,17-17 15,1 0-15,0 0 16,-1 0-16,19 0 16,-1 0-16,-18 0 0,1 0 15,17 0-15,1 0 16,-19 18-16,19-18 0,-1 0 16,0 0-16,-17 0 0,52 0 15,-34 0-15,-1-18 16,35 18-16,-34 0 15,52 0 1,-53 0-16,18 0 16,0 0-16,0-17 0,0 17 0,0 0 15,70-18 1,-70 18-16,0-18 0,18 18 16,-1-17-16,54 17 15,-54-18-15,1 18 0,-1 0 16,89 0-16,-71 0 15,-17 0-15,17 0 0,-17 0 16,105 0 0,-88-18-16,0 18 0,1 0 15,-1 0-15,0 0 0,106 0 16,-88 0-16,88 0 16,-88 0-16,0 0 15,105-17-15,-105 17 16,17 0-16,-17 0 0,0 0 15,123 0 1,-105 0-16,-1 0 0,1 0 16,-18 0-16,17 17 15,1-17-15,-19 18 0,160 0 16,-141-18-16,122 0 16,-122 0-16,-1 0 15,89 0-15,-106 0 16,0 0-16,88 0 15,-124 0-15,71 17 16,-88 1-16,-17 0 0,-1-1 16,-17-17-16</inkml:trace>
  <inkml:trace contextRef="#ctx0" brushRef="#br3" timeOffset="139679.7803">8890 3334 0,'0'-18'79,"-18"0"-64,1 18-15,-19-17 16,19-1-16,-71 1 15,35 17-15,-18 0 16,-17-18-16,17 18 0,-17 0 0,-106-18 16,88 1-1,-17-1-15,-106 18 16,123-18-16,0 18 0,18 18 16,-89-18-16,107 18 15,-1-18-15,1 0 0,-1 17 16,18-17-16,-35-17 15,70 17-15,-17-18 16,17 0-16,-17-17 16,18 17-16,17 1 0,-18-1 15,0 18 1,1 18-16,-1-1 0,-17 19 16,17-19-16,-17 19 15,17-19 1,0 1-16,18 0 15,-17-1-15,17 1 0,-18 17 16,18-17-16,18 35 16,-18-18-16,0 36 15,0-36-15,0 18 16,-18 53-16,18-1 16,0-52-16,0 0 15,-17 71 1,17-1-16,0-70 15,0-18-15,17 54 16,18-19-16,-35-52 16,18 17-16,0-17 15,-1-1-15,-17 1 0,53 17 16,-35-17-16,17-18 0,36 17 16,-36-17-1,18 0-15,53 0 16,-53 0-16,0 0 0,0 0 15,88 18 1,-71-18-16,107 18 16,-89-18-16,18 0 0,-1 0 15,1 0-15,0 0 0,88 0 16,-88 0-16,70 17 16,-105-17-16,17 18 15,0-18-15,53 0 16,-88 18-16,18-18 0,-18 0 15,-18 0-15,0-18 16,1 18-16,-1 0 0,0-18 16,-17 18-1,-18-17 1,-18-1 0,18 0 15,0 1-16,18 17-15,-18-18 0,0 1 0,18-19 16,-1 19 0,-17-1-16,18 0 15,-18 1-15,0-1 0,17 18 16,-17-35-16,0 17 16,0 1-1,0-1-15,18-17 16,-18 17-16,0-17 15,0-36 1,0 18-16,18 0 0,-18-17 16,0-18-16,0-1 0,0 1 15,0 18-15,0-89 16,0 106-16,0 0 0,-18-18 16,18 54-1,0-1-15,-18 1 16,1 17-16,-18 0 15,-54 17 1,36-17-16,-35 0 16,0 18-16,-124-1 15,107-17-15,-90 53 16</inkml:trace>
  <inkml:trace contextRef="#ctx0" brushRef="#br3" timeOffset="141987.0796">22154 14358 0,'0'-35'16,"-17"35"-16,-1-18 0,-35 1 16,36 17-16,-54 17 15,36-17-15,-18 53 16,35-35 0,1 52-16,17-34 0,17-1 15,1-18-15,0 19 16,52-19-16,-35 1 15,36-18-15,-36 0 16,-17-18-16,17 1 0,-35-1 16,18-17-1,-1 17-15,-17 1 16,0 52 0,18 53-1,0-35-15,35 70 16,-18-52-16,-18-18 15,1 0-15,0-18 0,-18 53 16,0-70-16,-18 35 16,0-36-16,-34-17 15,16 0-15,-34-35 16,34 0-16,-16-53 16,34 52-1,0-16-15,1 16 0,17 1 16,0-18-16,0 18 0</inkml:trace>
  <inkml:trace contextRef="#ctx0" brushRef="#br3" timeOffset="142226.2153">22437 13794 0,'35'0'0,"-70"0"0,88 0 16,-36 53 0,-17-1-16,0 1 0,18 18 15,-18-1-15,0 89 16,0-88-16,18 70 16,-1-88-16,36 17 15,-35-52-15,17 0 16</inkml:trace>
  <inkml:trace contextRef="#ctx0" brushRef="#br3" timeOffset="142536.8356">22878 14288 0,'-36'17'0,"72"-34"0,-89 52 15,17 35-15,19-34 16,17 17-1,0-36-15,17 1 16,1-18-16,0 17 0,17-17 0,-17-17 16,17 17-16,-17-18 0,17-17 15,-18 0-15,1-18 16,-18 35-16,0-35 16,0 36-1,0 34 1,18 18-1,-18 1-15,17-1 16,1 0-16,0-17 16,35 17-1</inkml:trace>
  <inkml:trace contextRef="#ctx0" brushRef="#br3" timeOffset="142828.6112">23336 14182 0,'0'0'16,"-17"-18"-16,-1 18 0,0 0 15,1 18-15,-1 17 16,18 0 0,18 18-16,-1-35 15,1 17-15,0-17 0,-1-1 16,36 19-16,-35-36 15,17 17-15,-35 1 16,-18-18 0,1 18-16,-36-1 15,18-17-15,-18 18 16,35-1-16,0-17 16,1 0-16,17 18 0</inkml:trace>
  <inkml:trace contextRef="#ctx0" brushRef="#br3" timeOffset="143143.9503">23760 14129 0,'0'0'16,"-18"0"-16,0 0 0,1 0 0,-19 35 15,19 0-15,17-17 16,0 0-16,17 17 16,1-17-16,17-1 15,-17 1-15,17-1 0,18 19 16,-18-19-16,1 1 16,-19 0-16,-17-1 15,0 1-15,-35 0 16,0-18-16,0 0 15,-1 17-15,1-17 0,-18 0 0,18 0 16,-1 0-16,19 0 16</inkml:trace>
  <inkml:trace contextRef="#ctx0" brushRef="#br3" timeOffset="145802.5171">26723 14534 0,'18'0'16,"-1"0"0,36-17-16,0 17 15,35-18-15,18 1 0,0 17 16,17 0-16,160 0 16,-142 0-16,141 17 15,-159-17-15,89 0 16,-124 0-16,-35 0 15,35 0-15,-70 0 16,-71-17 0,-35-1-1,0-17 1</inkml:trace>
  <inkml:trace contextRef="#ctx0" brushRef="#br3" timeOffset="146164.4773">27411 13300 0,'17'-18'0,"1"18"16,35 0-16,-18 0 15,1 18-15,-1-1 16,35 19-16,-34-19 16,-1 36-16,-17-18 15,-36 18-15,18-35 16,-35 0-16,17-1 0,-17 36 15,17-35-15,1 0 16,-1-1-16,0 1 16,18 35-16,0-36 15</inkml:trace>
  <inkml:trace contextRef="#ctx0" brushRef="#br3" timeOffset="146274.666">27799 14058 0,'18'35'0,"-36"-70"0,53 88 16</inkml:trace>
  <inkml:trace contextRef="#ctx0" brushRef="#br3" timeOffset="153577.155">14817 15487 0,'0'-18'0,"-18"-17"16,0 35-16,-17-35 15,17 35-15,-17-18 16,-35 36 0,34-1-16,1 19 0,17-19 15,1 54-15,17-53 16,17 17-16,1 0 16,17-17-16,-17-1 0,17 1 15,53 0-15,-52-18 16,-1 17-16,0-17 15,-17 18 1,-53 0 0,-36-1-16,1 18 15,34-17-15,-17 0 16,36-1-16,-1-17 16</inkml:trace>
  <inkml:trace contextRef="#ctx0" brushRef="#br3" timeOffset="153832.1722">15064 14887 0,'0'18'16,"0"-36"-16,17 54 0,19 52 15,-19-18-15,18 1 0,18 105 16,-35-88-16,-18 1 16,18-1-16,-1-18 15,1 54-15,-18-71 16,0-18-16,18 0 16,-1-35-16,1 0 0</inkml:trace>
  <inkml:trace contextRef="#ctx0" brushRef="#br3" timeOffset="154045.2391">15434 15452 0,'-53'35'16,"106"-70"-16,-141 88 0,53-36 15,-1 19-15,19-19 16,17 18-16,17-17 15,36 17-15,-18-17 16,36 0 0,-36-1-16,36 1 15,-36-18-15</inkml:trace>
  <inkml:trace contextRef="#ctx0" brushRef="#br3" timeOffset="154177.0908">15610 15646 0,'0'0'0,"0"17"16,0 1-16,36 17 16,-36 1-16,17-19 15,1 1-15,0-1 0,-18 1 16</inkml:trace>
  <inkml:trace contextRef="#ctx0" brushRef="#br3" timeOffset="154294.0336">15575 15346 0,'0'0'0,"-17"-35"0,17 17 15</inkml:trace>
  <inkml:trace contextRef="#ctx0" brushRef="#br3" timeOffset="154638.8724">15928 16016 0,'0'35'15,"0"-70"-15,-18 123 0,18-52 0,0-19 16,0 1-16,-17-18 16,17-18-16,-18 1 15,0-54-15,1 36 16,-1-89-16,18 54 15,-18-89 1,36 88-16,35-34 16,-18 87-16,18 0 0,-18 18 15,18 53-15,-35-17 16,0 52-16,-36-35 16,-35 35-16,18-53 15,-53 18 1,52-35-16,-34-18 15,52 0-15,1-18 16,17-17-16,0-1 0</inkml:trace>
  <inkml:trace contextRef="#ctx0" brushRef="#br3" timeOffset="155440.0023">16933 15328 0,'-70'0'16,"140"0"-16,-175 0 0,69 18 16,19 17-16,-19-17 15,19 17-15,-1 36 16,18-36-16,18 0 16,-1-17-16,1-1 0,35 1 15,-35-18-15,17 0 0,0-18 16,0-17-1,-17 0-15,0 0 16,-18-1-16,0 19 0,0-1 16,0 36-1,17 35-15,1 0 16,0-1-16,17 19 16,0 0-16,36 52 15,-54-70-15,19 35 16,-36-35-16,-18 0 15,18-35-15,-53-18 16,18 0-16,-36-18 16,36-17-16,-36-36 15,36 36-15,0-89 16,17 71-16</inkml:trace>
  <inkml:trace contextRef="#ctx0" brushRef="#br3" timeOffset="156314.1071">17286 15575 0,'0'0'15,"18"53"-15,-18-18 0,0-17 16,17-18-16,-17 18 0,0-36 31,-17-17-31,17-1 16,-36-16-16,19 16 15,-1-52-15,18 70 16,18-35-16,-1 36 16,36-1-1,-35 18-15,17 18 0,-17-18 16,17 17-16,-17-17 0,17 0 16,-17 18-16,-1-18 0,1 18 15,-36-18 1,1 35-1,17-17 1,-18 17-16,18-17 16,0 17-16,18-17 15,-1-1-15,1-17 0,17 0 16,-17-17-16,17-1 16,-17 0-16,0 1 15,-1-19-15,-17 19 16,0-19-1,-17 1-15,17 17 0,-36 1 16,36-1-16,-17 18 16,34-17-1,-17 34-15,18-17 0,-18 18 16,35 17-16,0 0 16,-17-17-1,0 0-15,-18-1 16,0 1-1,17 0-15,-17-1 16,0-34 15,0-19-31,0 19 16,0-36 0,18 35-16,0-17 15,-1 35-15,19 0 16,-19 0-16,1 35 15,-1 0-15,1 1 16,-18-19-16,0 1 16,0 0-16,-18-18 15,18-18-15,0 0 16,0-17-16,53-18 16,-17 35-16,-1-17 15,-17 18-15,17 17 0,0 17 16,-17 1-1,-1 35-15,-17-18 16,0 18-16,0-18 16,0 1-16,0-19 15</inkml:trace>
  <inkml:trace contextRef="#ctx0" brushRef="#br3" timeOffset="178289.5242">24730 13670 0</inkml:trace>
  <inkml:trace contextRef="#ctx0" brushRef="#br0" timeOffset="187991.8816">5450 7832 0,'-17'0'16,"34"0"15,1 0-31,17 0 16,-17 0-16,17 17 16,-17-17-16,17 0 15,0 0-15,54 0 16,-36 0-16,35 0 15,-35-17-15,17 17 0,-17 0 16,18 0-16,70-18 16,-71 18-16,107 0 15,-89-18-15,71 1 16,-71 17-16,88-18 16,-70 0-16,106 1 15,-106-1-15,17 18 16,106-17-1,1-1-15,-107 0 16,-17 1-16,123-19 16,-17 19-16,-106-1 15,0 18-15,17 0 16,-17 0-16,17 0 0,107-18 16,-107 18-16,1-17 0,123 17 15,-124 0 1,1-18-16,-1 18 0,18 0 15,-17 0-15,140-17 16,-123 17-16,106 0 16,-123-18-16,87 18 15,-122 0-15,52 0 16,-71 18-16,1-18 16,-54 17-16,-17 1 15,0-1-15,0 1 16,-17 0-16,-18-1 0</inkml:trace>
  <inkml:trace contextRef="#ctx0" brushRef="#br0" timeOffset="192897.5124">5274 8908 0,'0'0'0,"0"-18"0,-18 18 16,1-18-16,-1 1 15,-17-1-15,17 0 16,-17 18-16,0 0 15,17 0-15,-17 0 0,-36 36 16,36-19 0,-36 36-16,36-35 15,-18 17-15,18 18 0,0-18 16,-1 18-16,1 0 16,0 0-16,-1 18 0,1 52 15,18-70-15,-1 88 16,18-88-16,0 106 15,18-71-15,17 88 16,-18-70-16,19 106 16,-19-106-16,19 70 15,-19-88-15,1 1 16,-18-1-16,0 0 16,0 88-16,0-105 15,-18-1-15,1 1 0,-1-18 16,-17 35-16,17-53 15,-17 18-15,17-17 16,-17-19 0,0-17-16,17 18 15,0-18-15,1 0 0,-1 0 16,0 0-16,18-18 31,0 1-15,18 17-16,0-18 15,-1 18-15,19 0 16,-19 0-16,1 0 16,0 0-16,-1 18 15,1-1-15,-1 1 16,1 0 0,0 17-16,-1-18 15,1 36-15,-18-17 16,0-19-16,18 19 0,-18-1 15,0 0 1,17 0-16,-17 1 0,18 52 16,0-53-16,-18 53 15,17-35-15,-17 0 16,0 0-16,0 0 0,0 53 16,0-53-16,0 53 15,0-54-15,0 1 16,-17 0-16,17 18 0,0 35 15,0-36-15,0 54 16,0-54-16,0 1 16,0-1-16,0 1 0,0 0 15,-18 140 1,18-70 0,0 0-16,18 18 15,-1-71-15,-17 71 16,0-88-16,0 17 15,18-18-15,-36 1 16,18 0-16,0-1 16,-17 1-16,17-18 0,-18 88 15,0-88-15,36 88 16,-18-88-16,53 70 16,-18-70-16,53 18 15,-52-54-15,34 1 16,-35-18-16,1 0 15,-1-18-15,-17 18 0,35 0 16,-36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889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       want         a      glass       of        orange    ______.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968" y="1644741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4343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1644741"/>
                <a:ext cx="93326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0362" y="1644741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9665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62" y="1644741"/>
                <a:ext cx="93326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173" y="1644741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73" y="1644741"/>
                <a:ext cx="42351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5593" y="1644740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3852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93" y="1644740"/>
                <a:ext cx="93326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44773" y="1644740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6163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73" y="1644740"/>
                <a:ext cx="9332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9564" y="1644739"/>
                <a:ext cx="933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6257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64" y="1644739"/>
                <a:ext cx="93326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93557" y="2258646"/>
            <a:ext cx="1314784" cy="4031734"/>
            <a:chOff x="593557" y="2258646"/>
            <a:chExt cx="1314784" cy="4031734"/>
          </a:xfrm>
        </p:grpSpPr>
        <p:sp>
          <p:nvSpPr>
            <p:cNvPr id="12" name="TextBox 11"/>
            <p:cNvSpPr txBox="1"/>
            <p:nvPr/>
          </p:nvSpPr>
          <p:spPr>
            <a:xfrm>
              <a:off x="593557" y="2258646"/>
              <a:ext cx="330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557" y="3038430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want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57" y="365248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557" y="4357377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glass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557" y="5062268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3557" y="5767160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4343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3631" y="3069208"/>
                <a:ext cx="933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9665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069208"/>
                <a:ext cx="93307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3631" y="3683264"/>
                <a:ext cx="542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683264"/>
                <a:ext cx="5428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3631" y="4388155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3852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4388155"/>
                <a:ext cx="939488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23631" y="5093046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6163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5093046"/>
                <a:ext cx="93948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23631" y="5797938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6257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5797938"/>
                <a:ext cx="939488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64686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64686" y="330004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4686" y="391409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4686" y="4618987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64686" y="5323878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64686" y="60287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3349" y="306920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06920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3349" y="368326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683264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23349" y="4388155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4388155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3349" y="500071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5000714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3349" y="57979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579793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531560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1560" y="330004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31560" y="391409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31560" y="4618987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31560" y="5323878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31560" y="60287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4343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581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90223" y="306920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9665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069208"/>
                <a:ext cx="521424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5697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90223" y="368326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683264"/>
                <a:ext cx="5214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0223" y="4388155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3852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4388155"/>
                <a:ext cx="521424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5814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90223" y="500071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6163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5000714"/>
                <a:ext cx="521424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5814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690223" y="57979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6257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5797938"/>
                <a:ext cx="5214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5814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97" y="6480433"/>
            <a:ext cx="5865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Bengio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2003, A neural probabilistic language model]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36058-BAE8-4DCE-8F10-FC5CBFB2DDED}"/>
                  </a:ext>
                </a:extLst>
              </p14:cNvPr>
              <p14:cNvContentPartPr/>
              <p14:nvPr/>
            </p14:nvContentPartPr>
            <p14:xfrm>
              <a:off x="190440" y="552600"/>
              <a:ext cx="114876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36058-BAE8-4DCE-8F10-FC5CBFB2DD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080" y="543240"/>
                <a:ext cx="115063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Other context/target pairs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7" y="1113318"/>
            <a:ext cx="10903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630" y="2272024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Context: Last 4 words.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4614" y="3107565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4 words on left &amp; right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54614" y="399429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Last 1 word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4614" y="4881023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Nearby 1 word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3083C1-4BB6-49D7-AEDB-6596B2DF0BE0}"/>
                  </a:ext>
                </a:extLst>
              </p14:cNvPr>
              <p14:cNvContentPartPr/>
              <p14:nvPr/>
            </p14:nvContentPartPr>
            <p14:xfrm>
              <a:off x="1574640" y="844560"/>
              <a:ext cx="10560600" cy="49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3083C1-4BB6-49D7-AEDB-6596B2DF0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280" y="835200"/>
                <a:ext cx="10579320" cy="49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101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Neural language model</vt:lpstr>
      <vt:lpstr>Other context/target 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316</cp:revision>
  <dcterms:created xsi:type="dcterms:W3CDTF">2017-07-10T20:19:53Z</dcterms:created>
  <dcterms:modified xsi:type="dcterms:W3CDTF">2017-11-27T00:10:05Z</dcterms:modified>
</cp:coreProperties>
</file>