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8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2:07:22.1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6844 4039 0,'0'18'15,"18"0"1,-1-18-16,18 17 16,-17-17-16,0 0 15,17 0-15,0 0 16,-17 0-16,52 0 16,-52 0-16,70-17 15,-52 17-15,52-18 16,-53 18-16,53-18 15,-35 18-15,35 0 16,-35 18-16,53-18 16,-53 18-16,88-18 15,-70 0-15,87 0 16,-69 0-16,69 0 16,-87 0-1,105 0-15,-87 0 16,87 0-16,-70 0 15,88 0-15,-88 0 16,123-18 0,-123 18-16,123-18 15,-105 18-15,122-17 16,-104 17-16,-19 0 16,142-18-16,-124 0 0,159 1 15,-159-1-15,159 0 16,-159 1-16,123-1 15,-123 1 1,142 17-16,-160 0 16,18 0-16,0 0 0,-17 0 15,17 0-15,0 0 0,141 0 16,-123 0-16,123-18 16,-141 0-1,159 1-15,-141 17 16,123-18-16,-123 18 15,123-18 1,-141 18-16,141-17 16,-140-1-16,157 18 15,-157-18-15,140 1 16,-141 17-16,141 0 16,-141 0-16,0 0 15,-17 0-15,-1 0 0,124 0 16,-106 0-16,106 0 15,-123 0-15,-1 0 16,1 0-16,17 0 0,106 0 16,-124 0-16,124 0 15,-123 0-15,105 17 16,-123-17-16,123 18 16,-105-18-1,122 0-15,-104 18 16,105-18-16,-124 0 15,124 17-15,-106-17 16,106 0 0,-124 0-16,124 0 15,-123 0-15,123 18 16,-124-18-16,1 0 16,123 0-16,-141 0 0,123 0 15,-106 0 1,-17 0-16,18-18 0,-19 18 15,19 0-15,105-17 16,-123 17-16,88 0 16,-88 0-16,0 0 0,70 0 15,-70 0-15,70 17 16,-87-17 0,-1 0-16,-18 18 0,19-18 15,52 0-15,-71 0 16,71 18-1,-70-18-15,52 0 0,-70 0 16,53 17 0,-71-17-16,54 0 15,-72 0-15,18 0 0,18 0 16,-35 0-16,0-17 16,17 17-1,-17 0 1,17-18-16,-17 18 15,-1 0 1,1 0-16,-18 18 16,17-1-16,-17 1 15</inkml:trace>
  <inkml:trace contextRef="#ctx0" brushRef="#br0" timeOffset="433.6539">26264 3475 0,'0'18'16,"18"-1"-16,0 1 0,-1-1 16,1 19-16,17-19 0,0 19 15,18-19-15,71 36 16,-71-18-16,70 18 15,-52-35-15,35 35 16,-89-35-16,1 17 16,-18-18-16,-18 19 15,1-19-15,-72 36 16,36-35-16,1 0 16,-1-1-16,0 1 0,17 0 15,1-18-15,-18 35 16,53-18-16,-17 1 15</inkml:trace>
  <inkml:trace contextRef="#ctx0" brushRef="#br0" timeOffset="43136.8899">5045 4710 0,'17'0'15,"19"0"1,-1 0-16,35 17 0,-17-17 15,89 0-15,-54 0 16,-18 0-16,107-35 16,-107 35-16,71-35 15,-88 35-15,0 0 16,-18 0-16,-17 17 0</inkml:trace>
  <inkml:trace contextRef="#ctx0" brushRef="#br0" timeOffset="74130.3788">8784 16563 0,'0'0'0,"0"18"0,18 52 16,-18-17-16,0 53 15,0-36-15,0 54 16,0-71-16,17 35 16,-17-70-16,18-1 15,0 1-15,-18 0 0,17-18 16</inkml:trace>
  <inkml:trace contextRef="#ctx0" brushRef="#br0" timeOffset="74436.1243">9137 16845 0,'0'88'0,"0"-176"0,0 212 16,18-54-16,17-35 15,-17 1-15,17-19 16,0 1-16,53-18 15,-52 0-15,-1-18 0,18 1 16,-36-19-16,36-34 16,-53 35-16,0-1 0,-17 1 15,-36-18 1,0 36-16,18-1 0,-18 18 16,17 0-16,-34 35 15,52-17-15,18-1 0,0 1 16,0 0-16,18-1 15</inkml:trace>
  <inkml:trace contextRef="#ctx0" brushRef="#br0" timeOffset="74619.6109">9843 17057 0,'-18'53'15,"36"-106"-15,-36 123 0,0-52 16,1 17-16,-1-17 0,0 17 16,1-17-16,17-1 15</inkml:trace>
  <inkml:trace contextRef="#ctx0" brushRef="#br0" timeOffset="74930.4384">10107 16969 0,'-18'0'15,"1"0"-15,-18 53 16,17-18-16,18 18 16,0-18-16,18 18 15,17-53-15,35 18 16,-34-18-16,-1-18 15,0 0-15,0 1 0,1-19 16,-1-17-16,-35 18 16,-18-18-1,1 18-15,-36 0 16,18 17-16,-36 0 16,36 18-16,17 0 0,-17 18 15,35 0-15,0-1 16</inkml:trace>
  <inkml:trace contextRef="#ctx0" brushRef="#br0" timeOffset="75225.3322">10566 16880 0,'-18'18'16,"18"0"-16,0 35 15,0-36-15,35 36 16,-17-35-16,17-1 0,-17-17 16,0 0-16,17 0 15,-18 0-15,1 0 0,0-17 16,-1-1-16,-17 1 0,18-1 16,-36-35-16,1 35 15,-19-17-15,1 17 16,-18 1-1,18 17-15,17 0 0,1 17 16,17 1-16,0 0 16,17-18-16</inkml:trace>
  <inkml:trace contextRef="#ctx0" brushRef="#br0" timeOffset="75531.6722">11007 16845 0,'17'0'0,"-34"18"15,17-1-15,0 1 16,0 35-16,0-18 16,0-17-16,35 35 15,0-36-15,18 1 16,-18-18-16,1 0 15,-19-18-15,54-34 16,-53 16-16,-1-17 16,-17 18-16,0 0 15,-35 17-15,0 1 0,-1-1 0,-52 18 16,35 18 0,-17 17-16,52-35 15</inkml:trace>
  <inkml:trace contextRef="#ctx0" brushRef="#br0" timeOffset="78057.1179">12330 17039 0,'17'0'16,"1"18"-16,17-18 16,0 17-16,18 1 15,0 0-15,35-18 16,-35 0-16,36 0 16,-37-18-16,-16 0 15,17 1-15,-36 17 16,1-18-16</inkml:trace>
  <inkml:trace contextRef="#ctx0" brushRef="#br0" timeOffset="78301.8968">12771 16933 0,'35'18'16,"-18"-18"-16,19 18 0,-1-18 0,53 17 15,-52-17-15,16 36 16,-34-19-16,-18 18 16,0-17-1,-18 0-15,-34 35 16,16-36-16,-17 1 0,18 0 16,0-1-16,-18 1 15,35-18-15,1 0 0</inkml:trace>
  <inkml:trace contextRef="#ctx0" brushRef="#br0" timeOffset="78697.2885">13988 16633 0,'-18'89'16,"36"-178"-16,-36 231 0,0-19 16,18-70-16,0 35 15,0-35-15,0-18 16,0-17-16,18 0 0,35-18 15,-35-18-15</inkml:trace>
  <inkml:trace contextRef="#ctx0" brushRef="#br0" timeOffset="78957.2141">14252 16898 0,'-17'71'16,"34"-142"-16,-34 177 0,17-71 15,17 0-15,1-17 16,35 0-16,-36-18 16,54-18-16,-36 18 15,-17-18 1,0 1-16,-18-1 0,0-35 16,-18 36-16,-35-19 15,18 19-15,-18-19 16,18 36-16,17 0 15,-17 18-15,35 0 16,0-1-16</inkml:trace>
  <inkml:trace contextRef="#ctx0" brushRef="#br0" timeOffset="79229.0299">14605 16969 0,'0'0'15,"18"0"-15,-18 35 31,0 0-31,17-17 16,1 17-16,0-17 16,17-18-16,-18 0 0,19 0 15,17-36 1,-36 1-16,19-18 16,-36 18-16,0-18 15,-18 35-15,0 1 0,-35-1 16,36 18-16,-1 18 15,-17 17 1,35-17-16,0-1 0,0 1 16,35 0-16</inkml:trace>
  <inkml:trace contextRef="#ctx0" brushRef="#br0" timeOffset="79380.4326">15117 17022 0,'0'35'15,"0"-70"-15,0 87 0,-18 1 16,0-35-16,1 0 16,17-1-16,-18 19 15</inkml:trace>
  <inkml:trace contextRef="#ctx0" brushRef="#br0" timeOffset="79680.7315">15469 16933 0,'-17'18'15,"-1"0"-15,0-1 16,1 1-16,17 17 0,0 18 16,17-35-16,19 17 15,-19-35-15,19 0 16,-1 0-16,0 0 15,18-35-15,-35-1 16,-1-16-16,-17 34 16,0-17-16,0 17 0,-17 0 15,-36-17 1,35 17-16,-17 18 0,-18 0 16,35 18-16,18 0 15,0-1-15,18 1 16,0-18-16</inkml:trace>
  <inkml:trace contextRef="#ctx0" brushRef="#br0" timeOffset="79947.5239">15893 16933 0,'0'0'0,"-18"18"16,18 0-16,0 35 15,0-36 1,18 36-16,-1-35 15,1-1-15,0-17 0,17 0 16,18 0-16,-18-17 16,0-19-1,-17 1-15,-18 18 0,0-1 16,-18-17-16,-17-1 16,17 19-16,-35 17 15,18 0-15,18 0 16,-1 0-16,0 17 0,18 1 15,0 0-15,18-18 0</inkml:trace>
  <inkml:trace contextRef="#ctx0" brushRef="#br0" timeOffset="80209.1033">16316 16880 0,'0'0'0,"0"18"0,-18 0 0,1-1 15,-1 19-15,0-19 0,18 19 16,0-19-16,18 1 16,0 17-16,52-17 15,-34-18-15,34-18 16,-35 0-16,-17 1 0,17-1 16,-17 1-16,-18-36 15,0 17-15,-18 1 16,-17 35-16,17-18 0,-52 18 15,35 0 1,-1 18-16</inkml:trace>
  <inkml:trace contextRef="#ctx0" brushRef="#br0" timeOffset="80892.9208">17445 16933 0,'0'18'16,"0"0"-16,18 35 16,-18-36-16,17 1 15,-17-1-15,35 19 16,-17-36-16,17 17 15,-17-17-15,0-17 16,-1-1-16,1 0 16,-18 1-1,0-1-15,0 36 16,18 17 0,-1-17-16,36-1 15,-35-17-15,17 0 16,18 0-16,-35 0 15,-1-17-15,-17-1 0,0 0 16,0-17-16,-17 18 16,-19-19-1,19 19-15,-1-1 16,36 18 0</inkml:trace>
  <inkml:trace contextRef="#ctx0" brushRef="#br0" timeOffset="81148.5583">18080 17004 0,'0'18'15,"0"-36"-15,-18 53 0,18-17 0,0-1 16,0 19 0,36-1-16,-19-17 15,36-18-15,-35 0 16,35-18-16,-36-17 15,-17 17-15,0 0 16,0 1 0,-17-1-16,-1 1 0,-35-19 15,18 19-15,-18 17 16,35 0-16,1 0 0,17 35 16</inkml:trace>
  <inkml:trace contextRef="#ctx0" brushRef="#br0" timeOffset="81700.0245">18433 17110 0,'-18'17'15,"0"-17"1,18-17 0,0-1-16,0-17 15,0 17-15,18 1 16,0-19-16,-1 36 15,1 0-15,0 0 16,-1 0-16,1 0 0,-1 0 16,-17 18-16,18-18 15,0 0-15,-1 18 16,1-18-16,0 0 0,-36 0 47,18 17-32,-18 1 1,36 17-16,-18-17 16,0-1-16,18 1 0,-1-18 15,1 0-15,17-35 16,-17 17-16,0-35 16,-1 18-1,-17-53-15,0 52 16,-17-16-16,17-1 0,-18 0 15,-17 17-15,17-17 0,0 36 16,-35-18 0,36 52-16,17 36 15,0-18-15,35 71 16,-17-70-16,17 16 16,0-16-16,36 34 15,-36-52-15,18 0 16,-18-1-16,18-17 15,-35 0-15</inkml:trace>
  <inkml:trace contextRef="#ctx0" brushRef="#br0" timeOffset="81955.122">19121 16880 0,'0'0'16,"-18"0"-16,0 0 0,1 18 0,-19 0 15,19-1 1,17 1-16,0 0 0,17-1 16,1-17-16,35 36 15,-18-36-15,0 0 16,1 17-16,-1-17 0,-17 18 16,-36-1-16,-53 1 15,36 0 1,-18-1-16,-35 19 15,35-19-15,0 1 0,18-18 16</inkml:trace>
  <inkml:trace contextRef="#ctx0" brushRef="#br0" timeOffset="82839.6622">8961 17551 0,'-36'0'15,"72"0"-15,-89 0 0,70 0 31,54 0-31,-18 0 16,17 0-16,19 17 0,16-17 16,36 18-16,1-18 0,193 0 15,-159-18 1,212 1-16,-211 17 16,158-18-16,-53 0 15,-176 18-15,35 0 16,-106 18-16,-17-18 15,-1 18 1,-52-1-16,17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2:09:56.2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13882 15840 0,'0'53'15,"0"0"-15,-18 52 16,18-34-16,0 70 16,0-53-16,0 36 15,0-71-15,0-18 16,18 18 0,-1-53-16,-17-18 15,0-17 1</inkml:trace>
  <inkml:trace contextRef="#ctx0" brushRef="#br0" timeOffset="310.8258">13653 16034 0,'0'0'15,"17"0"1,1 0 0,35-36-16,-36 19 15,19-1-15,-1-17 16,-17 17-16,17 1 0,-18-1 16,1 0-16,0 1 0,-1 17 15,-17 17 1,18 1-16,-18 0 0,35 52 15,-35-52-15,36 52 16,-19-34 0,1-19-16,-18 19 15</inkml:trace>
  <inkml:trace contextRef="#ctx0" brushRef="#br0" timeOffset="789.5007">12894 16969 0,'0'35'16,"0"-17"0,0 52-16,0-17 15,0 18-15,0-19 16,0 19-16,18-36 15,-1 18-15,1-35 16</inkml:trace>
  <inkml:trace contextRef="#ctx0" brushRef="#br0" timeOffset="1082.8255">13212 17145 0,'0'53'16,"0"-106"-16,0 141 0,0-17 16,0-54-16,35 36 15,0-35-15,-17 0 0,17-18 16,0 0-16,18-18 16,-18 0-16,1 1 15,-36-1-15,0 0 16,0 1-16,-18-1 0,0 0 15,-34-17-15,16 18 16,-17 17 0,36 0-16,-1 0 0,0 0 15,1 0-15,17 17 16</inkml:trace>
  <inkml:trace contextRef="#ctx0" brushRef="#br0" timeOffset="1379.1129">13705 17251 0,'0'0'16,"-17"35"-16,17-17 0,0 17 16,0-17-16,17 35 15,36-36-15,-35 1 16,17-18-16,1 0 0,-19 0 15,18-18-15,-17 1 0,0-1 16,-1-17 0,-17-1-16,-17-17 15,-19 36-15,1-18 16,18 17-16,-19 0 0,-17 1 0,0 17 16,18 0-16,18 0 15,-1 17 1</inkml:trace>
  <inkml:trace contextRef="#ctx0" brushRef="#br0" timeOffset="2117.0011">14340 17127 0,'0'0'15,"0"53"-15,18-17 0,0 16 16,-1-34 0,-17 17-16,18-17 15,0 0-15,-18-1 0,17-17 16,-17-17 0,0-36-1,0 35-15</inkml:trace>
  <inkml:trace contextRef="#ctx0" brushRef="#br0" timeOffset="2429.3328">14340 17022 0,'0'0'0,"18"-18"0,35 18 15,-18 0-15,36-18 16,-36 18 0,-17 18-16,-1 0 15,1-1-15,-18 1 16,0 17-16,-18 0 15,1-17-15,17 0 0,0 17 16,17-17 0,19-1-16,-19 1 15,1-1-15,0 1 16,-1-18-16,1 18 0,-1 17 16,-17-17-16,-17 17 15,-1-17-15,-35 17 16,18-35-16,17 0 15,-35 0-15,18 0 16,18 0-16,-1 0 0,18-18 16</inkml:trace>
  <inkml:trace contextRef="#ctx0" brushRef="#br0" timeOffset="3124.614">13441 17974 0,'0'0'0,"-18"53"0,36-18 15,-18 1-15,0-1 16,17 0-16,-17 0 0,18 1 0,0-19 15,-1 1-15,1 0 16,0-1-16,-1-17 16,1-17-16,-18-1 0,18 0 15,-18 1-15,0-1 16,0 0-16,0 1 16,35 52-1,-17-17-15,17 17 0,-18-17 16,54-1-1,-53-17-15,35 0 16,-36 0-16,1-17 16,-18-1-16,0 0 15,-18 1-15,1-19 0,-19 1 16,1 0-16,0 0 16,17 17-1,36-17-15</inkml:trace>
  <inkml:trace contextRef="#ctx0" brushRef="#br0" timeOffset="3408.3285">14023 18115 0,'0'0'15,"-18"35"-15,1-17 0,17 17 16,0-17-1,35 35-15,-17-35 16,-1-1-16,1-17 16,17 0-16,-17 0 0,17 0 15,-17 0-15,-18-35 16,0 17-16,-18-17 16,0 17-16,1 1 15,-1-19-15,0 36 16,1-17-16,17-1 15</inkml:trace>
  <inkml:trace contextRef="#ctx0" brushRef="#br0" timeOffset="3613.3741">14376 18221 0,'0'0'16,"0"18"-16,-18-18 15,18-18 1,0 0-16,0-17 16,0 17-1,18 1-15,-1-1 0,19 18 16,-19 0 0,1 0-16,35 0 15</inkml:trace>
  <inkml:trace contextRef="#ctx0" brushRef="#br0" timeOffset="3908.6589">14534 18168 0,'-17'35'16,"34"-70"-16,-34 88 0,17-35 0,0-1 0,0 19 15,0-19 1,35-17-16,-17-17 16,-1 17-16,1-36 0,-18 19 15,18-54-15,-18 36 16,0-36-1,-18 36-15,0-71 16,-17 53-16,17 0 16,1 18-16,-18 0 0,17 17 15,0 36-15,36 52 16,0-17 0,-1 0-16,1 0 0,35 35 15,-18-52-15,36-1 16,-36-18-16,0 1 15,0-18-15,1 0 16</inkml:trace>
  <inkml:trace contextRef="#ctx0" brushRef="#br0" timeOffset="4158.564">14975 17921 0,'-35'0'15,"18"18"1,17 35 0,17-36-16,1 1 15,17 0-15,-17-1 0,17 1 16,0 0-16,-17-18 0,17 17 16,-35 1-1,-35-18-15,17 17 16,-35 1-16,18 0 15,0-1-15,0-17 0</inkml:trace>
  <inkml:trace contextRef="#ctx0" brushRef="#br0" timeOffset="19357.6572">18750 15434 0,'0'-18'15,"-17"1"-15,17 34 32,17 19-17,1 17-15,17 35 16,-17-53-16,52 36 15,-34-36 1,52 18-16,-35-53 16,0 17-16,-1-17 15,19 0-15,0-17 0,87-1 16,-87 18-16,17 0 16,-17 18-16,-1-1 0,36 36 15,-71-17-15,36 17 16,-53-18-16,-18-18 15,0 1-15,17-18 0,-17 18 16,0-36 0,18-52-1,17 34-15,0 1 0,36-36 16,-36 36-16,18 18 16,-18-1-16,18 0 0,0 1 15,18 17-15,-1 0 16,1 0-16,-18 17 0,35-17 15,-17 0-15,70-17 16,-88-1-16,88-35 16,-88 18-16,0 0 15,-1-1-15,-16 19 0,-36-19 0,17 19 16,-17-1-16,-35-17 16,0 17-16</inkml:trace>
  <inkml:trace contextRef="#ctx0" brushRef="#br0" timeOffset="20091.734">19050 16404 0,'-18'0'16,"36"0"-16,-18 0 15,53 0 1,0 0-16,-18 0 0,0 0 15,1 18-15,-19-1 0,19 19 16,-36-1-16,0 0 16,-18-17-16,0 52 15,18-34-15,-17-1 16,17 0-16,0-17 0,17 35 16,1-18-1,0-17-15,-1 17 0,-17-17 16,18-1-16,0 1 15,-36-18 1,0 0-16,-17-18 16,17 18-16,1-17 0,-36-1 15,35 18 1</inkml:trace>
  <inkml:trace contextRef="#ctx0" brushRef="#br0" timeOffset="20392.5337">19650 16651 0,'-36'35'15,"72"-70"-15,-89 106 0,35-54 0,18 54 16,18-36-1,17 18-15,-17-53 16,17 18-16,0-18 16,1 0-16,-1 0 0,18-36 15,-36 1-15,-17-18 16,0 18-16,-17-18 16,-19 35-16,-16-17 15,34 17-15,-17 18 16</inkml:trace>
  <inkml:trace contextRef="#ctx0" brushRef="#br0" timeOffset="20675.7864">20055 16669 0,'0'53'0,"0"-106"0,0 141 16,0-70-16,36 17 16,-19-17-16,36-18 15,-17 0-15,16-36 16,-34 19-16,0-19 16,-18 19-16,-18-36 15,-17 35-15,0 0 16,-18 1-16,-36 17 15,54 0-15,0 0 0,17 0 16,-17 17 0</inkml:trace>
  <inkml:trace contextRef="#ctx0" brushRef="#br0" timeOffset="20898.0328">20496 16545 0,'18'53'0,"-36"-106"0,36 141 15,0 1 1,-1-54-16,1 0 0,-18 1 16,18-1-16,-1-18 15,1-17 1,-18-35-1,-18 0-15</inkml:trace>
  <inkml:trace contextRef="#ctx0" brushRef="#br0" timeOffset="21088.8602">20726 16492 0,'70'36'15,"-140"-72"-15,176 89 0,-71-17 16,18 52-1,-36-53-15,1 0 0,-18 18 16,-18-35-16,1 17 0,-54 0 16,36-17-16,-18-18 15,-53 18 1,53-18-16</inkml:trace>
  <inkml:trace contextRef="#ctx0" brushRef="#br0" timeOffset="22239.7008">20779 16545 0,'17'-17'16,"-17"-1"-1,0 0 1,0 1-16,-17 17 16,-19 0-16,19 0 15,-19 0-15,19 0 16,-18 17-16,-36 19 16,53-19-16,-17-17 0,17 18 15</inkml:trace>
  <inkml:trace contextRef="#ctx0" brushRef="#br0" timeOffset="23111.5173">21396 7444 0,'35'17'0,"1"1"16,-1 17-16,18 0 0,17 1 15,89 70 1,-71-36-16,0 1 0,1 17 16,-1-18-16,88 124 15,-105-88-15,17-18 16,-17 36-16,17-18 0,-18 17 0,71 124 15,-52-141-15,-19 0 16,71 70 0,-70-123-16,-1 0 0,36 35 15,-71-52-15,36-19 16,-53-17-16,-18-17 16,0-1-16</inkml:trace>
  <inkml:trace contextRef="#ctx0" brushRef="#br0" timeOffset="23389.2453">23248 9366 0,'0'0'0,"18"0"0,-1 36 15,1-36-15,35 52 16,-35-34-16,34 53 15,-34-36-15,35 35 16,-35-52-16,35 17 16,-36-17-16,1-36 15,-1 1-15,1-36 16,0 18-16,-18-54 16,0 54-16,0 0 15,-18-18 1,18 35-16,-35 1 0</inkml:trace>
  <inkml:trace contextRef="#ctx0" brushRef="#br0" timeOffset="23867.0152">21361 10195 0,'0'0'16,"70"18"-1,-17 0-15,35-1 0,142 18 16,-89-35 0,0 0-16,194 0 15,-159 0-15,1 0 0,-36-17 16,0 17-16,71 0 16,-142 0-16,18 0 15</inkml:trace>
  <inkml:trace contextRef="#ctx0" brushRef="#br0" timeOffset="24085.0949">23283 10072 0,'71'0'16,"-142"0"-16,195 0 0,-71 0 15,35 17-15,-35-17 16,0 18-16,-18 0 0,0 17 15,-35 0 1,-17-17-16,-36 70 16,0-53-16,-18 1 0,-70 34 15,71-17-15,-19-18 16</inkml:trace>
  <inkml:trace contextRef="#ctx0" brushRef="#br0" timeOffset="24529.9737">21114 12259 0,'17'0'15,"54"-18"1,35-35 0,-36 1-16,19 16 0,16-17 0,1 0 15,141-70 1,-106 52-16,159-87 16,-141 87-16,123-88 15,-158 89-15,-36 17 16,0-18-16,0-17 15,-70 53-15,-18 0 16</inkml:trace>
  <inkml:trace contextRef="#ctx0" brushRef="#br0" timeOffset="24736.5238">23036 11007 0,'0'0'15,"71"-36"-15,-36 19 16,71-36-16,-35 35 15,52-17-15,-70 17 16,-18 18-16,1 0 0,-19 18 16,-34 52-1,-1-17-15,-70 53 16,52-53-16,-69 53 16,52-35-16,0-19 15</inkml:trace>
  <inkml:trace contextRef="#ctx0" brushRef="#br0" timeOffset="25307.8721">21096 14429 0,'0'0'0,"-18"0"16,36 0-16,0-18 0,52-53 16,-17 19-1,71-72-15,-54 36 16,18 0-16,1-36 0,140-140 15,-106 105 1,19-18-16,104-140 16,-104 141-16,105-142 15,-142 177-15,89-124 16,-141 177-16,0 0 0,0-35 16,-35 52-16,-18 36 15,17-18-15,1-18 16,0 54-16,-18-19 15,0 1-15,17 35 16,-17-18-16,18 1 16</inkml:trace>
  <inkml:trace contextRef="#ctx0" brushRef="#br0" timeOffset="25547.1959">23336 11359 0,'0'-17'0,"36"-1"16,-19 18-16,18-35 16,1 17-1,34 1-15,-34 17 16,-19 0-16,18 17 16,-35 1-16,0 17 0,-17 71 15,-1-53-15,-52 53 16,34-71-16,1 18 15,0 0-15,35-35 16,-18-1-16</inkml:trace>
  <inkml:trace contextRef="#ctx0" brushRef="#br0" timeOffset="33660.8774">23901 9613 0,'17'0'47,"-17"-17"0,0 34 62,0 18-93,0-17-16,0 17 0,0 18 15,18 71-15,0-54 16,-18 19-16,0-1 16,0 0-16,17 18 0,-17 0 15,18-18-15,-18 88 16,18-105-16,-18 52 16,17-70-16,-17 35 15,0-52-15,18-1 16,-18-17-16,17-18 15,1-36-15,-18 19 16</inkml:trace>
  <inkml:trace contextRef="#ctx0" brushRef="#br0" timeOffset="35113.2306">24024 9525 0,'-17'0'15,"-1"-18"16,36 18 16,17 0-31,-18 0-16,1 0 0,17 0 16,-17 0-16,17 0 0,1 0 15,-1 0-15,18 0 0,0 0 16,70 0-16,-35 18 15,106-18-15,-70 18 16,-18-18-16,17 17 16,1-17-16,-19 18 0,1-18 15,0 18-15,0-18 0,88 17 16,-88-17-16,0 0 16,88-35-1,-106 35-15,0-18 0,-17 1 16,-18-1-16,35 18 15,-53 0-15,0 0 0,-17 0 16,0 0-16,-1 0 16,1 0-16,-1 18 0,1-18 0,0 0 15,-1 0 1,1 17-16,-36-17 31,18 18-31,-17 0 16,17-1-16,-18 18 0,18 1 15,-18 70 1,18-53-16,-17 70 16,17-52-16,0-1 15,0 1-15,-18 17 0,18-18 0,0 1 16,-17 17-16,17 53 16,0-70-16,-18 88 15,18-89-15,0 71 16,0-88-16,18 0 15,-1 53-15,18-36 16,-35-34-16,18-1 16,-18-17-16,18 17 15,-18-17-15,-18-18 16,0 0 0,-52-18-16,35 0 15,-106 1-15,52-1 16,-175-17-16,87 17 15,-211-17 1,177 17-16,-230 18 16,229 0-16,36 0 15,17 0-15,53 0 0,-17 0 16,87 0-16,1 18 16,35-1-1</inkml:trace>
  <inkml:trace contextRef="#ctx0" brushRef="#br0" timeOffset="36234.9168">24518 10054 0,'0'18'16,"0"-1"-16,0 54 16,0-18-1,18 88-15,-18-70 16,0 17-16,17 35 16,-17-87-16,0-1 15,0 0-15,-17-17 0,17-1 0,-18-17 16,0-35-1,18 0-15,0-18 16,-17-35-16,17 35 16,0-18-16,0 18 0,17-88 15,-17 88-15,18 0 16,0 0-16,17-17 16,0 52-16,-17 1 15,35-1-15,-18 18 16,-17 0-16,17 53 15,-17-18-15,-1 18 0,1 0 16,0 88 0,-18-88-16,17 18 0,1-18 15,-1-18-15,-17 18 0,18-18 16,-18-17-16,18 17 0,-18-17 16,-18-18-16,0 17 0</inkml:trace>
  <inkml:trace contextRef="#ctx0" brushRef="#br0" timeOffset="36402.3606">24624 10425 0,'0'-18'16,"18"18"-16,17-18 15,-18 18-15,19 0 16,-1 0-16,-17 0 0,-1 0 15,1 0-15</inkml:trace>
  <inkml:trace contextRef="#ctx0" brushRef="#br0" timeOffset="36648.0141">24941 10460 0,'0'0'15,"53"53"-15,-35-36 16,35 36-16,-35-17 15,-1-19-15,-17 1 0,18 0 16,-1-1-16,1-17 16,-18-35-1,18-36 1,-18 36-16,0 0 16,0 0-16,0-18 15,0 17-15,0 19 16</inkml:trace>
  <inkml:trace contextRef="#ctx0" brushRef="#br0" timeOffset="37097.3724">25488 10478 0,'-35'17'0,"70"-34"0,-88 34 16,18 36-16,17-18 15,1 1-15,17-1 16,0 0-16,0-17 0,35 35 16,-17-53-16,17 0 15,18 0-15,-36-18 16,19-35-16,-36 18 15,0 0-15,17-18 16,-17 35-16,0 0 16,0 1-16,0 34 15,0 36-15,18-17 16,0 17-16,-1-1 0,1 1 16,17 71-16,1-71 15,-19 53 1,-17-71-16,0 18 15,-17-36-15,-19 19 0,1-36 16,0 17-16,-71 1 16,53-18-16,18 0 15,-18 0-15,0-18 0,0 1 0,-35-1 16,52 0 0</inkml:trace>
  <inkml:trace contextRef="#ctx0" brushRef="#br0" timeOffset="42598.5945">24500 11942 0,'-35'0'15,"18"-18"-15,-1 18 16,0 0-16,18-18 16,18 18-1,35 18-15,-18-18 16,53 35-16,-52-17 15,-1-1-15,0 19 16,-17-19-16,35 19 16,-53-19-16,17 36 15,-34-53-15,17 35 0,-36 1 16,36-19-16,0 1 16,0 0-16,18-1 0,0 36 15,17 0 1,-17-35-16,-18-1 15,-18 1-15,0 0 16,-17-18-16,-36 17 16,36-17-16,0 0 0,0-17 15,-1 17-15,19 0 0,-1-18 16</inkml:trace>
  <inkml:trace contextRef="#ctx0" brushRef="#br0" timeOffset="42935.9924">25153 12224 0,'0'0'0,"-35"0"15,17 17-15,1 1 0,-1 35 16,18-35-16,18 35 15,-1-36-15,36 18 16,-18-35-16,36 0 16,-53 0-16,17-17 15,0-18 1,-17 17-16,-18-17 0,-18-18 16,-17 35-16,0 0 15,-36-35-15,36 36 16,-36-1-16,54 18 15,-1 0 1,36 0 0,52 18-16</inkml:trace>
  <inkml:trace contextRef="#ctx0" brushRef="#br0" timeOffset="43202.7086">25488 12153 0,'-17'35'15,"17"-17"-15,-18 35 16,18-35-16,18 35 16,-1-18-16,18-17 0,18 17 15,0-35-15,-17 0 16,-1 0-16,0-18 16,18-17-16,-35 17 15,-1-35-15,-34 36 16,-1-1-16,-17-17 15,0 17-15,-1 0 0,-34 18 16,34-17-16,1 34 16,17-17-16,18 18 15,18-18-15</inkml:trace>
  <inkml:trace contextRef="#ctx0" brushRef="#br0" timeOffset="43571.3592">26017 12153 0,'0'0'0,"0"18"0,18 35 15,0-18-15,17 36 16,-17-54 0,-1 19-16,1-19 15,-36-17 1,1-35-1,-1 17-15,0-17 16,1 17-16,17-52 16,17 34-16,19-16 15,-1 34-15,35 0 16,-17 18-16,0 0 16,-17 18-16,-1 0 0,18 34 15,-36-16-15,1-19 16,-36 36-16,-17-17 15,0-19-15,-53 19 16,35-19-16,-53 1 16,53-1-16,0 1 0,18-18 15</inkml:trace>
  <inkml:trace contextRef="#ctx0" brushRef="#br0" timeOffset="45250.0294">26917 10548 0,'0'0'0,"18"0"15,70 18-15,-35-1 16,123-17-16,-70 0 16,0 0-16,17 0 0,107-17 15,-125 17-15,72 0 16,-107 17 0,54 1-16,-71-18 15,-18 18-15,-17-18 0</inkml:trace>
  <inkml:trace contextRef="#ctx0" brushRef="#br0" timeOffset="45489.1672">28011 10442 0,'17'18'16,"-34"-36"-16,69 36 0,-16 0 0,70 17 15,-53-18-15,88 36 16,-71-35-1,1 0-15,-36 17 16,0-17-16,-35 17 0,0 0 0,-53 18 16,0-18-16,-70 1 15,70-19 1,0 1-16,-35-18 16,70 0-16,1 0 0,-1-18 15</inkml:trace>
  <inkml:trace contextRef="#ctx0" brushRef="#br0" timeOffset="46101.0368">29157 10389 0,'0'0'15,"-53"-17"-15,36 17 16,-54 17-16,53 1 15,-35 35-15,36-18 16,-1 0-16,18 1 0,0-1 16,18 36-1,-1-36-15,1-18 0,17 1 16,54 17-16,-37-35 16,1 0-16,18-17 0,-18-1 15,0 0-15,17-52 16,-52 35-16,-18-1 15,0 1-15,0 0 0,-35-18 0,-1 18 16,1-1-16,-18 1 16,-70 0-16,70 35 15,-35 0 1,52 0-16,19 35 0,17-17 0,0 17 16</inkml:trace>
  <inkml:trace contextRef="#ctx0" brushRef="#br0" timeOffset="46839.0004">28945 11307 0,'-35'-53'15,"18"35"-15,-36-17 16,17 35-16,-52 0 16,53 35-16,0-17 15,-18 35-15,53-18 16,0 0-16,0 0 0,0-17 16,35 17-16,18 18 15,0-35-15,-18-1 0,0 1 16,1 0-1,-19-1-15,-34 1 16,-1-18-16,-35 18 16,18-18-16,-1 0 15,19 0 1</inkml:trace>
  <inkml:trace contextRef="#ctx0" brushRef="#br0" timeOffset="47114.0706">29104 11465 0,'-17'18'0,"-1"0"0,0-1 15,1 18-15,-1-17 0,0 53 16,36-36 0,-18-17-16,35-1 0,18 1 15,-18-18 1,54-35-1,-72 17-15,-17 0 0,18-35 16,-36 36-16,1-36 16,-19 53-16,19-18 15,-1 18-15,0 0 16,-17 0-16,18 0 0,17 18 16,0-1-16,17-17 15</inkml:trace>
  <inkml:trace contextRef="#ctx0" brushRef="#br0" timeOffset="47458.6315">29475 11254 0,'0'-71'0,"0"142"0,-18-195 16,0 107-16,1-36 16,-1 35-16,0 18 15,1 0-15,17 35 0,0 1 16,0 16-16,0 1 15,17 0-15,-17 0 0,18 18 16,0-18-16,-1 0 0,1-18 16,0 0-16,-1 36 15,1-54-15,-18 1 16,-18-18 0,-17-35-16,17 35 15,-17-53-15,17 35 16,1-17-16,-1 17 0,18 1 15,18-1-15,-1 18 16,19-18-16,-1 18 0,53-17 16,-53 17-1,18 0-15,-17 0 16</inkml:trace>
  <inkml:trace contextRef="#ctx0" brushRef="#br0" timeOffset="47629.5862">29598 11395 0,'0'0'16,"18"0"-16,-1 0 16,36 17-1,-17-17-15,-1 0 0,35 0 16,-34 0-16,17-17 16,-36-1-1,-17 0 1</inkml:trace>
  <inkml:trace contextRef="#ctx0" brushRef="#br0" timeOffset="47837.1379">29863 11201 0,'0'0'0,"-18"17"0,18 36 15,0 35 1,0-52-16,0 17 0,0 35 15,0-53-15,0 0 16,0-17-16,0 17 0,0-17 16,0-36 15</inkml:trace>
  <inkml:trace contextRef="#ctx0" brushRef="#br0" timeOffset="48214.141">29916 11536 0,'0'0'15,"17"35"-15,1-17 0,-18 35 16,17-36-16,-17 19 16,0-19-1,0-34 1,18-36 0,0 35-16,-18-17 0,17 17 15,19-17 1,-19 35-16,1-18 0,0 18 15,17 35-15,-35-17 16,0 0-16,0-1 16,0 19-1,18-19-15,-18-34 16,17 17 0,1-36-16,-1 19 15,19-19-15,-19 36 16,-17-17-1,0 34-15,0 1 16,0 0-16,18-1 16,-18 1-16,35 0 15,-17-18-15,17 0 16</inkml:trace>
  <inkml:trace contextRef="#ctx0" brushRef="#br0" timeOffset="48654.8471">30445 11571 0,'0'0'16,"-36"18"-16,19-1 0,-1 1 0,1 17 16,17-17-1,0 0-15,0-1 0,0 1 16,17-18-16,18 18 16,-17-18-16,0 0 15,-18-18 1,17 0-1,-17 1-15,0-1 0,0-17 16,0 17-16,0 0 16,18 1-16,-18-1 15,18 18 1,-1 18 0,1-1-16,-18 1 15,18 0-15,-1-1 0,1 1 16,-1 0-16,1-1 15,-18 1 1,18 0 0,-1-18-1,19 0 1,-1 0 0,-17 0-16,17 0 0,18-18 15,-36 18-15,1-18 16,17 1-16,-17 17 0,0-18 15,-18 0-15</inkml:trace>
  <inkml:trace contextRef="#ctx0" brushRef="#br0" timeOffset="48771.6558">30939 11624 0,'-18'0'15,"36"0"-15,-36-18 0,0 36 32,-17 17-17,17-17-15,-34 53 16,16-54-16,19 18 0,-1 1 15</inkml:trace>
  <inkml:trace contextRef="#ctx0" brushRef="#br0" timeOffset="49410.3548">29845 10619 0,'-35'-18'0,"70"36"0,-88-36 15,18 0-15,52 18 16,1 0 0,70-17-1,-17 17-15,123 17 16,-88-17-16,158 0 16,-123 0-16,1 0 0,-19 0 15,89 0-15,-142 0 16,-17 0-16,0 0 15,-35 0-15,-1 0 16</inkml:trace>
  <inkml:trace contextRef="#ctx0" brushRef="#br0" timeOffset="49616.9735">31115 10495 0,'0'0'15,"53"-17"-15,0-1 0,-18 18 16,89 0-16,-54 18 15,1-1-15,-18 1 0,17 35 16,-70-36-16,0 54 16,-35-36-1,0-17-15,-1 17 0,1-17 16,0-1-16,-36 19 16,54-36-16,34 17 15</inkml:trace>
  <inkml:trace contextRef="#ctx0" brushRef="#br0" timeOffset="50026.8429">32015 10742 0,'-18'53'16,"36"-106"-16,-18 141 0,17-52 0,1-1 15,17-18-15,0 1 16,1 0-16,-1-18 16,18 0-16,0-18 15,-53 0-15,17 1 16,-17-1-16,0 1 0,0-19 16,0 19-16,-17-1 15,17 0-15,17 54 16,-17-1-1,18 0-15,17 53 16,-17-35-16,-18 0 0,18-17 16,-18 52-16,-18-35 15,0-18-15,1-17 0,-1 17 16,-17-18-16,-18 1 16,18-18-16,-1 0 15,1 0-15,-18-53 16,36 18-16,-1 0 0,18-18 15,0 0-15</inkml:trace>
  <inkml:trace contextRef="#ctx0" brushRef="#br0" timeOffset="50344.1853">32068 10372 0,'0'-18'15,"17"0"-15,1-17 16,-1 0-16,1 0 16,-18-1-16,18-17 15,-18 18-15,0 0 16,0 17-16,0 36 15,35 52 1,-17-34-16,35 52 16,-36-53-16,18 18 15,1-18-15,17 36 16,-36-36-16,-17 0 16</inkml:trace>
  <inkml:trace contextRef="#ctx0" brushRef="#br0" timeOffset="58134.9842">28981 12259 0,'0'18'0,"17"52"16,-17-17-16,36 71 16,-36-71-16,17 17 0,1 36 15,0-53-15,-18-18 16,17 36 0,-17-36-16,0 0 15,0-17-15,18-18 16,-18-18-16</inkml:trace>
  <inkml:trace contextRef="#ctx0" brushRef="#br0" timeOffset="58943.2212">29475 12665 0,'0'-18'16,"-18"18"-1,0 0 17,18 18-17,18-18 17,0 0-17,-1 0-15,36 0 16,-35 0-1,17 0-15,-17 0 0,-1 0 16,1 0-16,17 0 16,-17 0-16</inkml:trace>
  <inkml:trace contextRef="#ctx0" brushRef="#br0" timeOffset="59582.2129">30057 12383 0,'17'0'0,"19"0"15,-1 0-15,0-18 16,0 18-16,18 0 16,-35 0-16,0-18 15,-1 18-15</inkml:trace>
  <inkml:trace contextRef="#ctx0" brushRef="#br0" timeOffset="59921.8368">30057 12418 0,'-18'53'16,"18"-36"-16,0 19 16,0-1-16,0 0 15,0-17 1,18-1-16,-1 1 0,54 17 15,-36-17-15,71 35 16,-71-35-16,18-1 16,-18 18-16,1-17 0,-1 35 15,-17-35 1,-36 17-16,-17-35 16,-36 18-16,18-18 15,-53 0-15,71 0 16,-53-18-1,70 18-15,1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2:12:33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15946 0,'0'35'31,"17"18"-15,-17 0-16,18-18 15,-18 0-15,0 1 0,0 16 16,0 37-1,0-36-15,-18 17 0,18-17 16,0 0-16,0 53 16,18-53-16,0 35 15,-18-53-15,17 0 0,1 36 16,0-36-16,-1 1 16,1-19-1,-1-17-15,54 18 16,-36-18-16,1 17 15,16-17-15,1 0 0,18 0 16,70 0-16,-53 0 16,-17 0-16,105 18 15,-88-18-15,89 0 16,-89 0-16,0 0 16,-17 0-16,-1-18 0,18 18 0,-17-17 15,0 17-15,70-18 16,-88 1-16,0 17 15,-18 0-15,18 0 16,-36 0-16,1 0 16,0 0-16,-36 0 15,0-36 1,18 19-16,-17-54 16,-1 36-1,18-18-15,0 0 0,0-71 16,0 54-16,18-89 15,-1 89 1,1-1-16,-18 1 0,18-1 16,-18 18-16,17 18 0,-17-18 15,0 35-15,0 1 16,0-1-16,0 0 31,-17 1-31,-19 17 16,-17-18-1,1 18-15,-1 0 0,-36 0 16,-122 0 0,70 0-16,-18 18 0,0-1 0,-335 54 31,371-54-31,-71 19 16,141-36-16,0 0 0</inkml:trace>
  <inkml:trace contextRef="#ctx0" brushRef="#br0" timeOffset="997.5659">10089 17092 0,'0'0'16,"0"18"-16,18 17 15,-18 0-15,0 18 16,0 35-16,0-35 16,0 0-16,0 35 15,0-35-15,0 36 16,0-37-16,18-16 16,-1-1-16,1 0 15,35 1-15,-18-19 16,0-17-16,71 35 15,35-17 1,-70-18-16,35 18 0,0-18 16,123-18-16,-106 18 15,1-18-15,-18 18 0,-18 0 16,53 0-16,-70-17 16,-18 17-16,-1 0 15,1 0-15,36-18 16,-54 18-16,0 0 0,0-17 15,1 17-15,-1-18 16,-17 18-16,-1-35 16,1 17-16,-18 0 0,0 1 15,0-1-15,0-17 0,0 0 16,0-54 0,-18 36-16,18 18 0,-17-71 15,17 71-15,0-18 16,0 35-16,0-17 0,17 18 15,1-1-15,-1 0 16,-17 1-16,-17 17 47,-18 17-31,-1-17-16,-17 0 0,-88 18 15,35-18-15,-141 18 16,106-18-16,-194 0 15,159-18-15,-1-17 16,-140-1-16,176 1 16,0 35-16,35-18 15,0 1-15,53 17 0,-35 0 16,70 0-16,36 0 16</inkml:trace>
  <inkml:trace contextRef="#ctx0" brushRef="#br0" timeOffset="2243.1538">3193 16969 0,'0'17'16,"-18"19"-16,18 34 15,0-17-15,0 0 0,0 0 16,18 17-16,-1-17 0,19 71 16,-19-71-1,1 53-15,-1-71 16,-17 18-16,0-18 0,18 36 16,0-54-16,-1 1 15,1-1 1,0 1-16,35-18 15,-18 18-15,71-18 16,-53 0-16,88 17 16,-71-17-16,71 0 15,-52 18-15,-1-18 16,0 0-16,18 0 0,-18 0 0,124-18 16,-124 1-1,0 17-15,0 0 0,-17-18 16,-1 18-16,36 0 15,-71 0-15,1 0 0,17 0 16,-18-18 0,-17 18-16,-1-52 15,-17-1-15,0 0 16,-17-35 0,-1 35-16,0 0 0,1 0 15,-19 18-15,19-18 0,-1 0 0,0-53 16,1 71-16,17-18 15,0-36 1,0 54-16,17-35 16,-17 52-16,18 0 15,-18 1-15,18 17 16,-36 0-16,-35 17 16,18-17-1,-18 18-15,-123 0 16,70-1-16,-18 1 0,-17 0 15,-18-1-15,-17-17 16,0 18-16,-1-18 0,1 0 0,0 17 16,34-17-16,-122 18 15,176-18-15,17 0 16,18 0-16,18 0 0,0 0 16</inkml:trace>
  <inkml:trace contextRef="#ctx0" brushRef="#br0" timeOffset="20066.6619">25206 13282 0,'0'0'0,"0"53"16,18 88-16,-18-70 16,35 140-1,-35-105-15,18 0 0,-1-18 16,1 0-16,17 18 15,-17-70-15,17-1 16,-17-53-16</inkml:trace>
  <inkml:trace contextRef="#ctx0" brushRef="#br0" timeOffset="20354.4268">24941 13476 0,'18'18'0,"0"-18"15,-1 0-15,1-18 16,17 0-16,-17 1 16,0-18-16,17 17 0,-18-17 15,1-1-15,0 19 0,17-19 16,-17 19-16,17-18 15,-17 35-15,17 17 16,-35 18-16,35 36 16,0-36-16,-17 18 0,70 18 15,0-18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2:15:00.2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28275 5009 0,'0'0'15,"18"18"32,35 17-47,0 1 16,35 34 0,-18-17-16,-17-18 0,18 18 15,52 18-15,-70-18 16,35 0-16,-52-18 15,17 18-15,-36-35 16,1-1-16,0-17 16,-18 18-16,0-53 31</inkml:trace>
  <inkml:trace contextRef="#ctx0" brushRef="#br0" timeOffset="288.4589">29016 5309 0,'35'18'16,"-70"-36"-16,88 54 0,0 17 16,-18-36-16,0 1 15,1 17-15,34 18 16,-52-35-16,17-1 0,0 19 15,-35-19-15,0 1 16,0-1-16,0 1 16,-17 0-16,-19-1 0,-16 19 15,16-36-15,1 17 16,0-17-16,-1 0 0,1 0 16,0 18-16,17-18 15</inkml:trace>
  <inkml:trace contextRef="#ctx0" brushRef="#br0" timeOffset="1475.1141">30939 741 0,'0'0'16,"-36"-18"-16,1 1 0,0 17 16,-18-18-16,0 18 0,0 0 15,0 0-15,-17 18 0,17-18 16,0 17-16,-18 1 15,18-1-15,0 1 0,-52 53 16,69-36-16,1 18 16,-36 53-16,54-53 15,-1 17-15,18 18 16,18-17-16,-1-1 0,54 89 16,-18-71-16,70 54 15,-52-72-15,70 54 16,-53-89-16,106 18 15,-106-53-15,1 0 16,105-53-16,-124 0 16,18 0-16,-17 0 0,0 0 15,17-106 1,-71 71-16,1-123 16,-36 87-16,-17 18 0,0 18 15,-106-71-15,70 106 16,1 0-16,-19 18 0,19 18 15,-18-1-15,17 18 16,1 0-16,-1 0 0,-35 35 16,71-17-16</inkml:trace>
  <inkml:trace contextRef="#ctx0" brushRef="#br0" timeOffset="3797.0517">15028 16369 0,'36'35'16,"-19"18"-16,1 0 16,17 70-16,-17-70 15,-18 0-15,17 0 0,-17 18 16,0-54 0,0 1-16,0-53 15,-17-71 1,-1 35-16,1-52 15,-1 52-15,18 18 0,18-35 16,17 88-16,-18 0 16,36 36-1,-17-1-15,-19 18 0,19 35 16,-19-53-16,1 0 16,-1 1-16,-17-19 15,18 1-15,0-18 16,-18-35-1,17-1-15,-17-16 16,18 16-16,0 19 16,-1-1-16,1 36 0,17 17 15,-17 0 1,17 0-16,-17 1 0,-18-1 16,17 18-16,19 18 15,-19-36-15,19 0 0,-19-17 16,1-1-16</inkml:trace>
  <inkml:trace contextRef="#ctx0" brushRef="#br0" timeOffset="4176.3787">15893 16545 0,'0'0'16,"-53"-17"-16,17 17 0,19 0 15,-36 53-15,35-1 16,1-16-16,17 17 0,35 35 16,-17-53-16,17 0 15,18-17-15,-18-18 16,53 0-16,-35-18 16,-35-17-16,17 0 0,-17 0 15,-1-1-15,-17 1 16,0-18-16,-17 18 0,-1 0 0,0 17 15,-17-17 1,17 35-16,1 17 16,17 1-16,0 52 15,0-34-15,53 34 16,0-17 0,-18-35-16,0 0 0,1-18 15,-19 17-15,18-17 16,-17 0-16</inkml:trace>
  <inkml:trace contextRef="#ctx0" brushRef="#br0" timeOffset="4487.7033">16316 16651 0,'0'0'0,"0"18"0,0 17 16,-18-17-1,1-18 1,17-18 0,0-53-1,0 36-15,17 0 0,1-36 16,0 36-16,17 0 16,-17 17-1,-1 18-15,1 18 16,-1-1-16,-17 1 0,18 17 15,0 1-15,-18-1 0,17 35 16,1-34-16,0 17 16,-1-36-16,-17 1 15,18 0-15,0-18 0</inkml:trace>
  <inkml:trace contextRef="#ctx0" brushRef="#br0" timeOffset="5021.8585">16757 16457 0,'-18'-18'0,"36"36"31,-18 17-15,18 1-16,-18-1 0,17 53 15,1-35 1,0-18-16,-1-17 16,1 0-16,-1-18 15,1 0-15,0-18 0,-1 0 16,1-17-16,0-18 15,-1 18-15,-17 0 16,0-1-16,18 1 16,-18 17-16,18 36 15,-1 53 1,1-19-16,-1 19 0,19 70 16,-1-70-1,0 70-15,-17-88 16,-18 0-16,18-18 0,-18 0 15,-18 0-15,0 1 0,1-1 16,-19-17-16,1-18 0,-53 0 16,-18-18-1,71 0-15,-18-17 16,18-53-16,17 53 16,18-18-16,18 17 0</inkml:trace>
  <inkml:trace contextRef="#ctx0" brushRef="#br0" timeOffset="5211.8467">17374 16669 0,'0'0'0,"36"0"0,-19 0 16,54 0-16,-36 0 15,0-18-15,1 18 0,-19 0 16,1-18-16,0 18 0</inkml:trace>
  <inkml:trace contextRef="#ctx0" brushRef="#br0" timeOffset="5727.8715">17939 16492 0,'0'0'16,"17"-17"-1,72-1 1,16 18-1,-34-18-15,-36 18 0,18-17 16,35-1 0,-52 18-16,-19-17 0,-17-1 15</inkml:trace>
  <inkml:trace contextRef="#ctx0" brushRef="#br0" timeOffset="5915.8706">18133 16087 0,'0'0'0,"0"88"16,17-35-16,-17 17 15,18 54 1,-18-54-16,35 71 16,1-88-16,-1 18 15,0-36-15,18-35 16</inkml:trace>
  <inkml:trace contextRef="#ctx0" brushRef="#br0" timeOffset="6172.585">18538 16563 0,'0'70'0,"0"-140"0,0 176 15,0-89-15,53 36 16,-35-35-16,17-18 15,1 0-15,34-18 16,1-17-16,-54 0 16,-17-18-16,-17 35 15,-1-17-15,-17 17 0,0-17 16,-1 35-16,1-18 16,0 18-16,-36 0 15,53 0-15,1 18 16,17 0-16,17-1 0</inkml:trace>
  <inkml:trace contextRef="#ctx0" brushRef="#br0" timeOffset="6346.0453">19032 16510 0,'36'0'16,"-72"0"-16,89 18 0,-35-18 15,17 0-15,0-18 0,18 18 16,-17-18-16,17 18 16</inkml:trace>
  <inkml:trace contextRef="#ctx0" brushRef="#br0" timeOffset="6845.8736">19632 16492 0,'0'-17'16,"0"34"-16,-18-34 0,1 34 15,-1 1-15,1 17 16,-1 53 0,18-35-16,18-17 0,-1-1 15,18-17-15,1-1 16,-1 1-16,18-18 0,-18-18 0,18-17 16,35-18-1,-52-35-15,-19 53 16,-17-18-16,-17 17 0,-36-34 15,35 52-15,-17 1 16,17 17-16,-17 0 0,17 17 16,1 1-16</inkml:trace>
  <inkml:trace contextRef="#ctx0" brushRef="#br0" timeOffset="7168.1535">20126 16598 0,'0'0'16,"18"53"-16,-18-18 0,0 1 15,0-19-15,0 1 16,0-36 15,0-52-15,0-1-16,0 36 15,35-36-15,-17 54 16,-1-1-16,1 0 0,-1 36 16,1 0-16,0 17 15,-1 36 1,1-36-16,0 35 16,-1-34-16,19-1 15,-19-17-15,1-18 16,-1 0-16</inkml:trace>
  <inkml:trace contextRef="#ctx0" brushRef="#br0" timeOffset="7508.7656">20567 16616 0,'0'0'15,"35"0"-15,-17 17 16,35-34-16,-18-1 15,36-35-15,-36 36 16,0-19-16,-17 1 0,-1 0 16,-17-18-1,-17 35-15,-36-17 16,0 35-16,18 0 16,-18 18-16,18-1 0,-18 1 15,17 17-15,19 0 0,-19 71 16,36-70-16,36 69 15,-1-69-15,88 17 16,-34-53-16,69 0 16,-69-18-16,34 0 15,-70 1-15,-18-1 16,1 18-16,-19-18 16</inkml:trace>
  <inkml:trace contextRef="#ctx0" brushRef="#br0" timeOffset="35641.714">24941 16298 0,'0'0'0,"18"0"16,17 18-16,-17 0 15,17 52-15,-35-35 16,18 71-1,-18-53-15,0 0 16,0-18-16,0-17 0,0 0 0,0-1 16,0-34-1,-18-54-15,18 36 16,0-18-16,18-35 16,-18 52-16,53-34 15,-36 35-15,19 17 16,-1 18-16,0 53 15,-17-18-15,17 53 16,-17-35-16,-1-17 16,1 34-1,0-35-15,-1 1 0,1-1 16,0-17-16,-1-18 16,-17-18-16</inkml:trace>
  <inkml:trace contextRef="#ctx0" brushRef="#br0" timeOffset="35930.3992">25576 16510 0,'0'0'16,"-17"35"-16,17 36 0,0-36 16,17 0-1,1-17-15,0 0 0,17-18 16,-17 0-16,35-18 15,-36 0-15,1 1 0,-1-1 16,-17-52 0,0 52-16,-17-17 0,-18-1 15,17 1-15,-53 0 16,18 35-16,18 0 0,-18 0 16,18 35-16,17-17 15,1-1-15,17 1 0,0 0 16,53-1-1</inkml:trace>
  <inkml:trace contextRef="#ctx0" brushRef="#br0" timeOffset="36120.1372">25876 16404 0,'18'0'16,"17"0"-16,-17 0 0,88-35 15,-53 17-15,35 1 16,-53-1-16,36 0 16,-54 1-1,1 17-15</inkml:trace>
  <inkml:trace contextRef="#ctx0" brushRef="#br0" timeOffset="36286.0772">26106 16175 0,'17'88'0,"-34"-176"0,34 229 16,1-35 0,-18-53-16,35 35 15,-17-53-15,-1-17 0</inkml:trace>
  <inkml:trace contextRef="#ctx0" brushRef="#br0" timeOffset="37109.2664">27270 16422 0,'0'0'0,"-18"35"0,-17 0 15,17 1-15,1 17 0,17-1 16,0-34 0,52 0-16,-34-18 15,17 0-15,-17-18 0,17 0 16,18-70-16,-35 53 16,-18-18-16,17 18 0,-17 0 15,0-18 1,-17 53-16,-1 53 15,18-1-15,0 19 16,18 52-16,-18-52 16,17 0-16,1-1 0,17 36 15,-17-71 1,0-17-16,-18 0 0,0-1 16,-18-17-16,-17-17 15,17-1-15,-17-17 0,17 17 16,-17-35-16,0-35 15,17 53-15,18-1 0,0 1 16,18-18 0,-1 35-16,19 18 0,16-17 15,-16-1-15,17 18 0,-18-17 16,18-1-16,17 0 16,-52 18-16,0 0 0,-1 0 15,-34 18 1,-19 17-1,36-17-15,-17 17 16,17-17-16,0-1 0,17 19 16,-17-19-16,36-17 15,-1 0-15,0-35 16,-17 0-16,17-1 16,-35 19-16,18-18 0,-18-18 15,-18 35-15,-17 0 16,17 1-16,-17 17 15,17 0-15,-17 17 16,17-17-16,1 18 16,34 0-16,19-18 15</inkml:trace>
  <inkml:trace contextRef="#ctx0" brushRef="#br0" timeOffset="37398.536">28046 16563 0,'-35'53'15,"70"-106"-15,-70 123 0,35-52 0,17 17 16,1-35-16,35 18 16,-36-36-16,36-17 15,-35 17-15,-18-17 16,0 0-16,-35-18 15,17 35 1,-35-17-16,35 17 16,-17 18-16,18 0 15,-1 18-15,18 0 16,35 17 0,-17-17-16,17-18 0</inkml:trace>
  <inkml:trace contextRef="#ctx0" brushRef="#br0" timeOffset="37765.818">28328 16528 0,'-18'35'16,"36"-70"-16,-36 105 0,18-52 0,0 35 15,18-36-15,35-17 16,-35 0-16,52-17 15,-35-19-15,18-34 16,-35 17 0,0-53-16,229 353 172,-247-229-172</inkml:trace>
  <inkml:trace contextRef="#ctx0" brushRef="#br0" timeOffset="38772.882">28593 16369 0,'-18'18'16,"36"-36"-16,-54 36 15,36-36 17,0 0-32,18-17 0,-18 17 0,18-17 15,-18-53 1,0 53-16,0-18 0,-18 0 15,18 0-15,-35 0 0,17 18 16,-35-36-16,36 53 16,-36 1-16,35 17 15,-35 0 1,35 17-16,1 19 16,17-1-16,-18 18 15,36-18-15,-1 53 16,19-35-16,34 53 15,-17-53-15,53 53 16,-53-53-16,17 17 16,-34-34-16,-1 34 15,-17-52-15,-1-1 16,-34-17 0,-19 0-1</inkml:trace>
  <inkml:trace contextRef="#ctx0" brushRef="#br0" timeOffset="39092.3873">28452 16351 0,'-71'18'16,"142"-36"-16,-195 36 15,71 17-15,18-17 16,17-1-16,1 19 16</inkml:trace>
  <inkml:trace contextRef="#ctx0" brushRef="#br0" timeOffset="40785.7262">24306 15769 0,'0'18'16,"18"-1"-16,17 19 16,-17-19-1,0-17-15,-1 18 0</inkml:trace>
  <inkml:trace contextRef="#ctx0" brushRef="#br0" timeOffset="40896.8962">24536 15804 0,'35'53'16,"-70"-106"-16,88 124 0,-18-53 15</inkml:trace>
  <inkml:trace contextRef="#ctx0" brushRef="#br0" timeOffset="41442.3237">29122 15558 0,'17'0'0,"-34"0"0,34 17 16,-52 18 0,35-17-16,-35 0 15,17-1-15,1 1 0,-1 0 0,0 17 16,18-17-1,18-1-15</inkml:trace>
  <inkml:trace contextRef="#ctx0" brushRef="#br0" timeOffset="41581.6964">29333 15628 0,'0'35'15,"0"-70"-15,0 88 0,0-18 0,-35 1 16</inkml:trace>
  <inkml:trace contextRef="#ctx0" brushRef="#br0" timeOffset="88773.1896">10336 14429 0,'0'17'31,"18"-17"-15,17 18-16,-17-18 0,17 18 15,1-18-15,16 0 0,1 17 16,0-17-16,106 0 16,-71 0-16,18 0 0,159 0 15,-124 0 1,17-17-16,1 17 0,18 0 16,193-18-16,-194 0 15,1 18-15,158-17 16,-194 17-16,53 0 15,-106 0-15,18 17 16,-71-17-16,18 18 16,-35 0-16,0-18 15,-1 17-15,-17-34 32,-35-1-17</inkml:trace>
  <inkml:trace contextRef="#ctx0" brushRef="#br0" timeOffset="89779.4713">10848 15540 0,'-18'-18'0,"1"1"15,-1 17-15,-35 0 16,35 0-16,-17 17 16,18 1-1,-1 17-15,18 0 0,0 18 16,0-17-16,0-1 15,18-17-15,-1 17 0,36-18 16,-35 1 0,17-18-16,0-18 15,-17 1-15,0-18 16,-18 17-16,0-35 16,0 18-16,-18-18 15,0 35-15,18 1 16,-17 17-16,34 0 15,1 17 1,17 18 0,-17-17-16,-1 0 0,19-1 15,-19 1-15,36 0 16,-35-18-16,17 0 0,-17 0 16,0-18-16,17-17 15</inkml:trace>
  <inkml:trace contextRef="#ctx0" brushRef="#br0" timeOffset="90128.1168">10971 14958 0,'36'70'0,"-72"-140"0,89 193 15,-17-70-15,-1 88 16,-17-88-16,-1 18 15,1-18-15,-1 0 0,-17-18 16,0 0-16,0-17 16,0-36-1,18-35-15,0 36 16,-18-19-16,53 19 16,-18-1-16,0 18 15,0 18-15,-17-1 0,35 36 16,-35-35-16,-18 17 15,0-17-15,0 17 0,-18-17 16,-35 35 0,18-36-16,-18 19 15,18-36-15,-1-18 16,19 0-16</inkml:trace>
  <inkml:trace contextRef="#ctx0" brushRef="#br0" timeOffset="90426.0945">11659 15452 0,'-35'-18'16,"17"18"-16,1 18 16,-1-18-16,-35 35 15,36 0-15,-1-17 16,0 17-16,18 0 0,18 18 15,0-35 1,17 17-16,-18-17 0,19 0 16,-1-1-16,0 1 0,1-1 15,-36 1-15,0 0 16,-18-1 0,-17 1-16,17-18 0,-17 18 15,-1-18-15,19 0 0,-54 0 16,54 0-16</inkml:trace>
  <inkml:trace contextRef="#ctx0" brushRef="#br0" timeOffset="90987.0866">11765 15752 0,'0'0'15,"0"17"-15,0 1 0,18-18 0,-1 0 16,19-18 0,-19 18-16,1-53 15,0 36-15,-18-1 0,0-35 16,-18 53-16,18-18 16,-53 18-16,18 0 15,17 0-15,1 18 16,-1 0-16,0-1 0,18 19 15,0-19-15,18 54 16,0-54-16,34 19 16,-34-19-16,17-17 0,1 0 15,-1 0-15,0 0 16,-17 0-16,-1 0 16,-17-17-1,-17 17-15,-1 0 16,1 0-1,34-18 17,1-17-17,-1 0-15,19 17 16,-1-17-16,-17 17 16,-1 18-1,1 18-15,0-1 16,-18 1-16,17 17 15,1-17-15,-18-1 16,17-17-16,-17 18 16,18-18-1,0 0-15,-1-18 0</inkml:trace>
  <inkml:trace contextRef="#ctx0" brushRef="#br0" timeOffset="91148.0489">12330 15575 0,'0'0'16,"35"18"-16,-17-18 16,17 0-16,0 0 0,0 0 15,-17 0-15,35-18 16,-35 18-16,-18-17 16</inkml:trace>
  <inkml:trace contextRef="#ctx0" brushRef="#br0" timeOffset="91286.9198">12453 15522 0,'18'141'16,"-1"-88"-16,1 18 16,0 35-1,-1-53-15,-17-18 0,0-18 0</inkml:trace>
  <inkml:trace contextRef="#ctx0" brushRef="#br0" timeOffset="91782.2714">16722 14552 0,'141'0'16,"-282"0"-16,370 0 15,-141-18-15,-17 18 0,87 0 16,-87 0-16,0 18 16,-18-18-16,-18 0 0,0 0 15,-17 0-15</inkml:trace>
  <inkml:trace contextRef="#ctx0" brushRef="#br0" timeOffset="92160.2927">16775 15346 0,'-53'35'15,"106"-70"-15,-124 105 0,18 1 16,53-36-16,0 1 16,0 16-16,35 1 15,1-35-15,-1 0 0,0-18 16,53-18-16,-52 0 15,-1 1 1,-17-19-16,-1-34 16,-17 35-16,-17-1 0,-36-17 15,17 18-15,-105 17 16,124 18 0,-19 0-16,19 18 0,-1-18 15,36 18-15</inkml:trace>
  <inkml:trace contextRef="#ctx0" brushRef="#br0" timeOffset="92377.288">17163 14852 0,'-71'53'15,"142"-106"-15,-160 141 0,72-53 16,-1 89-16,18-54 15,53 54 1,-35-71-16,17 0 16,0 0-16,1-18 0,-1 0 0,35 18 15,-70-35-15,18-1 16</inkml:trace>
  <inkml:trace contextRef="#ctx0" brushRef="#br0" timeOffset="92504.6274">17127 15275 0,'89'0'15,"-178"0"-15,230 0 0,-88 0 0,18 0 16,-36 18-16</inkml:trace>
  <inkml:trace contextRef="#ctx0" brushRef="#br0" timeOffset="97538.4048">10566 16281 0,'17'0'16,"19"0"0,17 0-16,-1 17 15,19 1-15,0 0 16,123 17-16,-89-17 15,19-1-15,-1-17 0,1 0 16,123 0-16,-124 0 16,89 18-16,-106-1 15,53 1 1,-89-18-16,1 18 16,-18-18-16,-1 0 0,19 17 15,-53-17-15,-1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26" Type="http://schemas.openxmlformats.org/officeDocument/2006/relationships/image" Target="../media/image14.png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17" Type="http://schemas.openxmlformats.org/officeDocument/2006/relationships/image" Target="../media/image10.png"/><Relationship Id="rId25" Type="http://schemas.openxmlformats.org/officeDocument/2006/relationships/customXml" Target="../ink/ink2.xml"/><Relationship Id="rId2" Type="http://schemas.openxmlformats.org/officeDocument/2006/relationships/image" Target="../media/image40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28" Type="http://schemas.openxmlformats.org/officeDocument/2006/relationships/image" Target="../media/image19.png"/><Relationship Id="rId19" Type="http://schemas.openxmlformats.org/officeDocument/2006/relationships/image" Target="../media/image12.png"/><Relationship Id="rId4" Type="http://schemas.openxmlformats.org/officeDocument/2006/relationships/image" Target="../media/image6.png"/><Relationship Id="rId14" Type="http://schemas.openxmlformats.org/officeDocument/2006/relationships/image" Target="NULL"/><Relationship Id="rId22" Type="http://schemas.openxmlformats.org/officeDocument/2006/relationships/image" Target="../media/image16.png"/><Relationship Id="rId27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40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customXml" Target="../ink/ink4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Sentiment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Sentiment classification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6807" y="1139111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07" y="1139111"/>
                <a:ext cx="51488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75576" y="113911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76" y="1139110"/>
                <a:ext cx="51385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769575" y="1941454"/>
            <a:ext cx="10315408" cy="523220"/>
            <a:chOff x="769575" y="1941454"/>
            <a:chExt cx="10315408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69575" y="1941454"/>
              <a:ext cx="4273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The dessert is excellent. 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779979" y="1971535"/>
              <a:ext cx="2305004" cy="377607"/>
              <a:chOff x="8779979" y="1971535"/>
              <a:chExt cx="2305004" cy="377607"/>
            </a:xfrm>
          </p:grpSpPr>
          <p:sp>
            <p:nvSpPr>
              <p:cNvPr id="10" name="5-Point Star 9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69575" y="2754394"/>
            <a:ext cx="10315408" cy="523220"/>
            <a:chOff x="769575" y="2754394"/>
            <a:chExt cx="10315408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769575" y="2754394"/>
              <a:ext cx="4028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Service was quite slow.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79979" y="2822220"/>
              <a:ext cx="2305004" cy="377607"/>
              <a:chOff x="8779979" y="1971535"/>
              <a:chExt cx="2305004" cy="377607"/>
            </a:xfrm>
          </p:grpSpPr>
          <p:sp>
            <p:nvSpPr>
              <p:cNvPr id="17" name="5-Point Star 16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769575" y="3567334"/>
            <a:ext cx="10315408" cy="954107"/>
            <a:chOff x="769575" y="3567334"/>
            <a:chExt cx="10315408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769575" y="3567334"/>
              <a:ext cx="62821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Good for a quick meal, but nothing special.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779979" y="3855583"/>
              <a:ext cx="2305004" cy="377607"/>
              <a:chOff x="8779979" y="1971535"/>
              <a:chExt cx="2305004" cy="377607"/>
            </a:xfrm>
          </p:grpSpPr>
          <p:sp>
            <p:nvSpPr>
              <p:cNvPr id="23" name="5-Point Star 22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5-Point Star 23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5-Point Star 24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5-Point Star 25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5-Point Star 26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69575" y="4811161"/>
            <a:ext cx="10315408" cy="954107"/>
            <a:chOff x="769575" y="4811161"/>
            <a:chExt cx="10315408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769575" y="4811161"/>
              <a:ext cx="60598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Completely lacking in good taste, good service, and good ambience.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779979" y="5099410"/>
              <a:ext cx="2305004" cy="377607"/>
              <a:chOff x="8779979" y="1971535"/>
              <a:chExt cx="2305004" cy="377607"/>
            </a:xfrm>
          </p:grpSpPr>
          <p:sp>
            <p:nvSpPr>
              <p:cNvPr id="29" name="5-Point Star 28"/>
              <p:cNvSpPr/>
              <p:nvPr/>
            </p:nvSpPr>
            <p:spPr>
              <a:xfrm>
                <a:off x="8779979" y="1976782"/>
                <a:ext cx="400050" cy="372303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5-Point Star 29"/>
              <p:cNvSpPr/>
              <p:nvPr/>
            </p:nvSpPr>
            <p:spPr>
              <a:xfrm>
                <a:off x="9256218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5-Point Star 30"/>
              <p:cNvSpPr/>
              <p:nvPr/>
            </p:nvSpPr>
            <p:spPr>
              <a:xfrm>
                <a:off x="9732456" y="1971536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5-Point Star 31"/>
              <p:cNvSpPr/>
              <p:nvPr/>
            </p:nvSpPr>
            <p:spPr>
              <a:xfrm>
                <a:off x="10208694" y="1976839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/>
              <p:nvPr/>
            </p:nvSpPr>
            <p:spPr>
              <a:xfrm>
                <a:off x="10684933" y="1971535"/>
                <a:ext cx="400050" cy="372303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D5F3E86-3634-449A-A4EF-6D6A3D52D6E1}"/>
                  </a:ext>
                </a:extLst>
              </p14:cNvPr>
              <p14:cNvContentPartPr/>
              <p14:nvPr/>
            </p14:nvContentPartPr>
            <p14:xfrm>
              <a:off x="1816200" y="1251000"/>
              <a:ext cx="7893360" cy="5080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D5F3E86-3634-449A-A4EF-6D6A3D52D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840" y="1241640"/>
                <a:ext cx="7912080" cy="50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Simple sentiment classification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85702" y="2258646"/>
            <a:ext cx="1661032" cy="3272880"/>
            <a:chOff x="585702" y="2258646"/>
            <a:chExt cx="1661032" cy="3272880"/>
          </a:xfrm>
        </p:grpSpPr>
        <p:sp>
          <p:nvSpPr>
            <p:cNvPr id="12" name="TextBox 11"/>
            <p:cNvSpPr txBox="1"/>
            <p:nvPr/>
          </p:nvSpPr>
          <p:spPr>
            <a:xfrm>
              <a:off x="593557" y="2258646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The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557" y="3175199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desert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557" y="4091752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5702" y="5008306"/>
              <a:ext cx="1661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excellent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8928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2289424"/>
                <a:ext cx="93724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3631" y="3301238"/>
                <a:ext cx="933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2468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3301238"/>
                <a:ext cx="93307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23631" y="4131160"/>
                <a:ext cx="930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4694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31" y="4131160"/>
                <a:ext cx="93083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49744" y="5050840"/>
                <a:ext cx="9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3180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44" y="5050840"/>
                <a:ext cx="93948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564686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64686" y="35320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4686" y="436199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90799" y="528167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2289424"/>
                <a:ext cx="52142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3349" y="33012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3301238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3349" y="413116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49" y="4131160"/>
                <a:ext cx="52142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49462" y="505084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462" y="5050840"/>
                <a:ext cx="52142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531560" y="2520256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1560" y="3532070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31560" y="436199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57673" y="5281672"/>
            <a:ext cx="817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8928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2289424"/>
                <a:ext cx="521424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5697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90223" y="3301238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2468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3301238"/>
                <a:ext cx="5214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r="-5814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90223" y="413116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4694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23" y="4131160"/>
                <a:ext cx="521424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5697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16336" y="5050840"/>
                <a:ext cx="521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3180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6" y="5050840"/>
                <a:ext cx="521424" cy="461665"/>
              </a:xfrm>
              <a:prstGeom prst="rect">
                <a:avLst/>
              </a:prstGeom>
              <a:blipFill rotWithShape="0">
                <a:blip r:embed="rId20"/>
                <a:stretch>
                  <a:fillRect r="-58824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68968" y="1075953"/>
            <a:ext cx="10320296" cy="1039124"/>
            <a:chOff x="368968" y="1075953"/>
            <a:chExt cx="10320296" cy="1039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8968" y="1644741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8928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68" y="1644741"/>
                  <a:ext cx="933269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65816" y="1644740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2468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16" y="1644740"/>
                  <a:ext cx="933269" cy="4616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42391" y="1653412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4694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391" y="1653412"/>
                  <a:ext cx="933269" cy="46166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17426" y="1644225"/>
                  <a:ext cx="933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3180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426" y="1644225"/>
                  <a:ext cx="933269" cy="46166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373856" y="1075953"/>
              <a:ext cx="10315408" cy="523220"/>
              <a:chOff x="769575" y="1941454"/>
              <a:chExt cx="10315408" cy="52322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69575" y="1941454"/>
                <a:ext cx="5864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The     dessert       is        excellent 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8779979" y="1971535"/>
                <a:ext cx="2305004" cy="377607"/>
                <a:chOff x="8779979" y="1971535"/>
                <a:chExt cx="2305004" cy="377607"/>
              </a:xfrm>
            </p:grpSpPr>
            <p:sp>
              <p:nvSpPr>
                <p:cNvPr id="54" name="5-Point Star 53"/>
                <p:cNvSpPr/>
                <p:nvPr/>
              </p:nvSpPr>
              <p:spPr>
                <a:xfrm>
                  <a:off x="8779979" y="1976782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5-Point Star 54"/>
                <p:cNvSpPr/>
                <p:nvPr/>
              </p:nvSpPr>
              <p:spPr>
                <a:xfrm>
                  <a:off x="9256218" y="1971536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5-Point Star 55"/>
                <p:cNvSpPr/>
                <p:nvPr/>
              </p:nvSpPr>
              <p:spPr>
                <a:xfrm>
                  <a:off x="9732456" y="1971536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5-Point Star 56"/>
                <p:cNvSpPr/>
                <p:nvPr/>
              </p:nvSpPr>
              <p:spPr>
                <a:xfrm>
                  <a:off x="10208694" y="1976839"/>
                  <a:ext cx="400050" cy="372303"/>
                </a:xfrm>
                <a:prstGeom prst="star5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5-Point Star 57"/>
                <p:cNvSpPr/>
                <p:nvPr/>
              </p:nvSpPr>
              <p:spPr>
                <a:xfrm>
                  <a:off x="10684933" y="1971535"/>
                  <a:ext cx="400050" cy="372303"/>
                </a:xfrm>
                <a:prstGeom prst="star5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9" name="TextBox 58"/>
          <p:cNvSpPr txBox="1"/>
          <p:nvPr/>
        </p:nvSpPr>
        <p:spPr>
          <a:xfrm>
            <a:off x="232619" y="5649930"/>
            <a:ext cx="423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“Completely lacking in good taste, good service, and good ambience.”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2407A3-C6B0-4474-ADC4-4ECA9FD95538}"/>
                  </a:ext>
                </a:extLst>
              </p14:cNvPr>
              <p14:cNvContentPartPr/>
              <p14:nvPr/>
            </p14:nvContentPartPr>
            <p14:xfrm>
              <a:off x="4641840" y="2679840"/>
              <a:ext cx="7029720" cy="391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2407A3-C6B0-4474-ADC4-4ECA9FD955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32480" y="2670480"/>
                <a:ext cx="7048440" cy="39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E64216-0292-4AA3-8E7C-31ECC10DCA1F}"/>
                  </a:ext>
                </a:extLst>
              </p14:cNvPr>
              <p14:cNvContentPartPr/>
              <p14:nvPr/>
            </p14:nvContentPartPr>
            <p14:xfrm>
              <a:off x="1009800" y="4756320"/>
              <a:ext cx="8197920" cy="171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E64216-0292-4AA3-8E7C-31ECC10DCA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0440" y="4746960"/>
                <a:ext cx="821664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7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43" grpId="0"/>
      <p:bldP spid="44" grpId="0"/>
      <p:bldP spid="45" grpId="0"/>
      <p:bldP spid="4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for </a:t>
            </a:r>
            <a:r>
              <a:rPr lang="en-US"/>
              <a:t>sentiment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96040" y="4922350"/>
            <a:ext cx="1097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Completely    lacking           in              good        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.      ambience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52290" y="4550866"/>
            <a:ext cx="8689645" cy="418279"/>
            <a:chOff x="2452290" y="4550866"/>
            <a:chExt cx="8689645" cy="418279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2452290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4313431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174572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8105427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1141531" y="4550866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418735" y="2931965"/>
            <a:ext cx="8689645" cy="418279"/>
            <a:chOff x="2418735" y="2931965"/>
            <a:chExt cx="8689645" cy="418279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2418735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279876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6141017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8071872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11107976" y="2931965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418735" y="3777157"/>
            <a:ext cx="8689645" cy="418279"/>
            <a:chOff x="2418735" y="3777157"/>
            <a:chExt cx="8689645" cy="418279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2418735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4279876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6141017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071872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1107976" y="3777157"/>
              <a:ext cx="404" cy="4182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96018" y="4138736"/>
            <a:ext cx="9223942" cy="470006"/>
            <a:chOff x="2196018" y="4138736"/>
            <a:chExt cx="9223942" cy="47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96018" y="4147077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018" y="4147077"/>
                  <a:ext cx="52142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61079" y="4147077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079" y="4147077"/>
                  <a:ext cx="52142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22220" y="4143356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220" y="4143356"/>
                  <a:ext cx="52142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874211" y="4143355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11" y="4143355"/>
                  <a:ext cx="52142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898536" y="4138736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536" y="4138736"/>
                  <a:ext cx="52142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66522" y="3287413"/>
            <a:ext cx="9223942" cy="470006"/>
            <a:chOff x="2166522" y="3287413"/>
            <a:chExt cx="9223942" cy="47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166522" y="3295754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1852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22" y="3295754"/>
                  <a:ext cx="52142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5697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031583" y="3295754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4966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583" y="3295754"/>
                  <a:ext cx="521424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5697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892724" y="3292033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4427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724" y="3292033"/>
                  <a:ext cx="52142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882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44715" y="3292032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3882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715" y="3292032"/>
                  <a:ext cx="52142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869040" y="3287413"/>
                  <a:ext cx="5214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330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9040" y="3287413"/>
                  <a:ext cx="52142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2558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0568115" y="211970"/>
            <a:ext cx="1055460" cy="1908891"/>
            <a:chOff x="10568115" y="211970"/>
            <a:chExt cx="1055460" cy="190889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083813" y="1651401"/>
              <a:ext cx="0" cy="4694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847338" y="211970"/>
                  <a:ext cx="4729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338" y="211970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10592524" y="117468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softmax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68115" y="1167229"/>
              <a:ext cx="1036318" cy="372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11083813" y="786669"/>
              <a:ext cx="0" cy="3215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21180" y="2165105"/>
            <a:ext cx="11535386" cy="671954"/>
            <a:chOff x="121180" y="2165105"/>
            <a:chExt cx="11535386" cy="6719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721634" y="2501081"/>
              <a:ext cx="5679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421185" y="2285637"/>
                  <a:ext cx="3895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185" y="2285637"/>
                  <a:ext cx="389530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121180" y="2165105"/>
              <a:ext cx="11535386" cy="671954"/>
              <a:chOff x="121180" y="2165105"/>
              <a:chExt cx="11535386" cy="67195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180" y="2165105"/>
                <a:ext cx="11483254" cy="671954"/>
                <a:chOff x="121180" y="2165105"/>
                <a:chExt cx="11483254" cy="671954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289113" y="2165105"/>
                  <a:ext cx="10315321" cy="671954"/>
                  <a:chOff x="443261" y="2324675"/>
                  <a:chExt cx="10315321" cy="672022"/>
                </a:xfrm>
              </p:grpSpPr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1108352" y="2324675"/>
                    <a:ext cx="9650230" cy="672022"/>
                    <a:chOff x="1756406" y="3539344"/>
                    <a:chExt cx="7287097" cy="672022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2660160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3996612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5452514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756406" y="3539345"/>
                      <a:ext cx="782545" cy="67202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121603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4530816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7776934" y="3875355"/>
                      <a:ext cx="428870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8260957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5984716" y="3539344"/>
                      <a:ext cx="782546" cy="67202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443261" y="2660686"/>
                    <a:ext cx="567948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21180" y="2260891"/>
                      <a:ext cx="964816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180" y="2260891"/>
                      <a:ext cx="964816" cy="49244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017576" y="2260891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76" y="2260891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867497" y="2249851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&lt;2&gt;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497" y="2249851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687506" y="2254858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&lt;3&gt;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06" y="2254858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595261" y="2244693"/>
                    <a:ext cx="96481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&lt;4&gt;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5261" y="2244693"/>
                    <a:ext cx="964816" cy="49244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518626" y="2240763"/>
                    <a:ext cx="1137940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&lt;10&gt;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8626" y="2240763"/>
                    <a:ext cx="1137940" cy="492443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1E94E0-8A0C-4205-8679-BD8CB48994B3}"/>
                  </a:ext>
                </a:extLst>
              </p14:cNvPr>
              <p14:cNvContentPartPr/>
              <p14:nvPr/>
            </p14:nvContentPartPr>
            <p14:xfrm>
              <a:off x="3720960" y="247680"/>
              <a:ext cx="7639560" cy="600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1E94E0-8A0C-4205-8679-BD8CB48994B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11600" y="238320"/>
                <a:ext cx="765828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5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119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Sentiment classification problem</vt:lpstr>
      <vt:lpstr>Simple sentiment classification model</vt:lpstr>
      <vt:lpstr>RNN for sentiment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335</cp:revision>
  <dcterms:created xsi:type="dcterms:W3CDTF">2017-07-10T20:19:53Z</dcterms:created>
  <dcterms:modified xsi:type="dcterms:W3CDTF">2017-11-27T02:17:31Z</dcterms:modified>
</cp:coreProperties>
</file>