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5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24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2:22:42.72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28734 18503 0,'17'-17'15,"19"-36"1,17 17-16,88-69 16,-53 34-16,0 0 15,18 1-15,88-71 16,-123 88-16,52-18 15,-88 36-15,1 17 16,-72 36 0,-17 17-1</inkml:trace>
  <inkml:trace contextRef="#ctx0" brushRef="#br0" timeOffset="396.0528">28910 18115 0,'18'0'0,"-36"0"0,36-17 16,-1 17-16,-17 17 31,-17 36-15,-18-18-16,17 18 0,-17-17 15,-36 69-15,53-52 16,-17 0-16,17-18 0,1 1 15,34-19-15,36 1 16,0-18-16,53-18 16,-35 1-16,-1 17 15,1-18-15,-18 0 0,0 18 16,-18-17-16</inkml:trace>
  <inkml:trace contextRef="#ctx0" brushRef="#br0" timeOffset="18141.9025">27958 6103 0,'-53'0'0,"17"0"16,1 0-16,18 0 16,17 18-1,70 35 1,-35 0-16,18 17 0,18 1 16,-1 17-16,89 106 15,-71-88-15,71 70 16,-71-88-16,-17 0 0,-1-35 15,1 18-15,17 0 16,-70-36-16,35 0 16,-71-53-1,0 1 1</inkml:trace>
  <inkml:trace contextRef="#ctx0" brushRef="#br0" timeOffset="18452.5708">28893 6068 0,'-18'17'16,"-17"1"-16,-1 17 0,-87 106 16,35-52-16,-89 175 15,71-105 1,18 0-16,-53 123 0,106-194 16,-53 53-1,70-70-15,-17-18 0,17-18 16,18-17-16,18-1 15</inkml:trace>
  <inkml:trace contextRef="#ctx0" brushRef="#br0" timeOffset="78359.9178">18098 8661 0,'-18'0'0,"0"-18"15,1 18 1,34 18 31,19 35-47,-19-18 15,18-17-15,36 52 16,-36-17-16,18 0 16,0 0-16,0 0 0,0 0 15,53 70-15,-53-70 16,35 53-16,-35-71 16,-18 18-16,0-18 0,1-17 15,-1 35 1,-17-35-16,-1-18 15,-17 17-15,-17-34 16,-36-1 0</inkml:trace>
  <inkml:trace contextRef="#ctx0" brushRef="#br0" timeOffset="78930.4191">17903 9807 0,'18'-17'15,"0"-19"-15,17 1 16,0-18-1,36-17-15,-1-19 0,19 1 0,16 0 16,-16-18-16,16 0 0,107-88 16,-124 106-16,18-35 15,-71 87-15,1 1 16,-19 17-16,-34 18 16,-19 36-1,1-19-15</inkml:trace>
  <inkml:trace contextRef="#ctx0" brushRef="#br0" timeOffset="165856.5057">19579 13529 0,'18'0'31,"-1"0"-31,1 0 15,17 0-15,-17 0 16,0-18-16,17 18 0,-17 0 16,52 0-16,-17-17 15,-18 17-15,1 0 16,-1-18-16,53 18 16,-53 0-16,1 0 0,17 0 15,-18 0-15,71 18 16,-53-18-16,-1 0 0,19 0 15,-18 0-15,70 17 16,-52-17-16,0 0 16,-1 0-16,1 0 0,-1 0 15,89-17-15,-88 17 16,87-18-16,-70 18 16,106 0-1,-105 0-15,87 0 16,-88 0-16,18 0 0,-18 0 15,0 0-15,89 0 16,-89 0-16,88 0 16,-87 0-16,-19 0 0,107 0 15,-89 0 1,-18 0-16,19 0 0,87 0 16,-70 18-16,-18-18 15,18 0-15,-18 17 0,106-17 16,-106 18-16,0-18 15,1 0-15,87 18 16,-88-18-16,0 0 16,18 0-16,-18 0 0,18 0 15,106 0-15,-106 0 16,105-18 0,-105 18-16,18-18 0,-18 18 15,17 0-15,106 0 16,-88 0-16,-17 0 0,140 0 15,-140 0-15,17 0 16,18 0-16,-18 18 0,0-18 16,141 0-1,-123 0-15,-18 0 0,0 0 16,0 0-16,0 0 0,-17 0 16,-1 0-16,1 0 15,-18 0-15,0 0 0,52 0 16,-105 0-16,-18 0 15,1 0-15,-54 0 16,-88-35 0</inkml:trace>
  <inkml:trace contextRef="#ctx0" brushRef="#br0" timeOffset="166732.7694">3281 14799 0,'35'0'16,"-17"0"-16,35 0 0,70 0 15,-17-18-15,0 18 16,17-17-16,1-1 0,17 0 16,176 1-16,-158 17 15,194-18-15,-194 18 16,176-17 0,-176 17-16,-18 0 0,0 0 15,88-18-15,-141 18 16,53-18-16,-88 18 15,0 0-15,-53 18 16,-17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2:27:22.6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6650 6932 0,'0'-18'0,"0"1"16,0-1-1,0 1-15,-18-1 16,1 0 0,-1 1-16,0-1 0,1 18 15,-1 18 1,0-1-16,1 19 0,-1 34 16,18-35-16,18-17 15,-18 17-15,17-17 0,19 17 16,-19-35-16,19 0 15,-19 0-15,19-35 16,-19 0 0,1-18-16,-18 35 15,-18-35-15,1 36 16,-36-1-16,35 18 16,-35 35-16,53-17 15,-18 35 1,18-18-16,0 18 15,18-35-15,0-1 16,-1 1-16,1-18 0,17 0 16,-17 0-16,0-35 15,-18 17-15,0-35 16,-18 35-16,-17-35 16,-1 53-16,-17-17 15,36 17-15,-1 17 16,0 36-1,18-17-15,0-1 0,18 0 16,0-17-16,-1-1 0,19-17 16,-1 0-16,0 0 0,-17-17 15,0-1-15,-18 1 16,-36-19 0,19 19-16,-19 17 0,1-18 15</inkml:trace>
  <inkml:trace contextRef="#ctx0" brushRef="#br0" timeOffset="766.5617">4251 5874 0,'18'35'0,"17"18"15,35 88-15,-34-53 16,-1 0-16,0 1 0,-17-19 16,17 1-16,-17-18 0,-1 35 15,-17-70 1,0-1-16,0-34 16,-17-19-1,17 1-15,0 0 0,0-18 0,17 0 16,36-18-16,-17 54 15,34-1 1,-34 18-16,16 53 16,-34-35-16,-18 52 15,-18-52-15,-17 52 16,18-52-16,-36 35 16,17-53-16,19 18 15</inkml:trace>
  <inkml:trace contextRef="#ctx0" brushRef="#br0" timeOffset="1133.9998">5009 6456 0,'-17'0'15,"34"0"-15,-52 0 0,18 17 0,-19 19 16,36-19-16,-17 36 15,17-35-15,17 0 16,1-1-16,0-17 16,34 0-16,-34 0 15,0-35-15,-1 17 16,-17 1 0,0-1-16,0 0 15,-17 18-15,34 0 31,1 18-15,0-18-16,-1 0 16,19 0-1,-19 0-15,-17-18 16,0 1-16,0-1 0,0 0 0,-17-17 16,-19-35-16,1-1 15,0 18-15</inkml:trace>
  <inkml:trace contextRef="#ctx0" brushRef="#br0" timeOffset="1422.4244">4886 5909 0,'71'141'15,"-142"-282"-15,194 353 0,-34-89 16,-54-70 0,35 35-16,-52-52 15,0-19-15,-18 1 16,0-1-16,0-34 15,0-18-15,0 17 16,17 0-16,-17 1 16,53 17-16,-35 0 15,17 17-15,-17 1 0,0 0 16,-18 34-16,0-34 16,0 17-16,-18-17 0,0 0 15,-17 17 1,17-35-16,1 0 0,-1 0 15,0-18-15,18 1 16</inkml:trace>
  <inkml:trace contextRef="#ctx0" brushRef="#br0" timeOffset="1789.9014">5450 6368 0,'0'0'15,"0"35"-15,18-17 0,0-1 16,-1 1-16,19-18 16,-19 0-16,19 0 15,-19 0-15,1-18 0,-1-17 16,-17 17-16,0-17 16,0 17-16,-17 1 15,34 34 1,1 36-1,0-35 1,17 17-16,-17 0 0,17 1 16,18 17-16,-53-18 15,17 18-15,-17-35 16,-35 17 0,18-18-16,-54-17 15,18 0-15,-35-17 16,53-1-16,-18-17 15,53 0-15</inkml:trace>
  <inkml:trace contextRef="#ctx0" brushRef="#br0" timeOffset="2078.1678">5874 6085 0,'0'0'16,"-53"0"-16,35 0 0,18 18 16,0 0-16,18-1 15,-1 1 1,1 0-16,17-18 0,1 17 16,-19 1-16,1 0 15,-18-1-15,0 1 16,0-1-16,-18-17 15,1 18-15,17 0 0,-36-18 16,19 0-16,17-18 31</inkml:trace>
  <inkml:trace contextRef="#ctx0" brushRef="#br0" timeOffset="2223.053">6015 6121 0,'18'53'15,"-36"-106"-15,53 123 0,-17-52 16,-1 17-16,1-17 16,17-1-16,-17-34 15,0-1 1</inkml:trace>
  <inkml:trace contextRef="#ctx0" brushRef="#br0" timeOffset="2323.8224">6050 5927 0,'0'0'0</inkml:trace>
  <inkml:trace contextRef="#ctx0" brushRef="#br0" timeOffset="2490.2631">6050 5927 0,'106'53'16,"-212"-106"-16,230 88 0,-71-53 15,-36 1-15,36-1 16,-53 0 0</inkml:trace>
  <inkml:trace contextRef="#ctx0" brushRef="#br0" timeOffset="2707.3154">6138 5733 0,'18'70'15,"0"-17"-15,-1-18 0,1 36 16,0-36-16,17 36 15,-18-36-15,1 0 16,0 1-16,-18-1 16,0-17-16</inkml:trace>
  <inkml:trace contextRef="#ctx0" brushRef="#br0" timeOffset="2934.2551">6191 5609 0,'18'35'0,"-36"-70"0,54 106 16,-19-18-16,18 35 16,-17-18-16,17-17 0,-17 0 15,0 53 1,-1-71-16,-17 1 0,18-1 15,-18 0-15,0-17 0,18-18 16,-18 17-16</inkml:trace>
  <inkml:trace contextRef="#ctx0" brushRef="#br0" timeOffset="3257.4198">6473 6103 0,'0'0'0,"18"0"15,-18 18-15,18-18 16,-1 0-16,1-18 16,-18 0-1,0 36 17,18 17-17,-1-17 1,19 0-16,-19-1 15,1-17-15,0 0 0,-1 0 16,18-35-16,-17 0 16,17-18-1,1 0 1,-19 18-16,1 17 16,17 0-16,-17 18 15</inkml:trace>
  <inkml:trace contextRef="#ctx0" brushRef="#br0" timeOffset="4460.1834">9984 4851 0,'-18'0'0,"0"0"16,-17 17-16,17 1 15,1 17-15,-1 1 16,18-19-16,0 18 16,18-17-1,-1-18-15,1 0 0,17 0 16,-17-18-16,0-17 15,-18 18-15,-18-19 16,0 19-16,-52 17 16,35 0-1,-1 0-15,1 17 0,0 19 16,17-19-16,18 1 16,18-1-1,17 1-15,18-18 16,0 0-16,17-18 15,-52 1-15,17 17 16,-35-18-16,-17 18 0,-19 0 16,-17-17-1,36 17-15,-18 0 0,-1 0 16,54 0 15,17 0-15,0-18-16,-17 18 15,-18-18 1,0 36-16,0 0 16,0-1-1</inkml:trace>
  <inkml:trace contextRef="#ctx0" brushRef="#br0" timeOffset="4865.2126">10654 4904 0,'-18'-18'16,"36"36"-16,-53-54 0,-1 36 16,1 0-16,0 0 15,-18 53-15,35-35 16,1 52-16,17-52 15,17 35-15,1-53 16,35 18 0,0-18-16,17-53 15,-34 35-15,16-52 16,-34 17-16,-18-36 16,-18 37-16,1 16 15,-18-17-15,-1 0 0,-52-17 16,53 52-16,-18 18 15,35 0-15,18 71 16,0-36-16,53 71 16,-18-53-16,54 35 15,-36-53-15,52 18 16,-34-35-16,-18-1 16</inkml:trace>
  <inkml:trace contextRef="#ctx0" brushRef="#br0" timeOffset="5052.7107">10971 4868 0,'-17'0'0,"34"0"0,-52 18 16,17 17-16,18-17 16,0 17-16,36 0 15,-19-17-15,19 0 16,-19-18-16,19 17 0,17-17 15,-36 0-15,1 0 16</inkml:trace>
  <inkml:trace contextRef="#ctx0" brushRef="#br0" timeOffset="5660.3698">11042 4815 0,'0'0'0,"-18"0"0,1 0 15,-1 0-15,0 18 16,1 17-16,17-17 16,0 17-1,17-17-15,1 0 0,0-1 16,-1 1-16,1-1 15,17 1-15,1-18 0,-1 0 0,-18-18 16,36 1-16,-17-18 16,-36-18-1,0 35-15,-18-35 16,0 35-16,-52-17 16,35 35-16,17-17 0,-17 17 15,-1 17-15,36 1 16,0-1-16,36 1 15</inkml:trace>
  <inkml:trace contextRef="#ctx0" brushRef="#br0" timeOffset="5871.867">11324 4815 0,'-17'-17'16,"34"34"-16,-52-17 0,35 18 15,0 0-15,0-1 16,18 19-16,-1-19 0,36 19 16,-35-19-16,35 1 15,-18-18-15,0 0 16,-35-18 0,0 1-16,18 17 0</inkml:trace>
  <inkml:trace contextRef="#ctx0" brushRef="#br0" timeOffset="6037.8131">11553 4745 0,'36'0'16,"-19"0"-16,36-18 16,-17 18-16,17-35 15,-36 17 1,-17 1-16,-17 17 15,-1-18-15</inkml:trace>
  <inkml:trace contextRef="#ctx0" brushRef="#br0" timeOffset="6203.7914">11606 4516 0,'0'0'0,"0"35"0,0 18 16,0 0-16,18 0 0,-18 0 15,0-1-15,0 1 16,18-17-16,-18 17 16,17-18-16,1 0 0,0 18 15</inkml:trace>
  <inkml:trace contextRef="#ctx0" brushRef="#br0" timeOffset="6494.5655">11871 4833 0,'-18'0'16,"36"0"-16,-36 18 0,18-1 15,0 19-15,18-36 16,17 35-16,-17-35 16,0 18-16,-1-18 0,1 0 15,-1 0-15,1-18 0,0 0 16,-18-17-1,0 17-15,-18-17 16,0 0-16,1 0 16,-1 17-16,-17-17 0,17 17 15,-35 18-15,36 0 16,34 35 0,1-17-1</inkml:trace>
  <inkml:trace contextRef="#ctx0" brushRef="#br0" timeOffset="6717.155">12171 4921 0,'17'0'16,"-17"-17"-16,0-19 16,18 19-16,0-36 15,-1 35 1,1 1-16,0-1 0,17 0 15,18 1-15,-35-1 16,17 18-16,0 0 0,0 0 16,18 0-16,-35 0 15,0 0-15</inkml:trace>
  <inkml:trace contextRef="#ctx0" brushRef="#br0" timeOffset="15185.9581">8061 9666 0,'-18'-18'16,"1"18"0,-1 0-1,0 18-15,1 17 16,-1 18-16,18 18 15,18-53-15,-18-1 16,53 18 0,0-35-16,-18 0 0,-17-17 15,34-36 1,-34 0-16,-18 35 0,0-17 16,-35-18-1,-18 35-15,18 18 16,-1 0-16,-17 18 15,36 0-15,-1 35 16,36-36-16,-1 1 16,19 0-16,-1-1 0,0-17 15,1 0-15,-1 0 0,-18 0 16,19 0-16,-36-17 0,17 17 16,-17-18-16,-17 18 15,-19-18-15,1 1 16,-18-1-1,18 18-15,0 0 16,17 0-16,0 0 16,18 18-16,36-1 15,-19-17-15,36 0 16,-35 0-16,0 0 16,-36 0-1,-17 0 1,17 0-16,0 0 15,1 0-15,-1 0 0,0 0 0</inkml:trace>
  <inkml:trace contextRef="#ctx0" brushRef="#br0" timeOffset="16470.6073">6809 10054 0,'-18'-17'16,"0"-1"-16,1 18 15,-54-18-15,36 18 16,0 0-16,-18 0 15,17 18-15,1 0 0,0-1 0,0 18 16,-18 18 0,53-17-16,17 17 15,1-36-15,52 18 16,-34-17-16,-1-18 0,18 0 16,-18-18-16,1 18 0,-1-17 15,0-18-15,-35 17 16,0 0-1,0 1-15,-18-1 0,1 0 16,-1 1-16,18-1 0,-35 18 16,53 35-1,17 36 1,-18-36-16,36 71 16,-17-53-16,-19-18 0,19 53 15,-19-52-15,-17-1 16,0 0-16,-17-17 0,-19 0 15,1-1-15,0 1 0,-53-18 16,52-18 0,-34-17-16,34 0 15,1-1-15,17-17 0,18 1 16</inkml:trace>
  <inkml:trace contextRef="#ctx0" brushRef="#br0" timeOffset="17138.6862">6897 10319 0,'0'0'0,"17"35"0,1 0 15,-18-52 17,-18-19-32,1 1 15,-18-35-15,17 52 16,0-53-16,18 54 15,0-1-15,36-17 16,16 17 0,-16 18-16,-1 18 15,0-1-15,-17-17 0,17 18 16,-17 0-16,-1-18 16,-17 17-1,-17-17 1,-1 18-16,18 0 15,-17-1-15,17 36 16,0-35-16,17 17 16,1-35-16,17 0 15,-17 0 1,-1-35 0,1 17-16,-18 1 15,0-19-15,0 19 16,-18-1-1,18 0-15,18 36 16,0 0 0,-18-1-16,35 19 15,-35-19-15,18-17 16,-1 18-16,-17-36 31,-17 1-15,17-1-16,17-35 15,-17 35-15,18 1 0,17-19 16,-17 19 0,-1 17-16,1 0 15,0 17-15,-18 1 0,17 0 16,-17-1-16,0 1 0,18 0 16,-18-1-16,18 19 15</inkml:trace>
  <inkml:trace contextRef="#ctx0" brushRef="#br0" timeOffset="17476.7603">7497 10231 0,'0'52'16,"17"-34"-1,1 0-15,-1-18 16,1-18-16,0 18 0,17-35 15,-35 0-15,0 17 16,0-17-16,0-54 16,-18 54-16,-17-71 15,17 53-15,-17 1 16,-18-54-16,18 70 16,17 19-16,1-1 15,-1 71 1,18-18-16,18 18 0,17 71 15,0-54-15,36 36 16,-36-53-16,18-18 16,18 18-16,-54-35 15,18-1-15,-17 1 0,0-18 16</inkml:trace>
  <inkml:trace contextRef="#ctx0" brushRef="#br0" timeOffset="18000.1513">7779 10248 0,'0'0'16,"0"53"-16,17-35 0,-17 17 15,-17-53 17,17-17-17,0 17-15,0 1 0,17-1 16,1-17-1,-18 17-15,18 18 0,-1 0 16,1 0-16,-18 18 16,18 0-16,-1-1 15,-17 1-15,0-1 0,0 1 16,18-18 0,0-18-1,-1 1 1,-17-1-16,18 1 15,-18-1-15,17 0 0,1 18 16,-18 18 0,0 0-1,0-1-15,0 1 0,18 17 16,-1-35-16,1 18 16,0-18-16,17 0 15,-35-18-15,18 0 16,-18 1-1,0-1 1,-18 1-16,-17-1 16,17 0-16,0 1 15,1 17-15,17-18 16,17 18 0</inkml:trace>
  <inkml:trace contextRef="#ctx0" brushRef="#br0" timeOffset="18189.154">8184 10125 0,'18'-18'0,"0"18"16,-1 0-16,1 0 15,17 0-15,-17 0 0,17 0 0,-17 0 16,17-18-1,-35 1 1,-18 17-16,1-18 16</inkml:trace>
  <inkml:trace contextRef="#ctx0" brushRef="#br0" timeOffset="18361.1125">8290 9825 0,'0'18'0,"0"-36"0,0 71 0,0 0 15,0 0-15,0-18 16,0 18-16,0 0 0,18 0 0,-18 52 16,0-69-1,18 17-15,-18-36 16</inkml:trace>
  <inkml:trace contextRef="#ctx0" brushRef="#br0" timeOffset="18850.6801">8449 9984 0,'0'0'0,"0"158"0,0-69 0,-18 52 16,18-71-1,0-17-15,0 0 16,0-35-16,0-1 15,0-34-15,18-54 16,-18 36-16,18-18 16,17-18-1,-17 54-15,-1 17 16,1 17-16,-18 19 16,18-1-16,-18 0 15,0 1-15,17-19 16,-17 1-1,18-18-15,-18-18 16,17-17-16,1 17 16,-18-17-16,0 17 15,-35 1-15,17 17 32,36 0-32,-18 17 15,35 1-15,0-18 16,-17 18-16,17-18 0,18 0 15,-18 0-15,1-18 16,-19 0-16,19-17 16,-19 35-1,-17-18-15,18 18 16</inkml:trace>
  <inkml:trace contextRef="#ctx0" brushRef="#br0" timeOffset="20457.5309">10883 10125 0,'-17'-18'15,"-1"18"-15,0 0 16,-35 0-16,36 0 15,-19 18 1,1-1-16,18 1 0,17 17 16,17-17-1,18 0 1,1-18-16,-1 0 16,0-18-16,-17 18 15,0-18-15,-18 1 16,-18 17-16,0-18 15,1 18-15,-1 0 16,0 0-16,1 0 0,17 18 16,17-18-1,19 17 1,-19-17-16,19 0 16,-19-17-16,1 17 15,-36-18 1,-35 18-1,18 18-15,0-18 16,17 17-16,0 1 0,54-18 16,-19 0-1</inkml:trace>
  <inkml:trace contextRef="#ctx0" brushRef="#br0" timeOffset="20959.7202">11518 10354 0,'-35'-35'0,"70"70"0,-88-88 16,-17 35-16,17 18 15,18 0-15,-1 18 0,-17 17 16,36 1-16,-19-1 0,36 0 16,0 36-1,18-36-15,53 0 16,-18-17-16,52-18 16,-69-18-16,34-17 15,-35 17-15,-35-17 16,18 18-16,-18-19 0,-18 19 15,1-1-15,-1 0 0,-17 18 16,17 18-16,18 53 16,0-19-16,36 72 15,-1-54-15,18 72 16,-18-90-16,18 37 16,-53-54-1,0 0-15,0-17 0,-18 0 16,-35-36-1,36 0-15,-19-17 0,1 0 16,18-1-16,-1-17 16,0 1-16,-17-90 15,35 54-15</inkml:trace>
  <inkml:trace contextRef="#ctx0" brushRef="#br0" timeOffset="21559.5412">11818 10601 0,'35'53'0,"-70"-106"0,70 124 16,-35-54-16,-17-34 16,-19-19-1,19 1-15,-36-18 16,35 18-16,1-36 16,17 36-1,17-36-15,19 54 16,-19-1-16,18 18 0,1-18 15,34 18-15,-34 0 16,16 18-16,-34 0 16,-18-1-1,18-17-15,-18 18 0,-18 0 16,0-18-16,18 17 16,-17 1-16,-1-18 15,18 35 1,18-17-16,-18 0 0,35 17 15,-17-18-15,-1-17 16,1 0-16,0 0 16,-1 0-16,-17-17 15,0-18-15,0 17 16,-17-17 0,-1 17-16,18 0 15,0 1-15,18 17 16,-1 17-1,1 1 1,-18 0-16,18-18 16,-18 17-1,17-34-15,1 17 16,-18-18-16,17 18 16,1 0-1,0 0-15,-1 18 16,1-1-1,-18 1-15,18-18 16,-1 18-16,1-18 0</inkml:trace>
  <inkml:trace contextRef="#ctx0" brushRef="#br0" timeOffset="21914.5153">12383 10389 0,'0'0'15,"-18"18"-15,18 0 0,0 17 0,0-17 16,18 17 0,-18-18-16,35 1 15,0-18-15,0 0 16,-17-18-16,-18-17 16,18 18-16,-18-19 0,17 1 15,-17-36-15,-17-17 16,-1 35-16,-17-70 15,17 70-15,-17-35 16,17 70-16,1 18 16,17 18-16,0 17 15,0 0-15,17 36 16,18 52-16,1-70 16,17 53-16,-36-71 15,36 36-15,-35-36 16,17 18-16,-35-35 15,18-1-15</inkml:trace>
  <inkml:trace contextRef="#ctx0" brushRef="#br0" timeOffset="22921.6884">12788 10107 0,'0'0'0,"18"-35"0,-1-36 16,-17 36-16,-17-36 15,-1 36-15,-17-18 16,0 53-16,-18 0 16,35 18-16,-17 70 15,35-53-15,0 71 16,17-35 0,36 35-16,-17-71 15,17 53-15,-18-53 16,0-17-16,-17 0 0,-1-1 15,-34-17 1,-19-17 0,19-1-16,-36 0 15,35 1-15,1-1 16,34 18-16,19-35 16,-1 35-16,35-18 15,-34 0-15,-1 1 16,0 17-16,1 0 0,-1 0 15,-18 0-15,-34 35 16,-1-17-16,1 17 16,-1 0-16,0-17 0,1 53 15,17-54 1,17 18-16,1-35 16,17 0-16,0 0 15,1-17-15,-19-1 16,1-17-1,-18 17-15,0-17 0,0 17 16,0 1-16,-35-36 16,35 35-16,-18 0 15,36 18 1,17 18-16,-17-18 16,35 18-1,-36-1-15,1-17 0,-1 18 16,1-18-16,-18-18 15,-35-17 1,17 17 0,18 1-1,0-1-15,35-17 16,1 17-16,34-17 16,-34 35-16,34-35 15,-52 17-15,17 18 0,0-18 16,-52 18-1,-1 0 1</inkml:trace>
  <inkml:trace contextRef="#ctx0" brushRef="#br0" timeOffset="23088.1339">13423 9948 0,'0'0'15,"35"71"-15,-35-36 0,18 71 16,-18-53-16,0 0 15,18 0-15,-18-18 0,0 53 16,0-70-16,0 17 16,0-17-16,0-36 15</inkml:trace>
  <inkml:trace contextRef="#ctx0" brushRef="#br0" timeOffset="23439.6482">13617 9931 0,'18'158'15,"-36"-316"-15,36 387 0,0-106 16,-18-70-16,0 53 16,0-88-16,0 17 15,0-17-15,0-1 0,0-34 31,17-1-31,1 1 16,35 17-16,-36 0 16,19 0-1,-19 0-15,19 17 16,-19-17-16,18-17 16,1 17-16,-19-18 15,1 0-15,0 1 0,35-19 16,-36 19-1,18-19-15,-35 19 16</inkml:trace>
  <inkml:trace contextRef="#ctx0" brushRef="#br0" timeOffset="26003.7072">7514 12083 0,'-53'17'0,"36"1"16,-1-18-16,0 18 15,18-1-15,-17 1 0,17-1 0,0 1 16,17 0-1,1-18-15,35 0 16,-35-18-16,-1 0 0,36-17 16,-35 0-1,-18 17-15,0 1 16,-36 17-16,1 0 16,-18 35-16,36-17 15,-1 17-15,18-18 16,18 1-16,-1 0 15,1-18-15,17 0 16,0-18-16,18 0 16,-35 1-16,0-1 15,-36 1-15,-35 17 16,18 17-16,0-17 16,17 18-16,-17-18 0,17 17 15</inkml:trace>
  <inkml:trace contextRef="#ctx0" brushRef="#br0" timeOffset="26786.7792">6738 12577 0,'-35'-18'16,"0"0"-1,-36 1-15,18 17 16,-35 53 0,53-1-1,17 19 1,36-18-16,34-18 15,-16-35-15,-1 0 16,0 0-16,1 0 0,17-35 16,-36 0-16,1-18 15,-18 17-15,-18 19 16,1-18-16,-1 17 0,0 18 16,18-18-16,-17 18 15,-1 36-15,18-19 16,18 36-16,-1-18 15,36 71-15,-35-71 0,17 36 16,-35-36-16,-18 18 16,1-35-1,-54 17-15,36-35 16,-53 0-16,35-17 16,-18-19-16,36 1 15,17 17-15,1-17 16,34-18-16,1 18 0,17 0 15</inkml:trace>
  <inkml:trace contextRef="#ctx0" brushRef="#br0" timeOffset="26936.6782">6791 12612 0,'0'17'0,"18"1"16,-1 0-16,1-1 15,0-17-15,17 18 16,-18-18 0</inkml:trace>
  <inkml:trace contextRef="#ctx0" brushRef="#br0" timeOffset="27270.5928">7056 12665 0,'-18'0'0,"0"-18"15,1-35 1,17 18-16,0-18 16,0 35-16,0 1 15,17 17-15,1 0 16,0 0-16,-1 0 16,18 17-16,-17-17 15,0 0 1</inkml:trace>
  <inkml:trace contextRef="#ctx0" brushRef="#br0" timeOffset="27522.2436">7038 11977 0,'0'0'16,"35"88"-16,-17-35 16,-1 17-16,19-17 15,-19 18-15,19-18 0,-19 0 0,19 0 16,-19 0-16,36 17 16,-35-35-16,-18-17 15,17 0-15,-17-1 0</inkml:trace>
  <inkml:trace contextRef="#ctx0" brushRef="#br0" timeOffset="28793.9143">9948 12118 0,'-17'0'0,"-1"-18"16,0 18-16,1 0 16,17-17-1,-18 34 1,18 36-1,0-35-15,0 17 16,0-17-16,0-1 16,18 1-16,-1 0 0,19-18 15,-19 0-15,1-18 16,-18 0-16,0-35 16,-18 36-16,-17-18 15,17 17-15,1 0 16,-1 18-1,1 0-15,-1 0 16,36 18-16,-1 0 16,18-18-1,-17 0-15,0 0 16,-1 0-16,1 0 0,-18-18 16,-35 18-1,-1 0-15,19 0 16,-1 0-16,1 18 0,34-18 15,-17 17-15</inkml:trace>
  <inkml:trace contextRef="#ctx0" brushRef="#br0" timeOffset="29190.4708">10178 11748 0,'0'0'16,"17"17"-1,36 71-15,-18-35 16,36 106 0,-53-71-16,17-17 0,-17-1 0,17 36 15,-17-71 1,-1 18-16,-34-53 15,17-35 1,0 0 0,0 0-16,17-1 0,18-17 15,-17 36-15,35-19 16,-35 36-16,35 18 16,-53 0-16,0 17 15,0-17-15,-36 17 16,19-17-16,-19-1 15,19 1 1,-1-18 0</inkml:trace>
  <inkml:trace contextRef="#ctx0" brushRef="#br0" timeOffset="29440.1193">10830 12224 0,'0'53'15,"0"-18"-15,0-17 0,18-1 16,35 36 0,-36-53-16,54 18 15,-53-36-15,35 1 16,-36-1-16,-17-17 16,-17-1-16,-19 19 15,1-1-15,0 0 0,-53-17 16,52 17-16,-17 18 15,36 0-15,17 18 16,17-18-16,19 0 16</inkml:trace>
  <inkml:trace contextRef="#ctx0" brushRef="#br0" timeOffset="29834.9571">11201 12241 0,'-18'36'15,"0"-19"-15,18 19 0,0-19 16,0 19-16,36-19 16,-19 1-16,1-1 0,53-17 15,-36 0-15,0-17 16,18-18 0,-35-1-16,-18 19 0,0-19 15,0-17 1,0 36-16,0-1 15,0 0-15,0 36 16,17 17-16,1 1 16,17-1-16,-17 0 0,52 53 15,-52-35-15,35 36 16,-53-54 0,0 35-16,0-34 15,-53 17-15,35-36 16,-52 18-16,35-35 15,-54 0 1,54 0-16,-35-35 16,34 18-16,-17-19 15,18 19-15</inkml:trace>
  <inkml:trace contextRef="#ctx0" brushRef="#br0" timeOffset="31653.3114">7267 15099 0,'18'0'93,"0"-35"-77,-18 17 0,0 0-1,0 1-15,0-1 0,-18 0 16,18 36-1,0 17-15,0-17 16,0 17-16,18-17 0,34 17 16,-34-17-1,35-18-15,-35-18 16,17-17-16,-35 17 16,-35-17-16,17 17 15,-17-17-15,-1 17 16,1 18-1,18 0-15,-1 0 16,18 18 0,18 0-16,-1-1 0,18-17 15,1 18-15,-54-18 47,0 18-47,1-18 16,-1 0-16</inkml:trace>
  <inkml:trace contextRef="#ctx0" brushRef="#br0" timeOffset="32130.7301">6456 15363 0,'-35'-17'15,"70"34"-15,-106-52 0,54 35 0,-19 0 16,19 18-16,-1-1 16,18 1-16,0 17 15,0-17-15,18 0 0,17 17 16,-17-17-16,17-1 15,0 1-15,-17 0 0,35 17 16,-53-18-16,0 1 16,-18 17-16,-17-17 15,17-18-15,1 18 16,-19-18-16,1 0 16,35-18-16,-18-17 15,18-1-15</inkml:trace>
  <inkml:trace contextRef="#ctx0" brushRef="#br0" timeOffset="32360.1401">6491 14993 0,'0'0'0,"88"124"15,-35-54-15,-17 1 0,16 70 16,-34-88-1,-18 88-15,0-88 16,0 0-16,-18 35 16,18-71-16,-17 1 15,17-36-15,0 1 16,0-18-16,0-18 0,0 17 16</inkml:trace>
  <inkml:trace contextRef="#ctx0" brushRef="#br0" timeOffset="32473.8058">6756 15469 0,'0'0'0,"17"36"16,-17-19 0,0 1-16,18 0 15,0-18-15,-1 0 16</inkml:trace>
  <inkml:trace contextRef="#ctx0" brushRef="#br0" timeOffset="32843.6892">6738 15522 0,'-35'-17'15,"35"-1"-15,17-17 16,19 35-16,-1-18 16,-17 18-16,35 0 0,-18 18 15,18 17 1,-36 0-16,19 53 15,-36-52-15,0-1 16,0 0-16,-18 1 0,18-1 16,-18-18-16,36-34 15,-18-1 1</inkml:trace>
  <inkml:trace contextRef="#ctx0" brushRef="#br0" timeOffset="33171.0595">7056 15575 0,'0'0'15,"0"35"-15,0-17 0,35 0 0,-18-18 16,54 0-16,-36 0 16,36-36-1,-36 1-15,0 0 16,-35 17-16,-17-35 15,-1 53-15,-35-35 16,36 35-16,-1 0 16,-17 18-16,17-1 0,0 36 15,18-35-15,18 70 16,17-53-16,18 18 16,0-35-16,35 0 15,-52-18-15,52 0 16,-71 0-16,36-18 15,-17 0 1</inkml:trace>
  <inkml:trace contextRef="#ctx0" brushRef="#br0" timeOffset="34101.1181">10107 14146 0,'-35'-17'15,"17"17"-15,1 0 16,-1-18-16,0 36 15,1-1 1,17 1-16,-18 35 16,18-18-16,0-17 15,18-18 1,-1 0-16,1-18 16,0 1-16,-1-36 15,-17 35-15,0-17 16,-17 17-16,-1 18 15,-17 18 1,17-1-16,0 1 0,18 17 16,0-17-16,0 17 0,18-17 15,0 0-15,-1-18 0,1 0 16,17 0-16,-17-18 16,-1 0-1,-17 1-15,-17-1 16,17 0-16,-18 1 0,-17-1 15,17 0-15,1 18 16,-1 0-16,36 18 16,17 0-1,-17-18-15,34 0 16</inkml:trace>
  <inkml:trace contextRef="#ctx0" brushRef="#br0" timeOffset="34510.2063">10336 13511 0,'18'53'16,"0"0"-16,-1 18 15,1-1-15,0 19 0,17 87 16,-17-106-16,-1 72 16,1-72-16,-18-35 15,17 1-15,-17-1 0,0-17 16,0-1-16,18-34 16,-18-19-16,0-34 15,18 17-15,-18 18 16,17-18-16,1 17 15,17 1-15,-17 17 16,0 18-16,-1 36 16,1 17-1,-1-36-15,-17 19 0,18 17 16,0-18-16,17 0 16,-17-35-16,-1 0 15,1 0-15</inkml:trace>
  <inkml:trace contextRef="#ctx0" brushRef="#br0" timeOffset="34835.0692">10936 14270 0,'0'0'16,"18"0"-16,35 0 16,-18 0-16,36-18 15,-36-17-15,-18 17 16,19-17-16,-19 17 0,1-35 15,-36 18 1,-17 0-16,0 17 16,0 1-16,-1 17 0,-17 0 15,-17 35-15,34-17 16,1 34 0,35-16-16,0-1 15,18 0-15,17 18 0,0-17 16,18-1-16,0-18 0,18 1 15,52 0-15,-70-18 16,18 0-16,-36 0 16,-17 17-16,-1-17 15</inkml:trace>
  <inkml:trace contextRef="#ctx0" brushRef="#br0" timeOffset="71010.209">21255 4992 0,'-18'17'15,"18"1"-15,0 0 16,18-1-16,17 36 16,-17-17-16,52 16 15,-34-34 1,-1 0-16,18-1 0,17 1 16,-17-18-16,18-35 15,-36 17-15,0-35 16,-17 18-16,-18-36 15,0 36-15,-35-35 16,17 17-16,-52-18 16,17 53-16,-36-34 15,37 34 1,-1 0-16,-71 36 16,71 17-16,18 0 0,-18 54 15,18 52 1,52-88-1,36 35-15,-17-53 16,17 18-16,52 0 16,-34-18-16,52 18 15,-52-35-15,17-1 16,-35-17-16,-18 0 16,-17 0-16,17 0 15,-35-17-15,18 17 16</inkml:trace>
  <inkml:trace contextRef="#ctx0" brushRef="#br0" timeOffset="71749.6762">22119 5098 0,'0'-18'16,"0"36"-16,0-54 0,0 54 31,0 53-31,18-19 15,-18 37-15,0-36 16,0 52-16,-18-69 16,18-1-16,0 18 15,0-71 17,18-35-17,-1 36-15,1-36 16,0 35-16,-1 18 0,1 0 15,0 0-15,-1 0 16,-17 18-16,18 35 16,0-36-16,-18 19 15,0-19-15,17 1 0,-17 35 16,0-36-16,18 1 16</inkml:trace>
  <inkml:trace contextRef="#ctx0" brushRef="#br0" timeOffset="72094.0991">22472 5539 0,'0'0'15,"18"0"-15,-1 0 16,36-18-1,-35 0-15,-18 1 0,17-1 16,1-17-16,-18 17 16,-18-17-16,1 17 15,-36 18 1,35 0-16,-17 0 16,17 18-16,-17 35 15,17-18-15,36 36 16,0-36-16,35 0 15,0-17-15,-1-1 0,-16 1 16,52-18-16,-53 0 16,-17 0-16,-1 0 15</inkml:trace>
  <inkml:trace contextRef="#ctx0" brushRef="#br0" timeOffset="72604.9584">23389 5151 0,'18'0'15,"17"0"-15,36 0 16,-18 0-16,-18 0 16,0 0-16,0 0 0,1 17 15,-19-17 1,-17 18-16</inkml:trace>
  <inkml:trace contextRef="#ctx0" brushRef="#br0" timeOffset="73322.9138">24448 5098 0,'-18'35'16,"36"-17"-16,-1-18 0,36 17 15,-18-17-15,71 0 16,-53-17-16,-18 17 16,18-36-16,-17 19 15,16-36-15,-34 17 0,0-16 16,-36 16-1,-35-34-15,18 52 16,-18-17-16,0 17 16,0 1-16,0 17 0,-53 17 15,71 1-15,-53 52 16,70-17-16,18-17 16,36 87-16,-1-70 15,71 35-15,-36-35 16,107 0-16,-107-35 15,18-1-15,-35-17 0,36 18 16,-54-18-16,0 0 16</inkml:trace>
  <inkml:trace contextRef="#ctx0" brushRef="#br0" timeOffset="73695.944">25418 5292 0,'0'-18'0,"0"36"0,0-54 16,-18 19-16,-17 17 15,17 0-15,0 0 0,-34 0 16,52 17 0,-18 1-16,18 0 15,18 35-15,17-36 16,0 19-16,0-19 16,1 1-16,-36-1 15,0 1 1,-18-18-1,-35 0-15,35 0 16,-17-18 0,18 18-16</inkml:trace>
  <inkml:trace contextRef="#ctx0" brushRef="#br0" timeOffset="74072.9462">25576 5027 0,'0'18'15,"18"35"1,0 0-16,-18 52 16,0-52-16,17 53 15,-17-71-15,0 1 16,-17-1-16,17 0 15,0-17-15,0-36 16,0-35 0,17 36-16,19-19 15,-36 19 1,17-1-16,1 18 16,-18 35-1,0-17-15,0 0 0,0 17 16,18 0-1,-18 1 1,17-36-16,1 0 16</inkml:trace>
  <inkml:trace contextRef="#ctx0" brushRef="#br0" timeOffset="74374.2487">25841 5539 0,'18'17'16,"-1"-17"-16,1 0 16,0 0-16,17-17 0,18-19 15,-18 1-15,0 0 16,-35 0-16,0 17 16,-17 0-16,-19 18 15,19 0-15,-19 0 0,-16 18 16,34 0-16,0 52 15,18-52-15,18 52 16,17-52 0,36 35-16,-18-36 15,17 1-15,-35-18 16,18 18-16,-35-18 16</inkml:trace>
  <inkml:trace contextRef="#ctx0" brushRef="#br0" timeOffset="78428.0651">21449 6509 0,'18'0'16,"-1"17"-1,18-17 1,-17 18-16,17-18 16,-17 0-16,17 0 0,-17 0 0,17-18 15,0-17-15,-17 17 16,0 1-16,-18-18 0,0-36 16,-18 36-1,0-1-15,1 1 0,-18-18 16,-18-17-16,17 34 15,-52 1 1,53 35-16,-18 0 0,18 35 0,-1 1 16,1 70-1,18-36-15,34 71 16,36-17-16,0-71 16,53 35-16,-53-53 15,17-17-15,-17-1 0,0 1 16,0 0-16,0-18 15,0 0-15,-18 0 16,-35-18-16</inkml:trace>
  <inkml:trace contextRef="#ctx0" brushRef="#br0" timeOffset="78950.9081">22102 6615 0,'0'0'0,"0"70"16,0-35-1,0 1-15,0-1 0,0 18 16,0-35-16,0 17 15,17-35-15,-17-18 16,0-17-16,0-18 16,18 18-16,-18-36 15,17 36-15,1 0 16,0 17-16,-1 36 16,-17-1-1,18 19-15,-18-1 16,0 0-16,0-17 0,0-1 15,0 1-15,0 0 16,18-18-16,-1 0 16,1-36-1,0 1-15,-1 17 16,1 1-16,-1-1 0,-17 1 16,36 17-16,-19 35 15,-17 0 1,0 18-1,0-18-15,18 18 16,0-35-16,-1-18 0,1 17 16,17-17-16</inkml:trace>
  <inkml:trace contextRef="#ctx0" brushRef="#br0" timeOffset="79252.2101">22613 6738 0,'-70'141'0,"140"-282"0,-88 141 0,1 0 0,-18 18 15,35-1-15,-18 19 16,18-19 0,0 1-16,0 0 15,18-18-15,-1 0 16,1 0-16,-1 0 0,1-18 16,0 0-16,-18 1 0,17-19 15,-17 19-15,0-19 16,0 54 15,18 0-15,-18 17-16,18-17 0,-1-1 0,19 1 15,-19-18-15,18 0 16,-17-18 0,-18-17-1</inkml:trace>
  <inkml:trace contextRef="#ctx0" brushRef="#br0" timeOffset="79445.7242">22737 6368 0,'0'0'0,"0"35"0,17 71 15,-17-53-15,18 53 16,-1-54-16,19 37 15,-19-54-15,-17-17 16,18 17-16,17-18 16</inkml:trace>
  <inkml:trace contextRef="#ctx0" brushRef="#br0" timeOffset="79707.4194">22931 6809 0,'35'0'0,"-70"0"0,87 0 15,-34 0 1,0 0-16,17-36 16,-17 19-16,-18-1 15,-18 0 1,0 18-16,1 18 16,-1 0-16,0-1 15,18 1-15,0 0 0,0 35 16,36-18-16,17-18 15,0 1-15,-18-18 16,18 0-16,-18 0 0,18-18 16,-35 1-16,-18-1 15</inkml:trace>
  <inkml:trace contextRef="#ctx0" brushRef="#br0" timeOffset="80246.2958">23865 6597 0,'0'0'16,"18"0"0,53 0-1,-18 0-15,-1 0 0,37 0 16,-1 0 0,-53 0-16,-17 0 15</inkml:trace>
  <inkml:trace contextRef="#ctx0" brushRef="#br0" timeOffset="80692.984">24677 6650 0,'17'0'16,"-34"0"-16,52-18 0,0 18 0,36-17 16,-53-1-16,17 0 15,0-17-15,-17 17 0,-1-17 16,1-18-1,-18 18-15,-18 0 16,-17 17-16,-35-17 16,34 35-16,-17 0 15,18 0-15,-18 17 0,18 19 16,0-1-16,17 53 16,18-53-16,53 71 15,0-70-15,53 16 16,-36-16-16,54-19 15,-71 1-15,0-18 0,-18 0 16,35 0-16,-52 0 16</inkml:trace>
  <inkml:trace contextRef="#ctx0" brushRef="#br0" timeOffset="81236.9661">25523 6615 0,'0'0'16,"0"-53"-16,0 17 0,-35 1 15,18 17 1,-19 18-16,19 0 15,-19 18-15,19 0 16,17 17-16,-18 0 0,18 1 16,0-1-16,0 18 0,18-18 0,17 53 15,-17-52-15,35 16 16,-53-34-16,17 17 16,-17-17-1,-17-18 1,-19-35-16,1 17 15,17 0-15,-17 1 16,35-18 0,18-1-1,17 19-15,18-1 16,-18 18 0</inkml:trace>
  <inkml:trace contextRef="#ctx0" brushRef="#br0" timeOffset="82203.7925">25629 6844 0,'36'-18'0,"-72"36"0,89-36 16,-35 1 0,0 17-16,-1-18 0,1 0 15,-1 18-15,-17-17 16,-17-1-16,-1 18 15,-35 0 1,36 0-16,17 18 0,-18-1 16,18 1-16,0 17 15,0-17-15,18 0 0,17 17 16,-17-18-16,34 1 16,-34-18-16,17 0 15,-17-18 1,-18 1-1,18 17 17,-1 35-17,1-35-15,0 18 16,-1-18-16,1 17 16,-1-17-16,-17-17 15,18-1-15,-18 0 16,0 1-16,18-1 15,-18 1-15,17 17 16,-17 17 0,18 1-16,0-1 15,-18 1-15,17 0 16,1-1-16,17-17 16,-17 0-1,17-17 1,-17 17-16,-18-18 0,17 0 15,1 18-15,-18-17 16,0-1-16,0 1 0,-18 17 31,18 17-31,0 1 16,0-1-16,0 19 16,18-36-16,0 17 15,-1-17-15,1 18 16,-18-36-16,18 18 15,-1-17-15,-17-1 16,0 0 0,0 1 15,18 17-31,0 0 16,-1 0-1,1-18 1,-1 1-16,1-1 15,-18 0-15,0 1 0,18-36 16,-18-18 0,0 36-16,-18-53 15,18 70-15,-18 0 16,18 1-16,-17 17 0,-1 35 16,18 0-16,0 54 15,0-37-15,18 37 16,-1-36-16,19 35 15,-19-53-15,19 18 16,-36-35 0,17-1-16</inkml:trace>
  <inkml:trace contextRef="#ctx0" brushRef="#br0" timeOffset="82532.1666">26652 6932 0,'18'0'0,"-36"0"0,54 0 16,17 0-16,-18-18 15,-18 1-15,19-1 16,-19 1-1,-34-1-15,-19 0 16,1 18-16,-18 0 16,36 18-16,17 0 0,-18-1 15,18 1-15,18 17 0,17 18 16,-17-35 0,17-1-16,0 1 0,-17-18 15,17 18-15,18-18 16,-35 0-16</inkml:trace>
  <inkml:trace contextRef="#ctx0" brushRef="#br0" timeOffset="83110.6149">22260 7197 0,'36'-18'15,"-72"36"-15,107-54 0,-54 36 16,19 0-16</inkml:trace>
  <inkml:trace contextRef="#ctx0" brushRef="#br0" timeOffset="83226.8518">22331 7408 0,'17'18'15,"-34"-36"-15,52 36 0,-17 0 16</inkml:trace>
  <inkml:trace contextRef="#ctx0" brushRef="#br0" timeOffset="83344.5241">22401 7549 0,'0'18'16,"0"-36"-16,0 54 0,18-36 15,0 0-15</inkml:trace>
  <inkml:trace contextRef="#ctx0" brushRef="#br0" timeOffset="83455.819">22472 7655 0,'0'18'16,"18"-18"0,-18 18-16</inkml:trace>
  <inkml:trace contextRef="#ctx0" brushRef="#br0" timeOffset="87799.124">20726 4833 0,'-18'-35'15,"18"17"-15,-18 18 0,18-17 16,-17-19-16,-1 36 15,1-17 1,-1-1-16,-35 18 16,35 18-16,-17-1 0,-18 71 15,35-52-15,-17 87 16,18-70-16,17 18 16,0-1-16,17-17 0,18 71 15,-17-71 1,35 52-16,-35-69 15,17 52-15,-35-53 16,0 36-16,0-36 16,0-17-16,0 17 0,-18-18 15,-17 19 1,35-19-16,-35 19 16,35-19-16,-18-17 15,36 18-15,-18 0 16,35-1-1,-17 1-15,17 17 16,-17 0-16,17 1 16,-35-19-16,0 36 15,0-17-15,-18-19 16,18 36-16,0-18 16,18 18-1,0-17-15,17-19 0,53 18 16,-53-35-16,36 18 15,-54-18-15,-17 18 16</inkml:trace>
  <inkml:trace contextRef="#ctx0" brushRef="#br0" timeOffset="88426.5432">20285 6068 0,'0'0'0,"-18"0"0,0 17 16,1-17-16,-1 18 0,1 17 16,-19-17-16,19 17 0,-1 1 15,-17 52-15,17-18 16,0 54-16,1-54 15,-1 1-15,18-1 16,0 1-16,0 88 16,18-106-16,35 88 15,-18-88-15,53 70 16,-35-70-16,53 88 16,-53-70-16,53 70 15,-36-71-15,54 72 16,-54-72-16,1-17 15,-1 0-15,1 0 0,70 35 16,-70-53-16,-1 1 16,-17-19-16,0 1 0,18 17 15,-19-35 1,1 0-16,-17 0 16,17-18-16,-36 1 15,18 17-15,-17 17 16,-18 1-1,0 0-15,-18-1 16</inkml:trace>
  <inkml:trace contextRef="#ctx0" brushRef="#br0" timeOffset="89228.4305">21661 8079 0,'0'0'0,"0"-18"15,-18 0-15,18 36 16,35 53 0,-17-36-16,52 53 15,-17-53 1,53 36-16,-53-36 16,18 0-16,17 18 15,-53-17-15,0 17 16,-35-36-16,-53 36 15,18-18-15,-71 18 16,53-35 0,1 0-16,16-1 0,-34 1 15,52-18-15,36 0 16,-1 0-16</inkml:trace>
  <inkml:trace contextRef="#ctx0" brushRef="#br0" timeOffset="89861.9364">22754 8484 0,'-53'-35'15,"36"35"-15,-19-18 0,19 18 0,-19 18 16,1 17-1,18-17-15,-19 35 16,36-18-16,0 0 16,0 1-16,18-19 0,0 1 15,34 0-15,-16-18 0,17 0 16,-18-36-16,18-17 16,-36 18-1,-17 0-15,18 17 16,-18-17-16,-18 17 0,1 1 15,-1 17-15,18 35 16,0 0-16,0 18 16,18-18-1,35 18-15,-36-17 16,54-1-16,-53-35 16,34 0-16,-34 0 15,0-18-15,-18-17 16,0-18-16,0 35 15,0-17-15,-18-35 16,18 52-16,0 0 16,0 1-16,0 34 15,18 36-15,-1 0 16,1-18-16,17 36 16,-17-36-16,17-17 15,-17 0-15,0-1 0,17-17 16,-18-17-16,1-19 15,-18 1-15,0 0 16,0-1-16,-18 1 0,1-35 16,17 52-1,-18-35-15,18 35 16,18 18-16,-18 18 16</inkml:trace>
  <inkml:trace contextRef="#ctx0" brushRef="#br0" timeOffset="91070.2967">23372 8661 0,'35'-18'16,"0"-17"-1,0 17-15,1-35 16,-19 36-16,-17-19 15,-17 19-15,-19 17 16,19 0-16,-1 0 16,0 0-16,1 17 15,-18 19-15,35-19 16,0 36-16,17-35 16,1-1-16,17 19 15,-17-19-15,35 19 16,-36-36-16,1 0 15,0 0-15,-1-18 16,-17 0 0,0-17-1,18 17-15,-18 1 16,17-1-16,1 1 16,0 17-16,17-18 15,-17 18-15,52-18 16,-34 18-16,-19 0 0,1-17 15,17 17-15,-35-18 16,0 36 0,-35 17-1,35-17-15,-18-1 0,18 54 16,0-36 0,35-17-1,18-18 1,-17 0-16,-1 0 15,0-36 1,-17 19-16,-18-1 0,0 0 16,0 1-16,-18-1 0,1 1 15,-1-1 1,0 18-16,18 18 16,0-1-16,-17-17 0,34 35 15,1-35-15,17 18 16,0-18-16,18 0 15,-17-18-15,17 1 16,-36-1 0,18 1-16,-35-1 15,18-17-15,-18 17 16,-18 0-16,1 18 16,-1 18-1,18 0-15,0 35 16,0-36-16,18 36 15,-1-53-15,19 35 16,-19-35-16,1 18 16,17-18-16,-17 18 15,0-1 1,-1 1-16,-17 17 0,0 18 16,0-35-16,0 17 15,0 0-15,-17-17 0,-19 35 16,19-53-16,-1 17 15,-17 1-15,-18-18 16,35 0-16,-17-35 16,17 17-16,36-52 15,0 34-15,17-17 16,0 18-16,0 0 0,18 0 16,36-36-1,-37 53-15,-16 1 16,17-1-16,-36 1 0,1-1 15,0 18-15,-36-35 16,0 35-16,1 0 0,-54-18 16,36 18-1,17 0-15,1 0 0,-1 18 16,18 17-16,18-17 16,70 17-16,18 0 15,-54-17-15,1-1 16,-17-17-16,52 0 15,-53 0-15,-17 0 16,-36 0 0</inkml:trace>
  <inkml:trace contextRef="#ctx0" brushRef="#br0" timeOffset="96425.3181">2963 9225 0,'36'0'16,"-19"0"-16,1 0 15,35 0 1,0-17-16,0 17 15,-18 0-15,0 0 16,-17 0-16,17 0 0,36 0 16,-36-18-16,-17 18 15,17 0-15,0 0 0,0 0 16,1 0-16,-19 0 16,54 18-16,-36-18 15,36 0-15,-36 0 16,18 0-16,-18 0 0,18 0 15,35-18 1,-35 18-16,53-18 16,-53 18-16,70-17 15,-70 17-15,18 0 0,70-18 16,18 0 0,-53 18-16,70-35 15,-88 17-15,106 1 16,-106-1-16,106 18 15,-105-18-15,-1 18 16,18 0-16,-18 0 0,124-17 16,-107 17-16,107 0 15,-106 0-15,141 0 16,-124 0 0,124 0-16,-123 0 15,123-18-15,-106 18 16,141 0-16,-159 18 15,160-18-15,-160 0 16,177 0 0,-159 17-16,18-17 15,0 0-15,-1 0 0,1 0 0,176 0 16,-158 0-16,175 0 16,-193 0-16,18 0 15,17 0-15,-18 0 16,177 0-16,-194 0 15,193-17-15,-193 17 16,176 0-16,-158 0 16,140 0-1,-158 0-15,0 0 0,140 0 16,1-18 0,-159 18-16,124-17 15,-142-1-15,89 18 16,-106 0-16,70 0 15,-105 0-15,-1 0 16,1 0-16,52 0 16,-52 0-16,53 0 15,-72 0-15,-16 0 16,17 0-16,-18 0 0,0 0 16,-17-18-16,-1 18 15,-34 0 1,-1 18-1,1-18-15,-1 0 16,18-18-16</inkml:trace>
  <inkml:trace contextRef="#ctx0" brushRef="#br0" timeOffset="96808.3397">15681 8696 0,'0'0'0,"53"0"0,-35 0 16,70 0-16,-53 18 15,18-18-15,35 17 16,-35 1 0,-18 0-16,1 17 15,-19-35-15,-17 17 0,18 19 16,-18-19 0,-53 19-16,35-1 15,-52 0 1,34-17-16,-16 35 0,34-18 15,-35 18 1,53-18-16,-18 1 16</inkml:trace>
  <inkml:trace contextRef="#ctx0" brushRef="#br0" timeOffset="98866.5853">16387 8467 0,'-18'-18'0,"18"0"16,0 36-1,35 70 1,-17-17-16,17 88 16,-17-71-16,35 70 15,-36-87-15,1 17 16,0-52-16,-18-1 15,0-18-15,-18-34 32,0-54-32,18 36 15,18-53-15,0 52 16,34-16-16,-16 34 16,34 18-1,-34 0-15,-1 18 16,-17-1-16,-1 18 0,-17 1 15,0-1-15,0 0 0,-35 36 16,17-53-16,-52 17 16,52-35-16,-17 0 15,-1 0-15,19 0 0,-1-18 16,18-17-16,0 0 16,18 17-16</inkml:trace>
  <inkml:trace contextRef="#ctx0" brushRef="#br0" timeOffset="99026.8279">17004 9049 0,'0'0'16,"18"53"-16,-18-36 0,17 36 16,1-35-1,-1 35-15,1-36 16</inkml:trace>
  <inkml:trace contextRef="#ctx0" brushRef="#br0" timeOffset="99166.7062">17004 8855 0,'0'0'16,"0"-18"-16,0 36 15,18-18 1</inkml:trace>
  <inkml:trace contextRef="#ctx0" brushRef="#br0" timeOffset="99583.5099">17357 9084 0,'0'0'16,"0"-35"-16,-18 35 0,0-18 16,1 18-16,-1 0 0,-17 0 15,0 53 1,17-35-16,18 35 15,0-36-15,0 19 16,18-36-16,-1 17 0,1 1 16,17-18-16,-17 0 0,17 0 15,0-18-15,-17 18 16,0-35-16,-18 17 16,0-17-1,0 17-15,0 1 16,0 34 15,17 19-31,1-19 16,0 19-1,-1-19-15</inkml:trace>
  <inkml:trace contextRef="#ctx0" brushRef="#br0" timeOffset="99865.7601">17709 8978 0,'-52'0'0,"104"0"0,-122 0 16,52 0-16,1 18 0,-1 17 16,18-17-1,0 17-15,18 18 0,-1-18 16,36 1-16,-18-19 15,36 18-15,-36-17 16,-17-18-16,0 18 16,-18 17-16,-18-17 0,-17-1 15,-54 1 1,37 0-16,-54 17 16,53-18-16</inkml:trace>
  <inkml:trace contextRef="#ctx0" brushRef="#br0" timeOffset="106129.5551">8784 3528 0,'0'-18'15,"0"36"32,18-1-31,-18 1-1,17 17 1,-17-17-16,0 0 16,0-1-16,18 19 0,-18-1 0,0-18 15,0 19-15,18-19 16,-18 54-16,17-53 16,-17 52-16,0-35 15,0 1-15,0-1 0,18 0 16,-18 36-16,0-36 15,0 36 1,0-36-16,-18 18 16,18-18-16,0 0 0,0 54 15,0-54-15,0 0 16,0 36-16,0-54 0,0 54 16,0-53-16,0 34 15,0-16 1,0 17-16,0-18 15,0 18-15,0-18 16,-17 36-16,17-36 16,0 35-1,0-34-15,0 17 0,0 17 16,0-17-16,0 0 16,0-18-16,0 18 0,0 0 15,-18 53-15,18-71 16,0 71-16,0-71 15,0 71 1,0-70-16,0 69 16,0-69-16,18 52 15,-18-35-15,0 17 16,0-17-16,0 18 16,0-18-16,0 35 15,0-53-15,0 53 16,0-35-16,0 35 15,0-52-15,0 52 16,0-35-16,0 17 16,0-17-16,0-17 15,17 34 1,-17-17-16,0-18 0,0 36 16,0-18-16,18 35 15,-18-53-15,0 53 16,0-35-16,0 36 15,-18-36 1,18-18-16,0 0 16,0 18-16,0-18 0,0 53 15,0-35-15,0 36 16,0-37-16,0 37 16,0-54-16,0 53 15,0-35-15,0 35 16,0-35-16,0 53 15,-17-71-15,17 18 16,17 0-16,-17 0 0,0 53 16,0-71-1,0 53-15,0-35 16,0 35-16,18-52 16,-18 34-16,18-34 15,-18 52-15,17-53 16,-17 53-1,0-35-15,0 35 16,18-52-16,-18 52 16,0-35-16,0 35 15,0-53-15,0 18 16,0-18-16,0 1 0,0 52 16,0-35-16,18 35 15,-18-35-15,0-18 16,0 18-16,0 0 0,0 35 15,0-35-15,17 53 16,-17-53-16,-17 53 16,17-53-1,-18 70-15,18-70 16,-18 70-16,18-52 16,-17-18-16,17 18 0,-18-19 15,0 54-15,18-53 16,-17 71-1,17-71-15,-18 17 16,18-17-16,0 18 0,-18-18 16,18-1-16,0 19 0,0 35 15,0-53-15,-17 53 16,17-54-16,0 1 16,0 0-16,0 0 0,-18 53 15,18-53-15,0 70 16,0-70-16,-17 0 15,17 0-15,0-18 0,0 18 16,17 0-16,-17-17 0,0 17 16,0-1-16,18-16 15,-18 70-15,0-54 16,17 1-16,-17 0 0,18 18 16,0 35-16,-18-53 15,0 35 1,17-53-16,-17 36 15,0-36-15,-17 35 16,17-17-16,0-17 16,-18 17-16,18-18 0,0 71 15,0-71-15,0 71 16,18-53-16,-1 17 16,-17-34-16,18 34 15,-18-35-15,18 36 16,-18-36-16,17 36 15,-17-18-15,18 35 16,0-53-16,-1 53 16,-17-52-1,18 17-15,-1-36 16,-17 1-16,0-1 0,0-34 16,0-1-1</inkml:trace>
  <inkml:trace contextRef="#ctx0" brushRef="#br0" timeOffset="106496.53">8661 3845 0,'0'0'0,"0"-17"15</inkml:trace>
  <inkml:trace contextRef="#ctx0" brushRef="#br0" timeOffset="106945.8878">8449 3898 0,'-18'18'0,"36"-36"0,-53 53 16,52-52-1,19-36 1,-19 18-16,19-1 15,-19 1-15,19 0 0,16-36 16,-16 36 0,-1-36-16,-17 36 15,-1 0-15,1 17 16,-18 1 0,18 34-16,-18 1 15,35 35-15,-18-18 16,1-17-16,17 17 0,-17 0 15,17-17-15,18 35 16,-18-36-16,36 19 16,-53-19-16</inkml:trace>
  <inkml:trace contextRef="#ctx0" brushRef="#br0" timeOffset="112629.5857">7144 2805 0,'0'0'0,"17"0"16,1 53-16,0-18 15,-1 35-15,-17-34 16,0-1-16,0 0 16,0-17-16,18-18 15,-18-18 1,-18-52-16,18 34 16,0-34-16,0 35 15,18-36 1,0 53-16,-18 1 0,17 17 15,1 0-15,0 53 16,-1-18-16,18 35 16,-17-34-16,0 17 15,-1-18-15,-17-17 16,18-1-16,0 1 0,-1-18 16,1 0-1,-18-35-15</inkml:trace>
  <inkml:trace contextRef="#ctx0" brushRef="#br0" timeOffset="112863.7085">7514 2893 0,'-17'70'16,"17"-52"-16,17 17 0,1 1 16,-1-36-16,36 0 15,-17 0-15,-19-18 16,19-17-1,-19-1-15,-34-17 16,17 18-16,-53-18 16,35 36-16,-35-1 15,35 18-15,-17 0 16</inkml:trace>
  <inkml:trace contextRef="#ctx0" brushRef="#br0" timeOffset="113125.4057">7814 2946 0,'35'35'15,"-70"-70"-15,70 88 0,-35-36 16,0-34-16,0-19 16,-17 19-16,-1-36 15,18 18-15,0-36 16,0 53-16,0-17 15,18 35 1,-1 0-16,1 18 16,0 35-16,-18-36 15,17 54-15,1-54 16,-18 19-16,18-19 0,-1 19 16</inkml:trace>
  <inkml:trace contextRef="#ctx0" brushRef="#br0" timeOffset="113286.833">8114 2840 0,'18'0'31,"-1"-18"-15,1 18-16,-1 0 0,19 0 15</inkml:trace>
  <inkml:trace contextRef="#ctx0" brushRef="#br0" timeOffset="113698.1367">8414 2417 0,'-18'70'0,"36"-140"0,-36 193 16,36-35-16,-1-35 15,19 35 1,-19-35-16,-17-35 0,18 17 15,0 0-15,-1-35 16,1-17 0,0-18-16,17-1 15,-18 19 1,19-1-16,-19 18 0,19 0 16,-19 0-16,1 18 15,-18-1-15,-18 1 16,-17 17-16,17-17 15,-17-18-15,-18 17 16,36 1-16,-1-18 16,18-18-16</inkml:trace>
  <inkml:trace contextRef="#ctx0" brushRef="#br0" timeOffset="113837.5554">8872 2787 0,'0'0'16,"0"35"-16,18-17 0,-18 17 16,0 0-16,18-17 15</inkml:trace>
  <inkml:trace contextRef="#ctx0" brushRef="#br0" timeOffset="113964.8928">8837 2646 0,'0'0'0,"18"0"0,-1 17 15</inkml:trace>
  <inkml:trace contextRef="#ctx0" brushRef="#br0" timeOffset="114454.1942">9137 2752 0,'-18'17'15,"1"1"-15,-1 35 0,18-35 16,0 34 0,0-34-16,18 0 0,-1-1 15,1-17-15,0 0 0,-1 0 16,19-17-16,-36-1 15,0 0-15,0 1 16,0-36-16,0 35 0,-18-17 16,0 17-1,1 1-15,17 34 32,17 19-32,1-19 15,17 19 1,-17-19-16,17 1 15,-17-18-15,-1 0 16,1-18-16,0 1 16,-1 17-16,1 0 15,0 0-15,-1 0 16,1 17-16,17 18 16,-35 1-16,18-19 0,-18 1 15,-18 0 1,0-18-16,1 17 0,-18-17 15,-1 0-15,19-17 16,-19 17-16,19-18 0,-1 18 16,0-18-16,1 18 0</inkml:trace>
  <inkml:trace contextRef="#ctx0" brushRef="#br0" timeOffset="115555.2967">10319 2752 0,'-36'-18'0,"72"36"0,-89-36 16,0 18-16,18 18 16,17-1-16,-17 19 0,-1 34 15,36-35 1,0 1-16,0-1 0,18 18 16,17-35-16,-17-1 15,17-17-15,1 0 0,-1-17 16,35-36-16,-34 35 15,-19-35-15,1 18 16,-18-71-16,0 71 16,-35-71-16,17 53 15,-53-71 1,36 89-16,0-18 0,-18 0 16,18 36-16,17-1 15,0 36-15,18 17 16,0 0-16,0 18 15,18 0-15,17 18 0,36 17 16,-36-35-16,36 17 16,-36-52-16,-17 0 15,17-1-15,-17 1 0,-1-18 16,1 0-16,0 0 16,-1 0-1,1 53 1,-18-36-16,17 19 15,1-19-15,0 1 0,-1-18 16,-17 18-16,18-18 0,-18-18 31,0-35-31,-18 18 16,-17-36-16,35 54 16,-18-54-1,1 36-15,17-1 0,0 19 16,0-18-16,17 35 15,1 0-15,0 0 16,-18 17-16</inkml:trace>
  <inkml:trace contextRef="#ctx0" brushRef="#br0" timeOffset="116311.239">10777 2910 0,'18'18'15,"-18"-36"1,-18 1 0,1-1-16,17 1 15,-18-1-15,0 0 0,18-17 16,0 17-16,-17 1 0,17-1 16,0 0-16,0 1 0,17 17 15,1 0-15,0 17 16,-1 19-1,1-19-15,-18 1 0,35 0 16,-17-1-16,0-17 16,-1 0-1,1 0-15,-1-17 0,1-1 16,-18 0 0,18 1-16,-18-1 15,0 0-15,0 1 16,-18 17-16,0 0 15,1 0-15,-18 0 16,35 17-16,0 1 16,0 0-16,0 17 15,17-17-15,1-1 16,17-17-16,-17 18 0,17-18 0,-17 0 16,35 0-1,-18-18-15,-17 1 16,-1-1-16,-17 0 15,-17 18-15,-19-17 16,1 17 0,35 17-16,-18 1 0,18 17 15,0-17-15,36 0 16,-1-1-16,-17-17 16,52 0-16,1 0 15,-54-17 1,1-1-16,-18 0 0,0-17 15,-18 17 1,1 1-16,-1 17 0,0-36 16,1 19-1,34 17 1,19 0-16,17 17 16,-36-17-16,18 0 15,36 0-15,-36-17 16,1 17-16,-19-18 15,1 18-15,-18-18 0,17 1 16,-34 17-16,-1-18 16</inkml:trace>
  <inkml:trace contextRef="#ctx0" brushRef="#br0" timeOffset="116461.1376">11395 2522 0,'0'0'16,"0"53"-16,0-17 15,17-1-15,1 35 16,17-17-16,-17-17 16,0-1-16,-1-35 15,1 0-15</inkml:trace>
  <inkml:trace contextRef="#ctx0" brushRef="#br0" timeOffset="116573.4362">11571 2752 0,'0'0'0,"18"17"0,-18 36 16,0-17-16,35-1 16</inkml:trace>
  <inkml:trace contextRef="#ctx0" brushRef="#br0" timeOffset="116701.2761">11659 2611 0,'-17'-18'16,"34"36"-16,-34-54 0,34 36 16</inkml:trace>
  <inkml:trace contextRef="#ctx0" brushRef="#br0" timeOffset="117123.3996">11836 2787 0,'0'0'16,"0"18"-16,0-1 0,0 1 16,0 0-16,17-18 15,1-18 1,-18 0 0,0 1-16,-18-19 15,18 19-15,0-19 16,0 19-1,18 34 1,0 1 0,-1 0-16,1-1 15,0 19 1,-1-19-16,1 1 16,-1 0-16,-17-36 15,0 0 1,0 1-16,18-1 15,17-17 1,-17 35-16,35 0 16,-35 0-16,-1 0 0,1 0 15,-1 17-15,1 1 16,-18 0-16,0-1 16</inkml:trace>
  <inkml:trace contextRef="#ctx0" brushRef="#br0" timeOffset="119819.9392">16087 9596 0,'-18'-18'0,"0"-17"16,1 35 0,-36 0-16,35 17 15,-17 1-15,17 0 16,1 34-16,17 1 0,0 53 16,17-53-16,19 0 15,-19 0-15,18 0 0,18 17 16,-17-52-16,34 35 15,-52-53-15,17 18 16,-17-18-16,-1 0 0,1 0 16,-18-18-16</inkml:trace>
  <inkml:trace contextRef="#ctx0" brushRef="#br0" timeOffset="120198.9474">16510 9666 0,'0'0'15,"0"18"1,0 35 0,18-18-16,-18 36 15,17-54-15,1 54 16,-18-54-16,18 36 15,-18-35-15,17 0 16,-17-1 0</inkml:trace>
  <inkml:trace contextRef="#ctx0" brushRef="#br0" timeOffset="120677.869">16845 9772 0,'0'18'0,"0"-1"16,18 36-1,-1 0 1,1-35-16,0-1 0,-18 19 16,17-19-1,-17 1-15,18-18 0,-18-18 31,0-17-31,-18 17 16</inkml:trace>
  <inkml:trace contextRef="#ctx0" brushRef="#br0" timeOffset="120954.4132">16880 9684 0,'0'-36'0,"0"72"0,18-72 31,17 36-31,-17 0 16,53 36-16,-36-1 16,0-17-16,36 35 15,-36-36-15,0 19 16,-17-19-16,-18 36 16,0-18-16,-35 1 15,-1-19-15,1 1 0,0 0 16,-53-18-16,52 17 15,1-34 1,53-1 0,-1 0-16,1 18 0,17-17 15</inkml:trace>
  <inkml:trace contextRef="#ctx0" brushRef="#br0" timeOffset="121266.2426">17233 9578 0,'0'35'15,"18"-17"-15,52 35 16,-34-18-16,34 36 16,-34-36-16,34 18 15,-52 0-15,-18 35 16,-18-35-16,0 0 16,-17 0-16,0 0 0,-53 52 15,17-52-15,18-17 16</inkml:trace>
  <inkml:trace contextRef="#ctx0" brushRef="#br0" timeOffset="122957.0345">13141 2381 0,'0'0'16,"0"-53"-16,-18 36 0,18-1 15,-17 18-15,-1-18 0,18 36 16,-35 17-16,17 18 16,1 0-16,17 18 0,0-18 15,17 17 1,1-17-16,-18 0 0,53 53 15,-18-53-15,0-18 16,-17 0-16,17-17 0,0 0 0,36 17 16,-53-35-16,17-18 15</inkml:trace>
  <inkml:trace contextRef="#ctx0" brushRef="#br0" timeOffset="123263.35">13388 2434 0,'35'-17'0,"0"17"16,18 35-1,-17-18-15,34 36 16,-52-17-16,0-1 15,-18 0-15,0 18 0,0 18 16,-18-36-16,-35 36 16,35-54-16,1 18 15,34-35 1,36 0 0,-35 0-16,17-17 0,0 17 15,-17 0-15,17 0 0</inkml:trace>
  <inkml:trace contextRef="#ctx0" brushRef="#br0" timeOffset="125343.0888">14111 2417 0,'0'-36'15,"-18"19"1,1-1-16,-1 0 0,-17-17 15,17 17-15,-52 18 16,52 0-16,-17 0 16,17 18-16,-17 0 0,17 35 15,1-36 1,17 19-16,0-1 0,17 0 0,1-17 16,0 17-16,-1-17 15,18-1-15,1 1 0,-1-18 16,18 0-16,-35 0 15,17 0-15,-18-18 0,1-17 16,-18 17 0,0-17-16,0 17 0,0-17 15,-18 0-15,1 17 16,17 1-16,-18 17 16,18 17-1,0 54 1,18-36-16,-1 0 0,1 36 15,0-36-15,17 36 16,-17-54-16,-1 36 16,1-35-16,0 0 15</inkml:trace>
  <inkml:trace contextRef="#ctx0" brushRef="#br0" timeOffset="125781.808">14446 2381 0,'0'0'15,"-35"-17"-15,17 17 0,-17 0 0,0 17 16,17 1-1,1 35-15,17-18 16,0-17-16,0 35 16,35-18-1,-18-35-15,1 18 0,17-18 16,-17 0-16,17-18 16,-17 0-16,0 1 0,-18-36 15,0 35-15,0-17 16,0 17-16,0 1 15,0-1-15,0 0 0,0 1 16,0 34 0,17 19-1,-17-1-15,18 53 16,-1-53-16,1 36 16,0-18-16,-1-36 0,1 19 15,-18-1-15,18-17 16,-1-1-16,-17 1 15</inkml:trace>
  <inkml:trace contextRef="#ctx0" brushRef="#br0" timeOffset="126044.0918">14834 2434 0,'0'88'16,"0"-176"-16,18 212 0,-18-54 16,0-35-16,18 18 15,-1-35-15,1 17 16,-18-17-16,18-18 15,-18-18 1</inkml:trace>
  <inkml:trace contextRef="#ctx0" brushRef="#br0" timeOffset="126316.3146">14905 2311 0,'35'0'16,"-70"0"-16,88 0 0,17 35 16,-34-17-16,-1 17 0,-17-17 15,17 17-15,0 0 0,0 36 16,-35-36-16,0-17 16,-17 34-1,-1-34-15,-35 0 16,36-1-16,-36-17 15,35 0-15,0 0 0,1-17 16,34-1 0</inkml:trace>
  <inkml:trace contextRef="#ctx0" brushRef="#br0" timeOffset="126683.2913">15258 2134 0,'0'0'15,"17"0"-15,19 0 16,-19 18 0,54 17-16,-1 36 15,-34-36-15,-1 18 16,-17 0-16,17 53 16,-18-36-16,-17-17 0,0 0 15,0 0-15,-35 35 16,18-52-16,-36 16 15,17-16-15,1-19 16,0 1-16,-1 0 16</inkml:trace>
  <inkml:trace contextRef="#ctx0" brushRef="#br0" timeOffset="127155.4001">14958 2293 0,'17'0'0,"1"-18"15,-18 1 1,18-1 0,-36 1-1,-17 17 1,0 0-16,17 0 16,-17 0-16,17 17 15,-17-17-15,35 18 16,-36-1-16</inkml:trace>
  <inkml:trace contextRef="#ctx0" brushRef="#br0" timeOffset="127434.7086">14870 2663 0,'0'0'15,"17"18"-15,36-18 16,-18-18-1,1 18-15,52-17 16,-53-1-16,-17 18 0</inkml:trace>
  <inkml:trace contextRef="#ctx0" brushRef="#br0" timeOffset="136899.6678">22472 9084 0,'-18'18'16,"36"-36"-16,-18 36 31,18-1-31,35-17 16,-18 0-16,106-17 15,-53 17-15,141-36 16,-87 19-16,175-1 16,-141 18-16,-17 0 15,18 0-15,-1 0 0,-17 0 16,105 0 0,-158 0-16,53 18 15,-89-18-15,1 0 16,-53 0-16</inkml:trace>
  <inkml:trace contextRef="#ctx0" brushRef="#br0" timeOffset="226557.4991">21290 12383 0,'0'17'46,"53"-17"-30,-18 18-16,36-1 16,-18-17-1,17 18-15,-17-18 0,106 0 16,35-35 0,-88 17-16,0 1 0,17-1 15,142-17 1,-124 17-16,18 0 0,-18 1 15,159-19-15,-1 36 16,-140 0-16,-18 0 16,106 36-16,-141-19 15,-18 19-15,18-19 16,159 54-16,-159-71 16,70 17-1,-88-17-15,0 0 0,1-17 16,-1-1-16,-18 18 0,-17-35 15,18 17-15,-71 1 16,0-1 0</inkml:trace>
  <inkml:trace contextRef="#ctx0" brushRef="#br0" timeOffset="239480.6026">9772 4904 0,'0'17'16,"0"-34"30,18 17-30,-36 0 62,0 0-62,-17 0-1,17 0-15,-17 17 16,0-17-16,-53 18 16,52-18-16,-69 0 15,69 0-15,-70 0 16,71 0-16,-53 0 16,53 18-16,-1-18 15,-17 0-15,36 17 16,-18-17-16,-1 18 15,19-18-15</inkml:trace>
  <inkml:trace contextRef="#ctx0" brushRef="#br0" timeOffset="239881.1681">9066 4710 0,'-17'0'31,"-1"0"-31,-17 17 16,17 1-16,1-18 16,-1 18-16,0-1 0,-17 1 15,17-1-15,18 1 16,0 0-16,0-1 15,18 1 1,0 0-16,-1-1 16,36 36-16,-35-35 15,-1 17-15,1-17 0,0 17 16,-1-17-16,-17 17 16,18 0-16,-18-17 15,0-1-15</inkml:trace>
  <inkml:trace contextRef="#ctx0" brushRef="#br0" timeOffset="240704.1266">8767 4798 0,'0'0'0,"-18"0"0,0 0 15,-17 17 1,0 19-16,17-19 16,-17 19-16,35-1 15,0-17-15,0 17 0,0-18 16,17 1-16,1-18 0,17 18 15,1-18-15,-19 0 0,54-36 16,-36 19 0,0-18-16,1 17 0,-19-17 15,-17 17-15,0-35 16,0 18-16,-35 0 16,0 35-16,-18-18 15,35 18-15,1 0 0,-19 35 16,19-17-1,17 52-15,0-52 16,35 35-16,-17-53 16,52 35-16,-52-35 15,17 0 1,-17-17-16,-1-1 0,-17 0 16,0 1-16,0-36 15,-17 35-15,-36-35 16,35 53-16,-35-17 15,18 17-15,17 17 16,1 1-16,-1-1 0,18 36 16,18-35-16,17 17 15,-17-17-15,17 0 16,-18-18-16,1 0 0,0 0 16,-1-18-1,-17 0-15,-17-17 16,-1 17-16,-35 1 15,36-1-15,-19 18 16,1 18-16,17-1 16,18 19-16,0-19 15,18 19-15,0-19 16,35 1 0,-36-18-16,1 0 15,-36-18 1,-17-17-1,17 35-15,-17-35 16,17 35-16,1 0 16,17 17-1</inkml:trace>
  <inkml:trace contextRef="#ctx0" brushRef="#br0" timeOffset="241705.1325">6615 6932 0,'17'0'47,"1"18"-47,0-18 16,17 0-16,0 0 15,36 0-15,-18 0 0,-18 0 16,71 0 0,-53 0-16,88 17 15,-71-17-15,71 18 16,-52-18-16,69 0 16,-70 0-16,1 0 15,52 0-15,-71 0 16,1 0-16,-1 0 0,1 0 15,35 0-15,-53 0 16,35 0-16,-53 0 16,1 0-16,-19 0 15,36 18-15,-35-18 16,35 0-16,-36 0 16,19 17-16,-1-17 15,18 0-15,-36 18 16,1-18-16,0 0 15,-1 0-15,1 0 0,0 0 16,-18-18 0,0 1-16</inkml:trace>
  <inkml:trace contextRef="#ctx0" brushRef="#br0" timeOffset="242183.6806">8573 6756 0,'0'0'16,"-36"0"-16,19 0 0,17 17 16,0 1-1,35 0 1,-17-1-16,-1 1 0,36 0 15,-18-1-15,1 1 0,17-1 16,35 19-16,-53-19 16,36 19-1,-54-19-15,-34 1 16,-1 0-16,-17-1 16,-36 1-16,36-1 15,0 1-15,-18-18 16,35 18-16,0-18 15,36 0 1,0 0 0</inkml:trace>
  <inkml:trace contextRef="#ctx0" brushRef="#br0" timeOffset="243340.1123">8890 6862 0,'-18'-18'15,"36"36"-15,-53-54 0,17 36 16,0 0-16,1 0 15,-1 18-15,1 0 0,17 17 16,-18-18-16,18 19 0,0 17 16,18-18-16,17 18 15,-18-36-15,19-17 16,-19 0-16,36 0 16,-17-17-16,-19-1 15,1 1-15,-1-1 0,-17-17 16,0-1-16,-17 19 0,-1-19 15,-35 1-15,18 18 16,-53-1 0,53 18-16,-1 18 15,1-1-15,17 1 0,1 17 0,17 18 16,0-18-16,35 18 16,0-35-16,53-1 15,-52-17-15,34 0 16,-34-17-1,-19-1-15,1 1 0,-18-1 16,0 0-16,0 1 0,-35-36 16,-1 35-16,-34-17 15,34 17-15,-34 1 16,52 17-16,-35 35 16,53-18-1,0 19-15,0-19 16,53 36-16,-17-53 15,34 18-15,-35 0 16,36-36-16,-36 18 16,-17-18-1,-1 1-15,-17-1 16,0 0-16,-17 1 0,-1-1 16,-35 0-16,18 18 0,-18 0 15,18 18-15,0 17 16,35-17-1,0 0-15,17-1 16,18 1-16,1-18 16,17 0-16,-36-18 15,19 1 1,-19-1-16,1-17 16,-18 17-16,-18-35 15,18 36-15,-53-36 16,36 35-16,-1 18 0,0 0 15,-35 35-15,36 1 16,17 34 0,0-35-16,17 36 15,1-53-15,17 17 16,-17-35-16,17 17 16,-35-34-16,36-1 15,-36 1-15,0-36 16,0 17-16,-18 19 15,0-19-15,1 19 0,-36-36 16,35 53-16,-17-18 16,17 36-16,1 17 15,17 0-15,35 36 16,-18-53 0,36 17-16,-17-17 15,-1-1-15,-17-17 16,-18-17-16,0-1 15,-36-17 1,19 17-16,-1-17 16,-35-1-16,35 19 15,1 17-15,-1 0 0</inkml:trace>
  <inkml:trace contextRef="#ctx0" brushRef="#br0" timeOffset="250931.0408">14058 7779 0,'-35'0'16,"53"0"0,70 0-1,-18 0-15,107-18 16,-71 0-16,123 1 16,-106 17-16,18-18 15,-35 18-15,106-17 16,-124 17-16,-17 0 15,-18 0-15,-18 0 0,0 0 16,0 0-16,-17 0 0</inkml:trace>
  <inkml:trace contextRef="#ctx0" brushRef="#br0" timeOffset="251226.3284">15275 7355 0,'18'0'16,"0"0"-16,17 0 16,18 0-16,17 18 0,89 0 15,-71-1-15,106 36 16,-106-35 0,54 35-16,-89-18 15,-1-17-15,-16-1 0,-1 1 16,-35 0-16,0-1 0,-35 19 15,-1-19-15,-87 18 16,70-17-16,-18 0 16,19-1-16,-1 19 15,17-19-15,1 19 16,0-19-16,0 19 0</inkml:trace>
  <inkml:trace contextRef="#ctx0" brushRef="#br1" timeOffset="293459.4379">21572 16051 0,'18'-17'0,"-36"34"0,36-52 16,0-18-16,-18 36 15,0-19-15,-18 19 0,18-19 16,-18 19-16,-17-1 0,-35 18 16,34 0-1,-52 53-15,35-18 16,-17 71-16,52-71 15,0 71-15,18-70 16,18 34-16,17-52 16,53 17-1,-52-35-15,52-18 16,-53 1-16,0-54 16,-17 36-16,-18-36 15,0 36-15,-18-36 16,18 54-16,-17-1 0,17 36 15,35 52 1,-17 1 0,35 52-16,0-52 15,-18 0-15,0-1 0,0 71 16,-17-88-16,0 35 16,-36-52-1,-17 34-15,17-52 16,-52-18-16,34 0 15,-34-53-15,17 0 16,-18-35-16,54 35 16,-1-71-16,18 54 15</inkml:trace>
  <inkml:trace contextRef="#ctx0" brushRef="#br1" timeOffset="294442.0467">21890 16193 0,'0'35'0,"0"-70"0,0 105 0,18-35 16,-18-17-16,0 0 0,-18-18 31,18-36-31,-18 19 16,18-19-16,-17 1 15,-1-18-15,18 18 0,0 0 0,-18-1 16,36-34-16,0 52 15,35 1-15,-18 17 16,18 17-16,-18 1 16,18-1-1,-18 1-15,0-18 16,-35 18-16,18-18 0,-36 0 31,1 17-15,-1 1-1,18 0-15,-17 35 16,17-36-16,0 36 16,0-35-16,17-1 15,1-17-15,-1 18 16,1-18-16,0-18 0,17 1 16,-17-1-16,-1-52 15,-17 52-15,0-17 16,0 17-16,0 0 0,0 1 15,0-1-15,0 36 16,18 35 0,-18-18-1,18-17-15,-18 17 0,17-17 16,1 17-16,-18-18 16,17-17-16,-17-17 15,18-18 1,0 17-16,-18 0 15,17 1-15,1 17 16,17-18-16,-17 18 16,0 0-16,-1 0 0,19 0 15,-19 0-15,1 18 32,-18-1-32,0 1 15,0 0-15,0-1 16,17-17-16,-17 18 15,18-18-15,0 0 16,17 17-16,-17-17 16,35-17-1,-36-1-15,1-17 16,-1 0-16,-17-36 16,0 36-16,0-18 15,-17 0-15,-1 0 16,1-18-16,-19 1 0,1 17 15,0 0-15,-18-17 16,35 52-16,-35 36 16,53-1-16,-17 71 15,17-35-15,35 71 16,0-71-16,36 52 16,-18-69-16,-18 17 15,18-36-15,-18 19 0,36-19 16,-36 1-16,0-18 15,-17 0 1,-18-18 0,-18 1-16</inkml:trace>
  <inkml:trace contextRef="#ctx0" brushRef="#br1" timeOffset="294959.4678">22931 15998 0,'0'0'15,"17"18"-15,18 17 0,-35-17 16,18 0-16,0 17 15,-1-17-15,-17 17 16,0-17-16,-17-36 16,17-17-1,-18 17-15,18-35 16,18 35 0,17-35-16,-17 53 15,17 0-15,-17 18 16,-18 0-1,17-1-15,-17 19 0,0-19 16,18 19 0,0-19-1,-1-17-15,1-17 16,35-1-16,-36 0 16,19 1-16,-19 17 15,1 0 1,-18 17-1,-18 1-15,18 0 16,18-1 0,0-17-16,-1 18 15,1-18-15,17-18 16,-17 1 0,-18-19-16,-18 36 15,-17-35-15,17 35 16,-17-18-16,17 18 15,1-17 1,34 17-16,-17-18 0,53 18 16,-35 0-16,17 0 15</inkml:trace>
  <inkml:trace contextRef="#ctx0" brushRef="#br1" timeOffset="295119.954">23495 15998 0,'18'0'16,"-36"-17"-1,18 34-15,0-52 31,35 35-31,-17-17 16,17 17-16,36-18 16,-36 18-16,18-18 15,-35 1-15,-18-1 16,-18 0 0,-17-17-16</inkml:trace>
  <inkml:trace contextRef="#ctx0" brushRef="#br1" timeOffset="295288.5437">23583 15681 0,'0'0'0,"35"35"16,-17 1-16,0-1 0,-1 0 15,1 18-15,-18 0 0,18-18 16,-18 53-16,0-70 16,0 17-16,0-17 15,-18-18-15,18-18 16,-18 1-16,1-36 15,17 0-15</inkml:trace>
  <inkml:trace contextRef="#ctx0" brushRef="#br1" timeOffset="295526.1746">23795 15752 0,'0'35'16,"0"-70"-16,0 123 0,0-35 0,18 35 15,-18-53-15,35 18 16,-18-35-16,-17-1 0,18-17 15,0 0 1,-1 0-16,1-35 16,0 17-16,-1 18 15,19 0 1,-36 18-16,17 0 0,1-18 16,35 35-16,-36-35 15,19 18 1,-19-18-16</inkml:trace>
  <inkml:trace contextRef="#ctx0" brushRef="#br1" timeOffset="296206.4385">26370 15981 0,'0'0'15,"18"-35"-15,-18 17 0,0-17 16,-18 17-16,-17-17 15,17 35-15,-17 0 16,0 17-16,-1 19 0,1-1 16,0 0-16,-18 53 15,35-52-15,18 17 16,18-53-16,0 17 16,17-17-16,35-17 15,-34-1-15,34-35 16,-34 18-16,-1-36 15,-18 36-15,1 17 16,-18 1-16,18 52 16,-18 0-1,0 18-15,17 18 0,1-1 16,0-17-16,-1 18 0,1-1 0,0-17 16,-18 18-16,17-1 15,-17-34-15,0-19 0,-17 1 16,-1-18-16,-17-18 15,-1-17-15,19 17 16,-36-70-16,35 35 16,18-70-16,0 52 15</inkml:trace>
  <inkml:trace contextRef="#ctx0" brushRef="#br1" timeOffset="296738.6393">26705 16193 0,'0'0'15,"-35"-36"-15,17 1 0,-17-18 16,35 18-16,18-36 16,-18 36-16,17 17 15,54-17 1,-53 35-16,17 0 0,0 0 15,-17 18-15,-1-18 0,19 17 16,-19-17-16,1 18 0,0-18 16,17 18-16,-17-18 15,-18 17-15,0 1 16,0-1 0,-18 1-16,18 17 15,0-17-15,-18 0 16,18-1-16,0 1 15,18-18 1,0-18-16,-1 1 16,1-19-16,-18 1 15,0 17-15,0-17 16,0 18-16,17 34 31,19 36-15,-19-35-16,36-1 15,-35 1 1,17 0-16,-17-18 16,-1 0-16,-17-18 15,-17 18 1,-1-18-16</inkml:trace>
  <inkml:trace contextRef="#ctx0" brushRef="#br1" timeOffset="296928.1433">27217 16051 0,'17'18'0,"-17"0"0,18-1 16,-18-34 15,0-1-15,-18 0-16,18-17 16,0 17-16,18 1 0,17-1 15,-17 18 1,0 18-16,-1-18 0,1 17 15,17 1 1</inkml:trace>
  <inkml:trace contextRef="#ctx0" brushRef="#br1" timeOffset="297283.088">27464 16051 0,'-18'53'16,"36"-106"-16,-36 124 0,18-18 0,18-53 16,-1 18-16,19-18 15,-1-18-15,18-35 16,-18 18-16,-17-1 16,-18-17-16,0 18 0,0-88 15,-35 70-15,-18-71 16,0 54-16,17 17 15,1 0-15,0 18 16,-18 35-16,35 17 16,18 72-16,0-37 15,53 90 1,0-90-16,35 72 16,-35-89-16,53 53 15,-71-70-15,54 17 16,-72-35-16,18 18 15</inkml:trace>
  <inkml:trace contextRef="#ctx0" brushRef="#br1" timeOffset="298196.931">28046 15628 0,'0'0'16,"-18"-88"-16,1 53 0,-19-36 16,1 53-16,17 18 15,-17 18-15,17 35 16,1 53-16,17-53 16,17 70-16,19-70 15,-19 0-15,36 35 16,-17-17-1,-19-54-15,1-17 0,-18 18 16,-35-53 0,17-1-1,0 1 1,1 18-16,34-1 16,1 18-16,0 0 0,17 0 15,18 0 1,-36 18-16,19-18 0,-19 17 0,1-17 15,-18 18 1,-18-1 0,1 1-16,-1 0 15,18-1-15,0 1 16,35 0-16,-17-1 16,0-17-16,17 18 15,0-18 1,-17 0-16,-1-53 15,1 35 1,-18-17-16,0 0 16,0 17-16,18 18 15,-18 18 1,17-1 0,-17 1-16,18 0 15,0-1-15,-1-17 16,1 0-16,0-35 15,-1 17-15,1-17 16,-18 0-16,0 17 16,0 1-16,0-1 0,0 0 15,0 1 1,35 17-16,-17 0 16,35 17-16,-18-17 15,53 0 1,-53 0-16,18-17 15,-35-1-15,0 18 0,-36-35 16,-17 17 0,17-17-16</inkml:trace>
  <inkml:trace contextRef="#ctx0" brushRef="#br1" timeOffset="298479.4061">28716 15469 0,'0'0'0,"18"53"16,-18 88-16,0-70 16,0 52-16,0-70 15,17 18-15,-17-54 16,36 1-16,-19 0 16,1-18-16,0-18 0,17-17 15,-17 35 1,17-18-16,-18 18 15,36 0-15,-17 18 16,-1-18-16,0 17 0,0-17 16,36 0-1,-53 0-15,17 0 16</inkml:trace>
  <inkml:trace contextRef="#ctx0" brushRef="#br1" timeOffset="299619.7607">22384 16969 0,'-18'-18'15,"36"36"-15,-54-54 0,-16 19 16,16 17-16,1 0 0,0 0 16,-36 35-16,18 0 15,18-17-15,17 17 0,1 0 16,17-17-16,35 0 16,-17-18-1,70-18-15,-53 0 16,53-17-16,-52 18 15,-1-19-15,-18 19 16,1-1 0,-18 36-16,0 17 15,0 0-15,18 18 16,-1 35-16,1-35 16,35 35-16,-53-52 15,18-1-15,-18 0 16,-18-17-16,0-18 15,1 0-15,-19 0 0,1-18 16,-18 1-16,0-1 0,-35-53 16,35 54-16,-17-36 15,52 35-15,0-35 16,36 36 0,17-1-1</inkml:trace>
  <inkml:trace contextRef="#ctx0" brushRef="#br1" timeOffset="299826.3088">22613 17004 0,'0'0'16,"0"53"-16,0-36 0,35 19 16,-17-19-16,17 19 15,-17-36-15,0 0 16,-18-18-1,0-17-15,-18 17 16,-17-17-16,-18-18 16,35 0-16,-17 0 0</inkml:trace>
  <inkml:trace contextRef="#ctx0" brushRef="#br1" timeOffset="300087.2254">22878 17092 0,'0'0'0,"0"-18"16,17-17-1,-17 0-15,18 0 0,-18 17 16,18-17-1,-18 17 1,17 18-16,1 0 0,-18 18 16,17-18-16,1 35 15,0-17-15</inkml:trace>
  <inkml:trace contextRef="#ctx0" brushRef="#br1" timeOffset="300314.8327">23195 16633 0,'0'0'0,"0"36"0,0 87 15,0-52-15,0-18 16,18 17-16,-1 36 15,1-71-15,0 1 0,-1 17 16,1-36-16,0-17 16</inkml:trace>
  <inkml:trace contextRef="#ctx0" brushRef="#br1" timeOffset="300899.0367">25982 16686 0,'0'142'16,"18"-72"-16,-1 18 16,-17-52-16,36-1 15,-19-18-15,1-17 16,0-17-16,-1-1 15,1 1-15,17-36 16,18 17 0,18 36-16,-36 36 15,-17-1-15,-18 18 16,0-36-16,-18 36 16,0-35-16,1-18 15,-1 0-15,0 0 16,18-18-16</inkml:trace>
  <inkml:trace contextRef="#ctx0" brushRef="#br1" timeOffset="301143.6874">26582 16916 0,'0'53'15,"0"-106"-15,-18 123 0,18-34 0,0-19 16,0 1-16,18-1 0,35 1 15,-18-18-15,18 0 16,-35-18-16,-1 18 16,-17-17-16,0-1 0,-17-35 15,-1 36 1,-17-19-16,17 19 16,-35-19-16,35 36 15</inkml:trace>
  <inkml:trace contextRef="#ctx0" brushRef="#br1" timeOffset="301527.7073">26899 16951 0,'0'0'16,"18"0"-16,-18 18 15,18-18-15,-18 17 16,17 1-16,1 0 0,0-1 15,-1 1-15,1-18 16,-1 0 0,1 0-1,0 17 1,-18 1-16,35 35 16,-35-18-16,18 53 15,-1-35-15,-17-17 0,0-1 16,-17 18-1,17-35-15,-36 17 16,19-35-16,-1-18 16,0 1-16,18-54 15,0 18-15,36-35 16,-1 35-16,0 18 16,1-1-16,16 1 0,37 0 15,-54 17-15,0 18 16,-35-17-16</inkml:trace>
  <inkml:trace contextRef="#ctx0" brushRef="#br1" timeOffset="302266.6164">27129 16880 0,'0'-17'15,"0"34"1,17 19 0,-17-19-16,0 19 15,0-1 1,18-17-16,-18-1 0,0 1 16,0-1-16,-18 1 15,18 0-15,-17-18 16</inkml:trace>
  <inkml:trace contextRef="#ctx0" brushRef="#br1" timeOffset="302512.2714">26899 16845 0,'0'0'16,"18"35"-16,-18-17 0,0 35 16,0-35-1,0 35-15</inkml:trace>
  <inkml:trace contextRef="#ctx0" brushRef="#br1" timeOffset="302855.1818">27146 17074 0,'18'0'15,"-18"18"32,0 0-47,-18-18 16,18 17-16,-17-17 0</inkml:trace>
  <inkml:trace contextRef="#ctx0" brushRef="#br1" timeOffset="313232.7334">8731 7408 0,'0'18'219,"0"0"-204,0-1-15,0 1 16,0 0-16,-17 17 15,17-18-15,0 1 16,0 0-16,-18 17 16,18 0-16,-18 1 0,1 16 15,17-16-15,-18 34 16,0-52-16,18 17 16,0 1-16,-17-1 0,-1 18 15,18-18 1,-17 36-1,17-36-15,-18 0 0,18 18 16,0-18-16,-18-17 16,18 0-16,0 17 0,0-18 15,0 1-15,-17 17 0,17-17 16,-18 35-16,18-18 16,0-17-16,-18 17 0,1 18 15,17-18-15,-18 18 16,18-35-16,-18 35 15,1-36-15,17 19 16,0-19-16,0 1 16,-18 17-16,18-17 15,0 17-15,0-17 16,0-1-16,0 1 0,0 0 16,0 17-1,-18-17-15,18-1 16,0 1-16,-17 0 15,17-1-15,0 1 16,-18-18-16,18 18 16,0-1-16,0 1 31,0-1-15,0 1-1</inkml:trace>
  <inkml:trace contextRef="#ctx0" brushRef="#br1" timeOffset="313767.0218">8308 9172 0,'18'-17'16,"-18"34"31,0 19-32,0-19-15,0 1 0,-18-1 16,18 19-16,-18-1 16,18 0-16,-17-35 15,17 18-15,0 0 16,17-18-16,1 0 16,-18-18-1</inkml:trace>
  <inkml:trace contextRef="#ctx0" brushRef="#br1" timeOffset="314078.337">8149 9243 0,'0'17'0,"0"1"16,0 0-16,18-1 15,-18 19 1,0-19-16,17 1 0,-17 0 16,0-1-16,36 1 15,-19-18-15,19 0 16,-19 0-16,1-18 15,17 1 1,0-19-16,-17 19 16,0-1-16,-18 0 15</inkml:trace>
  <inkml:trace contextRef="#ctx0" brushRef="#br1" timeOffset="314695.7522">8502 7532 0,'-18'0'16,"36"0"-1,0-18-15,35-17 16,-18 0 0,18-1-16,-36 1 15,36 0-15,-35 17 16,0-17-16,-18 53 16,17 17-1,-17-18 1,35 54-16,-17-53 15,0 17-15,-1 0 0,1-17 16,0 17-16,-1-17 0,1 17 16</inkml:trace>
  <inkml:trace contextRef="#ctx0" brushRef="#br1" timeOffset="318021.901">9155 7408 0,'-18'0'47,"18"18"-16,18-18-15,-18 18-16,17-1 15,1 1 1,-18 0-16,35 17 16,-35-18-16,35 19 15,-17-1-15,0 18 16,-1-18-16,19 36 16,-19-36-16,19 36 15,-19-36-15,18 0 16,18 36-16,-35-36 15,35 36-15,-18-36 16,0 35-16,-17-34 16,17 52-16,-17-53 15,17 53 1,-17-52-16,35 34 16,-35-17-16,34 18 15,-34-54-15,35 54 16,-18-36-16,-17 0 0,17 1 15,-17-1-15,-1 0 16,19 0-16,-1 54 16,-17-54-16,-1 36 15,1-36-15,0-18 16,-1 36-16,1-17 0,-1-19 16,19 36-1,-19-35-15,1-1 0,35 36 16,-35-35-16,-1 17 15,1 1-15,0-1 16,-18-18-16,35 36 16,-35-35-16,17 0 15,-17-1-15,18 1 16,0 0-16,-18-1 16,17 19-16,1-36 15,-18 35 1,18-18-16,-1 1 0,-17 0 15,18-18 1,-18 17-16,18-17 16,-36 0 15,18 18-15,-18-36-1,18 1 1,-17-1-16</inkml:trace>
  <inkml:trace contextRef="#ctx0" brushRef="#br1" timeOffset="318628.0932">10389 9807 0,'18'0'31,"-18"18"0,18-18-15,-1 18 0,1-18-16,-18 17 0,18 1 15,-1-18-15,1 17 0,17 19 16,-17-19-16,-1 1 16,1 0-1,17-18-15,-17 0 16,-18 17-16,18-17 0,-18-17 15,17-1 1,-17-17 0,0 17-16,0-35 15,0 36-15,0-1 16,18 0-16,-18 1 16,17-1-16,-17 0 15</inkml:trace>
  <inkml:trace contextRef="#ctx0" brushRef="#br1" timeOffset="319438.7711">9190 7761 0,'0'18'0,"0"-36"31,0 0-15,0 1-16,0-36 15,0 35-15,18-17 0,-18-36 16,0 36-16,0-18 16,0 36-1,17-19-15,-17 19 16,18 17 15,17 17-31,0 1 16,18 0-1,-17-1-15,34 1 16,-35 0-16,36-1 16</inkml:trace>
  <inkml:trace contextRef="#ctx0" brushRef="#br1" timeOffset="337402.7227">24642 15963 0,'17'0'16,"18"0"-1,1 0-15,-1 0 0,18 0 16,17 0-16,1 0 16,0 0-16,87-17 15,-69 17-15,16 0 16,-69 0-16</inkml:trace>
  <inkml:trace contextRef="#ctx0" brushRef="#br1" timeOffset="351705.5459">7990 9895 0</inkml:trace>
  <inkml:trace contextRef="#ctx0" brushRef="#br1" timeOffset="352546.1875">7990 9895 0,'89'-70'15,"-178"140"-15,178-158 0,-107 88 16,18 18 218,-18-18-202,18 18-17,-17-1 1,-1-17-16,18 18 0,0-1 16,-18 1-16,18 0 15,-17-1-15,-1 1 0,1 17 16,-1 1-16,0-19 0,1 1 15,-1 17-15,-17 18 16,-1-35-16,1 35 16,17-36-16,-34 36 15,34-35-15,-17 17 16,17-17-16,0 17 0,-17-17 16,0 35-16,17-36 15,1 18 1,17-17-16,-18 0 15,0-1-15,18 1 16,-17-18 47,-1 18-63,18-1 15,-18 1 1</inkml:trace>
  <inkml:trace contextRef="#ctx0" brushRef="#br1" timeOffset="352817.4087">7285 10442 0,'-18'18'0,"18"0"15,-17-1-15,17 1 16,0-1-16,0 19 16,17-19-16,1 1 15,17 0-15,-17-18 16,35 0-16,-36 0 15,19 0 1,-19 0-16,1 0 16</inkml:trace>
  <inkml:trace contextRef="#ctx0" brushRef="#br1" timeOffset="353729.7394">7338 10707 0,'-35'0'0,"-1"35"15,1 0 1,17-17-16,1 35 15,17-35-15,0-1 16,17-17-16,1 0 16,17 0-16,1-17 15,-19-1-15,1 0 16,-1-17-16,-17 0 16,-17-1-16,-1 19 15,-35-18 1,36 35-16,-1 0 0,-17 0 15,17 17-15,0 36 16,18-18-16,0 18 16,18-35-16,17 17 15,1-17-15,-1-18 16,-17 0-16,17-18 16,-35-17-16,0-18 15,-18 35-15,-17-35 16,17 36-16,-35-18 15,36 35 1,-19 17-16,36 1 16,-17 52-16,34-52 15,36 35-15,-17-35 16,17 17-16,-1-35 16,-34 0-16,17 0 15,-17 0-15,0-18 16,-18 1-16,-36-36 15,1 35-15,0 0 16,-53-17-16,35 35 16,17 0-16,19 0 0,-19 18 15,36-1-15,-17 1 16,34 35-16,1-35 16,70 17-16,-52-35 15,69 0-15,-69 0 16,-1 0-16,-17 0 0,-1-35 15,-34 17 1,-54-17 0,36 35-16,-71-18 15,53 36-15,-18-1 16,36 1-16,35 17 16,0-17-16,35-1 15,1-17-15,52 18 16,-35-36-16,17 18 15,-34-17-15,-19 17 16,-34 0-16,-19 0 16,19 0-16,-18 0 15,17 0 1,36 0 0</inkml:trace>
  <inkml:trace contextRef="#ctx0" brushRef="#br1" timeOffset="355543.0959">10742 10231 0,'0'-18'125,"18"18"-109,-36 18 78,0-18-32,36 0 16,0 0-62,-36 0 46,18 17 63,-18-17-78,1 0-31,17 18 0,-18-18-1,1 17-15,-1 1 16,0-18-16,1 18 0,-19-1 15,19 1-15,-1 0 16,0-1-16,-17 1 0,18-18 16,-19 35-16,19-17 0,-1 0 15,-17 17 1,17-35-16,0 17 16,18 1-16,-17-18 15,17 18 1,-18-18 31,0 17-32,1 1-15,-1 0 16,18-1 0,18-17 15,-18-17-16</inkml:trace>
  <inkml:trace contextRef="#ctx0" brushRef="#br1" timeOffset="355889.3844">10248 10425 0,'0'0'15,"-17"17"-15,-1 1 0,18 17 16,0-17-16,0-1 15,0 1-15,0 0 16,18-1-16,-18 1 0,17 0 16,18-1-16,1 1 15,-1 0 1,0-18-16,1 0 16,-19 0-16,1 0 15</inkml:trace>
  <inkml:trace contextRef="#ctx0" brushRef="#br1" timeOffset="356894.64">10231 10777 0,'-18'0'0,"36"0"0,-71 0 16,17 18-16,19 0 15,-1 17 1,18-17-16,18 17 16,-1-18-16,1 1 15,0-18-15,-1 0 0,36 0 16,-35 0-16,17-35 15,-35 17-15,0 1 0,0-19 16,-18 19 0,-17-1-16,0 0 15,-18 18-15,18 18 16,-1 0-16,19-1 16,17 19-1,0-19-15,53 18 16,-36-17-16,54 0 15,-36-18-15,-17-18 0,-1 18 16,1-35-16,-18 17 16,0-17-16,-18 17 15,-17-17 1,18 17-16,-36 1 16,35 17-16,-35 17 15,35 1-15,18 17 16,0-17-16,0 0 0,18 17 15,35-18-15,-18-17 16,1 0-16,34-17 16,-35-1-1,-17 1-15,-18-1 0,0-17 16,-18 17-16,-35-17 16,18 35-16,-35 17 15,34-17-15,19 36 16,-1-19-16,0 1 0,18 0 15,0 17-15,18-18 0,0 1 16,52 0-16,-52-18 16,52 0-1,-52 0-15,0-36 16,-18 19-16,-18-18 16,0 17-16,-17 0 15,0 1-15,17 17 16,1 0-16,-1 0 0,0 17 15,18 1-15,0 17 16,18-17-16,35-1 16,-18-17-16,-17 0 15,-1 0-15,1 0 0,0 0 16,-18-17-16,0-1 16,-18 18-16,0-17 15,1-1-15,-1 18 16,-35-18-16,53 1 15,-17 17-15,34 0 16,19 17 0,-19-17-16,18 0 15,1 0-15,-1 0 16,-53 0 15,1 0-31,-36 18 16</inkml:trace>
  <inkml:trace contextRef="#ctx0" brushRef="#br1" timeOffset="357612.0459">7585 10883 0,'0'-17'0,"-18"17"15,36 0 1,-1 0 0,1 17-16,17-17 15,1 0-15,16 18 0,1-18 16,89 0-16,-72 17 15,1-17-15,-1 0 0,1 0 16,52 0-16,-88 0 16,54-17-1,-54 17-15,-17-18 16,-1 18-16,1 0 0</inkml:trace>
  <inkml:trace contextRef="#ctx0" brushRef="#br1" timeOffset="357911.4686">8431 10813 0,'0'0'15,"71"17"-15,-36 1 0,36-18 16,-18 0-16,17 0 15,-34 0-15,-1 18 16,-35-1 0,-18 1-1,1-1-15,-36 1 16,35-18-16,-17 18 16,17-18-1,0 17-15,1-17 16,-1 18-16,1-18 0,-1 0 15,0 0-15</inkml:trace>
  <inkml:trace contextRef="#ctx0" brushRef="#br1" timeOffset="358307.5287">7638 10795 0,'0'0'16,"-36"0"-16,1 0 0,-18 18 16,18-18-16,0 17 0,-1 1 15,1 0 1,17-18-16,18 17 16,0 1-16,18-18 0,0 17 15,52 1-15,-17 0 16,-18-18-16,1 17 0,17-17 15,17 18 1,-35 0-16,1-18 16</inkml:trace>
  <inkml:trace contextRef="#ctx0" brushRef="#br1" timeOffset="358901.107">9049 10813 0,'0'0'0,"17"0"31,36 0-15,-17 0 0,34 17-16,-17-17 15,-18 0-15,18 0 0,0 0 16,18 0-16,-36 0 16,0-17-16,-17 17 15,0 0-15,-1 0 16,1 0-16,-1 0 0</inkml:trace>
  <inkml:trace contextRef="#ctx0" brushRef="#br1" timeOffset="359240.5167">9578 10689 0,'18'0'15,"-1"0"1,18 18-16,1-1 16,-1-17-16,18 18 15,-18 0-15,18-18 16,-35 0-16,-1 17 16,1-17-16,0 18 15,-18 0 1,0-1-1,0 1 17,0 0-1,-18-18-31,-17 0 0,17 17 16,1-17-16</inkml:trace>
  <inkml:trace contextRef="#ctx0" brushRef="#br1" timeOffset="359792.4844">9172 10654 0,'0'0'16,"-35"18"-16,17-1 0,-17 1 15,0-1-15,-1 1 16,19 0-16,17-1 16,0 1-1,35 0 1,-17-1-16,35 19 16,17-1-16,-52-18 15,17 19-15,-17-19 0,-1 1 16,1 17-1,0-35-15,-18 18 16</inkml:trace>
  <inkml:trace contextRef="#ctx0" brushRef="#br2" timeOffset="368049.9269">8678 7161 0,'0'-17'16,"18"17"-16,-18-18 16,18 0-16,-18 1 15,17-1-15,-17 1 16,0 34 46,0 1-62,-17 17 16,-1-17-16,0 35 16,18-18-16,-35 36 15,17-36-15,1 53 16,-1-53-16,-17 53 15,17-52 1,-17 52-16,17-35 16,1-18-16,-1 18 15,18 0-15,-18-18 0,1 18 0,-19 35 16,19-35-16,-18 35 16,35-52-16,-36 52 15,1-53 1,0 53-16,17-52 15,0 52-15,1-53 16,-18 36 0,35-36-16,-18 0 0,0 36 15,1-1 1,-1-34-16,-17 34 16,17-35-16,0 36 15,1-36-15,-1 18 16,1-17-16,17-1 15,-18-18-15,0 54 16,1-53-16,-1 52 16,0-52-16,18 17 15,-17-17-15,17 17 0,-18-17 16,18 17-16,-18-17 0,1 34 16,-1-16-16,-17 17 15,17-18-15,1 18 16,-1-18-16,0-17 15,18 17-15,-17-17 0,-1 35 16,0-36-16,1 36 16,17-35-16,-18 17 15,18 0 1,-18 1-16,18-1 16,-17-17-16,17-1 0,-18 18 15,18-17-15,-17 35 16,17-35-16,0 17 15,-18-17 1,18-1-16,0 1 16,0 0-16,0-1 15,0 18-15,0 1 16,0-19 0,0 1-1,0 0-15,-18-18 31,1 0-31</inkml:trace>
  <inkml:trace contextRef="#ctx0" brushRef="#br2" timeOffset="368333.5792">7320 10319 0,'-17'-18'16,"34"36"-16,-52-36 0,35 36 16,-18-1-16,1 1 0,17 53 15,0-18-15,17 17 16,1-35-16,0-17 16,-1 0-16,1-1 0,17-17 15,0 0-15,-17-17 0,35-1 16,17-35-16,-34 18 15,34-18-15,-52 18 16,17 17-16,18-17 16,-35 17-16,-1-35 15</inkml:trace>
  <inkml:trace contextRef="#ctx0" brushRef="#br2" timeOffset="368872.7377">8467 7391 0,'0'0'16,"-36"0"-16,19 0 15,17-18-15,0 0 16,53-52 0,-18 35-16,0-18 0,18 17 15,-18-17-15,1 36 0,-1-18 16,0 35-16,-17 0 0,17 17 15,-17 1-15,17 52 16,-17-34 0,-1 34-16,1-52 15,0 52-15,-18-52 16,35 17-16,-35-17 16,18-18-16,-1 18 0</inkml:trace>
  <inkml:trace contextRef="#ctx0" brushRef="#br2" timeOffset="369908.6975">8925 7020 0,'-17'0'15,"17"18"1,0 17-16,17-17 15,1 52 1,0-34-16,34 52 16,-34-35-16,35 70 15,-35-52-15,17 17 0,-17 0 16,35 124-16,-36-106 16,1 17-16,17-17 15,-17 0-15,35 106 16,-18-107-16,18 107 15,-18-89-15,-17 1 16,-1-1-16,19-17 0,-1 88 16,-17-106-16,34 71 15,-34-88-15,0-18 16,17 0-16,-17-18 0,17 0 16,0 18-16,-17-18 15,35 36 1,-36-36-16,1-17 0,-18 17 15,18 0-15,-1 1 0,-17-19 16,18 1-16,0 0 16,-18-36 77</inkml:trace>
  <inkml:trace contextRef="#ctx0" brushRef="#br2" timeOffset="370219.079">9719 10231 0,'0'0'16,"0"17"-16,53 18 15,-18-17 1,18 17-16,-18 1 16,36 34-16,-36-52 15,18 52-15,-35-34 16,17-1-16,-17-17 16,-18-1-1,17-17-15,1-17 16,-18-1-16,18 0 0,-1-17 15,-17 0-15,18 17 0,0-35 16,-18 18-16,0 17 16,0 1-16,0-1 0,0-17 0,-18-18 15,0 18 1</inkml:trace>
  <inkml:trace contextRef="#ctx0" brushRef="#br2" timeOffset="370919.7988">8819 7479 0,'0'0'16,"0"35"-16,0-17 0,18-1 0,-18 1 16,0-36 15,0-17-15,0 18-16,18-72 15,-1 54-15,19-71 16,-19 53-16,1-35 15,0 53 1,17-36-16,-18 54 16,-17 34-1,36 54 1,-1-36 0,-17 0-16,17 1 0,-17-1 15,52 18-15,-35-35 16,1-18-16,-19 17 0,36-17 15</inkml:trace>
  <inkml:trace contextRef="#ctx0" brushRef="#br1" timeOffset="384829.0428">19667 16140 0,'18'0'32,"35"0"-32,0 0 15,0 0-15,88-18 16,-71 18-16,-17-18 0,18 18 15,-18-17-15,0 17 0,-18 0 16,-17-18-16,-1 18 16,-34 0-1</inkml:trace>
  <inkml:trace contextRef="#ctx0" brushRef="#br1" timeOffset="385068.1621">20179 15857 0,'18'18'16,"17"-18"-1,-18 18-15,1-18 0,17 17 16,18-17-16,-17 18 0,52 17 16,-53-17-16,36 17 15,-54 0-15,1-17 16,0 0-16,-18-1 0,-18 36 15,0-35-15,-35 35 16,18-36-16,0 19 16</inkml:trace>
  <inkml:trace contextRef="#ctx0" brushRef="#br1" timeOffset="399409.8774">20249 15152 0,'-17'0'15,"34"0"-15,-52 0 0,18 0 16,17-18-16,17 1 16,18 17-1,1-18 1,-1 18-16,88 0 15,-52-18-15,17 18 16,18 0-16,0 0 0,35-17 0,0 17 16,18 0-16,35 0 0,0-18 15,229 18 1,-229 0-16,159 0 16,-194 18-16,-36-18 0,-17 17 15,71 1-15,-125 0 16,37-1-16,-72-17 15</inkml:trace>
  <inkml:trace contextRef="#ctx0" brushRef="#br0" timeOffset="434613.8865">18785 10195 0,'0'-17'31,"0"-1"-15,-17 0-1,-1 1-15,1-1 16,-1 0-16,-17 1 0,17-1 16,-17 18-16,-1-17 0,19 17 15,-36 0 1,18 0-16,-1 17 0,19 1 15,-19 17-15,-17 53 16,36-52-16,-18 69 16,17-34-16,18 35 15,0-36-15,0 36 16,18-35-16,17 52 16,-18-70-16,19 88 15,-19-70-15,1-1 16,-18 54-16,0-54 15,0-17-15,-35 53 16,17-71-16,-17 1 16,17-1-16,-17 0 0,0-17 15,-18 0-15,35-18 16,-17 0-16,17 0 16,18-18-16,0 0 15,0 1-15,18-1 16,17 0-16,0 18 15,-17 0-15,0 0 0,-1 18 16,1 0-16,0-1 0,-1 19 16,1 34-16,-18-35 15,0 18 1,0 0-16,0 0 0,0 71 16,0-36-16,-18 0 0,18 106 15,0-88-15,35 88 16,-17-124-16,35 54 15,-18-89-15,53 36 16,-52-54 0,34 19-16,1-19 15,-36-17-15,-17 0 16,17 18-16,-35 0 16</inkml:trace>
  <inkml:trace contextRef="#ctx0" brushRef="#br0" timeOffset="436858.8652">10495 5415 0,'35'0'16,"36"0"-1,-18 0-15,141 0 16,-88 0-16,176 0 16,-123 0-16,-1-17 0,1 17 15,123-18 1,-176 0-16,-35 18 0,-1 0 16</inkml:trace>
  <inkml:trace contextRef="#ctx0" brushRef="#br0" timeOffset="470403.5931">15328 11183 0,'18'35'31,"35"36"-31,-36-18 15,54 88 1,-53-71-16,35 72 16,-36-72-16,1-17 0,-18-18 15,17 18-15,-17-35 16,-17-18-16,17-18 16,-18-52-1,18 34-15,0 1 16,0 0-16,18 0 0,17-18 15,0 53-15,36 0 16,-36 0-16,0 35 16,-17-17-16,0 17 0,-18 18 15,-18-18-15,-17 18 16,0-35 0,17-1-16,-17 1 0,17 0 15,-17-1-15,35-34 16</inkml:trace>
  <inkml:trace contextRef="#ctx0" brushRef="#br0" timeOffset="470761.0414">15910 11748 0,'18'0'0,"0"0"16,-1 17-16,1-17 0,-1 0 16,36-17-1,-35 17-15,0-18 0,-1 0 16,-17 1-16,0-19 16,-17 19-16,-19-1 15,19 18-15,-36 0 16,35 0-1,1 0-15,-1 18 0,0-1 16,18 1-16,0 0 16,18-1-16,0 19 0,-1-19 15,36 18-15,-35-35 16,52 36-16,-52-36 16,35 17-1,-35 1-15,-1-18 0</inkml:trace>
  <inkml:trace contextRef="#ctx0" brushRef="#br0" timeOffset="471527.7975">16369 11642 0,'-53'35'31,"35"0"-15,-17 71-16,141-282 0,-194 264 0,88-70 0,0 17 15,17-18-15,1-17 16,0 0-16,17 0 0,0 0 16,-17-17-16,17-1 15,-17 1-15,-18-36 16,-18 35 0,18 0-1,-18 18-15,18 18 16,18 17-16,-18-17 15,53 0-15,-35-1 16,35 1-16,-36-18 16,1 0-16,-36-18 31,1 1-31,-1-1 16,0-17-16,18 17 15,0 0-15,0 1 16,18 17-16,0 0 0,-1-18 15,18 18-15,1 0 16,17 0-16,-18 18 16,-17-18-16,35 0 15,-36 0 1,1 0-16,-18 17 0,-18-17 16,-17 18-1,35 0-15,-18-1 16,1 1-16,17 0 15,35-1-15,-17-17 16,17 0-16,0 0 16,18-35-1,-35 17-15,17-35 16,-35 36-16,0-54 16,-18 36-16,-35-36 15,18 18-15,0 18 16,0-18-16,17 0 0,-17 18 0,17 0 15,18 52 1,18 54 0,-1-18-16,36 53 15,-18-53-15,1-1 16,52 37 0,-35-54-16,-18-17 0,53 17 15,-52-17-15,-19-1 16,-17 18-16</inkml:trace>
  <inkml:trace contextRef="#ctx0" brushRef="#br0" timeOffset="508264.9079">29263 17956 0,'18'0'16,"-18"18"-16,0 0 15,-36 17 1,19 0-16,-54 36 15,36-36-15,-53 53 16,52-52 0,-34 34-16,52-35 15,-35 18-15,36-35 16,-1 17-16,0-35 16,1 18-1</inkml:trace>
  <inkml:trace contextRef="#ctx0" brushRef="#br0" timeOffset="508480.9827">28822 18203 0,'-35'71'15,"70"-142"-15,-88 177 0,35-35 16,1-36-16,-1 0 0,18 1 15,0 16 1,18-16-16,-1-19 16,1 1-16,17-18 0,36 0 15,-18 0-15,-18 0 16,0-18-16,1 18 0</inkml:trace>
  <inkml:trace contextRef="#ctx0" brushRef="#br0" timeOffset="525433.0942">29686 15205 0,'18'-18'15,"0"18"1,-1-18-16,1 18 16,-1 0-16,1 0 0,17 0 15,-17 0-15,35 0 16,-35 18-16,-1-18 0,1 18 15,-1-1-15,1 19 16,0-1-16,-18-17 16,0 52-16,0-17 15,0 35-15,-18-35 16,18 0-16,-18 0 0,18-18 16,0 71-16,0-71 15,36 36 1,-1-36-16,-17-17 15,17 17-15,0-17 0,1-1 16,-1-17-16,0 18 0,18-18 16,-35 0-16,-1 18 15,1-18-15,-36 0 16,-35 0 0,36 0-16,-19 0 15,19 0-15,-18 0 0,-1 0 0,19 17 16,-36 1-16,35 0 15,-17 35 1,17-36-16,18 54 16,0-18-16,18-18 15,-18 18-15,17-18 0,19 36 16,-19-18-16,1 35 16,0-53-1,-1 71-15,1-71 16,-18 18-16,18 35 15,-18-52-15,17 34 16,-17-35-16,-17 18 16,17-35-16,-18 17 15,0-17-15,-17 17 16,0-17-16,-36 17 16,36-35-16,-36 18 15,36-18-15,-53 17 16,35-17-16,18 0 15,-1 18-15,1-18 16,17 18-16</inkml:trace>
  <inkml:trace contextRef="#ctx0" brushRef="#br0" timeOffset="546931.8959">8449 3828 0,'0'-18'47,"0"0"-16,18 18-31,-1-17 16,1-1-1,17-17 1,1 17-16,16-35 15,-34 36-15,35-36 16,-35 35-16,-1-17 0,1 17 16,0 1-16,-1-1 0,1 0 15,-1 36 1,1 35 0,0-18-16,35 36 15,-18-36-15,0 0 16,0-17-16,1 17 15,-1-17-15,0-1 0,1 1 16,-1 0-16,-17-18 16</inkml:trace>
  <inkml:trace contextRef="#ctx0" brushRef="#br0" timeOffset="547627.2442">13511 3140 0,'18'0'15,"17"0"1,18 17-16,53-17 15,-35 0-15,140-17 16,-105 17-16,141 0 16,-123 0-1,122-18-15,-140 18 0,35 0 16,-88 0 0,-17 0-16</inkml:trace>
  <inkml:trace contextRef="#ctx0" brushRef="#br0" timeOffset="552600.1383">18680 14182 0,'0'0'0,"0"-18"0,-18 0 16,18-17-16,-18 17 0,1-34 16,-1 16-16,-17 1 15,17 17 1,-35 1-16,36 17 15,-54 17-15,36 1 16,-1 0-16,1-1 0,0 36 16,17-35-16,-17 52 15,35-17-15,0 36 16,18-19 0,-1-17-16,1 18 0,0-1 15,-1 18-15,1-17 0,-1 17 16,36 71-16,-35-89 15,-18 1-15,18-18 16,-18 17-16,0 54 16,0-71-16,-18 0 0,0-18 15,-17 18-15,17-18 16,-17 0-16,0 1 0,0-19 0,17 1 16,-17 0-16,-36-18 15,54 0-15,-19 0 16,19-18-16,-1 0 15,18 1-15,0-1 16,35 18 0,1 0-1,34 18 1,-17-1-16,0 1 16,-18 17-1,18 1 1,-18-1-16,-17 0 0,17 18 15,-17-18 1,-18 1-16,0-1 0,0 18 16,0-18-16,0 18 0,0 0 15,-18 0-15,18 17 0,0-17 16,-17 88-16,17-70 16,0-1-16,35 36 15,35-17 1,-34-54-16,17 18 0,123 35 15,-70-35 1,0 0 0,-36-18-1,-52 18-15,0-35 16,-36-1-16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Debiasing word embeddings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The problem of bias in word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97" y="6480433"/>
            <a:ext cx="104038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[Bolukbasi et. al., 2016. Man is to computer programmer as woman is to homemaker? Debiasing word embeddings]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9852" y="1101701"/>
            <a:ext cx="48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Man:Woman as King:Queen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9852" y="2126120"/>
            <a:ext cx="6965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Man:Computer_Programmer as Woman: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9852" y="3005407"/>
            <a:ext cx="449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Father:Doctor as Mother: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9852" y="3924113"/>
            <a:ext cx="10409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Word embeddings can reflect gender, ethnicity, age, sexual orientation, and other biases of the text used to train the model.</a:t>
            </a:r>
          </a:p>
        </p:txBody>
      </p:sp>
      <p:sp>
        <p:nvSpPr>
          <p:cNvPr id="5" name="Rectangle 4"/>
          <p:cNvSpPr/>
          <p:nvPr/>
        </p:nvSpPr>
        <p:spPr>
          <a:xfrm>
            <a:off x="7765902" y="2126120"/>
            <a:ext cx="2233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Homemaker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1538" y="3014116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Nurse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F0BF87-19F6-423D-A139-6ED98AA4A668}"/>
                  </a:ext>
                </a:extLst>
              </p14:cNvPr>
              <p14:cNvContentPartPr/>
              <p14:nvPr/>
            </p14:nvContentPartPr>
            <p14:xfrm>
              <a:off x="1181160" y="2184480"/>
              <a:ext cx="9519120" cy="4515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F0BF87-19F6-423D-A139-6ED98AA4A6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1800" y="2175120"/>
                <a:ext cx="9537840" cy="45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Addressing bias in word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0015" y="1140250"/>
            <a:ext cx="417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1. Identify bias direction.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40014" y="3626675"/>
            <a:ext cx="5279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2. Neutralize: For every word that is not definitional, project to get rid of bias.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0014" y="4967662"/>
            <a:ext cx="527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3. Equalize pairs.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7" y="6480433"/>
            <a:ext cx="104038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entury Schoolbook" charset="0"/>
                <a:ea typeface="Century Schoolbook" charset="0"/>
                <a:cs typeface="Century Schoolbook" charset="0"/>
              </a:rPr>
              <a:t>[Bolukbasi et. al., 2016. Man is to computer programmer as woman is to homemaker? Debiasing word embeddings]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C9A89C-4D09-47E5-AFB7-8D8360EFDF2A}"/>
                  </a:ext>
                </a:extLst>
              </p14:cNvPr>
              <p14:cNvContentPartPr/>
              <p14:nvPr/>
            </p14:nvContentPartPr>
            <p14:xfrm>
              <a:off x="1066680" y="768240"/>
              <a:ext cx="9855720" cy="593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C9A89C-4D09-47E5-AFB7-8D8360EFDF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758880"/>
                <a:ext cx="9874440" cy="59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08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7640</TotalTime>
  <Words>146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NLP and Word Embeddings</vt:lpstr>
      <vt:lpstr>The problem of bias in word embeddings</vt:lpstr>
      <vt:lpstr>Addressing bias in word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335</cp:revision>
  <dcterms:created xsi:type="dcterms:W3CDTF">2017-07-10T20:19:53Z</dcterms:created>
  <dcterms:modified xsi:type="dcterms:W3CDTF">2017-11-27T02:39:35Z</dcterms:modified>
</cp:coreProperties>
</file>