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70" r:id="rId3"/>
    <p:sldId id="272" r:id="rId4"/>
    <p:sldId id="271" r:id="rId5"/>
    <p:sldId id="274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3:12:27.4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811 7426 0,'-17'0'47,"34"18"-15,1 17-32,-18-17 15,35-1-15,-17 1 16,0-1-16,35 1 15,-18-18-15,53 0 16,-53 0-16,71 0 16,-53 0-16,88-35 15,-70 17-15,17 1 16,88-19 0,-88 36-16,54-17 15,-90 17-15,37 35 16,-36-17-16,-18-1 0,18 18 15,-36 1-15,1-1 16,-18 0-16,0-17 16,-18 17-16,1-17 15,-1-1-15,1 1 16,17-36 0,17-52-1,1 35-15,-18-1 0,17-17 16,19-17-1,-1 35-15,18-1 16,-18 19-16,0-1 0,89 0 16,-18 18-1,17 0 1,-52 0-16,-1-17 16,71 17-16,-52 0 15,105-18-15,-106 18 16,0 0-16,71 0 15,-71 0-15,35-17 16,-70 17-16,36-36 16,-36 19-16,17-19 15,-35 1-15,1-36 16,-19 19-16,-17-37 16,-17 36-16,-19 18 15,-69-18 1</inkml:trace>
  <inkml:trace contextRef="#ctx0" brushRef="#br0" timeOffset="8682.48">18503 7303 0,'18'-18'16,"-1"36"15,-17 17-15,0 18-16,0 35 15,0-18-15,-17-17 16,17 18-16,0 52 16,0-70-16,0 36 15,17-54-15,-17-18 16,36 19-16,-36-19 15,17 1-15,1-18 16,-36-18-16,18 1 16</inkml:trace>
  <inkml:trace contextRef="#ctx0" brushRef="#br0" timeOffset="9076.54">18274 7497 0,'0'0'16,"-18"0"-16,36 0 31,0-18-16,17 0-15,-18 1 16,1-1-16,0-17 0,-1 17 16,-17-17-16,18 17 0,0 1 15,-1-19-15,1 19 16,0-1-16,-1 0 16,1 18-16,-1 18 15,1 17 1,0-17-16,35 35 15,-36-36-15,36 1 16,-17 0-16,-19-18 16,36 17-16,-35-17 15,-1 18-15,1-18 16</inkml:trace>
  <inkml:trace contextRef="#ctx0" brushRef="#br0" timeOffset="19581.71">9013 11165 0,'18'0'0,"0"0"15,17 0 1,18-17-16,-18 17 16,1-18-16,-19 18 0,54 0 15,-54 0-15,19 0 16,52 0-16,-35 0 15,35 0-15,-35 0 16,70 0 0,-70 0-16,88 0 15,0 0-15,-70 0 16,0 0-16,87 18 16,-87-18-16,123-18 15,-106 18-15,106-35 16,-88 35-16,-18-18 15,106 18-15,-106 0 16,1 0-16,-1 0 0,71 18 16,-89-18-16,18 0 15,71 0 1,-71 0-16,0 0 0,54 0 16,-72 0-16,-17 0 15,-18 0-15,18 18 0,18-1 16,-36 1-16,18-18 15,17 17-15,-34 1 16,52-18 0,-70 0-16,17 0 15,-35-18-15,0-17 16</inkml:trace>
  <inkml:trace contextRef="#ctx0" brushRef="#br0" timeOffset="25653.97">19685 3298 0,'-18'-17'32,"1"17"-17,-1 0-15,0 0 0,1 0 16,-18 0-16,-18 0 0,-53 0 16,35 0-16,-123 0 15,106 17-15,-141 1 16,105-18-1,1 0-15,-1 18 0,-140-18 16,140 0-16,-17 17 16,35-17-16,-105 18 15,34 0 1,107-18-16,-1 0 0,18 17 16,0-17-16,-35 18 15,70-18-15,-34 0 16,34 0-16,0 18 15,18-1 1,0 19-16,18-1 16,-18 0-16,18 36 15,-1-18-15,-17 52 16,0-52-16,-17 88 16,17-52-16,-18 69 15,18-69-15,18 105 16,-18-106-1,17 106-15,1-106 16,-1 88-16,-17-87 16,0 105-1,0-89-15,-17 107 16,17-106-16,0 88 16,0-106-16,-18 89 15,18-89-15,0 106 16,-17-106-16,17 0 15,-18 0-15,18 1 0,-18 87 16,18-88-16,-17 71 16,17-89-16,0 72 15,0-72-15,0-17 16,0 18-16,0-19 0,17 37 16,-17-54-16,0 53 15,0-53-15,0 1 16,-17-1-16,17-17 15,0 17-15,0 0 16,0-17-16,17-1 0,1 19 16,0-36-1,-1 17 1,1-17-16,17 0 16,0 0-16,1 0 15,-1 0-15,53 0 16,-17 0-16,52 0 15,-52 0-15,105 0 16,-88 0-16,18 0 16,0 0-16,106 18 15,-89-18-15,106 0 16,-123 0-16,0 0 0,18 0 16,-19 0-16,-16 0 0,105 0 15,-106 0 1,53-18-16,-71 18 15,-17 0-15,53-17 16,-53 17-16,0-18 16,-35 18-16,17-35 15,-35 17-15,0 1 16,0-1-16,-18-53 16,18 36-16,0-35 15,0 17-15,0 0 16,0 0-16,0 0 0,0-18 15,18-87-15,0 87 16,-1-123-16,1 88 16,-18 0-16,18 0 0,-18 18 15,35-123-15,-18 87 16,-17 18-16,36-123 16,-19 123-16,1 0 15,-18-17-15,18-1 0,17-123 16,-17 142-16,-18-19 15,17-123-15,-17 124 16,-17-1-16,17-123 16,0 141-16,0-123 15,17 123-15,-17 18 16,0 0-16,0 0 0,0 17 16,18 1-16,-18-71 15,0 88-15,-18-71 16,18 71-16,-17 0 0,17 0 15,-18-17 1,18 52-16,-18 1 16,1 17-16,-1 0 0,-17 0 15,17 0-15,-17 17 16,-53 1 0,-1-1-16,19 1 15,17-18-15,-71 18 16,54-18-16,17 0 0,-70 0 15,52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3:13:41.9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7885 15681 0,'-18'0'0,"0"-18"16,1 18 0,-1 0 15,36 0 0,-1 18-15,1-18-16,17 18 15,1-18 1,-19 0-16,1 0 16,-1 0-16,1 0 0,0 17 15</inkml:trace>
  <inkml:trace contextRef="#ctx0" brushRef="#br0" timeOffset="139.36">7902 15822 0,'36'0'16,"-19"0"-16,18 0 15,-17 0-15,35-18 16,-35 18-16</inkml:trace>
  <inkml:trace contextRef="#ctx0" brushRef="#br0" timeOffset="488.91">8326 15505 0,'0'0'0,"17"0"16,18 0 0,1 17-16,-19-17 15,1 0-15,0 0 0,17-17 16,-17 17 0</inkml:trace>
  <inkml:trace contextRef="#ctx0" brushRef="#br0" timeOffset="856.2">8308 15540 0,'-18'35'15,"36"-70"-15,-36 88 0,18-18 16,0 0-16,0-17 0,0 35 15,0-18-15,0-17 16,0-1-16,18 1 0,0-18 16,-1 18-1,1-18-15,-1 0 16,19 0-16,-1 17 16,18 19-16,-35-19 15,17 36-15,-17-35 16,-1 35-1,-17-36-15,0 1 0,0 0 16,-35-1-16,17-17 16,-35 18-16,0-36 15,18 18-15,0-17 16,17 17-16,-17-18 0,0 18 16</inkml:trace>
  <inkml:trace contextRef="#ctx0" brushRef="#br0" timeOffset="37483.54">2593 12859 0,'0'0'0,"-18"0"109,18 35-93,0 0-16,0 1 16,-17-1-16,17 18 15,0-18-15,-18 0 16,18 1-16,0 34 16,-18-35-16,18 18 15,0-17-15,0-19 0,0 19 16,0-19-16,0 36 15,0-35-15,18 17 16,-18-17-16,0-1 0,0 1 16,18 0-16,-18-1 15,17 1-15,1 0 16,0 17-16,-1-18 16,1-17-16,17 36 15,-17-19-15,35 1 16,-36-18-16,1 0 15,35 18-15,-35-1 16,17-17-16,-18 18 16,1-18-1,0 0-15,-18 18 16,-18-1 0</inkml:trace>
  <inkml:trace contextRef="#ctx0" brushRef="#br0" timeOffset="38068.45">2716 13882 0,'0'17'62,"18"-17"17,0 18-64,17-18 1,0 18-16,18-18 15,-35 0-15,35 0 16,-18 0-16,0 0 16,-17 0-16,0 0 15,-1 0-15,1 0 0,-18-18 16,0 0 0,-18-17-1,18 18-15,-17-54 16,-1 53-16,18-17 15,-18 0-15,18 0 0,-17-1 0,-1 1 16,18 17 0,0 1-16</inkml:trace>
  <inkml:trace contextRef="#ctx0" brushRef="#br0" timeOffset="39190.39">3351 12594 0,'-17'0'15,"17"-17"1,-18 17-1,18 17-15,-18 1 16,18-1-16,-17 1 16,-1 35-1,1-35-15,-1 17 0,0 0 16,1 36-16,17-54 16,0 19-16,0 34 15,17 1 1,1-54-16,-18 19 0,18-1 15,-1 0-15,1-17 0,17 35 16,-17-18-16,17 0 16,-17 1-16,-1-19 15,1-17-15,-18 18 16,18-18-16,-18 18 16,-18-18 46,0 0-31</inkml:trace>
  <inkml:trace contextRef="#ctx0" brushRef="#br0" timeOffset="39585.1">3193 13317 0,'17'0'47,"1"36"-32,0-36-15,17 35 16,-18-17-16,19 17 16,-19-18-16,1-17 15,0 18-15,-1-18 16,1 0-16,0 0 16,-18-18-16,17 1 15,-17-1-15,0-35 16,18 36-1,-18-1-15,0-17 16,0 17-16,0 0 16,18 1-16,-1 17 15,1 0 1</inkml:trace>
  <inkml:trace contextRef="#ctx0" brushRef="#br0" timeOffset="49939.52">5239 15893 0,'0'-18'47,"-18"18"0,18-18-32,-18 18 1,18-17 0,-17 17-16,-1 0 15,18 17 1,-17-17-16,17 18 16,0 0-16,-18 17 15,18-17-15,18 17 16,-1-18-1,1-17-15,-18 18 16,17-18-16,1 0 16,17-35-16,-35 17 15,18-17 1,-18 17-16,0-35 16,-18 36-16,1-1 0,-1 0 15,0 18-15,-17-17 16,18 17-16,-1 0 15,0 0-15,18 17 0,-17 1 0,17 17 16,0 1 0,17-1-16,1-17 15,0-1-15,-1-17 0,1 18 16,-1-18-16,19 0 16,-19 0-16,1-18 15,0 18-15,-18-35 16,0 17-16,0 1 15,0-1-15,-18 0 0,-17-17 16,17 17-16,0 1 16,1 17-16,-18 0 15,17 0-15,0 17 16,18 1 0,0 0-16,18 35 15,0-18 1,-1-17-16,18-1 15,-17-17-15,0-17 16,-1-1 0,-17 0-16,0-17 15,0 17-15,0-17 16,-17 17-16,17 1 0,-18-1 16,0 18-16,1-17 0,-1 34 15,1-17 1,-1 35-16,0-35 15,18 36-15,18-19 16,0 1-16,-1-18 16,36 18-1,-35-18-15,-1 0 16,-17-18-16,18 18 16,-18-18-16,0 1 15,-18-1 1,1 0-16,-1 1 15,0 17-15,1-18 0,-1 18 16,-17 0-16,35 18 16,0-1-1,0 1-15,0 0 0,0-1 16,18 1-16,-1 0 0,18-1 16,-17-17-1,0 0 1,-18-17-1,-36-1 1,19 18 0,-18 0-1</inkml:trace>
  <inkml:trace contextRef="#ctx0" brushRef="#br0" timeOffset="52564.7">5838 15522 0,'0'-17'31,"18"17"1,-18-18-17,-18 18 1,1 0 46,17 18-46,-18-1 0,18 1-16,0 17 15,18-17-15,-1-1 16,1-17-16,17 0 15,-35-17 1,18 17-16,0-35 16,-18 17-16,17 0 0,-17 1 15,0-19-15,-17 1 16,17 17-16,-36 1 16,19-1-1,-1 18-15,0 0 16,18 18-1,-17-1-15,17 19 16,0-1-16,0-17 16,17-1-16,-17 1 0,18 0 15,0-18-15,-1 0 16,1 0 0,-18-18-16,18 0 0,-18 1 15,0-1-15,0 0 16,0 1-16,-18-1 15,0 0-15,1 1 16,-1 17-16,0 0 16,1 17-16,-18 19 15,35-19-15,-18 36 16,0-17-16,18-19 16,0 1-16,0-1 0,0 1 15,18 0-15,0-18 16,-1-18-1,1 0 1,-18 1-16,0-1 0,17 1 16,-17-1-16,0-17 15,0 17-15,0-17 16,-17 35-16,17-18 0,-18 18 16,1 0-1,-1 18-15,0 17 16,18 0-16,0 1 15,0-19-15,36 18 16,-19-35 0,18 0-1,-17 0-15,0-17 16,-1-1-16,-17 1 16,0-1-16,-17 0 15,17 1-15,-18-1 0,-17 0 16,17 18-1,-17 0-15,17 0 16,1 18-16,17 0 16,0-1-16,0 1 15,17 0-15,1-18 0,17 17 16,-17 1-16,17-18 16,-35-18-16,18 1 15,-18-1 1,0 0-16,-18 1 0,0-19 15,18 19 1,-17 17-16,17-18 16,-18 18-1</inkml:trace>
  <inkml:trace contextRef="#ctx0" brushRef="#br0" timeOffset="57709.58">5221 15363 0,'-18'0'16,"1"0"0,17 18 15,0 0-16,17-18 1,-17 17-16,18-17 16,0 0-16,-1 0 15,-17-17 1,0-1-16,-35 0 16,17 18-1,1 0 1,-1 0-16,18 18 15,0 0 1,18-1-16,17-17 16,-17 0-16,-1-35 15,1 35 1,-18-18-16,0 1 16,-18 17-16,1-18 15,-1 18-15,0 0 0,1 0 16,-1 18-16,18-1 15,-17-17-15,17 18 16,35 17-16,18-35 16,-18 0-16,-17-17 15,17-1-15,0 0 16</inkml:trace>
  <inkml:trace contextRef="#ctx0" brushRef="#br0" timeOffset="58373.77">5838 14958 0,'-17'0'62,"17"17"-46,0 1-16,-18-18 0,18 35 16,0-17-1,0 0-15,0-1 0,18-17 16,-1 0 0,-17-35-1,0 17-15,0 1 0,0-19 16,-17 19-16,-1-1 15,1 18-15,-1-17 16,0 17-16,1 0 16,-1 0-16,0 17 0,18 1 15,0-1-15,0 1 16,0 0-16,18-18 16,0 0-1,-18-18 1,0 0-1,-18 1-15,0-1 16,1 1-16,-1 17 16,18 17-1,0 1 1,18-18-16,-1 0 16,1 0-1,0 17-15</inkml:trace>
  <inkml:trace contextRef="#ctx0" brushRef="#br0" timeOffset="58882.65">5151 14799 0,'-18'0'15,"18"18"1,0-1 0,0 1-16,18 0 15,-1-18-15,1 0 16,-18-18 0,17-17-1,-17-18-15,-17 35 16,17 0-16,-18 1 0,1 17 15,17-18-15,-18 18 16,0 0-16,36 0 31,0 0-15,-1 0-16,1 0 16,-1 0-1,1 0 1</inkml:trace>
  <inkml:trace contextRef="#ctx0" brushRef="#br0" timeOffset="59511.46">5803 14305 0,'0'-17'16,"0"-1"-16,0 0 15,0 1 1,0 34 15,-17 19-15,17-1-16,0-18 15,0 1-15,0 0 16,17-18-16,1 0 16,-18-18-16,17 0 15,-17 1-15,0-18 16,0 17-16,-17-17 15,-1 35-15,-17-18 16,17 18-16,1 0 16,17 18-1,0-1-15,0 1 16,17-18-16,-17 18 0,36-1 16,-19-17-16,-17 18 15,-35-1 1</inkml:trace>
  <inkml:trace contextRef="#ctx0" brushRef="#br0" timeOffset="59899.57">5133 14199 0,'0'0'0,"-18"0"0,-17 18 15,17 0-15,1 17 16,17-17-16,0 17 0,0 0 15,0-17-15,17-1 16,1 1-16,17-18 16,-17 0-16,0-18 15,-1 1-15,-17-1 0,0-17 16,0 17-16,-35-17 16,35 17-16,-18 1 15,1 17-15,17 17 16,35 1-1</inkml:trace>
  <inkml:trace contextRef="#ctx0" brushRef="#br0" timeOffset="60339.56">5803 13758 0,'-17'0'16,"34"0"-16,-52-17 0,17 17 15,1 0-15,-1 17 16,0 1-1,1 0-15,17-1 16,17 19-16,1-19 16,0-17-1,-1 0-15,1 0 16,-18-17-16,0-1 16,0-17-1,0 17-15,-18 0 0,1 1 16,-1-1-16,0 18 15,1 0 1,-1 0-16,18 35 16,0-17-16,18 17 15,17-17-15,0 17 16,-35-17-16</inkml:trace>
  <inkml:trace contextRef="#ctx0" brushRef="#br0" timeOffset="61112.09">3634 14164 0,'-18'18'16,"0"-1"-1,1 1-15,-1 0 16,18-1-16,-18 1 16,18 0-16,18-18 31,0-18-16,-1 18-15,-17-35 16,0 17-16,-17 0 16,-1 18-1,0 0-15,18 18 16,36-18 0,-19 0-1</inkml:trace>
  <inkml:trace contextRef="#ctx0" brushRef="#br0" timeOffset="61413.03">3951 13653 0,'0'0'0,"0"-18"16,-18 18-1,1 0-15,17 18 16,-18-18-16,18 17 16,0 1 77,-17 17-77,17-17-16</inkml:trace>
  <inkml:trace contextRef="#ctx0" brushRef="#br0" timeOffset="61908.08">3528 14781 0,'0'0'0,"0"18"31,17-18-16,1 0 1,0 0 0,-1 0-16,1-18 15,-18 1 1,-18-1 0,1 18-16,-1-18 15,0 18 1,36 0-1,0-17-15</inkml:trace>
  <inkml:trace contextRef="#ctx0" brushRef="#br0" timeOffset="62290.69">3951 14288 0,'0'0'0,"-18"0"0,1 0 15,-1 0 1,1 17-1,17 1-15,0-1 0,0 1 16,35-18 0,-35-18-1,35 1-15,-35-1 16,0 1 0,0-1-16,-18 0 15,1 18-15,-1 0 16,18 18-1,0 0-15,0-1 16</inkml:trace>
  <inkml:trace contextRef="#ctx0" brushRef="#br0" timeOffset="62736.38">3510 15293 0,'0'0'0,"-17"18"0,17-1 16,0 1-16,0-1 16,17-17-1,1 0 1,-1 0-1,-17-17 17,18 17-17,-18-18-15,18 1 16,-1-1 0,1 0-16</inkml:trace>
  <inkml:trace contextRef="#ctx0" brushRef="#br0" timeOffset="63061.08">4039 14834 0,'0'0'16,"0"-17"-16,0-1 0,-17 18 31,-1 18-15,18-1-16,0 1 0,-18 0 15,36-18 17,0-18-17,-18 0-15,17 1 16,-17-1-16,-17 18 31,-1 35-31,0-17 16,1 17-16</inkml:trace>
  <inkml:trace contextRef="#ctx0" brushRef="#br0" timeOffset="63461.3">3563 15734 0,'-18'18'15,"18"-1"1,0 1 0,0-1-16,0 1 15,0 0 1,18-18-16,-18 17 16,-18-17 30,36-17 1,17-1-31,-17 0-16</inkml:trace>
  <inkml:trace contextRef="#ctx0" brushRef="#br0" timeOffset="63747.98">3986 15416 0,'0'0'16,"0"-17"15,0-1-15,18 0-1,-18 1-15,18 17 16,-18-18 0,0 36-16,-18-1 15,18 1-15</inkml:trace>
  <inkml:trace contextRef="#ctx0" brushRef="#br0" timeOffset="70010.28">5309 16422 0,'0'-18'16,"0"36"-1,18 17 1,0 18-16,-1 0 16,1 35-16,17 71 15,-17-53-15,-1 70 16,-17-105-16,36 34 16,-36-69-16,17-19 15,1 1-15,-18-36 16,0 1-16</inkml:trace>
  <inkml:trace contextRef="#ctx0" brushRef="#br0" timeOffset="70326.55">5151 16651 0,'0'0'15,"0"-18"1,35 1-16,-18-18 16,1 17-16,17-17 0,1-18 15,-19 17 1,1 19-16,-18-1 0,0 1 16,0-1-16,0 0 15,0 36 16,18 17-31,-1-17 16,-17-1-16,18 1 16,0 0-16,-1-18 0,1 17 15,17-34-15</inkml:trace>
  <inkml:trace contextRef="#ctx0" brushRef="#br0" timeOffset="70624.2">5803 16210 0,'0'0'15,"0"-17"-15,18 34 16,-1 1-16,1 52 15,-18-17-15,18 18 16,-18-1-16,17 1 16,-17 70-16,0-70 15,0 34-15,0-52 16,0 0-16,0-35 16,0-36-1,0 1 1</inkml:trace>
  <inkml:trace contextRef="#ctx0" brushRef="#br0" timeOffset="70920.87">5680 16404 0,'0'0'16,"0"-17"-16,0-1 15,0 0-15,17 1 0,1-1 16,17-17-16,1-1 16,-19 1-16,1 0 15,-1 17-15,-17 1 16,0 34 15,36 54-15,-19-36-16,1-17 15,17 17-15,-17 0 16,17-17-16,-17 0 0,0-1 0</inkml:trace>
  <inkml:trace contextRef="#ctx0" brushRef="#br0" timeOffset="74147">2311 15540 0,'-18'0'15,"0"0"-15,1 0 16,17 18-16,-18-18 15,36 0 17,35 0-17,-18 0-15,0 17 16,71-17-16,-35 0 16,34 0-16,-52 0 15,0 0-15,-17-17 0,17 34 16,-36-17-1</inkml:trace>
  <inkml:trace contextRef="#ctx0" brushRef="#br0" timeOffset="74820.97">3951 17268 0,'0'18'16,"18"-18"-1,-1 18-15,19-18 16,17 17-16,0-17 0,70 18 15,-52-18-15,87 0 16,-87-18 0,-18 18-16,17 0 0,-34 0 15,-1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3:20:44.5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5239 6526 0,'-18'18'0,"18"17"15,-18 1-15,18 17 16,0-36-16,0 36 15,18-18-15,0 36 16,-1-36-16,19 18 16,-19-18-1,19 1-15,-1-36 16,-17 17-16,34-17 16,-16 18-1,-19-18-15,1 0 0,0 0 16,-1 0-16,-17-18 0,18 18 15,-18-35 1</inkml:trace>
  <inkml:trace contextRef="#ctx0" brushRef="#br0" timeOffset="344.23">5503 6791 0,'18'0'16,"-18"18"-16,18 17 16,-1-17-16,19 34 15,-19-34-15,54 17 16,-54-35-16,19 18 16,-1-18-16,-17 18 0,-1-18 15,18 17 1,-35 1-16,0 0 15,0-1-15,0 1 16,-17-1-16,-1-17 16,1 0-16,-19 18 0,19 0 15,-19-18-15,19 17 16,17 1 0,0 0-1,0-1 1</inkml:trace>
  <inkml:trace contextRef="#ctx0" brushRef="#br0" timeOffset="6068.03">8308 10989 0,'18'0'31,"-36"0"126,0-18-142,1 18 1,-1 0 0,0 0-16,1 0 15,-1 0-15,0 0 16,1 0-16,-1 0 15,1 0-15,-1 0 16,0-17-16,1 17 16,-19 0-16,19 0 15,-19 0 1,19 0-16,-18-18 16,17 18-16,-35 0 15,35 0-15,-52-18 16,52 18-16,-35 0 15,18 0-15,0 0 16,-18 0-16,17 0 16,-16-17-16,-1 17 15,35 0-15,-17 0 16,-1 0-16,19 0 16,-36 0-16,35 0 15,-17 0-15,-36 0 16,1 17-1,-1 1 1,-35 0 0,36-18-1,17 0-15,35 0 16,-35 0-16,36-18 16,-1 18-16,1 0 15,-1 0-15,-17 0 16,-1 0-16,-17 0 15,36 0-15,-19 0 0,-34 18 16,35-18 0,17 0-16,-70 17 15,35-17 1,35 0-16,-17 0 16,17 0-16,1 0 15,-1 0-15,-17 0 16,17 0-16,1 0 15,-1 0-15,0 0 16,1 0-16,-1 0 16,0 0 15,1 0 16,17 18 31,-18-18-62,18 18-1,0-1-15,0 1 16,0 0-1,0-1-15,0 1 16,0 0-16,0-1 16,0 18-16,0-17 15,18 17 1,-18-17-16,0 17 16,17-17-16,-17 0 0,0-1 15,18 1-15,-18 17 16,18-17-16,-18 17 15,0-17-15,0 17 16,0-17 0,0 17-16,0-18 15,0 1 1,0 0-16,0-1 16,0 19-1,0-19-15,0 1 0,17 17 16,-17-17-16,0 0 15,0-1-15,0 18 16,0 18-16,-17-35 16,17 17-16,0-17 15,0 17 1,0-17-16,0-1 0,0 1 16,0 0-1,0-1-15,0 19 16,0-19-16,0 1 15,0 0-15,0-1 16,-18 36 0,18-18-16,0 1 15,-18-36-15,18 17 0,0 19 16,-17-19-16,17 19 16,-18-19-16,18 36 15,-18-35-15,18-1 16,0 1-16,0 0 15,0 17-15,0-17 16,0-1-16,0 1 16,0 17-1,0-17-15,0-1 0,0 19 16,0-19 0,0 19-16,0-19 15,0 1-15,0-1 0,0 19 16,0-19-16,0 1 15,0 0-15,18 17 16,-18-17-16,0-1 16,0 19-1,0-19-15,0 1 16,18-1 0,-18 1-1,0 0 1,17-1-1,-17 1-15,0 0 16,18-18 0,-18 17-1,18-17 1,-18 18 0,17-18-1,1 18-15,0-1 16,-1-17-1,-17 18-15,18-18 16,-1 17 0,1-17-16,0 18 15,-1-18-15,19 18 16,-19-18 0,19 17-1,-19-17-15,18 0 16,-17 0-1,17 0-15,-17 0 16,0 0-16,17 0 16,0 0-1,-17 18-15,17-18 16,-17 0-16,-1 0 16,1 0-16,0 0 0,-1 0 15,1 0-15,17 18 16,-17-18-16,17 0 15,-17 0-15,-1 0 16,1 0-16,17 17 16,-17-17-16,0 0 0,-1 0 15,1 0-15,17 0 16,-17 0-16,-1 0 16,1 0-16,17 0 0,-17 0 15,0 0-15,-1 0 16,19 0-16,-19 0 15,18 0-15,-17 0 16,17 0-16,-17 0 16,0 0-16,-1 0 0,19 0 15,-19 0 1,1 0-16,17 0 16,-17 0-16,-1 0 0,1 0 15,0 0-15,-1 0 16,19 0-16,-19 0 0,1 0 0,17 0 15,-17 0 1,17 0-16,-17 0 0,-1 0 16,1 0-16,17 0 15,1 0-15,-19 0 16,1 0-16,-1-17 0,19 17 0,-1 0 16,-17-18-16,17 18 15,-17 0 1,-1 0-16,1 0 0,0 0 15,-1 0 1,18 0 0,-17 0-16,17-18 15,1 18 1,-19 0-16,1-17 16,0 17-16,-1 0 0,1 0 15,-1 0-15,1 0 16,0 0 15,-18-18-15,17 18 15,-17-18 0,18 18-31,-18-17 31,18 17-31,-18-18 16,17 1 0,-17-1-16,18-17 15,-18 17 1,0-17 0,0 17-16,0 0 0,18-17 15,-18-18 1,0 36-16,0-1 15,0 0-15,0-17 16,0 17-16,0 1 0,0-1 16,0 0-16,0-17 15,0 18-15,0-1 16,0-17-16,0-1 16,0 19-16,0-36 15,0 35-15,0 1 0,0-1 16,0 0-16,0 1 0,0-19 15,0 19-15,0-36 16,0 35-16,0-35 16,0 36-16,0-54 15,0 53-15,0-17 16,0 17-16,0-17 16,0 0-16,0 0 15,17-1-15,-17-17 16,0 36-16,0-18 15,0-1-15,0 19 0,0-19 16,0 1-16,0 0 16,0 0-16,0 17 0,0 0 15,0-17-15,18 0 16,-18 17-16,0 0 16,0-17-16,17 17 0,-17-34 15,0 16-15,0 1 16,0 0-16,0 17 15,0 0-15,0 1 0,0-1 16,-17-17 0,17 17-16,0-17 15,-18 17-15,18-17 0,0 0 16,-17 0 0,17 17-16,0 0 0,-18-17 15,0 17-15,1-17 16,-1 35-16,18-18 15,-35-17-15,17 17 16,0 1-16,-17-18 16,18 17-16,-1 0 0,0 1 15,1-1-15,-1 18 0,0 0 16,1 0 0,-1 18-16</inkml:trace>
  <inkml:trace contextRef="#ctx0" brushRef="#br0" timeOffset="8392.39">7655 12629 0,'-17'0'47,"17"36"-31,0-1-16,0 0 0,-18 53 15,18-35-15,-18 0 16,1 36-1,17-37-15,0-16 0,17 17 16,1-36 0,0-17-16</inkml:trace>
  <inkml:trace contextRef="#ctx0" brushRef="#br0" timeOffset="8587.14">7708 12718 0,'0'53'15,"0"-106"-15,0 158 0,0-69 0,18-1 16,-18 0-16,0 1 0,17 17 16,1-18-16,0-18 15</inkml:trace>
  <inkml:trace contextRef="#ctx0" brushRef="#br0" timeOffset="8782.42">7938 12718 0,'17'70'16,"-34"-140"-16,52 175 0,-35 1 15,17-53-15,-17 0 16,36 53 0,-1-53-16,-35-35 15,18-1-15</inkml:trace>
  <inkml:trace contextRef="#ctx0" brushRef="#br0" timeOffset="9181.86">7514 11924 0,'0'18'31,"18"34"-16,-18 54 1,0-70-16,17 52 16,-17-53-16,18 36 15,-18-54-15,18 1 16,-1-18-16,-17-18 16</inkml:trace>
  <inkml:trace contextRef="#ctx0" brushRef="#br0" timeOffset="9370.46">7708 11871 0,'-17'18'0,"34"-36"0,-34 71 16,17-18-16,-18 0 0,0 71 16,18-53-1,0 35-15,18-52 16,-18-19-16,18 1 0,-18 0 15,17-1-15</inkml:trace>
  <inkml:trace contextRef="#ctx0" brushRef="#br0" timeOffset="9561.2">7796 11942 0,'-17'70'15,"17"-35"-15,0 54 16,0-37-16,0-16 16,17-1-16,1 36 15,0-54-15,-1 1 0,1-18 16,0 0-16,-1-18 16</inkml:trace>
  <inkml:trace contextRef="#ctx0" brushRef="#br0" timeOffset="9698.78">8008 12012 0,'18'35'15,"-18"1"-15,17 34 16,-17-35-16,0-17 16,18 53-16,-18-36 15</inkml:trace>
  <inkml:trace contextRef="#ctx0" brushRef="#br0" timeOffset="10159.65">6773 11871 0,'0'0'16,"18"18"-16,-18 17 15,18 53 1,-18-35-16,17 18 15,-17-1-15,18 1 0,0 35 16,-18-71-16,17 18 16,1-36-16,-1-34 15</inkml:trace>
  <inkml:trace contextRef="#ctx0" brushRef="#br0" timeOffset="10360.79">6967 11942 0,'0'0'0,"0"35"15,0 0-15,0 0 0,0 36 16,0-18-16,0-18 16,18 0-16,-18 1 0,0-1 15,0-17-15,18-1 16,-1-34-1,-17-1-15</inkml:trace>
  <inkml:trace contextRef="#ctx0" brushRef="#br0" timeOffset="10533.34">7091 11906 0,'0'0'0,"0"53"16,0-18-16,0 18 0,0 0 0,17 53 15,-17-71 1,18 36-16,0-53 16,-1-1-16,1-17 15</inkml:trace>
  <inkml:trace contextRef="#ctx0" brushRef="#br0" timeOffset="10716.27">7267 11871 0,'0'35'0,"0"-17"16,18 52-1,0-34-15,-18-1 16,17 0-16,1 1 0,-18 16 0,17-16 16,1 34-16,0-52 15,-18 35-15</inkml:trace>
  <inkml:trace contextRef="#ctx0" brushRef="#br1" timeOffset="17995.41">5768 5962 0,'0'-18'16,"0"1"-16,-18 17 46,18 17-30,0 1-16,0 0 16,-17 52-16,17-35 15,0 36 1,0-36-16,0 36 16,0-36-16,17 18 0,1 18 15,0-36-15,34 18 16,-16-36-16,17 36 15,-36-53-15,19 18 16,-1-18 0,-17 18-16,-1-18 0,18 0 15,-17 0 1,-18-18 15,-18 0-15,18 1-16,-17 17 15,-18 0-15,17 0 16</inkml:trace>
  <inkml:trace contextRef="#ctx0" brushRef="#br1" timeOffset="18378.95">5680 6438 0,'0'0'16,"-18"0"-16,18 18 31,18 17-15,17 0-1,0 1-15,18-1 16,-18-17-16,36 17 15,-53-35-15,52 18 16,-52-18-16,35-18 16,-36 0-16,1-17 15,-18 17 1,0-35-16,-18 36 16,18-19-16,-17-16 15,-1 34-15,18-35 16,0 35-16,0 1 0,18-1 15,-1 0-15,19 18 16</inkml:trace>
  <inkml:trace contextRef="#ctx0" brushRef="#br1" timeOffset="26844.8">5891 13406 0,'-17'0'78,"-1"-18"0,0 18-47,1 0-31,-1 0 16,1 0-16,17-18 15,-18 18-15,-17 0 16,17 0-16,-17 0 16,17 0-16,-17-17 15,0 17 1,17 0-16,0 0 0,-17 0 15,-18 0-15,0 0 16,36-18 0,-19 18-16,19 0 0,-36 0 15,35 0-15,0 0 16,1 0-16,-19 0 16,19 0-16,-1-18 0,-35 18 15,18 0-15,0 0 16,-1 0-16,1 0 0,-18 0 15,-35 0 1,53 0-16,-53 18 16,52-18-16,19 0 0,-54-18 15,36 18 1,0-17-16,17 17 0,-35-18 16,35 18-1,-17 0-15,-53 0 16,17 18-1,36-18-15,0 17 0,-36-17 16,1 0 0,34 0-16,-17 0 15,36 0-15,-1 0 16,-17 0-16,17 0 16,-17 0-16,17 0 15,1 0-15,-19 0 16,-16 0-1,34 0-15,0 18 16,1-18-16,-1 0 0,0 18 16,-17-1-1,17 1 1,1 0-16,-1-1 47,18 1-32,0-1 1,-17 1 0,17 0-1,0-1-15,0 1 16,0 17-16,0 1 16,0-19-16,0 1 0,0 35 15,0-36 1,0 1-16,0 0 0,0-1 15,0 1-15,0 35 16,0-35-16,0 34 16,-18-34-16,18 53 15,0-54-15,0 19 16,18-19-16,-18 1 0,0 17 0,0 0 16,0 18-1,0-35-15,0 17 16,0-17-16,-18 35 15,18-36-15,0 1 0,0 17 16,0-17-16,0 17 16,0 1-16,0-19 15,0 1-15,0 35 16,0-36-16,0 19 0,0-19 16,0 19-16,0-19 0,0 1 15,18 35-15,-18-36 16,0 36-1,0-35-15,0 17 16,0 1-16,17-19 0,-17 36 16,0-35-16,0-1 15,0 1-15,0 0 0,0-1 16,0 19 0,0-19-16,0 1 15,-17 17-15,17 18 16,-18-35-16,18-1 15,0 1-15,0 17 16,0-17-16,0-1 16,18 1-16,-18 0 15,0-1 1,0 1 0,0 0-1,17-1 1,-17 1-1,18 0-15,-18-1 16,17-17 0,-17 18-16,18 0 15,-18-1 1,18-17-16,-1 18 16,1-18-1,-18 17-15,18-17 16,-1 0-16,1 18 15,0-18 1,-1 18 0,1-18-16,-1 17 15,1-17-15,-18 18 16,18-18-16,-1 0 0,1 18 16,0-18-16,-1 0 15,1 17 1,0-17-16,17 18 15,-18-18-15,19 18 16,-19-18-16,19 0 0,-1 0 16,-17 0-1,17 17-15,-17-17 16,-1 0-16,1 0 16,-1 0-16,1 0 15,17 0-15,1 0 16,-19 0-16,1 0 15,0 0-15,17 0 16,-18 0-16,1 0 16,0 0-16,17 0 15,-17 0-15,-1 0 0,1 0 16,0 0-16,-1 0 0,1 0 16,17 0-16,0 0 15,18 0 1,-35 0-16,35 0 15,-35-17-15,-1 17 0,1 0 16,17 0-16,18 0 16,-35 0-16,35 0 15,-36 0-15,1 0 16,17 0-16,-17 0 0,17 0 16,-17-18-16,35 18 15,-36 0-15,1 0 16,35 0-1,-18 0-15,-17 0 16,-1 0-16,19-18 0,-19 1 16,1 17-16,0 0 15,-1 0-15,1-18 16,17 18-16,-17 0 16,17 0-1,-17 0-15,-1 0 16,19 0-16,-19 0 15,1-18 1,-1 18-16,1 0 16,0 0-16,-1 0 15,1 0-15,0 0 16,-1 0 0,1 0 15,0 0 0,-18-17-15,17-1-1,1 0 1,-18 1-16,17-1 16,-17 1 15,18 17-31,-18-18 15,0 0 1,18 18 0,-18-17-16,0-1 15,0 0-15,0-17 16,17 35-16,-17-18 16,0-17-16,0 0 15,0 17-15,0 1 16,0-1-16,0-17 15,18 17-15,-18 0 16,0 1-16,0-1 16,0 0-16,0 1 15,18-18-15,-1 17 16,-17-17 0,18 35-16,-18-18 0,18-17 15,-18-1 1,0 19-16,0-1 0,17 1 15,-17-19-15,0-17 16,0 36-16,18-36 16,-18 35-16,18-35 15,-18 18-15,0-18 16,0 18-16,0-1 16,17 19-16,-17-18 0,0 17 15,0-17-15,0 17 0,0-35 16,0 35-16,0 1 15,0-18 1,0-18-16,0 35 16,0-17-16,0-1 15,0 19-15,0-1 0,0 0 16,0-17 0,0 18-16,0-19 15,0 19-15,0-19 16,0 1-16,0 0 15,0 17-15,0-35 16,0 36-16,0-19 16,0 19-16,0-36 15,0 35-15,-17-35 16,17 36-16,-18-19 16,18 19-16,-18-36 15,18 35-15,0-17 0,-17 17 16,-1-17-1,18 17-15,-18 1 0,18-1 16,-17 18-16,17-18 16,-18 18-16,18-17 15,-18 17-15,1 0 16,-1-18-16,0 18 16,1 0-1,-1 18-15,-17-1 16</inkml:trace>
  <inkml:trace contextRef="#ctx0" brushRef="#br2" timeOffset="54816.68">12912 8414 0,'-36'-36'15,"72"72"-15,-89-72 0,17 19 0,-34 34 16,35 1-1,-36 35-15,36 0 16,-18 53-16,53-36 16,-18 36-16,36-53 15,0 0-15,-1-18 16,18 1-16,18-1 0,-17 0 16,52-17-16</inkml:trace>
  <inkml:trace contextRef="#ctx0" brushRef="#br2" timeOffset="55115.99">13053 8943 0,'0'0'0,"0"18"16,-18-1-16,18 1 0,-17 17 15,34-17 1,-17-1-16,18-17 0,17 18 15,-17-18-15,52 18 16,-34-36-16,-1 18 0,-18-18 16,19-35-16,-19 36 15,-17-1-15,0-17 16,-17 0-16,-1 17 0,0 0 16,-34-17-16,34 17 15,-17 1-15,35 34 31,17 19-31</inkml:trace>
  <inkml:trace contextRef="#ctx0" brushRef="#br2" timeOffset="55327.91">13458 9031 0,'0'-18'31,"0"-34"-15,0 16-16,0-17 16,0 18-16,0 17 0,0 1 15,18-18 1,0 17-16,-1 18 16,1 0-16,17 18 15,-17-18-15</inkml:trace>
  <inkml:trace contextRef="#ctx0" brushRef="#br2" timeOffset="55557.34">13653 8961 0,'17'17'0,"-34"-34"0,34 52 16,-17-53 15,0-17-15,-17 0-16,17-1 15,0-17-15,0 18 16,0 18-16,0-1 0,0 0 16,17 1-16,1 17 15,-1-18-15,1 36 16,0-1-16</inkml:trace>
  <inkml:trace contextRef="#ctx0" brushRef="#br2" timeOffset="55941.03">13847 8961 0,'17'-18'16,"-34"36"-16,34-54 0,-17 19 15,18 17-15,-1 0 16,1-18-16,0 18 15,-1 0 1,1-18 0,-18 1-1,0-1-15,0 0 0,-35 1 16,17 17 0,0 17-1,18 1-15,0 17 16,0-17-16,0 0 15,0-1-15,18 1 0,0 0 16,-1-18-16,19 0 16,-19 0-16,19 0 15,-36-18-15,35 0 16,-18 18 0</inkml:trace>
  <inkml:trace contextRef="#ctx0" brushRef="#br2" timeOffset="56256.64">14129 8326 0,'0'0'15,"0"17"-15,0 18 16,0 1-16,17 87 16,-17-52-16,18 52 15,-18-70-15,0 18 16,18 17-16,-1-53 15,-17-17-15,18-1 0,-18 1 16,0 0-16</inkml:trace>
  <inkml:trace contextRef="#ctx0" brushRef="#br2" timeOffset="57013.47">14517 8819 0,'0'0'0,"-18"0"16,-17 0 0,17 0-16,-17 36 15,17-1 1,1 18-16,17-35 16,0-1-16,0 18 0,17-17 15,1-18-15,-18 18 0,18-18 16,17 0-16,-17-18 15,17-17 1,-18 17-16,-17 1 0,18-36 16,-18 35-1,0 0-15,-18 18 16,18 18 0,18 0-1,-18-1-15,35 1 16,-17 0-16,0-1 0,-1-17 15,19 0-15,-19 0 16,1 0-16,-18-17 0,17 17 16</inkml:trace>
  <inkml:trace contextRef="#ctx0" brushRef="#br2" timeOffset="57181.49">14764 8802 0,'0'0'0,"17"0"16,19 0-1,-19 0-15,19 0 16,-19 0-16,19 0 16,-36-18-16,0 1 15,0-1-15,0 0 16,-18 1 0</inkml:trace>
  <inkml:trace contextRef="#ctx0" brushRef="#br2" timeOffset="57354.5">14799 8608 0,'0'0'15,"0"106"-15,0-53 0,0 35 16,0-35-16,0-36 16,0 19-16,18-1 15,-18-18-15,17 1 16,1-18-1</inkml:trace>
  <inkml:trace contextRef="#ctx0" brushRef="#br2" timeOffset="57986.39">14905 8943 0,'18'-18'15,"-1"18"1,1 0-16,-1 0 0,1-17 16,0-1-1,-1 18-15,1 0 0,-18-18 16,18 18-16,-36 0 16,0 0-1,1 18 1,17 0-1,0-1 1,0 1-16,0 0 16,17-18-16,1 17 15,0-17-15,-1 0 16,1 0-16,0 0 0,17-17 16,-18 17-1,1-18 1,-18 36-1,0-1 1,0 1 0,18-1-16,-1-17 15,1-35 1,0 18-16,-1-19 16,-17 1-16,18 0 0,-18-18 15,18-35 1,-18 35-16,0-35 15,0 35-15,-18 17 16,18 19-16,0-1 0,-18 18 0,18 18 16,0 52-1,0 1-15,0-18 16,0 70-16,36-35 16,-19-52-16,1-1 15,35 0-15,-18-35 16,-17 0-16,17-17 0,-17-1 15,-1-17-15</inkml:trace>
  <inkml:trace contextRef="#ctx0" brushRef="#br2" timeOffset="58214.51">15575 8326 0,'35'35'15,"-70"-70"-15,106 87 0,-54-16 0,1-19 16,0 19-16,-1-19 0,-17 1 16,0 17-16,0-17 0,-17 35 15,-1-36-15,-17 1 16,17 17-16,0-17 16,18 0-16,-17-1 15,17 1-15,17-18 0</inkml:trace>
  <inkml:trace contextRef="#ctx0" brushRef="#br2" timeOffset="58319.39">15734 8961 0,'0'0'0,"0"17"0,18 18 16,-18-17 0,-18-18-16</inkml:trace>
  <inkml:trace contextRef="#ctx0" brushRef="#br2" timeOffset="61641.21">7867 10601 0,'18'0'62,"-1"-18"-46,1 1 0,0-1-16,17-17 15,18-18-15,0 18 16,17-36 0,-35 36-16,1-1 15,-1 1-15,0 18 0,-17-1 16,0 0-16,-1 1 0,1-1 15,-36 18 17,1 18-32</inkml:trace>
  <inkml:trace contextRef="#ctx0" brushRef="#br2" timeOffset="62151.72">7867 10319 0,'18'-18'15,"-18"36"16,0 17-15,0-17-16,-18 17 16,18-17-16,0 17 0,-18-17 15,18-1-15,0 18 0,0 1 16,0-19-16,0 1 16,36 0-16,-19-18 15,1 0-15,17 0 16,0-18-16,1 18 0,-1-18 15,0 18-15,1 0 0,34 0 16,-52 0-16,17 18 16</inkml:trace>
  <inkml:trace contextRef="#ctx0" brushRef="#br2" timeOffset="65088.26">2328 14693 0,'-17'0'16,"17"18"0,17-18-1,1 17-15,53 1 16,-19-18-1,1 18-15,0-18 0,71 0 16,-54 0-16,-17 0 16,35 0-16,-52 0 15,-1 0-15,-17 0 16,-1 0 0,-17 17-1,-17-17 1</inkml:trace>
  <inkml:trace contextRef="#ctx0" brushRef="#br2" timeOffset="65405.11">2822 14587 0,'18'18'31,"17"0"-31,0-18 16,36 17-16,-18-17 16,35 0-16,-53 0 15,-17 18-15,0-18 16,17 0-16,-35 18 0,18-1 16,-18 1-16,0 17 15,-18-17-15,-17-1 16,-18 36-16,17-35 15,1 17-15,18-17 16,-19 17-16,19-17 0,17-1 0,-18 1 16,18 0-16,18-1 0</inkml:trace>
  <inkml:trace contextRef="#ctx0" brushRef="#br2" timeOffset="71278.11">11712 9790 0,'-17'-36'16,"-1"36"-16,18-17 16,-18 17-16,18 17 15,0 36 1,0 18-16,18-18 0,0 70 16,-1-70-16,1 0 15,0 0-15,17-18 16,18 18-16,-18-35 15,18-1-15,-18-17 0,0 0 16,-17-17-16,53-19 16,-54 1-16,1 0 0,-18 0 15</inkml:trace>
  <inkml:trace contextRef="#ctx0" brushRef="#br2" timeOffset="71640.85">12065 9666 0,'0'18'16,"0"-36"-16,18 71 0,-18-18 0,17 18 0,1 71 16,0-54-1,-1-17-15,18 0 0,-17 0 16,17 18-16,-35-36 16,18-18-16,0-17 15,-18-17 1,0-1-16,0-17 0,0-18 0,0-35 15,0 53 1,0-1-16,0 19 0,17-1 16,1 18-16,0 35 15,-18 1-15,17 34 16,1-35 0,-18-17-16,0 17 0,0-17 15,0 17-15,0-17 16,18-36 15,-1-17-15,-17 17-16</inkml:trace>
  <inkml:trace contextRef="#ctx0" brushRef="#br2" timeOffset="71750.48">12435 10160 0,'18'35'16,"-36"-70"-16,54 88 0,-19-35 0,1-1 15,0 1-15,-1-1 16</inkml:trace>
  <inkml:trace contextRef="#ctx0" brushRef="#br2" timeOffset="72145.3">12753 10054 0,'0'0'15,"-18"0"-15,1 0 0,-1 18 16,18-1-16,0 19 16,-18-19-16,18 1 0,0 17 15,18 1-15,0-19 16,17 18-16,-17-35 15,17 0-15,-18 0 16,36-17-16,-35-1 16,0 1-16</inkml:trace>
  <inkml:trace contextRef="#ctx0" brushRef="#br2" timeOffset="72447.5">12965 10160 0,'-18'18'16,"18"-1"-16,0 1 0,18 17 16,-1-17-16,1-1 15,17-17-15,-17 0 0,-1 0 16,1 0-16,17-17 15,-17-1-15,-18 1 16,0-1-16,0 0 0,0 1 16,-18-1-16,-17-17 15,17 35-15,-17 0 16,18 0-16,17 17 16</inkml:trace>
  <inkml:trace contextRef="#ctx0" brushRef="#br2" timeOffset="72935.31">13194 10195 0,'0'18'16,"0"0"-16,0-36 62,-18 0-62,18 1 16,0-1-16,18 0 0,-18 1 15,18-19 1,-18 19-16,35-1 16,-35 1-16,17 17 15,1 0-15,-18 17 0,18 1 16,-1-1-16</inkml:trace>
  <inkml:trace contextRef="#ctx0" brushRef="#br2" timeOffset="73202.87">13423 10195 0,'0'0'16,"0"18"-16,0-36 31,0-17-16,0 17 1,0 1-16,18-19 16,-18 19-16,0-1 0,17-17 15,1 35-15,0 0 16,-1 0-16,1 18 16,-18 17-16,18-18 15,-1 1-15</inkml:trace>
  <inkml:trace contextRef="#ctx0" brushRef="#br2" timeOffset="73575.47">13617 10125 0,'18'0'16,"0"0"-1,-1 0-15,36-18 16,-35 18-16,-1-18 15,19 1-15,-1-18 16,-35 17-16,18-35 16,-1 18-16,1-36 15,-18 36-15,0-36 16,0 18-16,0 18 16,-18 0-16,18 0 0,-17-1 15,-1 36-15,0 18 16,18 70-1,0-53-15,18 89 16,0-71-16,-1 0 16,18 35-1,-17-53-15,0 0 0,-1 1 16,19-19-16,-19 1 0,1 0 16,17-1-16,-17-17 15</inkml:trace>
  <inkml:trace contextRef="#ctx0" brushRef="#br2" timeOffset="73830.7">14146 9984 0,'-17'17'16,"17"1"-16,-18 17 16,18-17-16,0-1 15,18 1-15,17-18 16,-17 0-1,-1 0 1,-17-18 0,0 1 15,0-1-15,18 18-16,0 0 15</inkml:trace>
  <inkml:trace contextRef="#ctx0" brushRef="#br2" timeOffset="74008.6">14288 10072 0,'0'0'0,"17"0"0,-17-18 16,18 18-16,-18-17 15,0-1-15,0 0 0,17 18 0,-17-35 16,18 17-16,-18 1 16,18 17-16,-1 0 15,1 0 1,0 0-16,-1 0 15,19 0-15,-19 0 16,1 0-16</inkml:trace>
  <inkml:trace contextRef="#ctx0" brushRef="#br2" timeOffset="74197.96">14429 9701 0,'0'18'0,"0"35"15,0-18 1,0 53-16,0-35 16,17-17-16,-17-1 0,18 0 15,-18-17-15,18 17 0,-1-35 16,-17 18-16,18-1 0,-1-17 16</inkml:trace>
  <inkml:trace contextRef="#ctx0" brushRef="#br2" timeOffset="74615.55">14570 10072 0,'0'0'0,"0"17"15,17 1 1,19 0-16,-19-1 16,1-17-16,17 0 15,-17-35 1,-1 17-1,-17 1 17,18 17-17,0 0-15,-1-18 16,-17 1-16,18 17 16,-18-18-16,18-17 15,-18-1-15,17-34 16,-17 17-16,18-53 15,-18 71-15,0-18 16,-18 35-16,1 36 31,17 52-15,0 1-16,0-18 0,0 0 16,17 35-16,1-53 15,17 36 1,-17-54-16,0 19 15,-18-19-15,0 1 0,0 0 0</inkml:trace>
  <inkml:trace contextRef="#ctx0" brushRef="#br2" timeOffset="106391.63">11430 14499 0,'18'0'15,"17"0"1,-17-17-16,17 17 0,0 0 16,18 0-16,0 0 0,18 0 15,-19 0-15,54 0 16,-53-18-16,-18 18 15,36 0-15,-53 0 16,-1 18-16</inkml:trace>
  <inkml:trace contextRef="#ctx0" brushRef="#br2" timeOffset="106680.44">11695 14129 0,'0'0'16,"-18"17"-16,0 1 0,-35 17 16,18 1-16,0-1 15,0 0-15,-1 0 0,1 1 16,-18 17-1,35-36-15,1 36 16,17-35-16,35 35 16,0-36-16,36 36 15,-18-35-15,35 17 16,-53-17-16,1-1 16</inkml:trace>
  <inkml:trace contextRef="#ctx0" brushRef="#br2" timeOffset="107069.88">11395 16863 0,'0'0'15,"-18"0"-15,36 0 0,17 0 16,0-18-16,18 18 16,18 0-16,52-17 15,-52 17-15,-18 0 0,17-18 16,-17 18-16,-18 0 0,18 0 16,-35-18-16,0 18 15</inkml:trace>
  <inkml:trace contextRef="#ctx0" brushRef="#br2" timeOffset="107299.18">11483 16704 0,'0'0'15,"-53"53"-15,18-35 0,-1 17 0,1 18 16,35-18-16,18 18 15,-1-35-15,36 35 16,-17-18 0,69-18-16,-52-17 15,53 0-15,-53 0 16,-18-17-16</inkml:trace>
  <inkml:trace contextRef="#ctx0" brushRef="#br2" timeOffset="107811.65">11324 12330 0,'18'0'15,"17"0"1,18 0-16,35-18 16,-35 18-16,0-18 15,0 18-15,35-17 16,-35-1-16</inkml:trace>
  <inkml:trace contextRef="#ctx0" brushRef="#br2" timeOffset="108061.06">11553 11994 0,'-35'18'0,"18"0"15,-19-1-15,-17 36 16,18 0-16,17-18 0,1 18 15,-1 18 1,18-36-16,35 36 16,-17-54-16,17 1 0,54 17 15,-37-17-15,1 0 16,-17-1-16,17-17 0,-18 18 16</inkml:trace>
  <inkml:trace contextRef="#ctx0" brushRef="#br0" timeOffset="154424.22">21008 6438 0,'-18'-17'16,"1"17"-16,-1 0 15,0 0-15,1 0 0,17 17 16,-18 1-16,18 17 16,0 0-16,0 1 15,35 34-15,-17-34 16,35 52 0,35 0-16,-53-53 15,71 36-15,-53-54 16,35 19-16,-52-19 15,34 1 1,-52 0-16,-1-18 0,1 0 16,0 0-16,-18-18 15,-18 18 1</inkml:trace>
  <inkml:trace contextRef="#ctx0" brushRef="#br0" timeOffset="154813.24">21484 6862 0,'0'0'16,"-17"0"-16,34 0 31,1 17-15,-1 1-16,1-1 15,35 36-15,-18-35 0,36 17 16,-54-35 0,36 36-16,-35-19 15,0-17-15,-1 18 16,1-1-16,-18 1 0,0 0 16,0-1-1,0 1-15,-18-18 16,1 18-16,-1-18 0,0 17 15,-17-17-15,17 0 0,-17 18 16,18-18-16,-1 18 16,18-1-1,-18-17 1,18 18-16,0 0 16</inkml:trace>
  <inkml:trace contextRef="#ctx0" brushRef="#br1" timeOffset="161318.6">21713 5980 0,'0'-18'16,"-17"18"-16,-1 0 16,18 18 15,0-1-16,0 36-15,0-35 16,0 17-16,18 0 16,-18 1-16,17-1 0,-17 18 0,18-18 15,0 18-15,-1-18 0,1 18 16,35 18 0,-18-36-16,1-17 0,34 35 15,-35-53-15,1 17 16,-1 1-16,18 0 15,-36-18-15,1 0 16,0 0-16,-36 0 31,18-36-15,-18 19 0,18-1-16</inkml:trace>
  <inkml:trace contextRef="#ctx0" brushRef="#br1" timeOffset="161669.16">22084 6421 0,'0'-18'16,"18"36"15,17-1-16,-18 1-15,19 17 16,-19-17 0,19-1-16,-19 1 0,19 0 15,-19-1-15,18 1 16,-35 0-16,18-1 16,-18 1-16,-18 0 15,1-1 1,-18 1-16,17-1 0,-53 1 15,54 0-15,-36-1 16,35-17-16,1 0 16,17 18-1,35-18 1</inkml:trace>
  <inkml:trace contextRef="#ctx0" brushRef="#br2" timeOffset="172926.43">7179 10760 0,'0'-18'15,"0"0"-15,0 1 16,0-1 0,0 1-1,-18 17 1,1 0-1,17-18 1,-18 18-16,18-18 16,-18 1-1,-17-1-15,18 18 16,-36-18-16,17 1 16,-17 17-16,18 0 15,-18 0-15,18 0 16,-36 0-1,54 0-15,-18-18 0,-1 18 16,19 0-16,-54 0 16,36 0-16,-36 35 15,18-35-15,18 18 16,0 0-16,-18-1 0,18-17 16,-1 18-16,1 0 0,17-1 15,-17-17-15,0 18 0,-18 17 16,35-17-16,-35 35 15,18-36-15,-18 54 16,18-54-16,-18 54 16,35-53-1,1 17-15,-19 18 16,19-35-16,-1-1 0,0 18 16,18-17-16,-17 17 0,17-17 15,-18 35-15,18-18 16,-17 18-1,-1-18-15,0 36 16,18-36-16,-17 36 16,17-36-16,0 18 15,0 0-15,0-18 0,0 36 16,17-36-16,-17 36 16,18-36-16,0 35 15,-18-34-15,17-1 16,-17 71-1,18-36 1,-1-34-16,1 34 16,0-35-16,-18 1 0,35 34 15,-17-34-15,-18-1 16,17 0-16,1 0 0,0 36 16,-18-36-16,17 0 15,-17 1-15,18-19 0,-18 19 16,17-1-16,1 0 0,-18 1 15,35 34 1,-17-35-16,17 36 16,-17-36-16,0 0 0,-1 1 15,19-1-15,16 18 16,-34-35-16,35 34 16,-18-34-16,18 35 15,-35-35-15,17-1 16,18 19-16,-35-19 15,17 1-15,-17-18 16,17 18-16,-18-18 0,54 17 16,-53 1-16,17-18 15,0 0-15,1 0 0,34 0 16,-35 17-16,1-17 16,17 0-16,-18 0 15,35 0 1,-34 0-16,34 0 15,-35 0-15,36-17 16,-18 17-16,-18 0 0,1 0 16,-1 0-16,35 0 15,-34-18-15,34 18 16,-17 0-16,18-17 16,-36 17-16,18-18 15,-18 0-15,18 1 16,-18-1-16,1 0 15,34-17-15,-35 17 16,1 18-16,-1-17 16,-17-1-16,17 0 0,18-17 15,-18 18 1,-17-19-16,17 19 0,0-19 0,-17 19 16,35-36-1,-36 18-15,1-1 0,0 1 0,-1 0 16,1-36-1,0 36-15,17-53 16,-35 52-16,35-69 16,-35 69-16,36-52 15,-36 35-15,17-35 16,1 53-16,-1-53 16,-17 52-16,18-70 15,-18 53-15,0 1 16,0-72-16,-18 1 15,18 52-15,-17 18 16,-1-53 0,1 71-16,-1-18 0,0 18 15,-17-18-15,-18-18 16,18 18-16,-1 1 0,1 16 16,0-34-16,0 17 0,-1-18 15,-52-52 1,35 52-16,-53-17 15,36 53-15,-89-18 16,89 35-16,-107-17 16,107 35-16,-89 0 15,88 0-15,-52 35 16,70-17-16</inkml:trace>
  <inkml:trace contextRef="#ctx0" brushRef="#br2" timeOffset="175521.42">4957 13141 0,'0'-18'15,"-18"18"1,0-17 0,1 17-16,17-18 15,-36 18-15,19-18 16,-1 1 0,0 17-16,-34-18 0,16 18 15,-52 0 1,53 0-16,-18 0 0,0 0 15,-71 18-15,54-18 16,-71 35-16,70-17 16,1-1-16,-1 1 0,-70 17 15,70 1 1,1-19-16,-54 36 16,89-35-16,-18 17 0,18-17 15,-53 35 1,35-1-16,18-34 0,17 17 15,0-17-15,-17 53 16,17-36-16,1 0 16,17 0-16,-18 1 0,0 34 15,18-34-15,-17-1 16,-1 53-16,1-53 16,-1 53-1,18-35-15,-35 53 16,35-70-16,-18 69 15,18-52-15,18-17 16,-18 16-16,0-16 0,17 52 16,1-53-16,0 18 15,-18-18-15,17 1 0,1 52 16,-1-53-16,1 0 16,17 36-16,-17-36 15,0 1-15,-1-1 0,1 0 16,35 18-1,-36-18-15,36 18 16,-35-18-16,17-17 0,18 35 16,-17-18-16,-19-17 15,18 0-15,18 35 16,0-18 0,-17 0-16,-1-17 0,0-1 15,0 1-15,54 17 16,-54-17-16,53 17 15,-53-17-15,54-1 16,-37 1-16,-16-18 16,17 0-16,-18 18 0,0-18 15,18 17-15,-18-17 0,36 18 16,-36-18-16,36 18 16,-36-18-16,0 0 15,1 0-15,17 0 16,-18 0-16,0 0 15,0 0-15,36 0 16,-1-18-16,-34 18 16,-1-18-16,0 18 0,-17-17 15,17 17-15,18-36 16,-18 36-16,-17-17 0,35-1 16,-35 1-1,17 17-15,-17-18 16,-1 0-16,1 18 0,17-17 15,-17-1-15,17 0 0,-17 1 0,-1-1 16,19 0-16,16-17 16,-16 18-16,34-19 15,-52 19-15,17-36 16,-17 35-16,-1 0 16,19-35-1,-19 18-15,1 18 0,0-19 0,-18 19 16,17-19-16,19-17 15,-19 18-15,1 0 16,0 0-16,-1-36 16,1 1-16,-1 34 15,-17-17-15,18 18 0,-18-18 16,18-53 0,-18 53-16,0-70 15,0 70-15,0-53 16,0 71-16,0-18 15,0 18-15,-18-1 0,0-52 16,1 53-16,-18-53 16,-1 35-16,-52-71 15,35 71-15,-88-88 16,53 71-16,-106-54 16,70 89-16,18 0 15,-17 17-15,-106 18 16,123 0-16,0 0 15,0 18-15,18-18 0,-35 0 16,70 17 0,35-17-16,-35 0 0</inkml:trace>
  <inkml:trace contextRef="#ctx0" brushRef="#br2" timeOffset="180907.49">20055 5168 0,'18'18'31,"0"-18"-16,-1 0-15,54 17 16,-36-17-16,53 18 16,-17-18-16,52 0 15,-52-18-15,88 18 16,-71-17-16,18 17 16,-18-18-16,18 1 0,123-1 15,-105 0-15,158 1 16,-159-1-16,18 18 15,-17 0-15,105-18 16,-123 18-16,70 18 16,-70-18-16,-18 0 15,124 18-15,-106-18 16,123 0-16,-105 0 16,105 0-16,-106 0 15,-17 0-15,18-18 0,-18 18 16,17 0-16,-17 0 15,0 0-15,141-18 16,-124 1-16,177-1 16,-177 0-16,142 18 15,-124-17-15,0 17 16,18 0-16,0 0 0,158 0 16,-176 0-16,124 0 15,-159 17-15,0-17 16,-1 0-16,54 0 15,-106 0-15,18 0 16,-36 0-16,-35 18 16,-35-18-1,17 0-15</inkml:trace>
  <inkml:trace contextRef="#ctx0" brushRef="#br2" timeOffset="182056.53">5398 5080 0,'17'0'0,"18"-18"0,-17 18 16,53-17-16,-36 17 16,0 0-16,36-18 0,52 18 15,-35 0-15,1 0 16,-1 0-16,18-18 0,-1 18 15,19 0-15,-1 0 0,177 0 16,-141 0 0,141 18-16,-159-18 15,18 18-15,-1-1 0,160 19 16,-142-36-16,177 35 16,-176-35-1,-19 18-15,1-18 0,-18 0 16,0 0-16,106-18 15,-123 18-15,105 0 16,-141 0-16,89-18 16,-89 18-16,-35 0 15,0 0-15,0 0 0,-18-17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3:30:02.77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988 2364 0,'17'0'31,"1"0"-15,0 0 0,35 17-16,-36-17 15,19 0-15,-1 0 16,18 0-1,-18 0-15,36-17 16,-54 17-16,71 0 16,-52 0-16,34 0 15,-17 0-15,-18 17 0,71 1 16,-53-18-16,0 0 16,0 18-16,0-18 15,70-18-15,-52 0 16,0 18-16,-19-17 0,19-1 15,52 0-15,-52 1 16,0-1-16,52 0 16,-70 1-16,0 17 15,17 0-15,-17-18 0,0 18 16,0 0-16,35 0 16,-35-17-16,18 17 15,-18 0-15,0 0 0,0 0 0,35 0 16,-35 17-1,0-17-15,17 0 0,36 0 16,0 0 0,-71 0-16,18 0 0,35-17 15,-35 17-15,0 0 16,71-18 0,-1 18-1,-70 0-15,0-18 0,70 18 16,-52 0-16,52-17 15,-70 17-15,0-18 0,0 18 16,53 0 0,-53 0-16,-18 0 0,71 18 15,-71-18-15,18 0 16,0 0-16,-18 17 0,18-17 16,71 18-16,-71-18 15,0 18-15,-1-18 16,19 17-16,-18-17 0,18 18 15,70-1-15,-71-17 16,18 0-16,-17 0 0,88 18 16,-1-18-1,-69 0-15,-1-18 0,88 18 16,-88-17 0,1 17-16,-1-18 0,18 18 15,-18-17-15,123 17 16,-122 0-16,17 0 0,-18 0 15,88 0 1,-88 0-16,0 17 0,1-17 16,-19 0-16,107 0 15,-89 0-15,0 0 0,71 0 16,-89 0-16,1 0 16,52 0-16,-70 18 15,18-1-15,-36-17 16,18 18-1,-35-18-15,-1 18 16,1-18-16,-36 0 0</inkml:trace>
  <inkml:trace contextRef="#ctx0" brushRef="#br0" timeOffset="10837.7">2875 5398 0,'-17'0'16,"-1"0"15,36 0 63,-1 0-78,1 0-1,-1 0-15,1-18 16,0 18-16,-1 0 0,19 0 16,-19 0-16,19 0 15,-1 0-15,0 0 16,0 18-1,18-18-15,-17 0 16,16 17-16,-16-17 16,17 18-16,-36-18 15,19 0-15,-19 0 0,19 0 16,34 0 0,-35 0-16,54 0 15,-54 0-15,35 0 16,19 0-16,-37 0 15,37 17 1,-36-17-16,0 0 0,-1 0 16,1 0-16,0 0 0,53 0 15,-53 0-15,53 0 16,-71 0-16,53 0 16,-52 0-16,-1 0 15,18 0-15,35 0 16,-53 0-16,53 0 15,-52 0-15,52 0 16,-53 0-16,0-17 16,18 17-16,-17 0 15,17 0-15,-36 0 16,19 0 0,-19 0-16,-34 0 31,-1 0-31</inkml:trace>
  <inkml:trace contextRef="#ctx0" brushRef="#br0" timeOffset="17128.38">14587 2346 0,'0'-18'16,"0"36"30,0 35-30,0 0-16,0 53 16,0-36-16,0 18 15,-17-17 1,17 0-16,0-1 0,0 1 0,0-18 16,0 35-16,0-35 15,0 0-15,0-36 16,0 18-16,0-17 15,-18 0 1,0-18 0</inkml:trace>
  <inkml:trace contextRef="#ctx0" brushRef="#br0" timeOffset="17394.73">14358 3104 0,'0'0'15,"0"53"-15,0-17 0,0-1 16,0 18-16,18-36 16,-1 1-16,1 0 0,17-1 15,18-17 1,-35-17-16,17 17 0,0-18 15,36-17 1,-53 17-16,-1 1 0,18-1 16,-35 0-16</inkml:trace>
  <inkml:trace contextRef="#ctx0" brushRef="#br0" timeOffset="18222.73">14288 1535 0,'0'17'62,"0"36"-46,17-18-16,-17 18 0,18 36 15,-18-19 1,0-35-16,17 1 16,-17-1-16,18-17 15,-18-1-15,18-17 16</inkml:trace>
  <inkml:trace contextRef="#ctx0" brushRef="#br0" timeOffset="18501.54">14517 1446 0,'0'18'0,"0"0"15,17 35-15,-17-18 16,18 53-16,-18-53 16,18 54-1,-18-54-15,17 18 16,1-18-16,-18 0 15,18-17-15,-18 0 16,-18-18-16</inkml:trace>
  <inkml:trace contextRef="#ctx0" brushRef="#br0" timeOffset="18651.26">14411 1764 0,'18'18'16,"-1"-18"-16,19 0 0,-19 0 16,36-18-1,-18 18-15,-17 0 0</inkml:trace>
  <inkml:trace contextRef="#ctx0" brushRef="#br0" timeOffset="19369.31">15558 2346 0,'17'-18'15,"-17"36"1,0 17 0,-17 18-16,-1 71 15,0-36-15,-17 88 16,17-88-16,1 89 16,-1-124-16,18 53 15,0-71-15,0 0 16,18-17-1,-18-1-15</inkml:trace>
  <inkml:trace contextRef="#ctx0" brushRef="#br0" timeOffset="19596.78">15311 3140 0,'0'53'0,"0"-106"0,17 141 16,-17-18 0,18-34-16,-1-19 0,19 36 15,-19-35-15,1-18 16,0 18-16,17-18 0,18-18 16,-35 18-16,34-53 15,-52 35-15,36-17 16,-36 17-1</inkml:trace>
  <inkml:trace contextRef="#ctx0" brushRef="#br0" timeOffset="20375.68">15328 1588 0,'0'-18'16,"0"36"31,18 17-32,-18 0-15,0 53 16,17-52-16,1 16 15,0-34-15,-18 0 16,17-1-16,1 1 0,0-18 16,17 0-16,-17-18 15,17-17 1,-35 17-16,18-34 16,-18 34-16,0 0 15,0 1-15,0-1 0,17 36 16,1 17-1,-1-17 1,1 17-16,35 0 16,18-17-1,-54-18-15,36 0 0,-18-18 16,-35 0-16,18-34 16,-18 16-16,-18 1 0,1-18 15,-1 18-15,0-18 0,1 18 16,-1-1-16,1-17 15,-1 0-15,0 36 16</inkml:trace>
  <inkml:trace contextRef="#ctx0" brushRef="#br0" timeOffset="21171.06">16528 3298 0,'0'-35'15,"17"18"-15,1-72 16,17 36-16,36-88 16,-18 71-16,0-18 15,17-1-15,-17 1 16,88-88-16,-106 88 15,18 17-15,-35 1 16,0 17-16,-1 17 0,-17 1 16,0 17-16,0-17 15,0 17-15,-35 36 16,17 0-16,-17-1 16</inkml:trace>
  <inkml:trace contextRef="#ctx0" brushRef="#br0" timeOffset="21617.85">16492 2946 0,'18'0'15,"-18"17"16,0 36-15,0-17-16,-18 34 16,18-35-16,0 18 15,0-35-15,0 0 16,0-1-16,18 1 0,17-1 16,-17-17-1,52 0-15,-34-17 16,-1-1-16,36 1 15,-36-1-15,-17 18 16</inkml:trace>
  <inkml:trace contextRef="#ctx0" brushRef="#br0" timeOffset="22861.73">17463 1358 0,'0'-17'0,"-18"-1"15,18 0 1,-35 18-16,17 0 15,-53 36-15,36-19 16,-18 36-16,18-18 16,17 1-16,18 52 15,0-53-15,18 0 16,35 36-16,0-36 16,53 1-16,-71-19 15,71-17-15,-71 0 16,36 0-16,-54 18 15</inkml:trace>
  <inkml:trace contextRef="#ctx0" brushRef="#br0" timeOffset="35630.39">18168 4992 0,'-18'-18'47,"36"18"-16,0 0 47,-1 0-78,1 0 16,17 0-16,-17 0 15,35-17-15,-18 17 16,36 0 0,-18 0-16,35 0 15,-53 0-15,53 0 16,-17 0-16,35 0 15,-36 0-15,54 0 16,-54-18-16,1 18 0,-1 0 16,-17 0-16,0 0 15,0 0-15,18 0 16,-36 0-16,0 18 0,0-18 16,1 0-16,34 17 15,-34-17-15,-1 0 0,0 0 16,18-17-1,-35 17-15,-1 0 16,-34 0 0</inkml:trace>
  <inkml:trace contextRef="#ctx0" brushRef="#br0" timeOffset="39706.07">21555 5115 0,'-18'0'16,"0"-17"-1,36 17 48,0 0-47,-1 0-16,1 17 0,53-17 15,-19 18-15,-16-18 16,34 18-1,54-18-15,17 0 16,-71 0-16,54 0 16,-71 0-16,35 0 15,-53 0-15,1 0 16,-19 0-16,-17 17 16,-17-17-1,-19 18 1</inkml:trace>
  <inkml:trace contextRef="#ctx0" brushRef="#br0" timeOffset="40568.06">24783 5221 0,'-18'0'16,"36"0"15,17 0-16,0 18-15,71-18 16,-18 17-16,0-17 16,1 0-16,16 0 0,19 0 0,-18 0 15,88 0 1,-106 0-16,18 18 16,-53-18-16,-36 0 0,1 0 15</inkml:trace>
  <inkml:trace contextRef="#ctx0" brushRef="#br0" timeOffset="46035.18">28593 2522 0,'0'0'16,"0"53"-16,0 18 0,0-1 16,0-17-16,0 0 0,0 18 15,0-54-15,0 1 16,0-36-1,17-52-15,-17 35 16,18-18-16,-18 0 0,0-71 16,18 71-16,-1-70 15,1 70-15,-1 0 16,1 18-16,0 17 0,35 1 16,-18 17-1,18 17-15,-18 18 16,0 54-16,-17-36 15,17 52-15,-17-52 16,-18 35 0,18-52-16,-18 34 15,0-34-15,17-1 16</inkml:trace>
  <inkml:trace contextRef="#ctx0" brushRef="#br0" timeOffset="46445.42">29616 2611 0,'-18'-18'16,"36"36"-16,-36-54 16,0 36-16,-17-17 0,0 17 15,0 0-15,-18 35 16,17-17-16,1 34 15,35-16-15,18 34 16,-1-34-16,54 34 16,-18-52-16,35-1 15,-35 1-15,35-18 16,-53 0-16,-17 0 16,0-18-16</inkml:trace>
  <inkml:trace contextRef="#ctx0" brushRef="#br0" timeOffset="56672.89">28452 4092 0,'-18'-35'16,"0"35"-16,-52-18 0,34 36 15,-52 35 1,53 0-16,-36 53 16,54-36-16,-1 1 15,18-18-15,0 0 0,18 52 16,-1-69-16,36 34 16,-17-52-16,52 17 15,-53-35-15,0 0 16,-17 0-16,-18-35 15,0 17-15,0-17 16,-18 17-16,18-17 16,-17 17-1,17 1-15,17 17 16,1 0-16,-18 17 16,18-17-16,17 18 15,-35 0-15,35-1 16,-17 1-16,-18 0 31,0-1-31,0 1 16,17 0-1,-17-1-15,18-17 16,0 18-16</inkml:trace>
  <inkml:trace contextRef="#ctx0" brushRef="#br0" timeOffset="56963.88">28681 3739 0,'0'0'16,"17"-17"-16,1-1 0,53 1 15,-54-1-15,36 0 16,-17 1-16,-19 17 16,1 0-16,-1 0 15,-34 0 1</inkml:trace>
  <inkml:trace contextRef="#ctx0" brushRef="#br0" timeOffset="57146.16">28787 3722 0,'0'0'15,"0"53"-15,0-18 0,0 53 16,17-53-1,1 36-15,0-53 16,-1 35 0,1-18-16,0-35 0,17 18 15</inkml:trace>
  <inkml:trace contextRef="#ctx0" brushRef="#br0" timeOffset="57462.45">29016 4004 0,'18'0'0,"-1"0"15,1-18-15,0 1 16,17-19-16,-18 1 16,19-18-16,-36 18 15,0-36 1,0 54-16,0-18 15,-18 17-15,18 0 0,0 1 16,0-1-16,-18 18 0,18 18 16,0 17-16,0 35 15,0-34-15,18 34 16,-18-34-16,35 16 16,1-34-16,-1 0 15,-17-18-15,-1 0 16,1 0-16</inkml:trace>
  <inkml:trace contextRef="#ctx0" brushRef="#br0" timeOffset="57746.8">29298 3563 0,'35'0'15,"-17"-18"-15,17 18 0,-17 0 16,17 0-16,-17 0 15,17 0-15,1 0 16,-19 18-16,-17 0 16,0 17-16,18 0 0,-18 53 15,0-52-15,0-19 16,0 19-16,0-19 0,0 19 16,0-19-16,0 1 15,-18-18 1,1 0-1,-1-18-15,0 1 16,18-1-16</inkml:trace>
  <inkml:trace contextRef="#ctx0" brushRef="#br0" timeOffset="58192.74">28928 4516 0,'17'17'15,"-17"18"-15,18 54 16,-18-36-16,0-18 16,0 18-16,0-18 0,18 18 15,-18-18 1,0-17-16,0 0 16,17-18-16</inkml:trace>
  <inkml:trace contextRef="#ctx0" brushRef="#br0" timeOffset="58410.22">29122 4674 0,'-35'0'16,"17"0"-16,-17 0 16,-1 0-1,19 18-15,-1 0 16,18-1-16,18 19 15,-1-19-15,19-17 16,-19 18-16,19-1 0,16 1 16,-34-18-1,17 18-15</inkml:trace>
  <inkml:trace contextRef="#ctx0" brushRef="#br0" timeOffset="58719.89">29316 4604 0,'0'0'0,"17"17"16,1 19 0,-18-19-16,18 36 15,-1 0 1,-17-18-16,18-17 0,-18 17 16,18-17-16,-18 0 0,0-1 15,17-17 1,-17-17-1</inkml:trace>
  <inkml:trace contextRef="#ctx0" brushRef="#br0" timeOffset="58956.18">29545 4692 0,'-17'0'16,"-1"0"-16,0 35 15,-17-17 1,17 0-16,18-1 16,0 1-16,18-1 15,0 1-15,35 0 16,-36-1-16,36-17 16,-35 0-16,17 0 15</inkml:trace>
  <inkml:trace contextRef="#ctx0" brushRef="#br0" timeOffset="59187.82">29792 4374 0,'18'0'16,"-18"18"-16,17 0 15,1 17 1,-18 0-16,18-17 0,-1 35 16,-17-18-16</inkml:trace>
  <inkml:trace contextRef="#ctx0" brushRef="#br0" timeOffset="62417.65">29087 5274 0,'0'-18'0,"0"36"32,0 0-17,0 17-15,0 18 16,0-18 0,0 0-16,-18 1 0,0 34 15,18-34-15,-35 34 16,17-35-16,-35 18 15,18-35-15,18 0 16,-1-18-16,-17 17 0,17-17 16,18 18-16,-18-18 15,1 0-15,17-18 16</inkml:trace>
  <inkml:trace contextRef="#ctx0" brushRef="#br0" timeOffset="62912.25">28963 5309 0,'-18'0'15,"36"0"17,0 0-17,-18-17 1,17 17-1,-17-18-15,18 18 0,-18-18 16,0 1-16,18 17 16,-1-18-1,-17 0-15,18 1 16,0-1-16,-1 18 16,1 0-1,-1 0 1,1 0-1,0 18 1,-1-1-16,1 1 16,17 0-16,-17-1 15,0-17-15,-18 18 16</inkml:trace>
  <inkml:trace contextRef="#ctx0" brushRef="#br0" timeOffset="64198.04">29669 5292 0,'0'17'31,"17"36"-15,1-17-16,17 34 15,-17-35-15,17 1 0,36 34 16,-36-35-16,53 1 16,-35-19-16,-18 1 15,1-18-15,-1 0 16,0 0-16,-17-18 16,-18 1-1,-18-1-15</inkml:trace>
  <inkml:trace contextRef="#ctx0" brushRef="#br0" timeOffset="64664.6">29545 5486 0,'0'17'16,"18"-17"-1,-1-17 1,-17-1-16,0 0 16,18-17-16,0-18 15,-18 36-15,17-36 16,-17 17-16,18 1 16,0 17-16,-18-17 15,17 18 1,1 17-1,17 17-15,-17-17 16,17 35 0,0-17-16,1-18 0,-1 18 15,-17-18-15,17 17 0,0-17 16,-17 0-16</inkml:trace>
  <inkml:trace contextRef="#ctx0" brushRef="#br0" timeOffset="68263.35">28222 6209 0,'0'-18'0,"0"36"15,36 35 1,-19 0 0,1 0-16,-1 0 0,-17 17 15,18-17-15,0 18 16,-18-18-16,17-18 0,-17 35 15,0-34-15,18-1 16,0-53 0,-18 1-1</inkml:trace>
  <inkml:trace contextRef="#ctx0" brushRef="#br0" timeOffset="68514.69">28610 6438 0,'-17'0'0,"-1"0"16,-35 0-16,35 18 15,-17-1-15,35 1 16,-17 35 0,17-35-16,17 17 15,1-17-15,17 17 16,-17-17-16,35-1 15,-36-17-15,19 0 16,-19 18-16,-17-1 16</inkml:trace>
  <inkml:trace contextRef="#ctx0" brushRef="#br0" timeOffset="69157.44">29122 6421 0,'17'0'0,"1"0"16,0 0-1,17-18-15,0 18 16,1 0-16,-19 0 16,1 0-16,-1 0 15,-34 0-15</inkml:trace>
  <inkml:trace contextRef="#ctx0" brushRef="#br0" timeOffset="69274.42">29210 6562 0,'53'0'16,"-18"0"-16,18-18 15</inkml:trace>
  <inkml:trace contextRef="#ctx0" brushRef="#br0" timeOffset="69609.76">29633 6156 0,'0'35'16,"18"-17"-16,0 35 15,-1-18-15,1 36 16,0-36-16,-18 0 0,35 18 16,-35-18-1,17 18-15,-17-35 16,18 0-16,-18-1 15</inkml:trace>
  <inkml:trace contextRef="#ctx0" brushRef="#br0" timeOffset="70186.48">30215 6526 0,'-17'18'0,"17"0"16,-18 17-1,18-17-15,-17-1 0,17 1 16,-18 0-16,18-1 16,-18-17-16</inkml:trace>
  <inkml:trace contextRef="#ctx0" brushRef="#br0" timeOffset="70370.93">30392 6562 0,'17'0'16,"1"0"-1,0-18 1</inkml:trace>
  <inkml:trace contextRef="#ctx0" brushRef="#br0" timeOffset="70515.5">30603 6544 0,'18'0'16,"0"0"-16,-1-18 16,1 18-16</inkml:trace>
  <inkml:trace contextRef="#ctx0" brushRef="#br0" timeOffset="70642.96">30798 6509 0,'0'0'0</inkml:trace>
  <inkml:trace contextRef="#ctx0" brushRef="#br0" timeOffset="70792.96">31027 6473 0</inkml:trace>
  <inkml:trace contextRef="#ctx0" brushRef="#br0" timeOffset="71177.22">31203 6438 0,'18'18'16,"-18"-1"0,0 36-16,0-35 15,-35 35 1,17-18-16,-17-17 0,-36 35 16</inkml:trace>
  <inkml:trace contextRef="#ctx0" brushRef="#br0" timeOffset="71799.8">31662 6209 0,'0'18'16,"17"17"-1,-17 0-15,18 18 16,-18-35-16,0 17 0,0-17 15,18-1 1,-36-17-16,0-35 16,18 0-16,-17-1 15,-1-34-15,18-1 16,18 1 0,35 17-1,-36 35-15,54 1 16,-53 17-16,52 17 15,-52 18-15,17 18 16,-17 0-16,-1-17 0,1 34 16,-18-35-16,18 1 15,-18-1 1,-18 0-16,0-35 16</inkml:trace>
  <inkml:trace contextRef="#ctx0" brushRef="#br0" timeOffset="72188.78">32385 6438 0,'0'-17'16,"0"-1"-16,-35 0 16,17 18-1,0 0-15,1 0 0,-1 0 16,1 18-16,-1 17 15,18-17-15,0 35 16,0-18-16,35 0 16,0-17-16,36 0 15,-53-18-15,17 0 16,0-18-16,-17 0 16,-1-17-1</inkml:trace>
  <inkml:trace contextRef="#ctx0" brushRef="#br0" timeOffset="73023.58">32173 5539 0,'0'-18'31,"18"18"-31,0 0 16,-1 0-16,1 0 0,35-18 15,-36 18-15,19 0 16,-19 0-16,1 0 16</inkml:trace>
  <inkml:trace contextRef="#ctx0" brushRef="#br0" timeOffset="73225.03">32244 5503 0,'18'36'16,"-18"-1"-16,17 18 15,-17-18-15,18 36 16,-18-54-16,35 36 16,-35-35-16,18 17 15,-1-35-15,1 0 16,0 0-16,-1 0 15</inkml:trace>
  <inkml:trace contextRef="#ctx0" brushRef="#br0" timeOffset="73585.02">32491 5768 0,'0'18'16,"35"-18"-16,-17 0 16,17-18-16,-17 0 15,-1 1-15,1-1 0,-18 0 16,0 1-16,18-1 16,-18-17-16,-18-18 15,18 35-15,-18-52 16,18 52-16,-17-17 15,17 17-15,0 36 16,-18 17 0,18 0-16,0 18 15,0-17-15,18 34 16,17-17-16,-35-35 16,18-1-16,-1-17 0,1 18 15,0-18 1,-1 0-16</inkml:trace>
  <inkml:trace contextRef="#ctx0" brushRef="#br0" timeOffset="73936.01">32791 5398 0,'0'0'16,"17"0"-16,1 0 0,35-18 15,-35 18-15,-1 0 16,1-18-16,17 18 16,-17 0-16,-1 0 15,-17 36-15,0-19 16,18 36-16,-18-18 16,0 54-16,18-54 15,-1 35-15,1-34 16,0 17-1,-1-36-15,1 1 16,-36-18 0,-17-18-1,17 18-15,-52-17 16,34 17-16,1 17 16,-35 1-16</inkml:trace>
  <inkml:trace contextRef="#ctx0" brushRef="#br0" timeOffset="81543.13">3246 6985 0,'17'-35'15,"-17"17"-15,0 0 0,-17-17 16,17 18-16,-36-19 16,1 19-1,-36 17-15,19 0 16,-72 53-16,54-18 16,-54 88-16,71-52 15,0-1-15,0 19 0,18 87 16,35-70-16,53 53 15,-18-71 1,53 35-16,-17-87 16,-18-1-16,17 0 0,54-17 15,-71-18-15,53-18 16,-71 0-16,18-34 16,-53 34-1,0-35-15,-18 35 16,1-35-16,-1 36 15,0-1 1,1 18-16,34 0 16,19 0-1,-1 0-15,0-18 16,0 18-16,-17 0 16,-18 18-1,0 0 1,-18 17-16,18 0 15,0 18 1,0-17-16,0-19 16,0 18-16,0-17 0,18 17 15,-18-17-15,35-18 16</inkml:trace>
  <inkml:trace contextRef="#ctx0" brushRef="#br0" timeOffset="82167.09">3528 6438 0,'17'0'31,"19"0"-31,17 0 15,-18 0-15,-17 0 16,34 0 0,-34 0-16,0 0 0,-1 0 15,-17 18 1</inkml:trace>
  <inkml:trace contextRef="#ctx0" brushRef="#br0" timeOffset="82417.74">3598 6456 0,'0'35'0,"0"0"16,0 1-16,0 34 16,0-17-16,0 35 15,0-52-15,18 34 16,0-35-16,-1 18 15,1-35-15,17 0 16,-17-1-16,17-17 16,-17 0-1,-1 0-15,1 0 0,0 0 16,-18-17-16</inkml:trace>
  <inkml:trace contextRef="#ctx0" brushRef="#br0" timeOffset="82788.8">3951 6914 0,'18'-17'15,"-1"-18"1,1-1-16,0 19 15,-1-19-15,1-17 16,-18 18-16,18 0 0,-18-36 16,0 36-16,0 0 15,-18 17-15,18 0 16,-18 18-16,1 0 16,-1 36-16,18-19 15,0 19-15,0 17 16,0-18-16,0 0 0,18 53 15,-18-52-15,53-1 16,-36 0-16,36-17 16,-35-18-16,17 0 15,-17-18-15,-1 1 16</inkml:trace>
  <inkml:trace contextRef="#ctx0" brushRef="#br0" timeOffset="83145.16">4233 6385 0,'0'0'16,"0"-17"-16,0-1 0,18 0 16,0 18-1,-1 0-15,1 0 16,0 0-16,17 36 15,-18-19-15,1 19 16,0-19-16,-1 36 16,-17-18-16,18 1 15,-18 17-15,0-18 0,18 0 16,-18 0-16,17 1 0,1-1 16,-18-17-16,0 17 15,-18-35 1,1 0-1,-1 0 1,-35-18-16,35 1 16,-34 17-16,16 0 15</inkml:trace>
  <inkml:trace contextRef="#ctx0" brushRef="#br0" timeOffset="85785.88">3722 7832 0,'0'-18'31,"-18"18"1,18 18-17,18-1-15,-18 19 0,17 17 16,-17-18 0,18 35-16,-18-34 15,18-1-15,-18 35 16,17-52-16,-17 35 15,18-53-15,-18 35 16,0-52 31</inkml:trace>
  <inkml:trace contextRef="#ctx0" brushRef="#br0" timeOffset="86297.27">3969 7973 0,'-18'0'78,"18"17"-78,-18 1 16,-17-18 0,18 18-16,-36-1 15,35-17-15,0 18 0,1-18 16,-19 0-16,36 18 31,18-18-31,0 0 16,-1 17-16,1 1 15,17 0 1,-17-18-16,0 17 0,-1 1 16,1-1-16,-1-17 15,1 0-15</inkml:trace>
  <inkml:trace contextRef="#ctx0" brushRef="#br0" timeOffset="87137.77">4180 7885 0,'-17'-18'15,"17"36"17,17 17-17,-17-17-15,18 52 16,-18-35 0,18 36-16,-18-53 15,0 34-15,17-16 16,-17-19-16,18 1 15,-18 0 1</inkml:trace>
  <inkml:trace contextRef="#ctx0" brushRef="#br0" timeOffset="87465.6">4392 7990 0,'-18'0'16,"1"0"-16,-18 18 16,17-18-16,0 0 15,1 18-15,-1-18 16,0 0-16,18 17 15,18 1 1,0 0 0,-18-1-16,17 1 15,19 17-15,-19-17 16,36 17-16,-35-17 16,-1-18-16,1 17 15</inkml:trace>
  <inkml:trace contextRef="#ctx0" brushRef="#br0" timeOffset="87905.41">4604 7796 0,'0'0'0,"-18"0"16,18 18-1,0 0-15,0 17 16,18 0 0,-18 18-16,0-35 15,0 35-15</inkml:trace>
  <inkml:trace contextRef="#ctx0" brushRef="#br0" timeOffset="89728.91">6650 7285 0,'18'18'0,"17"-18"16,0 0 0,-17-18-16,35 18 0,-18-18 15,0 18-15,-17-17 0,17 17 16,-17 0-16,-1 17 15</inkml:trace>
  <inkml:trace contextRef="#ctx0" brushRef="#br0" timeOffset="89868.16">6756 7479 0,'17'18'0,"-34"-36"0,70 36 16,-18-18-1,-17 0-15,-1-18 16,1 18-16,-1 18 0</inkml:trace>
  <inkml:trace contextRef="#ctx0" brushRef="#br0" timeOffset="91687.32">9013 6862 0,'0'-18'15,"-17"0"-15,17 1 16,0-36 0,17 35-16,1-35 0,-18 36 15,35-36 1,-35 35-16,18-17 15,-18 52 64,-18-17-64,-52 0-15,17 0 16,-35 18-1,17-18-15,1 0 0,-71 18 16,52-1-16,19-17 16,-18 18-16,-54 35 15,72-36-15,17 1 0,-53 35 16,71-35-16,-18 35 16,53-36-1,0 1 1,18-18-16,17 17 15,0-17-15,0 0 0,18 18 16,53 0-16,-53-18 0,53 35 16,-53-17-1,-18 17-15,18 53 16,-53-53-16,18 36 16,-36-36-16,-17 18 15,-1-18-15,-34 18 16,35-17-16,-1-19 0,-34 19 15,52-1-15,-17 0 16,35-17 0,0-1-16,18 1 0,17 0 15,53 35-15,-35-36 16,70 36-16,-52-35 16,88 17-1,-71-17-15,88-1 16,-105-17-16,52-17 15,-70 17-15,18-36 16,-54 19-16,-17-36 16,-17 18-16,-18-36 15,-1 53-15,-17-35 16,18 53-16,0 0 16,-1 18-16</inkml:trace>
  <inkml:trace contextRef="#ctx0" brushRef="#br0" timeOffset="92064.14">8749 8343 0,'0'18'16,"0"-1"-16,0 36 16,0-17-16,0-1 0,0-17 15,0 17-15,18-17 0,-18 17 16,17-35 0</inkml:trace>
  <inkml:trace contextRef="#ctx0" brushRef="#br0" timeOffset="92214.86">8608 8132 0,'17'-18'0,"1"0"15,17 18 1</inkml:trace>
  <inkml:trace contextRef="#ctx0" brushRef="#br0" timeOffset="94011.3">10566 6879 0,'17'0'0,"1"-17"31,0-1-15,-18-17 0,17-1-16,-17 19 15,18-19-15,-18 19 0,0-18 16,0 17-16,0-35 16,0 35-16,0 1 15,0-1-15,0 0 16,-18 36 15,1-18-31,-1 18 16,-17-18-16,-1 17 0,1-17 15,-71 18-15,53-18 16,-70 18 0,52-1-16,1-17 15,17 18-15,0 0 0,-70 17 16,87 0-16,-52 18 15,70-35-15,-17 35 16,35-36-16,0 1 16,0-1-16,18 1 0,17 0 15,0-1-15,-17 1 16,17 0-16,18-1 0,35 19 16,-52-19-16,17 18 15,-18-17-15,35 53 16,-52-36-16,17 36 15,-35-54-15,-17 36 16,-1-18-16,-53 1 16,36-19-16,-35 19 15,34-19 1,-17 1-16,36-1 16,-1-17-16,18 18 0,0 0 15,35-1 1,-17 1-16,53 35 15,-36-18-15,18-17 16,0 17-16,0-17 0,88-1 16,-88 1-16,88-18 15,-71-18-15,54 1 16,-89-19-16,18 19 16,-35-1-16,-1 1 0,-17-19 15,0 19 1,-35-1-16,0-17 15,-18 17 1,18 18 0,17 0-16</inkml:trace>
  <inkml:trace contextRef="#ctx0" brushRef="#br0" timeOffset="94557.11">10054 8308 0,'18'18'16,"-18"-1"-16,17 18 16,1 1-16,-18-19 15,18 19-15,-1-1 0,-17 0 16,0 1-16,0-1 0,18 0 15,-36 18-15,18-35 16,-17-1-16,17 1 16,-18-18-16,0-18 15,-17-17 1,18 0-16,-19-18 16,1 0-16</inkml:trace>
  <inkml:trace contextRef="#ctx0" brushRef="#br0" timeOffset="94683.93">10019 8149 0,'0'0'0,"35"-35"15,-17 35-15,-1 0 16,1 0 0,-18 18-16</inkml:trace>
  <inkml:trace contextRef="#ctx0" brushRef="#br0" timeOffset="96226.98">12118 7161 0,'0'-35'15,"0"17"-15,-18 1 16,18-18-16,-17 17 0,17 0 0,-36 1 16,19-1-16,-36 36 15,18-1-15,-54 54 16,54-36-16,-18 71 16,36-53-1,17 53-15,0-53 16,17 0-16,1-18 0,35 18 15,-18-36-15,36 1 16,-36-18 0,35-35-16,-34 17 15,-1-35-15,-17 18 16,-18-18-16,0 18 16,-18-36-16,0 36 15,1 17-15,17-17 16,-18-18-16,0 35 15,18 1-15,0 34 16,0 36 0,18-17-16,17 69 15,-17-69-15,52 52 16,-34-70 0,34 34-16,-34-34 15,17 0-15,-36-1 16,18-17-16,-35-17 15</inkml:trace>
  <inkml:trace contextRef="#ctx0" brushRef="#br0" timeOffset="96642.51">12365 6279 0,'0'0'0,"18"0"16,-1 0 0,36-17-1,-18 17-15,36-18 16,-36 18-16,18-17 15,-35 17-15,-1 0 16,-34 0 0,-1 17-1</inkml:trace>
  <inkml:trace contextRef="#ctx0" brushRef="#br0" timeOffset="96898.84">12435 6262 0,'0'17'16,"0"19"-1,0 17-15,0 0 16,0-1-16,0 1 16,0 0-16,18 36 0,0-54 15,17 18 1,-17-53-16,-1 17 0,19-17 15,16 0-15,-34 0 16,17 0-16,-17-17 0,0 17 16,-18-18-1</inkml:trace>
  <inkml:trace contextRef="#ctx0" brushRef="#br0" timeOffset="97292.11">12823 6703 0,'18'17'16,"0"-17"-16,17-17 15,-17-1 1,17-35-16,-35 36 15,18-19-15,-1 1 0,-17-36 16,0 36-16,0-18 16,-17 36-16,-1-19 15,-17 1 1,17 35-16,0-18 16,1 54-16,17-19 15,0 1-15,0 70 16,0-53-16,17 54 15,1-54-15,17 18 16,-17-18-16,17-17 16,1-1-1,-1-17-15,-18 0 0,1-35 16</inkml:trace>
  <inkml:trace contextRef="#ctx0" brushRef="#br0" timeOffset="97692.5">13141 6174 0,'0'0'0,"18"0"15,17 0 1,-17 0-1,-1 0-15,18 17 16,1-17-16,-1 18 16,-35 0-16,18 17 15,-18-18-15,17 54 16,-17-36-16,0 36 16,0-36-16,0 36 15,18-36-15,-18 18 16,18-35-16,-18-1 15,0 1-15,-18-18 32,0 0-17,1-18-15,-19 18 16,19 0-16,-19-17 16,19 17-16,-1 17 0,1 1 15</inkml:trace>
  <inkml:trace contextRef="#ctx0" brushRef="#br0" timeOffset="99044.05">12771 7602 0,'0'18'15,"0"0"-15,0 17 0,0-17 16,17 34-16,-17-34 16,0 0-16,0 17 15,0-53 1</inkml:trace>
  <inkml:trace contextRef="#ctx0" brushRef="#br0" timeOffset="99183.27">12735 7355 0,'18'0'16,"-18"18"0</inkml:trace>
  <inkml:trace contextRef="#ctx0" brushRef="#br0" timeOffset="99555.35">13000 7691 0,'18'17'15,"-1"1"1,1 35 0,-18-36-16,17 19 0,-17-1 15,18 36-15,-18-19 0,0 1 16,0-17-1,-18 17-15,18-36 16,-17 1-16,-1-1 16,1-17-16,-1-35 15,0 18 1,1-1-16,17-17 0,-18-1 16,0-17-16</inkml:trace>
  <inkml:trace contextRef="#ctx0" brushRef="#br0" timeOffset="99689.43">13018 7514 0,'17'0'16,"1"0"0</inkml:trace>
  <inkml:trace contextRef="#ctx0" brushRef="#br0" timeOffset="100100.67">13282 7497 0,'0'-18'15,"0"36"-15,18-36 16,-18 36-1,0 17 1,17 0-16,-17 0 16,18 54-1,0-19-15,-1-52 16,-17 17-16,18 0 16,-18 1-1,18-36-15,-18-18 31</inkml:trace>
  <inkml:trace contextRef="#ctx0" brushRef="#br0" timeOffset="100418.27">13529 7602 0,'-18'18'0,"1"0"16,-19-1-16,19-17 15,-18 18 1,17-18-16,18 18 16,0-1-1,18 1 1,-1-18-16,1 17 0,35 1 15,-36 0 1,1-18-16,17 17 0,-17-17 16,0 18-16,-1-18 15,-17 18-15</inkml:trace>
  <inkml:trace contextRef="#ctx0" brushRef="#br0" timeOffset="101623.82">14834 7126 0,'0'0'0,"0"-18"0,0 1 15,0-1 1,18 1 0,-18-1-16,-18 0 15,18 1-15,-17 17 0,-19-18 16,19 0-16,-19 18 16,-34 0-16,52 0 15,-52 36-15,52-1 16,0-17-16,-17 70 15,35 18 1,0-53-16,18-1 0,35 37 16,-18-72-16,53 36 15,-53-35-15,54-18 16,-54 0 0,36-53-16,-54 35 15,18-52-15,-35 34 16,0 1-16,0-53 15,0 53-15,-35-36 16,18 53-16,-19-17 16,19 35-16,-1 0 15,0 0-15,18 71 16,0-36-16,36 53 16,-1-35-16,35 35 15,-17-52-15,36 17 16,-37-36-1,19 1-15,-36-18 16,1 0-16</inkml:trace>
  <inkml:trace contextRef="#ctx0" brushRef="#br0" timeOffset="102014.08">15381 6174 0,'18'0'16,"35"0"-1,17 0 1,-34 0-16,16 0 0,1 0 15,-17 0-15,-19 0 16,-34 0 0,-1 17-1</inkml:trace>
  <inkml:trace contextRef="#ctx0" brushRef="#br0" timeOffset="102215.34">15452 6209 0,'0'0'0,"0"35"0,17-17 16,-17 35-16,18 0 16,-18 35-1,0-35-15,0-18 0,18 18 16,-1 0-16,-17-35 16,36 17-16,-19-18 15,-17 1-15,18-18 0,-1 0 16,1 0-16</inkml:trace>
  <inkml:trace contextRef="#ctx0" brushRef="#br0" timeOffset="102580.9">15787 6632 0,'0'0'15,"35"0"-15,-17 0 0,17-35 16,-17 17-16,17-17 16,-17 17-16,17-35 15,-35 18-15,17-18 16,-17 36-16,0-19 16,-17-17-16,17 36 15,-18-18 1,1 17-16,17 0 0,0 36 31,0 52-31,0 1 16,0-18-16,17 17 15,-17-34-15,35 17 16,-35-36-16,36 1 16,-1-18-16,0-35 15,-17 17 1</inkml:trace>
  <inkml:trace contextRef="#ctx0" brushRef="#br0" timeOffset="102904.34">16193 6103 0,'0'0'0,"17"0"15,18-18-15,-17 18 16,0 18-16,-1-18 0,1 35 15,0-17 1,-1 0-16,-17 35 16,18-18-16,-18 35 15,18-34-15,-18 52 16,0-53-16,0 0 16,0 1-16,17-19 0,-17 19 15,-17-36 1,-1 0-1,0-18 1,1 0-16,-1 1 16,0-1-16,18 0 0,-17 18 15,-1 0 1</inkml:trace>
  <inkml:trace contextRef="#ctx0" brushRef="#br0" timeOffset="103499.08">15716 7532 0,'0'17'16,"0"36"0,0-35-16,18 53 15,-18-36-15,18 18 16,-18-36-16,0 1 15,17-18-15,-17 18 0,0-36 16</inkml:trace>
  <inkml:trace contextRef="#ctx0" brushRef="#br0" timeOffset="103637.71">15699 7303 0,'0'0'0,"0"-18"16,17 36 0,1-18-16</inkml:trace>
  <inkml:trace contextRef="#ctx0" brushRef="#br0" timeOffset="104351.42">16016 7585 0,'0'0'0,"0"17"16,18 1 0,-18 0-16,35 52 15,-35-35-15,35 54 16,-17-36-16,0 35 15,-18-53-15,17 36 16,-17-54-16,0 19 16,0-19-16,-17-17 15,-1 0-15,0 0 16,1-17 0,-19-36-16,19 35 15,-19-35-15,19 18 16,-18-36-16,35 36 15</inkml:trace>
  <inkml:trace contextRef="#ctx0" brushRef="#br0" timeOffset="104504.68">16051 7391 0,'0'-18'15,"18"18"1,0 0 0</inkml:trace>
  <inkml:trace contextRef="#ctx0" brushRef="#br0" timeOffset="105111.1">16351 7479 0,'18'0'0,"-18"35"32,18 0-32,-18 1 0,17 34 15,-17-34-15,18 34 16,-18-52 0,17 35-16,1-36 15,-18 19-15,18-19 16,-18-34 15</inkml:trace>
  <inkml:trace contextRef="#ctx0" brushRef="#br0" timeOffset="105444.59">16651 7514 0,'0'0'15,"-18"18"-15,-17-1 16,18-17-16,-1 18 16,-17 0-16,-1-1 15,19 1-15,-1 0 16,18-1-16,0 19 15,18-36-15,-1 17 16,-17 1-16,53-1 16,-35 1-16,35 0 15,-36-18-15,19 17 16,-19 1-16,1 0 16,-18-1-16</inkml:trace>
  <inkml:trace contextRef="#ctx0" brushRef="#br0" timeOffset="106211.85">16986 7285 0,'0'18'47,"0"17"-31,-17 18 0,-1-36-16,18 19 15,0-19-15,-18 19 16,18-19-1,0-34 17,18-1-17,-18 0-15,18-17 16,-1 17-16,-17-17 0,18 0 16,0 0-1,-18 17 1,0 0-1,0 36 17,0 17-32,0 0 15,-18 18-15,18-35 16,-18 17-16,1 1 16,17-19-1,0 1-15,0-1 0,-18-17 16</inkml:trace>
  <inkml:trace contextRef="#ctx0" brushRef="#br0" timeOffset="116851.98">8908 8220 0,'0'-18'31,"17"18"32,1 0-47,17 0-16,-17 0 15,17 0-15,-17 0 16,-1-18-1</inkml:trace>
  <inkml:trace contextRef="#ctx0" brushRef="#br0" timeOffset="116989.1">8978 8308 0,'18'0'15,"-36"0"-15,53 18 16,-17-18-16,0 0 15,-18 17-15,17-17 16</inkml:trace>
  <inkml:trace contextRef="#ctx0" brushRef="#br0" timeOffset="117389.64">9278 8132 0,'0'17'16,"18"18"-1,-1-17-15,-17 53 16,18-36-1,-18 35-15,18-34 16,-18 17-16,17-36 16,-17 1-16</inkml:trace>
  <inkml:trace contextRef="#ctx0" brushRef="#br0" timeOffset="119030.82">8079 6015 0,'0'18'16,"0"34"-1,17-16-15,-17-1 0,18 18 16,-18-18-16,0 0 16,0-17-16,0-36 31,0-34-16,0 16-15,0-34 16,0 34-16,0 1 16,0 0-16,18-18 15,-18 35-15,17-17 16,1 35-16,-1 0 16,1 0-1,0 18-15,-1 35 16,-17-18-16,18 35 15,0-52-15,-1 35 16,-17-35-16,18 17 16,0-17-16,-1-1 15</inkml:trace>
  <inkml:trace contextRef="#ctx0" brushRef="#br0" timeOffset="119314.7">8467 6085 0,'0'0'15,"17"36"-15,-17-1 16,0-17-16,0 52 16,18-52-16,0 35 15,-18-36-15,17 1 0,1 0 16,0-18 0,-18-18-16</inkml:trace>
  <inkml:trace contextRef="#ctx0" brushRef="#br0" timeOffset="119531.65">8696 6085 0,'0'0'16,"18"53"-16,-18-17 0,17-1 15,-17 18 1,0-18-16,18 0 16,-18-17-16,0 0 0,0-1 15</inkml:trace>
  <inkml:trace contextRef="#ctx0" brushRef="#br0" timeOffset="119698.76">8555 6191 0,'18'0'0,"-1"0"16,1 0-16,-1 18 16,1-18-1,0 0-15,-1 0 0</inkml:trace>
  <inkml:trace contextRef="#ctx0" brushRef="#br0" timeOffset="120060.25">8308 5539 0,'0'0'15,"18"-18"1,-1 18-16,1 0 16,17-18-16,-17 18 15,-1 0-15,1-17 16,-18 34 0,-18-17-1</inkml:trace>
  <inkml:trace contextRef="#ctx0" brushRef="#br0" timeOffset="120265.81">8326 5609 0,'17'71'16,"-34"-142"-16,34 159 0,1-52 15,-18 17 1,17-36-16,1 1 0,-18-1 15,18-17-15,-1 0 0,19 18 16,-19-18 0,1 0-16</inkml:trace>
  <inkml:trace contextRef="#ctx0" brushRef="#br0" timeOffset="120633.22">8555 5750 0,'18'0'15,"-1"-17"-15,1-19 16,-1 19-16,1-19 15,-18 1-15,0 18 0,0-1 16,-18-17-16,18 17 16,-17 0-16,-1 18 15,18 36 1,0-19-16,0 1 16,0 35-1,0-18-15,18-17 0,-18 17 16,17 0-16,1-17 15,0 0-15,-1-1 0,19-17 16,-19 0 0,1 0-16</inkml:trace>
  <inkml:trace contextRef="#ctx0" brushRef="#br0" timeOffset="120955.68">8731 5450 0,'0'0'16,"18"-17"-16,0 17 15,-1 0-15,1 17 0,-1 19 16,1-36 0,0 17-16,-1 36 15,1-35-15,0 0 0,-1 34 16,1-34-16,-18 17 15,18 1 1,-18-19-16,0 19 16,-18-36-16,0 0 15,1 0-15,-1 0 16,-53-36 0,36 36-1,18 0-15</inkml:trace>
  <inkml:trace contextRef="#ctx0" brushRef="#br0" timeOffset="121800.9">10389 8290 0,'18'0'31,"17"-17"-15,-17 17-16,0 0 15,-1 0-15,1 0 16,-1 0-16</inkml:trace>
  <inkml:trace contextRef="#ctx0" brushRef="#br0" timeOffset="121939.64">10389 8414 0,'0'0'15,"36"0"-15,-19 0 0,19-18 16,-19 18-16,18 0 16,-17 0-16,0 0 15</inkml:trace>
  <inkml:trace contextRef="#ctx0" brushRef="#br0" timeOffset="122168.15">10777 8202 0,'0'18'0,"0"-1"15,18 36 1,-18 0-16,18-18 16,-18 1-16,35 34 15,-35-34-15,18 17 16,-18-36-16</inkml:trace>
  <inkml:trace contextRef="#ctx0" brushRef="#br0" timeOffset="123040.49">9754 5927 0,'0'17'15,"18"36"1,-18-17-16,0-1 16,18 18-16,-18 0 15,17-18-15,-17-17 16,0-1-16,18-17 15,-18-17-15,0-1 16,0-17-16,-18-1 16,18-34-16,0 35 15,0-1-15,18 1 0,-18-36 16,18 54-16,-1-19 16,1 36-1,17 0-15,-35 18 16,18 17-16,-1-17 0,1 53 15,-18-36-15,0 0 16,0-17-16,18 17 0,-18 18 16,0-18-1,17-17-15,-17 0 16,18-18-16</inkml:trace>
  <inkml:trace contextRef="#ctx0" brushRef="#br0" timeOffset="123578.77">10178 6103 0,'0'18'47,"0"-1"-47,-18 36 16,36 0-16,-18-35 15,17-1-15,19 1 16,-1-18-1,-18 0 1,1-35 0,0 17-16,-18-17 15,0 17-15,17 18 16,-17 18 0,18 17-1,0-17-15,-1 17 16,1-17-16,17-18 15,-17 0-15,0 0 0,-1-18 16,1 0 0,-18-34-16,0 34 15,0-17-15,-18-18 16,18 35-16,-17-17 16,17 17-16</inkml:trace>
  <inkml:trace contextRef="#ctx0" brushRef="#br0" timeOffset="123870.19">10178 5450 0,'0'0'16,"17"0"-16,19-17 15,-19 17-15,18-18 16,1 1-16,-19 17 15,1 0 1</inkml:trace>
  <inkml:trace contextRef="#ctx0" brushRef="#br0" timeOffset="124081.22">10213 5415 0,'-18'53'16,"36"-106"-16,-36 124 0,18-36 0,0 53 16,18-53-16,-18 1 15,18-19-15,-1 19 0,1-1 16,-1-35-16,1 18 16,0-18-16,-1 0 0,-17 17 15,36-34 1</inkml:trace>
  <inkml:trace contextRef="#ctx0" brushRef="#br0" timeOffset="124447.6">10442 5750 0,'18'-17'31,"0"-1"-31,-1 0 0,1 1 16,-18-1-16,17 0 0,1-17 15,-18 18-15,0-19 16,0 19-16,0-19 16,-18 19-16,18-1 15,-17 18-15,17-18 0,-18 18 16,18 18-1,-17 0-15,17-1 16,0 1-16,0 17 0,17 18 16,-17-18-16,18 1 15,-1-19 1,19 19-16,-19-36 16,1 0-16,17-18 15</inkml:trace>
  <inkml:trace contextRef="#ctx0" brushRef="#br0" timeOffset="124803.72">10654 5362 0,'35'18'16,"-17"0"-16,17-18 15,-17 0-15,-1 0 16,1 0-16,0 17 16,-1-17-16,-17 18 0,0 17 15,0-17 1,0-1-16,18 19 0,-18-19 16,0 1-16,18 35 15,-18-36-15,0 1 16,17 0-16,-17-1 0,-17 1 15,-1-18 1,0 18 0,1-18-16,-19 0 15,36-18-15,-35 18 16,17 0-16,1 18 0,-1-1 16</inkml:trace>
  <inkml:trace contextRef="#ctx0" brushRef="#br0" timeOffset="127897.17">13635 8343 0,'0'-17'0,"-18"17"16,18 17 0,0 1-1,0-1-15,18 54 16,-18-36-16,18 54 16,-18-54-16,0 71 15,17-36-15,1 18 16,-18-52-16,35 34 15,-17-52-15,-1 17 16,1-35-16,0 18 16,-18-36-1</inkml:trace>
  <inkml:trace contextRef="#ctx0" brushRef="#br0" timeOffset="128284.97">13441 8449 0,'0'0'0,"-18"0"16,36 0 0,-1-18-16,1 1 15,17-19 1,18 1-16,-35 0 16,0 17-16,-1-35 15,1 53-15,-18-17 16,18 17-1,-1 35 1,-17-17-16,35 35 16,-17-36-16,0-17 15,35 18-15,-36-18 16</inkml:trace>
  <inkml:trace contextRef="#ctx0" brushRef="#br0" timeOffset="128935.49">16704 8308 0,'0'0'0,"0"18"16,0 17-1,0-18-15,18 72 16,-18-36-16,0 0 15,0-18-15,17 18 0,1 35 16,-18-53-16,18 18 16,-1-35-16,1 17 15,-18-17 1,0-36 0,0 0-1</inkml:trace>
  <inkml:trace contextRef="#ctx0" brushRef="#br0" timeOffset="129257.74">16598 8414 0,'0'0'16,"18"-18"-1,17 0 1,-17 1-16,17-18 16,-17 17-16,-1 0 0,19-17 15,-36 17-15,17 1 16,-17-1 0,0 36-1,36-1 1,-19 1-16,1 0 0,52 35 15,-34-36 1,-1 18 0</inkml:trace>
  <inkml:trace contextRef="#ctx0" brushRef="#br0" timeOffset="133517.64">29598 7108 0,'18'0'47,"-1"0"-32,1 0 1,0 0-16,17-17 16,-17 17-16,17 0 15,-18 0-15,1 0 0,17 0 16,36-18-16,-36 18 15,0 0-15,1 0 16,17 0-16,0 0 0,52-17 16,-52 17-16,71-18 15,-54 18-15,54-18 16,-54 1-16,72-1 16,-54 18-16,70-18 15,-87 1-15,17 17 16,0 0-16,1 0 0,87-18 15,-88 18 1,89 0-16,-72 0 16,89 0-16,-88 0 15,-18 0-15,1 0 0,-1 0 16,-18 0-16,19 0 0,-19 0 16,54 0-1,-89 0-15,35 0 16,-34 0-16,-1-18 15,0 18-15,-17 0 16,-36 0 0,-17-17-1</inkml:trace>
  <inkml:trace contextRef="#ctx0" brushRef="#br0" timeOffset="153126.8">3687 8661 0,'-18'17'16,"0"1"-1,36-36 16</inkml:trace>
  <inkml:trace contextRef="#ctx0" brushRef="#br0" timeOffset="153426.66">3687 8661 0,'-36'17'15,"19"-17"-15,-1 0 32,36 0 30,35 18-46,-36 0-16,36-18 0,0 17 15,-18-17-15,36 0 0,52 18 16,-52-18 0,-1 0-16,1 0 0,-18-18 15,0 18-15,17 0 16,-52 0-16,0 0 16</inkml:trace>
  <inkml:trace contextRef="#ctx0" brushRef="#br0" timeOffset="170434.06">11871 8431 0,'18'0'31,"17"0"-31,-17 0 16,52 18-1,36-18-15,-53 0 0,70 0 16,-52 0-16,52 0 16,-70 0-1,35 0-15,-52 0 16,-19 0-16,1 0 16,0 0-16</inkml:trace>
  <inkml:trace contextRef="#ctx0" brushRef="#br0" timeOffset="171189.94">15046 8343 0,'-18'0'0,"1"0"15,34 0 1,36 0-1,-17 0-15,69-17 16,-34 17-16,-1 0 16,125 0-16,-90 0 15,72 17-15,-89 1 16,-18-1-16,-17 1 0,0 0 16,0-1-16,-17 1 15</inkml:trace>
  <inkml:trace contextRef="#ctx0" brushRef="#br0" timeOffset="174704.78">2858 8749 0,'17'0'47,"1"-18"-31,17 18-16,36-17 15,-1 17-15,71 0 16,-53 0-16,89 17 15,-89-17-15,88 0 16,-70 0-16,-18-17 16,18-1-16,-17 18 0,52-18 15,-71 1-15,-17 17 16,18-18 0,-54 18-16,-17 18 15,-53 17-15</inkml:trace>
  <inkml:trace contextRef="#ctx0" brushRef="#br1" timeOffset="-212548.45">4815 6103 0,'0'0'0,"-17"0"0,-1 0 16,1 18-1,17-1 1,-18 54-16,0-18 15,18 35-15,0-17 16,0-19-16,18 1 0,-18 0 16,18 0-16,-1-17 0,36 34 15,-18-52-15,18 17 16,-35-17 0,35-18-16,-36-18 15,1 0-15</inkml:trace>
  <inkml:trace contextRef="#ctx0" brushRef="#br1" timeOffset="-212148.67">5151 6262 0,'-18'-18'16,"36"36"-16,-54-36 0,19 18 0,-1 0 15,0 0-15,1 0 16,-19 35-16,19-17 16,-1 0-16,18-1 0,0 54 15,18-53-15,17 34 16,0-16-1,18-1-15,18 0 16,-54-35-16,1 18 16,-18 0-16,0-1 15,-53 1 1,36 0-16,-36-1 16,35 1-16,0-18 0,1 17 15,17-34 1,17-1-1</inkml:trace>
  <inkml:trace contextRef="#ctx0" brushRef="#br1" timeOffset="-211847.38">5221 5962 0,'0'0'16,"18"0"-16,-1 0 0,36 18 15,-35-1-15,53 36 16,-36-18-16,18 89 16,-18-71-16,0 70 15,-35-52 1,0 35-16,0-53 15,-17-18-15,-1 0 16,0 0-16,-17 18 16,17-17-16,-34-1 15,34-35-15</inkml:trace>
  <inkml:trace contextRef="#ctx0" brushRef="#br1" timeOffset="-210858.76">13670 5980 0,'-17'0'15,"17"17"-15,-18 1 16,18 35 0,-18-18-16,18 71 15,0-53-15,0 0 0,18 53 16,0-1-1,-1-69-15,1-1 16,35 0-16,35-17 16</inkml:trace>
  <inkml:trace contextRef="#ctx0" brushRef="#br1" timeOffset="-210536.64">14041 6138 0,'-36'-17'15,"19"17"-15,-19 17 16,19 1-16,-1 35 16,18-18-16,0-17 15,18 35-15,-1-18 16,19 0-16,-1-17 15,0 17-15,-17-17 16,-1-1-16,-17 1 16,-17 0-1,-1-1-15,-17-17 16,0 0-16,17 18 16,0-18-16,1 0 15,17-18 1,17 1-16</inkml:trace>
  <inkml:trace contextRef="#ctx0" brushRef="#br1" timeOffset="-210296.62">14146 5927 0,'0'0'0,"53"17"16,-17 1-16,-19 0 15,19 17-15,-1 0 16,0 18-16,0 0 16,-17 0-16,0 0 0,-1 53 15,-17-71-15,-35 53 16,17-53-16,-17 18 16,0-35-1,35 0-15,-18-18 16</inkml:trace>
  <inkml:trace contextRef="#ctx0" brushRef="#br1" timeOffset="-209669.49">16880 5927 0,'-17'-18'15,"-1"18"-15,1 0 16,-19 53-16,19-18 15,-19 1-15,19 16 0,-19 54 16,36-35-16,-17 35 16,17-53-16,17 35 15,1-35 1,35 0-16,-18-36 0,-17 1 16,17-18-16,0 0 15,-17 0-15,17-18 0</inkml:trace>
  <inkml:trace contextRef="#ctx0" brushRef="#br1" timeOffset="-209319.37">17286 6121 0,'0'0'15,"-18"-18"-15,1 0 0,-36 18 16,35 0-16,-35 18 16,18 0-16,17 17 0,1-17 15,17 17 1,0 0-16,17-17 0,36 17 16,18 18-1,-36-35-15,0-1 0,36 19 16,-53-19-1,-54 1 17,19-18-32,-1 0 0,-17 0 15,17 0 1,1 0-16</inkml:trace>
  <inkml:trace contextRef="#ctx0" brushRef="#br1" timeOffset="-208924.36">17463 5821 0,'0'17'16,"17"19"0,1-19-16,35 54 15,-36-36 1,1 18-16,17-18 0,1 71 15,-19-53-15,18 35 16,-35-35-16,0 0 16,-17 35-1,-1-52-15,-17 17 16,17-18-16,-17 18 16,17-36-16,-17 1 0,0 0 15</inkml:trace>
  <inkml:trace contextRef="#ctx0" brushRef="#br1" timeOffset="-208234.1">17339 6403 0,'-18'0'47,"1"18"-31,-1-18-16,0 0 15,-17 17-15,18-17 16,-1 18-16,-35-18 15,18 17 1,17-17-16,0 18 0,1-18 16,17 18-1</inkml:trace>
  <inkml:trace contextRef="#ctx0" brushRef="#br0" timeOffset="-198546.13">3528 10019 0,'-35'-53'15,"-1"35"-15,-34-17 16,34 17-16,-34 36 15,17 0-15,18 17 0,17 36 16,-17 87 0,17-52-16,18 18 0,18 70 15,35-53 1,-18-71-16,71 18 16,-53-52-16,0-19 15,52 19-15,-69-36 16,34 0-16,-70-18 15,18-17-15,-18-1 16,-18 1-16,1 18 0,-1-19 16,0 19-16,18-1 15,0 0 1,18 18 0,0 0-16,-1-17 0,36-1 15,-35 18 1,-1 0-16,-17 18 15,0-1 1,0 1-16,0 17 16,0 18-16,18-18 15,-18 1-15,18-19 0,-18 19 16,17 17 0,19-36-16,-19-17 15,1-17-15</inkml:trace>
  <inkml:trace contextRef="#ctx0" brushRef="#br0" timeOffset="-198263.31">3881 9754 0,'35'0'16,"-18"-17"-16,36-1 0,-35 18 15,35-35 1,-35 35-16,-1 0 15</inkml:trace>
  <inkml:trace contextRef="#ctx0" brushRef="#br0" timeOffset="-198073.61">3951 9772 0,'0'0'16,"0"53"-16,0 0 0,0 53 15,18-71 1,-1 53-16,-17-53 16,36 18-16,-19-35 15,36 0-15,-17-18 16,-1 0-16</inkml:trace>
  <inkml:trace contextRef="#ctx0" brushRef="#br0" timeOffset="-197733.95">4180 10160 0,'0'0'16,"18"0"-16,0 0 0,-1 0 16,1-18-16,0-17 15,-1 17-15,1-17 16,-18 0-16,18 0 0,-18-36 15,0 36 1,-18-53-16,0 52 16,1 1-16,17 17 0,-18 1 15,18 34 1,0 36 0,18-17-16,-18 17 15,17-1-15,1 37 16,0-36-16,17 17 15,-18-52-15,19 17 16,-19-35-16,36-18 16,-53-17-16</inkml:trace>
  <inkml:trace contextRef="#ctx0" brushRef="#br0" timeOffset="-197473.03">4445 9631 0,'35'0'16,"-17"0"-16,0 17 16,-1 1-16,1 0 0,35 52 15,-36-34-15,1-19 16,0 19-16,-1-1 0,19 35 16,-36-52-1,17 35-15,-17-35 16,-17 17-16,-1-18 15,0-17-15,1 0 0,-36 0 16,35 0-16,-17 0 16,-18 0-1,35 0-15</inkml:trace>
  <inkml:trace contextRef="#ctx0" brushRef="#br0" timeOffset="-196939.68">4075 10777 0,'0'0'0,"0"18"15,17-18 1,-17 18-16,0-1 15,18 19-15,-18 34 16,18-35-16,-1 36 16,-17-36-16,18 36 15,-18-54-15,17 19 16,1-36-16</inkml:trace>
  <inkml:trace contextRef="#ctx0" brushRef="#br0" timeOffset="-196717.15">4251 10901 0,'0'0'16,"-35"17"-16,-1 1 0,19 0 15,-1-1 1,18 1-16,18 0 15,-1-1-15,1-17 16,0 18-16,17 0 0,0-1 16,-17-17-16,35 18 15</inkml:trace>
  <inkml:trace contextRef="#ctx0" brushRef="#br0" timeOffset="-196510.85">4445 10866 0,'18'70'0,"-36"-140"0,36 175 16,-1-69-16,-17-1 0,18 0 15,-18 18-15,18-18 0,-18-17 16,17 17-1,1-17-15,-1-18 16</inkml:trace>
  <inkml:trace contextRef="#ctx0" brushRef="#br0" timeOffset="-196276.16">4621 10954 0,'0'0'15,"-35"17"-15,17 1 0,-17 0 16,18-1-16,17 19 16,0-19-16,17 19 15,18-19-15,-17 1 16,35-1 0,-35-17-16,17 18 15,-17-18-15,-1 0 16,1-18-16</inkml:trace>
  <inkml:trace contextRef="#ctx0" brushRef="#br0" timeOffset="-196061.57">4833 10724 0,'0'18'16,"0"0"-16,0 35 15,0-18 1,0 18-16,18-36 16,-18 19-16</inkml:trace>
  <inkml:trace contextRef="#ctx0" brushRef="#br0" timeOffset="-195564.98">7197 10336 0,'0'18'16,"0"-36"-16,17 36 15,19-18-15,-19 0 16,19 0-16,16 0 16,-34 18-16</inkml:trace>
  <inkml:trace contextRef="#ctx0" brushRef="#br0" timeOffset="-195448.58">7338 10548 0,'53'0'15,"-106"0"-15,141-18 0,-53 1 16,1-1-16,-1 1 16</inkml:trace>
  <inkml:trace contextRef="#ctx0" brushRef="#br0" timeOffset="-194603.82">9366 10054 0,'-17'-17'31,"17"-19"-15,0 19-16,17-36 15,1 17-15,35-34 16,-18 35-16,-17 17 15,17 0-15,-17 1 0,-18-1 16,-18 18 0,-53 18-1,19-1-15,-54 19 16,53-36-16,-18 17 0,-88 1 16,71 0-1,-70-1-15,87 1 16,-17-1-16,70 1 15,1 17-15,34-17 16,54 17-16,-18-17 16,35 0-1,-35-1-15,35 18 16,-53-17-16,0 35 16,-35-18-16,-17 18 15,-1-18-15,-35 36 16,36-53-16,-36 52 15,17-34-15,36-1 16,0 0-16,0 0 0,71 36 16,-18-36-16,53 0 15,-36-35-15,54 0 16,-89 0-16,53-17 16,-70-1-1,17 1-15,-35-1 16,0-17-16,-17 35 15,-1-18-15,0 18 16,18 18 0,0-1-1</inkml:trace>
  <inkml:trace contextRef="#ctx0" brushRef="#br0" timeOffset="-194108.26">9102 11183 0,'-18'35'15,"18"-17"-15,-18 35 16,18-18-16,0-17 15,0-1-15,18 1 0,-18 0 16,18-18 0</inkml:trace>
  <inkml:trace contextRef="#ctx0" brushRef="#br0" timeOffset="-193958.81">8961 10989 0,'17'-18'31,"18"18"-15</inkml:trace>
  <inkml:trace contextRef="#ctx0" brushRef="#br0" timeOffset="-193023.63">10883 9913 0,'0'-18'31,"0"1"-15,0-18-16,-17-1 16,-1 19-16,18-1 0,-18-35 15,18 35-15,0 1 16,18-1 0,0 18-16,17 0 15,-18 18-15,1-18 16,-18 35-16,0-17 15,-35-1-15,0 1 16,-54 0 0,36-1-16,-70 1 15,-18 0-15,70-18 16,18 17-16,-35 1 16,53-1-16,17 1 15,18 0-15,18-1 16,17 1-16,18 17 15,-18-17-15,18 17 16,-35-17-16,0 35 16,-18-36-16,0 19 15,-18-19-15,0 1 0,-35 35 16,36-18 0,-19 18-16,19-18 15,17 36-15,17-18 16,54 35-16,-36-70 15,71 35 1,-53-36-16,0-17 0,0 18 16,0-18-16,35-18 15,-53 18-15,1-17 0,-19-1 16,18 0-16,-17 1 16,-18-1-16,-18 0 15,18 1-15,-17-1 16,-1 18-16</inkml:trace>
  <inkml:trace contextRef="#ctx0" brushRef="#br0" timeOffset="-192701.41">10583 11254 0,'0'0'15,"18"35"-15,-18 0 16,18-17-16,-18 17 15,0 0-15,17 1 0,-17-19 0,0 19 16,0-19-16,0 1 16,-17-18-1,-1 0-15,0-18 0,-17-17 16,17 0 0</inkml:trace>
  <inkml:trace contextRef="#ctx0" brushRef="#br0" timeOffset="-192579">10442 10989 0,'36'-18'16,"-19"1"-16,18 17 15,-17 0 1,0-18-16</inkml:trace>
  <inkml:trace contextRef="#ctx0" brushRef="#br0" timeOffset="-191583.19">12277 10442 0,'-18'-35'16,"36"70"-16,-71-88 0,35 53 15,-52 0-15,17 0 16,-18 71 0,53-36-16,-34 53 15,52-35-15,0 0 0,17 0 16,18-18-16,36-17 15,-18-18-15,35-18 16,-53 1-16,36-36 16,-53 18-1,-1-36-15,-17 36 16,-17-53-16,17 52 16,-36-17-16,19 36 15,-1 34 1,18 1-16,18 17 15,-1 53-15,19-35 16,17 18-16,-18-53 16,53 34-16,-53-52 15,36 18-15,-54-18 16</inkml:trace>
  <inkml:trace contextRef="#ctx0" brushRef="#br0" timeOffset="-191401.28">12682 10707 0,'0'0'16,"0"70"-16,18-52 0,0 35 16,-18-35-16,35 17 15,-17-35-15,-1 0 16,-17-18-16,0 1 15</inkml:trace>
  <inkml:trace contextRef="#ctx0" brushRef="#br0" timeOffset="-191260.95">12665 10495 0,'0'0'15,"0"-17"-15,17 17 31,1 17-31</inkml:trace>
  <inkml:trace contextRef="#ctx0" brushRef="#br0" timeOffset="-191025.99">12912 10918 0,'35'89'15,"-70"-178"-15,88 266 16,-53-142-16,0 0 16,0-17-16,0 0 0,0 17 15,-18-17-15,0-18 16,-17 0-16,17 0 16,1-18-16,-1 0 0,-17-52 15,35 35-15,-18-71 16,36 53-16</inkml:trace>
  <inkml:trace contextRef="#ctx0" brushRef="#br0" timeOffset="-190894.06">12912 10566 0,'0'17'16,"17"1"-1,1-18 1,0 18-1</inkml:trace>
  <inkml:trace contextRef="#ctx0" brushRef="#br0" timeOffset="-190705.25">13053 10672 0,'0'0'16,"0"70"-16,0-35 0,0 1 15,17 17 1,-17-18-16,18 18 16,-18-36-16,18-17 0,-18 18 15,17-36-15</inkml:trace>
  <inkml:trace contextRef="#ctx0" brushRef="#br0" timeOffset="-190550.52">13229 10707 0,'0'0'16,"-35"35"-16,17 0 0,1 18 15,17-35-15,17 0 16,1-1-16,35-17 16,-36 0-16,19-17 15</inkml:trace>
  <inkml:trace contextRef="#ctx0" brushRef="#br0" timeOffset="-190181.93">12506 9490 0,'18'17'16,"-1"-17"-16,1 18 0,17 0 16,0-18-16,-17 0 15,0 0-15,17 17 16,-17-17-16</inkml:trace>
  <inkml:trace contextRef="#ctx0" brushRef="#br0" timeOffset="-190032.74">12612 9648 0,'0'89'15,"0"-178"-15,0 231 0,17-37 16,1-52-16,0-17 16,-1 17-16,19-18 15,-19-18-15,19 1 16,-19-36-16</inkml:trace>
  <inkml:trace contextRef="#ctx0" brushRef="#br0" timeOffset="-189732.95">12806 9984 0,'0'0'16,"17"0"-16,1 0 15,17-18 1,1 0-16,-19-17 15,1 17-15,0-34 16,-18 16-16,0 19 16,0-19-16,-18 1 15,0 17-15,1 18 16,-1 0-16,18 53 16,0-35-16,18 70 15,-18-53-15,17 36 16,1-36-16,17 1 15,-17-19-15,0 1 16,-1-36 0,18-35-16</inkml:trace>
  <inkml:trace contextRef="#ctx0" brushRef="#br0" timeOffset="-189465.15">13070 9560 0,'0'0'15,"18"0"-15,0 18 16,17 35-16,-17-36 16,35 54-1,-36-36-15,36 36 16,-35-36-16,-1 0 0,19 18 16,-36-35-16,0 35 15,0-35-15,-36-1 16,19-17-16,-36 18 15,35-18 1,1 0-16,-1 0 0,0 0 16,-17-18-1,17 18 1</inkml:trace>
  <inkml:trace contextRef="#ctx0" brushRef="#br0" timeOffset="-188824.88">14870 10530 0,'0'0'0,"-18"-17"0,0-36 16,1 35-16,-1 1 16,0-1-16,-17 0 0,17 18 15,-17 0-15,0 0 0,-36 53 16,36-17-16,0 16 16,17 1-16,1 0 0,17 53 15,35-71 1,35 18-16,-17-35 0,53-18 15,-53-18 1,35-17-16,-52 0 16,-1-53-16,-35 52 15,0-52-15,-18 53 16,1-18-16,-19 18 16,19-1-16,-19 1 15,19 35-15,-1 18 16,18 17-16,0 0 15,18 18-15,-1 0 0,54 35 16,-36-52-16,18 34 16,-18-52-16,18 35 15,-35-53-15,17 17 16</inkml:trace>
  <inkml:trace contextRef="#ctx0" brushRef="#br0" timeOffset="-188492.9">15346 10724 0,'17'18'0,"-17"0"16,18-1-16,0 36 16,-18-17-16,17-1 0,1 35 15,-18-52-15,0 0 16,0-1-16,0 1 15,0 0-15,0-36 16,-18-17 0</inkml:trace>
  <inkml:trace contextRef="#ctx0" brushRef="#br0" timeOffset="-188364.46">15363 10513 0,'0'17'15,"36"1"1,-36 0 0,17-1-16</inkml:trace>
  <inkml:trace contextRef="#ctx0" brushRef="#br0" timeOffset="-188058.21">15610 10848 0,'18'70'0,"-36"-140"0,36 158 16,0-53-16,-1-17 15,1 17-15,0-35 0,-18 18 16,0 0-16,0-1 16,-18 1-16,0-18 15,1 0-15,17 18 16,-18-18-16,0 0 15,1-18-15,-1 18 16,1 0 0,17-18-16,-18 18 15,18-17-15,-18-1 0,1 0 16,17 1 0,0-1-16,0 0 0,-18 1 15</inkml:trace>
  <inkml:trace contextRef="#ctx0" brushRef="#br0" timeOffset="-187746.33">15681 10619 0,'0'-18'31,"18"18"-16,-1 0-15</inkml:trace>
  <inkml:trace contextRef="#ctx0" brushRef="#br0" timeOffset="-187462.28">15857 10724 0,'0'0'0,"0"18"0,0 17 0,0 54 15,0-54-15,0 0 16,0 0-16,0 1 16,0-19-16,0 19 0,0-19 15,18-17-15,0 0 16</inkml:trace>
  <inkml:trace contextRef="#ctx0" brushRef="#br0" timeOffset="-187283.93">15963 10848 0,'-53'35'15,"36"-17"-15,17-1 0,0 19 16,17-36-16,1 17 16,17 1-16,-17-18 15,17 18-15,-17-18 0,17 0 16,-17 0-16</inkml:trace>
  <inkml:trace contextRef="#ctx0" brushRef="#br0" timeOffset="-186850.63">15258 9507 0,'17'18'15,"-17"0"-15,36-1 16,-1-17-16,18 18 15,-36-18-15,36 0 16,-35 0-16</inkml:trace>
  <inkml:trace contextRef="#ctx0" brushRef="#br0" timeOffset="-186650.04">15311 9596 0,'0'0'16,"0"70"-16,0-17 0,0-18 0,0 71 16,17-53-16,-17 18 15,18-36 1,-1-17-16,19 17 16,-19-18-16,19 1 15,-19-18-15,19-18 16,-19 18-16,1-17 15</inkml:trace>
  <inkml:trace contextRef="#ctx0" brushRef="#br0" timeOffset="-186334.65">15628 10001 0,'18'0'31,"-1"-17"-15,1-1-16,17-17 16,-35 17-16,18-17 15,-18-18-15,0 18 16,0-1-16,-18 1 16,1 17-16,-1 1 15,0 17-15,18 35 16,-17-17-16,17 52 15,17-34-15,1 34 16,0-35-16,17 18 16,0-35-16,18 0 15,-35-1-15,17-34 16</inkml:trace>
  <inkml:trace contextRef="#ctx0" brushRef="#br0" timeOffset="-186028.04">15928 9613 0,'0'0'0,"18"0"16,17 35-16,-18-17 16,1 0-16,0 17 15,-1-17-15,1 17 16,-18-17-16,0-1 15,18 1-15,-18 17 16,0 0-16,0 1 16,0-19-16,0 19 15,0-19-15,0 1 16,-18 0-16,0-18 16,1 0-1,-19 0-15,36-18 16,-17 18-16</inkml:trace>
  <inkml:trace contextRef="#ctx0" brushRef="#br0" timeOffset="-185232.63">15646 10918 0,'0'0'16,"0"-17"0,-18 17-16,18 17 47,18 1-32,-18 0-15,17 35 16,-17-18-16,36 18 15,-36-35-15,17 17 0,-17-18 16,18 1-16,-18 35 16,0-35-16,-18 17 15,18-17-15,-17 17 16,-1-18-16,0 1 16,1 0-16,-1-18 15,-17 0-15,0 0 16,17 0-16,-35-18 15,18 0-15,17 18 16,36 0-16,-1 0 16</inkml:trace>
  <inkml:trace contextRef="#ctx0" brushRef="#br0" timeOffset="-183970.23">9243 11165 0,'17'0'31,"1"-17"-16,0 17-15,-1 0 16,1 0 0,0 0-16,-18 17 15</inkml:trace>
  <inkml:trace contextRef="#ctx0" brushRef="#br0" timeOffset="-183852.16">9278 11307 0,'0'0'15,"18"0"-15,-1-18 0,19 0 16,-19 18-16,1-17 16,0-1-1</inkml:trace>
  <inkml:trace contextRef="#ctx0" brushRef="#br0" timeOffset="-183697.73">9613 11113 0,'0'0'0,"0"17"16,0 1-16,-17 17 0,17 0 15,0-17-15,17 17 0,1 1 16,-1 16-16,19-34 16</inkml:trace>
  <inkml:trace contextRef="#ctx0" brushRef="#br0" timeOffset="-183380.62">10813 11077 0,'17'0'47,"1"0"-31,0 0-1,-1 0-15</inkml:trace>
  <inkml:trace contextRef="#ctx0" brushRef="#br0" timeOffset="-183285.87">10795 11218 0,'0'-35'0,"0"70"0,18-17 16,-1 0-16,19-18 15,-1 0-15,0 0 16</inkml:trace>
  <inkml:trace contextRef="#ctx0" brushRef="#br0" timeOffset="-183124.92">11113 11130 0,'0'0'16,"0"35"-16,0-17 0,0 0 0,17-1 15,-17 19-15,0-19 0,18 1 16</inkml:trace>
  <inkml:trace contextRef="#ctx0" brushRef="#br0" timeOffset="-182146.64">8625 9296 0,'0'17'0,"0"19"15,0-1 1,18 18-16,-18-18 0,18-17 16,-18-1-16,17 1 15,-17 0-15,18-36 16,-18-35 0,0 18-16,18-36 15,-18 18-15,17-17 16,-17 35-1,18-1-15,-18 19 16,0 34 0,18 1-16,-18 0 0,0 17 15,17 0-15,-17 0 0,18 18 16,-1-17 0,1 16-16,-18-34 15,18 17-15,-1-35 16,1 0-16,0 0 15</inkml:trace>
  <inkml:trace contextRef="#ctx0" brushRef="#br0" timeOffset="-181962.46">8978 9313 0,'0'0'0,"0"18"0,0 17 16,0 1-16,0-1 15,18-18-15,-18 19 0,17 17 16,1-36 0,0-17-16,17-17 15</inkml:trace>
  <inkml:trace contextRef="#ctx0" brushRef="#br0" timeOffset="-181824.4">9155 9349 0,'0'0'16,"0"53"-16,0-18 0,0 0 0,0-17 15,0-1-15,0 19 0,0-19 16,0 1-16</inkml:trace>
  <inkml:trace contextRef="#ctx0" brushRef="#br0" timeOffset="-181679.46">9049 9437 0,'0'0'15,"17"0"-15,1-18 0,17 1 16,-17 17-16,17 0 16,-35-18-16</inkml:trace>
  <inkml:trace contextRef="#ctx0" brushRef="#br0" timeOffset="-181440.49">8872 8837 0,'0'0'0,"36"0"16,-19-18-16,1 18 15,0-17-15,-1 17 16,-34 0 0,17 17-16</inkml:trace>
  <inkml:trace contextRef="#ctx0" brushRef="#br0" timeOffset="-181333.85">8908 8925 0,'0'0'0,"0"18"0,0 17 0,17 18 16,-17-35-16,18-1 15,0 1-15,-1 17 16</inkml:trace>
  <inkml:trace contextRef="#ctx0" brushRef="#br0" timeOffset="-180940.43">9084 9013 0,'0'0'0,"18"-17"16,-18-1-16,17-17 16,1 17-16,-18-35 15,0 36-15,0-1 16,0 0-1,-18 18-15,1 0 16,17 18 0,0 0-16,0-1 15,0 19-15,0-19 16,0 1-16,0 0 0,17 17 16,1-35-1,0 0-15,-1-18 16,1-17-1,-18 17-15,0-17 16,18 35-16,-18-18 16,0 1-1,0-1-15,0 0 16,-18 1 0</inkml:trace>
  <inkml:trace contextRef="#ctx0" brushRef="#br0" timeOffset="-180599.52">9243 8749 0,'17'0'15,"1"0"1,0 0-16,-1 18 16,1-18-16,-18 35 15,18-18-15,-18 19 0,17 34 16,-17-34-16,0 16 16,0-34-16,0 0 15,-17-18 1,17 17-1,-18-17-15,0-17 16,1-1-16,-1 0 16</inkml:trace>
  <inkml:trace contextRef="#ctx0" brushRef="#br0" timeOffset="-179932.93">10160 9278 0,'0'0'0,"-18"0"15,18 18 1,0 17-1,0-17-15,18-1 0,-18 1 16,0 0-16,0-1 16,-18-17-16,18-17 31,18-54-15,-18 36-16,35-36 15,1 1-15,-19 52 16,1-17-16,-1 52 15,1 36 1,-18-17-16,0 52 16,0-35-16,0 17 15,18-35-15,-1 1 16,-17-19-16,18 1 16,0-18-16,-1 0 0</inkml:trace>
  <inkml:trace contextRef="#ctx0" brushRef="#br0" timeOffset="-179592.92">10478 9384 0,'0'35'16,"0"-70"-16,0 105 0,0-34 16,0-19-16,35 19 15,-18-19-15,19-17 16,-36-17-1,17-1 1,-17 0-16,0 1 16,0-1-16,0 0 15,18 18-15,0 0 16,17 0-16,-17 18 16,17 0-1,-18-18-15,1 17 16,-18-34-1,-18-1 1,18 0-16,-17-17 16,-1 18-16,18-1 15,0 0 1</inkml:trace>
  <inkml:trace contextRef="#ctx0" brushRef="#br0" timeOffset="-179366.86">10548 8872 0,'18'0'16,"-1"0"-1,1 0 1,17 0-16,-17 0 15,0 0-15,-18-17 16</inkml:trace>
  <inkml:trace contextRef="#ctx0" brushRef="#br0" timeOffset="-179226.91">10583 8943 0,'18'53'0,"-36"-106"0,36 123 16,-18-17-1,0-17-15,18-19 0,-18 1 16,17-18-16,1 18 0,0-18 16,-1 0-16,1-18 15</inkml:trace>
  <inkml:trace contextRef="#ctx0" brushRef="#br0" timeOffset="-178898.54">10742 9102 0,'0'35'16,"0"-70"-16,18 70 0,-1-17 15,1-18 1,-18-18-16,35 0 16,-35 1-16,18-19 15,-18 19-15,0-19 16,0 19-16,0-1 0,0-17 15,-18 17-15,18-17 16,0 53 15,0 17-31,0 0 16,0-17-16,0 35 16,18-53-16,0 35 15,-1-35 1,1 0-16,-18-18 15</inkml:trace>
  <inkml:trace contextRef="#ctx0" brushRef="#br0" timeOffset="-178608.26">10918 8855 0,'0'0'15,"18"0"-15,0-18 0,-1 18 16,1 0-16,17-18 15,-17 18-15,0 18 16,-1 0-16,-17 17 16,18-17-16,-18 17 15,0-17-15,0 17 0,35 18 16,-35-36-16,18 19 16,-1-19-16,-17 1 15,-17-18 1,-18 0-1,17 0-15,0 0 16,-17 0 0,17 0-16</inkml:trace>
  <inkml:trace contextRef="#ctx0" brushRef="#br1" timeOffset="-173603.43">4974 9490 0,'-17'17'16,"-19"36"0,36-17-16,-17-1 0,-1 71 15,18-53 1,0 0-16,0 52 15,18-52-15,17 18 16,0-36-16,0 0 16,18-17-16,-17 0 15</inkml:trace>
  <inkml:trace contextRef="#ctx0" brushRef="#br1" timeOffset="-173175.12">5292 9560 0,'-36'-17'0,"19"34"0,-1 19 15,-17 34 1,17-17-16,18-18 15,0 18-15,18 35 16,-1-52-16,19 17 0,-1-36 16,0 1-1,-17-18-15,17 0 16,-17-18-16,-18-17 16,0 17-16,18 1 15,-18-1-15,0 0 0,0 1 16,0-1-16,0 36 31,17 17-15,-17-17-16,0 17 15,18-17-15,-18 17 16,17-35-16,-17 18 16,18-18-1,0 0-15</inkml:trace>
  <inkml:trace contextRef="#ctx0" brushRef="#br1" timeOffset="-172914.94">5503 9419 0,'0'0'0,"36"18"0,-1-1 16,18 54-16,-18-18 16,-17-18-16,17 36 0,-17-18 15,-1 0-15,1 0 0,-18-1 16,18 19-16,-36-18 16,0-18-16,18 0 15,-35-17-15,0 35 16</inkml:trace>
  <inkml:trace contextRef="#ctx0" brushRef="#br1" timeOffset="-171519.02">13670 9490 0,'0'-18'15,"0"0"1,-17 18-16,17-17 0,-18 17 15,0 0-15,-17 0 16,35 17-16,-35 36 16,17-17-16,18 52 15,-18-35-15,18 35 16,18-53-16,17 36 16,-17-36-16,17 0 15,-17-17 1,35-18-16,-36 0 15,1 0-15</inkml:trace>
  <inkml:trace contextRef="#ctx0" brushRef="#br1" timeOffset="-171062.78">13864 9507 0,'-17'0'16,"-19"18"0,36 0-16,-17 35 15,-1-18-15,18 0 0,0 0 16,0 18-16,18-17 0,-1 17 15,1-36-15,0 1 16,-1-18-16,1 0 0,-1 0 16,1 0-16,0 0 15,-1-18-15,-17 1 16,0-1-16,0 0 16,0 1-16,18 34 46,-18 1-30,0 0 0,0-1-16,0 1 15,0-1-15,0 1 16,18-18-16,-18 18 16,17-18-16</inkml:trace>
  <inkml:trace contextRef="#ctx0" brushRef="#br1" timeOffset="-170813.34">14076 9384 0,'0'0'16,"35"35"-16,-17 0 0,35 36 15,-36-36-15,36 53 16,-35-52-16,0 52 16,-18-35-16,0 35 15,-18-53-15,0 18 16,1-35-16,-1 0 16</inkml:trace>
  <inkml:trace contextRef="#ctx0" brushRef="#br1" timeOffset="-170173.58">16387 9490 0,'0'0'16,"-18"0"-16,0 35 15,18 18-15,-17-18 16,-1 36-16,0 52 16,18-70-16,0 53 15,18-71-15,17 36 16,1-36-16,-19-17 16,18-18-16,1 17 0,34-34 15</inkml:trace>
  <inkml:trace contextRef="#ctx0" brushRef="#br1" timeOffset="-169699.03">16810 9507 0,'-53'18'15,"106"-36"-15,-124 54 0,18 34 16,36-35 0,-1 18-16,0 36 15,18-54-15,18 35 16,0-34-16,52-1 16,-34-17-16,17-1 15,-36-17-15,18-17 16,-17 17-16,0-36 15,-18 19-15,0-1 16,0 0-16,-18 1 16,36 17-1,-1-18 1,1 18 0,0 0-1,-36 18 1,18-1-1,0 1-15,0 35 16,18-35-16,-1 17 16,1-17-1,17-1-15,-17-17 16,-1 18-16</inkml:trace>
  <inkml:trace contextRef="#ctx0" brushRef="#br1" timeOffset="-169427.44">17110 9366 0,'0'0'0,"17"18"15,36 52-15,-35-34 16,35 52 0,-18-35-16,0 53 15,-17-53-15,0 52 16,-36-52-16,-17 53 16,17-71-16,-35 36 15</inkml:trace>
  <inkml:trace contextRef="#ctx0" brushRef="#br0" timeOffset="-161420.31">1147 7479 0,'-18'0'15,"0"0"1,1 0-16,-1 0 0,36 0 31,-1 18-15,1-1-16,52 1 15,-34-18-15,52 0 16,-53 0-16,53 0 16,-52 0-16,34 0 15,-52 17-15,35-17 16,-36 0 0,36 0-16,-35-17 15,0-1-15</inkml:trace>
  <inkml:trace contextRef="#ctx0" brushRef="#br0" timeOffset="-161057.78">1517 7320 0,'0'0'0,"18"18"16,-1 17-16,19-17 16,16 17-16,-16-35 15,-1 18-15,18-1 16,0-17 0,-18 18-16,-17-18 0,-1 18 15,1 17 1,0-18-16,-18 19 15,0-19-15,-18 1 16,0 0 0,1-1-1,-1-17-15,0 18 0,1 0 16,-18-1-16,-1 18 16,19-17-16,17 0 0</inkml:trace>
  <inkml:trace contextRef="#ctx0" brushRef="#br0" timeOffset="-159323.5">1429 10389 0,'0'0'0,"0"18"16,17 0 0,1-18-16,17 17 0,54-17 15,-1 0 1,-35 0-16,0-17 15,105-1 1,-105 18-16,0 0 16,-35 18-1,-1-18 1,-17-18 0</inkml:trace>
  <inkml:trace contextRef="#ctx0" brushRef="#br0" timeOffset="-158994.95">1887 10142 0,'0'0'0,"0"18"16,18-18-16,0 35 15,-1-17-15,54 17 16,-1 0-1,-17-17-15,18 0 16,-36-1-16,36 1 16,-54-18-16,36 18 15,-53-1-15,18 1 16,-18 0 0,-35 17-16,-18 18 15,17-36-15,1 19 16,0-19-16,0 19 0,-36-1 15,36 0-15,-36 18 16,36-18-16</inkml:trace>
  <inkml:trace contextRef="#ctx0" brushRef="#br0" timeOffset="-150025.27">22296 8449 0,'0'-18'16,"35"-17"-1,-35 0-15,17 0 16,-17-1-16,0 1 16,-17 0-16,-18-1 15,-1 19-15,1-1 16,0 18-16,-36-17 0,-35 34 16,36 1-16,-36 35 15,71 0-15,-18 52 16,35-34-16,18 70 15,18-70-15,52 70 16,-34-88-16,17-18 16,-1 18-16,1-35 15,71-1-15,-71-17 16,35-17-16,-53-19 16,0 1-16,-17 0 0,0-53 15,-18 17-15,0 18 16,0 0-16,-18-17 15,0-54-15,1 54 16,17 34-16,-18-17 0,1 0 16,17 36-16,0 34 15,17 72 1,1-19-16,-1 89 16,1-53-16,17 105 15,-17-122-15,35 105 16,-35-124-16,-1 89 15,-17-88-15,-17 34 16,-1-69 0,-35 34-16,18-52 15,-36-18-15,18 0 16,-35-35-16,53 17 16,-36-53-1,36 36-15,17-18 0,18 18 16,0-53-16,18 52 15</inkml:trace>
  <inkml:trace contextRef="#ctx0" brushRef="#br0" timeOffset="-149708">22613 8890 0,'0'53'15,"0"-106"-15,18 124 0,-18-54 0,0 18 16,17-35-16,-17 18 16,0-36-1,0-17-15,0 0 16,0 0-16,0-1 0,-17-34 16,17 35-16,0-18 15,0 35 1,17 18-16,1 0 15,17 0 1,-17 18-16,35-1 16,-36 1-16,19 0 15,-19-1-15,1 1 16</inkml:trace>
  <inkml:trace contextRef="#ctx0" brushRef="#br0" timeOffset="-149300.71">23107 8802 0,'-35'-18'0,"70"36"0,-88-53 16,35 35-16,1 0 0,-1 17 15,0 1-15,1-1 16,-1 54-16,18-36 15,0 18-15,18-18 16,17 1-16,-17-36 16,-1 17-16,36-34 15,-35 17-15,17-36 16,-17 1-16,0-18 16,-18 36-16,-18-36 15,18 35-15,-18 0 16,18 1-16,-17 17 15,17 17 1,0 19-16,17-1 16,-17 0-16,18-17 15,0 0-15,17 17 16,0-18-16,0 1 16,1-18-16,-19 0 15</inkml:trace>
  <inkml:trace contextRef="#ctx0" brushRef="#br0" timeOffset="-148907.4">23389 9013 0,'0'36'16,"0"-54"15,0-35-16,18 36-15,-1-36 16,1 35-16,0 0 16,-1-17-16,1 35 15,0 0-15,-18 18 16,0 17-16,0-17 16,0 17-1,17-17-15,1-36 31,0-17-15,17 17-16,-18 0 0,19 1 16,-19 17-16,1 0 15,0 0-15,-1 35 16,-17 0-16,0 18 16,0-35-16,0 17 15,0-17-15,0-1 16,0 1-16</inkml:trace>
  <inkml:trace contextRef="#ctx0" brushRef="#br0" timeOffset="-148362.19">21149 7849 0,'0'0'16,"0"18"-16,0 0 0,0 17 15,18-17-15,-1-1 16,19 1-16,-19-18 16,1-18-16</inkml:trace>
  <inkml:trace contextRef="#ctx0" brushRef="#br0" timeOffset="-148245">21325 7743 0,'0'18'16,"18"17"-1,0-17-15,35 35 16,-36-35-16,19-1 16</inkml:trace>
  <inkml:trace contextRef="#ctx0" brushRef="#br0" timeOffset="-147316.01">25294 8608 0,'18'0'16,"-18"17"-1,17 36-15,-17 0 16,0 53-1,0-71-15,0 54 16,0-72-16,0 1 0,-17-1 16,17-34-1,17-54 1,1 18-16,17-35 16,-17 35-16,0 18 15,-1 0-15,19 17 0,-19 18 16,1 0-16,-1 53 15,1-18-15,-18 1 16,0-1-16,0 0 0,0 0 16,0-17-1,18-18 1,-1-35 0,1 17-16,35-52 15,-35 52-15,17-17 0,0 17 16,0 0-1,-17 18-15,0 0 0,-18 53 16,0 18 0,0-18-16,0-18 15,17 36-15,1-54 16,17 36-16,1-35 16,-1-18-16</inkml:trace>
  <inkml:trace contextRef="#ctx0" brushRef="#br0" timeOffset="-146949.02">26176 8749 0,'-53'0'0,"106"0"0,-123 0 16,52 18-16,-17 52 15,17-35-15,18 1 16,0-1-16,0-17 0,18 17 15,-1-18-15,36 19 16,-18-36-16,18 0 16,-35-18-16,35-17 15,-53 17-15,0-17 16,18-18 0,-36 35-16,0-17 0,1 35 15,17-18-15,-18 18 0,18 18 16,0 17-1,0-17-15,18 0 16,-18-1-16,35 19 16,0-19-16,18 1 15,-35-1-15,17-17 16,-17 0-16</inkml:trace>
  <inkml:trace contextRef="#ctx0" brushRef="#br0" timeOffset="-146681.67">26405 8749 0,'18'0'16,"35"-18"-16,18 1 16,-1-1-1,-17 0-15,0 1 16,-35 17-16</inkml:trace>
  <inkml:trace contextRef="#ctx0" brushRef="#br0" timeOffset="-146466.71">26564 8431 0,'-17'89'15,"34"-178"-15,-34 248 0,34-35 16,-17-71-16,35 52 15,1-69-15,-19-1 16,19 0-16,-19-17 0,19 17 16,-19-17-16</inkml:trace>
  <inkml:trace contextRef="#ctx0" brushRef="#br0" timeOffset="-146242.67">26846 9031 0,'0'0'16,"0"-18"-16,-17 1 0,17-18 15,0 17 1,0-17-16,0 17 16,17-17-1,-17 17-15,18 0 0,0 1 16,-1-1-16,1 18 0,17-17 15,-17 17-15,0 17 16,-1 1 0</inkml:trace>
  <inkml:trace contextRef="#ctx0" brushRef="#br0" timeOffset="-146077.42">27146 8872 0,'18'18'16,"-18"0"-16,18-1 16,-18 1-16,0 0 0,17-1 15,1 1 1</inkml:trace>
  <inkml:trace contextRef="#ctx0" brushRef="#br0" timeOffset="-145920.84">27111 8573 0,'0'0'16,"18"0"-16,-1 35 16,1-18-1,-18 1 1</inkml:trace>
  <inkml:trace contextRef="#ctx0" brushRef="#br0" timeOffset="-145742.88">27393 8872 0,'53'18'15,"-106"-36"-15,124 54 0,-18-36 16,-36 0-16,19 0 15,-19 0-15,1 0 16,-18-18-16</inkml:trace>
  <inkml:trace contextRef="#ctx0" brushRef="#br0" timeOffset="-145577.95">27570 8819 0,'0'0'0,"-36"18"0,1 35 16,17-35-16,-17 35 16,35-18-16,-18 18 15,1-36 1,17 1-16</inkml:trace>
  <inkml:trace contextRef="#ctx0" brushRef="#br0" timeOffset="-145297.77">27958 8079 0,'0'0'15,"17"53"-15,-17-36 0,0 1 16,0-1-16,0 19 16,0-19-16,-17 1 15</inkml:trace>
  <inkml:trace contextRef="#ctx0" brushRef="#br0" timeOffset="-145169.24">28134 8096 0,'0'0'16,"18"36"-16,-18-1 16,-18-18-16,0 54 15,1-36-15,17 1 0</inkml:trace>
  <inkml:trace contextRef="#ctx0" brushRef="#br0" timeOffset="-138914.33">21608 9825 0,'-18'0'16,"36"0"0,-1-18-1,1 18-15,17-17 16,-17 17-16,17 0 16,0 0-16,18 0 15,0 0-15,106 17 16,-71-17-16,141 0 15,-105 0-15,158 0 16,-141 0-16,18 0 16,141 0-16,-159 0 15,106 18 1,-141-18-16,53 0 16,-107 0-16,-16 18 15,-54-18 1</inkml:trace>
  <inkml:trace contextRef="#ctx0" brushRef="#br0" timeOffset="-131684.09">4586 13529 0,'0'0'0,"0"18"32,35-18-17,1 17-15,17-17 16,70 18-16,36-18 15,-71 0-15,88 0 16,-87 0 0,87-18-16,-105 1 15,34-1-15,-69 0 16,-19 18-16,-34 0 16,-36 18-16</inkml:trace>
  <inkml:trace contextRef="#ctx0" brushRef="#br0" timeOffset="-131348.73">5327 13617 0,'0'0'0,"-18"18"15,18 35-15,0 0 16,0 0-16,18 17 0,0 1 15,-1 17-15,36 53 16,-35-70-16,35 70 16,-36-88-16,19 70 15,-36-88-15,0 18 16,-18-17-16,18-1 0,-53 35 16,18-52-16,-71 17 15,53-17-15,-70-18 16,52 0-16,-70-35 15,53 17 1,-36-35-16,54 18 16,34 17-16,1-17 0,0 17 15</inkml:trace>
  <inkml:trace contextRef="#ctx0" brushRef="#br0" timeOffset="-130355.7">6033 14605 0,'17'-18'16,"-34"1"-16,-1 17 15,-17 0 1,17 17-16,-17 1 0,-18 35 15,35-18-15,0 0 16,18 1-16,18-1 16,17-17-16,-17-1 15,17 1-15,1 0 0,-19-1 16,19 1-16,-1-18 0,-18 18 16,1-18-16,-36 17 15,1-17 1,-18 18-16,-18-18 15,17 0-15,1 0 16,17 0-16,1 0 0,-1 0 16,36 0-1</inkml:trace>
  <inkml:trace contextRef="#ctx0" brushRef="#br0" timeOffset="-130154.76">6156 14746 0,'18'0'0,"35"0"15,-18 0-15,53 0 16,-53-18-16,36 18 16,-36 0-1,0 0-15,-17 0 16,-36 0-16</inkml:trace>
  <inkml:trace contextRef="#ctx0" brushRef="#br0" timeOffset="-129976.67">6332 14482 0,'0'52'15,"0"-104"-15,0 140 16,0-35-16,0 35 15,0-18-15,18-17 0,-18 0 16,18 0-16,-1 18 16,1-54-16,0 19 0,-1-36 15</inkml:trace>
  <inkml:trace contextRef="#ctx0" brushRef="#br0" timeOffset="-129581.98">6562 14887 0,'0'36'15,"0"-72"-15,17 89 0,1-35 16,0-1-16,-1 1 16,1 0-16,0-18 0,17 0 15,-18 0-15,1-18 0,0 18 16,-18-18-16,17-17 0,-17 0 15,0 0-15,0 17 16,0 0-16,18 36 16,0 35-1,-1 0-15,19 53 16,-36-71-16,35 71 16,-35-71-16,0 53 15,-18-70 1,-17 35-16,17-53 15,-35 17-15,18-17 16,17-17-16,-17-1 0,18 0 16,-19 1-16,19-1 15,-1-35-15,18 18 16,18 0-16</inkml:trace>
  <inkml:trace contextRef="#ctx0" brushRef="#br0" timeOffset="-129346.64">6897 14570 0,'0'0'16,"0"17"-16,17 36 15,1-17-15,-18 16 16,18 1-16,-18 0 0,17 18 15,1 35-15,-18-53 16,0-18-16,18 0 0,-1 0 16,1-35-1</inkml:trace>
  <inkml:trace contextRef="#ctx0" brushRef="#br0" timeOffset="-129025.59">7108 14940 0,'0'0'15,"0"35"-15,18-35 0,35 0 16,-35 0-16,35-35 16,-36 18-16,1-1 15,17-35-15,-35 35 16,0 1-16,0-1 0,-17 0 15,-19 1-15,19 17 16,-19 17-16,19 1 16,17 53-1,0-36-15,35 18 16,-17-36-16,35 1 16,-18-18-16,35 0 15,-52 0-15,0-18 16,-1 18-16,-17-17 0</inkml:trace>
  <inkml:trace contextRef="#ctx0" brushRef="#br0" timeOffset="-128452.17">6174 13106 0,'-36'17'15,"72"-34"-15,-89 34 0,53 1 0,17-18 16,1 0-1,35-18 1,-35 1-16,17 17 0,0 0 16,-17 0-1,-36 0 1,18 17 0</inkml:trace>
  <inkml:trace contextRef="#ctx0" brushRef="#br0" timeOffset="-128180.12">6191 13176 0,'0'0'15,"-17"53"-15,17-35 0,-18 35 16,0 17-16,18-17 16,0 18-1,0-36-15,18 0 0,17 1 16,-17-36-16,17 17 15,-17 1-15,-1-18 16,1 0-16,17 0 0,1 18 16,-19-18-1,1 17-15,0 1 16,-36-18 15</inkml:trace>
  <inkml:trace contextRef="#ctx0" brushRef="#br0" timeOffset="-127774.12">6544 13582 0,'0'0'0,"0"18"16,18-18 0,-1-36-1,1 19-15,0-36 16,-1 17-16,-17 1 16,18-35-16,-18 34 15,-18-17-15,18 18 16,-35 0-16,17 35 15,1 0 1,17 18-16,0 52 16,0-35-16,17 36 15,-17-36-15,18 0 16,0 1-16,17 17 16,-17-36-16,34 1 15,-34-18-15,35-18 16,-35 1-16,-1-1 15</inkml:trace>
  <inkml:trace contextRef="#ctx0" brushRef="#br0" timeOffset="-127424.56">6809 13159 0,'0'0'16,"17"17"-16,1-17 15,0 18-15,-1-18 16,1 0-16,17 0 0,-17 0 16,35 18-16,-36-18 15,1 35 1,0-18-16,-18 1 16,0 53-16,0-36 15,0 0-15,17 36 16,-17-54-16,0 19 0,18-1 15,-18-17-15,0-1 16,-18-17 0,1 0-1,-1-17-15,18-1 16,-18 18 0</inkml:trace>
  <inkml:trace contextRef="#ctx0" brushRef="#br0" timeOffset="-125560.33">8149 13653 0,'0'0'0,"0"-36"0,-17 19 16,-1 17-16,18 17 15,-35 71 1,17-17-16,0 88 15,1-53-15,17 70 16,0-88-16,17 71 16,19-89-16,17 36 15,-18-70-15,0-1 16,18-18-16,-18 1 0,18 0 16,-35-18-16</inkml:trace>
  <inkml:trace contextRef="#ctx0" brushRef="#br0" timeOffset="-124104.3">8978 13847 0,'0'-18'16,"0"0"0,-17 18-1,-1 0 313,0 0-312,1 0-16,-54 0 16,36 0-16,-36 36 15,36-19-15,-36 36 16,36-35-16,0 35 16,17-18-16,18 18 15,18-18-15,52 18 16,-17-35-16,18 17 15,-1-17-15,72 35 16,-90-36-16,72 36 16,-71-35-16,0 35 15,-53-36-15,0 19 16,-18-1 0,-17-18-16,-36 1 15,18 0-15,-35-1 16,35-17-16,-17 0 15,52 0-15,0-17 16,36 17-16,17-18 16</inkml:trace>
  <inkml:trace contextRef="#ctx0" brushRef="#br0" timeOffset="-123891.68">9507 14658 0,'0'0'15,"18"18"-15,-18-1 16,-18 18 0,-17 1-1,0-19-15,0 19 0,-36 34 16,36-52-16,-36 35 15,36-53-15</inkml:trace>
  <inkml:trace contextRef="#ctx0" brushRef="#br0" timeOffset="-123191.73">10107 13917 0,'18'-53'0,"-36"106"0,36-123 16,-54 70-1,1 17-15,0 1 16,-18 70 0,18-35-16,17 70 15,18-52-15,18 52 16,-1-70-16,72 18 15,-54-36-15,71-17 16,-53-18-16,35-18 16,-53 1-16,-17-1 15,17-17-15,-35 17 16,-18-17-16,18 17 16,-35 0-16,17 18 15,1 36-15,17-19 16,-18 36-1,36-35-15,-18 0 0,35 34 16,-35-34-16,35 17 16,-17-17-1,-18 17-15,0-17 16,18-18 0</inkml:trace>
  <inkml:trace contextRef="#ctx0" brushRef="#br0" timeOffset="-122818.25">10619 13441 0,'0'0'0,"0"35"15,35 36 1,0-36-16,53 71 16,-35-53-1,0 0-15,18 17 0,35 89 16,-71-89-1,0 19-15,0-19 0,-35 18 16,0-17-16,-35 70 16,0-70-16,0-18 0,-54 52 15,36-69-15,-35 17 16,53-36-16,0-17 16</inkml:trace>
  <inkml:trace contextRef="#ctx0" brushRef="#br0" timeOffset="-122029.07">12047 14005 0,'-17'0'0,"34"0"31,1 18-15,0-18-16,35 18 15,-18-18-15,18 0 16,-18 0-16,0 0 16,1 0-16,-1 17 15,-17 1-15</inkml:trace>
  <inkml:trace contextRef="#ctx0" brushRef="#br0" timeOffset="-121845.73">12047 14164 0,'0'0'16,"0"18"-16,18-18 0,35 17 15,-18-17-15,53 0 16,-52 0-16,17 18 16,-18-18-16,-35 35 15</inkml:trace>
  <inkml:trace contextRef="#ctx0" brushRef="#br0" timeOffset="-105190">15716 13353 0,'0'17'31,"18"54"-31,0-36 16,-1 106-1,-17-53-15,18 1 0,-18 140 16,0 18-1,0-141-15,0 123 16,0-141-16,17-17 16,1 35-16,0-71 15,-18 18-15,17-53 16,-17-18 0</inkml:trace>
  <inkml:trace contextRef="#ctx0" brushRef="#br0" timeOffset="-104846.27">16034 13423 0,'17'71'0,"1"-18"0,-18 17 15,18 1-15,-18 17 16,17 0-16,1 18 0,-18 123 16,0-123-16,18 106 15,-18-106-15,0 52 16,0-105-1,0 0-15,17-17 0,-17-1 16,18-18-16,-18 1 16,18-18-16,-18-18 15</inkml:trace>
  <inkml:trace contextRef="#ctx0" brushRef="#br0" timeOffset="-103265.77">17216 13635 0,'-36'-35'16,"1"17"-16,-18 18 0,-35 35 16,35 18-16,-35 71 15,53-36-15,17 0 16,0 0-16,18 0 0,18-17 15,0 0-15,-1-1 0,36-17 16,35 18 0,-35-54-16,53-17 15,-35 0-15,-36 0 16,-18-35-16,-17 0 16,0-1-16,-17 19 15,-1-1 1,18 0-16,0 36 15,18-18 1,17 35-16,-17-17 16,-1 0-16,1-18 15,0 17 1,-18 1-16,0 0 16,-18 17-1,18-18-15,0 19 16,18-19-16,-1-17 15</inkml:trace>
  <inkml:trace contextRef="#ctx0" brushRef="#br0" timeOffset="-102882.66">17515 13353 0,'0'-18'0,"18"18"16,17 18 0,1-18-16,-1 0 15,-17 0 1,17 0-16,-35 17 15,-18-17 1</inkml:trace>
  <inkml:trace contextRef="#ctx0" brushRef="#br0" timeOffset="-102725.91">17551 13423 0,'35'106'0,"-70"-212"0,88 265 16,-53-106-16,17 0 0,-17 0 15,18 17 1,-18-52-16,18 17 16,-1-17-16,1-18 15</inkml:trace>
  <inkml:trace contextRef="#ctx0" brushRef="#br0" timeOffset="-102393.66">17815 13776 0,'18'18'15,"-36"-36"-15,54 36 0,-19-18 16,1 0-16,-1-18 16,36-17-16,-35-1 15,17-16-15,-35 16 16,0-34-1,0 52-15,-17-35 0,17 35 16,-18 1 0,0 17-16,18 35 15,0-17-15,0 70 16,0-53-16,36 36 16,-36-36-16,35 0 15,-17-35-15,17 18 16,-17-36-16,17-17 15</inkml:trace>
  <inkml:trace contextRef="#ctx0" brushRef="#br0" timeOffset="-102069.78">18150 13300 0,'0'0'15,"36"17"-15,-1 1 16,-17 0-16,35-18 16,-36 17-16,18 1 15,-17 0-15,0 34 16,-18-16-16,0 34 16,0-34-16,17 34 15,-17-52-15,0 35 16,18-53-16,-18 17 15,-18-17 1,1 0 0,-19-17-1,1-1-15,0 18 16,0-18-16,17 18 16</inkml:trace>
  <inkml:trace contextRef="#ctx0" brushRef="#br0" timeOffset="-101276.97">18785 13300 0,'0'-18'0,"-17"18"16,17 18-16,-18-1 0,18 1 16,0 17-16,0 18 15,0 71-15,0-71 16,18 52-16,-1-69 16,1-1-16,0 0 0,-1 1 15,36-19-15,-35-17 16,17-17-1</inkml:trace>
  <inkml:trace contextRef="#ctx0" brushRef="#br0" timeOffset="-100953.02">19138 13388 0,'-17'-18'16,"34"36"-16,-52-36 0,17 36 0,1 0 0,-1-1 16,0 18-16,1 1 15,17-1-15,0 0 0,0 1 16,53 17-16,-36-36 16,54 18-16,-36-35 15,0 18-15,-17-18 16,17 0-16,-17 18 15,-36-18-15,-17 0 16,0 0-16,-1 17 16,-34 1-1,52-18-15,-17 0 16</inkml:trace>
  <inkml:trace contextRef="#ctx0" brushRef="#br0" timeOffset="-100719.22">19332 13176 0,'18'-17'0,"-36"34"0,71-34 16,0 52-16,-18 0 15,54 71 1,-72-53-16,18 0 0,-35 17 15,18 36-15,-18-53 16,-35 18-16,17-36 16,1 0-16,-36 1 15,35-19-15</inkml:trace>
  <inkml:trace contextRef="#ctx0" brushRef="#br0" timeOffset="-100240.4">20003 14129 0,'0'0'15,"17"0"-15,1 0 0,70-18 16,-35 18-16,35 0 15,-35 0-15,-18 0 16,18 0 0,-35 0-16</inkml:trace>
  <inkml:trace contextRef="#ctx0" brushRef="#br0" timeOffset="-99612.58">21308 13758 0,'17'-53'15,"-34"106"-15,52-141 0,0 35 16,-35 36-16,0-36 16,0 35-16,0 0 31,-17 18-31,-1 0 16,-35 18-16,18 17 15,-36 54-15,36-19 16,-36 89-16,54-89 15,-1 89 1,36-88-16,-1-1 0,54 18 16,-36-35-16,18-35 15,35 17-15,-52-35 16,-1 0-16,0-17 0,-17-1 16,-18 0-16,0 1 0,0-36 15,-18 18 1,-17-18-16,17 35 15,18 0 1,18 18-16,17 0 16,-17 0-16,0 18 15,-1-18-15,1 18 0,-1-1 16,1-17-16,-18 18 16,0 0-1,-35 17-15,35-18 16,-18 36-1,18-17-15,18 34 16,-18-35-16,17-17 0,-17 0 16,18-1-16</inkml:trace>
  <inkml:trace contextRef="#ctx0" brushRef="#br0" timeOffset="-99167.6">21731 13229 0,'0'0'16,"35"0"-1,1 0 1,-1 0-16,0 0 0,18 18 16,-18-18-16,-17 17 15</inkml:trace>
  <inkml:trace contextRef="#ctx0" brushRef="#br0" timeOffset="-99034.04">21784 13300 0,'0'0'15,"0"88"-15,0-35 0,35 35 16,-17-35-16,0 0 16,17 17-1,-17-52-15,34 17 16,-34-35-16</inkml:trace>
  <inkml:trace contextRef="#ctx0" brushRef="#br0" timeOffset="-98722.6">22066 13653 0,'-17'35'15,"34"-70"-15,-34 87 0,34-52 0,1 0 0,0 0 16,-1 0-16,36-35 15,-18 18-15,-17-19 16,17 1-16,-17-18 16,0 18-16,-18-1 0,0-34 15,-18 52-15,0-17 16,1 17-16,-1 36 16,18 0-1,-18 52-15,18-35 16,18 54-16,0-36 15,-1 17-15,19-52 16,-1 35 0,-18-53-16,19 0 15,-19 0-15</inkml:trace>
  <inkml:trace contextRef="#ctx0" brushRef="#br0" timeOffset="-98427.52">22401 13300 0,'0'0'0,"18"-18"0,0 18 0,-1 0 16,19 0-16,-19 18 15,19 17 1,-19 0-16,1 1 0,-1-19 16,1 18-16,0 1 15,-18-1-15,17-17 0,1 52 16,-18-52-16,0 35 15,0-36-15,0 1 16,-18-18-16,18 18 16,-17-18-16,-1 0 15,-35-18-15,36 18 16,-1-18-16,0 18 16,1-17-1</inkml:trace>
  <inkml:trace contextRef="#ctx0" brushRef="#br0" timeOffset="-97659.62">22983 13247 0,'0'0'16,"18"-18"-16,-36 36 15,18 52 1,-17-17 0,17 53-16,0-53 15,0-18-15,0 18 0,0-17 16,35 34-16,0-52 16,-17-1-16,0-17 0,17 0 15,0 0 1,1-17-16</inkml:trace>
  <inkml:trace contextRef="#ctx0" brushRef="#br0" timeOffset="-97299.32">23354 13353 0,'0'0'0,"0"-18"0,-18 36 31,1 35-15,-1-1-16,18-16 16,0 17-16,0-18 0,0 0 0,0 1 15,35 16-15,-17-34 16,17 0 0,-17-18-16,-1 0 15,-17-18-15,18 0 0,-18 1 0,0-1 16,18 1-1,-18-1-15,0 36 16,0 17 0,17-18-16,-17 36 15,18-53 1,0 18-16,-1-18 16</inkml:trace>
  <inkml:trace contextRef="#ctx0" brushRef="#br0" timeOffset="-96932.16">23689 13282 0,'0'-18'0,"0"36"15,35 17 1,1-17-16,17 70 15,-36-53-15,18 54 16,-17-36-16,0 17 16,-18-35-16,-18 18 15,0-35-15,-17 0 16,0-1-16,0 1 16,17-18-16</inkml:trace>
  <inkml:trace contextRef="#ctx0" brushRef="#br0" timeOffset="-96419.93">24359 13247 0,'0'-35'15,"0"70"-15,0-35 16,18 106-1,-18-18-15,18 141 16,-18-105-16,0 140 16,0-140-16,0 70 15,17-106-15,1-18 16,-18-17-16,18 0 0,17 0 16,-35-35-1,17-36-15</inkml:trace>
  <inkml:trace contextRef="#ctx0" brushRef="#br0" timeOffset="-96147.79">24694 13406 0,'18'52'16,"-18"1"-16,18 36 16,-1-1-16,-17 18 0,18 123 15,-18-123-15,0 105 16,0-105-16,0-18 16,0-17-16,18-18 15,-18 35-15,0-70 16,0-54-1</inkml:trace>
  <inkml:trace contextRef="#ctx0" brushRef="#br0" timeOffset="-95786.48">24871 13106 0,'53'17'15,"-106"-34"-15,141 52 0,-35 0 16,-35-17-16,35 35 16,-36-36-1,1 19-15,-18-19 16,0 1-16,-18 0 15,1-1-15,-1 1 0,0-18 16,-17 35 0,35-17-16,-18-1 15,18 1-15,36 0 16,-19-1-16,36 1 16,-18-18-16,1 18 15,-19-18-15</inkml:trace>
  <inkml:trace contextRef="#ctx0" brushRef="#br0" timeOffset="-94886.13">25100 14570 0,'18'17'16,"-18"1"-16,0 17 0,35 53 15,-17-52-15,-1 17 16,1 17-16,0-34 0,-18-1 16,17 0-16,-17-17 15,0 17-15,18-17 0,-18-1 16,-18-34-1</inkml:trace>
  <inkml:trace contextRef="#ctx0" brushRef="#br0" timeOffset="-94611.67">25135 14605 0,'-17'0'16,"34"18"15,19-18-15,-19 0-16,36 0 16,35-18-16,-52 0 15,-1 18-15,0-17 0,-17 17 16,0 0-16,-18 17 15,-18 1-15,0 0 16,1-1 0</inkml:trace>
  <inkml:trace contextRef="#ctx0" brushRef="#br0" timeOffset="-94435.06">25259 14852 0,'18'0'15,"-36"0"-15,53 18 0,0-18 16,-17 0-16,0 0 0,35 0 16,-36 0-16,1 17 15,0-17-15,-1 0 0,1 0 16,-18 18 0</inkml:trace>
  <inkml:trace contextRef="#ctx0" brushRef="#br0" timeOffset="-85731.04">12241 16581 0,'18'17'16,"35"-17"-1,0 0-15,-18-17 16,18 17-16,-18-18 0,18 18 15,-17-18-15,-1 18 16,0 0-16,-35 18 16</inkml:trace>
  <inkml:trace contextRef="#ctx0" brushRef="#br0" timeOffset="-85604.52">12471 16863 0,'53'17'16,"-106"-34"-16,141 52 0,-53-35 0,18-18 16,-35 18-1</inkml:trace>
  <inkml:trace contextRef="#ctx0" brushRef="#br0" timeOffset="-83179.43">18292 16228 0,'17'-18'47,"-17"-35"-31,0 36-16,18-54 16,-18 36-16,17-1 0,1-34 15,-18 52-15,35-35 16,-17 36-1,-18 34 17,-35 1-17,-1 0-15,-52-1 16,35-17-16,0 18 16,-88-18-1,53 0-15,-71 18 16,89-1-16,-18 1 0,17-1 15,1 1-15,-1 0 16,18-1-16,18 1 0,17 0 0,0-1 16,36-17-1,70 18 1,-17-18-16,-1 0 0,89 0 16,-71 18-16,1-18 15,-19 17-15,1 1 0,-1 17 16,-52-17-16,-36 52 15,-17-34 1,-18-1-16,0 0 0,-70 36 16,52-18-16,1-18 15,-19 35-15,54-34 16,35-1-16,0 0 0,35-17 16,18 17-16,0-17 15,35 17-15,106-17 16,-105-18-16,87 0 15,-88 0-15,36-35 16,-71 17-16,-1 0 16,-34 18-16,0-35 15,-18 17-15,-36 1 16,19-1-16,-1 18 16,-17 18-16,17-1 15</inkml:trace>
  <inkml:trace contextRef="#ctx0" brushRef="#br0" timeOffset="-82867.14">17939 17198 0,'0'0'16,"0"53"-16,0-36 0,0 19 0,0 34 15,17-34-15,19 17 16,-19-36-16,1-17 15,0 18-15,17-18 16,0-18-16,-17 1 16</inkml:trace>
  <inkml:trace contextRef="#ctx0" brushRef="#br0" timeOffset="-82683.87">18133 17251 0,'-53'17'15,"106"-34"-15,-124 52 0,18 0 16,36-17-16,17 0 16,17-1-1,54-17-15,-36 0 16,18 0-16,35 0 16,-52 0-16,-19 0 0</inkml:trace>
  <inkml:trace contextRef="#ctx0" brushRef="#br0" timeOffset="-81715.44">19597 16245 0,'0'0'15,"17"0"1,-17-17 0,18-1-16,-18 1 15,18-36 1,-1 0-16,1 17 15,-18-17-15,18 18 16,-18 0-16,17 35 16,-17-18-16,-17 18 15,-1 0 1,0 0-16,-17 18 16,0-18-16,-53 35 15,35-35-15,-53 18 16,35-1-16,-35 1 15,54-18-15,16 18 16,1-1-16,17 1 0,-17 17 16,35-17-16,35 0 15,1-1-15,52-17 16,-35 0-16,53 18 16,-71-18-16,18 18 15,-36-1-15,-17 18 16,-17 18-1,-18-17-15,-36 34 16,53-17-16,-35 0 16,18 0-16,35-35 15,53-1 1,0-17-16,53 0 16,-53 0-16,70-17 15,-70 17-15,-18 0 16,1-18-16,-19 18 0,1 0 15,-53 0 1,17 0-16,-17 0 16,17-18-16,0 18 0</inkml:trace>
  <inkml:trace contextRef="#ctx0" brushRef="#br0" timeOffset="-81426.8">19544 17092 0,'0'0'16,"0"71"-16,0-36 16,0 18-16,18 17 15,-18-34-15,35 34 16,-18-52-16,-17 0 0,18-18 16,0 17-1</inkml:trace>
  <inkml:trace contextRef="#ctx0" brushRef="#br0" timeOffset="-81215.53">19667 17216 0,'-35'0'16,"70"0"-16,-105 17 0,35 1 15,17-1 1,18 1-16,-18 17 0,18-17 15,18 0-15,0-1 0,-1-17 16,54 18-16,-36 0 16,0-18-16,1 0 15,-1 0-15,-18 0 0,19-18 0</inkml:trace>
  <inkml:trace contextRef="#ctx0" brushRef="#br0" timeOffset="-80792.27">20055 16739 0,'0'36'0,"0"-72"0,0 107 15,0-1 1,18-52-16,0 35 16,-18-35-16,17 17 15,-17-17-15</inkml:trace>
  <inkml:trace contextRef="#ctx0" brushRef="#br0" timeOffset="-79714.13">21661 16034 0,'0'-18'0,"17"0"16,1 1-16,-18-18 16,0 17-16,0 0 15,-18 18-15,1 0 16,-1 36-16,-70 52 16,17 53-1,54-53-15,-1-17 0,0-1 16,18 54-16,18-71 15,17-18-15,0 0 0,18-17 16,53-1 0,-71-17-16,54 0 15,-54-35-15,18 0 16,-35 0-16,-1-1 16,-17 19-16,-17 17 15,-1 0-15,0 35 16,18 18-1,0-18-15,18 18 16,0-35-16,-1-1 0,18 1 16,-17-18-16,-18 18 0,35-18 15,-35-18-15</inkml:trace>
  <inkml:trace contextRef="#ctx0" brushRef="#br0" timeOffset="-79469.91">22119 15681 0,'0'0'0,"18"-18"0,-1 18 15,1 0-15,53 0 16,-36 18-16,18 0 16,-36-18-16,-17 17 0,18-17 15</inkml:trace>
  <inkml:trace contextRef="#ctx0" brushRef="#br0" timeOffset="-79352.35">22207 15822 0,'0'0'16,"18"88"-16,-18-52 0,18-1 0,-1 18 16,1-36-1</inkml:trace>
  <inkml:trace contextRef="#ctx0" brushRef="#br0" timeOffset="-79042.22">22384 16016 0,'0'0'0,"0"18"0,17-18 31,1 0-31,17-36 16,-17 19-16,0-36 16,-1 18-16,-17 17 15,0-53-15,0 36 16,0 0-16,-17 17 15,17 1-15,0 34 16,-18 36 0,18-18-16,0 36 15,0-36-15,18 36 16,-1-36-16,19 0 16,-19-17-16,18-18 15,-17 0-15,0 0 0,-18-18 16</inkml:trace>
  <inkml:trace contextRef="#ctx0" brushRef="#br0" timeOffset="-78758.21">22631 15646 0,'0'0'0,"17"0"0,1 0 15,17 0-15,-17 17 16,17 19-16,-17-19 15,-1 19-15,1-19 16,0 54-16,-1-36 16,-17 0-16,0 18 15,0-18-15,0-17 16,0 0-16,-17-18 16,-1 0-16,0 0 15,18-18-15,-17 18 16,-1-18-16,18 1 0,-17-1 15,-1 1 1</inkml:trace>
  <inkml:trace contextRef="#ctx0" brushRef="#br0" timeOffset="-76927.33">23125 15681 0,'0'-18'16,"0"1"-1,0 34 16,-18 19-31,18-1 16,-18 18-16,18-18 0,0 0 16,0 1-16,0-1 15,18 18-15,0-36 16,-1 19-16,1-19 16,0-17-16,17 18 15,-18-18-15</inkml:trace>
  <inkml:trace contextRef="#ctx0" brushRef="#br0" timeOffset="-76638.02">23389 15752 0,'0'0'15,"-17"-18"-15,-1 18 0,0 0 16,1 35-16,17-17 15,0 52-15,0-34 16,35 17 0,-17-36-16,17 18 0,-18-17 15,1 0-15,0-1 0,-1-17 16,-17 18-16,0 0 16,-17-18-16,-1 0 15,-17 0-15,17 0 16,1-18-16,-19 0 15,19 1-15</inkml:trace>
  <inkml:trace contextRef="#ctx0" brushRef="#br0" timeOffset="-76448.65">23566 15575 0,'17'35'15,"18"1"-15,1 34 16,-19-34-16,19 52 16,-36-35-16,0-18 15,-18 53-15,-17-35 16,-53 18-16</inkml:trace>
  <inkml:trace contextRef="#ctx0" brushRef="#br0" timeOffset="-76132.48">22437 16704 0,'0'0'16,"0"35"-16,0 1 0,17-1 0,1 71 16,-18-71-16,18 18 15,-1 0 1,1-36-16,0 1 0,17-18 15,-18 0-15,1-18 16</inkml:trace>
  <inkml:trace contextRef="#ctx0" brushRef="#br0" timeOffset="-75965.05">22560 16828 0,'-35'35'0,"70"-70"0,-88 87 16,36-34-16,17 35 15,17-35-15,1-1 0,17 1 16,0 0-16,18-18 0,18 17 16,-36-17-1,18 0 1</inkml:trace>
  <inkml:trace contextRef="#ctx0" brushRef="#br0" timeOffset="-75783.62">22825 16845 0,'0'0'15,"0"53"-15,0-35 0,17 17 16,1 36 0,0-36-16,17 18 15,-17-36-15,-1 1 0,1-18 16</inkml:trace>
  <inkml:trace contextRef="#ctx0" brushRef="#br0" timeOffset="-75599.28">22966 16880 0,'-53'53'15,"106"-106"-15,-124 142 0,54-72 0,17 19 16,0-19-16,0 1 15,17-1-15,1 1 16,17-18-16,18 18 16,-18-18-16,18 0 0,-35-18 15</inkml:trace>
  <inkml:trace contextRef="#ctx0" brushRef="#br0" timeOffset="-75070.51">23283 16545 0,'0'0'0,"-17"53"16,17-18-16,0 1 16,17 17-1,-17-36-15,18 19 0,0-19 16,-18 1-16</inkml:trace>
  <inkml:trace contextRef="#ctx0" brushRef="#br0" timeOffset="-74035.54">24324 16457 0,'35'18'31,"-17"-18"-31,70 0 16,-35 0-16,-18 0 0,18 0 15,18 17 1,-54 1-16</inkml:trace>
  <inkml:trace contextRef="#ctx0" brushRef="#br0" timeOffset="-73391.67">25964 15981 0,'0'0'16,"-88"-53"-16,53 53 0,-36 18 15,36-1-15,-18 107 16,18-54-16,17 89 16,18-71-16,53 71 15,-17-106-15,69 35 16,-52-53-16,18-17 16,-18-18-16,17 0 0,18 0 15,-52-18-15,-1-35 16,-35 36-16,0-1 15,0 0-15,0 1 16,-18-1-16,1 18 16,17 18-1,0-1 1,0 1-16,17 35 16,-17 0-1,18-35-15,0 35 16,-18-36-16,17 1 0,1-1 15,0-17-15</inkml:trace>
  <inkml:trace contextRef="#ctx0" brushRef="#br0" timeOffset="-73123.91">26405 15716 0,'53'0'0,"-106"0"0,142 0 15,-54 0-15,0 0 0,0 0 16,-17 0-16,17 0 0,1 0 15,-36-17 1,-18 17 0</inkml:trace>
  <inkml:trace contextRef="#ctx0" brushRef="#br0" timeOffset="-72979.44">26494 15804 0,'17'71'16,"-34"-142"-16,52 195 0,-17-89 0,-1-17 15,-17 17-15,35 18 16,-17-35-16,17 17 16,-17-35-1</inkml:trace>
  <inkml:trace contextRef="#ctx0" brushRef="#br0" timeOffset="-72667.92">26758 16087 0,'0'17'16,"18"-17"-16,-1-17 15,19-1-15,-19 0 16,19-35-16,-19 18 16,1 0-16,-18-18 15,0 18-15,0-18 16,-18 35-16,1 1 15,-1 17-15,0 17 16,1 36 0,17-18-16,17 36 15,1-18-15,0-18 16,-1-17-16,36 35 16,-35-36-16,35-17 15,-36 0-15,1 0 16</inkml:trace>
  <inkml:trace contextRef="#ctx0" brushRef="#br0" timeOffset="-72396.05">27093 15699 0,'18'0'15,"-36"0"-15,54 0 0,-19 17 16,19 19-1,-19-1-15,18 18 0,-17-18 16,17 53-16,-17-70 16,0 52-1,-18-52-15,0 17 16,0-17-16,-18-18 16,0 0-16,1 0 15,-19-18-15,19 18 16,-18-17-16,17 17 15</inkml:trace>
  <inkml:trace contextRef="#ctx0" brushRef="#br0" timeOffset="-71989.71">27675 15646 0,'0'0'15,"0"-18"-15,-17 18 16,17-18-16,-18 18 16,1 0-16,-19 53 15,19-17-15,-1 17 0,0-1 16,1 1-16,17 53 16,0-53-16,17 18 15,1-36-15,0 0 16,-1-17-16,19 0 0,-19-1 15,18-17-15,-17 0 16,0 0-16</inkml:trace>
  <inkml:trace contextRef="#ctx0" brushRef="#br0" timeOffset="-71522.61">27975 15663 0,'-17'-17'15,"-1"34"-15,0 1 16,1 0-16,17 35 0,-18-18 15,0 53-15,18-53 16,0 53 0,0-52-16,18-1 0,0 0 15,17-17-15,0 17 16,1-35-16,-19 0 16,1-17-16,-1-19 15,-17 19-15,0-19 16,-17 19-16,17-1 15,-18 18-15,18-18 16,18 18 0,-1 18-16,1-18 15,0 18 1,-18-1-16,0 1 16,0 0-16,0-1 15,0 1-15,0 0 16,17-18-16</inkml:trace>
  <inkml:trace contextRef="#ctx0" brushRef="#br0" timeOffset="-71278.09">28187 15575 0,'0'0'0,"0"-17"0,18 17 0,-1 17 16,1-17-16,17 35 0,0 1 16,1 17-16,-1 0 0,-17-1 15,35 54 1,-53-18-16,0-35 16,-18 18-16,-17-53 15,-1 35-15,1-36 16,-35-17-16</inkml:trace>
  <inkml:trace contextRef="#ctx0" brushRef="#br0" timeOffset="-70827.7">27323 16863 0,'-18'-18'0,"36"36"0,-36-18 15,18 35 1,0 0-16,0 18 15,18 0-15,-18 0 0,17 0 0,-17-18 16,18 53-16,-18-52 16,18 17-16,-1-36 15,1-17 1,-1 0-16,1-17 16</inkml:trace>
  <inkml:trace contextRef="#ctx0" brushRef="#br0" timeOffset="-70637.7">27534 17057 0,'0'0'16,"-53"0"-16,18 0 0,17 17 15,-17 1-15,35 0 16,0 17-16,18-17 16,35 17-16,-18 0 15,53 0 1,-52-17-16,-19-18 0,36 18 15,-53-1-15</inkml:trace>
  <inkml:trace contextRef="#ctx0" brushRef="#br0" timeOffset="-70411.1">27799 16951 0,'0'0'0,"0"18"0,0 35 16,0-18-16,35 53 15,-35-53-15,18 1 16,-1 16-16,1-16 0,0 17 16,-1-36-16,-17 1 15,18-18 1</inkml:trace>
  <inkml:trace contextRef="#ctx0" brushRef="#br0" timeOffset="-70204.11">27975 17074 0,'0'0'15,"-53"18"-15,18 17 0,-18 1 16,53-1-16,0-17 15,18 17 1,-1-18-16,72 19 16,-36-19-16,17-17 15,-35 0-15,18-17 16</inkml:trace>
  <inkml:trace contextRef="#ctx0" brushRef="#br0" timeOffset="-70015.03">28187 16916 0,'0'35'16,"0"-70"-16,0 88 0,0-36 0,18 19 15,-1-1-15,1-18 16,0 1-1,-1 0-15</inkml:trace>
  <inkml:trace contextRef="#ctx0" brushRef="#br0" timeOffset="-68385.32">28751 15540 0,'18'18'15,"17"-1"-15,-17 36 16,70 88-16,-53-53 16,18 1-16,36 122 15,-37-105-15,19 88 16,-53-88-16,17 70 16,-35-87-16,-53 52 15,18-71-15,-71 54 16,35-89-16,-70 53 15,71-70-15</inkml:trace>
  <inkml:trace contextRef="#ctx0" brushRef="#br0" timeOffset="-67817.08">20902 15681 0,'-18'0'16,"36"0"-16,-36 18 0,1 70 15,-1-18-15,36 142 16,-1-71 0,36 124-16,-17-142 15,87 89-15,-52-124 16,-1-17-16,1-18 0,-1-18 16</inkml:trace>
  <inkml:trace contextRef="#ctx0" brushRef="#br0" timeOffset="-67167.99">29228 15434 0,'0'0'16,"17"0"-16,1 0 0,17 0 0,18 18 16,-18-1-1,1 1-15,-1 17 0,-17 1 16,-1-19-16,19 36 15,-36-18-15,-18 1 16,0-19-16,1-17 16,-1 18-16,0 0 0,18-1 15,18 1 1,70-1-16,36 1 16,-71-18-16,35 0 15,-53 0-15</inkml:trace>
  <inkml:trace contextRef="#ctx0" brushRef="#br0" timeOffset="-18817.22">15152 15434 0,'-18'0'15,"1"35"-15,17-17 16,-18 53-16,18-19 15,0 1-15,18 53 16,-1 18 0,-17-89-16,18 18 0,-1 35 15,1-53-15,17 18 16,-35-35-16,0 0 16</inkml:trace>
  <inkml:trace contextRef="#ctx0" brushRef="#br0" timeOffset="-18463.81">13670 16545 0,'0'0'16,"71"18"-16,-18-18 0,105-18 16,-69 18-16,140-17 15,-88 17-15,0-18 16,0 18-16,177-35 16,-142 35-16,-17-18 15,0 0-15,-1 1 0,1 17 16,-18-18-16,141-17 15,-158 35-15,52-18 16,-140 18-16,16-17 16,-52 34-16,-35 1 15,0-18-15</inkml:trace>
  <inkml:trace contextRef="#ctx0" brushRef="#br0" timeOffset="-17262.15">14129 16863 0,'-18'0'0,"36"17"31,17-17-31,-17 0 16,35 18-1,-36 0-15,1 17 0,0-17 16,-18 17-16,0 35 16,0-52-16,-18 17 0,0-17 15,-17 35-15,17-35 16,1-1-16,34 1 31,36-18-31,-17 17 16,34 1-1,-35-18-15,-17 18 0,0-18 16</inkml:trace>
  <inkml:trace contextRef="#ctx0" brushRef="#br0" timeOffset="-15482.25">14587 16951 0,'0'18'31,"0"-1"-31,0 1 16,0 0-16,0 17 15,0 0-15,18 0 0,-18 36 16,0-53-16,0 34 16,0-34-1,18-18-15,-18-18 16,-18-34 0,18 34-16,0-17 15,-18-18 1,18 35-16,0-17 0,18 0 15,-18-1 1,18 19-16,-1 17 16,1 0-16,0 17 15,-1 1 1,1 0-16,-1 17 16,-17-18-16,18 1 15,-18 0-15,0 17 0,18-17 16,-18-1-16,17 36 0,-17-35 15,18-1-15,-18 1 16,18-18-16,-1 0 16</inkml:trace>
  <inkml:trace contextRef="#ctx0" brushRef="#br0" timeOffset="-15042.79">14923 17163 0,'0'35'16,"0"-17"-1,0 17-15,17-18 16,1 19-16,-18-19 16,17 1-1,1-18-15,-18-18 16</inkml:trace>
  <inkml:trace contextRef="#ctx0" brushRef="#br0" timeOffset="-14886.69">15046 17180 0,'18'36'15,"-36"-72"-15,36 107 0,-18-54 0,17 19 16,1-19-16,-18 1 15,0 0 1</inkml:trace>
  <inkml:trace contextRef="#ctx0" brushRef="#br0" timeOffset="-14737.35">14958 17268 0,'17'0'0,"1"0"15,17 0 1,1 0-16,-19-17 0,1 17 16</inkml:trace>
  <inkml:trace contextRef="#ctx0" brushRef="#br0" timeOffset="-14237.07">14746 16739 0,'0'-17'0,"0"34"0,18-34 16,17 17-1,-17 0 1,17 0-16,0 0 15,-17 0-15,-18 17 32,-18-17-32</inkml:trace>
  <inkml:trace contextRef="#ctx0" brushRef="#br0" timeOffset="-14104.42">14817 16757 0,'17'35'16,"-17"-17"-16,0 0 15,0-1-15,18 1 0,0 17 16,-18-17-16,17-18 16,-17 17-16</inkml:trace>
  <inkml:trace contextRef="#ctx0" brushRef="#br0" timeOffset="-13802.72">14940 16898 0,'0'-18'0,"0"36"0,18-36 16,-18 1-16,17-1 0,-17 1 15,0-1-15,18-17 16,-18 17-16,0-17 16,0 17-16,-18 0 15,1 1 1,17 34-1,0 1-15,0 0 16,17 17 0,1-35-16,0 35 15,-1-17-15,1 0 16,0-1-16,-1-17 16,1 0-16,-18-17 15</inkml:trace>
  <inkml:trace contextRef="#ctx0" brushRef="#br0" timeOffset="-13519.46">15081 16581 0,'18'17'31,"0"-17"-31,-1 18 15,1-18-15,-1 0 16,1 17-16,-18 1 0,18 0 16,-18-1-1,-18 1-15,0 0 16,1-18 0,17 17-16,-18-17 15,18-17 16,-17 17-31</inkml:trace>
  <inkml:trace contextRef="#ctx0" brushRef="#br0" timeOffset="-13102.09">15346 17074 0,'0'18'16,"0"35"-1,0-18 1,0-17-16,0 17 15,0-52 1,0-1 0,0-35-16,0 18 15,0-18 1,17 18-16,1-18 16,0 35-16,17 18 15,-35 18-15,18 35 16,-18-18-16,0 35 15,0-34 1,17-19-16,1 36 0,0-35 16,-1-18-1</inkml:trace>
  <inkml:trace contextRef="#ctx0" brushRef="#br0" timeOffset="-12743.91">15628 17180 0,'-18'53'15,"36"-106"-15,-36 124 0,18-54 0,18 1 16,0 17-16,-1-17 16,19 0-16,-19-18 15,1 0-15,-18-18 0,18 0 16,-18 1-16,0-1 15,0 0 1,0 36 0,17 0-1,1-1-15,-1 1 16,1-18-16,35 18 0,-35-18 16,17 0-16,-17-18 15,-18 0 1,-18-35-16,-17 36 15,17-18-15,-35-1 16,35 1-16</inkml:trace>
  <inkml:trace contextRef="#ctx0" brushRef="#br0" timeOffset="-12523.47">15628 16651 0,'0'0'15,"18"0"-15,-1 0 0,19-18 16,-1 18-16,0-17 16,-17 17-1,-36 17 1,1-17-1</inkml:trace>
  <inkml:trace contextRef="#ctx0" brushRef="#br0" timeOffset="-12368.13">15681 16739 0,'0'0'16,"18"53"-16,-18-35 0,0 17 15,0-17-15,0 17 16,17-17-16,-17-1 0,0 1 0,18 0 15,0-18 1,-1 0-16,1 0 16</inkml:trace>
  <inkml:trace contextRef="#ctx0" brushRef="#br0" timeOffset="-12084.11">15822 16933 0,'18'0'16,"-1"0"-16,1-17 0,-18-1 16,18 0-16,-1-17 0,-17-18 15,0 36 1,0-19-16,0 19 16,0-19-16,-17 36 15,17 18 1,0 17-1,0-17-15,0 0 0,17 17 16,-17-17-16,18 17 0,0 0 16,-1-35-1,1 18-15,-1-18 0,1 0 16</inkml:trace>
  <inkml:trace contextRef="#ctx0" brushRef="#br0" timeOffset="-11805.68">15998 16581 0,'18'-18'15,"0"0"-15,-1 18 16,19 0-16,-19 0 16,19 18-16,-19 0 15,-17 17-15,18 0 16,-18 18-1,0-35-15,0 17 16,0-17-16,0-1 0,0 1 16,-18-18-1,1 0-15,-19 0 16,19 0 0,-1 0-1</inkml:trace>
  <inkml:trace contextRef="#ctx0" brushRef="#br0" timeOffset="-11323.49">16263 17004 0,'-18'35'0,"18"-17"16,0 17-16,0 18 15,0-35-15,0-1 0,0 1 16,0 0-16,-17-36 16,17 0-1,0-35-15,0 18 16,0 17-16,0-17 16,17 0-16,1-18 0,0 0 15,17 35 1,-17 18-16,-1 36 15,1-19-15,0 19 16,-18-1-16,0 0 0,0 0 16,0 1-16,0 17 15,17-36-15,-17 1 16,18 0-16</inkml:trace>
  <inkml:trace contextRef="#ctx0" brushRef="#br0" timeOffset="-11109.21">16528 17180 0,'-18'18'0,"36"-36"0,-54 54 16,36-19-16,0 1 0,0-1 15,0 1-15,18 0 0,17 17 16,-17-35-16,17 18 15,-17-18 1,17-18-16,-17 0 16,-18 1-16</inkml:trace>
  <inkml:trace contextRef="#ctx0" brushRef="#br0" timeOffset="-10883.84">16528 16651 0,'17'0'16,"1"18"-1,0-18-15,17 0 16,-18 0-1</inkml:trace>
  <inkml:trace contextRef="#ctx0" brushRef="#br0" timeOffset="-10750.41">16563 16757 0,'0'0'0,"0"35"0,18 36 15,-1-36-15,1 36 16,-1-54-16,1 1 15,0-18-15,-1 18 0,1-36 16</inkml:trace>
  <inkml:trace contextRef="#ctx0" brushRef="#br0" timeOffset="-10460.16">16704 16863 0,'0'0'15,"0"17"-15,18-17 0,-1 0 16,1-17 0,17-1-16,-35 1 15,0-19 1,0 19-16,0-19 16,-17 19-16,17 34 15,0 1 1,0 0-16,17 52 15,-17-52-15,18 35 16,0-53 0,-1 17-16,-17 1 15,18-18-15,-18-18 16</inkml:trace>
  <inkml:trace contextRef="#ctx0" brushRef="#br0" timeOffset="-10160.45">16880 16669 0,'0'0'0,"18"0"0,0 0 16,-1 17-1,1-17-15,-18 18 16,18 0-16,-18-1 15,0 19 1,0-19-16,0 1 16,0 0-16,0-1 0,0 18 15,0-17 1,-18-18 0,0 0-1</inkml:trace>
  <inkml:trace contextRef="#ctx0" brushRef="#br0" timeOffset="-9832.06">17022 16439 0,'17'36'0,"1"-19"16,17 54-16,-17-36 16,35 53-16,-36-35 15,19 71 1,-36-54-16,0 54 15,0-71-15,-18 35 16,0-53-16,-17 36 16,17-54-16,-35 19 15,36-19-15,-54 1 16</inkml:trace>
  <inkml:trace contextRef="#ctx0" brushRef="#br0" timeOffset="-9336.6">13829 16898 0,'0'88'0,"0"-176"0,0 247 15,18-89-15,34 71 16,-16-88-16,34 71 16,-17-71-16,71 35 15,-54-70-15,1-1 16</inkml:trace>
  <inkml:trace contextRef="#ctx0" brushRef="#br0" timeOffset="-8708.16">17110 16316 0,'17'0'0,"1"0"15,0 0-15,17 18 16,-17-18-16,-1 17 16,1 19-1,-18-19-15,0 1 0,0 17 16,-18-17-1,18-1 1,0 1-16,18-18 0,-1 0 16,1 0-16,17 0 15,-17 0-15,0 0 16</inkml:trace>
  <inkml:trace contextRef="#ctx0" brushRef="#br0" timeOffset="-7841.62">14323 15628 0,'0'0'0,"-18"18"0,1 17 0,-54 0 16,36-17-16,-1 0 16,-34-18-16,17-18 15,0 0-15,18-17 0,-18 17 16,-18-70 0,18 53-16,0-89 15,36 71-15,-1 1 16,18-1-16,18 0 0,17 0 15,-17 35-15,35-17 16,-36 35-16,1 0 16,0 0-16,-1 18 15</inkml:trace>
  <inkml:trace contextRef="#ctx0" brushRef="#br0" timeOffset="-7668.2">13688 15011 0,'0'0'0,"17"-18"31,19 0-15,-1 18-16,0-17 0,-17-1 16,0 18-16,-1 0 0,1-17 15</inkml:trace>
  <inkml:trace contextRef="#ctx0" brushRef="#br0" timeOffset="-7407.01">14093 13264 0,'0'18'15,"-17"53"1,17-18-16,17 35 16,-17-35-16,18 0 15,0 0-15,17-18 0,-17 35 16,-18-34-16</inkml:trace>
  <inkml:trace contextRef="#ctx0" brushRef="#br0" timeOffset="-7138.64">13106 14093 0,'17'0'0,"-34"0"0,52 0 15,88-17-15,-17-1 16,141 18 0,-106 0-16,159 0 0,-141 0 15,158 0 1,-158 0-16,123-17 16,-176-1-16,-18 18 15,-35 0-15,-35 0 0,0 0 16,-36 0-16,0 18 0,-70 17 15,35-18-15</inkml:trace>
  <inkml:trace contextRef="#ctx0" brushRef="#br0" timeOffset="-6622.36">13458 14340 0,'-17'18'0,"17"0"16,-18 35-16,1 0 15,17 35 1,17-35-16,-17-18 0,53 35 15,-35-52-15,35 17 16,-18-35-16</inkml:trace>
  <inkml:trace contextRef="#ctx0" brushRef="#br0" timeOffset="-6483.19">13758 14623 0,'18'17'16,"0"-17"-16</inkml:trace>
  <inkml:trace contextRef="#ctx0" brushRef="#br0" timeOffset="-6349.85">13988 14570 0,'35'0'16,"-17"0"-16,17-18 15</inkml:trace>
  <inkml:trace contextRef="#ctx0" brushRef="#br0" timeOffset="-6218.51">14217 14517 0,'18'0'16,"-18"-18"-1,17 18-15,1 0 16</inkml:trace>
  <inkml:trace contextRef="#ctx0" brushRef="#br0" timeOffset="-5866.7">14499 14252 0,'0'0'16,"53"53"-16,-35-18 0,52 36 15,-34-18-15,16 53 16,-34-53-16,0 52 15,-36-69-15,-35 70 16,18-53-16,-18-18 16</inkml:trace>
  <inkml:trace contextRef="#ctx0" brushRef="#br0" timeOffset="-1995.13">3792 15222 0,'18'124'16,"0"-54"-16,-18 1 0,17 88 15,1-89-15,0 1 16,-18-18-16,17 0 15,-17 0-15,0-18 0,0 0 16,0-17-16,-17-18 16</inkml:trace>
  <inkml:trace contextRef="#ctx0" brushRef="#br0" timeOffset="-1707.15">3598 15399 0,'-17'0'15,"34"0"-15,1-18 16,0-17-16,17 0 0,0-36 16,-17 36-1,17-53-15,-35 52 16,18 1-16,-18 17 15,35 18-15,-17 18 16,-1 0-16,1-1 16,17 19-16,-17-1 0,17-18 15,0 19-15,-17-1 0,35 36 16</inkml:trace>
  <inkml:trace contextRef="#ctx0" brushRef="#br0" timeOffset="-973.68">3845 17551 0,'0'0'16,"0"-18"-16,0-35 15,0 0-15,0-17 16,-35-54-1,0-17-15,-1 53 0,1-88 16,18 105-16,-1 0 16,36-52-1,-1 88-15,1-18 0,17 35 16,18-35-16,-18 53 16,-17 0-16,17 0 0,0 35 15,-35 1-15,0-1 16,0 0-16,0 1 15,-17 16-15,-1-34 16,18 17-16,0-17 16,0 0-16,18-1 15,17 1-15,-17 0 0,52 35 16,-34-36-16,-1 18 16,-17 1-1,-18-19-15,0 1 16,-36 17-16,19-35 15,-54 18 1,36-18-16,17 0 0,-17 0 16,0-18-16,17 18 15,18-17-15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3:41:13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4568 3528 0,'0'-18'0,"0"1"15,0-1 1,0 0 0,-17 18-16,-1 0 15,1 0-15,-19 0 16,19 0-16,-36 18 16,17-18-16,1 18 15,18-1-15,-19 1 0,19-1 0,-36 19 16,35-19-1,-35 19-15,36-19 16,-19 54-16,19-36 16,-19 53-16,19-52 15,17 52 1,0-35-16,17-18 0,19 53 16,-1 0-1,0-52-15,0 17 0,18 17 16,-17-35-16,52 18 15,-53-35 1,53 0-16,-35-18 0,35 0 16,-35 0-1,36 0 1,-37-18-16,-16 0 0,52 1 16,-53-19-16,18-34 15,-18 35-15,18-71 16,-53 53-16,18-71 15,-18 54-15,-18-54 16,-17 54-16,-53-54 16,35 36-16,-71-18 15,72 53-15,-54 0 16,53 53-16,-53 18 16,71 0-1,-1 17-15,1-17 0</inkml:trace>
  <inkml:trace contextRef="#ctx0" brushRef="#br0" timeOffset="4762.54">24536 1076 0,'-18'-18'0,"18"1"15,0 34 1,0 36 0,18 0-16,-18 0 15,17 18-15,-17-1 0,0 18 16,0 18-16,0 18 0,0 87 15,0-105 1,0 71-16,18-107 16,-18 1-16,18-18 0,-1 0 15,-17-1-15,0-16 0,18 17 16,-18-36-16,18 1 16,-18 0-1,0-36-15,0 0 16,0 1-16</inkml:trace>
  <inkml:trace contextRef="#ctx0" brushRef="#br0" timeOffset="5300.67">24818 1164 0,'0'18'31,"18"52"-15,-1-17-16,1 71 16,-18-54-16,17 19 15,-17 87-15,0-88 16,18 71 0,-18-89-16,0 36 15,18-70-15,-18 16 16,0-34-16,0 17 0,17-17 15,-17 0-15,-17-18 32</inkml:trace>
  <inkml:trace contextRef="#ctx0" brushRef="#br0" timeOffset="7103.78">25823 1411 0,'0'0'15,"18"-53"-15,-18 36 16,-35-1-16,-1 36 15,-34 34 1,35 19-16,-54 70 16,54-53-16,17 1 0,-17 52 15,35-71-15,18-17 16,17 0-16,-17-18 16,70 18-16,-53-35 0,53 0 15,-52-18 1,-19-18-16,19 18 0,-36-18 15,17-35-15,-17 36 16,-17-19 0,-1 36-16,18-17 15,18 34 1,17-17 0,-17 0-16,17 18 15,-18-18-15,-17 18 31,-17-1-15,17 1 0,0 17-16,0-17 15,17 17-15,1-17 16,0-1-16,-1-17 16</inkml:trace>
  <inkml:trace contextRef="#ctx0" brushRef="#br0" timeOffset="7419.74">26247 1076 0,'35'0'16,"0"0"0,18-18-16,18 18 15,-36-17 1,-17 17-16,-18-18 0,-18 36 31,-17-18-31</inkml:trace>
  <inkml:trace contextRef="#ctx0" brushRef="#br0" timeOffset="7614.4">26317 1129 0,'0'0'15,"0"70"-15,0-34 0,0 34 16,0-34-16,18-1 16,-18-18-16,35 19 15,-17-36-15,-1 0 16,19 0 0,-19 0-16,1-18 0</inkml:trace>
  <inkml:trace contextRef="#ctx0" brushRef="#br0" timeOffset="8191.87">26635 1376 0,'17'-18'32,"1"1"-17,0-19 1,-1 19-16,1-36 15,-18 17-15,18-16 16,-18 16-16,-18 1 16,18 17-16,-18 1 15,18-1-15,-17 18 16,-1 53 0,18-35-16,0 17 15,0 18-15,0-18 16,18 18-16,-1-18 15,1-17-15,0 0 16,-1-18-16,1 17 0,17 1 16,-17-18-16,-1 0 15</inkml:trace>
  <inkml:trace contextRef="#ctx0" brushRef="#br0" timeOffset="8521.04">26882 1023 0,'17'-18'15,"1"18"-15,0 0 0,17 0 16,-17 0 0,-1 0-16,1 18 15,-18 35-15,17-18 16,-17 36-16,18-36 15,0 36 1,-1-36-16,-17-17 0,18-1 16,-18 1-16,0-1 15,0 1-15,-18-18 16,-17 0 0,17-18-16,-17 18 15,18-17-15,-1 17 16,0 0-16,1-18 15</inkml:trace>
  <inkml:trace contextRef="#ctx0" brushRef="#br0" timeOffset="8800.89">27252 1005 0,'-18'36'0,"36"-72"0,-53 107 16,35-18-16,0-18 15,0 0-15,0 18 16,17-35-16,19 35 15,-19-35-15,19-1 16,-19-17-16</inkml:trace>
  <inkml:trace contextRef="#ctx0" brushRef="#br0" timeOffset="9098.92">27587 1058 0,'0'0'0,"-17"-17"16,-1 17-16,0 0 15,1 0-15,-1 17 0,0 1 0,1 17 16,17 1-16,17-1 16,1 0-1,53 0-15,-54-35 16,19 18-16,-1 0 15,-18-18 1,-34 0-16,-18 17 16,-18-17-1,17 18 1</inkml:trace>
  <inkml:trace contextRef="#ctx0" brushRef="#br0" timeOffset="9366.22">27764 882 0,'0'0'16,"35"18"-16,-17-1 0,17 36 15,0-18-15,0 54 16,-35-54-16,18 53 16,-18-53-16,0 1 0,-18 17 15,1-36 1,-19 18-16,19-17 16,-18 0-16,-1-18 15</inkml:trace>
  <inkml:trace contextRef="#ctx0" brushRef="#br0" timeOffset="9899.52">28046 1870 0,'17'0'31,"19"0"-31,-1 0 0,53-18 16,-35 18-16,-18 0 16,1 18-16,34-1 15,-34 1-15,-1-18 16,0 18-16,-35-1 15</inkml:trace>
  <inkml:trace contextRef="#ctx0" brushRef="#br0" timeOffset="10795.95">29475 1393 0,'0'0'0,"0"-17"0,0-1 16,-18 1-16,-17 17 16,17 0-16,-17 17 15,-1 18-15,1 1 0,-35 87 16,52-70-16,-17 88 16,17-88-16,36 53 15,17-53-15,53 17 16,-35-52-16,0 0 15,0-18-15,0 0 0,-18 0 16,0 0-16,-17-18 0,0 0 16,-18 1-1,-36-18-15,19 17 16,-1 0-16,1 18 16,34 0 15,1 0-31,-1 18 15,1-18-15,35 0 16,-35 0-16,-1 0 16,-34 0-1,-1 18 1,18-1-16,-18 36 16,18-35-16,0-1 15,0 19-15,18-19 0,0 19 16,-1-19-16,1 1 15,0 0-15,-1-18 16</inkml:trace>
  <inkml:trace contextRef="#ctx0" brushRef="#br0" timeOffset="11273.85">29968 1005 0,'0'0'16,"18"0"15,0 0-15,17-17-16,-17 17 0,-1 0 15,36 0 1,-53-18-16</inkml:trace>
  <inkml:trace contextRef="#ctx0" brushRef="#br0" timeOffset="11413.15">30004 1111 0,'0'0'16,"17"71"-16,-17-18 0,18-36 15,-18 19-15,0-1 16,0-17-16,0 17 0,18 0 15,-18-17 1</inkml:trace>
  <inkml:trace contextRef="#ctx0" brushRef="#br0" timeOffset="11758.53">30180 1393 0,'0'0'0,"18"0"0,17 0 16,-17 0-16,17-35 16,0 18-16,1-36 15,-19 17-15,1 1 16,-18-18-16,0 36 16,0-54-16,0 36 15,-18-1 1,1 19-16,-1 34 15,18 1 1,-18 0-16,18 17 0,0 0 16,0 1-16,0-1 15,0 0-15,18 36 16,0-54-16,-18 19 0,35-19 16,-18-17-16,1 18 15,0-36-15</inkml:trace>
  <inkml:trace contextRef="#ctx0" brushRef="#br0" timeOffset="12095.2">30533 988 0,'35'0'0,"-17"0"15,35 0-15,-36 0 16,1 0-16,17 17 16,-35 1-16,0 17 15,0 1 1,0 34-16,0-17 16,0-18-16,0 1 0,0-1 15,0 0-15,18 0 16,0-17-1,-36-36 1,0 18 0,-17-17-16,17 17 15,-17-18-15,17 18 16</inkml:trace>
  <inkml:trace contextRef="#ctx0" brushRef="#br0" timeOffset="12435.75">30974 953 0,'0'17'15,"0"-34"-15,-18 52 0,1 18 16,17-36 0,0 19-16,17 34 15,-17-17-15,0-18 16,18-17-16,-18 17 0,18 1 15,-1-19-15,1 1 16,-18-1-16,17-17 16,-17-17-16</inkml:trace>
  <inkml:trace contextRef="#ctx0" brushRef="#br0" timeOffset="12836.76">31256 970 0,'0'0'16,"-35"0"-16,17 18 0,1-1 0,-19 36 16,36-35-1,-17 17-15,17 1 0,0-1 16,17 35-16,1-52 15,17 35 1,-17-53-16,17 18 16,0-36-16,-17 18 0,-18-18 15,18 1-15,-18-1 16,0 0-16,-18 1 16,0-1-1,36 53 1,-18-17-16,18 0 15,-1-1 1,1-17 0,-18 18-16,18-18 0</inkml:trace>
  <inkml:trace contextRef="#ctx0" brushRef="#br0" timeOffset="13314.01">31556 953 0,'0'-18'16,"0"36"-16,18-36 0,-18 36 31,17 34-15,1-16-16,-18-1 16,18 0-16,-1-17 0,1 52 15,-1-52-15,-17 35 16,-17-35-1,-1 17-15,-17-17 16,17-1-16,-17 1 0,17-1 16,-17-17-16,17 18 0</inkml:trace>
  <inkml:trace contextRef="#ctx0" brushRef="#br0" timeOffset="13848.07">31997 1005 0,'0'0'0,"0"-17"16,0 34 0,0 36-1,18 71-15,-18-54 0,17 89 16,-17-71-1,18 89-15,-18-89 16,18 53-16,-18-70 16,17 34-16,1-69 15,-18-1 1,-18-35-16</inkml:trace>
  <inkml:trace contextRef="#ctx0" brushRef="#br0" timeOffset="14132.71">32226 1076 0,'18'0'16,"-36"0"-16,54 0 15,-19 53-15,-17-18 16,18 71-16,-18-18 16,17-17-16,-17 17 15,0 18-15,0-18 0,0 0 16,0 0-16,0 53 16,18-88-16,-18 53 15,18-70-15,-18-19 0,0 1 16</inkml:trace>
  <inkml:trace contextRef="#ctx0" brushRef="#br0" timeOffset="14571.96">32632 2399 0,'0'0'0,"-18"0"15,18-18 1,0-17-1,0 17-15,0-35 16,0 18-16,18-35 16,-18 34-16,0-17 15,-18 18-15,18-18 16,0 36 0,0-1-16,18 18 0,0 0 15,-1 0 1,36 0-16,-35 0 15,35 0-15,-18 0 16,-17 0-16,-1 0 16,-34 18-16,-1-18 15</inkml:trace>
  <inkml:trace contextRef="#ctx0" brushRef="#br0" timeOffset="14716.76">32703 2170 0,'52'17'16,"-104"-34"-16,122 34 0,-35-17 16,-17 0-16,0 0 15,-36 0 1</inkml:trace>
  <inkml:trace contextRef="#ctx0" brushRef="#br0" timeOffset="15366.3">32703 847 0,'-18'-36'16,"0"36"0,36 0-1,0 18 1,-1 0-16,18-1 16,-17 1-1,17 0-15,-35-1 16,0 1-16,0 0 15,-17 17-15,-1-18 16,18 1-16,0 0 16,18-1-1,-1-17-15,36 0 16,-35 0-16,17 18 16</inkml:trace>
  <inkml:trace contextRef="#ctx0" brushRef="#br0" timeOffset="32260.92">5203 8537 0,'18'18'16,"0"-18"-16,17 18 15,0-1-15,89 1 16,-54-18-16,19 0 0,105 0 16,-106 0-16,106-35 15,-106 17-15,53 0 16,-88 1 0,18 17-16,-54 0 15,1 0-15,-53 0 16</inkml:trace>
  <inkml:trace contextRef="#ctx0" brushRef="#br0" timeOffset="32572.94">5980 8590 0,'-18'35'16,"18"-17"-16,0 17 15,0 1-15,18 17 0,35 70 16,-36-70-16,18 35 0,36 36 16,-53-36-16,35 35 15,-36-52-15,1 17 16,-18-53-16,-18 36 16,1-54-1,-72 1-15,36 0 16,-70-18-1,52 0-15,1-18 0,-1 18 0,1 0 16,-36-18 0,71 1-16,17 17 15</inkml:trace>
  <inkml:trace contextRef="#ctx0" brushRef="#br0" timeOffset="33295.72">6738 9366 0,'-53'-17'16,"106"34"-16,-141-34 0,35 17 15,18 17-15,-18 19 16,35-1-16,18-18 15,0 1-15,0 17 0,53 1 16,-35-1-16,52 0 16,-34-17-16,34 17 15,-35-35-15,-17 18 16,-36-18 0,-52 17-1,17 1-15,-35 0 16,35-1-16,17 1 15,-16 17 1,52-17-16</inkml:trace>
  <inkml:trace contextRef="#ctx0" brushRef="#br0" timeOffset="33517.8">6862 9525 0,'17'0'15,"18"0"-15,18-18 16,0 1-16,18-1 16,-36 18-16,0 0 15,1-18-15,-19 18 16,-17-17-1</inkml:trace>
  <inkml:trace contextRef="#ctx0" brushRef="#br0" timeOffset="33691.72">7038 9278 0,'0'0'15,"0"71"-15,0-18 16,0 35-16,0-35 15,18 0-15,-1 35 16,18-35 0,18-18-16,-35-35 15</inkml:trace>
  <inkml:trace contextRef="#ctx0" brushRef="#br0" timeOffset="34069.24">7303 9560 0,'-18'53'16,"36"-106"-16,-36 124 0,18-18 15,18-18-15,17-17 16,-18-1-16,19-17 16,-1 0-16,0-35 15,-17 17-15,0-35 16,-18 36-16,0-18 15,0 17-15,0 36 16,0 34 0,17 1-16,1 36 15,-1-36 1,1 35-16,-18-53 16,0 36-16,0-36 15,-35 18-15,0-36 16,-1-17-1,1 0-15,0 0 16,17-17-16,0-1 0,-17 0 0,18-17 16,-1-18-16,18 18 15</inkml:trace>
  <inkml:trace contextRef="#ctx0" brushRef="#br0" timeOffset="34401.58">7673 9278 0,'0'0'16,"-18"53"-16,18-18 0,0 1 15,-17 16-15,17 1 0,0-17 16,17 17 0,-17-1-16,0 1 0,18-17 0,-18-1 15,18-17-15,-1-1 0,18 19 16,-17-36-16,17 0 15</inkml:trace>
  <inkml:trace contextRef="#ctx0" brushRef="#br0" timeOffset="34691.72">7867 9666 0,'35'0'16,"-70"0"-16,88 0 0,-35-18 15,17 18-15,-35-17 16,0-1-16,0 1 16,-18 17-16,-17-18 15,-18 18-15,35 18 16,-17 17 0,35-18-16,0 1 0,18 17 15,-1-17-15,36 35 16,35-35-1,-52-1-15,17-17 0,-18-17 0,18-1 16,-36 0-16,1 1 16,-36 17-1</inkml:trace>
  <inkml:trace contextRef="#ctx0" brushRef="#br0" timeOffset="35147.98">8767 8502 0,'-18'18'16,"0"87"-16,18-34 15,-17 0-15,17 17 0,0-18 16,17 1-16,-17-1 16,18 1-16,17-18 0,18 35 15,-18-53-15,71-17 16,-35-18-16,-18-18 15</inkml:trace>
  <inkml:trace contextRef="#ctx0" brushRef="#br0" timeOffset="35426.14">9384 8661 0,'-71'-36'0,"142"72"0,-159-72 16,17 72-1,36-1-15,0 36 16,35-19-16,35 54 16,0-53-16,71 35 15,-53-52-15,53 17 16,-53-18-16,0 18 16,-36-36-16,-17 1 15,-17 0-15,-54-1 16,36-17-16,-53 18 15,52-18-15,1 0 16,17 0-16,1 18 16</inkml:trace>
  <inkml:trace contextRef="#ctx0" brushRef="#br0" timeOffset="35649.05">9948 9296 0,'0'0'16,"-17"17"-16,-1-17 16,-17 36-16,0-19 15,17 19-15,0-19 16,18 1-16,0-1 15</inkml:trace>
  <inkml:trace contextRef="#ctx0" brushRef="#br0" timeOffset="36014.28">10495 8696 0,'-17'-53'15,"34"106"-15,-52-106 0,0 53 16,-1 18-16,1 17 0,-53 88 16,70-52-16,-17 70 15,35-70-15,35-18 16,-17 0-16,17-1 0,53 1 16,-35-35-16,18 0 15,-36-36-15,-17 18 16,-1-18-16,1-17 0,-18 0 15,0 17-15,0 1 16,-18-1-16,18 36 31,0 17-15,0-18-16,36 19 16,-1-1-1,-35-17-15,18-1 0,-1-17 16,1 18-16</inkml:trace>
  <inkml:trace contextRef="#ctx0" brushRef="#br0" timeOffset="36282.98">10954 8184 0,'70'142'16,"-140"-284"-16,176 372 16,-36-71-16,-35-54 15,36 72-15,-53-107 16,-18 89 0,0-71-16,-18-35 0,0 18 15,-70 35-15,35-71 16,-35 35-16,35-52 15,18 0-15,0-18 0</inkml:trace>
  <inkml:trace contextRef="#ctx0" brushRef="#br0" timeOffset="37462.73">12136 8855 0,'17'0'15,"1"0"1,-1 0-16,54-18 16,-36 18-16,54-18 15,-72 18-15,36 0 16</inkml:trace>
  <inkml:trace contextRef="#ctx0" brushRef="#br0" timeOffset="37583.44">12241 9066 0,'53'0'0,"-106"0"0,142 0 16,-36 0-16,-18-17 15,0-1-15,0 0 0,1 18 16</inkml:trace>
  <inkml:trace contextRef="#ctx0" brushRef="#br0" timeOffset="38956.67">14887 8590 0,'0'-17'31,"0"-19"-15,0 19-16,0-36 15,0 17-15,18-34 16,-18 17-16,18 18 16,-1-1-16,1-17 0,-1 36 15,1-1-15,17 1 16,-17 17-16,0 17 16,-18 1-16,17-1 15,-34 1-15,-36 17 16,35-35-16,-35 18 15,-70 0 1,52-1-16,-88-17 16,71 0-16,18 0 0,-19 0 15,1 0-15,0 18 0,-53-18 16,70 18-16,-17-1 16,53 1-16,0 17 15,35-17 1,35 17-16,0-17 15,36-1-15,-18 1 16,70 0-16,-52-1 16,-1 1-16,-17 0 0,71-1 15,-71 18 1,-18-17-16,0 35 16,-35-18-16,-35 36 15,0-36-15,-71 53 16,53-52-16,-53 16 15,53-34-15,-35 35 16,70-35-16,36 35 16,17-18-16,124 35 15,-71-34-15,124-1 16,-89-17-16,89-1 16,-124-17-16,53 0 15,-106-17-15,-17 17 16,-18-18-16,0 0 15,-53-17-15,18 17 16,-53-34-16,52 34 16,-34 0-1,52 18-15</inkml:trace>
  <inkml:trace contextRef="#ctx0" brushRef="#br0" timeOffset="39557.57">14517 10089 0,'0'0'15,"17"0"-15,1-17 16,0-1-16,35-35 16,-36 18-16,19-36 15,-19 19 1,1-19-16,-18 36 15,-18-36-15,1 53 16,-1-34 0,0 34-16,1 18 0,-1 0 15,0 0-15,1 0 16,-1 18-16,18 52 16,0-35-16,35 54 15,-17-54-15,17 0 16,53 36-16,-35-54 0,36 19 15,-54-19 1,18 1-16,-36-18 16,1 0-16</inkml:trace>
  <inkml:trace contextRef="#ctx0" brushRef="#br0" timeOffset="41336.8">18080 8431 0,'-18'-17'16,"36"34"-16,-18-34 16,18-1-16,70 0 15,-35 1 1,17-1-16,1 18 0,87-35 15,-69 17-15,34 1 16,-70 17-16,-18 0 16,-17 0-16,0 0 0,-36 17 15,-17-17-15,-1 18 16</inkml:trace>
  <inkml:trace contextRef="#ctx0" brushRef="#br0" timeOffset="41570.26">18556 8378 0,'-53'36'16,"106"-72"-16,-106 89 0,53 0 15,18 0 1,-1-17-16,36 87 16,-17-52-16,-1-19 0,0 19 15,-17 0-15,35 52 16,-53-88-16,17 54 16,-34-54-16,-36 35 15,18-52-15,-54 0 16,36-18-16,-52 0 15,52 0-15,-35-36 16,52 36-16,1-17 16,53-1-1</inkml:trace>
  <inkml:trace contextRef="#ctx0" brushRef="#br0" timeOffset="42221.08">19209 9066 0,'-36'0'16,"72"0"-16,-107 18 0,18 17 15,18-17-15,35 0 16,-18-1-16,18 36 16,18-35-16,53 35 15,-36-36-15,53 19 16,-53-19-16,1 1 0,-19-18 15,-17 18-15,18-18 16,-18 17-16,-35-17 16,-1 0-16,-17 0 15,18 0-15,0 0 0,0 0 16,17 0-16</inkml:trace>
  <inkml:trace contextRef="#ctx0" brushRef="#br0" timeOffset="42393.92">19491 9313 0,'18'-17'16,"-1"17"0,19 0-16,-1-18 15,0 18-15,0 0 16,-35-18-16,18 18 15</inkml:trace>
  <inkml:trace contextRef="#ctx0" brushRef="#br0" timeOffset="42566.66">19579 9137 0,'0'35'15,"0"-17"-15,0 17 16,0 0-16,0 1 0,0-1 15,18 0-15,-18 1 0,17-19 0,19 36 16,-19-35-16,19-18 16,-19 0-16</inkml:trace>
  <inkml:trace contextRef="#ctx0" brushRef="#br0" timeOffset="42922.06">19808 9366 0,'-17'36'16,"17"-19"-16,0 18 16,17-17-16,1 0 15,17-1-15,-17-17 16,0 0-16,17 0 16,-17 0-16,-1 0 15,-17-17-15,0 34 31,0 1-15,0 17-16,18 1 0,-18 16 16,18-16-16,-1-1 15,-17 0 1,-17-17-16,17 0 16,-36-1-1,1-17-15,-18-17 0,18 17 16,-18-36-16,35 19 15,-17-1 1,35 0-16,-18 1 0,18-19 16</inkml:trace>
  <inkml:trace contextRef="#ctx0" brushRef="#br0" timeOffset="43160.95">20091 9137 0,'0'0'0,"0"18"16,0 52 0,0-35-16,0 54 15,17-36-15,1 17 16,-18-52-16,18 17 15,-1-17-15</inkml:trace>
  <inkml:trace contextRef="#ctx0" brushRef="#br0" timeOffset="43417.41">20249 9454 0,'18'0'0,"0"0"15,-1-17-15,1 17 16,0-18 0,-18 1-16,-18-1 15,18 36 1,-18-18 0,18 17-16,0 1 15,18-1-15,0 1 0,-18 0 16,35-18-16,0 0 15,0 0-15,-17 0 0,0 0 16,-1-18-16</inkml:trace>
  <inkml:trace contextRef="#ctx0" brushRef="#br0" timeOffset="43811.34">19667 8026 0,'36'0'15,"-19"0"-15,36 0 16,-18 0-16,54-18 15,-72 18-15,54-18 16,-53 18-16</inkml:trace>
  <inkml:trace contextRef="#ctx0" brushRef="#br0" timeOffset="43979.09">19773 8096 0,'0'53'15,"0"-106"-15,18 124 0,-18-36 0,17 18 16,-17-18-16,18-17 16,0 35-16,-1-36 15,-17 1-15,18 0 0,17-1 16,-17-17 0</inkml:trace>
  <inkml:trace contextRef="#ctx0" brushRef="#br0" timeOffset="44307.47">20126 8467 0,'0'0'0,"18"-18"16,-1-17-1,-17-1 1,36-34-16,-36 35 15,17-1-15,-17 1 0,18-53 16,-18 35 0,0 35-16,-18 1 15,1 17 1,-1 35-16,0-17 16,1 52-16,17-17 15,17-18-15,1 36 16,17-18-1,0-36-15,36 19 0,-53-36 16,52-18 0,-52 0-16</inkml:trace>
  <inkml:trace contextRef="#ctx0" brushRef="#br0" timeOffset="44607.35">20461 7990 0,'18'0'32,"17"18"-32,-17 0 15,17 17 1,-17-17-16,-1 52 16,1-35-16,-18 1 0,18-1 15,-18 18-15,0-18 16,0 0-16,-18-17 15,0-18 1,1 0-16,-1 0 16,-35 0-16,35-18 15,-17 18-15,17 0 16,1 0-16,-1 0 0,1 0 16</inkml:trace>
  <inkml:trace contextRef="#ctx0" brushRef="#br0" timeOffset="45136.33">21431 8167 0,'0'0'16,"-35"-35"-16,17 35 15,1 0-15,-36 35 16,35 18-16,-17 70 16,17-52-16,1-1 0,-1 142 15,36-71 1,35-35 0,35-36-1,18-17-15,-54-53 16,1 0-16</inkml:trace>
  <inkml:trace contextRef="#ctx0" brushRef="#br0" timeOffset="45496.83">22137 8414 0,'0'-53'15,"0"106"-15,0-124 0,-35 54 16,17 17-16,-53 0 16,36 17-16,-35 54 15,34-36-15,19 36 16,17-18-16,35 17 16,0-17-16,71 0 15,-35-35 1,52 34-16,-70-34 15,0 0-15,-36-1 16,-17 1-16,-17-18 0,-54 35 16,36-35-1,-18 18-15,-53 0 16,71-18-16,0 17 16,-1-17-16,19 18 0,34-1 15</inkml:trace>
  <inkml:trace contextRef="#ctx0" brushRef="#br0" timeOffset="45687.57">22595 9049 0,'-17'17'31,"17"1"-16,-18 0-15,-17-1 0,0 19 16,17-19-16,0 1 16</inkml:trace>
  <inkml:trace contextRef="#ctx0" brushRef="#br0" timeOffset="46103.37">23178 8431 0,'0'-35'15,"0"70"-15,-18-70 0,0 35 0,-17 18 16,0-1-16,17 19 16,-35 70-16,35-36 15,18-17-15,0 70 16,18-87-16,17 52 15,1-53-15,-19-17 0,19-18 16,17 17 0,-36-17-16,18-35 15,-35 18-15,0-1 0,0 0 16,0 1-16,0-1 0,0 0 16,-17 36-1,17 0 1,0 17-1,17-35-15,1 35 16,-18-17-16,18-1 16,-1-17-16,-17 18 15,18-18 1,-18 18-16,18-18 16</inkml:trace>
  <inkml:trace contextRef="#ctx0" brushRef="#br0" timeOffset="46369.77">23495 8167 0,'18'0'15,"-36"0"-15,53 35 0,-17 0 16,52 71-1,-17-35-15,-17-1 0,52 71 16,-35-17 0,-36-54-16,-17 54 15,0-71-15,-17 0 16,-36 35-16,18-35 16,-36 0-16,36-18 15,-18 0-15</inkml:trace>
  <inkml:trace contextRef="#ctx0" brushRef="#br0" timeOffset="47688.68">16633 8837 0,'-17'0'15,"-1"0"-15,-35 53 16,18 0-16,-36 53 16,36-53-16,-35 53 15,52-71-15,0 0 16,-17 18-1,35-35-15,18-36 16,35-35 0,-36 35-16</inkml:trace>
  <inkml:trace contextRef="#ctx0" brushRef="#br0" timeOffset="47944.27">16245 8149 0,'0'0'15,"18"0"-15,17 53 16,1-18-16,17 71 16,-18-35-16,18-1 15,-18 19-15,71 87 16,-53-88-16,53 71 15,-53-89-15,35 36 16,-71-70-16,36 16 16,-53-34-16,0 0 15</inkml:trace>
  <inkml:trace contextRef="#ctx0" brushRef="#br0" timeOffset="48588.88">16669 7955 0,'17'18'16,"1"-18"-16,17 17 15,1-17-15,34-17 16,-52 17 0,35 0-16,-36 0 15,1 0-15</inkml:trace>
  <inkml:trace contextRef="#ctx0" brushRef="#br0" timeOffset="48850.3">16775 7973 0,'0'17'15,"-18"1"-15,18 17 16,0-17-16,0 17 16,0 36-16,0-36 0,0 0 15,18-17-15,-18 17 16,35-17-16,-17 0 15,17-1 1,-18-17-16,19 0 0,-19 0 16,19 0-16,-1 0 15,-17 0-15,-18 18 32</inkml:trace>
  <inkml:trace contextRef="#ctx0" brushRef="#br0" timeOffset="49278.91">17092 8308 0,'18'0'0,"-1"0"16,1-35 0,0 17-16,-18 0 15,17 1-15,-17-19 16,0 19-16,0-36 16,18 18-16,-18 17 0,0-17 15,0 17 1,0 0-16,-18 1 15,1 34 1,17 36 0,0-17-16,0 34 15,0-35-15,17 18 16,1-17 0,17-1-16,-17-17 15,17-18-15,-17 0 16,-1 0-16,1 0 0,0 0 0,-1-18 15</inkml:trace>
  <inkml:trace contextRef="#ctx0" brushRef="#br0" timeOffset="49590.68">17357 7938 0,'17'-18'16,"1"18"-1,17 0 1,1 0-16,-19 0 16,1 35-16,-1 18 15,1-18-15,-18 36 16,0-36-16,0 0 16,0-17-16,18 17 15,-18 1-15,0-19 16,0 1-16,0 0 15,-18-18 1,0 0 0,-17 0-16,18-18 15,-19 18-15,19 18 16</inkml:trace>
  <inkml:trace contextRef="#ctx0" brushRef="#br0" timeOffset="51503.01">16845 10054 0,'-17'35'0,"34"-70"0,-34 88 16,-1 18-16,0-54 16,36 54-16,0-36 15,-1 0-15,1 1 0,17-19 16,53 36-16,-52-35 15,16 0-15,54 17 16,-53-35-16,0 17 0,35-17 16,-52 0-16,34-17 15,-52 17 1,-18-18-16,-18 1 31,1 17-15</inkml:trace>
  <inkml:trace contextRef="#ctx0" brushRef="#br0" timeOffset="51870.04">16492 10160 0,'-17'0'0,"34"0"0,-17 0 16,36-18 0,-19 1-16,54-36 15,-36 18-15,36-18 16,-54 17-1,19 1-15,-19 0 16,19 17-16,-19 1 16,1 34-1,-1 1-15,36 35 16,-17-18-16,-1 0 0,35 18 16,1-18-1,-36-17-15</inkml:trace>
  <inkml:trace contextRef="#ctx0" brushRef="#br0" timeOffset="98300.06">8767 13212 0,'17'0'16,"18"17"-16,18 1 0,71 17 16,-36-35-16,0 18 15,0-1-15,89-17 16,-107 0-16,54 0 15,-89 0-15,18-17 16,-53-1-16</inkml:trace>
  <inkml:trace contextRef="#ctx0" brushRef="#br0" timeOffset="98516.77">9454 13494 0,'0'141'15,"0"-282"-15,18 352 16,0-122-16,35 34 15,-36-52-15,1-36 16,0 18-16,-18-18 0,0 0 0,0-17 16,-36 17-16,1-17 15,-36 0-15,19-18 16,-54 0 0,53 0-16,-35-18 15,35 18-15,-18-18 16,53 18-16,1-17 0</inkml:trace>
  <inkml:trace contextRef="#ctx0" brushRef="#br0" timeOffset="99025.94">10389 13335 0,'0'0'16,"-35"0"-16,0 0 0,-18 71 16,18-19-16,17 19 15,0 17-15,1 0 0,17 1 0,0-1 16,17 71 0,1-89-16,35 54 15,-18-71-15,53 17 16,-52-52-16,17-1 15,-18-17-15</inkml:trace>
  <inkml:trace contextRef="#ctx0" brushRef="#br0" timeOffset="99464.39">11095 13476 0,'0'0'16,"-53"-18"-16,18 18 0,-36 36 16,36-1-16,0 18 0,-1 88 15,36-70-15,0 70 16,18-88 0,17 35-16,0-35 15,36 0-15,-36-36 16,18-17-16,-17 0 15,-1-35 1,-18 17-16,1-35 16,-18 36-16,-18-18 15,18 17-15,0 0 16,-17 18-16,34 0 16,1 18-1,-18 0 1,18 17-1,-18-18-15,0 19 16,17-19-16,1 36 16,0-35-16,-1 17 15,1-35 1,0 18-16</inkml:trace>
  <inkml:trace contextRef="#ctx0" brushRef="#br0" timeOffset="99764.05">11412 13194 0,'0'0'15,"53"18"-15,-17 17 0,52 35 16,-35 1-16,53 70 16,-71-70-16,0 17 15,0 0-15,-17 0 0,17 89 16,-35-107-16,-17 1 16,-36 52-16,17-52 15,1-36-15,-18 18 0,18 0 16,-18-18-16</inkml:trace>
  <inkml:trace contextRef="#ctx0" brushRef="#br0" timeOffset="102559.86">13264 13882 0,'53'17'15,"-106"-34"-15,124 34 0,0 1 16,-36-18-16,18 18 16</inkml:trace>
  <inkml:trace contextRef="#ctx0" brushRef="#br0" timeOffset="102682.76">13317 14023 0,'0'0'15,"18"18"-15,17-1 16,53 18-16,-52-17 16,17-18-16</inkml:trace>
  <inkml:trace contextRef="#ctx0" brushRef="#br0" timeOffset="103311.81">15399 13582 0,'0'71'15,"0"-142"-15,0 212 0,-18-70 0,0 52 16,1-52-16,-1-18 0,-35 35 15,36-53 1,-36 0-16,17-35 16,1 0-16,18-17 15,-19-36-15,19 35 16,17-35 0,0 36-16,17-1 15,1 18-15,17 0 0,36 35 16,-18 0-16,17 36 15,-35-36-15,1 1 16,-1-19-16,0 19 0,1 16 16,-19-52-16</inkml:trace>
  <inkml:trace contextRef="#ctx0" brushRef="#br0" timeOffset="103929.37">16210 13529 0,'35'18'16,"-70"-36"-16,106 36 0,35-18 16,-36-18-16,89 0 15,-89 1-15,1-1 16,17 0-16,-53 18 16,-17-17-1,-36 34-15,-52 1 16,35 17-16,-1-17 15,-17 70 1,53-35-16,0 71 16,0-54-16,18-17 0,17 18 15,1 34-15,-1-69 16,-17-1-16,-1 18 16,-34-35-16,-19 17 15,19-35-15,-36 18 0,-36-18 16,37 0-1,-54 0-15,70 0 16,-16 17-16,34-17 16</inkml:trace>
  <inkml:trace contextRef="#ctx0" brushRef="#br0" timeOffset="104523.47">17216 14111 0,'-18'35'0,"-17"18"16,-1 36-1,36-54-15,0 35 16,0-52-16,53 17 16,-35-17-16,52-36 15,-52 18-15,17-17 0,-17-1 16,0-17-16,-18 17 0,17 0 16,-17 1-16,-17 17 15,17 17 1,-18 19-1,18-19-15,18 19 0,-1-1 16,1-17 0,0-18-16,-1 17 0,1-17 0,0 0 15,-1 0-15,-17-17 16,18 17-16,-18-36 16,0 19-16,-35-19 15,17 1-15,0 17 16,1 18-1</inkml:trace>
  <inkml:trace contextRef="#ctx0" brushRef="#br0" timeOffset="104790.14">17621 14446 0,'0'18'15,"-17"-18"-15,17 18 16,0-36-1,0 0 1,0 1-16,0-19 0,17 1 16,1 17-1,-18 1-15,18-1 0,-1 18 16,1 0 0,-1 18-16,1 17 15,-18-17-15,18 17 16,-18-17-16,0-1 15,17-17 1</inkml:trace>
  <inkml:trace contextRef="#ctx0" brushRef="#br0" timeOffset="104935.19">17815 14288 0,'53'-18'16,"-106"36"-16,124-36 0,-1 0 15,-34 18-15,-1-17 16,0 17-16,-17 0 16,-18-18-16</inkml:trace>
  <inkml:trace contextRef="#ctx0" brushRef="#br0" timeOffset="105113.57">17921 14129 0,'35'88'0,"-35"-53"16,18 18-16,-18-18 0,35 54 16,-35-54-16,18 35 15,-18-52-15,18 17 16,-18-52 0</inkml:trace>
  <inkml:trace contextRef="#ctx0" brushRef="#br0" timeOffset="105396.69">18045 14482 0,'17'0'0,"-34"0"0,52 0 16,-17-18 0,17 0-1,-18 18-15,-17-17 16,0-1 0,-17 0-16,-1 18 15,18 18 1,0 17-1,18 1-15,-18-19 16,17 1-16,19-1 0,-19 1 16,19-18-16,-19 18 0,19-18 15,-19 0-15,1-18 16,-18 0-16,0 1 16,0-1-1,0 1-15,-18-1 16</inkml:trace>
  <inkml:trace contextRef="#ctx0" brushRef="#br0" timeOffset="105502.92">18468 14411 0,'0'-18'16</inkml:trace>
  <inkml:trace contextRef="#ctx0" brushRef="#br0" timeOffset="105697.83">18503 14199 0,'0'0'16,"0"18"-16,0 53 15,18-19 1,-18 1-16,17 0 0,1-17 0,17 16 16,1 19-1,-1-36-15</inkml:trace>
  <inkml:trace contextRef="#ctx0" brushRef="#br0" timeOffset="106075.32">19138 13300 0,'0'0'0,"0"17"0,-17 89 15,17-18 1,-18 89-16,0-71 15,18-1-15,-17 1 0,17-18 16,0-17-16,17 17 0,19 36 16,-1-89-16,0 0 15,0-17-15</inkml:trace>
  <inkml:trace contextRef="#ctx0" brushRef="#br0" timeOffset="106358.41">19791 13547 0,'0'0'16,"-35"0"-16,-1 17 0,19 36 15,-19 0-15,19 18 0,-1 17 0,-17-18 16,17 89-1,36-106-15,17 71 16,-17-89-16,17 18 0,0-18 16,1-17-16,-1-1 0,0 1 15,0 0-15,-17-36 16,-18 0 0</inkml:trace>
  <inkml:trace contextRef="#ctx0" brushRef="#br0" timeOffset="106809.09">20214 14252 0,'0'0'0,"0"18"16,18-18-16,-18 18 15,0-1 1,-18 18-16,18-17 15,-17 0-15,17-1 16,-18 1-16,18 0 16,-18-18-16</inkml:trace>
  <inkml:trace contextRef="#ctx0" brushRef="#br0" timeOffset="107209.24">20884 13582 0,'-35'0'15,"70"0"-15,-87 18 0,16 17 16,-17 71-16,36-36 16,-1-17-16,0 18 0,18 35 15,18-54-15,0 1 16,17 18-1,0-36 1,1-35-16,-19 0 0,18 0 16,-35-17-16,18-19 15,-18 19-15,0-19 16,0 19-16,0-1 16,18 18 15,-1 18-31,1-18 15,0 17 1,-1-17-16,-17 18 0,18 0 16,-18-1-16,18 19 15</inkml:trace>
  <inkml:trace contextRef="#ctx0" brushRef="#br0" timeOffset="107448.79">21167 13335 0,'0'0'0,"17"35"0,36 89 16,35 17-1,1 0 1,-54-70-16,35 70 15,-70-88-15,18 70 16,-36-70-16,-52 18 16,35-36-16,-36 18 15,18-36-15</inkml:trace>
  <inkml:trace contextRef="#ctx0" brushRef="#br0" timeOffset="107759.58">22225 13988 0,'53'-18'15,"0"18"-15,-18 0 16,18 0-16,0 0 0,53-18 16,-53 18-16,-18 0 15,0 0-15,1-17 16,-36-1-16</inkml:trace>
  <inkml:trace contextRef="#ctx0" brushRef="#br0" timeOffset="107893.43">22543 13847 0,'17'123'0,"-34"-246"0,34 317 15,18-71-15,1-70 16,17 35-16</inkml:trace>
  <inkml:trace contextRef="#ctx0" brushRef="#br0" timeOffset="108489.63">23636 14781 0,'-53'-141'0,"106"282"0,-141-370 16,35 0 0,18 105-16,35-17 15,0 18-15,17-1 0,36-70 16,0 141-16,88-17 15,-70 70-15,-18 0 0,0 17 16,0 19-16,0-1 0,-1 53 16,-52-53-16,0 54 15,-17-54 1,-36 18-16,18-18 16,-18 0-16,35 1 15,18-1-15,18 0 16,35 18-1,-18-18-15,0 1 16,-17-19-16,-1 19 0,-17-1 16,-17-17-16,-54 17 15,36-35-15,-71 0 16,71 0-16,-36 0 16,54 0-16,17-18 15</inkml:trace>
  <inkml:trace contextRef="#ctx0" brushRef="#br0" timeOffset="109056.46">24712 13511 0,'0'0'16,"18"0"-16,17 0 0,36 0 16,-19-17-16,72-1 15,-53 0 1,34 1-16,-69-1 16,34 18-16,-52-17 15,-36 17 1,-17 0-16,-18 17 15,18 1-15,-18 35 16,35 0-16,1 0 16,17 0-16,0 17 0,17-17 15,18 70-15,1-70 0,17 36 16,-36-37 0,-17-16-16,18-1 0,-36 0 15,1-17-15,-54 0 16,36-18-16,-53 0 15,52 0-15,1-18 16,0 18-16,17 0 16</inkml:trace>
  <inkml:trace contextRef="#ctx0" brushRef="#br0" timeOffset="109340.37">25612 14076 0,'-53'-18'15,"106"36"-15,-142-36 0,54 36 0,18-1 16,17 1 0,17 17-16,1-17 15,-1 0-15,36 17 16,-35 0-1,0-17-15,-18 0 0,0-1 16,-36 1 0,19-1-16,-36-17 15,35 0-15,1 0 0,-1-17 16,0 17-16</inkml:trace>
  <inkml:trace contextRef="#ctx0" brushRef="#br0" timeOffset="109485.65">25665 14146 0,'0'0'16,"35"-17"-16,0 17 0,0-18 16,-17 0-16,17 18 15,-17-17-15,0 17 16,-18-18 0,0 1-16</inkml:trace>
  <inkml:trace contextRef="#ctx0" brushRef="#br0" timeOffset="109639.59">25788 13917 0,'0'0'16,"0"18"-16,0-1 0,18 1 16,-1 70-1,-17-35-15,0-18 0,18 54 16,-18-54-16,0 0 16,18 0-16,-1-17 0,-17 0 15,36-18 1,-19-18-16</inkml:trace>
  <inkml:trace contextRef="#ctx0" brushRef="#br0" timeOffset="109968.62">26000 14146 0,'0'18'0,"0"17"16,17-17-16,-17 17 0,18-17 15,0 0-15,17 17 16,-17-18-16,17 1 15,-18-18-15,1 0 0,0 0 16,-18-18 0,0 1-1,0 34-15,0 1 16,0 17-16,17 18 16,1-17-16,-18-1 15,0 0-15,0 0 16,0-17-16,0 0 0,-18-1 15,1 1-15,-19-36 16,19 18-16,-54-35 16,54 0-16,-54-18 15,53 35 1,-34-52-16</inkml:trace>
  <inkml:trace contextRef="#ctx0" brushRef="#br0" timeOffset="110152.14">26370 13899 0,'18'18'15,"-36"-36"-15,53 71 0,-35-17 16,0-1-16,0 18 0,18 0 16,-18 53-16,18-71 15,-1 53 1,1-53-16,0 1 15,-18-19-15</inkml:trace>
  <inkml:trace contextRef="#ctx0" brushRef="#br0" timeOffset="110395.61">26529 14358 0,'0'0'0,"18"0"0,-1-18 15,18 18-15,1-17 16,-1 17-16,0-18 15,-17 1-15,-36 17 32,1 0-17,-1 17-15,0 18 16,18-17-16,0 0 0,18 17 16,0-35-1,35 18-15,-36-18 16,18 0-16</inkml:trace>
  <inkml:trace contextRef="#ctx0" brushRef="#br0" timeOffset="110886.07">27728 13264 0,'0'0'0,"-35"-35"15,17 35-15,-17 18 0,-18 70 16,36-35-16,-36 106 16,53-71-16,-18 0 15,18 53-15,18-88 16,35 53-16,0-53 16,35 0-1,-53-18-15,71-35 16,-71 0-16</inkml:trace>
  <inkml:trace contextRef="#ctx0" brushRef="#br0" timeOffset="111192.54">28240 13582 0,'0'0'15,"0"-53"-15,0 35 0,-18-17 16,-17 35-16,17 0 0,1 18 15,-36 52 1,17 19-16,36-37 16,18 37-16,35-1 15,18 0 1,-54-53-16,36 18 16,-35-35-16,-18-1 15,-18-17 1,-52 18-16,34-18 15,-17 0-15,18-18 0,-53 18 16,70 0-16,-17 0 16,35-17-16</inkml:trace>
  <inkml:trace contextRef="#ctx0" brushRef="#br0" timeOffset="111458.31">28804 14146 0,'0'0'16,"-35"53"-16,0-35 0,-1 35 16,19-18-16,-36 18 15,18-53-15,17 18 16</inkml:trace>
  <inkml:trace contextRef="#ctx0" brushRef="#br0" timeOffset="111854.27">29351 13529 0,'0'-18'16,"0"36"-16,-18-36 0,-52 36 15,35 17-15,-1 18 16,-17 0-16,1 71 15,16-54-15,36-17 0,0 71 16,36-72-16,-19-16 16,18-19-16,18 19 0,18-36 15,-18 0-15,17-18 16,-52 0-16,0-17 16,-1 0-16,-17 17 15,-17 1-15,-1 17 16,0 0-16,18 17 15,-17 1-15,17 17 16,0-17-16,17 35 16,1-36-16,-18 1 15,18 0-15,-1-1 0,1 1 16,0 0 0</inkml:trace>
  <inkml:trace contextRef="#ctx0" brushRef="#br0" timeOffset="112103.59">29704 13194 0,'53'70'16,"-106"-140"-16,141 193 0,-35-70 15,0 18-15,0 17 0,0-17 16,-18 17-16,0 0 0,18 106 16,-53-106-16,0 0 15,-53 71-15,18-71 16,-36-17-16,1-1 16,-1 1-16</inkml:trace>
  <inkml:trace contextRef="#ctx0" brushRef="#br0" timeOffset="122141.94">10407 15628 0,'-53'-18'16,"18"18"-16,-71 18 15,35 17-15,1 1 16,-1 17-16,1-1 0,17 37 0,0-19 16,0 107-1,53-107-15,18 71 16,17-88-16,71 35 15,-53-52-15,70-1 16,-52-35-16,-18 0 0,52-18 16,-52-17-1,-35 17-15,-18-17 16,-18 17-16,-52-17 16,52 18-16,-35-1 15,36 0 1,-1 18-16,0 0 0,36 0 15,17 0 1,0 0-16,1 0 0,17-17 16,53-19-16,-54 19 15,1 17-15,0-18 16,-17 0-16,-54 18 31,-17 18-31,-1 0 16,-34-1-16</inkml:trace>
  <inkml:trace contextRef="#ctx0" brushRef="#br0" timeOffset="122248.31">10407 16369 0,'0'18'16,"53"-89"-16,-106 124 0,71 0 0,17 0 15,-17-18 1,34 53-16,-34-53 16,17 54-16,-17-54 15,0-17 1</inkml:trace>
  <inkml:trace contextRef="#ctx0" brushRef="#br0" timeOffset="136095.05">8925 14817 0,'0'17'15,"18"1"1,0-18-16,17 18 15,-18-18 1,1 0-16,0 0 16,-1-18-16,1 0 15,0 1-15,-18-1 16,17 0-16,-17 1 16,18 17-16,0 0 15,-1 0-15,1 17 16,0 1-16,-1 0 15,1-18-15,-1 0 0,1 0 16,0 0-16,-1 0 16,1 0-1,0-18-15,-1 18 0,1-18 16,0 18-16,-1-17 0,1 17 16,-1-18-16,1 18 15,17 0-15,-17 18 16,17-1-1,-17 1-15,17 17 16,-17-17-16,-1-18 16,1 18-16,0-18 15,-1 0-15,1 0 0,0-18 16,-1 18-16,1-18 16,17 1-16,-35-1 0,36 0 15,-19 18 1,1 0-1,-1 0-15,1 18 16,0-18-16,17 18 16,-17-1-16,17-17 15,0 18 1,0-18-16,-17 0 16,0-18-16,-1 18 15,1-17-15,0 17 16,-1 0-1,1 0 1,17-18-16,-17 18 16,35-18-16,-36 18 15,19-17-15,-19 17 16,1-18 0,0 18-16,-1 18 15,1-1 1,0 1-16,-1-18 15,18 0-15,-17 0 16,35 0 0,-35 0-16,-1-18 0,1 18 15,0-17-15,-1 17 16,18 17-16,-17-17 16,0 18-16,-1 0 15,1-18-15,17 17 16,-17-17-16,0 0 15,-1 0-15,1 0 16,17 0 0,0 0-16,18-35 15,-17 35-15,17-35 16,-18 35 0,0 0-16,-17 0 15,17 0-15,-17 17 0,35 1 16,-36 0-16,18-1 15,-17 1-15,0-18 16,-1 0-16,36 0 16,-35 0-16,35-18 15,-18 18-15,0 0 0,-17-17 16,35-1-16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1.xml"/><Relationship Id="rId7" Type="http://schemas.openxmlformats.org/officeDocument/2006/relationships/image" Target="../media/image3.emf"/><Relationship Id="rId12" Type="http://schemas.openxmlformats.org/officeDocument/2006/relationships/image" Target="../media/image8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0.png"/><Relationship Id="rId7" Type="http://schemas.openxmlformats.org/officeDocument/2006/relationships/customXml" Target="../ink/ink3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30612" y="4026189"/>
            <a:ext cx="7319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Style cost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72BE2CA-5B5A-4134-B2B4-360CABCCABF5}"/>
              </a:ext>
            </a:extLst>
          </p:cNvPr>
          <p:cNvSpPr txBox="1">
            <a:spLocks/>
          </p:cNvSpPr>
          <p:nvPr/>
        </p:nvSpPr>
        <p:spPr>
          <a:xfrm>
            <a:off x="5170615" y="1284396"/>
            <a:ext cx="6239800" cy="1827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Neural Style Transfer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Meaning of the “style” of an image</a:t>
            </a:r>
          </a:p>
        </p:txBody>
      </p:sp>
      <p:sp>
        <p:nvSpPr>
          <p:cNvPr id="11" name="Cube 10"/>
          <p:cNvSpPr/>
          <p:nvPr/>
        </p:nvSpPr>
        <p:spPr>
          <a:xfrm>
            <a:off x="2237082" y="1239033"/>
            <a:ext cx="1559194" cy="15808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4564995" y="1410518"/>
            <a:ext cx="982204" cy="108798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204073" y="1458200"/>
            <a:ext cx="998503" cy="1022043"/>
          </a:xfrm>
          <a:prstGeom prst="cube">
            <a:avLst>
              <a:gd name="adj" fmla="val 37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7813676" y="1566688"/>
            <a:ext cx="729039" cy="713011"/>
          </a:xfrm>
          <a:prstGeom prst="cube">
            <a:avLst>
              <a:gd name="adj" fmla="val 59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9311432" y="1580737"/>
            <a:ext cx="729039" cy="713011"/>
          </a:xfrm>
          <a:prstGeom prst="cube">
            <a:avLst>
              <a:gd name="adj" fmla="val 83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0309937" y="1345494"/>
            <a:ext cx="342900" cy="1247457"/>
            <a:chOff x="10807714" y="1840499"/>
            <a:chExt cx="342900" cy="1247457"/>
          </a:xfrm>
        </p:grpSpPr>
        <p:sp>
          <p:nvSpPr>
            <p:cNvPr id="22" name="Rectangle 21"/>
            <p:cNvSpPr/>
            <p:nvPr/>
          </p:nvSpPr>
          <p:spPr>
            <a:xfrm>
              <a:off x="10807714" y="1840499"/>
              <a:ext cx="342900" cy="1247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0842004" y="186476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0842004" y="2208842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0842004" y="278913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916647" y="2512140"/>
                  <a:ext cx="12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647" y="2512140"/>
                  <a:ext cx="12503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2857" r="-3809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300740" y="1767688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740" y="1767688"/>
                <a:ext cx="51385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698171" y="2060076"/>
            <a:ext cx="3752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20638" y="2060076"/>
            <a:ext cx="5350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616405" y="2017135"/>
            <a:ext cx="430049" cy="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314421" y="2027922"/>
            <a:ext cx="387410" cy="1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542715" y="2048621"/>
            <a:ext cx="577711" cy="1145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781398" y="2060076"/>
            <a:ext cx="4305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3" idx="1"/>
          </p:cNvCxnSpPr>
          <p:nvPr/>
        </p:nvCxnSpPr>
        <p:spPr>
          <a:xfrm>
            <a:off x="10737698" y="2060076"/>
            <a:ext cx="5630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262374" y="1371451"/>
            <a:ext cx="1250426" cy="1189542"/>
            <a:chOff x="1649719" y="4621152"/>
            <a:chExt cx="2103732" cy="1733712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3072" y="4621152"/>
              <a:ext cx="1650379" cy="1429786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81598" y="4762793"/>
              <a:ext cx="1645178" cy="1425278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49719" y="4926177"/>
              <a:ext cx="1650379" cy="142868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03446" y="3069879"/>
                <a:ext cx="1074204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Say you are using layer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𝑙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’s activation to measure “style.”</a:t>
                </a:r>
              </a:p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Define style as correlation between activations across channels. 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46" y="3069879"/>
                <a:ext cx="10742043" cy="954107"/>
              </a:xfrm>
              <a:prstGeom prst="rect">
                <a:avLst/>
              </a:prstGeom>
              <a:blipFill>
                <a:blip r:embed="rId9"/>
                <a:stretch>
                  <a:fillRect l="-1192" t="-7051" r="-1078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4267199" y="4731727"/>
            <a:ext cx="6628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How correlated are the activations across different channels?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0798" y="4532872"/>
            <a:ext cx="2129959" cy="1690429"/>
            <a:chOff x="680798" y="4532872"/>
            <a:chExt cx="2129959" cy="1690429"/>
          </a:xfrm>
        </p:grpSpPr>
        <p:grpSp>
          <p:nvGrpSpPr>
            <p:cNvPr id="5" name="Group 4"/>
            <p:cNvGrpSpPr/>
            <p:nvPr/>
          </p:nvGrpSpPr>
          <p:grpSpPr>
            <a:xfrm>
              <a:off x="1196014" y="4532872"/>
              <a:ext cx="1250301" cy="1305011"/>
              <a:chOff x="699666" y="5077784"/>
              <a:chExt cx="1004308" cy="1023717"/>
            </a:xfrm>
          </p:grpSpPr>
          <p:sp>
            <p:nvSpPr>
              <p:cNvPr id="39" name="Cube 38"/>
              <p:cNvSpPr/>
              <p:nvPr/>
            </p:nvSpPr>
            <p:spPr>
              <a:xfrm>
                <a:off x="699668" y="5079458"/>
                <a:ext cx="998503" cy="1022043"/>
              </a:xfrm>
              <a:prstGeom prst="cube">
                <a:avLst>
                  <a:gd name="adj" fmla="val 373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ube 44"/>
              <p:cNvSpPr/>
              <p:nvPr/>
            </p:nvSpPr>
            <p:spPr>
              <a:xfrm>
                <a:off x="911496" y="5159361"/>
                <a:ext cx="733487" cy="688131"/>
              </a:xfrm>
              <a:prstGeom prst="cube">
                <a:avLst>
                  <a:gd name="adj" fmla="val 10581"/>
                </a:avLst>
              </a:prstGeom>
              <a:solidFill>
                <a:srgbClr val="00B050">
                  <a:alpha val="81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ube 43"/>
              <p:cNvSpPr/>
              <p:nvPr/>
            </p:nvSpPr>
            <p:spPr>
              <a:xfrm>
                <a:off x="832175" y="5241356"/>
                <a:ext cx="733487" cy="688131"/>
              </a:xfrm>
              <a:prstGeom prst="cube">
                <a:avLst>
                  <a:gd name="adj" fmla="val 10581"/>
                </a:avLst>
              </a:prstGeom>
              <a:solidFill>
                <a:srgbClr val="7030A0">
                  <a:alpha val="71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be 42"/>
              <p:cNvSpPr/>
              <p:nvPr/>
            </p:nvSpPr>
            <p:spPr>
              <a:xfrm>
                <a:off x="752854" y="5331375"/>
                <a:ext cx="733487" cy="688131"/>
              </a:xfrm>
              <a:prstGeom prst="cube">
                <a:avLst>
                  <a:gd name="adj" fmla="val 10581"/>
                </a:avLst>
              </a:prstGeom>
              <a:solidFill>
                <a:srgbClr val="FFFF00">
                  <a:alpha val="76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be 45"/>
              <p:cNvSpPr/>
              <p:nvPr/>
            </p:nvSpPr>
            <p:spPr>
              <a:xfrm>
                <a:off x="970487" y="5077784"/>
                <a:ext cx="733487" cy="688131"/>
              </a:xfrm>
              <a:prstGeom prst="cube">
                <a:avLst>
                  <a:gd name="adj" fmla="val 13659"/>
                </a:avLst>
              </a:prstGeom>
              <a:solidFill>
                <a:schemeClr val="bg1">
                  <a:alpha val="41000"/>
                </a:scheme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/>
              <p:cNvSpPr/>
              <p:nvPr/>
            </p:nvSpPr>
            <p:spPr>
              <a:xfrm>
                <a:off x="699666" y="5383892"/>
                <a:ext cx="704790" cy="715517"/>
              </a:xfrm>
              <a:prstGeom prst="cube">
                <a:avLst>
                  <a:gd name="adj" fmla="val 10568"/>
                </a:avLst>
              </a:prstGeom>
              <a:solidFill>
                <a:srgbClr val="FF0000">
                  <a:alpha val="62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262230" y="5761636"/>
                  <a:ext cx="6666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2230" y="5761636"/>
                  <a:ext cx="666657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80798" y="5075471"/>
                  <a:ext cx="6170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798" y="5075471"/>
                  <a:ext cx="617028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221941" y="5433123"/>
                  <a:ext cx="5888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41" y="5433123"/>
                  <a:ext cx="588816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574781-4E50-4857-BFA2-DE4F06400E78}"/>
              </a:ext>
            </a:extLst>
          </p:cNvPr>
          <p:cNvSpPr txBox="1"/>
          <p:nvPr/>
        </p:nvSpPr>
        <p:spPr>
          <a:xfrm>
            <a:off x="-60925" y="6488668"/>
            <a:ext cx="608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[</a:t>
            </a:r>
            <a:r>
              <a:rPr lang="en-US" dirty="0" err="1">
                <a:latin typeface="Century Schoolbook" panose="02040604050505020304" pitchFamily="18" charset="0"/>
              </a:rPr>
              <a:t>Gatys</a:t>
            </a:r>
            <a:r>
              <a:rPr lang="en-US" dirty="0">
                <a:latin typeface="Century Schoolbook" panose="02040604050505020304" pitchFamily="18" charset="0"/>
              </a:rPr>
              <a:t> et al., 2015. A neural algorithm of artistic style]</a:t>
            </a:r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0C6E2771-FBCD-4E13-8438-939426F94830}"/>
              </a:ext>
            </a:extLst>
          </p:cNvPr>
          <p:cNvSpPr/>
          <p:nvPr/>
        </p:nvSpPr>
        <p:spPr>
          <a:xfrm>
            <a:off x="1157223" y="4535006"/>
            <a:ext cx="1289092" cy="1302877"/>
          </a:xfrm>
          <a:prstGeom prst="cube">
            <a:avLst>
              <a:gd name="adj" fmla="val 37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2F79F1-6563-496A-8068-A7AE368E1BD3}"/>
                  </a:ext>
                </a:extLst>
              </p14:cNvPr>
              <p14:cNvContentPartPr/>
              <p14:nvPr/>
            </p14:nvContentPartPr>
            <p14:xfrm>
              <a:off x="285840" y="1098720"/>
              <a:ext cx="6998040" cy="2927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2F79F1-6563-496A-8068-A7AE368E1BD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6480" y="1089360"/>
                <a:ext cx="7016760" cy="29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C1959A-F502-4A4B-81A2-71C3CBAFE71A}"/>
                  </a:ext>
                </a:extLst>
              </p14:cNvPr>
              <p14:cNvContentPartPr/>
              <p14:nvPr/>
            </p14:nvContentPartPr>
            <p14:xfrm>
              <a:off x="806400" y="4527720"/>
              <a:ext cx="2286360" cy="1714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C1959A-F502-4A4B-81A2-71C3CBAFE71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7040" y="4518360"/>
                <a:ext cx="2305080" cy="173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32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50" grpId="0" animBg="1"/>
      <p:bldP spid="5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Intuition about style of an image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9821" y="1324303"/>
            <a:ext cx="2140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Style image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42083" y="1324303"/>
            <a:ext cx="306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Generated Image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54819" y="2043807"/>
            <a:ext cx="2129959" cy="1690429"/>
            <a:chOff x="680798" y="4532872"/>
            <a:chExt cx="2129959" cy="1690429"/>
          </a:xfrm>
        </p:grpSpPr>
        <p:grpSp>
          <p:nvGrpSpPr>
            <p:cNvPr id="9" name="Group 8"/>
            <p:cNvGrpSpPr/>
            <p:nvPr/>
          </p:nvGrpSpPr>
          <p:grpSpPr>
            <a:xfrm>
              <a:off x="1196014" y="4532872"/>
              <a:ext cx="1250301" cy="1305011"/>
              <a:chOff x="699666" y="5077784"/>
              <a:chExt cx="1004308" cy="1023717"/>
            </a:xfrm>
          </p:grpSpPr>
          <p:sp>
            <p:nvSpPr>
              <p:cNvPr id="13" name="Cube 12"/>
              <p:cNvSpPr/>
              <p:nvPr/>
            </p:nvSpPr>
            <p:spPr>
              <a:xfrm>
                <a:off x="699668" y="5079458"/>
                <a:ext cx="998503" cy="1022043"/>
              </a:xfrm>
              <a:prstGeom prst="cube">
                <a:avLst>
                  <a:gd name="adj" fmla="val 373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ube 13"/>
              <p:cNvSpPr/>
              <p:nvPr/>
            </p:nvSpPr>
            <p:spPr>
              <a:xfrm>
                <a:off x="911496" y="5159361"/>
                <a:ext cx="733487" cy="688131"/>
              </a:xfrm>
              <a:prstGeom prst="cube">
                <a:avLst>
                  <a:gd name="adj" fmla="val 10581"/>
                </a:avLst>
              </a:prstGeom>
              <a:solidFill>
                <a:srgbClr val="00B050">
                  <a:alpha val="81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ube 14"/>
              <p:cNvSpPr/>
              <p:nvPr/>
            </p:nvSpPr>
            <p:spPr>
              <a:xfrm>
                <a:off x="832175" y="5241356"/>
                <a:ext cx="733487" cy="688131"/>
              </a:xfrm>
              <a:prstGeom prst="cube">
                <a:avLst>
                  <a:gd name="adj" fmla="val 10581"/>
                </a:avLst>
              </a:prstGeom>
              <a:solidFill>
                <a:srgbClr val="7030A0">
                  <a:alpha val="71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be 15"/>
              <p:cNvSpPr/>
              <p:nvPr/>
            </p:nvSpPr>
            <p:spPr>
              <a:xfrm>
                <a:off x="752854" y="5331375"/>
                <a:ext cx="733487" cy="688131"/>
              </a:xfrm>
              <a:prstGeom prst="cube">
                <a:avLst>
                  <a:gd name="adj" fmla="val 10581"/>
                </a:avLst>
              </a:prstGeom>
              <a:solidFill>
                <a:srgbClr val="FFFF00">
                  <a:alpha val="76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ube 16"/>
              <p:cNvSpPr/>
              <p:nvPr/>
            </p:nvSpPr>
            <p:spPr>
              <a:xfrm>
                <a:off x="970487" y="5077784"/>
                <a:ext cx="733487" cy="688131"/>
              </a:xfrm>
              <a:prstGeom prst="cube">
                <a:avLst>
                  <a:gd name="adj" fmla="val 13659"/>
                </a:avLst>
              </a:prstGeom>
              <a:solidFill>
                <a:schemeClr val="bg1">
                  <a:alpha val="41000"/>
                </a:scheme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/>
              <p:cNvSpPr/>
              <p:nvPr/>
            </p:nvSpPr>
            <p:spPr>
              <a:xfrm>
                <a:off x="699666" y="5383892"/>
                <a:ext cx="704790" cy="715517"/>
              </a:xfrm>
              <a:prstGeom prst="cube">
                <a:avLst>
                  <a:gd name="adj" fmla="val 10568"/>
                </a:avLst>
              </a:prstGeom>
              <a:solidFill>
                <a:srgbClr val="FF0000">
                  <a:alpha val="62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262230" y="5761636"/>
                  <a:ext cx="6666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2230" y="5761636"/>
                  <a:ext cx="666657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80798" y="5075471"/>
                  <a:ext cx="6170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798" y="5075471"/>
                  <a:ext cx="617028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221941" y="5433123"/>
                  <a:ext cx="5888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41" y="5433123"/>
                  <a:ext cx="588816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7408932" y="2075806"/>
            <a:ext cx="2129959" cy="1690429"/>
            <a:chOff x="680798" y="4532872"/>
            <a:chExt cx="2129959" cy="1690429"/>
          </a:xfrm>
        </p:grpSpPr>
        <p:grpSp>
          <p:nvGrpSpPr>
            <p:cNvPr id="20" name="Group 19"/>
            <p:cNvGrpSpPr/>
            <p:nvPr/>
          </p:nvGrpSpPr>
          <p:grpSpPr>
            <a:xfrm>
              <a:off x="1196014" y="4532872"/>
              <a:ext cx="1250301" cy="1305011"/>
              <a:chOff x="699666" y="5077784"/>
              <a:chExt cx="1004308" cy="1023717"/>
            </a:xfrm>
          </p:grpSpPr>
          <p:sp>
            <p:nvSpPr>
              <p:cNvPr id="24" name="Cube 23"/>
              <p:cNvSpPr/>
              <p:nvPr/>
            </p:nvSpPr>
            <p:spPr>
              <a:xfrm>
                <a:off x="699668" y="5079458"/>
                <a:ext cx="998503" cy="1022043"/>
              </a:xfrm>
              <a:prstGeom prst="cube">
                <a:avLst>
                  <a:gd name="adj" fmla="val 373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ube 24"/>
              <p:cNvSpPr/>
              <p:nvPr/>
            </p:nvSpPr>
            <p:spPr>
              <a:xfrm>
                <a:off x="911496" y="5159361"/>
                <a:ext cx="733487" cy="688131"/>
              </a:xfrm>
              <a:prstGeom prst="cube">
                <a:avLst>
                  <a:gd name="adj" fmla="val 10581"/>
                </a:avLst>
              </a:prstGeom>
              <a:solidFill>
                <a:srgbClr val="00B050">
                  <a:alpha val="81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ube 25"/>
              <p:cNvSpPr/>
              <p:nvPr/>
            </p:nvSpPr>
            <p:spPr>
              <a:xfrm>
                <a:off x="832175" y="5241356"/>
                <a:ext cx="733487" cy="688131"/>
              </a:xfrm>
              <a:prstGeom prst="cube">
                <a:avLst>
                  <a:gd name="adj" fmla="val 10581"/>
                </a:avLst>
              </a:prstGeom>
              <a:solidFill>
                <a:srgbClr val="7030A0">
                  <a:alpha val="71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ube 26"/>
              <p:cNvSpPr/>
              <p:nvPr/>
            </p:nvSpPr>
            <p:spPr>
              <a:xfrm>
                <a:off x="752854" y="5331375"/>
                <a:ext cx="733487" cy="688131"/>
              </a:xfrm>
              <a:prstGeom prst="cube">
                <a:avLst>
                  <a:gd name="adj" fmla="val 10581"/>
                </a:avLst>
              </a:prstGeom>
              <a:solidFill>
                <a:srgbClr val="FFFF00">
                  <a:alpha val="76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970487" y="5077784"/>
                <a:ext cx="733487" cy="688131"/>
              </a:xfrm>
              <a:prstGeom prst="cube">
                <a:avLst>
                  <a:gd name="adj" fmla="val 13659"/>
                </a:avLst>
              </a:prstGeom>
              <a:solidFill>
                <a:schemeClr val="bg1">
                  <a:alpha val="41000"/>
                </a:scheme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ube 28"/>
              <p:cNvSpPr/>
              <p:nvPr/>
            </p:nvSpPr>
            <p:spPr>
              <a:xfrm>
                <a:off x="699666" y="5383892"/>
                <a:ext cx="704790" cy="715517"/>
              </a:xfrm>
              <a:prstGeom prst="cube">
                <a:avLst>
                  <a:gd name="adj" fmla="val 10568"/>
                </a:avLst>
              </a:prstGeom>
              <a:solidFill>
                <a:srgbClr val="FF0000">
                  <a:alpha val="62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262230" y="5761636"/>
                  <a:ext cx="6666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2230" y="5761636"/>
                  <a:ext cx="666657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80798" y="5075471"/>
                  <a:ext cx="6170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798" y="5075471"/>
                  <a:ext cx="617028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221941" y="5433123"/>
                  <a:ext cx="5888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41" y="5433123"/>
                  <a:ext cx="588816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EE3F8AA-73F0-4AA3-B287-A1FA98FE5664}"/>
              </a:ext>
            </a:extLst>
          </p:cNvPr>
          <p:cNvSpPr txBox="1"/>
          <p:nvPr/>
        </p:nvSpPr>
        <p:spPr>
          <a:xfrm>
            <a:off x="-60925" y="6488668"/>
            <a:ext cx="608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[</a:t>
            </a:r>
            <a:r>
              <a:rPr lang="en-US" dirty="0" err="1">
                <a:latin typeface="Century Schoolbook" panose="02040604050505020304" pitchFamily="18" charset="0"/>
              </a:rPr>
              <a:t>Gatys</a:t>
            </a:r>
            <a:r>
              <a:rPr lang="en-US" dirty="0">
                <a:latin typeface="Century Schoolbook" panose="02040604050505020304" pitchFamily="18" charset="0"/>
              </a:rPr>
              <a:t> et al., 2015. A neural algorithm of artistic style]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15C31AC-9A12-445D-9867-E0EFA697F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09" y="3956547"/>
            <a:ext cx="2583561" cy="2529454"/>
          </a:xfrm>
          <a:prstGeom prst="rect">
            <a:avLst/>
          </a:prstGeom>
        </p:spPr>
      </p:pic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B088BBC-A0EB-4F94-BD8D-DAB59E56D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918323"/>
              </p:ext>
            </p:extLst>
          </p:nvPr>
        </p:nvGraphicFramePr>
        <p:xfrm>
          <a:off x="1292026" y="3956263"/>
          <a:ext cx="2562543" cy="2489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9935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36588" marR="136588" marT="68294" marB="682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6588" marR="136588" marT="68294" marB="682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36588" marR="136588" marT="68294" marB="682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935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6588" marR="136588" marT="68294" marB="682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36588" marR="136588" marT="68294" marB="682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6588" marR="136588" marT="68294" marB="682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935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36588" marR="136588" marT="68294" marB="682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36588" marR="136588" marT="68294" marB="682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36588" marR="136588" marT="68294" marB="682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96C3EB-ECE8-438E-B8F4-CB05EFFA233A}"/>
                  </a:ext>
                </a:extLst>
              </p14:cNvPr>
              <p14:cNvContentPartPr/>
              <p14:nvPr/>
            </p14:nvContentPartPr>
            <p14:xfrm>
              <a:off x="831960" y="1797120"/>
              <a:ext cx="9087120" cy="4349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96C3EB-ECE8-438E-B8F4-CB05EFFA23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2600" y="1787760"/>
                <a:ext cx="9105840" cy="43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366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33852"/>
            <a:ext cx="12114196" cy="1325563"/>
          </a:xfrm>
        </p:spPr>
        <p:txBody>
          <a:bodyPr anchor="t"/>
          <a:lstStyle/>
          <a:p>
            <a:r>
              <a:rPr lang="en-US" dirty="0"/>
              <a:t>Style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5062" y="1123466"/>
                <a:ext cx="9453229" cy="769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en-US" sz="36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sz="3600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]</m:t>
                        </m:r>
                      </m:sup>
                    </m:sSubSup>
                    <m:r>
                      <a:rPr lang="en-US" sz="3600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3600" dirty="0"/>
                  <a:t> activation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𝑘</m:t>
                        </m:r>
                      </m:e>
                    </m:d>
                    <m:r>
                      <a:rPr lang="en-US" sz="3600" b="0" i="1" smtClean="0">
                        <a:latin typeface="Cambria Math" charset="0"/>
                      </a:rPr>
                      <m:t>. 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sz="3600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3600" dirty="0"/>
                  <a:t>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charset="0"/>
                          </a:rPr>
                          <m:t>c</m:t>
                        </m:r>
                      </m:sub>
                      <m:sup>
                        <m:r>
                          <a:rPr lang="en-US" sz="3600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]</m:t>
                        </m:r>
                      </m:sup>
                    </m:sSubSup>
                    <m:r>
                      <a:rPr lang="en-US" sz="3600" b="0" i="1" smtClean="0">
                        <a:latin typeface="Cambria Math" charset="0"/>
                      </a:rPr>
                      <m:t>×</m:t>
                    </m:r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600">
                            <a:latin typeface="Cambria Math" charset="0"/>
                          </a:rPr>
                          <m:t>c</m:t>
                        </m:r>
                      </m:sub>
                      <m:sup>
                        <m:r>
                          <a:rPr lang="en-US" sz="3600" i="1">
                            <a:latin typeface="Cambria Math" charset="0"/>
                          </a:rPr>
                          <m:t>[</m:t>
                        </m:r>
                        <m:r>
                          <a:rPr lang="en-US" sz="3600" i="1">
                            <a:latin typeface="Cambria Math" charset="0"/>
                          </a:rPr>
                          <m:t>𝑙</m:t>
                        </m:r>
                        <m:r>
                          <a:rPr lang="en-US" sz="3600" i="1">
                            <a:latin typeface="Cambria Math" charset="0"/>
                          </a:rPr>
                          <m:t>]</m:t>
                        </m:r>
                      </m:sup>
                    </m:sSub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62" y="1123466"/>
                <a:ext cx="9453229" cy="769954"/>
              </a:xfrm>
              <a:prstGeom prst="rect">
                <a:avLst/>
              </a:prstGeom>
              <a:blipFill>
                <a:blip r:embed="rId2"/>
                <a:stretch>
                  <a:fillRect l="-2968" t="-2362" b="-2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E0B7288-8CC0-476A-983D-BCEC8492264E}"/>
              </a:ext>
            </a:extLst>
          </p:cNvPr>
          <p:cNvSpPr txBox="1"/>
          <p:nvPr/>
        </p:nvSpPr>
        <p:spPr>
          <a:xfrm>
            <a:off x="-60925" y="6488668"/>
            <a:ext cx="608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[</a:t>
            </a:r>
            <a:r>
              <a:rPr lang="en-US" dirty="0" err="1">
                <a:latin typeface="Century Schoolbook" panose="02040604050505020304" pitchFamily="18" charset="0"/>
              </a:rPr>
              <a:t>Gatys</a:t>
            </a:r>
            <a:r>
              <a:rPr lang="en-US" dirty="0">
                <a:latin typeface="Century Schoolbook" panose="02040604050505020304" pitchFamily="18" charset="0"/>
              </a:rPr>
              <a:t> et al., 2015. A neural algorithm of artistic style]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7B155F-E440-454D-A38C-C9450215AB8C}"/>
                  </a:ext>
                </a:extLst>
              </p14:cNvPr>
              <p14:cNvContentPartPr/>
              <p14:nvPr/>
            </p14:nvContentPartPr>
            <p14:xfrm>
              <a:off x="355680" y="469800"/>
              <a:ext cx="11570040" cy="5874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7B155F-E440-454D-A38C-C9450215AB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320" y="460440"/>
                <a:ext cx="11588760" cy="589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83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719B-5357-4849-9EA0-4EA6E4DA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2B8E2-8524-4DD0-8EDA-817D8C913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974" y="1825625"/>
            <a:ext cx="8022052" cy="4351338"/>
          </a:xfrm>
        </p:spPr>
      </p:pic>
    </p:spTree>
    <p:extLst>
      <p:ext uri="{BB962C8B-B14F-4D97-AF65-F5344CB8AC3E}">
        <p14:creationId xmlns:p14="http://schemas.microsoft.com/office/powerpoint/2010/main" val="178691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Style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67691" y="1156038"/>
                <a:ext cx="8199359" cy="1217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𝑠𝑡𝑦𝑙𝑒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800" i="1">
                                  <a:latin typeface="Cambria Math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91" y="1156038"/>
                <a:ext cx="8199359" cy="1217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667D582-AB63-4187-B429-95BC37B3606C}"/>
              </a:ext>
            </a:extLst>
          </p:cNvPr>
          <p:cNvSpPr txBox="1"/>
          <p:nvPr/>
        </p:nvSpPr>
        <p:spPr>
          <a:xfrm>
            <a:off x="-60925" y="6488668"/>
            <a:ext cx="608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[</a:t>
            </a:r>
            <a:r>
              <a:rPr lang="en-US" dirty="0" err="1">
                <a:latin typeface="Century Schoolbook" panose="02040604050505020304" pitchFamily="18" charset="0"/>
              </a:rPr>
              <a:t>Gatys</a:t>
            </a:r>
            <a:r>
              <a:rPr lang="en-US" dirty="0">
                <a:latin typeface="Century Schoolbook" panose="02040604050505020304" pitchFamily="18" charset="0"/>
              </a:rPr>
              <a:t> et al., 2015. A neural algorithm of artistic style]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E7694B-F679-469A-AEEC-F368C7A8E309}"/>
                  </a:ext>
                </a:extLst>
              </p14:cNvPr>
              <p14:cNvContentPartPr/>
              <p14:nvPr/>
            </p14:nvContentPartPr>
            <p14:xfrm>
              <a:off x="1447920" y="291960"/>
              <a:ext cx="10401480" cy="5747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E7694B-F679-469A-AEEC-F368C7A8E3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8560" y="282600"/>
                <a:ext cx="10420200" cy="57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71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6521</TotalTime>
  <Words>151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Meaning of the “style” of an image</vt:lpstr>
      <vt:lpstr>Intuition about style of an image</vt:lpstr>
      <vt:lpstr>Style matrix</vt:lpstr>
      <vt:lpstr>PowerPoint Presentation</vt:lpstr>
      <vt:lpstr>Style cost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Lộc Phạm</cp:lastModifiedBy>
  <cp:revision>275</cp:revision>
  <cp:lastPrinted>2017-10-27T03:42:45Z</cp:lastPrinted>
  <dcterms:created xsi:type="dcterms:W3CDTF">2017-07-10T20:19:53Z</dcterms:created>
  <dcterms:modified xsi:type="dcterms:W3CDTF">2020-12-14T02:50:38Z</dcterms:modified>
</cp:coreProperties>
</file>