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5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20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51:28.5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6473 8378 0,'-17'0'15,"34"0"1,36 0-1,18 0-15,70 18 16,-53-36-16,89 18 16,-89-17-16,71-1 15,-89 18-15,36 0 16,-71 0-16,18 0 16,-35 0-16,-1 0 15,-34 18-15,17-36 16,-18 18-16,-17-17 15</inkml:trace>
  <inkml:trace contextRef="#ctx0" brushRef="#br0" timeOffset="217.4148">7303 8167 0,'0'0'16,"17"0"-16,1 0 0,17 0 15,0 17 1,1 1-16,-1-18 0,-17 18 15,17-1-15,18 36 16,-53-35-16,17 17 16,-17-17-16,0 35 15,-17-36-15,-1 19 16,0-19-16,1 19 0,-1-1 16,-17 18-16</inkml:trace>
  <inkml:trace contextRef="#ctx0" brushRef="#br0" timeOffset="723.0771">9102 10672 0,'-18'35'16,"36"-18"-16,-18 72 15,0-54-15,17 18 16,1-18-16,17 53 16,-35-52-16,36 17 15,-36-36-15,17 18 16,-17-17-16,18-18 0,-18 18 16,0-36-1</inkml:trace>
  <inkml:trace contextRef="#ctx0" brushRef="#br0" timeOffset="997.5251">8961 11060 0,'0'-18'16,"0"0"-16,17 1 16,18-54-1,1 36-15,-19-18 0,19 18 16,-19-18-16,19-18 15,-19 36-15,19 0 16,-36 17-16,17 36 16,1-1-16,-18 1 15,17 0-15,1 17 0,0 0 16,-1-17-16,19-1 16,-19 1-16,1 0 0,17-18 15,0 0-15,-17 0 16,-18-18-16</inkml:trace>
  <inkml:trace contextRef="#ctx0" brushRef="#br0" timeOffset="1808.5326">9119 5239 0,'0'17'16,"0"19"-16,-17 34 15,17-34-15,0-1 16,0 18-16,0 17 15,0-34-15,35-1 16,-17-18-16,-18 1 16,17-18-16,1 0 0,0-18 15</inkml:trace>
  <inkml:trace contextRef="#ctx0" brushRef="#br0" timeOffset="2068.9993">8978 5256 0,'0'-17'16,"18"17"0,-1-18-1,1 18-15,17-18 0,1-17 16,-19 0-16,19 0 16,-19 17-16,-17 0 15,18 18-15,-18-17 16,18 17-16,-18 17 0,35 36 15,-18-17 1,19 16-16,-19-16 0,54 34 16,-36-17-16,0-35 15,18 17-15,-17 0 0,17-17 16</inkml:trace>
  <inkml:trace contextRef="#ctx0" brushRef="#br0" timeOffset="2596.9265">10142 8308 0,'0'0'15,"-17"0"-15,34 0 16,54 18-1,-18-18-15,17 0 16,1 17-16,17-17 0,71-17 16,-53 17-16,-18-18 15,71-17-15,-89 17 16,18 0 0,-52 1-16,-36-1 15</inkml:trace>
  <inkml:trace contextRef="#ctx0" brushRef="#br0" timeOffset="2802.9377">10954 8132 0,'17'0'15,"19"0"-15,-1 0 16,0 17-16,1-17 0,16 0 16,54 35-16,-70-17 15,-1 0-15,-18 35 16,-17-18-16,0 0 15,-17 0-15,-1 1 0,-52 34 16,34-34-16,19-19 16,-1 19-16,0-1 0,1-18 15</inkml:trace>
  <inkml:trace contextRef="#ctx0" brushRef="#br0" timeOffset="3394.1824">12876 10619 0,'0'0'0,"0"17"32,0 54-32,0-18 15,18 53 1,-18-54-16,18 54 16,-18-53-16,17 18 15,1-36-15,-18 18 16,18-53-16,-18 18 15</inkml:trace>
  <inkml:trace contextRef="#ctx0" brushRef="#br0" timeOffset="3649.7162">12700 11113 0,'0'0'15,"-18"0"-15,18-18 0,18 0 0,0 1 16,35-54-1,-36 36-15,18-18 0,1 18 16,-19-18-16,1 17 0,0-17 16,-1 18-16,1-18 15,0 53-15,-18-17 0,0 34 32,17 1-17,1-18-15,17 18 16,-17-18-16,52 0 15,-34-18-15,-1 0 0,0 1 16</inkml:trace>
  <inkml:trace contextRef="#ctx0" brushRef="#br0" timeOffset="4026.8818">13829 8590 0,'0'0'16,"0"-17"-16,18 17 0,34-18 15,-16 0-15,70 1 16,-54 17-16,19 0 16,0 0-16,17 0 0,71-18 15,-89 18 1,71-18-16,-106 1 15,36-1-15,-53 0 16</inkml:trace>
  <inkml:trace contextRef="#ctx0" brushRef="#br0" timeOffset="4215.8985">14676 8308 0,'17'35'15,"18"-17"-15,1-1 16,52 1-1,-35 0-15,35-1 16,-53 1-16,-17-18 0,-18 35 16,0-17-16,-18 17 0,-17-17 15,-35 52-15,-1-34 16,36-19-16,-1-17 16,19-17-16</inkml:trace>
  <inkml:trace contextRef="#ctx0" brushRef="#br0" timeOffset="4676.8585">12859 5080 0,'0'0'15,"-18"35"-15,18 18 0,0-18 0,0 18 16,18 53-1,-1-70-15,1 52 16,0-53-16,-1-17 0,1 17 16,0-17-16</inkml:trace>
  <inkml:trace contextRef="#ctx0" brushRef="#br0" timeOffset="4952.2668">12771 5186 0,'52'-18'16,"-34"1"-1,17-1-15,-17 0 16,0-17-16,-1 17 16,-17 1-16,18-1 0,-18-17 15,18 35 1,-1 35-1,19 18 1,-1-35-16,18 52 16,-18-52-16,36 17 15,-36-17 1,18-1-16,-18 1 16</inkml:trace>
  <inkml:trace contextRef="#ctx0" brushRef="#br0" timeOffset="5539.6764">16757 10601 0,'18'35'16,"-18"36"0,17 35-16,-17-53 15,18-1-15,-18 1 0,35 36 16,-35-36-1,18-36-15,-18 18 0,0 1 16,0-19-16,0-34 16</inkml:trace>
  <inkml:trace contextRef="#ctx0" brushRef="#br0" timeOffset="5818.4583">16492 10936 0,'0'0'15,"18"0"1,35-53-16,-18 18 16,18 0-16,-18-1 0,-17-17 15,17 18-15,1-71 16,-19 53-16,-17-35 16,0 35-16,0 36 15,0-19-15,0 72 31,36 17-15,-19-18-16,18 0 16,-17-35-16,35 18 15,-35-18-15,35-53 16</inkml:trace>
  <inkml:trace contextRef="#ctx0" brushRef="#br0" timeOffset="6117.193">17357 8502 0,'0'0'16,"70"35"-16,-17-17 0,0-18 15,106 0-15,-71-18 16,106-35-16,-123 36 16,-1-1-16,18 0 15,-52 18-15,-36-17 16</inkml:trace>
  <inkml:trace contextRef="#ctx0" brushRef="#br0" timeOffset="6317.2241">18098 8273 0,'0'0'16,"88"-18"-16,-53 18 16,0 18-16,18-18 0,35 35 15,-52-17-15,-1-1 16,-17 1-16,-1 17 0,-17-17 15,0 17-15,-17 0 16,-1-17-16,-17 17 0,-18 1 16,-35-36-1,52 0-15,1-36 0,0 19 16</inkml:trace>
  <inkml:trace contextRef="#ctx0" brushRef="#br0" timeOffset="6729.5988">16722 5327 0,'-18'88'16,"36"-176"-16,-36 211 0,18-87 0,0 17 15,18 0 1,-1-18-16,1-18 0,0 1 16,-1 0-1</inkml:trace>
  <inkml:trace contextRef="#ctx0" brushRef="#br0" timeOffset="6963.7346">16563 5133 0,'0'0'0,"35"-35"0,-17 35 15,-1-18-15,19-35 16,-19 35-16,19-17 15,-19 18-15,1 17 0,0-18 16,-1 36 0,1 34-1,0-16-15,17 17 0,-18-18 16,54 53 0,-36-53-16,18 1 0</inkml:trace>
  <inkml:trace contextRef="#ctx0" brushRef="#br0" timeOffset="7591.8664">23230 8484 0,'0'0'0,"18"0"15,17 18 1,1 0-16,87-18 16,-35-18-16,0 0 15,1 1-15,87-1 16,-105 0-16,34 1 16,-69-1-16</inkml:trace>
  <inkml:trace contextRef="#ctx0" brushRef="#br0" timeOffset="7779.8675">23936 8308 0,'18'0'16,"-36"0"-16,53 0 0,36 0 15,-36 0 1,18 18-16,-18-1 0,1 1 16,34 52-16,-52-34 15,-1 17-15,-34-18 16,-36 35-1,0-34-15,18-1 0,-18 0 16,35-17-16,-17 0 0</inkml:trace>
  <inkml:trace contextRef="#ctx0" brushRef="#br0" timeOffset="8228.0577">26511 10601 0,'0'18'15,"0"-1"-15,0 19 0,18-1 0,17 53 16,0-35-16,18 35 16,-35-35-1,0 0-15,-1-18 0,19 18 16,-36-18-16,0-17 16,-18 0-1,0-18-15</inkml:trace>
  <inkml:trace contextRef="#ctx0" brushRef="#br0" timeOffset="8475.6987">26441 10936 0,'17'-53'16,"-34"106"-16,52-123 0,-17 34 0,17-17 16,-17 18-16,17-18 15,-18 36-15,1-1 16,0 18-16,-18 18 31,17 17-15,1-18-16,0 1 0,-1 17 15,1-17-15,17 17 16,-17-35-16,-1 0 16</inkml:trace>
  <inkml:trace contextRef="#ctx0" brushRef="#br0" timeOffset="9015.7785">26599 5186 0,'0'0'16,"0"35"-16,-17 0 0,17 1 0,17 52 15,1-53-15,0 0 16,17 1-16,-17-1 0,-1 0 16,19 18-16,-19-35 15,1 17 1,-18-17-16,-18-18 15</inkml:trace>
  <inkml:trace contextRef="#ctx0" brushRef="#br0" timeOffset="9293.8686">26370 5309 0,'18'-17'15,"-1"-19"1,19 19-16,-1-19 16,-17 1-16,-1 18 0,19-1 15,-36 0-15,17 1 0,1-1 16,-18 0-16,17 18 0,1 0 16,17 36-1,-17-19 1,35 19-16,-18-1 15,0-18-15,18 19 16,-17-19-16,-19 1 0,1 0 16,0-1-16</inkml:trace>
  <inkml:trace contextRef="#ctx0" brushRef="#br1" timeOffset="53039.7229">27323 4974 0,'0'-17'0,"17"17"0,-34 0 62,17 17-46,0 1-16,0 17 15,-18 18-15,18 70 16,-18-70-16,1 71 16,17-71-16,-18 53 15,18-53-15,0-36 16,0 18-16,0 1 15,0-1-15,-18-35 16,1-18 0</inkml:trace>
  <inkml:trace contextRef="#ctx0" brushRef="#br1" timeOffset="53314.6712">27040 5486 0,'18'88'15,"-36"-176"-15,36 229 0,17-53 16,-17-53-16,35 18 16,-18-35-1,18-1-15,-18-17 16,54-35-16,-37 0 15,37-36-15,-72 36 16,36-35-16,-53 52 16,0 0-16,0 1 15,-35 34 1</inkml:trace>
  <inkml:trace contextRef="#ctx0" brushRef="#br1" timeOffset="54412.9726">24395 8943 0,'17'0'0,"1"18"16,0-18-1,-36 0 17,-35 0-17,18 0-15,-18 17 0,-71-17 16,-17 0 0,53 0-16,0 0 0,0 18 15,-71-18 1,88 0-16,18 0 0,0 0 15,1 0-15,34 0 0,0 0 16,36 0-16,0 0 16</inkml:trace>
  <inkml:trace contextRef="#ctx0" brushRef="#br1" timeOffset="54690.1222">23495 8890 0,'0'0'16,"-35"0"-16,17 0 0,-17 0 15,0 18-15,17-1 16,-17 1-16,17-18 0,0 18 16,1 17-16,17 0 15,0-17-15,17 17 16,54 0-16,-18-17 15,0 0-15,0-1 0,17-17 16,-17 18-16,71-18 16,-89 0-16,18 0 15,-71 0-15</inkml:trace>
  <inkml:trace contextRef="#ctx0" brushRef="#br1" timeOffset="55357.0259">18662 8855 0,'0'0'16,"-18"0"-16,-17 0 15,0 0-15,-18 0 16,-18 0-16,1 0 0,-107 0 15,89 17-15,-18-17 16,18 0-16,-18 0 0,-70 18 16,88 0-16,17-18 15,18 17-15,18-17 0,0 0 16,52 0 0,36-17-1,0-1-15,-18 0 0</inkml:trace>
  <inkml:trace contextRef="#ctx0" brushRef="#br1" timeOffset="55562.3091">17709 8749 0,'0'0'0,"-35"18"0,-71 52 16,53-17-16,1-18 16,-19 18-16,36-35 15,35 17-15,0-17 16,53 17-1,-18-17-15,0-1 0,89 19 16,-71-19-16,17-17 16,-17 0-16,35 18 15,-53-18-15,-17 0 16</inkml:trace>
  <inkml:trace contextRef="#ctx0" brushRef="#br1" timeOffset="56152.8814">17304 5027 0,'0'53'16,"-18"35"0,0-35-16,18 0 0,-17 88 15,17-88-15,-18 53 16,18-88-16,18 34 15,-18-34 1,0-36-16</inkml:trace>
  <inkml:trace contextRef="#ctx0" brushRef="#br1" timeOffset="56362.942">17092 5468 0,'0'0'0,"18"88"15,-1-35-15,1-18 0,35 18 16,-35-35 0,17 0-16,18-1 15,-18-17-15,0 0 0,1-17 0,34-19 16,-52 19-16,-1-1 16,1 0-16,-18 1 0,0-1 15</inkml:trace>
  <inkml:trace contextRef="#ctx0" brushRef="#br1" timeOffset="56981.0849">15046 8961 0,'0'0'15,"18"0"-15,-18-18 16,17 18 0,-34 0-1,-36 0 1,17 0-16,-16 0 15,-1 0-15,-36 0 0,-69 18 16,52-18-16,-71 0 16,89 0-16,0 0 15,-71 0-15,106 0 16,0 17-16,36-17 16,34 0-1</inkml:trace>
  <inkml:trace contextRef="#ctx0" brushRef="#br1" timeOffset="57192.1462">13970 8802 0,'-53'17'16,"106"-34"-16,-141 52 0,70-17 0,-17 35 15,17-18-15,36 18 16,0-18-16,-1-17 15,18-1-15,1 1 0,-1-18 16,53 18 0,-17-18-16,-36 0 15,-17 0-15,-1 0 0</inkml:trace>
  <inkml:trace contextRef="#ctx0" brushRef="#br1" timeOffset="57775.4435">13547 4974 0,'-18'18'16,"0"52"-1,18-17-15,0 0 0,-17 18 16,17 52-16,0-70 16,0 0-16,0 0 15,0-18-15,0 36 16,0-54-16,0 19 15,-18-36-15,0-18 16</inkml:trace>
  <inkml:trace contextRef="#ctx0" brushRef="#br1" timeOffset="57965.4495">13282 5574 0,'35'70'16,"-70"-140"-16,88 176 0,-18-89 15,53 19 1,-52-36-16,17 0 0,0-18 16,-18 18-16,0-18 0,36-35 15,-54 36-15,19-1 16,-36 1-16,-18 17 16,-17 0-16</inkml:trace>
  <inkml:trace contextRef="#ctx0" brushRef="#br1" timeOffset="58486.3334">11307 8749 0,'-36'0'16,"19"0"-16,-54 0 15,36 0-15,-18 0 0,0 0 16,0 0-16,-35 18 16,-53-18-16,53 17 15,-71 1-15,88-18 16,1 17-16,-1 1 16,18-18-16,-35 0 0,70 0 15,18-18 1</inkml:trace>
  <inkml:trace contextRef="#ctx0" brushRef="#br1" timeOffset="58715.4442">10319 8625 0,'-53'18'16,"106"-36"-16,-124 54 0,1-19 15,34 1-15,1 0 16,-18 35-16,36-1 15,17-16-15,17-19 16,18 19-16,54 17 16,-36-36-16,52 1 15,-52-18-15,0 0 16,0 0-16,-18 0 0,-17 0 16,0-18-16</inkml:trace>
  <inkml:trace contextRef="#ctx0" brushRef="#br1" timeOffset="59244">9701 5098 0,'-17'105'15,"34"-210"-15,-52 281 0,17-105 16,1 70-16,-1-71 16,18 36-1,0-71-15,0-17 0,18 0 16</inkml:trace>
  <inkml:trace contextRef="#ctx0" brushRef="#br1" timeOffset="59449.5461">9490 5697 0,'35'71'16,"-70"-142"-16,105 160 0,-34-89 15,52 0 1,-53 0-16,18-36 0,0 19 16,35-72-16,-70 54 15,-1 0-15,1 0 16,-18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0:01:40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6914 12383 0,'0'17'15,"36"18"1,-19-17-16,19 17 0,34 18 16,-17-17-16,35 52 15,-35-53-15,35 36 16,-52-54-16,34 36 16,-52-18-1,17 1-15,-52-36 31</inkml:trace>
  <inkml:trace contextRef="#ctx0" brushRef="#br0" timeOffset="197.9561">7408 12471 0,'0'0'0,"-35"35"15,17-17-15,-17 17 16,0 0-16,0 0 0,-18 1 0,17-1 16,-34 36-16,52-54 15,1 18-15,-1-17 16</inkml:trace>
  <inkml:trace contextRef="#ctx0" brushRef="#br0" timeOffset="498.6692">7743 12065 0,'-17'0'16,"34"0"-16,-87 18 15,52-1-15,-52 36 16,34-18-16,19-17 16,-1 17-16,1-17 0,17 0 15,0 17-15,17-17 16,36 17 0,-18-35-16,36 18 15,-36-1-15,36 1 16,-36-18-16,0 0 15</inkml:trace>
  <inkml:trace contextRef="#ctx0" brushRef="#br0" timeOffset="682.6576">7885 12188 0,'0'18'31,"17"35"-16,-17-35-15,0 17 16,18-17-16,0 17 16,-1-17-16,1-18 15,-1 0-15,19 0 0,-19-18 0</inkml:trace>
  <inkml:trace contextRef="#ctx0" brushRef="#br0" timeOffset="933.3241">8079 11994 0,'17'0'16,"-34"0"-16,52 0 0,0 18 15,-17 0-15,-1-1 0,54 19 16,-53-1-16,35 0 16,-18 0-16,-18 1 15,1-19-15,-18 36 16,-18-35-16,-17 17 15,18-17-15,-1 0 16,0-1-16,1-17 0,-19 35 16,19-35-16,-19 18 15,36 0-15</inkml:trace>
  <inkml:trace contextRef="#ctx0" brushRef="#br0" timeOffset="1549.9793">11536 12488 0,'-18'0'16,"36"0"-16,-18 18 15,17-18-15,19 18 16,-1-1-16,0 19 0,18-19 0,0 18 15,53 1 1,-71-1-16,36 0 16,-36-17-16,0 0 15</inkml:trace>
  <inkml:trace contextRef="#ctx0" brushRef="#br0" timeOffset="1722.7341">11924 12488 0,'-35'36'16,"70"-72"-16,-88 89 0,18-17 0,-18 34 15,18-52-15,-1 17 16,1-17-16,0 35 16,17-36-16,36 1 15</inkml:trace>
  <inkml:trace contextRef="#ctx0" brushRef="#br0" timeOffset="1989.2784">12224 12136 0,'35'-36'16,"-70"72"-16,70-89 15,-53 70-15,-17 1 16,17 17-16,-17-17 16,18 17-16,-1 0 0,0 1 15,1 17 1,17-36-16,17 19 0,19-36 16,16 17-16,1 1 15,18-36-15,-18 18 16,-18-17-16</inkml:trace>
  <inkml:trace contextRef="#ctx0" brushRef="#br0" timeOffset="2294.5288">12400 12206 0,'0'0'0,"0"-18"0,18 1 16,35 17-1,-36 0-15,36 0 16,-35 0-16,0 35 15,-1-17-15,-17 17 16,0-17-16,-17 17 16,17-17-16,-18-1 15,0-17 1,36 0 0,0 18-1,-1-18-15,18 18 16,-17-18-16,0 17 15,-1-17-15,1 0 16,0 18-16,-1-18 16,1 0-16,0-18 15</inkml:trace>
  <inkml:trace contextRef="#ctx0" brushRef="#br0" timeOffset="2578.2851">12771 12083 0,'17'0'15,"18"0"1,1 0-16,34 0 16,-34 0-16,17 17 15,17 1-15,-35 0 16,18 17-16,-35-18 15,-18 36 1,0-35-16,-35 53 16,-1-54-16,19 19 15,-19-19-15,19 1 0,-18 17 16,17-17-16,18-1 16</inkml:trace>
  <inkml:trace contextRef="#ctx0" brushRef="#br0" timeOffset="3046.0251">16104 12383 0,'36'-18'0,"-72"36"0,89-36 16,-17 36-16,-19-18 0,36 17 15,18 36-15,-18-18 16,17 18-1,-17-35-15,-35 0 16,17 17-16,-17-18 0,-1 1 16,-17 0-16,0-36 15</inkml:trace>
  <inkml:trace contextRef="#ctx0" brushRef="#br0" timeOffset="3194.9226">16598 12312 0,'0'0'15,"-35"18"-15,0 17 0,-1 18 16,1-18-16,0 18 0,0 0 16,-18 17-16,35-34 15,0-1-15,18-17 16,18-18-16</inkml:trace>
  <inkml:trace contextRef="#ctx0" brushRef="#br0" timeOffset="3440.0731">16863 11942 0,'0'0'0,"-18"17"15,1 1 1,-19-1-16,19 19 0,-36 17 15,53-18-15,-18-17 0,18 17 16,18-18-16,-1 1 16,1-18-16,17 18 0,1-18 15,34 17-15,-35-34 16,1 17-16</inkml:trace>
  <inkml:trace contextRef="#ctx0" brushRef="#br0" timeOffset="3780.8783">17039 11942 0,'0'0'15,"18"0"-15,-1-18 0,19 18 16,-19 18 0,36-1-16,-35-17 15,0 18-15,-18-1 16,0 19-16,0-19 15,0 19 1,0-19 0,17 1-16,1 0 15,-1-1-15,1-17 16,0 18-16,-18-1 16,0 1-1,-36 0 1,19-18-16,-18 17 15,17-17-15,0 18 16,18-36 0</inkml:trace>
  <inkml:trace contextRef="#ctx0" brushRef="#br0" timeOffset="4041.5364">17410 11853 0,'35'18'16,"-70"-36"-16,105 36 0,-35 0 0,1-1 15,-1 1-15,53 17 16,-53-17-16,18 35 16,-35-18-16,-18-17 15,0 17-15,-18 0 16,-17-17-16,-18 17 15,18-17-15,-36-1 16,36 1-16,-35 0 16,52-18-16,0 0 15</inkml:trace>
  <inkml:trace contextRef="#ctx0" brushRef="#br0" timeOffset="4402.9306">20761 12471 0,'53'0'16,"-106"0"-16,124-18 0,-19 18 16</inkml:trace>
  <inkml:trace contextRef="#ctx0" brushRef="#br0" timeOffset="4536.2851">21590 12418 0,'35'0'16,"-70"0"-16,88 0 0,-35 0 0</inkml:trace>
  <inkml:trace contextRef="#ctx0" brushRef="#br0" timeOffset="4664.1253">22313 12506 0,'0'0'16,"18"0"-16,-1 0 0</inkml:trace>
  <inkml:trace contextRef="#ctx0" brushRef="#br0" timeOffset="4774.92">22684 12577 0,'17'0'16,"-34"0"-16</inkml:trace>
  <inkml:trace contextRef="#ctx0" brushRef="#br0" timeOffset="5242.57">27958 12435 0,'17'18'16,"71"35"-1,-17 0 1,0-18-16,87 53 16,-87-35-16,52 18 15,-70-54-15,-17 1 16,-1 0-16,-35-1 0</inkml:trace>
  <inkml:trace contextRef="#ctx0" brushRef="#br0" timeOffset="5416.0796">28469 12524 0,'0'35'15,"-53"18"1,0-18-16,0 18 0,-52 35 15,52-53-15,0 1 16,-18 17-16,36-18 16,0-17-16</inkml:trace>
  <inkml:trace contextRef="#ctx0" brushRef="#br0" timeOffset="6087.6511">29104 12047 0,'-17'0'31,"-36"36"-15,35-19-1,-17 1-15,-1 35 16,19-18-16,-1 36 16,18-54-16,0 19 0,35-19 15,18 19-15,-17-19 16,34 1-16,-35-18 16,1 0-16,-19 0 15</inkml:trace>
  <inkml:trace contextRef="#ctx0" brushRef="#br0" timeOffset="6337.8162">29263 12083 0,'0'0'15,"35"0"-15,36 17 16,-18-17-16,0 0 16,0 0-16,-1 0 0,-16 0 15,-1 0-15,0-17 0,-17 17 16,-36 0 0,-52-18-16</inkml:trace>
  <inkml:trace contextRef="#ctx0" brushRef="#br0" timeOffset="6505.5766">29545 12136 0,'0'52'16,"0"-104"-16,0 122 0,0-52 16,0 17-16,0-17 0,0 17 15,0-17-15,18 35 0,-18-36 16,17 18-16,1-17 15</inkml:trace>
  <inkml:trace contextRef="#ctx0" brushRef="#br0" timeOffset="6683.0487">29722 12259 0,'0'0'0,"17"35"15,1-17-15,-1-18 0,36 35 16,-35-35-16,35 18 16,-35-18-1</inkml:trace>
  <inkml:trace contextRef="#ctx0" brushRef="#br0" timeOffset="6794.3446">29898 12330 0,'-18'-18'15,"54"53"-15,-89-70 0,88 53 0,-88-36 0,35 18 16,-17 18-16,17 17 15,1-17-15,17-1 16,-18 1-16,18-1 0,0 1 16,18-18-16,-1 0 15</inkml:trace>
  <inkml:trace contextRef="#ctx0" brushRef="#br0" timeOffset="7050.526">29986 12047 0,'18'18'0,"-1"0"15,36 17 1,-17-17-16,52 17 16,-35-35-16,-18 17 15,18 1-15,-18 0 0,-17-1 16,-18 1-16,-35 17 15,-1-17-15,-52 35 16,35-35-16,18-1 16,0 18-16,-1-17 0,-17 0 15</inkml:trace>
  <inkml:trace contextRef="#ctx0" brushRef="#br0" timeOffset="11744.2814">3986 9931 0,'-17'-18'16,"17"0"-16,-36 1 15,19-1-15,-36 18 16,18 0-16,-54 53 15,54-18-15,-35 71 16,52-35-16,18 52 16,18-70-1,35 35-15,-18-70 16,71 0-16,-53-18 16,70-53-16,-70 17 15,0-52 1,-35 35-16,-1 18 15,-17 0-15,-17-1 0,-19-16 16,19 34-16,-19 0 16,19 36-16,17 52 15,0-34-15,53 52 16,-18-53-16,35 36 16,-34-54-16,34 19 15,-52-19-15,0 1 16</inkml:trace>
  <inkml:trace contextRef="#ctx0" brushRef="#br0" timeOffset="11999.4594">4480 9507 0,'0'0'0,"-17"0"0,-19 0 16,1 18-16,-18 53 16,36-36-16,-19 53 15,19-53-15,34 18 16,1-17 0,35-1-16,-18-18 15,36-17-15,-54 0 16,36 0-1,-35 0-15</inkml:trace>
  <inkml:trace contextRef="#ctx0" brushRef="#br0" timeOffset="12263.1611">4692 9701 0,'0'0'15,"0"-35"-15,0 17 0,-18 18 16,1 0-1,17 18-15,-18 0 16,18 17-16,-18 0 0,18 36 16,18-36-16,17 0 15,-17-17-15,35-18 16,-18 0-16,0-35 16,-35 0-16,0-36 15,0 53-15,-17-17 16,-18 17-16,17 1 0,0-1 15,-17 18-15</inkml:trace>
  <inkml:trace contextRef="#ctx0" brushRef="#br0" timeOffset="12505.1384">4833 9507 0,'0'0'15,"18"-17"-15,-1 17 0,19 0 16,-1 0-16,0 17 16,0 1-16,1 0 0,17 52 15,-18-35-15,-17 18 16,-18-17-16,0-19 16,-18 19-16,0-19 15,-35 1-15,18-18 16,-18 0-1,36 0-15,-1 0 0</inkml:trace>
  <inkml:trace contextRef="#ctx0" brushRef="#br0" timeOffset="13033.5434">7179 10795 0,'0'-18'15,"0"36"-15,0-18 16,0 18-16,18 70 16,-1-18-16,-17 72 15,18-72-15,0 71 16,-18-88-16,35 18 15,-17-54-15,-1-17 16,-17-35 0</inkml:trace>
  <inkml:trace contextRef="#ctx0" brushRef="#br0" timeOffset="13303.1112">7038 11007 0,'18'0'16,"-36"0"-16,71 0 0,-18 0 0,36-36 16,-36 19-16,36-19 15,-54 1-15,18 0 16,-35 17-16,0 1 16,0 34-1,0 19 1,18 16-1,0-34-15,-1 35 16,1-35-16,0-1 0,35-17 16,-36 0-16,18-17 15</inkml:trace>
  <inkml:trace contextRef="#ctx0" brushRef="#br0" timeOffset="14456.9877">7161 9807 0,'0'0'0,"0"-17"0,0-1 15,0-17-15,-17 17 16,-36-17 0,18 35-16,-18 0 0,-36 35 15,37 0-15,-37 36 16,72-36-16,-1 0 15,0 1-15,18 17 16,18-18-16,0 0 0,17-17 16,53 17-16,-53-35 15,71 0-15,-70-18 16,16-17 0,-34 0-16,-18 17 15,0-17-15,0 0 0,0 17 0,-18-35 16,1 53-1,34 18 1,-17 17-16,53 53 16,-17-52-16,17-1 0,-18 0 15,53 36-15,-70-54 16,35 19-16</inkml:trace>
  <inkml:trace contextRef="#ctx0" brushRef="#br0" timeOffset="14774.3301">7585 9384 0,'0'0'15,"-18"0"-15,-35 53 16,-17 17 0,34-34-16,19-1 15,-1 0-15,0-17 0,18 35 16,0-36-16,36 1 16,-19 0-16,19-18 15,17 17 1,-18 1-16,-18 0 0,36-1 15,-35 1 1,-18 0-16,18-18 16</inkml:trace>
  <inkml:trace contextRef="#ctx0" brushRef="#br0" timeOffset="14980.378">7726 9543 0,'0'17'31,"0"19"-15,0-19-16,0 18 0,0 18 15,0-17-15,35-1 16,-35-17-16,35-1 16,-17-17-16,0-17 15,-18-1-15</inkml:trace>
  <inkml:trace contextRef="#ctx0" brushRef="#br0" timeOffset="15219.9779">7849 9454 0,'18'18'16,"17"17"-1,1-17-15,-19-18 0,18 18 16,-17-1-16,17-17 15,-17 18-15,0-18 0,17 35 16,-35-17-16,0 17 16,-18-17-16,-17 35 15,17-36-15,1 1 16,-1-18-16,18 18 16,0-36-1</inkml:trace>
  <inkml:trace contextRef="#ctx0" brushRef="#br0" timeOffset="16286.5092">7708 9225 0,'0'-17'0,"18"17"15,-18-18 1,-18 18 0,-35 0-1,0 0-15,0 0 16,1 0-16,-19 0 0,-88 18 15,71-18-15,-124 17 16,107 1-16,-89-1 16,105-17-16,19 18 15,-1 0-15,36-1 0,-36 1 16,54-18-16,-1 35 16,0-17-1,1 0 1,-1-1-16,1 1 15,17-1-15,-36 1 16,36 0-16,-17-18 0,17 17 16,-18 19-1,18-19-15,0 36 16,18-18-16,17 54 16,-35-36-16,35 70 15,-17-52-15,-1 52 16,-17-52-16,0-18 15,18 17-15,-18-35 0,18 54 16,-1-72-16,19 36 16,-19-53-16,36 18 15,0-18-15,53-18 16,-35 18-16,105-17 16,-70 17-16,88 0 15,-88 0 1,123 17-16,-141-17 15,106 0-15,-106 0 16,-17 0-16,17-17 0,-35 17 16,53-18-1,-71 0-15,36 18 16,-36-17-16,-17 17 16,-1 0-16,1 0 0,17-18 15,-35 0-15,18 1 16,-18-1-16,0-35 15,-18 35-15,0-17 16,18 0-16,-17-18 0,-18-106 16,35 71-16,-36-88 15,19 70-15,-1-88 16,0 106-16,-17-53 16,17 105-1,-52-17-15,35 53 16,-18-17-16,0 17 0,0 0 15,-35 0-15,35 0 16,-18 17-16,36 1 16,0-18-16</inkml:trace>
  <inkml:trace contextRef="#ctx0" brushRef="#br0" timeOffset="17178.0949">5292 10072 0,'0'-18'16,"17"18"-1,19-17 1,34 17-16,-35 0 15,18 0-15,18 17 16,-36-17-16,18 0 0,-35 0 16,35 18-1,-36-18-15,1 0 0</inkml:trace>
  <inkml:trace contextRef="#ctx0" brushRef="#br0" timeOffset="17388.1136">5680 9860 0,'0'0'0,"17"0"16,54 0 0,-36 18-16,36 17 15,-54-17-15,19 17 16,-19-17-16,-34 35 16,-19-36-16,-34 54 15,17-36-15,0 0 16,-35 18-16,53-35 15,17 17-15,18 0 16</inkml:trace>
  <inkml:trace contextRef="#ctx0" brushRef="#br0" timeOffset="18518.9266">8643 9913 0,'0'0'0,"-18"0"16,36 0-1,17 0 1,18 18-16,53-1 16,-18 1-16,0 0 0,36-18 15,123-18 1,-124 18-16,124-18 16,-158 1-16,-1 17 0,0 17 15,18 1-15,-71-18 16,-17 18-16,-18-1 15,-18-17 1,0 0-16</inkml:trace>
  <inkml:trace contextRef="#ctx0" brushRef="#br0" timeOffset="18740.0156">10054 9754 0,'0'0'15,"71"53"-15,-36-35 0,53 35 16,-53-36-16,71 19 16,-70-19-16,-1 1 15,-35 0-15,18-1 16,-36-17-16,0 18 0,1 0 16,-72 34-16,36-34 15,-17 17-15,35-35 16,-1 18-16</inkml:trace>
  <inkml:trace contextRef="#ctx0" brushRef="#br0" timeOffset="19441.048">10830 9260 0,'0'18'0,"0"17"15,36 89-15,-19-54 16,1 19-16,17 122 15,-35-105-15,18-18 0,-1 0 16,19 54 0,-19-90-16,-17-16 0,18-19 15,17-17 1,-17-17-16,0-36 0</inkml:trace>
  <inkml:trace contextRef="#ctx0" brushRef="#br0" timeOffset="19868.1969">10830 9243 0,'53'17'16,"0"-17"-16,0 0 16,18 0-16,34 0 0,1 0 15,141-35-15,-123 18 16,-1-1-16,1 0 0,105 36 15,-141 0-15,36 34 16,-89-16-16,0 52 16,-35-53-1,0 71-15,-17-35 16,-1 105-16,0-88 16,18 124-1,0-106-15,36 88 16,-1-106-16,0 35 15,-17-70-15,-1 18 16,-17-54-16,-17 19 16,-19-19-16,1-17 0,-18 0 15,-88 18-15,53-18 16,-106-18-16,88 18 0,-123-17 16,123-1-1,-123 18-15,140 0 16,-34-18-16</inkml:trace>
  <inkml:trace contextRef="#ctx0" brushRef="#br0" timeOffset="20375.5461">11448 9984 0,'-18'-18'15,"36"36"-15,-54-36 0,19 0 16,-19 36 0,19-18-16,-1 35 15,1-17-15,-1 17 0,-17 18 16,35-18-16,-18 1 0,36 17 16,-18-36-16,35 1 15,-17-1-15,17-17 0,18-17 16,-18-1-1,0 1-15,-17-19 16,0 1-16,-18 0 0,0-18 16,0 18-16,-18 17 15,0 36-15,18 34 16,0-16 0,18-1-16,0 18 0,-1-18 15,18 0-15,-17-17 0,0 17 16,17-17-16,0 0 15</inkml:trace>
  <inkml:trace contextRef="#ctx0" brushRef="#br0" timeOffset="20892.4211">11659 10848 0,'0'0'15,"-17"88"-15,17-35 16,0 18-16,0 105 16,0-105-16,0 105 15,0-123-15,17 17 0,-17-34 16,18 34-1,-18-52-15,18-18 0,-18-18 16</inkml:trace>
  <inkml:trace contextRef="#ctx0" brushRef="#br0" timeOffset="21169.5789">11448 11024 0,'0'0'16,"0"-35"-16,0 17 0,0-17 16,35-18-16,0 18 15,-17 17-15,35-17 16,-36 17-16,19 18 16,-19-17-16,1 17 15,17 0 1,1 35-16,-19-17 15,1 35-15,-1-36 16,1 18-16,0 1 0,-1-1 16,1-17-16</inkml:trace>
  <inkml:trace contextRef="#ctx0" brushRef="#br0" timeOffset="21563.3048">11077 10283 0,'0'0'0,"0"18"15,0 17 1,0 1-16,18 70 16,0-71-16,17 53 15,-18-35-15,1-18 16,17-17-16</inkml:trace>
  <inkml:trace contextRef="#ctx0" brushRef="#br0" timeOffset="23689.773">11695 9454 0,'-18'0'31,"0"0"-15,18 18-16,-53 17 16,36-17-16,-19 0 15,19 17-15,-1-17 0,1-1 16,34 18-1,1-35-15,17 36 16,0-36-16,18 35 16,-35-35-16,0 18 15,-1-1 1,-17 1-16</inkml:trace>
  <inkml:trace contextRef="#ctx0" brushRef="#br0" timeOffset="24467.2137">11800 9578 0,'18'0'31,"0"0"-31,-1 0 15,1 0-15,0 0 16,-1 0-16,-34 0 47,-1 0-31</inkml:trace>
  <inkml:trace contextRef="#ctx0" brushRef="#br0" timeOffset="24733.2866">11800 9578 0,'36'0'0,"-72"0"0,89 0 47,-17 0-31,-19 18-16,19-18 16,-19 17-1,18 1-15,-35-1 16,0 19-16,-17-1 15,17-17-15,-18-1 0,-17 1 16,0 0-16,17-1 16,0-17-1,36 0 1,17-17 0,1 17-16,16 0 15,-34 0-15,0 0 16,-1 0-16</inkml:trace>
  <inkml:trace contextRef="#ctx0" brushRef="#br0" timeOffset="25006.6072">11994 9543 0,'0'-18'0,"18"36"16,17-1-1,-17-17-15,17 36 16,-17-19 0,17 36-16,-17-18 15,-18-17-15,0 0 0,0 35 16,-18-18 0,-17-35-1,0 18 1,17-18-16,0 17 15,1 1-15</inkml:trace>
  <inkml:trace contextRef="#ctx0" brushRef="#br0" timeOffset="25646.5655">12823 10089 0,'0'0'16,"18"0"-16,70 0 16,-17 0-16,123 0 15,-71 0-15,18 0 0,18 18 16,194-18 0,-177 0-16,1 0 0,140 0 15,-211 18-15,53-18 16,-106 17-16,-18-17 15,-35 18-15,-35-18 16</inkml:trace>
  <inkml:trace contextRef="#ctx0" brushRef="#br0" timeOffset="25835.0659">14693 10001 0,'0'-53'16,"0"106"-16,0-123 0,35 70 0,36-18 15,-18 18-15,18 0 16,87 53-1,-70 0 1,-52-18-16,-54 18 16,-17-18-16,-36 18 15,18-35 1,-35 17-16,53-35 16,0 18-16</inkml:trace>
  <inkml:trace contextRef="#ctx0" brushRef="#br0" timeOffset="26385.5127">15469 9349 0,'0'53'16,"0"17"-16,36 89 15,-19-71-15,1 18 16,-18 17-16,18-17 16,-1 123-16,-17-140 15,35 34-15,-17-70 16,0-18-16,-1-17 15,36-71 1</inkml:trace>
  <inkml:trace contextRef="#ctx0" brushRef="#br0" timeOffset="26788.6454">15610 9349 0,'142'-36'16,"-284"72"-16,389-72 0,-35 19 16,-88-1-16,-1 18 15,-17 0-15,17 0 0,-17 0 16,-18 18-16,1-1 0,-19 1 16,1 0-16,-18 17 0,-1 0 15,1 53-15,-35-35 16,0 71-16,-18-36 15,0 88 1,0-70-16,-18 71 16,18-89-16,0 88 15,0-105-15,0-1 16,-18-17-16,18-18 0,-53 18 16,1-35-16,-72 0 15,36-18-15,-18-18 16,0 0-16,-17 1 0,-107-1 15,125 0-15,-89 36 16,123 0-16,18-1 16,35 19-1</inkml:trace>
  <inkml:trace contextRef="#ctx0" brushRef="#br0" timeOffset="27047.65">16298 11148 0,'0'0'16,"18"-18"-16,-18 36 15,18 35-15,-1 0 16,-17 70-16,0-35 15,0-17-15,-17-1 0,17 36 16,0-53-16,0-18 16,17-17-1</inkml:trace>
  <inkml:trace contextRef="#ctx0" brushRef="#br0" timeOffset="27289.4407">16122 11254 0,'0'0'16,"35"-18"-16,1 0 0,34-17 15,-17 17-15,-18 1 16,36-1 0,-36 18-16,0 0 15,-35 18-15,0 17 16,0 0-16,0-17 0,0 0 0,0-1 15,0 19-15,0-54 32</inkml:trace>
  <inkml:trace contextRef="#ctx0" brushRef="#br0" timeOffset="27854.4424">16104 9913 0,'0'-18'0,"-17"18"15,-1 0-15,0 0 16,-17 36-1,17-1 1,18 0-16,-17 1 0,17 52 16,0-53-16,17 0 15,1-17-15,17 0 16,-17-18-16,17 0 0,-17 0 0,17-36 16,-35 19-1,18-19-15,-18-17 16,0 18-16,-18-18 15,18 36-15,0 34 32,18 19-17,0-1-15,-1-18 0,-17 19 16,35-1-16,-35-17 16,18-1-16</inkml:trace>
  <inkml:trace contextRef="#ctx0" brushRef="#br0" timeOffset="28104.1074">16298 9454 0,'-17'18'31,"-1"35"-15,18-35-16,0 17 0,0 0 15,0 18-15,0-18 16,35 1-16,-17-19 16,17 19-1,-17-36-15,0 0 0</inkml:trace>
  <inkml:trace contextRef="#ctx0" brushRef="#br0" timeOffset="28421.9518">16475 9560 0,'0'-17'16,"0"34"-16,17-52 16,1 17-16,0 18 15,17 0-15,-17 0 16,-18 18-16,0 17 15,0-17-15,0 0 0,0-1 16,0 1-16,-18-1 0,0 1 16,18 0-1,18-1-15,0 1 16,-1 0-16,18-1 0,-17-17 16,35 18-16,-35 0 15,-1-18-15,-34 0 16,-19 0-1,19 0-15,-54 17 16,54-17-16,-36 0 16</inkml:trace>
  <inkml:trace contextRef="#ctx0" brushRef="#br0" timeOffset="28755.3953">16686 9525 0,'18'0'15,"17"18"1,1-1-1,17 1-15,-18 0 16,0-1-16,0 36 16,-17-53-16,0 35 15,-1-17-15,-34-18 16,17 18 0,-18-18-16,18 17 0,-18-17 15,18 18 1,18-18-16,-18 18 15,18-18 1</inkml:trace>
  <inkml:trace contextRef="#ctx0" brushRef="#br0" timeOffset="29238.1572">16722 9560 0,'0'-17'0,"0"34"0,-18-34 16,36 17 31,-1 0-32,19 17 1,-1-17-16,18 36 16,17-1-1,-52-18-15,35 19 16,-35-19-16,-1 1 15,-34-18-15,-1 18 16,0-1 0,1-17-16,-1 18 0,0 0 15,-17-1-15,17 1 0,-17 17 16,18-17-16,-19 17 16,36-17-16,0-1 15,0 1-15</inkml:trace>
  <inkml:trace contextRef="#ctx0" brushRef="#br0" timeOffset="29600.6205">16351 9472 0,'-17'0'15,"34"0"-15,-52 0 16,17 0-1,18 18-15,-17-1 16,-19 36-16,19-17 16,-1 16-16,18-16 15,0-1-15,35 36 16,1-54-16,17 36 16,0-35-16,35-18 15</inkml:trace>
  <inkml:trace contextRef="#ctx0" brushRef="#br0" timeOffset="30328.9866">17233 9948 0,'18'18'16,"17"-18"-16,53 18 15,36-18 1,-54 0-16,1 0 0,17 0 16,88 0-1,-105 0-15,17-18 0,36 0 16,-71 18-16,-36 0 16,19-17-16</inkml:trace>
  <inkml:trace contextRef="#ctx0" brushRef="#br0" timeOffset="30531.0228">18203 9825 0,'71'0'15,"-142"0"-15,177 0 0,-18 18 16,-35-1-16,0 1 0,0-1 16,18 19-16,-36-19 15,-17 1-15,-18 17 16,-53 18-1,17-35-15,-69 17 16,52 0-16,0 1 16</inkml:trace>
  <inkml:trace contextRef="#ctx0" brushRef="#br0" timeOffset="30852.2414">20232 9878 0,'35'0'16,"-17"0"-16,35 0 15,-18 0-15,0 0 16</inkml:trace>
  <inkml:trace contextRef="#ctx0" brushRef="#br0" timeOffset="31004.6034">20973 9931 0,'17'0'15,"1"0"1,17-18-1,-17 18-15</inkml:trace>
  <inkml:trace contextRef="#ctx0" brushRef="#br0" timeOffset="31123.9192">21378 10019 0,'0'0'16,"53"18"-16,-17-18 0,-1-18 15,-18 0-15</inkml:trace>
  <inkml:trace contextRef="#ctx0" brushRef="#br0" timeOffset="31263.2868">22084 10089 0,'35'-17'0,"-70"34"0,88-52 16</inkml:trace>
  <inkml:trace contextRef="#ctx0" brushRef="#br0" timeOffset="32098.5078">25471 9913 0,'-36'18'15,"72"-36"-15,-72 53 16,89 1-16,0-36 16,88 35-1,-35-35-15,106 0 16,-106 0-16,70-18 16,-105 1-16,34-1 15,-87 0-15</inkml:trace>
  <inkml:trace contextRef="#ctx0" brushRef="#br0" timeOffset="32253.9211">26317 9754 0,'0'36'15,"0"-72"-15,18 107 0,0-36 0,17 0 16,53 36 0,-53-18-16,1-18 0,-1 18 15,-35 0 1,-18-35-16,-35-1 15,36 1-15</inkml:trace>
  <inkml:trace contextRef="#ctx0" brushRef="#br0" timeOffset="33143.9613">28063 9648 0,'-17'-35'0,"-1"18"16,-17 17-16,-36 0 16,18 35-16,1-18 0,16 36 15,-34 36-15,52-36 16,0 35 0,36-53-16,35 18 15,0-35-15,53-1 16,-53-34-16,0-1 0,-1 0 15,19-52-15,-53 34 16,-18-34-16,0 35 16,-18-1-1,0 19-15,1 17 0,-1 53 16,0-18-16,18 18 16,36 53-1,34-18-15,-34-35 16,17-18-16,-18-17 0,35 17 15,-52-35-15,-18-18 16</inkml:trace>
  <inkml:trace contextRef="#ctx0" brushRef="#br0" timeOffset="33443.2567">28646 8996 0,'0'0'16,"17"-18"-16,-34 36 16,-36 17-16,17 18 15,-34 35 1,35-35-16,-1 0 0,19-18 15,-1 1-15,18-1 0,0 0 16,18-17-16,52 17 16,-35-35-16,36 18 15,-36-18-15,1 0 16,-1 0-16</inkml:trace>
  <inkml:trace contextRef="#ctx0" brushRef="#br0" timeOffset="33648.8033">28787 9102 0,'35'-18'16,"-70"36"-16,88-36 0,17 18 16,-35 0-16,36 18 15,-36-18-15,1 0 16,-1 17-1,-53-17 1,1 0-16</inkml:trace>
  <inkml:trace contextRef="#ctx0" brushRef="#br0" timeOffset="33765.6141">28910 9172 0,'35'-35'0,"-70"70"0,18 36 16,17-36-16,17 18 0,1-18 15,-1 1-15,19-1 0,-19 0 16,19 0-16,-19-17 15,1-18-15,0 0 16</inkml:trace>
  <inkml:trace contextRef="#ctx0" brushRef="#br0" timeOffset="33887.4386">29139 9419 0,'36'18'15,"-72"-36"-15,89 53 0,-17-17 16</inkml:trace>
  <inkml:trace contextRef="#ctx0" brushRef="#br0" timeOffset="34049.8709">29333 9419 0,'0'0'16,"-35"0"-16,18 0 0,-19 18 15,19-1 1,-1 1-16,0-18 16,1 18-16</inkml:trace>
  <inkml:trace contextRef="#ctx0" brushRef="#br0" timeOffset="34729.3398">29457 9084 0,'0'18'15,"18"17"-15,17 18 16,-17-18-16,17-17 16,0 17-16,0-17 0,18 35 15,-17-36 1,-1 1-16,-53-18 31,1 0-15</inkml:trace>
  <inkml:trace contextRef="#ctx0" brushRef="#br0" timeOffset="35100.7817">29669 9331 0,'-18'18'16,"0"-1"0,1 1-16,-36 17 15,35-17-15,-35 17 16,36-35-16,-1 18 16,18-1-1,-18 1-15</inkml:trace>
  <inkml:trace contextRef="#ctx0" brushRef="#br0" timeOffset="35873.8373">29739 8996 0,'-53'-18'15,"106"36"-15,-212-36 16,89 18-16,-89 0 16,71 0-16,0 0 15,0 0-15,-36 0 0,-105 0 16,105 0-16,1 0 15,-1-17-15,19 17 0,-19 0 16,-52 0-16,87 0 16,-34 0-1,70 17-15,-17 18 16,34-17-16,1 0 0,-36 17 16,54-17-16,-54 17 15,54-35-15,-1 35 16,0-17-1,18 17-15,0 0 16,0-17-16,0 17 16,0 1-16,0 17 0,0-18 15,18 18-15,-18 0 0,35 35 16,-35-35-16,0 53 16,0-53-16,0 17 15,0-35-15,18 18 16,-1-35-16,54 17 15,-18-17-15,18-18 16,17 17-16,18 1 0,17 0 16,159 17-1,-141-17-15,194 35 16,-176-18-16,159 18 16,-160-53-16,1 17 15,88-17-15,-141-17 16,17-19-16,-87 1 15,-1 0-15,-35 17 16,0-52-16,-18 34 16,18-69-1,-17 34-15,17 1 0,-18-19 16,0 19-16,-34-71 16,16 88-16,-52-53 15,35 71-15,18-1 0,-18 19 16,-18-1-16,36 18 15</inkml:trace>
  <inkml:trace contextRef="#ctx0" brushRef="#br0" timeOffset="36352.4412">28663 10389 0,'0'0'0,"0"-17"0,0 34 15,-17 54 1,-1 17-16,18 0 15,-35 247 1,17-123-16,18-36 16,0-34-1,18-19 1,-1-70-16,-17 18 16,0-54-16,0 1 0,0-1 15</inkml:trace>
  <inkml:trace contextRef="#ctx0" brushRef="#br0" timeOffset="36690.8249">28258 10918 0,'-18'-52'16,"36"104"-16,-54-122 15,54 17-15,0 18 16,-1 17-16,1-17 16,17 0-16,-17 17 0,17-17 15,0-1-15,-17 1 0,35-35 16,-36 34-16,36-34 16,-35 34-16,17 1 15,-17 17-15,0 18 16,-1 0-16,18 0 0,1 36 15,34 52 1,-34-17-16,17-1 0,-1 1 16,-16-18-16,17-1 0,0-16 15,35-1-15,-53-17 16,-17-18-16</inkml:trace>
  <inkml:trace contextRef="#ctx0" brushRef="#br1" timeOffset="108409.544">3581 11924 0,'0'-18'16,"0"1"-16,0-1 16,0 0 77,0 36 110,-18 17-187,18 1-16,-18 34 16,18-35-16,0 18 0,18 53 15,-18-71 1,18 18-16,17 18 16,-17-36-16,17 0 0,0 1 15,36-36 1,-18-18-1,-36 0-15,1-34 16,-18 16-16,18-34 16,-36 34-1,18 1-15,-18 0 0,18 0 16,-17 35-16,17 17 31,17 36-31,1-18 16,0 1-16,-1-19 0,18 19 15,-17-1-15,35 0 16,-18-17-16,1-1 16,-1 1-16,-17-18 0,-1-18 15,1 1-15,-18-1 0,17-35 16,-17 18 0,-17-53-16,-1 52 15,-17-52 1,17 35-16,1 18 0,-19 17 15,36-17-15,-17 18 16,-1-1-16</inkml:trace>
  <inkml:trace contextRef="#ctx0" brushRef="#br1" timeOffset="108914.435">4410 12383 0,'-18'-18'31,"18"0"-15,-18 18-1,1 0-15,-1 0 16,1 18 0,-1 17-16,18-17 0,-18 35 15,18-36-15,0 19 16,18-36-16,17 17 15,-17-17-15,35-17 16,-36-1-16,1 0 16,-18 1-16,0-1 15,0 0-15,0-17 16,-18 35-16,1 0 16,34 18-1,1 17 1,0-17-16,17-1 15,-17 1 1,-1 0-16,1-18 0,-1 17 16,19-17-16</inkml:trace>
  <inkml:trace contextRef="#ctx0" brushRef="#br1" timeOffset="109636.8626">4745 12400 0,'-18'18'0,"18"-1"16,-17-17-16,17 18 15,-18 0-15,18-1 0,-18 1 16,18 0-16,-17 17 15,17-17-15,-18-18 16</inkml:trace>
  <inkml:trace contextRef="#ctx0" brushRef="#br1" timeOffset="110162.7888">4798 11942 0,'0'0'0,"0"-18"0,0 0 15,0 36 1,17 17-16,-17 0 16,18 18-16,17 71 15,-17-71-15,0 53 16,-1-71-16,-17 35 16,18-52-16,-18 0 15,0-36 1,18-17-1,-1 0-15,1 17 16,-1 0-16,1 18 16,35-17-16,-35 34 15,-1 1-15,19 17 16,-19-17-16,-17 17 16,-17 0-16,-19 1 15,19-19-15,-19-17 16,19 18-16,-19-18 15,19 0-15,-1 0 0,1 0 16,17-18-16,17 18 16,1-17-16,-1 17 0</inkml:trace>
  <inkml:trace contextRef="#ctx0" brushRef="#br1" timeOffset="110505.3597">5345 12365 0,'0'0'16,"-18"0"-16,0 0 16,1 0-1,17 18-15,-18-1 16,18 1-16,-18-1 0,18 1 0,0 0 16,18-1-16,-18 1 15,18-18-15,-1 18 0,1-18 16,0 0-16,-1-18 15,1 0-15,-18-17 16,0 17-16,0 1 16,0-1-1,18 36 1,-18-1 0,17 1-16,1 35 15,-1-35-15,1-1 0,0-17 16,-1 18-16,-17 0 15</inkml:trace>
  <inkml:trace contextRef="#ctx0" brushRef="#br1" timeOffset="111956.2611">4639 11624 0,'18'0'31,"-1"0"-15,1 0-16,35-18 16,-18 1-16,36-1 15,-18 0-15,52-17 16,-34 0-16,70-18 15,-70 0 1,87-17-16,-87 34 16,0 1-16,-1-18 0,1 18 15,-1 0-15,-17-1 0,0 19 16,35-36-16,-70 35 16,35-17-1,-53 17-15,17 18 16,-17-18-16,18 18 0,-18-17 15,18 17 1,-18-18 0,0 1 15</inkml:trace>
  <inkml:trace contextRef="#ctx0" brushRef="#br1" timeOffset="112329.1365">5838 10830 0,'0'-17'15,"0"34"-15,18-34 16,17-1-1,-17 0-15,53 18 16,-36 0-16,35 0 16,-34-17-16,-1 17 15,0 0-15,-17 0 0,17-18 16,18 18-16,-35 0 16,17 0-16,-17 18 15,-1-1 1,1 1-1,0 17-15,-18-17 16,0 0 0,-18-1-16,18 1 15,-18-1-15,1 1 0,-1 0 16,0 17-16,1-17 0,17-1 0,-18 19 16</inkml:trace>
  <inkml:trace contextRef="#ctx0" brushRef="#br1" timeOffset="152738.2615">5433 11359 0,'0'-17'15,"17"17"32,1-18-16,0 18-31,-1 0 16,1 0 0,-18-17-16,18 17 15,-1 0 1,-17-18 15,18 18 0,0 0-15,-1 0 0,1 0-1,-1 0 17,1 0-17,0 0 1,-1 0-1,1 0-15,0 18 16,-1-18-16,1 0 16,-18 17-16,18-17 15,-1 18-15,1-1 32,-1 1-32,1 17 15,0-35-15,-1 18 0,-17 0 16,36 17-16,-19-17 15,1 34 1,0-34-16,17 35 16,-17-18-16,-18 1 15,35 17-15,-35-36 16,17 54-16,1-36 16,0 53-1,-1-53-15,19 54 16,-19-36-16,1 17 15,0-17-15,-1-18 16,-17 18-16,18-17 0,-18-1 0,17 0 16,-17 18-16,0-18 0,18 36 15,0-36-15,-1 53 16,-17-52 0,36 52-16,-19-53 15,1 0-15,17 18 16,-17-17-16,-1-19 0,1 18 15,35 18-15,-35-35 16,-1 35 0,1-35-16,0 34 15,17 19-15,-17-53 16,-1 52-16,1-52 16,-1 17-16,1-17 0,17-1 15,-17 1 1,0 0-16,-1-18 0,36 17 15,-18 1-15,36 0 16,-53-18-16,17 17 16,0 1-16,0-18 0,18 35 15,-17-35-15,17 18 16,-36-1-16,19-17 16,-19 0-16,18 0 0,36 0 15,-36 0-15,36 18 16,-36-18-16,0 0 15,1 18-15,-1-18 16,53 0-16,-53 0 16,36 0-16,-18 17 15,17-17-15,-34 0 16,52-17 0,-35 17-16,0 0 0,0-18 15,0 18-15,52-18 16,-52 18-16,0-17 15,0-1-15,0 18 0,53-35 16,-53 35-16,53-35 16,-53 17-16,-1 0 15,1 1-15,-17-1 0,70-17 16,-54 17-16,1 0 16,0 1-16,0-1 0,53-35 15,-71 36-15,53-36 16,-52 35-16,-1-17 15,18 17-15,-35 1 0,52-36 16,-35 35 0,36-17-16,-36-1 15,18 1-15,-35 18 16,35-36-16,-18 35 16,18-53-1,-35 36-15,34-35 16,-34 34-16,35-52 15,-35 53-15,-1 17 16,1-17-16,17 0 0,1-36 16,-19 36-16,1 0 15,-1-1-15,1 1 0,0-36 16,-1 18-16,1 18 16,-18-18-16,18 18 0,-1 0 15,1-1-15,0 1 16,-1 0-16,1 0 0,-1-1 15,1-34-15,0 52 16,-1-17-16,19-36 16,-1 18-16,-17 18 15,-18 0-15,17 0 0,1-1 16,-18 1-16,0 17 16,0 1-1,17 17-15,-17-18 0,18 0 16,-18 1-16,18-1 15,-18 1-15,17-1 16,-17 0 0,18 1-16,-18-1 0,0 0 15,0 1-15,18 17 16,-18-18 0,0 0 15,17 1-16,-17-1-15,18 1 16,-18-1 0,18 18-1,-18-18 32,0 1-31</inkml:trace>
  <inkml:trace contextRef="#ctx0" brushRef="#br1" timeOffset="153048.7064">10830 11007 0,'0'0'15,"-17"-18"-15,34 0 16,1 1-1,0 17 1,17-18 0,-18 0-16,1 18 0,0-17 15,17 17-15,-17-18 0,17 18 16,-17 0-16,17-17 16,-17 34-16,-18 18 15,17 1-15,-17 52 16,0-53-16,0 1 15,18 16 1,-1-16-16,-17-19 0,0 1 16</inkml:trace>
  <inkml:trace contextRef="#ctx0" brushRef="#br1" timeOffset="154515.92">9666 13406 0,'18'0'31,"-1"0"-31,1 17 16,35 1 0,-35-18-16,52 17 15,-17-17-15,-18 0 16,18 0-16,18 0 0,-18 0 16,88 18-16,-71-18 15,72 18 1,-54-18-16,70 0 15,-87 0-15,88 0 16,0 0-16,-89 0 16,71 0-16,-70 0 15,-1 0-15,18-18 0,-17 18 16,53 0 0,-54 0-16,54-18 15,-54 18-15,-17 0 16,18 0-16,-19 0 0,90 0 15,-72 0-15,54 18 16,-54-18-16,54 0 16,-54 0-16,1 0 15,-1 0-15,1 0 0,-1 0 16,1 0-16,70 0 16,-53 0-16,53-18 15,-70 1-15,70-1 16,-88 1-16,0 17 15,-18-18-15,36-17 16,-36 17-16,18 0 16,-35 1-16,17-1 0,0 0 15,-17-17-15,17 18 0,0-1 16,1-17-16,34-1 16,-35 1-16,54-18 15,-54 18 1,18 17-16,-18-17 0,18-18 15,-18 18-15,1-18 0,52-53 16,-53 53-16,36-70 16,-36 70-16,0 17 15,-17-16-15,17 16 0,18-34 16,-35 17-16,35-18 16,-18 18-16,-18 0 15,19 0-15,-1 1 16,18-90-16,-35 72 15,52-89-15,-52 71 16,17 35-16,0-18 0,-17 19 16,17-19-16,-17 53 15,-18-35 1,18 18-16,-18 18 16,0-1-16,17-17 0,-17 17 15,0 0-15,0-17 0,18 17 0,-18-17 16,-18 35-1</inkml:trace>
  <inkml:trace contextRef="#ctx0" brushRef="#br1" timeOffset="154838.7792">15258 11077 0,'35'-17'16,"-70"34"-16,88-52 0,-36 17 0,54-35 15,-54 53-15,36-35 16,-35 17 0,17 1-16,-35-1 0,18 18 15,0 0-15,-1 0 16,-17 18-1,18-1-15,-18 36 16,17-35-16,-17 0 16,18 17-16,0-17 0,-1 35 15,1-36-15,0 36 16,-1-35-16,1 17 16,-18-17-16</inkml:trace>
  <inkml:trace contextRef="#ctx0" brushRef="#br1" timeOffset="156468.1237">14376 13300 0,'17'0'47,"-17"17"-32,18-17 1,0 18-16,17 0 15,-17-18-15,52 17 16,-35-17-16,71 18 16,-53-18-16,53 0 15,-53 0-15,53 18 16,-53-1-16,70 1 16,-70-1-1,70 1-15,-70 0 16,0-18-16,0 17 0,0-17 15,-18 0-15,18 0 0,0 18 16,53-18-16,-35 0 16,70 18-1,-71-18-15,71 0 16,-70 0-16,0-18 0,70 18 16,-71 0-16,89 0 15,-88 0-15,-1-18 16,18 18-16,53-17 15,-70 17-15,70-18 16,-70 18-16,-1 0 16,-17-18-16,18 18 0,34-17 15,-52 17-15,71 0 16,-71 0-16,35 0 16,-35 0-1,53-18-15,-53 18 16,-18 0-16,18 0 0,17 0 15,-34 0-15,34 0 16,-35 0-16,1 0 16,-19 0-16,1 0 15,0 0-15,-1-17 16,1 17-16,0 0 0,-1 0 16,1 0-16,0 0 15,-1 0 32,1-18-47,-1 18 16,19-18-1,-19 1-15,19-1 16,-19 18-16,1-18 0,17 1 16,-17-1-16,-1 0 0,19 1 15,-19-1-15,1 1 16,35-19-16,-35 19 15,17-19-15,-18 19 16,1-19 0,0 19-16,-1-1 15,-17 1-15,18-1 16,0 0-16,-1 1 16,19-19-1,-36 19-15,53-19 0,-36 19 16,1-19-16,-1 19 15,36-36-15,-35 18 16,35-18-16,-35 0 16,17 18-16,-18-18 0,1 0 15,17 0-15,-17-18 0,35-88 16,-35 71 0,34-88-16,-34 88 15,0-18-15,-1 18 0,1-18 16,0 35-16,17-70 15,-17 88-15,-18 18 16,35-36-16,-35 36 16,18 0-16,-1 17 15,-17 1-15,18 17 0,-18-18 16,17 18-16,1 0 0,0-18 16,-1 18-1</inkml:trace>
  <inkml:trace contextRef="#ctx0" brushRef="#br1" timeOffset="156773.9365">19720 11077 0,'0'0'15,"0"-35"-15,18 17 0,17-17 16,0 17-16,54-35 15,-54 36-15,18-1 0,0 1 16,53-19 0,-71 36-16,0-17 15,0 17-15,-17 0 0,0 17 16,-18 1-16,17 0 0,-17-1 16,0 18-16,0 36 15,0-53-15,0 52 0,0-52 16,18 17-16,0 18 15,-1-18-15,1 18 16,-18-35-16</inkml:trace>
  <inkml:trace contextRef="#ctx0" brushRef="#br1" timeOffset="158365.386">19209 13300 0,'-18'0'16,"36"0"0,17 17-1,-17-17-15,35 0 16,-18 18-16,35-18 15,-34 18-15,52-18 16,-35 0-16,53 17 16,-53-17-16,70 18 15,-70-18-15,88 18 16,-70-1 0,70 1-16,-53-1 15,71 1-15,-89 0 16,89-18-1,-71 17-15,71-17 0,-71 18 16,71-18 0,-71 18-16,-17-18 15,17 0-15,0 0 0,0 17 16,-17-17-16,17 0 0,71 0 16,-71 0-16,-18 0 15,19 0-15,-19 0 0,18 0 16,89 0-16,-89 0 15,71-17-15,-71 17 16,71-18 0,-89 18-16,1-18 0,-1 18 0,71 0 15,-70-17-15,0 17 16,-19 0-16,19 0 16,0 0-16,52-18 15,-70 18-15,53-18 16,-53 18-16,0 0 15,52 0-15,-69 0 16,52-17-16,-35 17 16,-18 0-16,0 0 0,1 0 15,34 0-15,-34 0 16,-1 0-16,0 0 16,0 0-16,1 0 0,34-18 15,-35 18-15,18-17 16,-17 17-16,17-18 15,-18 0-15,-17 1 16,17 17-16,0-18 0,0 0 16,1 1-16,-19-1 0,19-17 15,-1 17-15,0 1 16,18-19-16,-35 1 16,17 17-16,-17-17 0,17 17 15,35-52-15,-34 52 16,34-52-1,-34 34-15,16 19 16,-16-19-16,-1-16 0,0 16 16,18 1-16,-18 0 0,54-53 15,-54 35-15,53-36 16,-53 37-16,1-1 0,34-36 16,-17 54-1,18-53-15,-36 35 16,36-35-16,-36 53 15,35-71-15,-34 70 16,17-52-16,-18 53 16,35-53-1,-34 52-15,34-34 16,-34 35-16,-1-1 0,0 1 16,36-35-16,-18 34 15,17-34-15,-35 34 16,36-34-1,-36 35-15,0-1 16,1 1-16,-1 0 0,-17 17 0,35-52 16,-18 52-16,0-35 15,-17 18-15,17-1 16,-35 19-16,35-36 16,-17 35-1,0-17-15,-1 0 16,-17 17-16,36-17 15,-19 0 1,1 17 0,-18 0 46,-18 18-46,1 0-1</inkml:trace>
  <inkml:trace contextRef="#ctx0" brushRef="#br1" timeOffset="158720.4912">27534 10478 0,'0'-18'31,"18"18"-15,0-18-16,-1 1 16,36-1-16,-18 18 15,36-35-15,-36 17 16,36-17-16,-36 35 16,36-36-1,-36 36-15,-17 0 0,-18 18 16,0 17-1,0-17 1,-18 35-16,36-18 16,-18-17-16,17 0 0,1-1 15,-18 1-15,35 17 16,-17-17-16,-1-1 16,-17 1-16,0 0 15</inkml:trace>
  <inkml:trace contextRef="#ctx0" brushRef="#br1" timeOffset="161889.9567">3722 12823 0,'-18'0'47,"36"0"0,-1 18-47,19 0 16,52-18-16,-35 0 15,0 0-15,0 0 0,53-18 16,-54 18 0,19 0-16,-36 0 15,18 0-15,-35 0 16,-36 0-1,1 0 1,-1 0-16</inkml:trace>
  <inkml:trace contextRef="#ctx0" brushRef="#br1" timeOffset="162369.7322">4921 12912 0,'0'0'0,"0"17"16,18-17-1,17 18-15,0 0 16,18-18-16,0 17 0,71 1 16,-54-18-16,1 0 15,-18 0-15,0 0 0,0 0 16</inkml:trace>
  <inkml:trace contextRef="#ctx0" brushRef="#br0" timeOffset="170004.2772">7020 8467 0,'0'-18'15,"0"36"17,0 52-17,0-34-15,0 87 16,0-52-16,0 34 16,0-52-1,0-17-15,18-1 0,-18 0 16,18-17-16,-1-36 15</inkml:trace>
  <inkml:trace contextRef="#ctx0" brushRef="#br0" timeOffset="170304.6336">6826 8872 0,'0'-17'15,"0"34"-15,-17-34 0,17-1 0,0 0 16,0 1-16,0-18 0,0 17 16,17-17-16,-17-1 0,18-34 15,0 35-15,-1-54 16,1 54 0,-1-18-16,-17 35 15,18 18-15,0 36 16,17 52-1,0-53-15,36 53 16,-36-70 0,53 35-16,-52-18 15,34-17-15</inkml:trace>
  <inkml:trace contextRef="#ctx0" brushRef="#br0" timeOffset="171660.073">6191 7179 0,'-17'0'16,"-1"0"31,18 35-47,0-17 15,0 35-15,18-18 0,-18 18 16,53 53-16,-36-71 16,36 18-16,-18-35 15,-17-1-15,17-17 16,1 0-16,16-53 16,-34 18-16,0-35 15,-18 34-15,-18-34 16,18 52-16,-35-17 15,35 17-15,-18 54 16,18-19-16,18 36 16,-1 18-16,1-1 0,0 1 15,-1-1-15,19 18 0,17 36 16,-36-71-16,-17 35 16,0-70-16,0 17 15,-17-35-15,-1 18 16,-53-18-16,18 0 15,-35-36-15,53 1 16,0 17-16,-1-17 0,19 0 16</inkml:trace>
  <inkml:trace contextRef="#ctx0" brushRef="#br0" timeOffset="172066.8346">6121 6879 0,'0'0'16,"0"-17"0,17-19-1,36-17-15,-35 36 16,35-54-16,-36 36 16,19 0-16,-19 17 15,-17 0-15,0 36 31,18 35-31,0-18 16,17 18-16,0-18 16,18 18-16,-35-35 15,17 35-15,-17-18 16,-1-17-16</inkml:trace>
  <inkml:trace contextRef="#ctx0" brushRef="#br0" timeOffset="172584.7109">7020 6773 0,'0'0'16,"-17"18"0,-1 0-1,-17-1 1,-18 36-16,35-35 16,-35 17-16,36-17 15,17-1-15,0 1 0,0 17 16,17-17-16,1-18 15,35 35 1,17-17 0,-52-18-16,35 35 0,-35-35 15,-1 18-15,1-1 16,-53 1 0</inkml:trace>
  <inkml:trace contextRef="#ctx0" brushRef="#br0" timeOffset="172996.0793">7285 6826 0,'0'18'16,"0"35"0,0-18-1,0 0-15,0 1 16,18-19-16,-18 1 0,17 0 16,-17-1-1,18-17-15,-1 0 16,-17-17-1</inkml:trace>
  <inkml:trace contextRef="#ctx0" brushRef="#br0" timeOffset="173308.7363">7391 6791 0,'17'0'15,"1"18"1,0-1 0,35 19-1,-36-19-15,54 1 16,-36-1-16,18-17 16,-35 0-16,-1 18 15,1 0-15,-36 17 16,1-17-1,-1-1-15,-35 19 16,35-19-16,1 1 0,-1-1 16,-17 19-1,17-36-15,18 17 0,-17 1 16</inkml:trace>
  <inkml:trace contextRef="#ctx0" brushRef="#br0" timeOffset="175082.7362">7514 6421 0,'-17'0'15,"17"-18"1,-18 18-16,0 0 15,1 0-15,-54 0 16,36 0 0,-18 0-16,-18 0 0,-70 0 15,53 0-15,0 0 16,0 0-16,-18 0 0,0 0 16,0 0-16,18 0 0,-106 0 15,106 18-15,-71-1 16,88 1-16,-17-1 15,53 1-15,17 0 16,-17-1-16,35 1 16,-18 0-1,1-1-15,-1 19 16,0-19-16,1 36 16,17-35-16,-18 70 15,1-35-15,17 70 16,0-52-1,0 17-15,17 0 0,18 1 16,18 105-16,-17-106 16,17 70-16,-18-69 15,0-36-15,18 70 16,-35-88-16,17 54 16,-17-72-16,35 36 15,-36-53-15,71 18 16,-52-36-16,69 18 15,-52 0-15,18 18 16,-1-18-16,19 0 0,105 0 16,-106 0-1,124 0-15,-107 0 16,-16-18-16,16 18 0,-34 0 16,105-18-16,-105 1 15,52-1-15,-70 18 16,0-17-1,0-1-15,0 0 16,-35 1-16,17-1 16,-17 0-16,-1-17 15,1 17-15,0-34 16,-1 16-16,-17-70 16,0 36-16,-17-1 15,-1-17-15,-17-18 0,-1-17 16,-34-124-16,35 123 15,-36-52-15,53 105 16,-17-34-16,17 87 16,-17-17-1,17 17-15,1 18 16,17-18-16,17 18 16</inkml:trace>
  <inkml:trace contextRef="#ctx0" brushRef="#br0" timeOffset="175771.4875">11536 8326 0,'0'-18'0,"0"36"15,0-1-15,0 71 16,0-35-16,0 36 16,17-19-16,-17 18 0,36 53 15,-19-88-15,19 35 16,-19-52-16,1-19 15,-18-34 1</inkml:trace>
  <inkml:trace contextRef="#ctx0" brushRef="#br0" timeOffset="176016.1822">11254 8484 0,'70'-35'15,"-140"70"-15,175-88 0,-69 36 16,17-19-16,-18 19 0,0-1 16,0 1-16,-17-1 0,17 0 15,-35 1-15,0 34 32,18 1-32,-18 17 15,18 18-15,-1-35 0,1-1 16,17 19-16,-17-19 15,17 1 1</inkml:trace>
  <inkml:trace contextRef="#ctx0" brushRef="#br0" timeOffset="176967.217">10954 7020 0,'0'-17'16,"0"34"-1,0 19 1,0-1-16,0 0 0,35 36 16,-17-18-1,17 0 1,18-36-16,-18-17 0,18-17 15,-35-19-15,-18 19 16,17-19-16,-17 1 16,0-18-16,0 18 15,0 0-15,0 52 16,18 71 0,0-35-1,-1 18-15,1-18 0,35 88 16,-36-88-16,1 0 15,0 17 1,-18-17-16,-36-35 16,-34-36-1,-1-35 1,18 18-16,-17-36 16,35 19-16,17-1 0,-17-18 15</inkml:trace>
  <inkml:trace contextRef="#ctx0" brushRef="#br0" timeOffset="177299.7952">10848 6650 0,'18'0'16,"-1"-35"0,18-1-16,-17 19 15,17-54 1,1 1 0,-36 52-16,17 0 0,1 1 15,0 34-15,-1 36 16,1-18-16,0 18 15,17 36-15,0-36 16,0 35-16,1-71 16,-1 36-16,-17-35 15</inkml:trace>
  <inkml:trace contextRef="#ctx0" brushRef="#br0" timeOffset="177561.4916">11677 6509 0,'-18'0'16,"1"0"-16,-36 35 15,35 0-15,0-17 16,1 17-16,-1 1 0,18-19 0,0 18 15,18-17-15,-18 0 16,35-1-16,-17 1 16,35 0-16,-36-18 15,19 0-15</inkml:trace>
  <inkml:trace contextRef="#ctx0" brushRef="#br0" timeOffset="177823.4118">11818 6544 0,'18'0'0,"-1"18"16,-17-1-16,18-17 0,-18 53 16,0-35-16,0 17 15,0-17-15,0 17 16,-18-35-16,18 18 15,18-18 17,0 0-32,-1 0 15,36 0 1,-35 0-16,-1 0 16,1 0-16</inkml:trace>
  <inkml:trace contextRef="#ctx0" brushRef="#br0" timeOffset="178129.3023">12012 6456 0,'18'0'15,"-1"0"-15,19-18 16,-19 18-1,1-17-15,17 17 0,0 0 16,-17 0-16,0 17 16,-18 1-1,0-1-15,-18-17 16,0 18 0,1-18-16,17-18 15,0 1 1,0-1-16,-18 18 15</inkml:trace>
  <inkml:trace contextRef="#ctx0" brushRef="#br0" timeOffset="178496.0601">12083 6403 0,'0'-18'16,"0"1"-1,17 17 1,-34 0-16,34 17 47,1-17-32,0 18 1,17 17-16,-18-17 0,19-1 16,-19 19-16,19-19 15,-19 1-15,1 0 0,0 17 16,-1-17-1,-34-18 17,-1 17-17,-17 1-15,17 0 16,0-1-16,1 1 0,-1 17 0,0-17 16,1 17-16,17-17 15,0-1-15,17 1 16</inkml:trace>
  <inkml:trace contextRef="#ctx0" brushRef="#br0" timeOffset="179000.9022">11748 6526 0,'0'0'0,"-18"0"0,0 0 15,36 0 32,0 0-31</inkml:trace>
  <inkml:trace contextRef="#ctx0" brushRef="#br0" timeOffset="179952.4321">12047 6121 0,'-53'0'16,"106"0"-16,-141 0 0,18 0 15,17 0-15,-53 0 16,35 0-16,-70 0 16,53 17-1,0-17-15,-18 18 16,-212 35-16,142 0 16,17-18-1,71 18-15,53-35 16,-18 17-1,53-17-15,-18-1 0,36-17 16,-18 18-16,0-1 0,18-17 16,-18 36-16,17-19 0,-17 1 15,0 70-15,0-52 16,0 34-16,0-17 0,0 18 16,0 105-1,18-88-15,17 124 16,-17-124-16,17 106 15,0-106-15,18 53 16,-35-88-16,17-17 16,-17-1-16,17 18 15,-17-36-15,-1 1 0,19 0 16,-1-18-16,35 17 16,-17-17-16,71 0 15,-36-17-15,106 17 16,-88 0-16,123-18 15,-105 18 1,105-18-16,-106 1 16,72-19-16,-107 19 15,-18-1-15,36-17 16,-53 0 0,-35 35-16,-1-18 0,-17 0 15,0-17-15,0 0 16,0-36-16,0 18 15,-17-70-15,17 52 16,-18-123 0,18 88-16,-18-105 15,18 105-15,0-53 16,0 106-16,-17 0 16,17 18-16,-18 0 0,0-18 15,1 18-15,-18-18 16,35 17-16,-18 19 15,0-1-15,1-17 0,-36 0 16,17-1-16,-34 1 16,17 35-16,0 0 15,-70 0-15,70 0 16,-18 18-16,-52 17 16</inkml:trace>
  <inkml:trace contextRef="#ctx0" brushRef="#br0" timeOffset="180537.7712">16228 8237 0,'-18'18'16,"18"88"0,-17-36-16,17 89 15,0-71-15,17 1 0,1 52 16,-1-88-16,19 17 15,-36-52-15,17-1 16,1-17 0,-36-53-16</inkml:trace>
  <inkml:trace contextRef="#ctx0" brushRef="#br0" timeOffset="180758.5248">15981 8484 0,'0'0'16,"0"-53"-16,0 36 15,17-19-15,36 1 16,-17 0-16,-1 17 0,0 1 16,36-36-16,-36 53 15,-17 0-15,-1 0 0,1 17 16,0 72 0,-1-37-16,19 37 15,-19-54-15,18 18 16,-17-53-16,35 18 15,-35-36-15,-18 0 16</inkml:trace>
  <inkml:trace contextRef="#ctx0" brushRef="#br0" timeOffset="181287.9134">15575 7038 0,'-17'0'16,"17"18"-1,0 17 1,17-18-16,18 19 16,-17-36-16,17 17 15,-17-17-15,17 0 16,-17-17-16,0-19 15,-1 1-15,-17 18 16,0-1-16,18 0 0,-18 1 16,17 34-1,1 36 1,0 0-16,-1 53 16,1-35-16,0-19 0,-1 37 15,1-19 1,-18-52-16,0-1 15,-53-34-15,0-36 16,-17-18 0,34 18-1</inkml:trace>
  <inkml:trace contextRef="#ctx0" brushRef="#br0" timeOffset="181554.121">15487 6509 0,'0'0'0,"18"-36"15,-1 1-15,19 0 0,-1 0 16,0 17-16,-17-17 0,17 35 16,-17-18-16,35 18 15,-36 18-15,1 52 16,-18-34-16,17-1 0,-17 18 15,0-18-15,18 0 0,-18-17 16,35 35 0,-17-35-16,17-18 15,-17 0-15</inkml:trace>
  <inkml:trace contextRef="#ctx0" brushRef="#br0" timeOffset="181772.2008">16263 6385 0,'-35'18'16,"17"17"-16,-17-17 16,0 17-16,17-17 0,-17 17 15,17 0-15,0-17 0,18 0 16,18 17-16,0-17 15,35-1 1,-18-17-16,18 0 0</inkml:trace>
  <inkml:trace contextRef="#ctx0" brushRef="#br0" timeOffset="182083.0275">16422 6403 0,'0'0'16,"35"0"-16,-17 0 0,17 0 16,-17 18-1,-1-18-15,-17 35 16,0 0-16,-17-17 16,17-1-16,-18 1 15,36 17 1,-1-35-16,1 18 15,0-18-15,-1 0 16,-34 0 0,-1 0-16,-17 0 15,-18 0-15,35 0 16,-17 0-16</inkml:trace>
  <inkml:trace contextRef="#ctx0" brushRef="#br0" timeOffset="182360.7658">16651 6350 0,'18'18'15,"17"-1"1,-17 1-16,17 0 15,0-1-15,1 18 0,-1-17 0,0 0 16,18 17 0,-35-17-16,-18-1 15,0 1-15,-18-18 16,0 0-16,-35 0 16,36 0-1,-18 0-15,-36 0 16,36 0-16</inkml:trace>
  <inkml:trace contextRef="#ctx0" brushRef="#br0" timeOffset="183090.9847">16863 6103 0,'0'0'16,"-35"-18"-16,-36 18 15,18 0-15,-88 0 16,53 0-16,0 0 16,-1 0-16,-34 0 0,-106 18 15,105-18-15,-123 35 16,141-17-16,-105 17 15,105-17-15,-35 17 16,88-35-16,-18 35 16,54-35-16,-1 18 15,18 0 1,0 17 0,0-17-16,-18 52 15,18-17-15,-17 18 0,17 87 16,0-52-1,0 0-15,0 0 0,0 17 16,17-17-16,19 106 16,-19-124-16,54 71 15,-18-106-15,35 70 16,-35-70-16,17-18 0,89 36 16,-71-36-1,142 1-15,-125-36 16,1 17-16,18-17 15,-18 0-15,-1 0 0,1 0 0,-18-17 16,124-1 0,0-35-16,-124 18 15,106-18-15,-123 18 16,52-18-16,-70 17 16,-18-17-16,-17 18 15,-18-53-15,0 35 16,-18-106-1,1 53-15,-36-158 16,17 123-16,-52-159 16,35 176-16,-35-34 15,53 105-15,-18-18 16,18 54-16,-1 17 16,19 0-1</inkml:trace>
  <inkml:trace contextRef="#ctx0" brushRef="#br0" timeOffset="184035.6752">28275 8255 0,'0'-35'0,"35"229"0,-70-353 0,35 88 15,18 19 1,-1 16-16,19 19 0,-1-36 16,-17 35-16,17 0 15,-17 1-15,-1-1 0,1 18 16,-18-17-16,17 34 16,1 1-16,0-1 15,-1 19-15,1-1 16,0 0-16,17 18 0,0-18 15,0 1-15,36 17 16,0-36-16,-36-17 16,-17 0-16</inkml:trace>
  <inkml:trace contextRef="#ctx0" brushRef="#br0" timeOffset="185225.6631">27905 6703 0,'0'17'0,"0"1"15,0 0-15,0 17 16,17 53-16,1-53 15,0 1-15,-1-1 0,36 18 16,-18-35 0,18-1-16,0-52 15,-35 17-15,17-52 16,-35 17-16,18-18 16,-18 18-16,0 36 15,0-19 1,0 54-16,-18 17 15,18 1-15,18 87 16,-18-52-16,0-18 0,18 70 16,-1-88-16,-17 54 15,0-72-15,0 1 16,-17-18-16,17-18 16,-36-17-1,19-18-15,-19 18 16</inkml:trace>
  <inkml:trace contextRef="#ctx0" brushRef="#br0" timeOffset="185493.6056">27640 6297 0,'35'0'15,"-17"-18"-15,53 1 16,-36-18-16,53-18 15,-53 35-15,1-17 16,17-18-16,-36 35 16,1 1-16,-18 52 31,17 35-31,-17-17 16,18 0-1,17 0-15,1-18 0,34 36 16,-34-36-16,-1-17 15</inkml:trace>
  <inkml:trace contextRef="#ctx0" brushRef="#br0" timeOffset="185814.7213">28875 6315 0,'0'0'0,"-18"0"0,-35 35 16,18-17 0,0 17-16,-18 0 15,35-17-15,1 17 16,-1-17-16,18 17 15,0-17-15,35 17 16,-17-17-16,-1-18 16,1 17-16,0 1 0,-1-18 15,1 0-15,0 0 0,-1 0 16</inkml:trace>
  <inkml:trace contextRef="#ctx0" brushRef="#br0" timeOffset="186048.4353">28981 6279 0,'17'0'15,"1"0"-15,35 18 16,-35-18-16,52 0 15,-52 0-15,17 0 16,-53 0 15,1 0-31</inkml:trace>
  <inkml:trace contextRef="#ctx0" brushRef="#br0" timeOffset="186175.272">29087 6332 0,'0'36'15,"0"-89"-15,0 70 0,0 54 0,17 17 16,1-53-16,-1 18 15,1-17-15,0-1 0,-1 35 16,-17-52-16,0 0 16,0-1-16</inkml:trace>
  <inkml:trace contextRef="#ctx0" brushRef="#br0" timeOffset="186598.3982">29333 6597 0,'0'0'15,"18"18"-15,0-18 0,-1 17 16,1-17-16,0 0 15,-18 18-15,17-18 16,1-18-16,0 18 16,-18-17-1,0-1-15,0 0 16,0 36 0,0 35-1,0-18-15,0 0 16,17 54-1,-17-54-15,0 0 0,0-17 16,0 17-16,0-17 0,-17-18 16,-19 0-1,1-18-15,-36-17 16,36 0-16,0 17 16,0 0-16,-18-17 0,0 0 15,0-1-15</inkml:trace>
  <inkml:trace contextRef="#ctx0" brushRef="#br0" timeOffset="187561.4589">29369 5944 0,'0'0'16,"-18"0"-16,-17-17 16,17 17-16,-52 0 15,17 0-15,-53 0 16,35 0-1,-87-18-15,52 18 16,-124 0-16,107 0 16,-124 0-16,141 0 15,0 0-15,1 0 0,16 0 16,1 0-16,18 18 16,-19-18-16,54 17 15,17-17-15,1 18 16,17 0-16,-18-1 15,18 1-15,-17 0 16,-1 34 0,0-16-16,1 52 15,-1-35-15,18 17 0,0 89 16,18-71-16,-1 89 16,1-71-16,0-18 15,-1 18-15,1-36 0,35 89 16,-18-89-1,18 19-15,-35-36 16,-1-36-16,1 1 0,0-1 16,34 19-16,-34-36 15,53 0-15,-36 0 16,88 0 0,-52 0-16,123 0 15,-88 0-15,105 17 16,-87-17-16,123 0 15,17 0 1,-122-17-16,-19 17 0,89-36 16,-142 36-16,54-35 15,-71 35-15,-18 0 16,-17 0-16,-1-17 0,1 17 16,-1-18 30,1 0-46,0-17 16,-18 17-16,17-17 16,-17-53-16,0 35 15,0-18-15,-17 1 16,17-18-16,-53-124 16,35 89-16,-17-1 15,17 18-15,-17 18 0,0-35 16,17 70-16,0-18 15,18 53-15,-17-17 16,17 18-16,0-1 16,0 36-1,-18-18-15,1 17 16</inkml:trace>
  <inkml:trace contextRef="#ctx0" brushRef="#br0" timeOffset="188733.4831">28540 8343 0,'-18'0'15,"0"0"1,18-17 0,18-1-1,-18 0-15,0 1 16,18-1-16,-18 0 16,0 1-16,-18-1 15,18-17 1,-18 17-16,18 1 15,0-1-15,-17 0 16,17 1-16,0 34 78,0 36-78,0-18 16,0 1-16,17 17 0,-17 0 15,18 52-15,-18-52 16,18 53 0,-1-53-16,-17 0 0,18 0 15,-18-18-15,0 0 16,0 1-16,18-1 0,-18 0 16,0-17-16,0-36 31,0 1-31,-18-19 15,18 1 1,-18-18-16,18 18 16,-35-53-16,35 35 15,-35-53-15,35 53 16,-18-35 0,18 53-16,0-1 0,0 1 15,0 0 1,0 17-16,0 0 15,0 1-15,0-1 16,0 1 0,0-1-1,0 0 1,0 1-16,18-1 16</inkml:trace>
  <inkml:trace contextRef="#ctx0" brushRef="#br1" timeOffset="214726.6766">3281 5680 0,'0'-18'16,"0"36"0,17 35-1,-17-18-15,18 35 16,-18-17-16,18-17 16,-18 52-16,0-35 15,17-18-15,-17-17 0,18 17 16,0 0-1,-1-35-15,19 0 16,-19-17-16,19-19 16,-36 19-16,17-1 15,-17 0 1,18 18-16,-1 36 16,19-19-1,17 19 1,-36-36-16,36 0 15,-35 0-15,17-18 16,-17 0-16,-18-17 0,17 0 16,-34-18-16,-1 18 15,-17-36 1,17 36-16,1 17 0,-19-35 16,19 53-16,17-17 15,0 34-15</inkml:trace>
  <inkml:trace contextRef="#ctx0" brushRef="#br1" timeOffset="215822.0235">3951 6103 0,'18'0'47,"-18"18"94,0-1-125,17 1-16,-17 17 15,18-17-15,0 0 16,-1-1-16,1-17 15,0 0 1,-1-17-16,-17-1 16,18 18-16,0-35 15,-18 17 1,0 0-16,0 1 16,17 17 15,1 0-16,-18 17 1,17 19-16,1 17 16,0-18-16,35 35 15,-36-17 1,19 18-16,-19-18 16,-17 0-16,0-18 15,0 18-15,-17-35 16,-1-1-16,0 1 15,1-1-15,-19-17 0,-52 0 16,35 0-16,-53 0 16,71-17-16,-18-1 15,36 18-15,17-17 16,17-1-16,1 0 16</inkml:trace>
  <inkml:trace contextRef="#ctx0" brushRef="#br1" timeOffset="216195.0647">4498 6191 0,'0'-17'16,"0"34"-1,-18 1-15,18 0 16,-17 17-16,-1 0 16,-17 18-1,17-35-15,18-1 0,-35 1 16</inkml:trace>
  <inkml:trace contextRef="#ctx0" brushRef="#br1" timeOffset="216712.743">4533 5592 0,'0'0'0,"18"0"32,-1 52-17,19 19 1,-19-18-16,19 53 15,-19-53-15,1 53 16,0-71-16,-18 0 16,0-17-16,0-1 15,0-34-15,17-19 16,-17 19 0,0-18-16,36-1 15,-19 19-15,36 17 16,-35 17-16,-1 1 0,1 0 15,0 34 1,-18-16-16,0-19 16,-36 19-16,1-36 15,-18 17-15,36-17 16,-1 0-16,0 0 0,1 0 16,17-17-1</inkml:trace>
  <inkml:trace contextRef="#ctx0" brushRef="#br1" timeOffset="217230.1415">5062 6068 0,'-17'0'16,"17"17"15,0 1-16,0 0-15,0-1 16,0 1-16,17 0 16,1-18-16,0-18 15,-1 18 17,1 0-17,-18 53-15,18-35 16,-18 52-16,17-35 15,-17 36 1,-17-53-16,17-1 0,-18 18 16,0-17-16,-35-18 15,36 0-15,-19 0 16,19 0-16,-1-18 0,-35-17 16,36 18-16,-36-19 15,35 19 1</inkml:trace>
  <inkml:trace contextRef="#ctx0" brushRef="#br1" timeOffset="219644.1655">5380 5891 0,'-35'-17'16,"70"34"-16,-88-34 0,18-1 16,17 18-16,0-18 15,1 1-15,-1-1 16,36 18 31,-1 18-32,1-1-15,35 19 16,-18-1 0,18 0-16,35 36 15,-52-18-15,52 17 16,-53-17-16,0-17 16,1-19-16,-1 18 0,-17-17 0,-18 0 15,35 17 1,-35-17-1,-35-36 1,17 18-16</inkml:trace>
  <inkml:trace contextRef="#ctx0" brushRef="#br1" timeOffset="219871.7707">5574 6262 0,'0'0'15,"35"53"-15,-17-36 0,35 19 16,-36-19-16,36 1 16,-17-18-16,-1 0 15,0-18-15,-17-17 16,-18 17-16,0-17 16,0 17-16,0-34 15,0 34 1,0 0-16,17 1 15</inkml:trace>
  <inkml:trace contextRef="#ctx0" brushRef="#br1" timeOffset="221901.751">5539 5821 0,'17'0'16,"1"0"0,17 0-1,-17 0-15,52-18 16,-34 18-16,17 0 0,-1-17 15,72 17 1,-71 0-16,17 0 0,19-18 16,-1 18-16,88 0 15,-70 0-15,123 0 16,36 18-16,-142-18 16,142 35-16,-124-35 15,159 35 1,-141-17-16,-18-1 0,18 1 15,105 35-15,-123-35 16,141 17-16,-158-17 16,141 34-1,-142-34-15,0 17 0,-17-17 0,88 35 16,-105-35-16,16 17 16,-52-18-1,0 1-15,-35-18 16,-1 0-16,-34-18 15,-54-17 1,36 18-16,0-19 16</inkml:trace>
  <inkml:trace contextRef="#ctx0" brushRef="#br1" timeOffset="222124.7751">10001 5962 0,'36'18'15,"-72"-36"-15,107 53 0,-54-35 16,36 36-16,-35-19 16,35 18-16,-35-17 15,-1 17 1,1-17-16,-18 17 0,0 1 16,-18-36-16,18 17 15,-35 1-15,17-18 0,-17 0 16,-18 17-16,-70-17 15</inkml:trace>
  <inkml:trace contextRef="#ctx0" brushRef="#br1" timeOffset="222907.7622">5644 5786 0,'53'-18'15,"-106"36"-15,124-36 0,0 0 16,-19 18-16,1-17 0,18 17 16,0-18-16,-1 18 0,89-18 15,-71 1-15,124-19 16,-106 36 0,176-17-16,-124-1 15,142 18-15,-141 0 16,123 18-16,-158-1 15,140 1 1,-123 0-16,-17-18 16,17 17-16,18-17 0,176 0 15,-159 18-15,195-18 16,-195 0-16,212 0 16,-211 0-16,175 18 15,-175-1-15,140 19 16,-140-19-16,140 18 15,-176-17-15,159 35 16,-141-35-16,141 52 16,-159-34-16,-18-19 15,1 18-15,-1-17 0,-17 0 16,0 17-16,0-17 16,-36-1-16,1-17 0,-1 18 15,-34-18-15,-19 0 0,1 0 16,0 0-16,-18-18 31,-18 18-15</inkml:trace>
  <inkml:trace contextRef="#ctx0" brushRef="#br1" timeOffset="223197.114">13688 5891 0,'17'18'16,"19"-18"-1,-1 18-15,0-18 0,71 17 16,-71 1-16,71 17 16,-53-17-16,0 0 15,35 34-15,-52-34 16,-1 17-16,0-17 0,-17 0 15,17-1-15,-17 19 16,-36-19 0,-53-17-1,-17 0 1,-35 0-16,70 0 16</inkml:trace>
  <inkml:trace contextRef="#ctx0" brushRef="#br1" timeOffset="224593.3533">5750 5662 0,'18'0'16,"35"-18"0,-18 18-1,71-17-15,-53-1 16,88 1-16,-70-1 15,70 0-15,-53 18 16,71-17-16,-89 17 16,89-18-1,-71 18-15,18 0 0,-18-18 16,18 18-16,17-17 0,1 17 16,123 0-16,-106-18 15,18 18-15,-18 0 0,0 0 16,18-18-16,-18 18 15,176 0-15,-176 0 16,177 0-16,-159 0 16,176 0-16,-176 0 15,17-17-15,-17 17 16,-1 0-16,19 0 0,140 0 16,-176 17-16,177 1 15,-159-18-15,141 18 16,-159-1-16,176 1 15,-140-18-15,-19 0 16,19 0-16,-19 0 0,19 0 16,-18 0-16,176 0 15,-159 0-15,142 0 16,-142 0-16,-17 0 16,17 0-16,159 0 15,-158 0-15,-1 0 16,177 0-16,0-18 15,-177 18-15,0 0 16,195-17 0,-195 17-16,195 0 0,-177-18 15,-18 18-15,212 0 16,-194 0-16,194-18 16,-211 18-16,17 0 15,176-17-15,0 17 16,-193 0-16,-1 0 15,195 0-15,-195 0 16,159 17 0,-158-17-16,-1 0 0,335 36 15,-175-19 1,-1 1 0,-177 0-16,1-1 15,0-17-15,0 18 0,141 0 16,-142-1-16,-17-17 15,1 18-15,-1-18 0,123 35 16,-140-35-16,123 18 16,-124-1-16,106 1 15,-123 0-15,0-18 16,0 17-16,0 1 0,88 0 16,-106-18-1,0 0-15,71 17 16,-36-17-1,-70 0-15,18 0 0,-53 0 16,-1 18-16,1-18 0,-1 0 31,1 0 1,17 0-17</inkml:trace>
  <inkml:trace contextRef="#ctx0" brushRef="#br1" timeOffset="224927.2424">26194 5609 0,'0'0'15,"53"18"-15,0-1 0,70 1 16,-70 0-16,35-1 16,53 19-16,-70-19 15,-1 19-15,19-19 0,-36 1 16,17-1-16,-17 19 0,0-19 16,-18 19-16,0-19 0,-17 1 15,-18 17-15,0-17 16,-70 0-1,17-18-15,-53 17 16,53-17-16,-53 35 16,71-17-16,-18 0 15,35-1-15,-17 1 0</inkml:trace>
  <inkml:trace contextRef="#ctx0" brushRef="#br0" timeOffset="240931.8711">6914 15857 0,'-17'0'15,"-1"0"16,18-17-31,18 34 47,-1-17-31,19 0-16,17 0 16,-18 0-16,53-17 15,-35 17-15,71 17 16,-36-17-16,-18 0 15,18 0-15,89 0 16,-107 0-16,89 0 16,-106-17-16,35 17 15,-52 0-15,-19 0 16</inkml:trace>
  <inkml:trace contextRef="#ctx0" brushRef="#br0" timeOffset="244356.8284">4427 15840 0,'18'0'63,"35"-18"-48,-18 18-15,0 0 16,89 0-16,-53 0 16,87 0-16,-70 0 15,71 0 1,-71 0-16,71 0 16,-88 0-16,35 0 15,-54 0-15,1 0 16</inkml:trace>
  <inkml:trace contextRef="#ctx0" brushRef="#br0" timeOffset="288675.4253">10954 15169 0,'17'18'16,"1"-18"-1,53 0-15,-36 0 16,53-18-1,-35 18-15,18-17 16,-54 17-16,18 0 16,-35-18-1,-17 18-15</inkml:trace>
  <inkml:trace contextRef="#ctx0" brushRef="#br0" timeOffset="289280.832">12100 14923 0,'-17'0'0,"17"17"16,-18 36-16,18 0 15,18-18-15,-1 36 16,1-36-16,0-17 16,-1 17-16,1-35 0,-1 18 0,36-36 15,-35 0 1,17-52-16,-17 35 16,-18-36-16,18 36 15,-18-1-15,0 19 16,0 34-16,17 19 15,-17 17-15,18 0 16,0 17-16,-1 1 16,1-18-16,-1 17 0,-17 1 15,18-18-15,0 0 0,-18 17 16,0-35-16,-18 18 16,0-35-16,-34-18 15,34-18-15,-53-17 16,36 0-16,0 17 15,-18-17-15,35 17 16,-17-35-16</inkml:trace>
  <inkml:trace contextRef="#ctx0" brushRef="#br0" timeOffset="289831.7957">12647 14482 0,'18'0'0,"-36"0"0,18 0 31,0 17-15,-18 36 0,1-35-16,-1 17 0,1 18 15,-1-18-15,18 18 16,-18-35-16,18 17 15,18-17-15,0-1 16,-18 1-16,17 0 0,18-1 16,1 1-1,-19-18-15,1 18 16,0-18-16,-1 0 16</inkml:trace>
  <inkml:trace contextRef="#ctx0" brushRef="#br0" timeOffset="290105.0228">12806 14728 0,'17'0'16,"1"0"-16,0 0 15,-1 0-15,1 0 16,17 0-16,-17 0 16</inkml:trace>
  <inkml:trace contextRef="#ctx0" brushRef="#br0" timeOffset="290336.0937">12912 14534 0,'0'18'15,"0"17"1,0-17-16,0 35 15,0-18-15,0 36 16,0-36-16,17 0 16,1 18-16,0-35 15,-1 0-15,1-18 16,0 0-16,-1 0 0,1 0 16,-1-18-16,1 0 0</inkml:trace>
  <inkml:trace contextRef="#ctx0" brushRef="#br0" timeOffset="290644.062">13106 14517 0,'0'17'15,"17"1"-15,1 17 16,0-17-16,35 35 15,-18-35-15,0 17 16,-17 0 0,-1 0-16,1 1 15,-18-1-15,0-17 16,-35 17-16,17-17 16,-17-1-1,35 1 16,17-18-15</inkml:trace>
  <inkml:trace contextRef="#ctx0" brushRef="#br0" timeOffset="292083.9536">13705 14693 0,'0'0'16,"18"35"-1,-18 1-15,18 17 16,-1 17-16,19 89 16,-19-88-16,1 70 15,0-88-15,-1-1 0,1 37 16,-1-72-16,-17 1 16,18 0-1</inkml:trace>
  <inkml:trace contextRef="#ctx0" brushRef="#br0" timeOffset="292361.6919">14182 15240 0,'0'0'16,"-53"35"-16,53 1 0,-18-1 15,18-18-15,35 19 16,-17-19-16,17-17 15,-17 0-15,17 0 16,1 0-16,-1-17 0,0-19 16,-35 19-16,18 17 15,-18-18-15,-18 1 16,-17-19-16,0 19 16,-1 17-16,-17 0 15,36 0-15,-1 17 16</inkml:trace>
  <inkml:trace contextRef="#ctx0" brushRef="#br0" timeOffset="292763.7603">14570 15240 0,'0'0'15,"-53"35"-15,35-17 0,-17 17 16,35-17-1,18 17-15,-1-17 0,18-1 16,1-17-16,-1 0 16,36 0-16,-36 0 15,-18-35-15,1 17 16,-36 1-16,18-1 16,-17 1-16,-18-1 15,17 18-15,18 18 16,35 52-1,-17-35 1,-1 1-16,36 52 16,-35-35-16,17-18 15,-35 18-15,18-35 0,-18 17 0,-18 0 16,-17 0-16,0-17 16,-1 0-16,-52-18 15,18-36 1,52 19-16,-17-1 0,0-35 15,35 18-15,0 0 16</inkml:trace>
  <inkml:trace contextRef="#ctx0" brushRef="#br0" timeOffset="293241.0307">15152 15099 0,'0'0'16,"0"18"-16,0-1 0,17 18 15,1 1-15,17 17 16,1-36-16,-19 1 15,19 0-15,-19-1 16,18-17-16,-17 0 0,0 0 16,-1-17-16,1 17 15,-18-18-15,0 0 0,0 1 16,0-1 0,0 36-1,0 17-15,0 0 16,18 53-16,-1-35 15,1-17-15,0 17 0,-1-36 16,1 18 0,0 1-16,-1-19 0,-17 1 0,0 0 15,-17-1-15,-1 1 16,-17-18-16,17-18 16,-17 1-16,17-1 0,-17 0 15,-18-35 1,35 18-16,1-18 0</inkml:trace>
  <inkml:trace contextRef="#ctx0" brushRef="#br0" timeOffset="293551.8563">15169 14834 0,'0'-17'32,"0"-1"-17,18-17 1,0-1-16,-1 19 0,1-1 16,0-17-16,-1 17 15,1 18 1,0 18-16,-1 17 15,1 0-15,-1-17 16,-17 17-16,18 1 0,0-19 16,-1 19-16,1-19 0,0 1 15,-1-18-15</inkml:trace>
  <inkml:trace contextRef="#ctx0" brushRef="#br0" timeOffset="293853.7824">15769 14517 0,'-17'0'16,"-1"53"-1,0-18-15,1 18 16,-1-18-16,0 0 15,1 1-15,17-19 0,0 19 16,0-1-16,17-17 16,1-18-16,-18 17 0,35 1 15,-17-18-15,0 18 16,-1-18 0,1 17-16,-18 1 15</inkml:trace>
  <inkml:trace contextRef="#ctx0" brushRef="#br0" timeOffset="294171.3809">15928 14693 0,'18'0'16,"17"18"-1,-18-18-15,54-18 16,-53 18-16,17 0 15,-17 0-15,-1 0 16,-34 0 0,-19 0-16</inkml:trace>
  <inkml:trace contextRef="#ctx0" brushRef="#br0" timeOffset="294419.8826">16034 14552 0,'-18'0'15,"18"18"-15,0-1 16,0 36-16,18-17 16,-18 34-16,0-35 15,17 18-15,-17-35 16,36 17-1,-36-17-15,17-18 0,1 18 16,0-18-16,17-18 16,-17 18-16,-18-18 0</inkml:trace>
  <inkml:trace contextRef="#ctx0" brushRef="#br0" timeOffset="294747.7966">16263 14552 0,'0'0'0,"18"18"16,17-1-1,-17 1-15,35 17 16,-36-17-16,36 17 15,-35-17-15,35-1 16,-53 1-16,35 0 16,-35-1-16,0 1 15,0 0-15,-35 17 16,17-17-16,0 17 16,1-17-1,-1-1-15,18 1 16</inkml:trace>
  <inkml:trace contextRef="#ctx0" brushRef="#br0" timeOffset="295337.0388">17321 15169 0,'18'0'15,"35"-17"-15,0 17 16,0 0-16,17 0 16,1 0-16,52-18 15,-70 18-15,-17 0 16,-1 0-16,-18 0 0,-17 18 16,-35-18-16</inkml:trace>
  <inkml:trace contextRef="#ctx0" brushRef="#br0" timeOffset="296111.0978">18750 14817 0,'0'-18'15,"0"36"1,-17 70 0,-1-35-16,0 88 15,18-53-15,0-17 16,0-1-16,36 36 16,-19-53-16,54 18 0,-36-54 15,36 1 1,-36-18-16</inkml:trace>
  <inkml:trace contextRef="#ctx0" brushRef="#br0" timeOffset="296326.6711">19156 14958 0,'0'0'0,"0"35"16,17 18-16,-17 0 16,0 0-16,0 17 0,18 36 15,0-53-15,17 35 16,-17-70-16,-1 0 16,1-1-16</inkml:trace>
  <inkml:trace contextRef="#ctx0" brushRef="#br0" timeOffset="296477.0702">19456 15311 0,'35'0'16,"-17"0"0,35-18-16,-36 18 15,36-18-15</inkml:trace>
  <inkml:trace contextRef="#ctx0" brushRef="#br0" timeOffset="297145.7441">20038 15187 0,'0'0'15,"0"18"1,0 35-1,0-18-15,0 0 0,0-17 16,35 35 0,0-18-16,-17-17 15,17-18-15,-17 0 0,0-18 16,-18 0-16,17 1 16,18-19-16,-35 1 15,18 0-15,0 35 16,-1 0-1,1 53 1,0-18-16,-1 36 16,-17-36-16,18 36 15,-36-1 1,1-52-16,-19 35 16,19-18-16,-54-17 15,36-1-15,-36-34 16,36 17-16,0-18 0,17 0 15,-35-35-15,36 36 16,-1-1-16</inkml:trace>
  <inkml:trace contextRef="#ctx0" brushRef="#br0" timeOffset="297711.768">20461 14605 0,'18'-18'16,"-1"36"15,-17 17-15,0-17-16,0 0 15,-17 17-15,-19-18 16,19 19-16,-18-19 0,-1 1 16,1 17-16,17-17 15,-17 0-15,17-1 0,1 1 16,17 0-16,0-1 15,17 1 1,36-1-16,-17 1 16,34 17-1,-35-17-15,-17 0 0,17-1 16,-17-17-16,0 18 0,-18 0 16</inkml:trace>
  <inkml:trace contextRef="#ctx0" brushRef="#br0" timeOffset="297928.8446">20620 14834 0,'18'0'16,"17"0"-16,35 18 15,-34-18-15,34 0 16,-52 0-16,17 0 16,-17 0-16,-18-18 15,0 1-15</inkml:trace>
  <inkml:trace contextRef="#ctx0" brushRef="#br0" timeOffset="298140.9095">20832 14658 0,'0'0'0,"-18"35"0,0 0 15,1 36 1,17-36-16,0 36 16,17-36-16,19 18 15,-1-35-15,-18-1 0,36-17 16,-17 0-16,-1 0 15,-17-17-15,-1 17 16</inkml:trace>
  <inkml:trace contextRef="#ctx0" brushRef="#br0" timeOffset="298457.15">21061 14676 0,'17'17'16,"36"18"-1,-35-17-15,70 17 16,-52-17-16,16-18 16,-16 18-16,-1-1 0,0 1 15,-17 0-15,-36 17 16,1 0-16,-19-17 15,19-1-15,-19 1 0,19 0 16,-18-18 0,17 17-16,36 1 31,-1-18-15</inkml:trace>
  <inkml:trace contextRef="#ctx0" brushRef="#br0" timeOffset="298762.4769">21625 14534 0,'0'0'15,"18"18"1,17 53 0,0-1-16,18-17 0,-17 18 15,-1-1-15,0-17 0,1 18 16,-1-1-16,-18-17 0,1 0 16,-18 53-16,-35-71 15,-18 36 1,0-36-16,18-17 15,-18 17-15,17-17 0,-16-1 16,34-17-16</inkml:trace>
  <inkml:trace contextRef="#ctx0" brushRef="#br0" timeOffset="299290.8807">22560 14676 0,'18'-18'0,"-36"36"0,53-36 16,-17 36-16,-18-1 0,18 18 15,-1 107 1,-17-72-16,18 89 15,-18-89-15,35 54 16,-17-71-16,0-18 16,-1 0-16,36-17 15</inkml:trace>
  <inkml:trace contextRef="#ctx0" brushRef="#br0" timeOffset="299576.1058">23019 15152 0,'-18'35'0,"36"-70"0,-54 105 15,36-34-15,18-1 0,0 0 16,35 18-16,-18-35 16,53 17-1,-53-35-15,1-18 0,17 1 16,-36-19-16,-17-16 15,-17 34-15,-1-17 16,-53-18 0,36 35-16,-35 0 15,34 18-15,1 0 16,53 0 0</inkml:trace>
  <inkml:trace contextRef="#ctx0" brushRef="#br0" timeOffset="299970.9006">23548 15169 0,'0'0'15,"-18"0"-15,1 18 0,-1 0 16,0-1-16,18 1 0,0 0 16,0 17-16,18-17 15,17-1 1,-17-17-16,0 0 15,-1 0-15,1 0 0,-1-17 16,-17-1-16,0-17 16,18 52 15,0 71-15,-1-35-16,19 53 15,-36-53-15,17 18 0,1-18 16,17 35-16,-35-35 15,-17 0 1,-1-36-16,-17 1 16,17-18-16,-17-18 0,17 18 15,-17-17-15,0-19 0,-1 19 16,1-1-16,0 0 16,-1-17-16,1 18 0,0 17 15,17-18-15</inkml:trace>
  <inkml:trace contextRef="#ctx0" brushRef="#br0" timeOffset="300403.6074">24165 14623 0,'0'0'15,"-17"17"-15,-1 54 16,18-18-16,0 0 16,0 70-16,18 1 15,-1-71-15,54 52 16,-36-52-16,-17-17 15,17-1-15,-17 0 16,35 0-16,-36-35 16</inkml:trace>
  <inkml:trace contextRef="#ctx0" brushRef="#br0" timeOffset="300659.8553">24536 14728 0,'0'0'16,"17"89"-16,1-19 0,0 54 15,-1-54-15,19 54 16,-19-71-1,18 35-15,-17-71 16,0 19-16,-1-36 16</inkml:trace>
  <inkml:trace contextRef="#ctx0" brushRef="#br0" timeOffset="300811.7582">24888 15117 0,'0'0'0,"18"0"0,35-18 16,-35 0-16,35 18 16,-36-17-1,19 17-15</inkml:trace>
  <inkml:trace contextRef="#ctx0" brushRef="#br0" timeOffset="301212.3241">25277 15117 0,'17'17'16,"-34"-34"-16,52 52 16,-18 0-16,1 0 15,-18-17-15,18 0 0,17 17 16,-17-35-16,17 18 15,-17-18 1,-1-18-16,1 18 0,-1-35 16,1-1-16,0 1 15,-18 17-15,0 1 16,0 34 0,17 19-1,-17-1-15,0 18 0,18 70 16,-18-70-16,0 53 15,18-53-15,-18 35 16,0-70-16,-18 17 16,0-35-16,1-17 15,-36-19 1,35 1-16,-17-36 16,17 19-16</inkml:trace>
  <inkml:trace contextRef="#ctx0" brushRef="#br0" timeOffset="301487.5547">25259 14676 0,'18'-36'16,"-36"72"-16,53-72 0,-17 19 0,17-1 15,-17 18-15,-1-18 16,1 18-16,0 18 16,-18 17-1,17-17-15,19 17 16,-19-17 0,1-1-16,-1 1 0,19-18 15,-19 18-15,19-1 16,-19-17-16</inkml:trace>
  <inkml:trace contextRef="#ctx0" brushRef="#br0" timeOffset="301804.8983">26176 14411 0,'-18'18'16,"18"-1"-16,-17 1 16,-1 17-16,1 0 0,-36 36 15,35-36-15,0 36 16,18-36-16,0 18 15,18-35-15,17 17 16,1-35-16,16 18 16,-34-1-16,0-17 15,-1 0-15</inkml:trace>
  <inkml:trace contextRef="#ctx0" brushRef="#br0" timeOffset="302015.3958">26335 14693 0,'35'0'16,"-17"18"-16,35-18 15,-18 0-15,0 0 16,-17 0-16,17 0 15,-17 0-15,-18-18 16,-18 18-16</inkml:trace>
  <inkml:trace contextRef="#ctx0" brushRef="#br0" timeOffset="302228.476">26476 14570 0,'0'0'16,"-18"53"-16,18-18 0,0 0 0,-17 0 16,17 1-16,0-19 0,17 54 15,1-53 1,0-1-16,35 1 16,-18 0-16,0-18 15,0-18-15</inkml:trace>
  <inkml:trace contextRef="#ctx0" brushRef="#br0" timeOffset="302567.2651">26741 14499 0,'17'18'16,"36"-1"0,-18 1-16,1 0 0,34 17 15,-34-17 1,34 17-16,-52-17 16,-1-1-16,1 18 15,-18-17-15,-18 0 16,18-1-16,-17 1 0,-36 0 15,35-1-15,-17 1 16,17 0-16,1-1 16,-1 1-16,18 0 15,18-18 1</inkml:trace>
  <inkml:trace contextRef="#ctx0" brushRef="#br0" timeOffset="303073.5185">27376 14446 0,'-18'-17'16,"36"34"-16,-36-52 0,36 53 31,17 35-31,-18-1 16,54 72-16,-36-54 15,1 1-15,-19 0 0,54 87 16,-54-87-16,1 52 15,-18-70 1,-18 35-16,-17-35 16,-35 0-16,17-17 15,-18-1 1,18-17-16,18-1 0,0 1 0</inkml:trace>
  <inkml:trace contextRef="#ctx0" brushRef="#br0" timeOffset="311659.0763">29528 6315 0,'17'0'78,"1"0"-62,-1 17-16,1 1 16,0 0-1,-1 17-15,1 0 16,0 18-16,17-35 15,0 35-15,0-36 16,1 19 0,-19-36-16,1 17 0,-36-17 47,1 18-32,-1 0-15,0-1 16,1 1-16,-1-1 0,1 19 15,17-19 1,0 1-16</inkml:trace>
  <inkml:trace contextRef="#ctx0" brushRef="#br0" timeOffset="316892.8986">2223 17163 0,'35'0'0,"0"0"16,18-18-1,0 0-15,-18-17 0,18 0 16,18-36 0,-18 36-16,-1-53 0,-16 53 15,-19-1-15,1-52 16,-18 0-1,0 53-15,-18-36 16,18 53-16,-17 1 0,-1 34 16,-17 36-1,17 159 1,53-36 0,-17 18-16,0-17 15,-36-54 1,-35-17-1,18-71-15,-18 18 16,18-53-16,-1 0 0,1-35 16,18 0-16,34-36 15,18 36-15,54-18 16,-36 53-16,70 0 16,-70 18-16,0 17 15,0-17-15,0-1 0,17 36 16,-34-35-16,-1 17 15,-18-35 1,-17 18-16</inkml:trace>
  <inkml:trace contextRef="#ctx0" brushRef="#br0" timeOffset="320613.169">8043 16898 0,'18'18'0,"-18"-1"15,35 1 1,1 0-16,52-18 16,-53 0-16,18 0 0,35-18 15,-53 18-15,1 0 16</inkml:trace>
  <inkml:trace contextRef="#ctx0" brushRef="#br0" timeOffset="320747.5278">8184 17216 0,'71'0'0,"-142"0"0,177-18 15,-53 18-15,-18-18 16,18 18-16,0-17 15</inkml:trace>
  <inkml:trace contextRef="#ctx0" brushRef="#br0" timeOffset="321542.2607">10389 16563 0,'0'0'0,"0"-18"0,36 1 15,-19-1-15,-17 0 16,-35 18 0,0-17-16,-1 17 15,-69 17 1,34 1-16,0-18 0,1 18 15,-89 17-15,71-35 16,-36 35-16,72-17 16,-19-1-1,71 1-15,53 0 16,0-1-16,88 19 16,-53-36-16,-17 17 15,17-17-15,35 18 16,-70 0-16,-17-1 15,-19 19-15,-70 16 16,-105 54 0,34-35-1,36-18-15,70-18 16,1-17-16,52-1 16,18 1-16,88-18 15,-53 18-15,88-18 16,-87 0-16,69 0 15,-105 0-15,0-18 16,-35 36-16,-53-1 16,-1-17-16</inkml:trace>
  <inkml:trace contextRef="#ctx0" brushRef="#br0" timeOffset="321936.309">9631 17762 0,'-18'0'15,"36"0"-15,-18 0 16,35 0-1,-17 0-15,35-17 16,-18 17-16,18 0 16,-35 0-16,-1 17 0,1-17 15,-18 18 1</inkml:trace>
  <inkml:trace contextRef="#ctx0" brushRef="#br0" timeOffset="322147.8713">9701 17586 0,'0'106'0,"0"-212"0,0 318 16,0-177-16,0 18 15,18-36-15,-18 19 0,53-1 16,-35-17-16,17-18 15,-17 0-15,17-18 16,-18 18-16</inkml:trace>
  <inkml:trace contextRef="#ctx0" brushRef="#br0" timeOffset="322398.5554">10054 17727 0,'35'0'15,"-70"0"-15,88 18 0,-35-18 0,35-18 16,-36 18-1,19 0-15,-19-18 0,1 18 16</inkml:trace>
  <inkml:trace contextRef="#ctx0" brushRef="#br0" timeOffset="322515.8689">10107 17868 0,'0'0'0,"18"0"0,-1 0 16,19 0-16,17 0 15,-36 0-15,18-17 16,-17 17-16</inkml:trace>
  <inkml:trace contextRef="#ctx0" brushRef="#br0" timeOffset="322743.4722">10583 17745 0,'0'0'15,"18"35"-15,-18 0 0,0 1 16,0 16 0,18-34-16,-18 17 0,17-35 15,-17 36-15,18-36 16,-18 17-16</inkml:trace>
  <inkml:trace contextRef="#ctx0" brushRef="#br0" timeOffset="323950.5762">9596 15963 0,'-18'0'0,"36"0"62,-1 0-62,18 0 16,18 0-16,-17 0 16,-1-17-16,-17 17 0,35-18 15,-18 0 1,-18 18 0</inkml:trace>
  <inkml:trace contextRef="#ctx0" brushRef="#br0" timeOffset="324133.3207">9790 15963 0,'0'0'0,"0"18"0,0 52 16,0-34-16,0 34 16,17-34-16,-17 16 15,0-16 1,18-19-16,0 1 15</inkml:trace>
  <inkml:trace contextRef="#ctx0" brushRef="#br0" timeOffset="324499.7954">9966 16193 0,'0'0'16,"18"17"-1,17 1-15,-17-1 16,34 1-16,-34 0 16,0-18-16,17 17 15,-35 1-15,0 0 16,0-1-16,-18-17 15</inkml:trace>
  <inkml:trace contextRef="#ctx0" brushRef="#br0" timeOffset="324661.2252">10089 16245 0,'-35'36'0,"70"-72"0,-105 89 15,52-17-15,1-19 16,17 1 0,0 0-16</inkml:trace>
  <inkml:trace contextRef="#ctx0" brushRef="#br0" timeOffset="326930.4902">9948 16157 0,'0'-17'31,"0"-1"16,0 36-16,-17-18 0,17 17-15,0 1-16,0 0 15,0-1 1,0 1-16,0 17 16,0-17-16,0-1 15,17 1 1,1 0-16,-18-1 16,18-17-16,-1 18 15,1-18-15,-18-18 16,35 1-16,-17 17 15,-18-18-15,17 0 16,-17 1-16,0-1 16,0 0-1,0 1 1,0-1 0,-17 18-16,17-17 15,0 34 32,0 1-31,0-1-1,0 1 1,0 17-16,0-17 16,0 17-1,0-17-15,0 0 16,0 17-16,0-18 0,0 1 15,0 0-15,0-1 0,-18 1 16,18 0-16,0-1 16,-17 1-16,-1-18 31,0 0-15,1 0-16,-1-18 15,0 18-15,-17-17 16,17 17-1,1 0 1,-1 0-16,1 0 16,34 0-1,1 0-15</inkml:trace>
  <inkml:trace contextRef="#ctx0" brushRef="#br0" timeOffset="328977.1606">11359 17022 0,'-17'35'15,"34"-18"-15,36 1 16,-17-18-1,69-18-15,-34 1 16,-18-18-16,70-18 16,-17-36-1,-70 37-15,-1 16 0,-18-87 16,-34 52 0,-1 54-16,-17-19 15,17 36-15,1 0 16,-36 53-1,53-18-15,-18 18 0,18 18 16,0 17-16,0 0 0,0 18 16,0 0-16,-18 70 15,18-105-15,-17 35 16,-1-71-16,18-17 16,-35-1-16,17-17 0,-17-35 15,17 0-15,18 0 16,0-18-1,18 17-15,0 19 0,35 17 16,-18 0-16,18 53 16,-18-18-16,36 35 15,-54-34-15,18 17 16,-17-18 0,17 0-16,-35-52 15</inkml:trace>
  <inkml:trace contextRef="#ctx0" brushRef="#br0" timeOffset="329516.5962">12506 16439 0,'0'0'0,"0"18"31,-18 17-16,1 1-15,-19 17 16,1-36-16,0 36 16,17-35-16,1 35 15,17-36-15,-18 19 16,36-36 0,17 35-16,0-17 15,18 17-15,-18-35 16,1 17-16,-19-17 0,19 0 15,-19 18 1,1-18-16</inkml:trace>
  <inkml:trace contextRef="#ctx0" brushRef="#br0" timeOffset="329711.6132">12700 16704 0,'18'18'0,"-1"-18"16,1 0-16,35 0 15,-18 0-15,0 0 16,-17 0-16,17-18 16,-17 18-16</inkml:trace>
  <inkml:trace contextRef="#ctx0" brushRef="#br0" timeOffset="329933.7037">12841 16598 0,'0'0'0,"-18"35"0,1 36 15,17-36 1,0 36-16,0-36 15,17-17-15,19 17 16,34-35 0,-34 0-16,-1 0 0,35-53 15,-52 36 1</inkml:trace>
  <inkml:trace contextRef="#ctx0" brushRef="#br0" timeOffset="330260.5738">13088 16492 0,'-18'18'16,"18"0"-1,36 17-15,-19-35 16,19 18-16,34 17 15,1-18 1,-36-17-16,0 18 0,-17-18 0,17 18 16,-17-1-1,-18 1-15,-18 17 16,1 1-16,-1-19 0,-35 36 16,18-35-16,17 17 15,0-17-15,1-18 0,17 17 16,0 1-16,17-18 15,1 0 1</inkml:trace>
  <inkml:trace contextRef="#ctx0" brushRef="#br0" timeOffset="331586.1445">14023 16598 0,'-18'0'16,"1"18"0,-1 35-1,0-18-15,1 89 16,17-54-16,0 1 15,17-1-15,1-17 0,17 71 16,-17-89-16,35 35 16,-18-34-16,18 17 15,-18-36-15,1 1 16,-19-18-16,1 0 16</inkml:trace>
  <inkml:trace contextRef="#ctx0" brushRef="#br0" timeOffset="332052.8854">14464 17127 0,'0'18'32,"0"17"-32,18 1 15,-1 34 1,1-52-16,35 35 16,-36-36-16,1-17 0,17 0 15,1 0-15,-19-17 16,1-1-16,-1-35 15,1 18-15,-18 17 16,0-17-16,0 17 16,0 1-16,18 70 15,-18-18-15,17 0 16,1 18-16,0 0 16,-1-18-16,1 18 0,-18 0 0,18 0 15,-18-18-15,0 18 16,0-35-16,-36 35 15,19-53-15,-36 17 16,35-34-16,-35-19 16,18 1-16,0-53 15,17 53-15</inkml:trace>
  <inkml:trace contextRef="#ctx0" brushRef="#br0" timeOffset="332329.6219">14376 16828 0,'0'0'16,"0"-53"-16,17 17 0,-17 19 16,18-19-16,17 19 15,-17-19-15,0 19 0,-1-1 16,1 18-16,-1-17 15,1 17-15,0 35 16,-1-18-16,-17 1 16,18 17-16,0-17 0,-1 0 15,1-1-15,0 1 0,34 17 16,-34-17-16,35-18 16</inkml:trace>
  <inkml:trace contextRef="#ctx0" brushRef="#br0" timeOffset="332608.3625">15099 16563 0,'0'0'15,"-18"35"-15,1 0 16,17-17-16,-18 17 0,0-17 15,-17 35-15,17-18 16,1 18 0,17-18-16,0-17 0,17 17 15,1-17-15,0 0 0,17-1 16,-17 1-16,17 0 0,-17-1 16,17-17-16,-18 0 15,1 0-15</inkml:trace>
  <inkml:trace contextRef="#ctx0" brushRef="#br0" timeOffset="333255.5839">15275 16775 0,'18'0'31,"35"0"-15,-36 0-16,19 0 0,-19 0 16,36-18-1,-35 0-15,0 18 16,-36 0-1</inkml:trace>
  <inkml:trace contextRef="#ctx0" brushRef="#br0" timeOffset="333454.1137">15381 16722 0,'-18'53'15,"36"-106"-15,-53 141 0,35-53 0,0 36 16,17-54-16,19 36 16,-19-53-16,19 18 15,-19-18-15,36-18 16,-35 18-16,0-17 16,-1-1-16</inkml:trace>
  <inkml:trace contextRef="#ctx0" brushRef="#br0" timeOffset="333732.8032">15575 16581 0,'0'17'16,"18"18"0,-1-17-16,36 0 15,-17-1-15,-1 1 0,0-18 16,0 18-16,-17-18 15,35 17-15,-53 1 16,18 17-16,-36-17 16,-17 35-16,17-18 15,-17 0-15,17-17 16,1 0 0,-1-1-16,36-17 15,-1-17 1</inkml:trace>
  <inkml:trace contextRef="#ctx0" brushRef="#br0" timeOffset="334238.1455">16228 17321 0,'0'0'0,"0"18"15,0 0-15,-18-1 0,1 36 16,17-17 0,-36 16-16,19-34 15,17 0-15,-18-1 16</inkml:trace>
  <inkml:trace contextRef="#ctx0" brushRef="#br0" timeOffset="334871.538">16669 17074 0,'0'-17'15,"0"34"17,0 36-32,0-17 15,17 52 1,1-53-16,0 0 0,35 18 15,-18-35-15,0-18 16,0 0-16,18-35 16,-17 17-16,-19 0 15,1-35-15,-18 18 16,0 0-16,0 17 16,-18 18-16,18 18 15,18 70 1,-18-35-16,18 71 15,-1-54-15,1 54 16,-1-72-16,-17 37 16,0-72-16,-17 1 15,-1 0-15,-17-1 16,17-17-16,-35-35 16,18 17-16,17 1 0,-17-19 15,-18-17 1,36 18-16,-1 0 0,0 0 15</inkml:trace>
  <inkml:trace contextRef="#ctx0" brushRef="#br0" timeOffset="335233.0842">17286 16563 0,'0'0'16,"0"-18"-16,-18 36 15,-17 17 1,18 0-16,-36 18 16,35-17-16,0-19 0,-17 19 15,35-19 1,0 19-16,0-19 15,35 1-15,-17 17 16,53 0-16,-36-17 16,35 0-16,-52-1 15,17 1 1,-17-18-16,-36 0 16,1 0-16,-19 0 15,19-18-15,-1 18 16</inkml:trace>
  <inkml:trace contextRef="#ctx0" brushRef="#br0" timeOffset="335455.895">17410 16757 0,'0'0'15,"35"0"-15,-17 0 0,34 0 16,-16 0-16,17-18 16,-18 18-1,-17 0-15,-1 0 0,1 0 16,-36 0 0</inkml:trace>
  <inkml:trace contextRef="#ctx0" brushRef="#br0" timeOffset="335677.985">17533 16633 0,'0'53'16,"0"-106"-16,0 124 0,0-36 15,0 36-15,18-36 16,-18 0-16,17-17 0,1 0 15,17 17-15,-17-35 16,17 0 0,-17 0-16,-1-18 0,1 1 15</inkml:trace>
  <inkml:trace contextRef="#ctx0" brushRef="#br0" timeOffset="336022.9023">17833 16633 0,'18'18'31,"17"-18"-31,-18 18 16,36-1-16,-17-17 15,17 18-15,-36 0 16,36-1-16,-18-17 16,-17 18-1,-18 0-15,-18-1 16,1 1-16,-18 17 16,17-17-16,0-1 15,1 1-15,-19 0 16,19-18-16,-1 35 15,0-35-15,36 0 16</inkml:trace>
  <inkml:trace contextRef="#ctx0" brushRef="#br0" timeOffset="336451.1414">18309 16422 0,'0'17'16,"18"1"-16,-1 17 0,1 18 15,17 0-15,1 18 0,-1-1 16,53 54-16,-53-54 15,36 54-15,-53-71 16,-18 53 0,-18-71-16,-53 71 15,36-53-15,-71 35 16,53-35-16,-70 35 16</inkml:trace>
  <inkml:trace contextRef="#ctx0" brushRef="#br0" timeOffset="337877.2962">3563 16616 0,'0'17'32,"0"89"-17,0-35-15,0 17 0,0 106 16,35-35 0,-17-89-16,35 54 15,-18-89-15,18 0 16,18 1-16,-18-36 15,-18 0-15</inkml:trace>
  <inkml:trace contextRef="#ctx0" brushRef="#br0" timeOffset="338314.6485">4057 17163 0,'0'17'16,"18"19"-16,-1 34 15,-17-35-15,18 1 16,0-1-16,-1 0 0,18-17 16,-17 0-16,35-1 15,-35-17-15,35-17 16,-53-1-16,17-17 15,-17-18 1,0-18-16,-17 53 16,34 54-1,18 70 1,36 17 0,-53-35-16,35 71 15,-18-88-15,-18-19 0,1 19 16,-18-36-16,-18-17 15,1 0-15,-1-18 0,-35 17 16,0-34-16,-17-19 16,17 1-1,-18-18-15,36 35 16,0 1-16</inkml:trace>
  <inkml:trace contextRef="#ctx0" brushRef="#br0" timeOffset="339411.1385">4921 17463 0,'0'17'0,"18"18"15,0-17-15,-18 0 0,0 52 16,0-52-1,0 17-15,-18 0 0,-17 18 16,17-17-16,0-19 16,-17 1-16</inkml:trace>
  <inkml:trace contextRef="#ctx0" brushRef="#br0" timeOffset="341229.7469">2734 13899 0,'0'-17'15,"0"34"1,0 36-1,0-35 1,0 35-16,18-18 0,-18 0 16,0 1-16,17 17 0,1 0 15,-18-36-15,18 19 16,-1-36 0,-34-18-1</inkml:trace>
  <inkml:trace contextRef="#ctx0" brushRef="#br0" timeOffset="341445.8203">2611 14129 0,'0'0'16,"0"53"-16,17-18 0,1 0 15,17 36-15,-17-54 16,-1 19-16,1-19 15,17-17-15,-17 18 0,17-36 16,-17 1-16,0-1 16,-1-17-16,1 17 0,-1-17 15,-17 17-15,0 1 0,18-19 16</inkml:trace>
  <inkml:trace contextRef="#ctx0" brushRef="#br0" timeOffset="343298.2487">5398 17110 0,'-18'17'16,"18"19"-1,0-1-15,0-17 16,18 17-16,-1 0 16,1-17-16,35 17 0,-36-17 15,36-1 1,-35-17-16,35-35 16,-36 17-16,1-35 15,0 18-15,-18 0 16,0 0-16,0 17 0,0-17 15,-18 17-15,18 36 16,18-1-16,-1 72 16,19-19-16,-1 54 15,0-54-15,0 71 16,-17-70-16,0 35 16,-18-71-16,-18 53 15,0-70 1,-34-1-16,16-17 15,-17 0-15,18-17 16,0-1-16,17-17 0,-17 17 16,0-35-16,17 36 15</inkml:trace>
  <inkml:trace contextRef="#ctx0" brushRef="#br0" timeOffset="343758.812">5927 16686 0,'17'36'16,"-34"-72"-16,52 107 0,0-36 15,-17 18-15,17 0 0,0 18 16,1-18-16,-19-1 0,36 54 16,-53-70-1,18 69-15,-18-69 16,0-1-16,-18 0 0,1 1 15,-19-1-15,1-18 0</inkml:trace>
  <inkml:trace contextRef="#ctx0" brushRef="#br0" timeOffset="344459.0452">3828 16880 0,'0'0'0,"17"0"47,-17-35-31,18 18-1,0-19-15,-1 19 16,18-36-16,-17 35 16,-18 0-1,18 18 1,-1 18-16,1-18 15,0 18-15,-1-1 0,19 19 16,17-1-16,17 18 16,-35-36-16,-17 1 15,35 17-15,-18-17 16,0 0 0,-35-1-16</inkml:trace>
  <inkml:trace contextRef="#ctx0" brushRef="#br0" timeOffset="349892.8358">6668 5009 0,'0'18'62,"0"35"-46,0-18-16,0 71 16,0-35-16,17 123 15,-17-88-15,-17 123 16,17-141-16,0 71 16,17-89-16,-17-17 15,0-17-15,18-1 0,-18 0 16,17-17-1,1-18-15,-18-36 16</inkml:trace>
  <inkml:trace contextRef="#ctx0" brushRef="#br0" timeOffset="350347.0404">6332 5309 0,'0'0'15,"18"-17"1,35-1 0,-18-17-16,0-18 15,18 18-15,36-71 16,-54 53-16,0-18 15,-17 54-15,-18-1 16,0 36 0,17-1-1,-17 19-15,18 16 0,0 1 16,17-17-16,-17 17 0,17-18 0,0 18 16,-17-18-16,17 0 0,0 54 15</inkml:trace>
  <inkml:trace contextRef="#ctx0" brushRef="#br0" timeOffset="352440.9001">5750 3616 0,'18'71'15,"-18"-19"-15,18 19 16,-18 0-16,17 34 0,-17-16 15,0 16-15,0 89 16,0-123-16,18 17 16,-1-53-16,-17 1 15,0-54 1</inkml:trace>
  <inkml:trace contextRef="#ctx0" brushRef="#br0" timeOffset="353034.9805">5680 3404 0,'0'0'16,"0"-17"-16,17 17 0,19 0 15,-1 0-15,18-18 0,70 18 16,-52-18 0,123-17-1,-88 17-15,0 1 0,123-1 16,-123 1-16,88 17 16,-106 0-16,53 17 15,-70 1-15,-18-1 16,-18 1-16,18 0 0,-18-1 15,0 1-15,-17 17 0,35 18 16,-36-17-16,19 52 16,-36-35-16,17 70 15,-17-52-15,0 70 16,18-71 0,0 89-16,-18-106 15,35 70-15,-35-70 16,0 36-16,0-37 15,-18 37-15,18-54 16,-17-17-16,-1 17 16,0 0-16,1-17 15,-1-1-15,-17 1 0,-36 0 16,18-18-16,0 0 16,-17 0-16,-18 0 0,-89-18 15,71 18-15,-140 0 16,104 0-16,1 0 15,18 18-15,35-18 0,-36-18 16,89 0-16,17-17 16</inkml:trace>
  <inkml:trace contextRef="#ctx0" brushRef="#br0" timeOffset="353663.3897">6138 4022 0,'18'0'31,"17"-18"-31,1 18 0,16-53 16,-16 35-1,34-52-15,-52 35 16,17-36-16,-17 36 15,-18-36 1,-18 54-16,18-1 0,-17 0 16,-1 1-16,-17 17 15,35 17-15,-18 36 16,18-17-16,18 69 16,-1-34-16,1 70 15,0-70-15,-18 70 16,0-71-16,0 36 15,-18-71-15,0 36 16,1-53-16,-1-1 16,0-17-16,1 0 0,-1-17 15,0-36 1,18 35-16,18-17 16,0 35-16,17 17 15,0-17-15,-17 18 16,52 17-16,-52-17 15,35 0 1,-35-1-16,-1-17 16</inkml:trace>
  <inkml:trace contextRef="#ctx0" brushRef="#br0" timeOffset="354164.2783">6844 3475 0,'0'0'0,"-18"0"15,18 18 1,-17-18-16,-1 35 15,0-35-15,-17 35 16,17-17-16,-17 17 16,18-35-16,17 18 15,-18-1-15,18 1 0,18 35 16,-1-36-16,36 19 16,-18-19-16,18 1 15,-17 0-15,-19-18 16,1 17-16,-1-17 15,-17 18 1,-17-18 0,-1-18-16</inkml:trace>
  <inkml:trace contextRef="#ctx0" brushRef="#br0" timeOffset="354742.4816">7038 3545 0,'0'0'16,"0"18"0,0 35-1,0-18-15,0 18 16,0-35-16,0 17 16,18-35-16,-18 18 15,17-18-15,1 0 16</inkml:trace>
  <inkml:trace contextRef="#ctx0" brushRef="#br0" timeOffset="355069.3875">7073 3493 0,'18'17'31,"-1"1"-31,1 17 16,17-35-16,-17 18 15,0-1-15,-1 1 0,19 0 16,-19-1-16,1 1 16,0 0-16,-1-1 0,-17 1 15,18-1-15,-18 1 0,-18 17 16,18-17-1,-35 0 1,17-1-16,1-17 0,-1 18 16,0-18-16,1 0 15,-1 18-15,0-18 0,1 17 16,-1 1-16,0-1 0</inkml:trace>
  <inkml:trace contextRef="#ctx0" brushRef="#br0" timeOffset="355815.2395">11342 5027 0,'0'-18'16,"0"1"-16,0 52 31,0 53-15,0-17-16,17 105 16,-17-105-16,0 105 15,0-105-15,0-18 16,0 17-16,18-17 0,-18-18 15,0 36-15,18-36 16,-18-17 0,17 0-16,-17-36 15,-17 0 1</inkml:trace>
  <inkml:trace contextRef="#ctx0" brushRef="#br0" timeOffset="356171.1964">11113 5450 0,'0'0'16,"0"-17"-16,0-1 16,0-17-1,17 0-15,1 17 0,-1-17 16,36-18-16,-53 17 15,36 1-15,-19 18 16,1-19 0,-18 19-16,18-1 15,-1 0-15,1 18 16,-1 18 0,1-18-16,0 18 0,35 17 15,-18-17-15,0 17 16,-17-18-1,-1 19-15,1-19 16,0 1-16,-1-18 0,1 18 16,0-1-16,-1-17 15,1-17-15</inkml:trace>
  <inkml:trace contextRef="#ctx0" brushRef="#br0" timeOffset="356683.0866">10319 3792 0,'0'0'0,"0"36"16,35 69-1,-17-34-15,17 105 16,-17-70-16,17 88 15,-35-123-15,18 52 16,-1-87-16,-17 17 0,18-18 16,-1-35-1,1 0-15,-18-18 0,18 1 16</inkml:trace>
  <inkml:trace contextRef="#ctx0" brushRef="#br0" timeOffset="357234.6478">10301 3598 0,'53'0'15,"-18"0"-15,18 0 16,18-17-16,-1-1 0,36 0 15,-18 1-15,36-1 0,-18 1 0,141-1 16,-124 18-16,1 18 16,70-1-1,-18 18-15,-123-35 16,17 18-16,-17-18 0,18 18 16,-36-1-16,0 1 15,-35 0-15,18 35 16,-18-36-16,0 54 15,0-18-15,0 52 16,0-52 0,18 89-16,-18-72 15,17 54-15,-17-54 16,18-17-16,-18-18 0,0 53 16,-18-52-16,1 17 15,-1-18 1,0-17-16,-17-1 0,-35 19 15,-19-19 1,19 1-16,-106-18 16,87 17-16,-34-17 15,-1 0-15,1 18 0,-142 0 16,142-18-16,-71 17 16,123 1-16,18-18 15,-17 18 1</inkml:trace>
  <inkml:trace contextRef="#ctx0" brushRef="#br0" timeOffset="357762.0484">10724 4198 0,'18'-18'16,"0"18"-16,35-35 15,-18 18 1,0-1-16,0-17 0,18 17 16,18-53-16,-53 36 15,17-35-15,-35 52 16,-18-53-16,1 54 15,-36-19 1,35 36-16,-17 0 16,17 36-16,-17 34 15,35 1-15,0-1 16,0 107-16,0-89 16,-18 71-16,18-89 15,-17 18-15,-1-52 16,-17-19-16,17 1 15,18-36-15,-18 1 0,1-1 16,-1-52-16,18 34 16,0 1-16,18-18 15,-1 35-15,54 18 16,-36 18-16,36 17 16,-18-17-16,0 17 15,-18-17-15,-17 17 16,-1-35-16,-17 18 15</inkml:trace>
  <inkml:trace contextRef="#ctx0" brushRef="#br0" timeOffset="358335.1242">11465 3704 0,'0'-17'15,"18"17"1,0 0-16,-18-18 0,0 36 31,-18-1-31,0 1 16,-17-1-16,17 19 16,1-19-16,-1 1 0,0 0 0,1-1 15,-1 19 1,18-19-16,0 1 0,18-1 15,-1 1-15,19 17 16,-1-17-16,18 17 16,-35-35-16,-1 18 0,18-18 15,-17 18-15,-36-18 32,18-18-17</inkml:trace>
  <inkml:trace contextRef="#ctx0" brushRef="#br0" timeOffset="358636.3955">11606 3792 0,'0'0'0,"18"0"16,0 0-1,-1 0-15,1 0 0,0 18 0,17-18 16,0 18-1,-17-1-15,-18 19 16,-18-19 0,-17 1-16,17-1 15,18 1 1,-17-18-16,17 18 0,17-18 16,19 17-1,-1-17 1,0-17-16,-17-1 15</inkml:trace>
  <inkml:trace contextRef="#ctx0" brushRef="#br0" timeOffset="359102.6574">11853 3722 0,'18'0'31,"0"17"-15,-1-17-16,1 18 16,0 0-16,17-18 15,-18 17 1,1-17-16,0 18 16,-18 0 187,0-1-188,0 1-15,-18 35 0,18-36 16,-35 36 0,35-35-16,-18 0 0,18 17 15,0-17-15</inkml:trace>
  <inkml:trace contextRef="#ctx0" brushRef="#br0" timeOffset="359668.6625">15752 4763 0,'17'158'16,"-34"-316"-16,52 404 0,-35-157 15,17 105-15,-17-106 16,18 0-16,-18 0 0,35 36 15,-17-71-15,0-18 16,-1 0-16,-17-17 16</inkml:trace>
  <inkml:trace contextRef="#ctx0" brushRef="#br0" timeOffset="359988.5097">15522 5309 0,'-17'-17'15,"34"34"-15,-34-52 0,34-18 16,1 18-16,52-53 16,-34 52-16,34-34 15,-52 35-15,35-36 16,-53 53-16,17 1 15,1-1-15,-18 0 16,18 18-16,-1 0 16,1 0-16,0 18 0,-1 0 15,19 35-15,-19-36 16,18 36 0,-17-35-16,0 17 0,17-17 15</inkml:trace>
  <inkml:trace contextRef="#ctx0" brushRef="#br0" timeOffset="361148.6886">15134 4004 0,'18'0'16,"52"-18"-16,-34-17 16,52-18-16,-53 18 15,0-18-15,1 18 0,17-53 16,-36 52-16,-17-34 15,0 52 1,-35-17-16,17 17 16,-17 36-16,17 17 15,-17 71-15,35-36 16,0 89 0,0-53-16,-18 70 15,18-87-15,0-1 0,-17-35 16,17 35-1,-18-70-15,18-1 0,-17 1 0,-1-18 16,0-35 0,18-1-16,0-34 15,18 52-15,17-35 16,71 53 0,-35 35-1,-1 1 1,-52-1-16,17 0 15,-35-17-15,18 0 0,-18-1 16</inkml:trace>
  <inkml:trace contextRef="#ctx0" brushRef="#br0" timeOffset="361654.5327">16034 3528 0,'-18'0'31,"0"17"-15,1 1-16,-18 0 15,17-1-15,-17 19 16,17-19-16,0 1 0,18 17 16,0-17-16,36 17 15,17-17 1,-36-1-16,36 1 15,-18-18-15,18 0 16,-35 0-16</inkml:trace>
  <inkml:trace contextRef="#ctx0" brushRef="#br0" timeOffset="361978.0543">16193 3510 0,'17'0'32,"1"18"-17,-1-18-15,19 35 16,-36-17-16,0 17 16,0-17-1,0-1 1,17 1-1,1 0-15,0-18 16,17 17-16,-35 1 16,-18-1-1,-17 1 1,17-18 0,-35 18-16,36-18 15</inkml:trace>
  <inkml:trace contextRef="#ctx0" brushRef="#br0" timeOffset="362256.6025">16439 3493 0,'18'-18'15,"-36"36"-15,54-36 16,-1 18-16,0 18 15,1-1-15,34 18 16,-35-17-16,-17 0 16,17-1-16,-17 1 0,-18 0 15,-18-18 1,1 17 0,-36-17-16,35 18 15,-17-18 1,17 18-16,-17-1 15,17 1-15</inkml:trace>
  <inkml:trace contextRef="#ctx0" brushRef="#br0" timeOffset="362984.0366">16739 3228 0,'-70'0'0,"140"0"0,-176 0 15,-17 0-15,35 0 16,17 0-16,-35 0 15,-123 18-15,106-18 16,-124 35-16,123-18 16,-105 36-16,105-17 15,19-19-15,16 19 16,19-19-16,35 1 0,-18 17 16,35-35-16,18 18 15,0-1 1,0 1-1,-18 35-15,18-18 16,0 18-16,0-18 0,0 18 16,0 88-1,0-70-15,0 0 0,0-1 16,18 1-16,-18-1 0,0-17 16,18 18-16,-1-18 0,1 0 15,17 35-15,-17-53 16,70 36-1,-53-54-15,89 19 16,-54-19-16,89 1 16,-53-18-16,123 0 15,-105 0-15,17 0 16,-18 0-16,142 0 16,-142-18-16,1 1 0,70-19 15,-124 1-15,-17 17 16,0-17-16,-35 0 0,0 17 15,-1-52-15,-17 34 16,-17-52-16,-1 35 16,0-17-16,-17-89 15,-18-53 1,18 124-16,0-18 0,-54-88 16,36 141-1,0 53 1</inkml:trace>
  <inkml:trace contextRef="#ctx0" brushRef="#br0" timeOffset="363639.2805">28293 4992 0,'0'35'15,"0"0"1,17 18-16,1 18 0,17 70 16,1-70-16,-1 52 15,0-52-15,-17-36 16,-1 0-16,1 0 0,0 1 15</inkml:trace>
  <inkml:trace contextRef="#ctx0" brushRef="#br0" timeOffset="363901.9777">28063 5151 0,'0'-53'16,"0"106"-16,0-124 15,53 18-15,-35 35 16,17 1-16,1-1 0,52 1 16,-53-1-16,36 18 15,-54-18-15,19 18 16,-19 0 0,1 0-16,-1 18 15,1 35-15,17-18 16,1 36-16,-1-36 15,35 0 1,-34-17-16,-19-1 0,19-17 16</inkml:trace>
  <inkml:trace contextRef="#ctx0" brushRef="#br0" timeOffset="364775.0723">27623 3792 0,'0'0'0,"17"-17"16,18 17 0,1-18-16,17 0 0,-18-17 15,71 0 1,-71 0-16,18-1 15,-35 19-15,-18-1 0,17 0 16,-52-17 0,0 35-1,-36 88 1,36 36-16,35-54 16,-18 107-16,1-89 15,17-17-15,0 87 16,0-105-16,0 0 0,0-35 15,-18 17 1,18-17-16,-18-18 0,1-18 16,-1-17-1,0-1-15,18 1 0,0-18 16,0 36-16,18-1 16,0 18-16,35 35 15,-36-17 1,54 17-16,-36-17 15,-17-1-15,35 19 16,-36-36-16,1 0 0</inkml:trace>
  <inkml:trace contextRef="#ctx0" brushRef="#br0" timeOffset="365314.3923">28522 3422 0,'-18'0'16,"1"18"-16,-36 17 16,18-17-1,17-1-15,0 18 16,1-17-16,-1 35 0,0-35 15,36 35-15,0-18 16,17-18-16,0 1 0,1 0 16,-1-18-16,0 17 15,0-17-15,-17 0 0,0 0 16</inkml:trace>
  <inkml:trace contextRef="#ctx0" brushRef="#br0" timeOffset="365703.4248">28698 3457 0,'0'-17'16,"18"-1"-16,17 18 15,1 0 1,17-18-16,-18 18 16,0 0-16,-17 0 15,-1 18-15,-34-18 16</inkml:trace>
  <inkml:trace contextRef="#ctx0" brushRef="#br0" timeOffset="365847.8102">28910 3528 0,'0'70'15,"0"-140"-15,0 176 0,0-71 16,0-17-16,0 17 0,0 0 0,18-17 16,-18-1-16,0 1 0,17 0 15</inkml:trace>
  <inkml:trace contextRef="#ctx0" brushRef="#br0" timeOffset="366265.4202">29104 3669 0,'0'35'15,"0"-17"1,18 17 0,-1-35-16,19 18 15,-19-18-15,1 0 0,0-18 16,-18 0 0,17 1-16,-17-1 15,0 36 16,0 52-31,18-34 16,0 17-16,-18-18 0,35 53 16,-35-53-16,17 1 15,-17-19-15,0 1 16,-17-18-16,-18-18 16,17 1-1,-17-36-15,17 35 16,0-17-16,1 17 0,-1-35 15,18 18 1</inkml:trace>
  <inkml:trace contextRef="#ctx0" brushRef="#br0" timeOffset="366564.7153">29316 3493 0,'0'-18'16,"17"18"-1,36 35 1,-35-17-16,17-1 0,36 36 16,-36-35-1,0 0-15,1-1 0,-1 19 16,-35-19-16,0 1 31,-18-18-31,-17 17 16,0-17-16,-18 18 15,35-18-15,-35 18 16,36-18-16</inkml:trace>
  <inkml:trace contextRef="#ctx0" brushRef="#br0" timeOffset="367755.8945">29404 3157 0,'-18'0'62,"-35"0"-46,1 0-16,-54 0 15,35 0-15,-88 0 16,71 0-16,-106 0 16,71 0-16,-1 0 15,1 0-15,-1 0 0,-105 18 16,123-18-1,18 18-15,-71-1 16,89-17-16,34 0 0,1 18 16,17-18-16,1 0 0,-1 0 15,1 0 1,-1 18 0,-17-1-1,17 1-15,0-1 16,1 1-16,-1 0 0,18-1 15,-18 1-15,18 0 0,0-1 16,0 19-16,0-1 0,0 0 16,18 89-16,0-54 15,-18 107-15,0-89 16,0 123-16,-18-105 16,0 0-16,1-18 0,-1 71 15,18-88-15,0 17 16,18-53-1,35 0-15,-36-17 16,72-18-16,-19 0 16,-17 0-16,0 0 0,18 0 15,70-18 1,-53 18-16,106-17 16,-88 17-16,0 0 15,17-18-15,0 18 0,1-18 0,105 1 16,-105-18-16,-1 17 15,1 0-15,-1 1 16,89-19-16,-124 19 16,53-1-16,-88 18 15,0 0-15,0 0 16,-36 0-16,19 0 16,-19 0-16,1 18 15,0-18 1,-1-18-16,1 18 15,0-35-15,-1-1 16,1-16-16,-18-1 16,0-71-1,18 54-15,-36-107 16,0 54-16,-35-124 16,18 106-16,-71-53 15,36 123-15,17 36 16,0 17-16,18 1 0,-1 17 0,-17 17 15</inkml:trace>
  <inkml:trace contextRef="#ctx0" brushRef="#br0" timeOffset="369180.2067">7038 3263 0,'18'0'0,"-1"-17"15,-17-1-15,18 18 16,17-18-16,-17 1 16,17 17-16,0-18 0,54 0 15,16-35 1,-34 36-16,-1-18 15,107-18-15,-71 17 16,0 1-16,-1 17 0,89-17 16,-88 18-16,88-1 15,-70 0-15,105 1 16,53-19 0,-123 19-16,17-1 15,212-53-15,-194 54 16,230-36-16,-213 53 15,213-18-15,-213 1 16,19 17-16,-19 0 16,19 0-16,211 17 15,-194-17-15,229 0 16,-247 0-16,18-17 16,0 17-16,-18-18 0,18 18 0,-17 0 15,17-18-15,0 18 16,-18 0-16,18 0 0,211 18 15,-228-18-15,-1 18 16,230-18-16,-230 0 16,230 0-16,-1-18 15,-229 0 1,212-17-16,-229 17 16,194-17-16,-212 18 15,-18-1-15,-17 0 0,0 1 16,141-19-16,-177 19 15,1-1-15,-19 18 16,-34-18-16,-1 1 0,-17 17 0,-35-18 16,-36 18-1,-35-17-15,-35 17 16</inkml:trace>
  <inkml:trace contextRef="#ctx0" brushRef="#br0" timeOffset="370664.5358">11642 3440 0,'0'-18'15,"17"18"1,1-18-16,0 18 0,17-35 16,-17 17-16,52 1 15,-35 17-15,36-36 16,-18 19-16,0-1 15,0 1-15,52-19 16,-34 19-16,53-19 16,-54 19-16,1 17 15,52-18-15,-52 0 0,-1 18 16,89-17 0,-71-1-16,0 1 0,142-19 15,-125 1-15,19 17 16,-1 1-16,1-1 0,-1 0 15,1 1-15,140-36 16,-122 35-16,140 1 16,-141-1-16,123-17 15,-122 35-15,-1-18 16,141 0-16,-159 1 16,18-1-16,1 0 15,-19 18-15,1-17 0,122-1 16,-122 18-16,105 0 15,-105-17-15,-1 17 16,107-18 0,-125 18-16,19-18 0,87 18 15,-105-17-15,0 17 16,0 0-16,106-18 16,-18 0-16,-106 1 15,88-1-15,-88 0 16,1 1-16,87-1 15,-88 1-15,-17 17 16,17-18-16,-17 18 0,87-18 16,1 1-1,-71-1-15,-17 18 0,17-18 16,71 1-16,-89 17 16,18-18-16,-17 18 0,70-18 15,0 18 1,-70 0-16,-1 0 15,1 0-15,88 18 16,-89-18-16,18 0 0,1 0 16,-1 0-16,88 0 15,-105-18-15,105 18 16,-105 18-16,17-18 16,0 0-16,0 18 0,0-18 15,1 0-15,-1 17 0,18-17 16,88 18-16,-106-18 15,106 0 1,-88 18-16,-18-18 0,0 0 16,18 0-16,-18 0 15,0 0-15,18 17 0,0-17 16,-18 0-16,18 0 0,0 0 0,0 0 16,105 0-1,-105 0-15,-18 0 0,18 0 16,106 0-16,-106 0 15,0 0-15,141 0 16,17-17 0,-140 17-16,158-18 15,-141 18-15,-18-18 0,19 18 16,122-17-16,-123 17 16,-17-18-16,158 18 15,-159 0-15,19-18 0,104 18 16,-104 0-1,-37-17-15,1 17 0,-18 0 16,-17 0-16,17 0 16,-70 0-16,-36 0 15</inkml:trace>
  <inkml:trace contextRef="#ctx0" brushRef="#br0" timeOffset="371726.2154">16686 3316 0,'0'0'16,"53"-18"-16,-17 18 15,-1-17-15,71-1 16,-53 1-16,88-19 15,-53 1-15,18 0 16,105-18-16,-105 35 0,106-35 16,-89 18-16,107 0 15,-107-1 1,1 19-16,17-1 0,141-35 16,-141 18-16,194-18 15,-158 18-15,-19-1 16,1 19-16,-18-18 15,-17 17-15,123 0 16,-142 1-16,125-19 16,-107 36-16,124-17 15,-123 17-15,17-18 16,0 0-16,0 18 0,141-35 16,-158 18-16,123-19 15,-124 36-15,71-17 16,-106-1-16,53 0 15,-70 18-15,-18-17 16,70-1 0,-52 18-16,-18-18 0,70 18 15,-70-17-15,-17 17 16,16 0-16,19 0 0,-18 0 16,0 0-16,17 0 0,-17 0 15,88 17 1,-70-17-16,0 0 0,70 0 15,-71 0-15,1 0 16,-1 0-16,1 0 0,88 18 16,-89-18-16,1 18 15,-18-18-15,17 0 0,1 0 16,70 0 0,-88 0-16,17-18 0,-17 18 15,71-18-15</inkml:trace>
  <inkml:trace contextRef="#ctx0" brushRef="#br0" timeOffset="372561.0562">27728 3122 0,'0'0'15,"36"-18"-15,-1 18 0,0-17 16,-17 17-16,-1-18 15,-34 18 1,17-17 0,-18 17-16,1 0 15,17-18-15,0 0 32,0-17-17,0 17-15,0-17 16,0 0-16,0 0 0,0-18 15,0 17-15,17-70 16,-17 54-16,35-54 16,-17 35-16,0 18 0,17 0 15,36-35 1,-19 71-16,-16-19 0,17 19 16,-18 17-16,36-18 15,-36 36-15,0-18 0,18 17 16,35 1-16,-53 0 15,18-18-15,-35 17 0,17-17 16,18 18 0,-35-1-16,-18 1 15</inkml:trace>
  <inkml:trace contextRef="#ctx0" brushRef="#br0" timeOffset="373066.7682">28575 2099 0,'18'18'15,"-36"-36"-15,53 36 0,18-18 16,-18 0-16,36 17 16,-18 1-16,-18-18 15,18 18-15,0-1 0,0-17 16,70 36-16,-70-19 16,88 1-1,-88-1-15,18 1 0,35 0 16,-18 17-1,-53-17-15,1-1 0,16 1 16,-34 0-16,0-18 16,-1 17-16,1-17 15,0 0-15,-1 18 16,1-18-16,0 0 0,-18 17 16,17-17 30,-17-17-14,-17-1-17,17 1 1,-18 17-16</inkml:trace>
  <inkml:trace contextRef="#ctx0" brushRef="#br0" timeOffset="373517.2248">28328 2205 0,'0'0'15,"-18"0"-15,36 0 16,53 0 0,-18 0-16,-1 0 15,72 0-15,-36 18 16,-17-18-16,35 17 0,-1 1 16,1-18-16,0 17 0,88 1 15,-106 0-15,-35-18 16,0 0-16,-18 17 0,-17-17 15,-36 0 1,1 0-16</inkml:trace>
  <inkml:trace contextRef="#ctx0" brushRef="#br0" timeOffset="374317.9484">29245 1993 0,'-53'-17'16,"106"34"-16,-123-34 0,52 17 0,0 0 16,1 0-16,34 0 47,19 0-47,-19 17 15,54 18-15,-36 1 16,18-1-16,0 0 0,0 1 15,53 34-15,-36-35 16,-17 1-16,88 17 16,-88-36-16,35 1 15,-70-18-15,0 18 16,-54-18 0,-34 17-16,17 1 15,-18-1-15,19 1 0,-54 17 16,53-17-1,0 0-15,18-1 0,-18 1 16,35 0-16,0-18 16,18 17-16,0 1 0,18-1 15,-18 1-15,35 0 16</inkml:trace>
  <inkml:trace contextRef="#ctx0" brushRef="#br0" timeOffset="374919.4212">30268 1993 0,'-17'53'0,"34"71"16,1-54-16,0 18 15,-1-17-15,19 88 16,-19-89-16,1-17 0,-1-18 15,1 18-15,0 0 16,-1-35-16,1 0 16,-18-36-1</inkml:trace>
  <inkml:trace contextRef="#ctx0" brushRef="#br0" timeOffset="375446.8632">30339 1976 0,'35'0'15,"0"0"-15,1 0 16,87 17-16,-35 1 16,89-18-16,-71 17 15,-1-17-15,1 0 16,18 0-16,17 0 0,0 0 0,106 0 15,-159 18-15,0 0 16,1 17 0,-54-17-16,-18 35 15,-17-36-15,-17 1 0,-1 17 16,-35 18-16,36 18 16,17-36-16,0 18 15,17 53 1,19-1-16,-19-52 15,1 0-15,17 53 16,-17-53-16,17 35 16,-17-52-16,-18-1 15,-36 35-15,-34-34 16,-36-19 0,35 1-16,-70 0 15,53-18-15,18 0 16,-89 0-16,71 0 15,17 0-15,-17-18 0,-71-17 16,106 17 0,0 0-16,0 1 0,18-19 15,0 19-15,-18-1 16,35 1-16,-17 17 0</inkml:trace>
  <inkml:trace contextRef="#ctx0" brushRef="#br0" timeOffset="376024.8586">30850 2364 0,'18'17'0,"0"-17"16,35-17-16,-18 17 16,0-18-16,18 0 15,-18 1-15,18-1 0,-17 0 0,16-34 16,-16 34-1,-19-35-15,-17 18 16,-17-1 0,-1 1-16,0 17 0,1 18 15,-1-17-15,1 34 0,-1 36 16,18 0-16,0 0 16,0 106-16,18-71 15,-18 18-15,0-18 0,0-17 16,0 70-1,-18-71-15,18-34 0,-18-1 0,-35 0 16,0-35 0,18-17-16,0-1 15,17 0-15,-17-17 16,17 0-16,18 0 0,0-1 0,18 19 16,0 17-16,52 0 15,-35 17-15,18 1 16,0 0-16,-17-1 0,52 36 15,-53-35-15,0 17 16,-35-17-16</inkml:trace>
  <inkml:trace contextRef="#ctx0" brushRef="#br0" timeOffset="376607.9101">30392 2681 0,'0'18'16,"17"-18"-16,1 0 15,0 0 1,-1 0-16,-17 17 15,0 19 1,18-1-16,-18 0 16,0 1-16,18-1 15,-1-18-15,1 36 16,17-35-16,18 17 16,-18-17-16,1-18 15,17 0-15,-18 0 0,35 0 16</inkml:trace>
  <inkml:trace contextRef="#ctx0" brushRef="#br0" timeOffset="377104.0018">31362 2946 0,'0'0'0,"53"17"0,-35-17 15,-1 18-15,1-18 16,17 18-16,-17-18 0,-1 0 16,19 0-16,-19 0 0,1 0 15,0 0-15,-1 0 0</inkml:trace>
  <inkml:trace contextRef="#ctx0" brushRef="#br0" timeOffset="377399.0628">31521 2946 0,'17'0'16,"1"0"-1,-18 17-15,18-17 0,-1 0 16,1 0-16</inkml:trace>
  <inkml:trace contextRef="#ctx0" brushRef="#br0" timeOffset="378416.0361">19756 16916 0,'17'0'0,"18"17"16,89-17-16,-36 0 15,36 0-15,-1-17 16,142-1-16,-124 18 15,-18-18-15,159 18 16,-193 18 0,-89 0-16</inkml:trace>
  <inkml:trace contextRef="#ctx0" brushRef="#br0" timeOffset="378711.3207">20232 16510 0,'-124'106'16,"248"-212"-16,-318 247 0,123-88 15,-105 35 1,88-35-16,17-18 0,18-17 15,-17 17-15,70 1 16,17-19-16,36 1 16,0 17-16,18 0 15,17 1-15,0-1 0,0 0 16,18 1-16,-18-1 0,0 0 16,-17 0-16,0 18 0</inkml:trace>
  <inkml:trace contextRef="#ctx0" brushRef="#br2" timeOffset="400210.6687">29281 2328 0,'17'0'46,"-17"-17"-30,18 17 0,-18-18-1,0 0 32,-18 18-31,1 0-16,-36-17 15,17 17 1,1 0-16,-53 0 16,17 0-16,18 0 0,-17 0 15,-1 17-15,-52 19 16,70-1-16,-53 18 16,53-18-16,0 0 0,18 1 15,-18-1-15,18 0 0,-18 18 16,35-18-1,1 18-15,-1-17 16,0 34 0,18-52-16,-17 17 0,17-17 0,0-1 15,-18 19 1,0-36 0,1 0-16</inkml:trace>
  <inkml:trace contextRef="#ctx0" brushRef="#br2" timeOffset="400411.7036">27993 2787 0,'0'0'0,"-18"35"0,18 1 16,0 34-1,0-35-15,0 1 0,0-19 16,18 1-16,0 0 15,-1-18-15,18 17 16,-17-17-16,35-35 16,-18 17-16</inkml:trace>
  <inkml:trace contextRef="#ctx0" brushRef="#br2" timeOffset="401317.1447">29439 2381 0,'-17'-17'15,"-1"17"-15,0 0 16,1-18 0,-19 18-1,19 0-15,-54 0 16,36 18-16,0-18 0,-18 0 16,18 0-16,-54 0 15,36 17-15,-52-17 16,52 0-16,-53 0 15,35 0-15,-52 0 16,52 0-16,-17 0 16,-88 0-16,87 0 15,1 0-15,-106-17 16,88 17-16,18-18 0,-35 18 16,17-18-16,-18 18 0,-105 0 15,106-17 1,-124-1-16,123 18 15,-123-18-15,106 18 16,-106-17-16,106 17 16,-123-18-1,140 18-15,-140 0 16,122-17-16,1 17 0,-141 0 16,141 0-16,0 0 15,-18 0-15,18 0 0,-18 0 16,-158 0-16,140 0 15,19 0-15,-1 17 16,0-17-16,-176 18 16,176-1-16,-158-17 15,158 18-15,-17 0 0,17-18 16,0 17-16,0 1 0,-176 17 16,176-17-16,-176 17 15,177-17 1,-142 35-16,141-36 15,18 1-15,-18 17 0,0 1 16,-158 34-16,176-17 16,0-18-16,-18 1 15,35-1-15,-140 53 16,123-53-16,35 1 16,-18-1-16,19 0 0,-1-17 15,18 17-15,-18 0 0,-71 18 16,89-35-16,18 17 0,-72 0 15,72 1 1,-1-19-16,18 1 0,18 0 16,0-1-16,17-17 15,1 0-15,34 0 0,1-17 16,17-1-16</inkml:trace>
  <inkml:trace contextRef="#ctx0" brushRef="#br2" timeOffset="401606.4134">17357 2963 0,'0'0'0,"-36"18"0,-69 17 15,52-17-15,0 17 16,-53 0-1,71 1-15,-36-1 16,71-17-16,0-1 0,18 1 16,17 0-16,0-1 0,71 1 15,-53-18-15,53 0 16,-71 0-16,0 0 16,18 0-1,-35 0-15,0 0 0</inkml:trace>
  <inkml:trace contextRef="#ctx0" brushRef="#br2" timeOffset="402234.772">15998 2787 0,'0'0'0,"-17"0"16,-1 0-1,1 0-15,-54 0 16,36 0 0,-18 18-16,-18-18 0,-87 35 15,69-35-15,-158 53 16,106-36-16,-35 19 15,-159 34-15,158-34 16,19 16-16,-160 19 16,159-18-16,36-18 15,-89 18-15,142-35 16,17-1-16,17 1 16,19-18-16,34-18 0,54-17 15,-36 17 1,36 1-16</inkml:trace>
  <inkml:trace contextRef="#ctx0" brushRef="#br2" timeOffset="402490.6218">13917 3087 0,'-88'35'15,"176"-70"-15,-229 88 0,88-36 16,-17 1-16,-1 0 0,0-1 15,-34 19-15,69-19 16,19 1-16,-1-1 16,36 19-1,-1-19-15,19 1 0,87 0 16,-52-18-16,70 0 16,-71 0-16,-17 0 15,0 0-15,0-18 0,-35 18 16,-1 0-16</inkml:trace>
  <inkml:trace contextRef="#ctx0" brushRef="#br2" timeOffset="403114.2796">12171 2805 0,'0'0'16,"0"-18"-16,17 0 15,-17 1-15,-17-1 16,-36 0-16,18 1 15,-54 17 1,19 0-16,-89 0 16,71 0-16,0 0 0,-106 17 15,-53-17 1,123 18-16,-17-18 0,18 18 16,-159-1-1,123 1-15,18 0 0,0 17 16,17-17-16,-105 34 15,141-16-15,-1-1 0,1-17 16,0 17-16,-53 18 16,88-53-16,-53 17 15,53-17-15,18 0 16,17 0-16,1 0 0,34 0 47,1 0-47</inkml:trace>
  <inkml:trace contextRef="#ctx0" brushRef="#br2" timeOffset="403381.9905">9260 2805 0,'0'0'15,"-17"-18"-15,-18 36 16,-1-1-16,-17 19 0,0-1 15,0 18-15,-52 17 16,52-34-16,-18 34 16,36-52-16,17 17 0,18-17 15,0-1-15,18 19 16,17-36 0,53 35-16,-35-18 15,0-17-15,18 0 0,70 18 16,-88-18-16,-18 18 15,-17-18-15</inkml:trace>
  <inkml:trace contextRef="#ctx0" brushRef="#br2" timeOffset="403942.4806">7091 5045 0,'0'0'16,"0"17"-16,0 72 16,0-37-16,0 19 15,0 17-15,-18 106 16,18-88-16,-17 106 15,-1-124-15,18 53 16,-18-88-16,18 0 16,0-18-16,0 0 0,0-17 15,0-36 1,0-17-16</inkml:trace>
  <inkml:trace contextRef="#ctx0" brushRef="#br2" timeOffset="404119.954">6862 6015 0,'35'123'16,"-70"-246"-16,87 299 0,-34-123 15,17-18-15,1-17 16,69 0-16,-52-36 16,53-35-16,-35 18 15,17-53-15,-35 52 16,-18 19-16,-17-18 0</inkml:trace>
  <inkml:trace contextRef="#ctx0" brushRef="#br2" timeOffset="404704.0177">11712 5080 0,'0'-18'0,"0"36"0,0-18 16,0 88-1,0-35-15,18 18 0,-18 17 16,18 71-1,-18-54-15,0-34 16,17 17-16,-17-35 0,18 35 16,-1-52-16,-17-19 15,0-34-15,0-36 16,-17 17 0,-1 1-16</inkml:trace>
  <inkml:trace contextRef="#ctx0" brushRef="#br2" timeOffset="404865.9599">11659 5733 0,'53'70'16,"-106"-140"-16,142 175 0,-72-69 16,54 17-1,-36-36-15,53 1 16,-53 0-16,36-18 16,-36-18-16,-17 0 15,35-35-15,-36 36 16,1-19-16</inkml:trace>
  <inkml:trace contextRef="#ctx0" brushRef="#br2" timeOffset="405403.2679">16263 4974 0,'0'-17'16,"0"34"-16,-18-34 15,18 52 1,18 0-16,-18 18 0,18 18 16,-1 87-16,1-87 15,-18 105 1,0-105-16,18 35 15,-18-71-15,0 18 16</inkml:trace>
  <inkml:trace contextRef="#ctx0" brushRef="#br2" timeOffset="405587.7576">16193 5680 0,'52'88'15,"-104"-176"-15,140 211 0,-35-70 16,0-53-16,-18 18 0,0-18 16,18-18-16,-18 18 15,18-35-15,-18 17 16,-17-17-16,0 17 0,-1-17 16,1 17-16,0 1 15</inkml:trace>
  <inkml:trace contextRef="#ctx0" brushRef="#br2" timeOffset="406267.3151">28963 4921 0,'0'0'16,"18"-53"-16,-18 71 31,17 88-31,-17-18 16,0 71-16,0-89 16,18 1-16,-18 52 15,-18-34 1,18-72-16,0 36 0,-17-53 15</inkml:trace>
  <inkml:trace contextRef="#ctx0" brushRef="#br2" timeOffset="406461.331">28910 5415 0,'18'88'0,"-36"-176"0,36 212 15,-1-89-15,1 0 0,35 0 16,-18-35-16,53 0 16,-52 0-16,52-52 15,-53 34 1,18-17-16,-35 17 16,-1 0-16,1 1 15</inkml:trace>
  <inkml:trace contextRef="#ctx0" brushRef="#br2" timeOffset="407083.3934">28928 7920 0,'0'18'0,"0"-36"0,0 71 15,0-36-15,17 72 16,1-36-16,0-1 15,-18 1-15,0 0 0,0 18 16,0-18-16,0 70 16,-18-70-16,18 0 0,0 0 15,0-71 17,-18-35-32</inkml:trace>
  <inkml:trace contextRef="#ctx0" brushRef="#br2" timeOffset="407256.3531">28945 8537 0,'18'53'15,"-36"-106"-15,54 124 0,17-54 16,-18-17-16,0 0 16,18 0-16,0-17 0,0-1 0,0-17 15,53-18-15,-89 35 16,1 1-16,0-19 15,-54 36-15</inkml:trace>
  <inkml:trace contextRef="#ctx0" brushRef="#br2" timeOffset="407867.7204">16669 8255 0,'17'0'16,"-17"71"0,0-19-16,0 90 15,0-72 1,-17 71-16,17-70 16,0-18-16,17 17 15,-17-52-15,18 17 16</inkml:trace>
  <inkml:trace contextRef="#ctx0" brushRef="#br2" timeOffset="408068.0198">16545 8925 0,'18'71'15,"-36"-142"-15,36 177 0,17-88 16,-17-1-16,17-17 0,36 0 15,-18-17-15,-18-1 16,0 0-16,-17-17 0,35-18 16,-36 18-16,1-18 15,-36 53 1,1-18-16,-19 18 0</inkml:trace>
  <inkml:trace contextRef="#ctx0" brushRef="#br2" timeOffset="408596.927">11994 8202 0,'-17'0'16,"34"0"-16,-34 18 15,-1 35-15,1 0 16,-1 88-16,0-53 16,18 71-16,-17-89 15,17 36-15,17-71 16,-17 1 0,18-36-16,-18-18 15</inkml:trace>
  <inkml:trace contextRef="#ctx0" brushRef="#br2" timeOffset="408790.9412">11748 8784 0,'35'71'0,"-70"-142"0,87 177 16,19-71-16,-36-35 15,53 0 1,-52-17-16,-1-1 0,-17 0 15,35-35-15,-53 18 16,17-18-16,-34 36 16,-19-1-16,1 0 0</inkml:trace>
  <inkml:trace contextRef="#ctx0" brushRef="#br2" timeOffset="409298.0645">7479 8255 0,'0'0'0,"0"18"16,18 17-16,-1 35 16,-17-17-16,18 53 15,-18-53 1,0 71-16,0-71 15,-18 35 1,18-53-16,0-17 0,-17 17 16,17-17-16,-18-18 15</inkml:trace>
  <inkml:trace contextRef="#ctx0" brushRef="#br2" timeOffset="409498.5976">7320 8749 0,'53'88'16,"-106"-176"-16,124 229 0,-36-106 0,0-17 15,36 0-15,-36-18 16,0 0-16,54-53 16,-37-18-1,-16 53-15,-19-17 0,19 0 16,-19 17-16,1 1 15</inkml:trace>
  <inkml:trace contextRef="#ctx0" brushRef="#br2" timeOffset="410253.8828">26723 9596 0,'0'17'16,"-18"-17"0,-35 0-16,0 0 15,1 0-15,-19 0 0,0-17 16,1 17-16,-18 0 16,-1 0-16,1 0 0,0 0 15,18 0-15,-1 0 0,18 17 16,0-17-16,18 0 15</inkml:trace>
  <inkml:trace contextRef="#ctx0" brushRef="#br2" timeOffset="410511.0813">25912 9384 0,'-89'0'15,"178"0"-15,-231 0 0,54 35 16,35-17-16,-17 17 16,34-35-16,19 18 0,17-1 15,35 36-15,-17-17 16,17-1-16,71 0 16,0 18-1,-53-53-15,0 18 0,-1-18 16,-16 17-16,-19-17 0,-52 0 15,-18-17 1</inkml:trace>
  <inkml:trace contextRef="#ctx0" brushRef="#br2" timeOffset="411065.9971">18627 9596 0,'-18'0'15,"0"-18"1,1 18 0,17-18-16,-53 18 15,18-17-15,-89 17 16,54 17-16,-1-17 15,-123 36-15,106-19 16,-53 18 0,88-17-16,0 0 15,35-1-15,36-17 16,-1 0-16</inkml:trace>
  <inkml:trace contextRef="#ctx0" brushRef="#br2" timeOffset="411337.2166">17992 9525 0,'0'0'15,"-106"0"-15,35 0 0,-52 18 16,70-1 0,-53 1-16,53 0 15,18-1-15,35 1 16,35-1-1,0 1-15,18-18 0,-17 18 16,87 17 0,-70-17-16,53 17 15,-53-35-15,35 18 16,-70-1-16,-1-17 16,-17 18-16,-35-18 15</inkml:trace>
  <inkml:trace contextRef="#ctx0" brushRef="#br2" timeOffset="411894.1985">14940 9648 0,'0'0'16,"71"-17"-16,-54-1 0,1 18 0,-36 0 31,-17-17-16,0 17-15,0 0 16,-36 0-16,-70 17 16,53-17-16,-18 0 15,0 0-15,-17 0 0,-1 0 16,1 18-16,-124-1 16,123-17-16,-70 18 15,124-18-15,-36 0 16,70 0-16,1 0 0,18 0 15,17-18-15,17 18 16,18-17-16</inkml:trace>
  <inkml:trace contextRef="#ctx0" brushRef="#br2" timeOffset="412166.9234">13547 9490 0,'0'0'0,"-53"0"15,17 0-15,19 17 16,-18-17-16,-1 0 0,-52 18 16,70-18-16,-52 18 15,52-1-15,-17 1 16,35 0-16,0-1 0,35 18 16,-17 1-1,17-19-15,71 36 16,-35-35-16,-19-18 0,72 18 15,-71-18-15,0 0 16,-36 0-16,-52-18 16,0 0-16</inkml:trace>
  <inkml:trace contextRef="#ctx0" brushRef="#br2" timeOffset="412490.7837">10231 9525 0,'35'0'15</inkml:trace>
  <inkml:trace contextRef="#ctx0" brushRef="#br2" timeOffset="412705.8563">10336 9525 0,'89'-18'32,"-283"36"-32,405-36 15,-317 36-15,195-36 0,-107 18 16,-17 0-16,-54 18 16,37-18-16,-107 18 15,71-18 1,-142 35-16,107-17 15,-142 17-15,159-18 16,-17 1-16,-53 17 16,70-17-1,88 0-15,0-18 0,54-18 16,34-17 0</inkml:trace>
  <inkml:trace contextRef="#ctx0" brushRef="#br2" timeOffset="413001.6418">9137 9419 0,'-18'0'15,"1"0"-15,-1 0 16,-17 0-16,-36 18 15,36-1-15,-18 19 0,-53-1 16,53 0-16,36-17 16,-19 0-16,19-1 15,17 1-15,17 35 16,72-18-16,-37 0 16,19-17-16,17 0 0,-17-1 15,17 1-15,-17-18 16,-1 18-16,36 17 15,-88-18-15</inkml:trace>
  <inkml:trace contextRef="#ctx0" brushRef="#br2" timeOffset="425513.1467">3475 6791 0,'0'0'0,"-18"0"15,36 0 16,17 0-15,0 0-16,89 0 16,-36 0-16,106 0 15,-70 0-15,105-18 16,-106 18-16,107-17 16,-124-1-16,52 18 15,-105 0 1,35 18-16,-70-18 15,0 17-15</inkml:trace>
  <inkml:trace contextRef="#ctx0" brushRef="#br2" timeOffset="426499.4908">3528 13053 0,'-18'0'0,"-17"0"15,17 0-15,36 0 47,0 0-47,-1 0 16,18-18-16,71 1 15,-35 17-15,17 0 0,0 0 16,159 0-16,-123 0 16,34 0-16,142 17 15,0-17 1,-159 0-16,0 0 0,71 18 16,-71 17-1,-106-35-15,1 18 0,-36 52 16,-18-52-1</inkml:trace>
  <inkml:trace contextRef="#ctx0" brushRef="#br2" timeOffset="443715.7049">26758 9225 0,'0'0'16,"-17"-17"-16,-1 17 15,0-18-15,-17 0 0,0 1 0,-1-1 16,-16-17-16,-1 17 0,-53-17 16,35 17-16,-70 0 15,53 18-15,-106 0 16,88 18-16,-70 35 16,87-35-1,-52 70-15,88-53 16,-35 89-16,53-71 15,35 52-15,18-34 16,87 52 0,-16-52-16,-1 0 15,18-1-15,17-17 0,1 0 0,158 35 16,-141-53-16,141 1 16,-141-19-16,106-34 15,-159-1 1,-17-17-16,-18-1 15,-18-16-15,-35-1 0,-17-71 16,-1 36-16,-17 17 0,-18-34 16,-35-72-16,17 89 15,-70-18 1,70 71-16,-87 0 16,69 35-16,-34 17 15</inkml:trace>
  <inkml:trace contextRef="#ctx0" brushRef="#br2" timeOffset="444491.2679">18574 9172 0,'-36'-35'16,"72"70"-16,-107-88 0,1 36 15,17-1-15,0 0 0,-71 1 16,36 17-1,-71 0-15,54 17 16,16 19-16,-105 34 16,124-34-16,-54 105 15,89-71-15,17 89 16,36-89-16,70 89 16,-17-88-16,17-18 0,124 35 15,-89-70 1,159 17-16,-158-35 15,158-18-15,-141 1 16,53-72-16,-106 54 16,-35-71-1,-53 53-15,-35-70 16,-18 52-16,-88-52 16,53 70-16,-142-18 15,107 54-15,-142-19 16</inkml:trace>
  <inkml:trace contextRef="#ctx0" brushRef="#br2" timeOffset="445206.7753">14640 9208 0,'0'0'0,"0"-18"15,0-17-15,-17 17 16,-54-17-16,36-1 16,-18 19-16,-18-1 0,-123-17 15,88 35 1,-140 17-16,104 1 16,-140 35-16,141-18 15,18 1-15,17 17 0,35-1 16,1 19-16,34 0 15,19 70-15,34-71 16,89 71-16,-18-70 16,142 52-16,-89-70 15,18-17-15,-1-1 16,19-18-16,-1 1 0,-17-18 16,17-18-16,-17 1 0,106-54 15,-142 36-15,18-71 16,-88 53-16,-18-70 15,-52 52-15,-54-88 16,18 89-16,-105-54 16,52 72-16,-124-1 15,107 53 1,-106-18-16,105 18 16,18 18-16</inkml:trace>
  <inkml:trace contextRef="#ctx0" brushRef="#br2" timeOffset="445928.6954">10389 9278 0,'0'0'0,"0"-18"16,-17 1-1,-19-1-15,36 1 16,-17-1-16,-19 18 0,-34-35 15,35 35-15,-106-18 16,52 0-16,-122 18 16,105 0-1,-141 36-15,106-19 16,-124 54-16,124-18 16,18 0-16,17 17 0,18-17 15,17 71-15,53-54 16,71 54-1,0-54-15,35 1 16,18-18-16,35 0 0,0-18 16,1 0-16,16 0 0,19-17 15,-1-18-15,177-18 0,-177-17 16,142-35 0,-195 17-16,-17 0 0,53-71 15,-124 54-15,-35-71 16,-35 70-16,-18-17 15,-35 0-15,-18 17 0,-159-88 16,107 106-16,-142 36 16,141 17-1,-141 53-15</inkml:trace>
  <inkml:trace contextRef="#ctx0" brushRef="#br0" timeOffset="459542.0103">7108 13847 0,'0'17'31,"18"-17"-15,0 18-16,-1-18 16,1 0-16,17 0 0,1 0 15,17 0-15,17 0 16,-17 0-16,-18 0 0,18 0 15,-18 0-15,18 0 0,0 0 16,18 0-16,-18 0 0,17 0 16,54 0-16,-54 0 15,89-18 1,-88 18-16,105-17 16,-88 17-16,106 0 15,-106-18-15,106 18 16,-88 0-16,0 0 0,106-18 15,-106 18 1,123 0-16,-123 0 16,17-17-16,89 17 15,17 0 1,-123-18-16,0 18 0,88 0 16,-106 18-16,106-18 15,-106 17-15,1-17 16,-1 0-16,88 18 15,-70-18-15,70 18 16,-87-18-16,-1 0 0,88 17 16,-88 1-1,89-1-15,-89 1 16,0 0-16,106-1 16,-88-17-16,88 18 15,-88-18-15,0 18 0,17-18 16,-17 0-16,0 0 0,105 17 15,1-17 1,-106 0-16,123 0 16,-123 0-16,123 0 15,-105 0-15,-18 18 16,123-18-16,-123 0 16,123 0-1,-123 0-15,123 0 16,-123 0-16,-18 0 0,18 0 15,88 0-15,-106 0 16,106-18-16,-105 18 16,105 0-1,-89-17-15,1 17 0,106-18 16,-124 18-16,18-18 16,88 1-16,-106 17 15,106-18 1,-106 18-16,18 0 0,88-18 15,-106 1-15,107 17 16,-90-18-16,89 18 16,-105-17-16,105 17 15,-89 0-15,89 0 16,-88 0-16,0 0 16,88-18-1,-88 18-15,0 0 0,0 0 16,-1 0-16,1 0 0,106 0 15,-106 0 1,0 0-16,-1 0 0,1-18 16,0 18-16,123 0 15,-105 0-15,105 0 16,-105 0-16,105 0 16,-106 0-16,124 0 15,-141 0-15,141 0 16,-141 0-16,18-17 15,-19 17-15,19 0 0,105 0 16,-123-18-16,123 18 16,-123 0-16,18 0 15,-19 0-15,1 0 0,106 0 16,-106 0-16,0 18 16,17-18-16,-17 0 15,0 0-15,123 0 16,-123 0-16,106 17 15,-107-17-15,107 0 16,0 0 0,-106 0-16,-18 18 0,18-18 15,-18 0-15,106 0 16,-106 0-16,0 0 16,18 18-16,-18-18 0,89 0 15,-89 0-15,53 17 16,-71-17-16,1 0 15,0 0-15,-1 0 0,54 0 16,-72 0-16,37 0 16,-36 18-16,17-18 15,-52 0-15,35 0 16,-36 0-16,1 0 16,-18-18 62</inkml:trace>
  <inkml:trace contextRef="#ctx0" brushRef="#br0" timeOffset="459860.357">28328 13653 0,'0'-18'0,"0"36"0,0-54 16,53 36 0,-35 18-16,35 0 15,-18-1-15,18 1 16,-18-1-16,18 19 0,53-1 16,-36-17-1,36 35-15,-71-36 16,18 1-16,-53-1 15,-17 1-15,-19 0 16,-52-1 0,18 1-16,-71 17 15,70-17-15,18 0 16,0 17-16,0-18 0,18 1 16,0 17-16,17 18 0,18-35 15,0 17-15</inkml:trace>
  <inkml:trace contextRef="#ctx0" brushRef="#br2" timeOffset="471027.1202">29263 14217 0,'-18'0'62,"1"0"-46,-1 0-16,0 0 0,-17 0 15,17 0 1,-34 0-16,34 0 16,0-18-16,-35 18 15,18 0-15,0 0 16,-18 18-16,18-18 0,-36 0 16,36 0-16,-53 0 15,52 0-15,-52 0 16,35 0-16,-53 0 15,53-18-15,-70 18 16,52 0-16,1 0 16,-1-17-16,1 17 0,-54 0 15,54 0 1,-71-18-16,70 18 16,0-18-16,19 18 0,-19 0 15,-52-17-15,70 17 16,-71-18-1,54 18-15,-36-18 16,53 18-16,-71 0 16,71-17-16,-52 17 15,52 0-15,-71-18 16,71 18-16,-70-17 16,70 17-16,-88 0 15,70-18-15,1 18 16,-1 0-16,1 0 0,-1 0 15,-70-18-15,53 18 16,17 0-16,-70-17 16,-18 17-1,71-18-15,-71 18 16,89 0-16,-18 0 0,17-18 16,-70 18-16,70-17 15,1 17-15,-1-18 0,1 18 16,-71-18-16,70 1 15,1 17-15,-1 0 16,-17-18-16,17 18 0,-70-17 16,71 17-16,-72 0 15,72-18-15,-1 18 16,-52 0 0,-1-18-16,54 18 15,-1 0-15,-70 0 16,71 0-16,17 0 0,-71-17 15,54 17-15,-36 0 16,53 0-16,-71 0 16,72 0-16,-1 0 15,0 0-15,-18 0 16,18 0-16,-17 0 0,17 0 16,-71 0-16,71 17 15,-52-17-15,52 0 16,-53 0-1,53 0-15,-53 0 16,53 0-16,-70 0 16,70 18-16,-53-18 15,35 0-15,-35 18 16,36-18-16,-36 0 16,53 17-16,0-17 15,0 0-15,0 18 0,-70-18 16,70 17-16,-53-17 15,36 18-15,17-18 16,0 18-16,-18-18 0,-52 17 16,70 1-1,-88-18-15,88 18 16,-18-18-16,18 17 0,-17-17 16,17 0-16,-18 18 0,18-18 15,-88 18-15,71-18 16,-1 17-16,1-17 15,17 18-15,-18-18 0,-70 0 16,71 17-16,17-17 16,-89 0-1,90 0-15,-90 18 0,90-18 16,-19 0-16,-52 0 16,70 0-16,-71 0 15,71 0-15,-70 0 16,70 0-16,-53 0 15,53 0-15,-53 0 16,53 0-16,-53-18 16,54 18-16,-54 0 15,53 0 1,-53 0-16,35 0 16,19 0-16,-1 0 0,0 0 15,-53 0 1,53 0-16,-71 0 15,72 0-15,-1 0 16,0 0-16,0 0 0,0 0 0,0 0 16,-53 18-16,36-18 15,17 0-15,0 0 0,-71 0 16,1 18 0,70-18-16,-18 0 15,-35 0-15,36 0 16,17 0-16,-70 0 15,-1 0 1,71 0-16,0 0 0,-70 0 16,-54 0-1,72 0 1,-37 0-16,90 0 16,-90 0-16,72-18 15,-54 18-15,54 0 16,-54 0-1,54 0-15,-54-18 16,71 18-16,-17 0 16,17 0-16,-18 0 0,-70 0 15,71 0-15,-54 0 16,54 0-16,-1 0 0,-35 0 16,36-17-1,17 17-15,-71 0 16,71 0-16,-70-18 15,52 18-15,18 0 0,-17 0 16,-54 0 0,54 0-16,-71 0 15,88 0-15,-18 0 0,-70 0 16,71 0-16,-71 0 16,70 0-16,-52 18 15,52-18 1,0 0-16,1 0 0,-54-18 15,71 18-15,-17 0 16,-71 0 0,88 0-16,-71 0 0,54 0 15,-1 0-15,-52 18 16,52-18-16,-52 0 16,70 0-16,-71 0 15,54 0-15,-54 17 16,71-17-16,-17 0 15,-36 0 1,53 0-16,0 0 0,0 0 16,18 0-16,-18 0 0,-35 0 15,53 18-15,-54-18 16,54 0-16,0 0 16,17 0-16,-17 0 0,0 0 15,-18 0 1,35 0-16,-52 0 15,52 0-15,-53 0 16,54 0-16,-54 18 16,54-18-16,-19 0 0,-17 17 15,18-17-15,0 18 16,17-18-16,1 0 16,-1 0-16,0 0 15,18-18 1,18 18-1</inkml:trace>
  <inkml:trace contextRef="#ctx0" brushRef="#br2" timeOffset="471483.278">7691 13917 0,'-18'0'15,"0"0"-15,-35 18 16,18-18-16,-53 35 16,53-17-16,-54 35 15,54-36 1,0 1-16,-36 17 15,54-17-15,-19-1 16,36 1-16,-17 0 16,34-1-16,36 1 15,-17 0-15,52-1 16,-35-17-16,35 18 16,-53 0-16,36-1 15,-54 1-15,-17-1 16</inkml:trace>
  <inkml:trace contextRef="#ctx0" brushRef="#br2" timeOffset="474386.4991">19861 18256 0,'18'0'16,"0"-17"0,-1 17-1,1 0-15,0 0 16,-1 0-16,1 0 16,0 0-16,-1 0 0,1 17 15,35-17 1,-18 0-16,36 0 15,-36 0-15,0 0 0,53-17 16,-35 17-16,0 0 16,71 0-16,-71 0 15,70 0 1,-70 0-16,88 0 16,-70 0-16,70 0 15,-71 0-15,1 17 16,-1-17-16,89 0 15,-71 0-15,-17 0 0,88 0 16,-89 0-16,71 0 16,-88 0-16,18 0 15,-1 0-15,71 0 16,-52 0-16,-19 0 0,18-17 16,-17 17-16,88-18 15,-71 18-15,-18 0 16,19 0-16,-19-18 0,71 18 15,-53 0-15,-17-17 16,0 17-16,-1 0 0,18-18 16,-17 18-16,70-18 15,-53 18-15,36-17 16,-54 17-16,1-18 16,-1 18-16,19 0 15,-19 0-15,18-17 0,71 17 16,-18 0-1,-70 17-15,70-17 16,-88 0-16,17 18 0,-17-18 16,71 0-16,-71 0 15,17 0-15,-17 0 0,0 0 16,18-18-16,34 18 16,-69 0-16,17 0 15,-1 0-15,1 0 0,53 0 16,-35 0-16,-18 18 15,0-18-15,17 17 0,1-17 16,52 0-16,-52 0 16,70 18-16,-71-18 15,89 0 1,-88 0-16,17 0 16,-18 0-16,19 18 0,87-1 15,-88-17-15,0 18 16,1-18-16,-19 0 0,71 18 15,-88-18-15,-18-18 0</inkml:trace>
  <inkml:trace contextRef="#ctx0" brushRef="#br2" timeOffset="475899.2416">27958 18309 0,'17'0'32,"-17"-17"-17,18 17-15,0 0 16,-1 0-16,1 0 16,-1 0-16,1 0 0,0 0 15,-1 0-15,-17-18 16,18 18-1,-18-18 17,-18 18-32,18-17 15,18 17 63,0 0-78,-1 0 16,19 0 0,-19 0-16,19 0 15,-19 0-15,18 0 0,1 0 16,-1 0-16,0 0 0,36 0 16,-18 0-16,0 0 15,70 0-15,-70 0 16,18 0-16,-1 0 15,1 0-15,70 0 16,-88 0-16,17 0 0,1 0 16,52 0-16,1 0 15,-54 0-15,1 0 16,88 0 0,-89 0-16,18 0 0,89 0 15,-71-18-15,88 18 16,-89-18-16,1 18 15,0 0-15,0-17 16,17 17-16,89-18 16,-106 18-16,106-18 15,-89 1-15,89-18 16,-1 17-16,-122 18 16,-19 0-16,89 0 15,-89 0-15,36 0 16,-70 0-16,-1 18 15,-17-18-15,17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Backpropagation through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Forward propagation and backpropagation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435139" y="1366663"/>
            <a:ext cx="8660675" cy="3256080"/>
            <a:chOff x="1201782" y="1655554"/>
            <a:chExt cx="9198194" cy="3577290"/>
          </a:xfrm>
        </p:grpSpPr>
        <p:grpSp>
          <p:nvGrpSpPr>
            <p:cNvPr id="47" name="Group 46"/>
            <p:cNvGrpSpPr/>
            <p:nvPr/>
          </p:nvGrpSpPr>
          <p:grpSpPr>
            <a:xfrm>
              <a:off x="1201782" y="1655554"/>
              <a:ext cx="9198194" cy="3577290"/>
              <a:chOff x="1201782" y="610526"/>
              <a:chExt cx="9198194" cy="357729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201782" y="610526"/>
                <a:ext cx="9198194" cy="3577290"/>
                <a:chOff x="182880" y="479897"/>
                <a:chExt cx="9198194" cy="3577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0" name="Group 99"/>
                <p:cNvGrpSpPr/>
                <p:nvPr/>
              </p:nvGrpSpPr>
              <p:grpSpPr>
                <a:xfrm>
                  <a:off x="184672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35" name="Oval 134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08832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5" name="Group 104"/>
                <p:cNvGrpSpPr/>
                <p:nvPr/>
              </p:nvGrpSpPr>
              <p:grpSpPr>
                <a:xfrm>
                  <a:off x="323338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47497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/>
                <p:cNvGrpSpPr/>
                <p:nvPr/>
              </p:nvGrpSpPr>
              <p:grpSpPr>
                <a:xfrm>
                  <a:off x="470705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25" name="Oval 124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394864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5" name="Group 114"/>
                <p:cNvGrpSpPr/>
                <p:nvPr/>
              </p:nvGrpSpPr>
              <p:grpSpPr>
                <a:xfrm>
                  <a:off x="845831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745516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66" t="-2857" b="-1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3031993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5884096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4453338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9664427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6286402" y="2287249"/>
                <a:ext cx="5003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 flipH="1" flipV="1">
              <a:off x="3018150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5870253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4439495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9650584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286F42-1C3D-47D7-986B-823C354D5F66}"/>
                  </a:ext>
                </a:extLst>
              </p14:cNvPr>
              <p14:cNvContentPartPr/>
              <p14:nvPr/>
            </p14:nvContentPartPr>
            <p14:xfrm>
              <a:off x="2324160" y="1778040"/>
              <a:ext cx="7607520" cy="227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286F42-1C3D-47D7-986B-823C354D5F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14800" y="1768680"/>
                <a:ext cx="7626240" cy="22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Forward propagation and 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108" y="5225142"/>
                <a:ext cx="3113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8" y="5225142"/>
                <a:ext cx="311380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873240" y="6047912"/>
            <a:ext cx="51087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Backpropagation through time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E86AAB-035B-4DF5-A28A-FA363797D0BF}"/>
                  </a:ext>
                </a:extLst>
              </p14:cNvPr>
              <p14:cNvContentPartPr/>
              <p14:nvPr/>
            </p14:nvContentPartPr>
            <p14:xfrm>
              <a:off x="800280" y="711360"/>
              <a:ext cx="10985760" cy="588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E86AAB-035B-4DF5-A28A-FA363797D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920" y="702000"/>
                <a:ext cx="11004480" cy="58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36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Forward propagation and backpropagation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261</cp:revision>
  <dcterms:created xsi:type="dcterms:W3CDTF">2017-07-10T20:19:53Z</dcterms:created>
  <dcterms:modified xsi:type="dcterms:W3CDTF">2017-11-26T00:11:23Z</dcterms:modified>
</cp:coreProperties>
</file>