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37:12.4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1023 3157 0,'0'18'0,"18"17"0,-1 18 16,36 88-16,-35-52 16,0-1-16,-1 0 15,18 53-15,-17-88 16,-18 0-16,18-18 0,-18-17 15,0-1-15,-18-34 16,-17-71 0,0 35-16,17-18 0,-17-88 15,17 71 1,-17-124-16,35 124 16,17-53-16,19 106 15,17 0-15,-18 17 0,53 18 16,-53 18-16,1 17 15,-1 0-15,0 18 16,-17 0-16,-18 35 16,0-35-16,-18 0 0,0-18 15,-17 1-15,-18 17 16,18-36-16,17-17 0,1 0 16,-19-17-1,36-19-15,0 19 16</inkml:trace>
  <inkml:trace contextRef="#ctx0" brushRef="#br0" timeOffset="288.9527">1658 2963 0,'-18'18'0,"36"-36"0,-53 71 15,17 0-15,18 0 0,-17 0 16,17 18-16,0 70 16,0-53-16,17 35 15,1-70-15,17 0 16,-17-18-16,17 1 0,0-19 15,18 1-15,-18 0 16</inkml:trace>
  <inkml:trace contextRef="#ctx0" brushRef="#br0" timeOffset="683.2859">1923 3545 0,'0'0'15,"17"71"-15,1-36 0,35 1 16,-18-19-16,-17-17 16,17 0-16,0 0 0,18-35 15,-35 0-15,-18-18 16,0 17-16,0-16 15,0 34-15,0 36 32,35 70-17,-17-53-15,17 71 16,-17-53-16,17 53 16,-35-71-16,18 35 15,-18-34-15,-36-1 16,19-17-16,-36-18 15,18-18-15,-36-17 16,36 17-16,17-17 16,-17-1-16</inkml:trace>
  <inkml:trace contextRef="#ctx0" brushRef="#br0" timeOffset="1246.2927">2434 2981 0,'-17'0'15,"-19"35"1,19-17-16,-1 17 0,0-17 0,18 17 15,-17 18 1,17-35-16,0-1 0,17 1 16,1-18-16,0 35 15,17-35-15,-17 18 0,-1-18 16,18 17 0,-17-17-16,0 0 15</inkml:trace>
  <inkml:trace contextRef="#ctx0" brushRef="#br0" timeOffset="1445.3599">2558 3069 0,'0'18'16,"0"17"-16,17 0 15,1-17-15,0 0 16,-1-1-16,1 1 16,-1-18-1</inkml:trace>
  <inkml:trace contextRef="#ctx0" brushRef="#br0" timeOffset="1717.7378">2663 2875 0,'0'18'15,"18"-1"-15,0 19 16,-1-19-16,36 1 16,-35 0-16,17-1 0,18 19 15,-18-1 1,-17-18-16,-18 1 15,0 0-15,-18 17 16,1-35-16,-1 18 0,1-1 16,-19-17-16,19 0 15,17 18-15</inkml:trace>
  <inkml:trace contextRef="#ctx0" brushRef="#br0" timeOffset="1974.9181">3210 3493 0,'0'35'16,"0"-70"-16,-17 87 0,-19 1 16,19-17-16,-19-1 15,1-17-15,18-1 16,-1 1-16,0-18 16</inkml:trace>
  <inkml:trace contextRef="#ctx0" brushRef="#br0" timeOffset="2430.3642">3581 3387 0,'17'0'15,"-34"0"-15,52-18 0,-17 36 16</inkml:trace>
  <inkml:trace contextRef="#ctx0" brushRef="#br0" timeOffset="2579.3838">3828 3404 0,'0'0'0,"0"-17"16,17 17-1,1-18-15,0 18 0</inkml:trace>
  <inkml:trace contextRef="#ctx0" brushRef="#br0" timeOffset="2703.2556">4004 3334 0,'18'0'16,"-1"0"15</inkml:trace>
  <inkml:trace contextRef="#ctx0" brushRef="#br0" timeOffset="2953.452">4463 3316 0,'0'0'15,"0"18"-15,-18-1 16,18 1-16,-53 35 16,35-35-16,-17 17 15,18-17 1</inkml:trace>
  <inkml:trace contextRef="#ctx0" brushRef="#br0" timeOffset="3553.0142">4833 3034 0,'0'18'16,"0"34"0,0-16-16,35 34 15,-17-52-15,35 35 16,-35-53-16,17 0 16,-18 0-16,19-35 15,-19-1-15,-17 19 16,0-36-16,0 17 15,0 72 1,36 34 0,-19-17-1,19 0-15,-19 0 0,18 35 16,-17-52-16,0-19 16,-18 36-16,-18-35 15,-17-1-15,17-17 16,-52-17-1,52 17-15,-17-36 0,17 19 16,0-18-16,1-1 0,-18 1 16</inkml:trace>
  <inkml:trace contextRef="#ctx0" brushRef="#br0" timeOffset="3899.1213">5309 2487 0,'-17'0'16,"17"18"-16,-36-1 15,36 1-15,-35 17 16,17-17-16,1 35 16,17-36-16,-18 36 15,18-35-15,0 0 16,18-1-16,-1 1 0,1 0 0,0 17 16,-1-35-1,1 18-15,0-18 0,-1 17 16,1-17-16</inkml:trace>
  <inkml:trace contextRef="#ctx0" brushRef="#br0" timeOffset="4170.8691">5433 2505 0,'17'-18'16,"1"0"-1,53 1 1,-54-1-16,19 18 0,-19 0 15,1 0-15</inkml:trace>
  <inkml:trace contextRef="#ctx0" brushRef="#br0" timeOffset="4310.0466">5556 2487 0,'0'35'15,"0"-70"-15,18 106 0,-18-54 0,18 36 16,-1-18-16,1-17 15,-18 0-15,17 35 16,-17-36-16,0 1 16</inkml:trace>
  <inkml:trace contextRef="#ctx0" brushRef="#br0" timeOffset="4464.8741">5750 2646 0,'0'0'16,"18"35"-16,0-35 0,17 35 16,-18-35-16,1 0 15,0 0-15,-1 0 0,1 0 16</inkml:trace>
  <inkml:trace contextRef="#ctx0" brushRef="#br0" timeOffset="4592.9271">5838 2646 0,'0'0'0,"-17"35"0,-1-17 0,1-1 15,-1 36 1,18-35-16</inkml:trace>
  <inkml:trace contextRef="#ctx0" brushRef="#br0" timeOffset="5200.1757">5997 2311 0,'18'0'16,"0"35"0,-1-35-16,1 35 15,-18-17-15,35 17 16,-35 0-16,18-17 0,-18 0 15,17-1-15,-17 19 16,0-19-16,0-34 31</inkml:trace>
  <inkml:trace contextRef="#ctx0" brushRef="#br0" timeOffset="5871.7484">5891 2240 0,'-17'0'16,"34"0"31,1 18-16,0-1-15,-1-17-16,1 18 0,0 0 15,35 17-15,-1 0 16,-16-17-16,-19-18 15,19 18-15,-1-1 16,-17-17-16,-18 18 16,0-1-1,-18-17 1,0 0 0,18 18-1,-17 0 1,17-1-16,-18 36 15,0-35-15,1 17 16,-1 0-16,0 1 16,1-19-16,17 1 15</inkml:trace>
  <inkml:trace contextRef="#ctx0" brushRef="#br0" timeOffset="6317.6857">6332 2240 0,'0'0'16,"0"-17"-16,0 34 31,18 1-15,0 17-16,17-17 0,0 52 15,-17-34 1,17-1-16,18 71 0,-35-53 16,-18-18-16,17 18 15,1 0-15,-18 70 16,0-88-16,0 18 0,-18 0 15,1 18-15,-1-54 16,-17 36-16,17-35 16,18 0-16,-18-18 15</inkml:trace>
  <inkml:trace contextRef="#ctx0" brushRef="#br0" timeOffset="15059.464">811 5891 0,'18'18'0,"17"-18"16,18 0-16,0-18 0,18 1 15,-18-19-15,17 1 16,18 0-16,-35 0 0,71-36 15,-89 36-15,0 17 16,-52 18 0,-1 0-16</inkml:trace>
  <inkml:trace contextRef="#ctx0" brushRef="#br0" timeOffset="15193.0386">1199 5909 0,'0'0'16,"36"124"-16,-19-72 0,36 90 15,-17-90-15,34 37 16,-35-36-16,1-36 0,17 18 16,-18-35-1</inkml:trace>
  <inkml:trace contextRef="#ctx0" brushRef="#br0" timeOffset="15453.7432">1746 6332 0,'0'0'0,"18"36"0,0 17 15,-18-36-15,0 1 16,0-36 0,-18 1-16,-17-36 15,35 17-15,-18-17 0,0-35 16,18 35-16,18 0 15,0 18-15,17 0 16,0 17-16,-17 18 16,17-17-16,0 17 15,18 0-15</inkml:trace>
  <inkml:trace contextRef="#ctx0" brushRef="#br0" timeOffset="15820.7148">2028 6103 0,'0'0'15,"-17"0"17,17 35-17,0-17-15,-18 53 16,18-36-16,0 0 16,18-17-16,-1-1 0,36 1 15,-17-18-15,-19-18 16,19 1-16,-19-19 15,1 1-15,-18-35 16,0 34-16,0 1 0,-18 0 16,1 0-16,-36-18 15,35 35-15,0 18 16,18 35-16,0 1 16,18-1-16,35 35 15,-18-52-15,53 35 16,-52-53-16,34 0 15,-34 0-15,-19-18 16,-17 1-16,0-1 16,-17-17-16,-1 17 15</inkml:trace>
  <inkml:trace contextRef="#ctx0" brushRef="#br0" timeOffset="15915.0758">2417 6121 0,'52'0'16,"-34"0"-16,0 0 15,-1-18-15,1 0 16</inkml:trace>
  <inkml:trace contextRef="#ctx0" brushRef="#br0" timeOffset="16405.2154">2399 5944 0,'0'18'15,"0"-36"-15,0 54 0,35 17 16,-17-36-16,17 18 16,-17-17-16,17 0 15,-17-1-15,-18 1 0,17-18 16,-17-18-1</inkml:trace>
  <inkml:trace contextRef="#ctx0" brushRef="#br0" timeOffset="16532.6463">2311 5609 0,'0'0'0,"17"0"16,1 18-1,0-1-15</inkml:trace>
  <inkml:trace contextRef="#ctx0" brushRef="#br0" timeOffset="16805.5526">2734 6033 0,'18'35'16,"-36"-70"-16,36 87 0,-36-52 15,-17-35 1,17 0 0,-17-18-16,17-18 15,18 36-15,0 17 16,18-17 0,-1 35-16,1 18 0,35 17 15,-35 0 1,-1 1-16,1-19 0,0 19 15,17 17-15,-17-36 16,-1-17 0</inkml:trace>
  <inkml:trace contextRef="#ctx0" brushRef="#br0" timeOffset="16972.1949">2946 5768 0,'17'53'16,"-34"-106"-16,52 141 0,-17-53 16,-1-17-16,19 17 15,-19-17 1</inkml:trace>
  <inkml:trace contextRef="#ctx0" brushRef="#br0" timeOffset="17139.434">2840 5398 0,'18'-18'16,"-1"18"-1,1 18 1,-1-1-16</inkml:trace>
  <inkml:trace contextRef="#ctx0" brushRef="#br0" timeOffset="17683.2695">3140 5874 0,'0'-18'16,"0"0"-16,-18 1 0,18-1 15,18 1-15,-18-1 16,17 18-16,1 0 16,17 0-1,-17 0 1,0 0-16,-1-18 16,1 1-16,-1 17 15,-17-18-15,0 0 0,0 1 16,-17 17-1,-1 35 1,18-17-16,-17 35 16,17-36-16,0 1 0,17-1 15,18 1-15,18-18 16,-35 0-16,17 0 16,-17-18-16,35 18 15,-35 18-15,34 53 16,-34-36-16,0 18 15,-1 17-15,1-17 0,0 0 16,-36 35-16,0-35 16,-35 0-1,18-35-15,0-18 0,-18 0 16,0-53 0,18 0-16,35 18 0,-18-106 15,53-18 1,-17 88-16,17 1 0,36-18 15,-36 52 1,0 19-16,-17 17 0,0 0 16,-1 0-16</inkml:trace>
  <inkml:trace contextRef="#ctx0" brushRef="#br0" timeOffset="17866.4335">3810 5239 0,'0'0'16,"0"53"-16,18-36 0,-18 1 16,35 35-16,-17-53 15</inkml:trace>
  <inkml:trace contextRef="#ctx0" brushRef="#br0" timeOffset="17979.2497">4057 5644 0,'0'0'0,"18"0"0,-36 0 16</inkml:trace>
  <inkml:trace contextRef="#ctx0" brushRef="#br0" timeOffset="22984.5176">1499 12876 0,'-53'-35'0,"106"70"0,-159-88 16,36 71-16,17 17 16,18 1-16,-1 17 0,1 52 15,18-52 1,17 18-16,0-18 0,17 0 16,36 53-16,-18-71 15,18-18-15,0 19 0,0-36 16,106 35-1,-36-17-15,-87-1 16,-1 54-16,-35-36 16,0 0-16,-35 1 0,-1-1 15,-52 36-15,53-36 16,-53 0-16,52-17 16,19-18-16</inkml:trace>
  <inkml:trace contextRef="#ctx0" brushRef="#br0" timeOffset="23506.4787">2011 13388 0,'-71'35'16,"142"-70"-16,-177 88 0,53 17 15,18-17-15,35 36 16,0-54-16,17 0 0,1 0 15,17-17-15,1-18 16,-1 0-16,18 0 0,17-53 16,-34 18-16,-1-36 15,-35 36-15,0 0 16,-18-1-16,1 1 16,-19 17-16,19 1 0,-19 17 15,19 0-15,-1 17 16,18 1-16,35 53 15,-17-36-15,17-17 16,36 35-16,-36-53 0,36 17 16,-54-17-1,-17-17 1,-17-19-16,-1 19 16,1 17-16,-1-18 15,18 0-15,18 18 16,34 0-1,-34 18-15,0-18 16,17 0-16,-17 0 0,-1-18 16,1 1-1,-18-1 1,-18 18 0,36-18-1,0 18-15,-1 0 16</inkml:trace>
  <inkml:trace contextRef="#ctx0" brushRef="#br0" timeOffset="23874.092">2628 13617 0,'0'0'16,"53"106"-16,-18-53 0,1 0 15,-19 0-15,19-18 0,17 0 16,-53-17-16,17 0 16,-34-18-16,-19-53 15,1 17-15,-53-69 16,35 34-16,-18-105 16,36 105-1,17-52-15,36 87 16,53 1-16,-36 35 15,35 18-15,-34 17 16,-19 0-16,19 53 16,-36-52-16,-18 17 15,0-18-15,-35-17 16,36-1-16,-36-34 16,53-19-16,-18-52 15</inkml:trace>
  <inkml:trace contextRef="#ctx0" brushRef="#br0" timeOffset="24077.7925">2540 12577 0,'0'17'16,"53"54"-1,35 87 1,-35-69-16,-18-1 15,18 18-15,0-18 0,35 53 16,-52-88-16,17 35 16,-36-70-16,1-1 15</inkml:trace>
  <inkml:trace contextRef="#ctx0" brushRef="#br0" timeOffset="24329.7463">3122 13176 0,'18'36'15,"-36"-72"-15,53 89 0,-17-35 0,0 17 16,-1-17-16,1-18 16,-18 17-16,0-34 15</inkml:trace>
  <inkml:trace contextRef="#ctx0" brushRef="#br0" timeOffset="24452.1745">3052 12929 0,'17'0'16,"1"0"-1,-18 18-15,17-18 0</inkml:trace>
  <inkml:trace contextRef="#ctx0" brushRef="#br0" timeOffset="24869.5993">3298 13176 0,'36'36'16,"-72"-72"-16,89 72 0,-35-19 15,-18-34-15,0-1 16,0-17 0,0 17-16,0 0 0,0 1 15,0-1 1,0 36 15,18 17-31,-1-17 16,1-1-16,0 1 15,17 17-15,0-17 16,18 35-16,-18-36 16,18 54-16,-35-36 15,0 36 1,-18-36-16,0 0 0,-36 36 15,19-53-15,-36-1 16,35-17-16,-35-35 16,18 0-16,0-54 15,17 19-15,18-89 16,0 71-16,0 0 16,18-71-1</inkml:trace>
  <inkml:trace contextRef="#ctx0" brushRef="#br0" timeOffset="25008.0121">3669 12453 0,'0'0'0,"18"0"0,-18 35 15,17-17-15,-17 0 16</inkml:trace>
  <inkml:trace contextRef="#ctx0" brushRef="#br0" timeOffset="25130.8292">3916 12965 0,'35'0'16,"-70"0"-16,70 17 0</inkml:trace>
  <inkml:trace contextRef="#ctx0" brushRef="#br0" timeOffset="27009.1932">5768 13670 0,'0'0'15,"-35"-17"-15,-36-1 16,36 18-16,-18 0 15,18 18-15,-54 52 16,72-35-16,-18 71 16,35-53-16,0 0 0,35 18 15,0-54-15,53 18 16,-35-35 0,53-52-16,-71 16 15,1 1-15,-19 0 0,-17-1 16,0 1-16,0 0 0,-35 17 15,-18-35-15,35 53 16,-17 0 0,17 18-16,18 35 15,53 17-15,-35-34 16,17-1-16,53 0 16,-52-17-16,52 35 15,-53-36-15,1 1 16</inkml:trace>
  <inkml:trace contextRef="#ctx0" brushRef="#br0" timeOffset="27377.5662">6244 13194 0,'-17'18'15,"34"-36"-15,-70 53 0,36 0 0,-36 1 16,35-1-16,-17 18 15,35-35-15,-18 17 16,18 0-16,18-17 0,-1 35 16,1-36-16,53 19 15,-54-19 1,54 1-16,-54 0 16,19-18-16,-19 17 15</inkml:trace>
  <inkml:trace contextRef="#ctx0" brushRef="#br0" timeOffset="27682.829">6491 13300 0,'0'0'16,"-35"-18"-16,17 18 15,-17 18-15,17-1 16,1 19-16,17-1 0,0-17 0,0 17 16,17 0-16,1-17 0,52-1 15,-34-17-15,34-17 16,-34-1-16,-1-17 16,-17 0-1,-36-18-15,0 35 16,-52 0-16,34 1 15,1 17-15,17 0 16,-17 0-16,35 17 16</inkml:trace>
  <inkml:trace contextRef="#ctx0" brushRef="#br0" timeOffset="27955.5718">6650 13123 0,'0'-17'16,"0"34"-16,0-17 0,35 18 15,0 0-15,18 35 16,-17-36 0,34 18-16,-35 1 15,1-1-15,-19-17 16,-17 17-16,-17-17 15,-19 17 1,1 0-16,-18 0 16,36-17-16,17 0 0,-18-1 15,18 1-15</inkml:trace>
  <inkml:trace contextRef="#ctx0" brushRef="#br0" timeOffset="28856.2242">7549 13600 0,'18'0'15,"35"35"1,0-35-16,17 18 0,1-18 16,0 0-16,-1 17 0,54-17 15,-54 0-15,36 0 16,-71 0-16,-17-17 16,0 17-16</inkml:trace>
  <inkml:trace contextRef="#ctx0" brushRef="#br0" timeOffset="29040.4574">8096 13564 0,'36'18'0,"-1"-18"15,0 18-15,0-1 16,1-17-16,17 36 16,-36-1-16,1 0 15,-18-17-15,0-1 0,-18 19 16,-52-1-16,52 0 15,-17-17-15,-18 17 16</inkml:trace>
  <inkml:trace contextRef="#ctx0" brushRef="#br0" timeOffset="29501.4823">8767 12947 0,'17'53'15,"-34"-106"-15,52 159 0,-18-53 16,1 0-16,0 17 0,17 107 16,-17-89-16,-1 0 0,1 0 15,-18 0-15,35 36 16,-17-89-16,17 36 16,-17-54-16,-1 1 15,1-36-15</inkml:trace>
  <inkml:trace contextRef="#ctx0" brushRef="#br0" timeOffset="30035.4419">8767 12929 0,'0'0'16,"17"-17"-16,1-1 0,52 0 15,-17 1 1,88 17-16,-52 17 16,-1-17-16,141 36 15,-105-36-15,140 0 16,-123 0-16,124-18 16,-159 0-16,70 18 15,-123 0-15,0 36 16,-53-1-16,18 0 15,-18 1-15,-18 16 0,18 19 16,-18 0-16,18 70 16,0-53-16,18 88 15,0-88-15,17 71 16,0-88-16,0 87 16,-35-105-16,18 18 15,-18 35 1,0-53-16,-18 17 15,1-34-15,-1-1 0,-35 0 16,18-17-16,0-1 16,-18-17-16,17 0 15,-16 0-15,-19-17 0,-70-1 16,70 18-16,-105 0 16,70 0-16,36 0 15,-89 18-15,88-1 16,-17-17-16,70 0 15,1 0-15,-1 0 0</inkml:trace>
  <inkml:trace contextRef="#ctx0" brushRef="#br0" timeOffset="30535.6527">9013 13829 0,'0'0'16,"-17"0"-16,17 18 0,-18-1 16,1 36-1,17-35-15,0 17 0,0 0 16,0 36-16,17-36 15,1 0-15,-18 1 0,35 34 16,-17-34-16,-1-1 16,1 0-16,0 0 0,17 18 15,0-35 1,1 0-16,16-1 0,1 1 16,0-18-16,88 17 15,-70-17-15,17 0 16,0-17-16,-17 17 0,17-18 0,-35 1 15,18 17-15,-36 0 16</inkml:trace>
  <inkml:trace contextRef="#ctx0" brushRef="#br0" timeOffset="31349.0444">9525 13758 0,'-35'-17'16,"17"17"-16,-17-18 16,17 36-1,1-18-15,-19 35 16,19-17-16,-1 35 15,18-36-15,0 18 16,18-17-16,-1 0 0,19 17 16,-19-35-16,1 0 15,-1 0-15,19-18 16,-19 18-16,-17-53 16,18 36-16,-18-1 0,0-17 15,-18 17-15,18 1 16,18 17-1,0 35 1,17-17-16,-17 17 0,17-18 16,18 19-16,-36-19 15,19 19-15,-19-19 16</inkml:trace>
  <inkml:trace contextRef="#ctx0" brushRef="#br0" timeOffset="31671.1269">9807 13264 0,'0'0'15,"-17"18"-15,-1 0 16,0 35 0,1-36-16,-1 1 0,0 17 15,1 18-15,17-35 16,0 35 0,0-36-16,17 1 0,-17 0 15,36 17-15,-19-17 16,19-1-16,-19-17 0,19 0 15,-19 0-15,1 0 16</inkml:trace>
  <inkml:trace contextRef="#ctx0" brushRef="#br0" timeOffset="31859.7479">9984 13423 0,'-18'35'16,"18"1"0,0-1-16,0 0 15,18-17-15,-18 0 0,35-1 16,-17-17 0,-1 0-16,1 0 0</inkml:trace>
  <inkml:trace contextRef="#ctx0" brushRef="#br0" timeOffset="32121.2854">10142 13300 0,'0'17'16,"18"1"-16,17 17 15,-17-17-15,0 0 16,34 17-1,-16-18-15,-19 1 0,1 17 16,-18-17-16,0 0 16,-18-18-16,18 17 0,-17 1 15,-36 0 1,35-1-16,1-17 0,-1 18 16,0 0-16,1-1 15</inkml:trace>
  <inkml:trace contextRef="#ctx0" brushRef="#br0" timeOffset="32899.574">9843 14781 0,'-18'0'0,"18"18"16,18 0 0,-18 17-16,17 18 0,1 70 15,-18-34 1,17-19-16,-17 1 0,18 70 16,0-106-16,-18 0 15,17 18 1,-17-35-16,0-36 15</inkml:trace>
  <inkml:trace contextRef="#ctx0" brushRef="#br0" timeOffset="33711.3574">9578 14958 0,'18'0'16,"17"-18"0,-18 1-16,1-19 0,35-34 15,-18 34 1,-17 1-16,0 17 0,-1-17 16,1 18-16,0-19 15,-18 19-15,17 34 16,1 19-1,-18-1-15,35 35 16,0-52-16,-17 17 16,53 18-16,-19-17 15,-34-19-15,0-17 16</inkml:trace>
  <inkml:trace contextRef="#ctx0" brushRef="#br0" timeOffset="34249.4125">9402 16087 0,'17'53'16,"18"-36"-16,18 71 16,0-52-16,35 34 15,-52-17-15,34 0 16,-34-18-16,17 18 16,-36-35-16,1-18 15</inkml:trace>
  <inkml:trace contextRef="#ctx0" brushRef="#br0" timeOffset="34446.4273">9807 16104 0,'-35'18'15,"17"0"1,-17 17-16,-18 35 15,18-17-15,0-17 0,-1-1 16,-34 53-16,52-70 16,18 17-16</inkml:trace>
  <inkml:trace contextRef="#ctx0" brushRef="#br0" timeOffset="34750.977">10142 15822 0,'0'0'15,"-35"35"-15,17 18 16,1-35-16,-18 35 15,17-36-15,18 1 16,0 0-16,0-1 16,18 1-16,17 17 15,-18-17-15,1-18 0,17 18 16,1-1 0,-19-17-16,19 0 15,-19 0-15</inkml:trace>
  <inkml:trace contextRef="#ctx0" brushRef="#br0" timeOffset="34961.807">10372 15893 0,'-18'0'16,"36"0"-16,-36 17 0,18 19 15,0-19-15,0 18 0,18 18 16,-1-35-16,1 35 16,-18-35-16,18-18 15,-1 0-15</inkml:trace>
  <inkml:trace contextRef="#ctx0" brushRef="#br0" timeOffset="35240.8168">10513 15787 0,'0'0'16,"0"17"0,35 36-16,0-35 15,18 35 1,-17-35-16,-1 17 0,0-18 15,0 1-15,-17 0 16,0-18-16,-18 17 0,-18 1 16,0-18-1,1 18-15,-19-1 0,19-17 0,-18 18 16,-18 35 0,35-53-16,0 18 0,1-18 15</inkml:trace>
  <inkml:trace contextRef="#ctx0" brushRef="#br0" timeOffset="36375.6722">10089 16986 0,'18'0'0,"0"0"16,-1 0-16,19 18 0,17-18 16,-18 18-16,0-18 15,-17 0-15</inkml:trace>
  <inkml:trace contextRef="#ctx0" brushRef="#br0" timeOffset="36502.8247">10089 17180 0,'36'0'0,"-72"0"0,107 0 16,0 0-16,-36 0 15,18-17-15</inkml:trace>
  <inkml:trace contextRef="#ctx0" brushRef="#br0" timeOffset="36797.3516">10583 17092 0,'0'71'0,"0"-54"15,18 19-15,0-1 0,52 0 16,-35-17-16,1-18 16,17 0-16,-18 0 0,0-18 15,0 0-15,-17 1 16,17-36-16,-35 18 16,-17-36-1,-19 36-15,1 0 0,0-1 16,-18 19-16,-53-19 15,53 19-15,0 17 0,0 0 16,18 0-16,-18 17 16</inkml:trace>
  <inkml:trace contextRef="#ctx0" brushRef="#br0" timeOffset="37365.6062">6138 14376 0,'0'17'0,"18"19"16,35 34 0,-18-35-1,18 1 1,-18-19-16,1 1 16,-19 0-16,1-18 0,-18 17 15</inkml:trace>
  <inkml:trace contextRef="#ctx0" brushRef="#br0" timeOffset="37493.0686">6227 14658 0,'0'0'15,"17"0"-15,1 18 16,-1-1-16,1-17 0,17 18 16,-17-1-16,0-17 0,-1 18 15</inkml:trace>
  <inkml:trace contextRef="#ctx0" brushRef="#br0" timeOffset="37832.8255">6738 14640 0,'0'0'16,"-18"71"-16,1-36 0,17 0 0,0 1 16,17-1-16,1 0 15,35 18-15,-18-53 16,53 0-16,-52-17 16,34-36-16,-52 17 15,0-52-15,-18 53 16,-53-36-1,17 54-15,-69-36 16,52 35-16,-71 18 16,89 0-16,0 18 0,-36 17 15</inkml:trace>
  <inkml:trace contextRef="#ctx0" brushRef="#br0" timeOffset="38388.5622">9613 12453 0,'0'0'0,"0"-18"0,18 18 16,-18 18 0,0 35-16,0 0 15,17 35 1,-17-35-16,0-18 0,18 1 16,0 16-16,-1-34 15,1 0-15,0-18 16</inkml:trace>
  <inkml:trace contextRef="#ctx0" brushRef="#br0" timeOffset="38660.4797">9402 12577 0,'35'-36'15,"18"-34"-15,-18 34 16,36-69 0,-36 69-16,-18-17 15,1 36-15,0 17 16,-1 53 0,1 0-16,17-18 15,-17 0-15,53 36 16,-36-36-16,0-17 0,0-18 15,18 17 1</inkml:trace>
  <inkml:trace contextRef="#ctx0" brushRef="#br0" timeOffset="41569.3419">9013 11448 0,'0'-18'0,"-17"18"15,17 53 1,0 17-1,17-17-15,-17-17 16,18-1-16,17 0 0,18 18 16,-17-35-16,52-36 15,-53 1-15,36-54 16,-54 36-16,1-54 16,-18 54-16,0-18 15,-18 36 1,1-1-16,17 36 15,-18 35-15,18-18 16,18 18-16,-1 0 0,1 0 16,0 52-16,-1-52 15,1 36 1,-1-54-16,-17 35 16,-17-52-16,-1 0 0,1-1 15,-1-17-15,-35 0 16,35 0-16,-35-35 15,36 17-15,-18 1 0,-1-36 16,19 35 0,-1-35-16</inkml:trace>
  <inkml:trace contextRef="#ctx0" brushRef="#br0" timeOffset="41940.9286">8908 11077 0,'0'0'0,"17"0"16,-17-17 0,18-1-16,0-17 0,-1 17 15,36-35 1,-35 18-16,-1 17 0,1 1 16,0-1-16,-1 36 15,1 17 1,-18 0-16,35 18 15,-17-35-15,0 17 0,17 18 16,-18-35-16,19 17 16,-19-18-16</inkml:trace>
  <inkml:trace contextRef="#ctx0" brushRef="#br0" timeOffset="42637.6183">9878 10848 0,'-18'35'16,"1"-17"0,-19 35-16,19-36 15,-1 19-15,0-19 0,-35 19 16,36-19-1,-19 1-15,1 17 16,18-17-16,17-1 16,0 1-16,17-18 0,36 35 15,-18-17-15,54 0 16,-54-18-16,35 35 16,-52-35-1,17 35-15,-35-17 16</inkml:trace>
  <inkml:trace contextRef="#ctx0" brushRef="#br0" timeOffset="42915.6325">10072 10971 0,'0'18'15,"17"17"1,-17-17-16,18 35 16,-18-35-1,18 17-15,-18-18 16,17 1-16,1-18 15</inkml:trace>
  <inkml:trace contextRef="#ctx0" brushRef="#br0" timeOffset="43287.0187">10231 10848 0,'0'18'15,"35"17"1,-18-18 0,54 19-16,-53-19 15,17 1-15,36 17 16,-36-35-16,0 18 15,-17 0-15,-1-18 0,1 17 16,17 19-16,-35-19 16,0 1-1,0-1-15,-17-17 16,-1 18-16,0-18 16,1 18-16,-36 17 15,18-17-15,-1 35 16,1-18-16,17-18 15,18 19-15,-35-1 16</inkml:trace>
  <inkml:trace contextRef="#ctx0" brushRef="#br0" timeOffset="50933.8951">9278 10372 0,'-18'-18'15,"1"18"1,17-18-1,-18 18-15,1 0 16,-1 18-16,0 0 16,1-1-16</inkml:trace>
  <inkml:trace contextRef="#ctx0" brushRef="#br0" timeOffset="51066.8336">8731 10830 0</inkml:trace>
  <inkml:trace contextRef="#ctx0" brushRef="#br0" timeOffset="51146.4004">8696 10971 0,'-18'18'16,"36"-36"-16,-53 54 15</inkml:trace>
  <inkml:trace contextRef="#ctx0" brushRef="#br0" timeOffset="51289.7028">8555 11395 0,'0'35'16,"0"-70"-16,0 88 0,0-36 15,35 19-15,-35-19 16</inkml:trace>
  <inkml:trace contextRef="#ctx0" brushRef="#br0" timeOffset="51446.1877">8784 11994 0,'0'0'16,"35"36"-16,-17-36 0,35 17 16,-35-17-16,17 0 15</inkml:trace>
  <inkml:trace contextRef="#ctx0" brushRef="#br0" timeOffset="51656.8096">9596 12206 0,'35'18'16,"-18"-18"-16,19-18 15,-19 18-15</inkml:trace>
  <inkml:trace contextRef="#ctx0" brushRef="#br0" timeOffset="51801.2028">10072 12136 0,'0'0'16,"35"0"-16,-17 0 0,-1 0 15,1-18-15,17 0 16,1 1 0</inkml:trace>
  <inkml:trace contextRef="#ctx0" brushRef="#br0" timeOffset="51934.3125">10583 11871 0,'18'-18'0,"-36"36"0,54-53 16,-19 35-16,-17-18 0,36 0 16</inkml:trace>
  <inkml:trace contextRef="#ctx0" brushRef="#br0" timeOffset="52090.898">10848 11518 0,'0'0'0,"0"-17"0,0-19 16,0 1-1,0 17-15,0 1 0,0-19 16</inkml:trace>
  <inkml:trace contextRef="#ctx0" brushRef="#br0" timeOffset="52235.1603">10813 11007 0,'0'0'15,"-18"-18"-15,18 0 0,-18 1 0,18-1 16,-17-35 0,17 36-16,-18-1 15</inkml:trace>
  <inkml:trace contextRef="#ctx0" brushRef="#br0" timeOffset="52374.9201">10283 10425 0,'0'0'0,"-35"-18"0,-71-17 16,71 17-16,0 0 16,-36-17-1,54 17-15,-1 1 0</inkml:trace>
  <inkml:trace contextRef="#ctx0" brushRef="#br0" timeOffset="52486.1793">9631 10160 0,'0'0'16,"-53"0"-16,0 0 0,18 0 15</inkml:trace>
  <inkml:trace contextRef="#ctx0" brushRef="#br0" timeOffset="62778.633">3969 17798 0,'0'0'0,"0"-18"0,0 36 31,17 17-15,1 18-16,0 53 15,-1-53-15,1 17 0,-18 1 16,18 17-16,-18 35 15,0-70-15,17 18 16,-17-54-16,0 1 16,0-36-1,0-52-15,0 17 16,0 0-16,0 0 0,0 0 16,0-88-16,0 71 15,0-54 1,18 71-16,35 0 15,-36 53-15,54 0 16,-53 18-16,35 35 16,-36-18-16,1 36 15,-18-36-15,-18 18 16,1-18-16,-1-17 16,-17-18-16,-18 17 15,17-17-15,1 0 16,18 0-16,-1-17 0,18-1 15,0 1-15</inkml:trace>
  <inkml:trace contextRef="#ctx0" brushRef="#br0" timeOffset="63029.2545">4551 17780 0,'0'0'0,"-18"0"16,1-18-16,17 36 16,-18-18-16,18 71 15,0-19-15,0 54 16,18-35-16,-18 70 16,17-88-16,1 53 15,-1-71-15,19 18 16,-19-35-16,1-18 15,17 0-15</inkml:trace>
  <inkml:trace contextRef="#ctx0" brushRef="#br0" timeOffset="63385.5328">4815 18221 0,'-35'18'15,"70"-36"-15,-87 36 0,52-1 0,-18 36 16,18-35-16,18 17 16,-1 0-16,18-35 15,-17 18-15,0-18 16,-1 0-16,19 0 16,-36-18-16,17-17 15,-17 17-15,0 1 0,0-1 16,0 1-16,-17-1 0,17 0 15,-18 1-15,18 34 32,18 19-17,-18-19-15,17 1 0,19 17 16,-19-17 0,18-1-1,-17-17-15,0-35 16</inkml:trace>
  <inkml:trace contextRef="#ctx0" brushRef="#br0" timeOffset="63591.9877">5027 17798 0,'53'88'16,"-106"-176"-16,141 229 0,-52-88 0,-19 0 15,18 0-15,-17-1 0,0 54 16,-18-70-16,-18-1 16,18 0-16,-18 0 0,18 1 15,-17-19-15,-1-17 16</inkml:trace>
  <inkml:trace contextRef="#ctx0" brushRef="#br0" timeOffset="64041.9303">5521 18045 0,'0'0'16,"0"53"-16,0-1 0,35 37 16,-17-54-16,0 0 15,-1 0-15,1 1 16,-18-19-16,17-17 0,-17 18 0,-17-18 16,-1-18-1,1 1-15,-1-19 0,-17 19 16,-1-71-16,36 35 15,-17 0-15,17 0 0,0-71 16,35 36 0,-17 71-16,17-1 15,0 18-15,0 35 16,-17 0-16,0 1 16,-18-1-16,0 0 0,0 1 0,-18-19 15,0 19-15,1-19 0,-18 1 16,17-18-16,-17 0 0,17 0 15,0 0 1,36-18-16</inkml:trace>
  <inkml:trace contextRef="#ctx0" brushRef="#br0" timeOffset="64276.3126">5927 17762 0,'0'0'0,"-36"18"0,19 0 16,-19 35-1,36-18-15,-17 71 16,17-53-16,0 0 0,0-1 16,17 1-16,1-17 0,17 17 15,-17-36-15,17 18 16,-17-35-16</inkml:trace>
  <inkml:trace contextRef="#ctx0" brushRef="#br0" timeOffset="65095.0232">6209 18150 0,'0'0'16,"-18"-17"-1,1 17 1,-1 0 0,0 17-16,1-17 15,-1 36 1,0-19-16,1 1 16,-1 17-16,18 1 15,0-19-15,0 1 0,0-1 16,35 1-16,-17 0 15,0-18-15,-1 0 0,19-18 16,-19 18 0,-17-18-16,18 18 0,-18-17 15,0-1-15,0-17 16,0 17-16,0 1 0,-18-1 16,1 0-16,-1 18 15,18 18 16,35 17-31,-17-17 16,17 35-16,-17-36 16,-1 1-16,1 0 0,0-1 15,17-17-15,-17 0 16,-1 0 0</inkml:trace>
  <inkml:trace contextRef="#ctx0" brushRef="#br0" timeOffset="66127.7185">6562 18203 0,'-18'-17'16,"0"17"-16,1 0 15,-1 0-15,0 17 16,1 1-16,-18 0 16,17-1-16,0 19 0,18-19 0,-17 18 15,17 18-15,17-35 16,19 0 0,-19-18-16,1 0 0,35-18 15,-18 0-15,0-17 16,-17 17-1,-18-17-15,0 18 0,0-19 16,0 19-16,-18 17 0,1-36 16,-1 19-1,0 17 1,18 17 0,18 19-16,-18-19 15,53 1 1,-18 17-16,1-35 15,-19 18-15,1-18 0,-1 17 16,19-17-16,-19 18 16,-17 0-16,-17-18 15,17 17 1,-18-34 0,18-1-1,-18 0-15,18-34 16,0 34-16,-17 0 0,17 1 15,0-1 1,17 0-16,-17 1 0,18 17 16,0 0-16,17 0 15,0 0-15,-35 17 0,18-17 16,17 18-16,-35 0 16,18-18-16,-18 17 15,-18-17 1,1 18-16,17 0 15,-18-1-15,36 18 16,-18-17-16,35 0 16,-18-18-1,19 17-15,-19-17 0,1 0 0,0-17 16,17-1 0,-35 0-16,0 1 15,-18-1-15,-17 1 16,17-1-1,1 18-15,-1-18 0,0 18 16,18 18 0,18 0-1,0-18-15,17 35 16,0-35-16,-17 0 0,0 17 16,-1-17-16,-17-17 31,0-18-16,18 35-15,-18-18 16,17 0 0,1 18-16,0 0 0,-1 0 15,19 18-15,-36 0 16,35-1 0,-35 1-16,18-18 15</inkml:trace>
  <inkml:trace contextRef="#ctx0" brushRef="#br0" timeOffset="66356.6698">7250 17762 0,'88'71'0,"-176"-142"0,211 195 15,-52-36-15,-54-35 16,1 53-16,-18-71 16,0 18-16,-18-18 0,1 18 15,-19-18 1,19-17-16,-1 0 16,0-18-16</inkml:trace>
  <inkml:trace contextRef="#ctx0" brushRef="#br0" timeOffset="66538.3625">7655 18239 0,'0'17'0,"0"-34"0,18 34 15</inkml:trace>
  <inkml:trace contextRef="#ctx0" brushRef="#br0" timeOffset="66676.9096">7832 18221 0,'17'0'15,"1"0"1,0-18-16,-1 18 16</inkml:trace>
  <inkml:trace contextRef="#ctx0" brushRef="#br0" timeOffset="66816.6361">8079 18256 0,'17'0'0,"-34"0"0,52 0 16,-35-17 15</inkml:trace>
  <inkml:trace contextRef="#ctx0" brushRef="#br0" timeOffset="67525.0029">8467 18062 0,'-18'-17'16,"36"34"-16,-36-52 0,0 17 15,1 18-15,17 36 31,17 52-31,1-35 16,17 70-16,-17-70 16,17 18-1,-35-36-15,18-17 16,-36-36 0,-17-53-16,17 36 15,1-18-15,17 0 0,-18-70 16,18 52-1,0 18-15,53-88 16,0 106 0,-18 35-16,18 35 15,-35 0-15,-1 18 0,-17 36 16,-17-36-16,-36 17 16,35-52-1,-17 17-15,17-17 16,1-18-16,17-18 15</inkml:trace>
  <inkml:trace contextRef="#ctx0" brushRef="#br0" timeOffset="67741.708">8925 17833 0,'0'0'15,"-35"35"-15,17 0 0,1 54 16,17-36-16,17 70 16,1-70-16,0 0 15,17-18-15,-17 18 0,17-35 16,18 35 0,-18-53-16,-17 0 15</inkml:trace>
  <inkml:trace contextRef="#ctx0" brushRef="#br0" timeOffset="68062.7751">9137 18098 0,'35'17'15,"-70"-34"-15,88 34 0,0 1 16,-36-18-16,36 35 16,-35-17-1,-18-1-15,0 19 0,-18 17 16,1-18-16,-1-18 16,18 19-16,-35-1 15,35-17-15,0-1 16,35-17-1,-17 0-15,17 0 0,-17-17 0,17 17 16,0-18 0,-17 18-16,-18-18 15</inkml:trace>
  <inkml:trace contextRef="#ctx0" brushRef="#br0" timeOffset="68207.4119">9208 18309 0,'0'0'16,"52"0"-16,-16 0 0,34 0 15,-52-17-15,17 17 16</inkml:trace>
  <inkml:trace contextRef="#ctx0" brushRef="#br0" timeOffset="68530.4203">9560 18256 0,'0'53'16,"0"-106"-16,0 141 0,0-17 16,18-53-16,17 17 15,-17-35-15,17 0 0,0-18 16,-17 1-1,0-36-15,-18 35 16,0 0-16,0-17 16,0 18-16,-18 17 0,18 17 31,35 18-15,-35-17-16,18 0 0,35-1 15,-35 1-15,-1-18 16,1 18-16</inkml:trace>
  <inkml:trace contextRef="#ctx0" brushRef="#br0" timeOffset="68734.8501">9843 17939 0,'17'70'0,"-17"19"16,18 16-1,17-16-15,-35-54 16,18 18-16,-1-36 16,1 1-16</inkml:trace>
  <inkml:trace contextRef="#ctx0" brushRef="#br0" timeOffset="69042.4486">10072 18256 0,'0'53'15,"0"-106"-15,0 124 0,0-54 0,17 1 16,1-18-16,17 0 15,-17 0-15,0-18 16,-18 1-16,17-1 16,-17 1-1,0-1-15,18 36 32,0-1-17,-1 1-15,1-1 16,-1 1-16,1-18 0,0 18 15,-1-18 1,1-18-16</inkml:trace>
  <inkml:trace contextRef="#ctx0" brushRef="#br0" timeOffset="69276.0572">10336 17868 0,'53'71'15,"-106"-142"-15,124 177 0,-53-53 0,17 35 16,-17-35-16,-18 0 16,17-18-16,-17 1 0,0-1 15,-17 35-15,-1-52 16,0 17-1,1-17-15</inkml:trace>
  <inkml:trace contextRef="#ctx0" brushRef="#br0" timeOffset="69903.0647">10672 18027 0,'0'0'15,"0"88"-15,17-53 0,18 71 16,-17-53-16,0 0 0,-1 0 16,19 18-1,-19-54-15,-17 1 0,-17-36 16,-1-17 0,-17 0-16,-1-54 15,19 37 1,17-1-16,0 0 0,0 0 15,0 0-15,53-35 16,-18 52-16,0 19 16,1 17-16,-19 17 0,36 19 15,-53-1-15,0 53 16,-18-53-16,1 1 16,-18-1-16,-36 18 15,53-35-15,1-18 0,-1 0 16,0 0-16,18-18 15,18 0-15</inkml:trace>
  <inkml:trace contextRef="#ctx0" brushRef="#br0" timeOffset="70187.2536">11183 17903 0,'0'-35'16,"0"70"-16,18-87 0,-36 52 15,18 17-15,-18 18 16,1 1-16,-1 17 16,18 0-16,-17 0 0,17 17 15,0-17-15,17 35 16,1-35-16,-1-18 0,1-17 15,0 17-15,17-17 16,-17 0-16,-1-18 0,1 17 0,0-17 16,-1 0-1</inkml:trace>
  <inkml:trace contextRef="#ctx0" brushRef="#br0" timeOffset="70844.0839">11536 18062 0,'0'0'15,"-18"18"1,1 17-16,-1-17 16,-17-1-1,17 1-15,0 17 0,1-17 16,-1 0-16,18 17 15,0 0-15,35 0 16,1-17-16,17 0 16,-36-1-16,18-17 15,-17 0-15,17 0 0,-17 18 16</inkml:trace>
  <inkml:trace contextRef="#ctx0" brushRef="#br0" timeOffset="71199.9961">11765 18115 0,'0'0'0,"-17"35"16,17 1-16,0-1 0,0 36 15,17-36-15,1 18 16,17-36-16,-17-17 15,-1 18-15,36-18 16,-35-18-16,0-17 16,-18 17-16,17-17 15,-17 0-15,0 0 16,0-1-16,0 1 16,0 17-16,18 18 15,-1 36 1,-17-19-16,18 36 15,0-35 1,17 17-16,-17-35 16,-1 18-16,1-1 15</inkml:trace>
  <inkml:trace contextRef="#ctx0" brushRef="#br0" timeOffset="71644.7679">12188 18150 0,'0'0'16,"0"71"-16,0-36 15,0 1-15,-17 34 0,17-52 16,0 17-16,0-17 16,0-1-16,0-34 15,0-19 1,0 19-16,0-54 15,17 36-15,-17 0 16,18-36 0,0 36-16,-18 17 0,17 18 15,-17-17-15,0 34 16,18 36-16,-18-35 16,0 17-16,0 0 0,0 1 15,18-1 1,-18-18-16,17 1 0,1 0 0,0-18 15,-1 0-15,1 0 16,0-36-16,-18 19 16,17-36-1,-17 18-15,0-1 0,0-17 16,0 36-16,0-36 16</inkml:trace>
  <inkml:trace contextRef="#ctx0" brushRef="#br0" timeOffset="72027.6853">12506 18027 0,'0'18'16,"18"-1"0,-18 1-1,0 17 1,17-52 15,1-1-15,0 18 15,-18 18-15,0 34-16,0-16 15,0-1-15,0 36 16,17-36-16,-17 0 16,0 0-16,18 1 0,-1-19 15,-17 1-15,18 0 16,-18-1-16,18-34 15,-18-1-15</inkml:trace>
  <inkml:trace contextRef="#ctx0" brushRef="#br0" timeOffset="72256.6017">12753 18115 0,'-53'0'15,"106"0"-15,-124 18 0,54-18 0,17 17 16,-18 1-16,18 0 16,18 17-16,-1 0 15,19 1-15,-19-19 16,19 1 0,-19-1-16,1-17 15,-1 0 1</inkml:trace>
  <inkml:trace contextRef="#ctx0" brushRef="#br0" timeOffset="72612.5201">12841 18062 0,'0'36'16,"0"-72"-16,18 107 0,-18-54 0,35 36 15,-17-35-15,-1 0 16,19-1-16,-1 1 16,0 17-16,-35-17 15,0 17-15,0-17 0,0-1 16,0 19 0,0-19-16,-17-17 31,17-17-31,-18 17 31,0 0-31,1 0 16,17 17 15,-18-17-31,18 18 16</inkml:trace>
  <inkml:trace contextRef="#ctx0" brushRef="#br0" timeOffset="73235.005">13176 17851 0,'-17'0'15,"17"-18"-15,17 18 47,-17 18-31,18-18-16,0 35 16,-1 0-16,1 0 15,-1 1-15,1-1 0,-18 18 0,18 0 16,-1 0-16,-17 17 15,0-17-15,0 35 16,-17 1-16,-1-54 16,0 0-16,1-17 0,-1 17 15,-17-17 1,17-18-16,1 0 16,17-18-16</inkml:trace>
  <inkml:trace contextRef="#ctx0" brushRef="#br0" timeOffset="78461.5586">14975 18380 0,'-17'53'15,"17"-36"-15,-18-17 0,18 18 16,0-36-16,0-35 16,0 18-1,18-35-15,-18 34 16,17-17-16,1 36 16,-18-1-16,18 18 0,17 0 15,-17 18 1,-1-1-16,-17 19 0,18-1 15,0-17-15,-18 17 16,0 0-16,17-17 0,-17 17 16,18-17-16,-18-1 15,0 1-15,17-18 16</inkml:trace>
  <inkml:trace contextRef="#ctx0" brushRef="#br0" timeOffset="78935.5603">15434 18309 0,'0'35'0,"0"-70"0,18 176 16,-1-88-16,1 18 0,0 17 16,-1-35-1,1-18-15,-18-17 0,0-1 16,0 1-16,0-36 16,-18-34-1,1 16-15,-1 1 16,18 0-16,-18-18 0,18-53 15,0 35-15,18-34 16,0 69-16,-1 1 16,54 0-16,-54 35 15,19 17-15,-19 1 0,1 0 16,0 52-16,-18-35 16,-18 18-1,0-35-15,1 0 0,-36-1 16,18-17-16,17 0 0,-17 0 15,17-17 1,18-1-16,18 0 16,-18 1-16</inkml:trace>
  <inkml:trace contextRef="#ctx0" brushRef="#br0" timeOffset="79112.7853">15928 18397 0,'18'18'15,"-1"-18"-15,1 0 16,-18-18 0</inkml:trace>
  <inkml:trace contextRef="#ctx0" brushRef="#br0" timeOffset="81576.8919">16334 18309 0,'17'35'15,"-17"-17"1,0 0-16,0-1 0,0 1 15,-17-18 1,17-18 0,-18 1-16,18-36 15,0 18-15,-18-18 16,18 17-16,18-17 16,-18 36-16,35-1 15,-17 18 1,17 18-1,-17 17-15,-1-17 16,19-1-16,-19-17 16,1 18-16,0-18 15,-1 0-15</inkml:trace>
  <inkml:trace contextRef="#ctx0" brushRef="#br0" timeOffset="82248.97">16792 18256 0,'0'-17'15,"-35"17"1,35-18-16,-35 18 15,17 18-15,0-18 16,1 0-16,-1 17 0,0 1 16,-17 35-16,35-36 15,0 19-15,0-19 0,18 1 16,17 17 0,0-35-16,18 18 15,-35-18-15,17-18 0,1-17 16,-36 17-16,0 1 15,0-1-15,0-17 16,0 17-16,-18 1 16,0-1-16,18 0 0,-17 1 0,-1-1 15,18 36 1,0 17-16,18-17 16,-1-1-16,1 1 0,0 17 15,-1-17-15,1-1 16,17 1-16,-35 0 15,18-18-15,-36 0 16,18-18 0,0 0-1,18-17-15,-18 17 16,17-17 0,1 18-1,0 17 16,-1 0-15,1 0 0,0 17-16,17 1 15,0-1-15,-17 1 0,-1 0 16,19-1-16,-19 1 16,1-18-16,-18 18 0</inkml:trace>
  <inkml:trace contextRef="#ctx0" brushRef="#br0" timeOffset="82689.4603">17339 18221 0,'0'0'0,"-18"0"0,1 18 15,-1-1-15,-17 19 16,35-1-16,0 18 16,0-18-16,17 0 15,1-17-15,17-18 16,1 0-16,-1-18 16,-17 1-1,-1-36-15,-17 17 16,0-34-16,0 35 15,-17-54-15,-1 37 16,-17-54-16,17 53 16,-35-53-1,35 71-15,-17-18 16,18 70-16,17 72 16,17-37-16,1 19 15,17 88-15,-17-106 16,17 17-16,-17-17 15,17-18-15,18 36 16,-35-53-16,17-1 0,-18-17 16,1 0-16,0 0 15</inkml:trace>
  <inkml:trace contextRef="#ctx0" brushRef="#br0" timeOffset="82978.2671">17621 18239 0,'-17'35'15,"-1"0"-15,18 0 16,18-17-16,-1 17 16,1-35-16,0 18 0,-1 0 15,1-18-15,-1 0 0,1 0 16,17-36-1,-17 19-15,-18-1 0,0 0 16,-18-17-16,18 18 16,-35-19-16,17 19 15,-17-1-15,18 18 16</inkml:trace>
  <inkml:trace contextRef="#ctx0" brushRef="#br0" timeOffset="83382.9353">17815 18362 0,'0'0'15,"0"35"-15,0-17 0,0 0 16,18-36 15,-18 0-31,18 1 16,-1-36-1,-17 35-15,18-17 16,-1 35-16,-17 18 16,18 17-1,-18-18-15,0 19 16,18-19 0,-1-17-1,-17-35 1,18 35-16,-18-35 15,18 17-15,-1 1 16,1-1-16,0 18 16,-1 0-1,-17 18-15,18 17 16,-18 0-16,18-17 16,-18-1-16,17 19 15,1-36-15,-18 17 16</inkml:trace>
  <inkml:trace contextRef="#ctx0" brushRef="#br0" timeOffset="83630.7939">18397 18380 0,'18'0'0,"-18"-18"47</inkml:trace>
  <inkml:trace contextRef="#ctx0" brushRef="#br0" timeOffset="84909.156">18591 18239 0,'18'0'0,"-18"-18"16,-18 18-1,1 0 1,-1 0-16,18 35 16,-18 1-1,18-1-15,0-18 16,36 19 0,-19-19-16,36 1 15,-17-18-15,-1-18 0,0 18 16,0-17-16,1-1 0,-1 0 15,-17-17-15,-1 18 0</inkml:trace>
  <inkml:trace contextRef="#ctx0" brushRef="#br0" timeOffset="85230.5671">18874 17903 0,'35'142'16,"-70"-284"-16,70 372 0,0-89 16,-17-71-16,-1 36 15,1-88-15,0 35 16,-1-53-16,-17-18 16,18 1-16,-18-54 15,0 36-15,18-36 16,-18 54-16,17-1 15,1 0-15,0 18 16,-18 18-16,0 0 16,17 34-1,-17 1-15,18-17 16,-18-19-16,35 1 16,-17-18-16</inkml:trace>
  <inkml:trace contextRef="#ctx0" brushRef="#br0" timeOffset="85469.4149">19297 18327 0,'0'0'16,"-18"53"-16,18-36 0,18 36 16,0-35-16,35 0 15,-18-18-15,18-18 16,-36 18-16,1-35 15,-18 17-15,0 0 16,-35-35-16,17 36 16,-17-1-1,17 1-15,1 17 0,-1 0 16</inkml:trace>
  <inkml:trace contextRef="#ctx0" brushRef="#br0" timeOffset="85613.7109">19597 18362 0,'17'35'0,"-34"-70"0,34 106 15,1-54-15,-18 1 0,35 0 16,-17-18-16,0 0 31</inkml:trace>
  <inkml:trace contextRef="#ctx0" brushRef="#br0" timeOffset="85763.6583">19667 18203 0,'18'18'31</inkml:trace>
  <inkml:trace contextRef="#ctx0" brushRef="#br0" timeOffset="86148.823">19879 18309 0,'-35'18'16,"17"-18"-16,0 17 16,1 19-16,-1-19 15,18 1-15,0 17 16,18-17-16,-18 0 16,17-18-16,1 17 0,0-17 15,-1 0-15,1 0 16,0 0-16</inkml:trace>
  <inkml:trace contextRef="#ctx0" brushRef="#br0" timeOffset="86514.6793">20038 18397 0,'17'18'15,"1"-18"-15,35 0 16,0 0 0,-18-18-16,-17 18 15,-1-17-15,1-1 0,0 0 16,-18 1-16,0-18 16,-18 17-16,0 18 15,1-18-15,-1 18 0,-17-17 16,17 17-16,-17 0 15,17 17-15,1-17 0,17 18 16,0 17-16,35 0 16,-17 1-16,17-19 15,0 1-15,0-18 0,36 18 16,-36-18 0,1 17-16,16-17 0,-34 0 15</inkml:trace>
  <inkml:trace contextRef="#ctx0" brushRef="#br0" timeOffset="87900.8742">2611 18150 0,'0'0'0,"-18"18"0,36-18 31,17 0-15,-18 18-16,72-18 16,-36 0-16,70 17 15,-70-17-15,88 18 16,-88-18-16,0 0 16,35 18-16,-70-18 15,-1 0-15,1 17 16</inkml:trace>
  <inkml:trace contextRef="#ctx0" brushRef="#br0" timeOffset="88155.3344">3087 17956 0,'35'36'15,"-70"-72"-15,141 107 16,-71-36-16,18-17 0,17 17 16,-34-17-1,-1-1-15,36 19 16,-54-36-16,1 35 16,-18-17-16,0-1 0,-18 1 15,-35 17-15,36-17 16,-19 17-16,1-17 0,-18 17 15,18 0-15</inkml:trace>
  <inkml:trace contextRef="#ctx0" brushRef="#br0" timeOffset="93906.2683">10918 13705 0,'18'0'16,"35"0"0,-18 18-16,71 0 15,-35-18 1,70 0-16,-53 0 16,-17-18-16,70 0 15,-88 18-15,0-17 16,-1 17-16,1 0 15,-35-18-15</inkml:trace>
  <inkml:trace contextRef="#ctx0" brushRef="#br0" timeOffset="94134.4344">11712 13511 0,'18'0'0,"0"36"16,-1-36-16,18 17 0,1 1 15,-1 0-15,0-1 0,36 19 16,-54-19-16,1 18 16,0-17-16,-18 17 15,-18-17-15,0 17 0,-34 18 16,-1-35-16,-18 35 16,36-36-16,0 1 15,17-18-15,18 18 0</inkml:trace>
  <inkml:trace contextRef="#ctx0" brushRef="#br0" timeOffset="99072.7451">12224 13106 0,'0'17'15,"35"54"-15,-17 52 16,-1-52-16,1-1 16,0 107-1,-18-89-15,17 0 0,-17 53 16,0-88-16,0 0 15,0 0-15,0-18 0,0-17 16,18 17-16,-18-52 16,0-19-1</inkml:trace>
  <inkml:trace contextRef="#ctx0" brushRef="#br0" timeOffset="99683.373">12224 13070 0,'0'0'16,"17"-17"-16,1 17 0,35-18 15,-18 18-15,71 0 16,-53 0-16,18 0 15,17 18-15,106-1 16,-88-17-16,-1 0 0,142 0 16,-141-17-1,18 17-15,-36 0 0,0 17 16,0-17-16,36 36 16,-71-19-16,17 36 15,-35-35-15,1 17 16,-19-17-16,-17-1 15,0 19 1,0-19-16,-35 54 16,35-18-16,-18 0 0,18 0 15,0 0-15,0 88 16,18-53-16,-18-18 16,18 1-16,-18-18 0,35 70 15,-17-70-15,-1 36 16,-17-37-16,18-16 15,-18-1-15,0-17 0,-18 17 16,18-17-16,-35-1 0,17 1 16,-52 17-1,35-17-15,-89-1 16,54-17-16,-124 0 16,88 0-16,-159-35 15,124 35-15,-159-18 16,177 18-16,-54 18 15,142-18-15,0 18 16,17-18-16,53 0 16,1-18-16</inkml:trace>
  <inkml:trace contextRef="#ctx0" brushRef="#br0" timeOffset="101608.6642">13018 13758 0,'-18'0'0,"18"-17"15,-18-1-15,1 18 16,-19 18 0,19-1-16,-36 36 15,35-17-15,18-1 16,-18 35-16,18-34 15,0-19-15,18 1 0,-18 0 16,18-1-16,-1-17 16,1 0-16,0 0 0,17-35 15,-35 17-15,18-17 16,-18 0 0,0-1-16,0 1 15,0 18-15,0-1 0,0 36 16,35 17-1,-17-18-15,17 36 16,-18-17 0,19 17-16,-36-36 15,17 18-15,1-35 16,-18 18-16,-18-36 16</inkml:trace>
  <inkml:trace contextRef="#ctx0" brushRef="#br0" timeOffset="101918.8435">13300 13406 0,'17'0'15,"-34"0"-15,17 0 16,-18 0-16,-17 35 16,17 0-1,1-17-15,-1-1 0,0 19 16,1-1-16,17 0 16,17-17-16,19 35 15,-19-36-15,36 19 16,-35-36-16,17 17 15,-17-17-15,35 0 16</inkml:trace>
  <inkml:trace contextRef="#ctx0" brushRef="#br0" timeOffset="102192.1393">13441 13511 0,'17'0'32,"1"18"-32,-18 0 15,18-18-15,-18 35 16,-18-17-16,18-1 16,-18 1-1,1 0-15,17-1 16,0 1-1,17-18-15,1 0 16,0 0-16,-1 0 16,1-18-16</inkml:trace>
  <inkml:trace contextRef="#ctx0" brushRef="#br0" timeOffset="102478.3288">13511 13423 0,'0'0'0,"18"0"16,0 18-1,-1-18-15,19 17 16,-1 1-16,18 0 16,-36-1-16,19-17 15,-19 18-15,1 0 16,-18-1-1,0 1-15,-35 0 16,17-1-16,-35 1 16,36 0-1,-1 17-15,18-18 0,-18 19 16,18-19-16,0 1 16</inkml:trace>
  <inkml:trace contextRef="#ctx0" brushRef="#br0" timeOffset="104060.5191">11889 9825 0,'-18'0'15,"36"0"-15,-54 0 0,19 0 16,34 0 15,54 0-31,-1 0 16,107 0-16,-54 0 16,142-18-16,-124 1 15,141 17 1,-141 0-16,-35 0 15,0 0-15,-35 17 0,34 1 16,-69 0-16,-36-1 16,0 1-16,-36-1 0</inkml:trace>
  <inkml:trace contextRef="#ctx0" brushRef="#br0" timeOffset="106936.8023">13388 14711 0,'0'17'16,"0"19"-1,0-19-15,18 19 16,-18-1-16,17 0 0,-17 18 16,0 0-16,18 0 0,-18 53 15,0-71 1,17 53-16,-17-52 15,18-1-15,-18-18 16,0-34 0,0-1-1</inkml:trace>
  <inkml:trace contextRef="#ctx0" brushRef="#br0" timeOffset="107250.1577">13141 15011 0,'0'0'15,"0"-18"-15,18 0 0,-1-17 16,1 18-16,17-36 16,-35 35-1,18 18-15,17-35 16,-35 17-16,18 0 0,-1 1 15,1 17 1,0 0 0,-1 0-16,1 17 0,0 1 15,34 35 1,-16-35-16,34 17 16,-34-17-16,17 17 15</inkml:trace>
  <inkml:trace contextRef="#ctx0" brushRef="#br0" timeOffset="112581.0116">10354 12047 0,'-18'0'31,"36"0"94,0 0-109,-1 0-1,1 0 1,0 0-1,-18 18-15,17-18 0,1 18 16,0-18-16,-1 0 0,1 35 16,-1-35-1,1 18-15,0-1 16,-1 1-16,19 17 16,-19-17-16,19 17 15,-19-17 1,18-1-16,-35 1 15,18 0-15,0-1 16,-18 1-16,17-18 0,19 35 16,-19-17-16,1 35 15,0-36-15,-1 1 16,1 0-16,-1-1 0,19 36 16,-19-35-16,36 35 15,-53-18-15,18-17 16,17 35-16,-17-18 15,0 0-15,-1 18 16,1-35-16,-1 17 0,1 0 16,0 1-16,-1-1 15,1 18-15,0-18 16,17 36-16,-35-36 16,35 53-16,-17-53 15,17 36 1,-17-36-16,17 53 15,-17-70-15,17 53 16,-17-36-16,-1 35 16,1-52-16,-1 17 15,1 1-15,0 16 16,-18-16-16,17-19 0,1 72 16,0-54-1,-1 18 1,-17-18-16,0 0 0,18 1 0,0 34 15,-1-35-15,1 1 16,0-1-16,-1 0 0,18 36 16,-17-18-1,17 17-15,-17-17 16,17 35-16,-17-35 16,17 53-1,-17-71-15,-18 18 0,35 53 16,-17-71-16,17 54 15,-17-54-15,-1 18 16,19 17-16,-19-17 16,1-17-16,-1-1 0,1 0 15,17 36 1,-17-36-16,0 36 16,-1-36-16,1 18 0,0-18 15,-1 0-15,-17 1 0,18-1 16,17 18-1,-17-18-15,-1 0 0,-17-17 0,18 0 16,0 17-16,35 0 16,-36-35-16,19 35 15,-1-35-15,-18 18 16,1 0-16,35-1 16,-18 1-1,1-18-15,-19 18 0,1-18 16,-1 0-16,19 0 15,-19 0-15,19-18 16,-19 0-16,19 1 16,-1-1-1,-17 18-15,-1-18 0,1 1 16,17 17 0,-17-18-16,-1 18 0,1-17 15,35-1-15,-35 0 16,-1 1-16,18-1 15,-17 0-15,-18 1 16,35-1-16,-17 0 0,0 1 16,17-1-1,-17 0-15,-1 1 0,1-18 16,-1 17-16,-17-17 16,18 17-16,-18 0 0,18 1 15,-18-54 1,0 54-16,0-54 15,0 53-15,0-17 16,0 0-16,17 17 16,-17 1-16,0-19 15,0 19-15,0-19 0,0 19 16,0-1-16,0 0 0,0 1 16,0-19-16,-17 36 15,17-17 1</inkml:trace>
  <inkml:trace contextRef="#ctx0" brushRef="#br0" timeOffset="112919.8611">13264 15505 0,'0'0'0,"0"17"0,-17-17 16,34 0 0,1-17-16,17-1 15,1-17-15,-19 17 0,19 0 16,-19 1-16,1-1 0,-1-17 15,1 35-15,-18-18 16,0 36 31,18-1-31,-1 19-16,36-1 15,-35-17-15,35 17 16,-35-17-16,-1-1 15,-17 1-15,18 0 0,-18-1 16</inkml:trace>
  <inkml:trace contextRef="#ctx0" brushRef="#br0" timeOffset="121405.973">13123 12153 0,'0'-17'0,"0"-19"16,0 54 15,0 17-31,18 53 16,-18-17-16,18 0 15,-18 17-15,0 70 16,0-105-16,17 18 0,-17 17 16,18-53-16,-18 1 15,18-36-15,-18-18 16,17-35-1</inkml:trace>
  <inkml:trace contextRef="#ctx0" brushRef="#br0" timeOffset="121768.0113">12876 12435 0,'0'0'0,"18"-17"31,0-18-15,17-1-16,0-17 16,-17 0-16,0 18 0,-1 0 15,18-53-15,-17 52 16,0 19-16,-18-1 15,17 0-15,1 36 32,17 35-32,-17-18 15,17 18-15,0-35 16,-17 17-16,17-17 0,1 17 16,-19-17-1,19-1-15,-19 1 0,18 0 16,-17-18-16</inkml:trace>
  <inkml:trace contextRef="#ctx0" brushRef="#br0" timeOffset="123056.6643">12647 11165 0,'0'-17'15,"-18"17"1,18 35-1,18 36 1,-18-36-16,35 35 16,-17-34-16,35 17 15,-18-53-15,18 17 16,-18-34-16,1-19 16,-19 1-16,1-35 15,-18 34 1,0-34-16,-18 52 15,18 0-15,-17 18 16,17 18-16,0 70 16,17 18-1,1-35-15,0-18 0,-1 17 16,1-17-16,0 35 16,-1-52-16,-17 16 15,-17-34-15,-1 0 16,-17-18-16,17 0 15,0-18-15,-17 0 0,-18-34 16,18 34-16,-18-70 16</inkml:trace>
  <inkml:trace contextRef="#ctx0" brushRef="#br0" timeOffset="123429.7687">12594 10830 0,'-17'-17'16,"17"-1"-16,0 0 15,17-17 1,1 17-16,17-17 16,-17 0-16,-1 17 0,1 1 15,0-19-15,-1 19 0,-17-1 16,0 0 0,0 36-16,18-18 0,-18 35 15,18-17-15,34 53 16,-34-36-16,35 18 15,-35-36-15,17 1 16,0 17-16,-17-35 16</inkml:trace>
  <inkml:trace contextRef="#ctx0" brushRef="#br0" timeOffset="123903.3588">13388 10654 0,'18'0'0,"-36"0"47,18 18-31,-18-1-16,-17 1 15,17-1-15,1 19 16,-1-19-16,18 1 0,0 0 16,0-1-16,18 1 15,-1 0-15,1-1 0,17 18 16,-17-17-16,17 17 16,-17 1-1,-1-19-15,1 1 16,-18 0-16</inkml:trace>
  <inkml:trace contextRef="#ctx0" brushRef="#br0" timeOffset="124252.9091">13582 10707 0,'0'0'15,"18"-18"-15,-1 18 0,19 0 16,-19 18-16,18-1 16,-17-17-1,0 18-15,-1 17 16,-17-17-16,0 17 0,-17-17 15,17 0-15,-18 17 0,-17 0 16,17-17-16,18-1 16,18-17 15,35 0-31,-36-17 16,19 17-16,-19 0 15,1 0-15</inkml:trace>
  <inkml:trace contextRef="#ctx0" brushRef="#br0" timeOffset="124598.8225">13882 10619 0,'17'0'32,"1"35"-17,0-35-15,17 18 0,-17-18 16,35 17-16,-18-17 16,18 0-1,-36 0-15,1 0 0,-18 18 0,18-18 16,-18 17-1,0 19 1,-36 17-16,19-36 16,-1 36-16,0-35 15,1-1-15,-1 54 16,-17-53-16,17 17 16</inkml:trace>
  <inkml:trace contextRef="#ctx0" brushRef="#br0" timeOffset="136237.2004">7179 10654 0,'0'0'16,"18"-18"15,-1 18-31,19-17 16,-19-1-16,19 0 15,34-52 1,-35 35-16,18-1 0,18-52 16,-36 53-16,0-1 15,-17 19-15,-36 34 16,-17 19 0,17-1-16</inkml:trace>
  <inkml:trace contextRef="#ctx0" brushRef="#br0" timeOffset="136439.456">7444 10478 0,'17'0'0,"1"35"16,0 18 0,-1-18-16,54 71 15,-54-53-15,19-18 16,34 53-16,-35-53 15,36 18-15,-53-35 16,35 0 0,-36-18-16</inkml:trace>
  <inkml:trace contextRef="#ctx0" brushRef="#br0" timeOffset="136855.7637">7726 10231 0,'0'0'15,"35"88"-15,0-53 0,18 89 16,-35-72-16,17 19 15,18 17 1,-18-35-16,-35-35 16,18-1-16,-18 1 15,0-36-15,0-17 16,-18 17-16,18-34 16,-17-1-1,17 17-15,0 19 16,17-1-16,1 36 15,0-1-15,-1 1 16,1 0-16,17 35 16,-17-36-16,17 18 15,-17-35-15,-1 18 16,1-18-16,0-18 16</inkml:trace>
  <inkml:trace contextRef="#ctx0" brushRef="#br0" timeOffset="137221.2558">8202 10548 0,'0'0'0,"0"18"16,35-1 0,1-17-1,-1-17-15,-17-1 16,34-52-1,-34 52-15,-18-35 16,0 35-16,0-35 16,-18 53-16,1-17 15,-1-1-15,-17 18 0,0 0 16,17 0-16,-35 35 16,35-17-16,1 17 0,17-17 15,0 53-15,17-36 16,1-18-16,0 1 0,17 0 15,0-1-15,53-17 16,-35 0-16,-17 0 16,-1 0-16,36-17 15,-54 17-15,1 0 16,-1 0-16,-17 17 0,0 1 0</inkml:trace>
  <inkml:trace contextRef="#ctx0" brushRef="#br0" timeOffset="140791.7286">12929 16581 0,'18'0'47,"17"0"-47,-17 0 16,52 0-16,-34-18 15,34 18-15,-52-18 16,17 18-16,-17 0 15,17-17-15</inkml:trace>
  <inkml:trace contextRef="#ctx0" brushRef="#br0" timeOffset="140987.8175">13123 16598 0,'0'0'0,"18"18"15,0 17 1,-18-17-16,17 17 0,-17 18 16,18 18-1,-18-19-15,18 19 16,-18-36-16,17 1 16</inkml:trace>
  <inkml:trace contextRef="#ctx0" brushRef="#br0" timeOffset="141337.2475">13335 16616 0,'18'88'0,"-36"-176"0,53 229 16,-17-53-16,0-53 15,-1 1-15,-17-1 0,0 0 16,18-17-16,-1-36 31,-17-35-15,0 36-16,0-19 16,18 19-16,-18-36 15,18 35-15,-1 18 16,1 18-1,-18 17-15,0 0 16,18-17-16,-1 35 16,-17-35-16,18-1 15,0 1-15,-1-18 16</inkml:trace>
  <inkml:trace contextRef="#ctx0" brushRef="#br0" timeOffset="141653.4028">13705 16951 0,'0'0'0,"0"18"0,18-18 0,0 0 15,35 0-15,-36 0 16,36-18-16,-35 0 16,-18 1-16,17-36 15,-17 35-15,-35-35 16,18 36-16,-36 17 15,35 0 1,-17 35-16,17 0 16,18-17-16,18 52 15,-1-34-15,1-19 0,17 1 16,53 0 0,-52-1-16,-1-17 0,0 0 15,36-17-15,-54 17 16,1 0-16,-18-18 15</inkml:trace>
  <inkml:trace contextRef="#ctx0" brushRef="#br0" timeOffset="145142.1711">14129 16140 0,'0'-18'16,"17"36"62,-17-1-63,18 1-15,35 17 16,-35-17-16,35 35 16,-18-36-16,0 1 15,0 17-15,18 1 16,-17-19-16,-1 1 16,-18-1-16,1-17 15,-18 18-15,0 0 0</inkml:trace>
  <inkml:trace contextRef="#ctx0" brushRef="#br0" timeOffset="145446.7729">14464 16016 0,'0'18'31,"-35"17"-15,17 0-1,-35 36-15,18-53 16,17 17-16,-17 0 0,17 0 15,-17-17-15,0 35 16,17-35-16,18-1 16,18-17-1</inkml:trace>
  <inkml:trace contextRef="#ctx0" brushRef="#br0" timeOffset="145852.749">14781 15752 0,'0'0'16,"-17"0"-1,17 17 1,-36 1-16,19-1 16,17 1-16,-35 17 0,35-17 15,-36 35-15,36-35 16,-17-1-16,17 18 15,17 1-15,1-19 16,0 1-16,-1 0 0,1-1 16,35 1-16,-36 0 15,1-1-15,0-17 16,-1 18 0</inkml:trace>
  <inkml:trace contextRef="#ctx0" brushRef="#br0" timeOffset="146169.7117">14905 15893 0,'18'0'31,"17"17"-16,-18 1-15,1 0 16,-18-1-16,18 1 0,-18-1 16,0 1-16,0 0 0,-18-1 15,0 1-15,1 0 16,-1-1-16,36 1 31,-1-18-31,1 18 16,17-18-16,-17 0 15,17 0 1,-17-18-16</inkml:trace>
  <inkml:trace contextRef="#ctx0" brushRef="#br0" timeOffset="146556.3302">15117 15875 0,'17'0'47,"1"18"-31,-1-1 0,1 1-16,0 0 15,-1-18-15,19 17 16,-19-17-16,1 18 0,17-18 15,-17 17-15,-1 1 16,-17 0 0,18-1-16,-36 1 62,1 17-46,-1-17-16,-35 17 15,36 1-15,-36 16 16,17-16-16,1-19 16</inkml:trace>
  <inkml:trace contextRef="#ctx0" brushRef="#br0" timeOffset="148406.6081">14676 16757 0,'17'0'0,"18"18"16,-17-18-16,17 0 15,18 0-15,-35 0 16,17 0-16,-17 0 15,0 0-15</inkml:trace>
  <inkml:trace contextRef="#ctx0" brushRef="#br0" timeOffset="148523.6858">14676 17004 0,'35'18'15,"-70"-36"-15,105 36 0,-35-18 0,18 0 16,-17 0-16,52-18 15</inkml:trace>
  <inkml:trace contextRef="#ctx0" brushRef="#br0" timeOffset="149339.9451">15469 16739 0,'-17'0'0,"17"36"15,0-19-15,0 54 16,0-36-16,17 36 16,1-36-1,17-17-15,-17-1 0,35 18 16,-18-35 0,-17 0-16,-1-17 0,1-18 15,0-18 1,-18 35-16,0-17 15,0 17-15,0-17 16,-18 35-16,18 17 16,18 19-16,-18 17 15,17-18-15,1 18 0,-18-18 16,18 18-16,-1 35 16,-17-35-16,0 18 15,0-36-15,-35 0 16,17-17-16,1 0 15,-1-18-15,0 0 0,1-18 16,-1-17 0,0 17-16,1-17 0,-36-54 15,18 37 1</inkml:trace>
  <inkml:trace contextRef="#ctx0" brushRef="#br0" timeOffset="149745.8834">15452 16581 0,'0'-18'32,"35"0"-17,-17 1 1,17-19 0,-17 19-16,17-1 15,-18 0-15,1-17 16,0 18-16,-1-1 15,1 18 1,0 0-16,-18 18 0,17-1 16,1 1-16,0 35 15,-1-18-15,1-17 0,-1-1 16,1 19 0,0-36-16,-1 17 0,1-17 15</inkml:trace>
  <inkml:trace contextRef="#ctx0" brushRef="#br0" timeOffset="150636.5174">16245 16422 0,'18'0'16,"-18"-18"-1,-18 18 1,1 18 0,-1-1-16,1-17 0,-19 36 15,19-19-15,-1 1 16,-17 17-16,35 1 15,0-1 1,0-18-16,53 19 16,-36-19-16,36 19 15,-35-36-15,17 17 0,-17 1 16,-1 0 0,-17-1-16,-17-17 31,17 18-31</inkml:trace>
  <inkml:trace contextRef="#ctx0" brushRef="#br0" timeOffset="150897.2163">16404 16545 0,'0'0'16,"0"18"0,18 17-16,-18 0 15,0 18-15,0-35 16,0 0-16,17-1 0,-17 1 16,0 0-1,18-18 1,0-18-1</inkml:trace>
  <inkml:trace contextRef="#ctx0" brushRef="#br0" timeOffset="151224.7445">16545 16475 0,'18'17'31,"0"-17"-15,-1 18 0,1 0-16,-1-1 0,1-17 0,17 36 15,-17-19-15,35 18 16,-35-35-16,-18 18 16,17 0-16,1-18 15,0 17-15,-1 1 16,1-18-16,-18 18 31,-35-1-15,17 1-16,0 0 0,1-1 0,-19 19 15,19-1 1,-19 0-16,19-17 16</inkml:trace>
  <inkml:trace contextRef="#ctx0" brushRef="#br0" timeOffset="154922.4522">22860 17463 0,'18'17'16,"17"71"-1,0-17-15,18 88 16,18-1-16,-54-87 16,19 0-16,-19-36 0,1 18 15,0-36-15,-36-34 32,-35-36-32,18 0 15,17 0-15,-17 0 0,17-18 16,0 1-16,18 17 15,0-18-15,0-17 0,18-53 16,0 88-16,52 18 16,-17 17-16,35 18 15,-52 18-15,17 35 16,-36-18-16,1 53 16,-18-17-16,-53-1 15,18-34 1,-18-1-16,18-17 0,-18-1 15,53-34 1,0-1-16</inkml:trace>
  <inkml:trace contextRef="#ctx0" brushRef="#br0" timeOffset="155189.3483">23636 17357 0,'-18'0'15,"36"0"-15,-53 0 0,35 35 16,0 0-16,-18 71 16,18-35-16,0-1 0,18 71 15,-18-70-15,35 52 16,-17-87-1,17 52-15,-17-71 16,17 19-16,0-36 16,1-18-16</inkml:trace>
  <inkml:trace contextRef="#ctx0" brushRef="#br0" timeOffset="155596.2615">24042 18062 0,'0'0'0,"17"0"15,1 0-15,17 18 0,1-18 16,69 0-1,-34 0-15,70 0 16,-53 0-16,-17 0 0,-18 0 16,0-18-16,-18 18 0,18 0 15,-53 18 1,-35-18-16</inkml:trace>
  <inkml:trace contextRef="#ctx0" brushRef="#br0" timeOffset="156463.6409">25294 17286 0,'0'18'16,"18"52"-1,-1-17-15,1 35 16,0 1-16,-1 105 15,1-89-15,-18-34 0,18 17 16,17-35-16,-17 0 0,-1 0 16,18 0-16,-35-18 15,18-35-15,0 18 16</inkml:trace>
  <inkml:trace contextRef="#ctx0" brushRef="#br0" timeOffset="156941.6221">25806 17886 0,'17'0'15,"-34"0"-15,52 0 0,18-18 16,0 18-16,-18-17 15,0-1-15,36 18 16,-36-18-16,0 18 16,-17 0-16</inkml:trace>
  <inkml:trace contextRef="#ctx0" brushRef="#br0" timeOffset="157169.5385">25947 17533 0,'0'18'16,"0"-36"-16,0 71 0,0 0 0,17 70 16,1-52-16,0-1 15,-1-17-15,19 71 16,17-36-16,-36-53 15,1 1-15,-18-19 16</inkml:trace>
  <inkml:trace contextRef="#ctx0" brushRef="#br0" timeOffset="157717.9112">26229 17445 0,'53'123'16,"-106"-246"-16,124 335 0,-54-142 0,36 71 16,-53-70-16,18-18 15,-18 0-15,17-18 0,-17-17 16,0-1-16,0 1 0,0-36 15,-17-35 1,17 36-16,0-54 16,17 53-1,-17 1-15,18 17 0,0 17 16,-1 1 0,1 0-16,0 17 15,-1-17-15,19-1 16,-19 1-16,18-18 15,1 0-15,-1 0 16,-17-18-16,-1 1 16,1-1-16,-18-17 15,0 17-15,0 0 16,-18 1-16,1-1 0,-1 18 16,-17 0-16,17 35 15,0 1 1,18-1-16,18 0 15,0 1-15,35-1 0,-18-18 16,35 1-16,-34 0 16,17-18-1,-36 0-15,-17-18 0,18 18 16,-18-18-16</inkml:trace>
  <inkml:trace contextRef="#ctx0" brushRef="#br0" timeOffset="158126.1963">26917 17321 0,'0'0'0,"0"-17"0,18 17 15,-1 0-15,1 17 16,0 19-16,17-1 0,-18 18 16,72 88-1,-54-70-15,53 87 16,-53-87-16,1-1 0,-1 54 16,-35-71-16,0 0 15,-71 35-15</inkml:trace>
  <inkml:trace contextRef="#ctx0" brushRef="#br0" timeOffset="161988.5968">13088 10195 0,'0'0'0,"-18"-17"16,-17 17-16,18 0 16,-54 0-1,36 0-15,-1 0 0,1 17 16,0 1-16,-53 0 16,52-1-16</inkml:trace>
  <inkml:trace contextRef="#ctx0" brushRef="#br0" timeOffset="162156.5364">12188 10583 0,'0'0'16,"-17"18"-16,17 0 0,-18-18 15,18 17 1,0 19-16,0-19 15,-17 1-15</inkml:trace>
  <inkml:trace contextRef="#ctx0" brushRef="#br0" timeOffset="162313.7274">11994 11113 0,'-17'70'15,"34"-140"-15,-34 175 0,34-87 0,1 17 16,0-17-16,-1 0 15,1-1-15,17 1 16,-35-1-16,18 1 16,-18 0-16</inkml:trace>
  <inkml:trace contextRef="#ctx0" brushRef="#br0" timeOffset="162454.3498">12224 11712 0,'0'0'15,"53"36"-15,-36-19 0,19 18 16,-19-35-16,19 18 16,-19 0-1,1-18-15</inkml:trace>
  <inkml:trace contextRef="#ctx0" brushRef="#br0" timeOffset="162569.2686">12665 12065 0,'17'0'0,"-34"0"0,52 0 0,-17 0 15</inkml:trace>
  <inkml:trace contextRef="#ctx0" brushRef="#br0" timeOffset="162713.1626">13018 12065 0,'35'0'16,"-70"0"-16,87 0 0,-16 0 0,17 0 15,-18-18-15,35 18 16</inkml:trace>
  <inkml:trace contextRef="#ctx0" brushRef="#br0" timeOffset="162880.5066">13670 11994 0,'0'0'0,"18"0"0,17 0 16,-17-17-16,17 17 15,18-35-15,-18 17 16</inkml:trace>
  <inkml:trace contextRef="#ctx0" brushRef="#br0" timeOffset="163070.9114">14358 11659 0,'0'0'0,"18"-17"0,-1-1 15,1-17 1,0 35-16,-1-36 16,-17 19-16,18-1 15</inkml:trace>
  <inkml:trace contextRef="#ctx0" brushRef="#br0" timeOffset="163288.1767">14570 10936 0,'-18'-35'16,"36"70"-16,-36-105 0,0 34 0,1-34 15,17 34-15,-18 1 16</inkml:trace>
  <inkml:trace contextRef="#ctx0" brushRef="#br0" timeOffset="163414.821">14164 10266 0,'-71'-35'15,"142"70"-15,-194-88 0,70 35 16,17-17-16,1 17 0,-18-17 15,18 17-15,0-17 0,-18 18 16</inkml:trace>
  <inkml:trace contextRef="#ctx0" brushRef="#br0" timeOffset="164849.6607">15152 18750 0,'-18'0'16,"1"0"-16,-1 18 15,0-18 16,18 17 1,18-17-17,0 0-15,17 0 16,0 0-16,-17 0 0,17 0 16,36 0-1,-19 0-15,-16 0 0,17 0 16,0 0-16,70 0 15,-70 0-15,0 0 0,88 0 16,-70 0-16,17 0 16,-18 0-16,1 0 0,17 0 15,0 0 1,0 0-16,1 0 0,105-17 16,-88 17-16,88-18 15,-106 18-15,18 0 16,-18-17-16,0 17 0,106 0 15,-106 0-15,0 0 16,1 0-16,-1 0 0,18 0 16,88 0-16,0 0 15,-89 0-15,-16 0 16,87 17 0,-105-17-16,-1 0 0,18 18 15,89-18-15,-89 0 16,141 0-16,-123 0 15,141 0-15,-123 0 16,70-18-16,-89 18 16,36 0-1,-88-17-15,0 17 16,-88 0 0</inkml:trace>
  <inkml:trace contextRef="#ctx0" brushRef="#br0" timeOffset="167318.0434">14323 13758 0,'17'0'16,"19"0"-1,52 18-15,-35-18 0,17 0 16,107 0 0,17 0-16,-106 0 15,124 0-15,-124 0 16,106 0-1,-106 0-15,-17-18 0,-1 18 16,36-35-16,-71 35 16,1-18-16,-36 1 0,0-1 15</inkml:trace>
  <inkml:trace contextRef="#ctx0" brushRef="#br0" timeOffset="167559.6865">15822 13511 0,'0'0'15,"53"18"-15,-18-18 0,1 18 0,52 17 16,-53-17 0,0 17-16,36 18 15,-53-18-15,-18 0 0,0 18 16,-18-17-1,-17-19-15,-1 18 0,1-17 16,0 0-16,-36-1 16,36-17-16</inkml:trace>
  <inkml:trace contextRef="#ctx0" brushRef="#br0" timeOffset="168052.5453">16422 13229 0,'0'0'0,"0"18"15,35 70 1,-17-17-16,-1 17 16,19 88-16,-19-88 15,19 89-15,-19-107 16,1-17-1,17 35-15,0-52 16,-17-36-16,0-18 16</inkml:trace>
  <inkml:trace contextRef="#ctx0" brushRef="#br0" timeOffset="168598.0379">16475 13106 0,'35'0'15,"-70"0"-15,105-18 0,-34 18 0,16-18 16,1 18-16,124-35 16,34 18-16,-87-1 15,158-17 1,-123 17-16,141 0 0,-159 18 15,88 18 1,-141 0-16,1-18 16,-19 17-16,-17 1 0,18 17 15,-54-17-15,1 35 16,-18 0-16,-18 52 16,1-52-16,-1 88 15,18-52-15,18 52 16,-18-71-16,53 71 15,-36-70-15,18-18 16,36 35 0,-36-53-16,-17 1 0,-18-1 15,18-17-15,-18 17 0,-53 0 16,17 0-16,1-17 16,-18 17-16,-17-17 0,-1 17 15,-123 1-15,88-19 16,-123 1-1,105-18-15,-105 0 16,123-18-16,0 18 16,18-17-16,-71-1 0,89 0 15,-18 1-15,35 17 16,0-18 0</inkml:trace>
  <inkml:trace contextRef="#ctx0" brushRef="#br0" timeOffset="168998.1221">16633 14076 0,'0'0'15,"0"17"-15</inkml:trace>
  <inkml:trace contextRef="#ctx0" brushRef="#br0" timeOffset="170879.7897">13741 12030 0,'17'0'32,"19"-18"-17,-19 18-15,36-18 16,-18 18-16,18 0 15,-17 0-15,-19 18 16,19-18-16,-1 18 0,-18-18 16,54 35-16,-36-35 15,1 18-15,-1 17 0,18 0 16,-18-17 0,-17 17-16,17-17 0,0-1 15,-17 19-15,35 17 16,-18-18-16,0 18 15,1-18-15,-19 0 16,1 1-16,0-19 16,-18 1-16,17 17 15,1-17-15,-18-1 16,0 1-16,17 17 16,-17-17-16,18 17 15,-18-17-15,0 17 16,0-17-16,0 17 15,18-17 1,-18 17-16,0-17 16,0-1-16,0 19 15,0-19-15,0 1 16,0 0-16,17 17 0,-17-18 16,0 1-1,18 35-15,0-35 16,-18-1-16,17 1 0,1 35 15,0-36-15,-1 19 16,1-1-16,0-17 16,-1-1-16,1 19 15,-1-19-15,1 1 16,0-1-16,-1 19 0,1-1 16,0-35-16,-18 35 15</inkml:trace>
  <inkml:trace contextRef="#ctx0" brushRef="#br0" timeOffset="172715.04">14993 13441 0,'0'-18'32,"18"18"-1,-18 18 16,17-18-32,-17 17-15,18 1 16,0 0 0,-1-1-16,1 19 15,-18-19-15,18 19 16,-1-19-16,1 19 0,-1 16 15,1-34-15,0 35 16,-1-18-16,19 36 16,-19-54-16,19 54 15,-19-36-15,18 36 16,-17-36-16,0 0 16,17 36-16,-17-36 15,17 36 1,-17-18-16,-1-18 0,19 36 15,-19-36-15,-17 0 16,18 0-16,17 36 16,-17-36-16,-18-17 15,17 17-15,1 0 0,0 1 0,-18-19 16,35 36 0,-35-35-16,18 0 0,-1-1 15,-17 1-15,18 17 0,-18-17 16,17-1-1,1 1-15,-18 0 0,18-18 16,-18 17-16,0 1 16,17-18-1,1 0 1,-18 18-16,18-18 16,-18 17-16,17 1 15,1-18-15,17 35 16,-17-35-16,-1 18 15,19-1-15,-1 1 16,-17 0-16,-1-1 16,1 1-16,0-18 0,17 18 0,-17-1 15,17 18 1,-18-35-16,1 18 16,0 0-16,-1-1 0,19 1 15,-36 0-15,17-1 16,1-17-16,0 36 15,-1-19 1,1-17 0,-1 18-1,1-18 1,0 0-16,-1 0 16,1 0-16,-18 18 15,18-18-15,17 0 16,0 17-16,0-17 15,18 0-15,-17 18 16,17-18-16,-18 0 0,18 0 16,53 0-16,-71-18 15,71 1 1,-53-1-16,17 0 16,-17 1-16,18-19 15,-18 19-15,0-1 16,-18 0-16,35-35 15,-52 36-15,17-1 16,-17-17-16,35 0 16,-36 17-16,19-35 15,-19 18-15,1 17 0,0-17 16,17-18-16,-17 18 16,-18-1-16,17 1 0,1 0 15,-18-18 1,0 18-16,17-1 0,-17 19 15,0-1-15,-17 0 16,-1 18 31</inkml:trace>
  <inkml:trace contextRef="#ctx0" brushRef="#br0" timeOffset="173003.5229">17551 14799 0,'-18'0'0,"36"0"0,-18 0 16,17-18-16,1 18 16,53-35-16,-36 17 15,0 1-15,53-36 16,-52 35-1,-19 36 1,1 17 0,-1 53-1,1-35-15,0-17 0,35 69 16,0-69 0,-36-19-1</inkml:trace>
  <inkml:trace contextRef="#ctx0" brushRef="#br0" timeOffset="174431.2605">17339 13741 0,'0'0'0,"18"0"16,-18-18-16,35-17 15,-35 0 1,0 17-16,0 0 0,-35 1 16,-1 17-1,1 17-15,17 1 0,-34 70 16,52-53-16,-18 1 16,18 17-16,0-18 0,18-18 15,17 19 1,-18-19-16,36-17 15,-17-17-15,-19-1 0,1-35 16,0 18-16,-18-18 16,0 18-16,0 17 15,0-17-15,0 17 16,0 36 0,53 17-1,-36 0-15,18-17 16,-17 17-16,35 1 0,-18-1 15,1-18 1,-36 1-16,17-18 0</inkml:trace>
  <inkml:trace contextRef="#ctx0" brushRef="#br0" timeOffset="174698.6083">17798 13247 0,'-36'17'0,"36"1"0,-17 0 16,-1-1-16,18 19 0,-18 17 16,18-36-1,36 54 1,-19-54-16,19 19 15,-19-19-15,1-17 16,0 0-16,-18-17 31</inkml:trace>
  <inkml:trace contextRef="#ctx0" brushRef="#br0" timeOffset="175065.8415">17956 13264 0,'0'0'0,"18"0"16,17 0-16,1 0 16,-19 18-16,19 0 15,-19-18-15,-17 17 16,0 1-16,-17 0 15,-1-18 1,18 17-16,-18-17 0,36 0 31,17 18-15,-17 0 0,-1-1-16,-17 1 15,-17-18-15,17 17 0,-18 1 16,1 0-16,-19-18 0,1 17 15,17-17-15,1 0 16,17-17 0</inkml:trace>
  <inkml:trace contextRef="#ctx0" brushRef="#br0" timeOffset="175393.7396">18221 13176 0,'0'18'16,"18"-18"-16,17 35 16,-17-35-16,17 18 0,35 17 15,-34-17 1,-1-18-16,18 17 15,-53 1-15,17 0 0,-17-1 16,-17 1-16,-18 35 16,17-36-16,-35 36 15,35-35 1,-17 17-16,35-17 16,-18-18-16,18 18 15,-17-18 1</inkml:trace>
  <inkml:trace contextRef="#ctx0" brushRef="#br0" timeOffset="175683.6289">17745 13247 0,'-18'0'0</inkml:trace>
  <inkml:trace contextRef="#ctx0" brushRef="#br0" timeOffset="176355.5198">17533 12206 0,'0'-18'15,"0"36"-15,0 17 16,18 1-16,-18 17 0,0 70 15,17-52-15,-17 52 16,18-52-16,0 34 16,-1-69-16,1-1 15,-18-17 1,0-1-16,0-34 16</inkml:trace>
  <inkml:trace contextRef="#ctx0" brushRef="#br0" timeOffset="176645.0775">17304 12365 0,'0'0'0,"0"-18"0,17 1 15,-17-1-15,18 0 0,0 1 16,-1-1-16,1 0 0,17-17 15,-17 17-15,0-34 16,-18 34 0,17 36-1,18 34 1,1 1-16,17 36 16,-18-54-16,0 0 15,36 18 1,-36-35-16,0-18 0,1 0 15</inkml:trace>
  <inkml:trace contextRef="#ctx0" brushRef="#br0" timeOffset="177542.171">16933 11359 0,'0'36'0,"0"34"16,18-34-16,0-1 16,35 18-16,-36-53 15,36 0-15,0 0 16,-18-18-16,1 0 0,-19-17 16,1-18-16,-18 18 15,0-18 1,0 18-16,0 17 15,0 53 1,0 36-16,17-18 16,19 70-1,-19-70-15,1 0 0,0-17 16,-1 16-16,-17-16 0,0-1 16,-17 0-16,-1-17 15,-17-18-15,17 0 0,-17-18 16,-18-17-16,18 17 15,-1-52 1,19 17-16</inkml:trace>
  <inkml:trace contextRef="#ctx0" brushRef="#br0" timeOffset="177857.0177">16810 10795 0,'0'0'0,"0"-18"0,18 18 0,-18-17 16,17 17-16,1-18 16,-1 0-16,19-17 15,-19 18-15,1-1 0,0 0 16,-1 1-16,1-1 0,0 18 15,-1 35 1,-17 1 0,18 16-16,-1 1 0,19-17 15,-1 34-15,36-17 16,-54-35-16,36 17 16</inkml:trace>
  <inkml:trace contextRef="#ctx0" brushRef="#br0" timeOffset="178198.2268">17886 10583 0,'0'0'16,"-35"18"-16,17-18 0,-17 18 0,-1-1 16,1 1-16,17 0 15,-52 17-15,52-18 16,1 19-16,17-19 16,17 36-1,1-35-15,35 35 16,-36-36-16,36 19 15,-35-19-15,17 1 16,-17 0-16,-18-1 16,0 1-16,-18-18 15</inkml:trace>
  <inkml:trace contextRef="#ctx0" brushRef="#br0" timeOffset="178702.8701">18045 10654 0,'0'0'0,"0"-18"16,35 18 0,-17 0-16,34 18 15,-34-18-15,0 18 0,-1-18 16,-17 17-16,18 1 15,-36-1-15,1 1 16,17 0-16,-18-1 16,0-17-16,18 18 0,0 0 15,0-1-15,18 1 16,0 0-16,-1-1 0,1-17 16,17 35-1,-17-35-15,-18 18 16,0 0-16,-18-18 0,-17 17 15,0-17-15,17 0 16,-35 0 0,18 0-16,17 0 15,1 0-15</inkml:trace>
  <inkml:trace contextRef="#ctx0" brushRef="#br0" timeOffset="179002.4114">18327 10583 0,'0'0'16,"35"18"-16,-17 17 15,52 1-15,-34-19 16,52 18-16,-53-17 15,-17 0-15,17-1 0,-17 19 16,-18-19-16,0 1 16,-18 0-16,0-18 15,-17 17-15,-18 1 16,18-18-16,0 17 0,17-17 16,-17 0-16,17 18 15,0-18-15,1 18 0,17-1 0</inkml:trace>
  <inkml:trace contextRef="#ctx0" brushRef="#br0" timeOffset="179676.1922">17339 10195 0,'-18'-17'0,"1"17"15,-1-18-15,0 18 16,-34 18-1,34-18-15,-53 35 16,36-35-16,0 18 16</inkml:trace>
  <inkml:trace contextRef="#ctx0" brushRef="#br0" timeOffset="179843.2576">16475 10830 0,'0'18'16</inkml:trace>
  <inkml:trace contextRef="#ctx0" brushRef="#br0" timeOffset="180077.3886">16669 11942 0,'0'0'0,"35"17"0,0 18 16,1-35-16,34 18 16,-35-18-16,1 0 15,-1 0-15,0 0 16</inkml:trace>
  <inkml:trace contextRef="#ctx0" brushRef="#br0" timeOffset="180255.1679">17956 12065 0,'0'0'15,"106"0"-15,-70-18 0,34 18 16,-35-17-16,1-1 16,17 0-16,-18 1 0,0-1 15,0 1-15,1-1 16</inkml:trace>
  <inkml:trace contextRef="#ctx0" brushRef="#br0" timeOffset="180405.3146">18962 11483 0,'35'-71'15,"-70"142"-15,88-195 0,-36 72 0,-17-1 16,0-88-16,0 70 15,-17-17-15</inkml:trace>
  <inkml:trace contextRef="#ctx0" brushRef="#br0" timeOffset="180521.1366">18733 10513 0,'-124'-53'16,"424"212"-16,-476-265 0,-36 35 0,53 18 16,71 18-16,-71 0 15,89-1-15,34 19 16,-34-1-1</inkml:trace>
  <inkml:trace contextRef="#ctx0" brushRef="#br0" timeOffset="183023.2845">18327 12012 0,'17'-18'15,"1"18"1,17 0 0,-17 0-16,0 0 15,35 0-15,-36 0 16,36 0-16,-18 0 16,36 0-16,-36 18 15,1-18-15,-1 18 16,53-1-16,0 19 15,-53-19-15,54 19 16,-54-19-16,18 36 16,-36-35-16,1-1 15,17 19-15,-17-19 16,0 1-16,-1 0 16,-17-1-16,36 36 15,-36-35-15,17-1 0,-17 19 16,18-19-16,-18 19 0,18-1 15,-1 18-15,-17-18 16,35 18 0,-17-18-16,0 36 15,-18-36-15,17 53 16,1-52-16,-18 52 16,18-35-16,-18 0 0,35 52 15,-17 19 1,-18-71-16,17 17 15,1-17-15,17 88 16,-35-70-16,18 0 0,-1-19 16,-17 19-16,36 88 15,-36-89-15,17 19 0,1-1 16,0-18-16,17 107 16,-18-107-16,1 18 15,35 71-15,-18-71 16,18 53-16,-17-52 15,16-19-15,19 89 16,17-18 0,-35-70-16,-18-1 0,18 1 15,0-18-15,53 52 16,-71-69-16,71 17 16,-53-53-16,35 17 15,-35-34-15,18-19 16,-18 19-16,0-54 15,-36 18-15,18-53 16,-17 36-16,0 17 16,-1-18-16,-17 1 15,18-1-15,-18 18 0,0 18 16,0 0-16,18 0 0,-18-1 16,0 19-16,-18-1 15,18 0-15,-18 18 16,18-17-16,-17 17 15</inkml:trace>
  <inkml:trace contextRef="#ctx0" brushRef="#br0" timeOffset="183274.6108">20849 15099 0,'18'-18'16,"-36"36"-16,53-53 0,-17 17 0,53-17 15,-36 17-15,53-17 16,-53 17-16,1 18 16,-1 0-1,-17 53-15,-1 0 16,-17 0-16,18 88 16,0-70-16,-18-19 0,35 37 15,-18-54-15,19 18 16,-19-53-16,1 0 15</inkml:trace>
  <inkml:trace contextRef="#ctx0" brushRef="#br0" timeOffset="183714.2411">22190 14146 0,'35'0'16,"-17"0"-16,-1 0 15,36-17 1,-35 17-16</inkml:trace>
  <inkml:trace contextRef="#ctx0" brushRef="#br0" timeOffset="183858.893">22842 14199 0,'0'0'16,"53"0"-16,-35 0 0,35 0 16,-36 0-16</inkml:trace>
  <inkml:trace contextRef="#ctx0" brushRef="#br0" timeOffset="183981.2057">23442 14217 0,'0'0'16,"35"18"-16,-17-18 0</inkml:trace>
  <inkml:trace contextRef="#ctx0" brushRef="#br0" timeOffset="184097.8604">23724 14270 0,'18'0'0,"0"-18"16,-1 18-16,1-17 16</inkml:trace>
  <inkml:trace contextRef="#ctx0" brushRef="#br0" timeOffset="184744.4116">25047 13070 0,'0'0'0,"0"-17"16,0 34-1,0 19-15,0 70 16,18-18-16,-18 18 0,0-18 16,18 18-16,-18 17 0,0 89 15,0-124-15,0 0 16,17-17-16,1 35 16,17-54-16</inkml:trace>
  <inkml:trace contextRef="#ctx0" brushRef="#br0" timeOffset="185315.5833">24994 13035 0,'0'-17'15,"18"17"-15,35 0 16,-18 0-16,0-18 0,18 18 16,0 0-16,0 0 15,0-18-15,88 1 16,-35-1-16,-18 0 16,36 1-16,-1-1 0,18 0 0,0 1 15,124-1 1,-159 18-16,0 18 0,52-1 15,-105 1-15,0 17 16,-17-17-16,-1 17 16,-18 1-16,1-1 0,-18 71 15,0-36-15,0 1 16,-18 17-16,1 18 0,-1 88 16,18-88-16,0 105 15,18-123-15,35 71 16,-36-106-16,36 53 15,-35-53-15,0 17 16,-18-34-16,-18-1 16,-53 36-1,-34-19-15,34-34 16,-88 0-16,71-1 16,-124-17-1,107-17-15,-178-1 16,125 0-16,-142 18 15,159 0-15,-71 0 16,159 0-16,0-17 16,35 17-16,1 0 0,17-18 15</inkml:trace>
  <inkml:trace contextRef="#ctx0" brushRef="#br0" timeOffset="186343.6452">25982 14958 0,'0'35'16,"35"36"-1,-35-1 1,36 54-16,-36-54 15,0 1-15,17-18 16,-17 0-16,18-18 0,0 35 16,-18-52-16,17 0 15,1-18-15,-18-18 16,0 0-16</inkml:trace>
  <inkml:trace contextRef="#ctx0" brushRef="#br0" timeOffset="186627.8701">25894 15134 0,'0'0'0,"-18"0"0,36-17 16,-18-1-16,18 0 16,17-17-1,-18 0-15,36-1 16,-35 1-16,0 0 15,-1 17-15,1 18 0,0 18 16,-1 0-16,18 17 16,-17-18-16,17 19 15,-17-19 1,0 1-16,-1 0 16,1-18-16,0 17 0,-1-17 0,1 0 15,-18-17-15</inkml:trace>
  <inkml:trace contextRef="#ctx0" brushRef="#br0" timeOffset="188747.2784">25259 16051 0,'0'-17'16,"0"34"46,0 19-46,0-1-16,0 0 16,18 18-16,-18-18 15,35 18-15,-18-35 16,36 17 0,-35-35-16,0 0 0,35 0 15,-36-17-15,36-36 16,-53 35-16,18-17 15,-1 0-15,-17-1 16,0 1-16,18-18 16,-18 35-16,18 18 0,-1 18 15,1 70 1,0-35-16,-1 71 16,1-54-16,0-17 15,-1 53 1,1-53-16,-18-18 0,0 36 15,-18-54-15,1 1 16,-1-18-16,0 0 16,1-18-16,-1 1 0,0-1 15,-17-53-15,0 36 16,-1-53 0,19 53-16,17-53 15</inkml:trace>
  <inkml:trace contextRef="#ctx0" brushRef="#br0" timeOffset="189019.6036">25894 15663 0,'0'18'16,"-35"17"0,17 1-16,18-1 15,-18 18-15,18-18 0,0 0 16,0 1-16,36 16 16,-1-34-16,-17 0 0,17-1 15,18 1-15,-18-18 16,-17 0-16,17 0 15</inkml:trace>
  <inkml:trace contextRef="#ctx0" brushRef="#br0" timeOffset="189301.7777">26123 15769 0,'0'0'0,"18"-17"0,17-1 15,0 0 1,-17 18-16,0-17 15,-1 17-15,19 0 16,-54 0 0,0 0-1,1 17-15,17 1 16,-18 35-16,18-18 16,0 0-16,0 1 0,18 34 15,-1-52-15,1-1 16,0 1-16,17 0 15,-17-18 1</inkml:trace>
  <inkml:trace contextRef="#ctx0" brushRef="#br0" timeOffset="189436.8794">26405 15946 0,'-17'0'0,"34"0"0,1 0 0,0 17 16,-1-17-16,1 18 15,0-1-15,17 1 16,-17-18-16,-1 0 16</inkml:trace>
  <inkml:trace contextRef="#ctx0" brushRef="#br0" timeOffset="189563.7337">26547 15946 0,'0'0'0,"-18"0"16,0 17-1,18 1-15,0-1 0,0 1 16,18-18-16,0 0 16,-1 0-16</inkml:trace>
  <inkml:trace contextRef="#ctx0" brushRef="#br0" timeOffset="189731.2076">26723 15875 0,'0'0'0,"18"0"0,17 0 15,0 0 1,-17 0-16,-1-18 0</inkml:trace>
  <inkml:trace contextRef="#ctx0" brushRef="#br0" timeOffset="190019.2273">27040 15681 0,'18'35'15,"0"1"-15,17 16 16,-35-34-16,35 17 16,-35 1-1,18-36-15,-18 17 0,18 1 16,-18 0-16</inkml:trace>
  <inkml:trace contextRef="#ctx0" brushRef="#br0" timeOffset="190292.6185">27234 15575 0,'0'18'16,"18"17"-1,17-17-15,18 35 16,-17-36 0,16 1-16,-16 0 15,-1-18-15,0 0 0,18 17 16,-35-17-16,-18 18 0,0-1 16,-35 36-16,-1-17 15,1-1-15,0 0 16,-1 0-16,19 1 0,-36-1 15,53-17-15,-35-1 16</inkml:trace>
  <inkml:trace contextRef="#ctx0" brushRef="#br0" timeOffset="191385.0295">25964 12347 0,'0'-35'15,"0"17"-15,0-17 16,0 17-16,18 54 15,-18 52 1,18-18-16,-18 72 16,17-72-16,-17 36 15,18-53-15,17 0 16,-17-36 0,17 1-16,-17-18 15,-18-18-15,0 1 16</inkml:trace>
  <inkml:trace contextRef="#ctx0" brushRef="#br0" timeOffset="191644.0096">25788 12400 0,'0'0'16,"0"-17"-16,18-1 0,-1-17 15,1 17-15,0-17 16,17-36-1,0 36 1,-17 0-16,17 17 16,0 53-1,1 36 1,17 17 0,-18-53-16,0-17 0,-17 0 15,52 17-15,-34-35 16,-1 0-16</inkml:trace>
  <inkml:trace contextRef="#ctx0" brushRef="#br0" timeOffset="192389.0358">25012 11271 0,'18'53'0,"-36"-106"0,53 141 0,1-17 15,-19-53-15,36 35 16,-18-36 0,1-17-16,17 0 15,-18-17-15,-18-1 0,1-35 16,-18 35-1,0-17-15,-18 0 0,18 0 0,-17 17 16,17-17 0,-18 35-16,18 35 15,0 0-15,18 53 16,-1-17-16,1-18 0,17 17 16,1 36-1,-19-53-15,1 0 0,-18-18 16,0-17-16,0 17 0,0-17 15,-18-18-15,-35 0 16,36-18-16,-19 1 16,-16-19-16,34 19 15,-53-19 1,54 19-16,-1 17 0,0 0 16,-17 0-16,53 0 31,-1 0-31</inkml:trace>
  <inkml:trace contextRef="#ctx0" brushRef="#br0" timeOffset="193018.143">25100 10795 0,'-17'-18'16,"17"1"-16,0-36 16,17 18-16,1-18 15,-18 17 1,17 1-16,-17 0 0,18 0 15,-18 17-15,18-17 16,-18 52 0,17 36-16,1 0 15,17-18-15,-17 1 16,17-1-16,-17-17 0,52 34 16,-52-52-16,0 18 15,-1 0-15,1-18 16</inkml:trace>
  <inkml:trace contextRef="#ctx0" brushRef="#br0" timeOffset="193612.0257">25912 10319 0,'0'0'0,"0"-18"15,0 36 1,-18 17 0,-17-17-16,17 17 0,-17 0 15,17-17-15,0 17 0,-17 0 16,18-17-16,17 17 0,0 18 15,0-35-15,52 52 16,-16-34-16,34 17 16,-17-36-16,-18 1 15,1 0-15,-1-1 16,-17-17-16,-1 18 16</inkml:trace>
  <inkml:trace contextRef="#ctx0" brushRef="#br0" timeOffset="193801.1727">26106 10478 0,'17'-18'0,"1"18"15,-1 0-15,36-18 16,-17 18-16,-1-17 0,-17 17 15,17-18 1,-17 18-16</inkml:trace>
  <inkml:trace contextRef="#ctx0" brushRef="#br0" timeOffset="193934.7153">26229 10478 0,'35'-71'15,"-70"142"-15,53-54 0,-18 18 0,35 54 16,-35-54-16,18 35 15,-18-34-15,17-19 16,-17 19-16,0-19 16,18 1-16</inkml:trace>
  <inkml:trace contextRef="#ctx0" brushRef="#br0" timeOffset="194296.5343">26458 10742 0,'0'18'16,"18"-1"-16,0 1 15,-1-18-15,1 0 16,0 0-16,-1 0 16,-17-18-16,18 1 15,-18 34 16,0 19-15,17 34 0,-17-35-16,0 1 15,18-1-15,-18-17 0,18 17 16,-18-17-16,0-1 16,-18-17-1,0 0-15,1-17 16,-1-1-16,1 18 0,-1-18 15,18 1-15,-18-19 16,1 19-16</inkml:trace>
  <inkml:trace contextRef="#ctx0" brushRef="#br0" timeOffset="194623.8433">26758 10425 0,'18'17'15,"17"1"1,-17 0-16,52 17 16,-34-18-16,-1 1 15,0 0-15,36 17 16,-36-17-16,18-1 15,-53 1-15,18 0 0,-36-1 16,0 36 0,-17-35-16,-18-1 15,18 1-15,0 0 0,17-1 16,0-17-16,-17 18 0,35 0 16,-35 34-1,17-34-15</inkml:trace>
  <inkml:trace contextRef="#ctx0" brushRef="#br0" timeOffset="199302.5539">29510 10848 0,'-18'18'16,"-17"34"0,0-34-16,-18 17 0,-71 36 15,71-36 1,0 1-16,-70 16 15,88-34-15,-36 17 16,54-17-16,34 0 0,-17-1 16,18 1-16,52 17 15,-17-17-15,0 17 16,0-17-16,53 35 16,-53-18-16,0 0 0,-18-17 15,0 17-15,-17-17 0,0-1 16,-18 1-16,0 0 15,-18-18 1,0-18-16</inkml:trace>
  <inkml:trace contextRef="#ctx0" brushRef="#br0" timeOffset="199567.0423">29845 11095 0,'35'0'15,"-70"0"-15,88 18 0,-53 17 0,0 0 16,0 0-16,0 1 0,0 17 16,0-1-16,0 37 15,0-54-15,18 18 16,-1-36-16,18 1 15,1-18-15,34 0 16,-34 0-16,17-35 16,-36 35-16,1-35 15</inkml:trace>
  <inkml:trace contextRef="#ctx0" brushRef="#br0" timeOffset="199730.0099">29827 11359 0,'18'-17'16,"17"17"0,1-18-16,16 18 0,-16-17 15,17 17-15,-18-18 0,-17 18 16,-1 0-16,-52-18 16</inkml:trace>
  <inkml:trace contextRef="#ctx0" brushRef="#br0" timeOffset="199864.2843">29880 11130 0,'0'0'16,"53"-35"-16,-35 17 0,17 1 0,-17-1 15,88-17 1,-71 35-16,-17 0 16,-18 17-1</inkml:trace>
  <inkml:trace contextRef="#ctx0" brushRef="#br0" timeOffset="200196.3094">30586 11201 0,'0'0'0,"-18"0"16,1 0-16,-19 53 15,36-36 1,-17 54-16,17-36 16,0 0-16,35 36 15,0-53-15,36 17 16,-18-18-16,17-17 16,-34-17-16,16-18 15,-34 17-15,-18-35 16,0 35-16,-53-35 15,18 18-15,0 35 16,-1-17-16,-17 17 0,18 0 16,0 0-16,0 35 15</inkml:trace>
  <inkml:trace contextRef="#ctx0" brushRef="#br0" timeOffset="200509.6163">31027 11183 0,'-35'-18'0,"70"36"16,-88-53-16,18 35 0,17 17 16,18 19-1,0-1-15,18-17 0,17 17 16,-17 0-16,52 18 15,-52-35-15,17 17 0,-17 0 16,-18-17-16,-18 0 16,0-18-1,-17 17-15,0-17 16,17 0-16,1 0 16,-1 0-16,0 0 0,36 18 15,0-36 1</inkml:trace>
  <inkml:trace contextRef="#ctx0" brushRef="#br0" timeOffset="200842.7065">31291 11007 0,'0'0'0,"-17"0"15,34 0 1,19 17-16,-19 19 16,19-19-16,52 36 15,-53-35-15,0 17 16,18-17-16,35 17 16,-35 0-16,0-17 0,-17 0 15,-1-1-15,0 1 0,-35-1 16,0 19-1,-18-19-15,-70 54 16,35-36-16,0-17 16,1 17-16,16 0 0,1-17 15,0 17-15,17 1 0,-17 17 16,17-36-16</inkml:trace>
  <inkml:trace contextRef="#ctx0" brushRef="#br0" timeOffset="207520.6179">29545 11994 0,'0'-17'47,"18"17"-31,17 17-16,0-17 15,106 18-15,-52-18 16,34 0-16,18 0 16,159-18-16,-124 18 15,142 18-15,-177 0 16,-17-18-16,87 17 16,-123-17-16,1 0 15,-19 0-15,-17 0 0,-18 0 16</inkml:trace>
  <inkml:trace contextRef="#ctx0" brushRef="#br0" timeOffset="227292.4256">30127 14358 0,'18'0'0,"-36"0"0,54 0 16,-54 18 0,18-1-16,-71 36 15,36-17 1,-18-19-16,0 18 0,0 1 15,-53 34-15,54-34 16,16-1-16,1 0 0,17 0 16,18 18-1,36-17-15,17-1 0,-1 0 16,19 0-16,0-17 0,-1 17 16,18 1-16,-35-19 0,18 19 15,-1 16-15,-34-34 16,-36 0-16,-18 35 15,0-53-15,-35 17 16</inkml:trace>
  <inkml:trace contextRef="#ctx0" brushRef="#br0" timeOffset="227703.4276">30462 14676 0,'0'0'0,"-17"0"0,17 35 15,0 35 1,0-17-16,0 0 0,35 35 16,-17-52-16,35 34 15,-18-52-15,0 0 16,18-1-1,-18-17-15,1-17 0,-1-36 16,-17 17-16,-1 1 16,1-18-16,-18 18 0,0-18 15,0-35-15,0 52 16,-18 1-16,18 18 16,-17 34-1,17 36-15,0 0 16,17 35-16,1-35 15,-18-18-15,35 54 16,-17-54-16,17-17 16,-17 17-16,-1-35 0,19 17 15,-19-34-15</inkml:trace>
  <inkml:trace contextRef="#ctx0" brushRef="#br0" timeOffset="228162.2954">31080 14781 0,'0'0'16,"35"53"-16,-17-17 0,-1 52 15,-17-35-15,0 17 16,0-34 0,0-1-16,0 0 0,0-17 15,-17-1-15,17-34 16,0-54-1,17 1 1,-17 17-16,18 0 16,-18 0-16,18 0 0,-1-18 15,1 36-15,-1 35 16,1 18 0,0 52-16,-18-34 15,17-1-15,-17 18 0,18-18 16,0 0-16,-1 18 15,19-35-15,-1 17 16,-17-35-16,34-17 16,-34-19-16,-18 19 15,18-54-15,-18 36 16,0-53-16,-18 52 16,-17-70-1,35 89 1,-18 17-16,1 0 0,-1 17 15,18 1 1</inkml:trace>
  <inkml:trace contextRef="#ctx0" brushRef="#br0" timeOffset="228397.5538">31697 14605 0,'0'0'0,"35"35"0,-17 1 16,0 34-16,17-17 15,0 53-15,-17-53 16,-1 53 0,1-71-16,-18 35 15,0-34-15,0-19 0,0 1 16,0 0-16,-18-18 15</inkml:trace>
  <inkml:trace contextRef="#ctx0" brushRef="#br0" timeOffset="228653.4662">32085 14781 0,'0'0'16,"-17"0"-16,-1 18 0,-35 0 15,35-1-15,-17 1 16,-18 17-16,35-17 16,1 0-16,17-1 15,35 18-15,-17-17 16,52 0 0,-34-1-16,17 1 0,-18-18 15,-18 18-15,19-18 16,-19 17-16,1 1 0,-36-18 15</inkml:trace>
  <inkml:trace contextRef="#ctx0" brushRef="#br0" timeOffset="228981.6421">32191 14587 0,'0'0'0,"18"0"16,17 36-16,-17-1 15,17 0-15,18 0 16,-18 1-16,0-1 0,18 0 16,-18 1-16,18-19 0,0 1 15,18 0-15,17-1 16,-53 1-16,1-18 15,-36 17-15,-18 1 16,0 17-16,-17-17 16,-18 17-16,-35 18 15,35-18-15,0 1 0,18-1 16,-18 0-16,18 1 0,-1-19 16,1 18-16</inkml:trace>
  <inkml:trace contextRef="#ctx0" brushRef="#br0" timeOffset="234487.4133">30268 15663 0,'18'0'32,"17"0"-32,18 18 15,-18-18-15,18 0 16,18 18-16,88-1 15,-71 1-15,35 0 0,1-1 16,140 1 0,-122-18-16,-1 17 0,17-17 15,-17 0-15,106 18 16,-158 0-16,-1-18 16,-35 17-16,-18-17 0,-17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41:57.0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2346 6456 0,'0'0'0,"18"17"15,17 72-15,0-19 16,0 71-16,1-70 16,-19 17-16,1-17 15,35 70-15,-35-106 0,-1 0 16,1 1-16,-18-19 15,17 1-15,1-18 16,-18-35-16,0 17 16,18-35-16,-36-18 0,18-70 15,-18 71-15,-17-89 16,35 89-16,0-1 16,0 18-16,0 35 15,18 18 1,-1 18-16</inkml:trace>
  <inkml:trace contextRef="#ctx0" brushRef="#br0" timeOffset="335.8484">2946 7144 0,'0'0'16,"-36"53"-16,19-36 0,17 19 15,0-1 1,17-17-16,1-1 0,0-17 16,35 18-16,0-53 15,-36 17-15,18-17 16,-35-1-16,-17-17 15,17 18 1,-18 17-16,-35-17 16,36 35-16,-1 0 0,-35 0 15,53 18 1,18-1 0</inkml:trace>
  <inkml:trace contextRef="#ctx0" brushRef="#br0" timeOffset="663.2442">3422 6985 0,'-35'0'0,"70"0"0,-88-18 16,18 36-16,17 0 15,-17 35-15,17-18 16,18 0-16,0 0 0,18 1 16,-1-1-16,1-17 15,0 17-15,52-17 16,-34-1-16,17-17 15,-18-17-15,-18 17 0,19-18 16,-1-17-16</inkml:trace>
  <inkml:trace contextRef="#ctx0" brushRef="#br0" timeOffset="1033.1747">3704 7091 0,'0'0'0,"-17"17"15,17 19-15,-18-19 0,18 36 16,0-17-16,0-19 16,18 1-16,17 0 15,-18-18-15,1 0 0,17-18 16,-17 0-16,0-17 15,-18 17-15,0 1 0,0-36 16,-18 17-16,18 19 16,-18-18-1,1 35-15,-1 0 16,18 17-16,0 1 0,0-1 16,18 1-16,-1 0 0,19 17 15,-19-17-15,36 17 16,-18-35-1,1 0-15,-1 0 16,0 0-16</inkml:trace>
  <inkml:trace contextRef="#ctx0" brushRef="#br0" timeOffset="1398.2494">3951 6509 0,'35'123'15,"-70"-246"-15,88 299 0,-18-52 16,-17-54-16,0-17 0,-1 0 16,19 35-16,-36-53 15,17 18 1,-17-88-1,18 0 1,-1 17-16,19-17 16,-19 35-16,36 18 15,-35-18-15,0 35 16,-18-18 0,0 19-16,0-19 15,-36 19-15,19-36 16,17 17-16,-18-17 15,0 0-15,18-17 16</inkml:trace>
  <inkml:trace contextRef="#ctx0" brushRef="#br0" timeOffset="1699.5876">4463 7056 0,'0'52'16,"0"-104"-16,0 140 0,17-53 15,-17-17-15,18-1 16,0-17-16,-1 0 16,1 0-16,-1-17 0,1-19 15,17-17-15,-35 36 16,18-36 0,0 35-16,-18 1 15,0 34 1,17 19-16,-17-1 15,36 0-15,-19-17 16,19-1-16,-1 1 0,35-18 16,-52 0-1,53-18-15,-54 1 16</inkml:trace>
  <inkml:trace contextRef="#ctx0" brushRef="#br0" timeOffset="1910.9558">4904 6385 0,'53'141'16,"-106"-282"-16,123 353 0,-52-53 15,-1-89-15,1 18 0,-18 36 16,18-71-16,-18 35 15,17-53-15,-17-17 16,18-18-16</inkml:trace>
  <inkml:trace contextRef="#ctx0" brushRef="#br0" timeOffset="2303.7262">5398 6950 0,'-36'0'0,"72"0"0,-89 0 15,35 17-15,18 1 16,-18 0-16,18 17 16,0 0-16,0 0 0,18 18 15,0-17-15,-1-19 0,36 1 16,-18-18-16,1-18 15,-19-17-15,-17 17 16,18 1-16,-18-19 16,0-16-16,0 34 15,-18-17-15,-17 17 16,17 0-16,1 18 16,17 18-16,0 17 15,17-17 1,19 35-16,-19-36 15,19 19-15,-19-19 16,36 19-16,-35-36 16,17 0-16</inkml:trace>
  <inkml:trace contextRef="#ctx0" brushRef="#br0" timeOffset="2822.7375">5697 7179 0,'0'-18'16,"0"36"-16,-17-53 0,17 17 0,0-35 16,0 18-16,0 17 15,0 1-15,17-1 0,-17 0 16,18 18-16,17 0 16,-17 0-16,17 18 15,-35 0 1,18-1-16,-1 1 15,-17 0-15,0-1 16,0 1 0,0-1-1,0 1-15,18 17 16,-18 1 0,18 17-16,-1-36 15,1 19-15,0-19 16,-1 1-16,1-18 0,-18 17 15,0 1-15,-18 0 16,1-1-16,-19 19 16,1-19-16,-35 19 15,52-19-15,0-17 16,1 18-16,-1-18 0,18-18 16,18-17-1,17-36-15,0 18 16,18-17-16,35-54 15,18 19-15,-53 69 16,0 1-16,-18 0 0,1 17 16,-1 0-16,-35 36 15,-18 0-15</inkml:trace>
  <inkml:trace contextRef="#ctx0" brushRef="#br0" timeOffset="4930.5875">6668 6756 0,'0'0'16,"35"17"-16,-18-17 15,19 18-15,-1-18 16,-17 18-16,17-18 0,-17 0 16,17 0-16,-18 0 0</inkml:trace>
  <inkml:trace contextRef="#ctx0" brushRef="#br0" timeOffset="5054.2459">6773 7003 0,'53'0'0,"-106"0"0,124 0 16,-18 0 0,-18-18-16,0 18 15</inkml:trace>
  <inkml:trace contextRef="#ctx0" brushRef="#br0" timeOffset="5574.4645">7655 6385 0,'0'0'0,"18"0"16,17 0-16,-17 0 15,70-17 1,-53-1-16,36 18 16,-53 0-16,34 0 15,-34 0-15</inkml:trace>
  <inkml:trace contextRef="#ctx0" brushRef="#br0" timeOffset="5836.7994">7620 6350 0,'0'53'16,"0"-106"-16,0 141 0,0-35 0,18 106 16,-1-71-16,-17 18 15,0-18-15,18 0 0,0 71 16,-18-106-16,35 18 15,-18-36 1,36-18-16,-17 1 16,-1-18-16,36 0 15,-19 0-15,19 0 16,-36 0-16,-17 18 16</inkml:trace>
  <inkml:trace contextRef="#ctx0" brushRef="#br0" timeOffset="7254.4259">8837 6862 0,'-18'-18'15,"1"-17"-15,-18 35 16,-18 17-1,35 1-15,-53 35 16,54-18-16,-18 0 0,17 54 16,18-54-16,0 0 15,18-17-15,-1-1 0,36 19 16,-35-36 0,17 0-16,0-18 0,1 0 15,-1-17-15,0-35 16,-17 34-16,-18 1 0,0 0 15,-18-18-15,0 35 16,1 1 0,17 34-1,17 54-15,-17-36 16,36 18-16,17 17 16,-18-34-16,35-1 15,-34-17-15,-1-1 16,-17-17-16,-1 0 0</inkml:trace>
  <inkml:trace contextRef="#ctx0" brushRef="#br0" timeOffset="7416.7661">9349 7214 0,'0'0'0,"0"18"0,0 0 0,-18 35 16,0-36-16,-17 18 15,17-17-15,1 0 16,-18-1 0</inkml:trace>
  <inkml:trace contextRef="#ctx0" brushRef="#br0" timeOffset="8377.9154">9701 6315 0,'0'17'16,"18"19"-16,0 69 15,17-34-15,0 105 16,-17-105-16,0 17 16,17 18-16,-35-53 15,17-18-15,-17-17 0,0-1 16,18-17-16,-18-35 16,0 0-16,35-36 15,-17 18 1,17 1-16,1 34 15,16 18-15,-16 0 0,-1 18 16,-17 17-16,17 0 16,-17 0-16,-1 1 0,-17 34 15,-17-35-15,-19 18 16,1-35-16,0 0 16,-18-1-16,35-17 15,1 0-15,-1 0 0,0-17 16,18-1-16</inkml:trace>
  <inkml:trace contextRef="#ctx0" brushRef="#br0" timeOffset="9056.5384">10672 7091 0,'17'17'16,"-17"1"-16,0 17 15,-17-17-15,17 0 16,-18 17-16,0-17 0,1-1 0,-19 19 16</inkml:trace>
  <inkml:trace contextRef="#ctx0" brushRef="#br0" timeOffset="9345.3897">11289 6756 0,'0'0'16,"-71"0"-16,36 17 0,-35 19 15,52-1-15,0 0 16,1 53-16,17-35 15,0-17-15,17-1 0,36 0 16,35 0 0,-52-35-16,-1 0 15,35 0-15,-34 0 16,-19-17-16,1 17 0,-18-36 16</inkml:trace>
  <inkml:trace contextRef="#ctx0" brushRef="#br0" timeOffset="9934.5134">11959 7056 0,'18'0'15,"-1"-18"1,1 18 0,0 0-1</inkml:trace>
  <inkml:trace contextRef="#ctx0" brushRef="#br0" timeOffset="10074.4867">12241 7056 0,'0'0'16,"18"0"-16,0 0 16,-1 0-16,19 0 15,-19 0-15</inkml:trace>
  <inkml:trace contextRef="#ctx0" brushRef="#br0" timeOffset="10207.1904">12524 7056 0,'0'0'16,"0"-18"-16,17 18 0,1-18 15,0 18-15</inkml:trace>
  <inkml:trace contextRef="#ctx0" brushRef="#br0" timeOffset="10785.5161">13229 7108 0,'0'0'15,"0"36"-15,0-1 0,-35 36 16,17-36-16,-17 18 15,17-36-15,1 1 0</inkml:trace>
  <inkml:trace contextRef="#ctx0" brushRef="#br0" timeOffset="11130.9301">13582 6809 0,'0'0'15,"35"-18"-15,1 18 0,-19 0 16,18 0-16,1 0 16,-1 18-16,0-18 0,1 35 15,-19-17-15,1 17 16,-18 0-16,-35 18 15,17-18-15,0-17 16,1 52 0,17-52-16,0 35 15,0-35-15,17-18 0,36 17 16,-18-17-16,18-35 16,-35 35-16,0-35 15,-18 17 1,-36-17-16</inkml:trace>
  <inkml:trace contextRef="#ctx0" brushRef="#br0" timeOffset="11286.102">13600 7020 0,'0'0'0,"53"0"15,-18-17-15,0-1 0,53 0 16,-52 1-16,16 17 15,-87 17 1</inkml:trace>
  <inkml:trace contextRef="#ctx0" brushRef="#br0" timeOffset="11597.1447">11712 7214 0,'0'18'0,"0"0"15,0 17-15,0 0 0,0 71 16,-17-53-16,-36 70 16</inkml:trace>
  <inkml:trace contextRef="#ctx0" brushRef="#br0" timeOffset="13939.9198">14605 7197 0,'18'0'15,"-1"17"-15,-34 19 16,-1-1-16,-35 18 15,18-18 1,-18 0-16,35-17 16,1 0-16,-1-1 15</inkml:trace>
  <inkml:trace contextRef="#ctx0" brushRef="#br0" timeOffset="14600.368">15152 6985 0,'0'0'16,"0"18"15,0 35-15,0-36-16,0 18 15,0-17-15,0 0 16,17-1-16,19 19 16,-19-36-16,54 17 15,-36 1-15,18-18 16,53 18-16,-35-1 16,52-17-16,-70 0 15,0 0-15,35 0 16,-53-17-16,-17 17 0,0-18 15,-18 0-15,0 1 16,0-1-16,-18-35 16,0 35-16,-17-17 15,17 18-15,18-1 16,-17 0-16,-1 18 16</inkml:trace>
  <inkml:trace contextRef="#ctx0" brushRef="#br0" timeOffset="14845.4776">16422 7179 0,'0'0'16,"17"18"-16,-17-1 0,-17 1 0,-18 35 15,17-35 1,0 17-16,1-18 0,-19 1 16,19 0-16</inkml:trace>
  <inkml:trace contextRef="#ctx0" brushRef="#br0" timeOffset="15513.8618">17145 7003 0,'0'0'16,"-18"0"-16,1 0 0,-1 17 15,0 1 1,18 0 0,0-1-16,18 1 15,0-18-15,-1 0 16,1 0-16,17-18 0,-17 18 15,0-17-15,-1-19 16,-17 19-16,0-19 16,-17 19-16,-1-1 15,0 18 1,1 0-16,-1 0 0,0 0 16,1 18-16,34-18 15,-17 17-15,36-17 16,-19 18-16,1-18 15</inkml:trace>
  <inkml:trace contextRef="#ctx0" brushRef="#br0" timeOffset="16313.9101">17886 7091 0,'0'17'16,"0"19"-1,0-19-15,-18 1 16,1 17 0,-1-17-16,0-18 0,1 18 15</inkml:trace>
  <inkml:trace contextRef="#ctx0" brushRef="#br0" timeOffset="16892.0406">18468 6985 0,'18'-18'110,"-18"1"-95,0 34 32,17-17 63,-17 18-95,18-18-15,-18 18 0,17-1 0,-17 1 16,0 0-16,0-1 16,-17 1-16,-18 17 15,-18 0 1,17-17-16,19 0 15,-19-1-15,19-17 0</inkml:trace>
  <inkml:trace contextRef="#ctx0" brushRef="#br0" timeOffset="17420.4696">19173 7091 0,'0'0'0,"0"17"16,-17 1 0,-1 0-16,18-1 15,-35 19 1,0-1-16,17-35 15,0 18 1,1-1-16,-1 1 0,18 0 16</inkml:trace>
  <inkml:trace contextRef="#ctx0" brushRef="#br0" timeOffset="17833.1328">19544 6632 0,'0'0'15,"-18"0"-15,36 18 47,0-18-31,-18 18-16,17-18 16,-34 0 30,-1 0-30,36 17 15,-1 1-15</inkml:trace>
  <inkml:trace contextRef="#ctx0" brushRef="#br0" timeOffset="18009.0497">19650 6967 0,'0'0'16,"17"53"-16,-17-35 0,18 0 0,-18 17 16,-18-18-16,18 1 15,-17 0-15,-36-1 16,18 1-16,17 0 15</inkml:trace>
  <inkml:trace contextRef="#ctx0" brushRef="#br0" timeOffset="19144.1756">20214 7091 0,'-17'17'16,"17"1"-16,-36 17 15,19-17-15,-1 17 16,18-17-16,0 17 15</inkml:trace>
  <inkml:trace contextRef="#ctx0" brushRef="#br0" timeOffset="19501.0035">20884 6703 0,'0'0'0,"-35"-35"16,0 35-16,0 0 0,-36 17 15,36 1-15,0 17 16,17 0-16,0 54 16,18-54-16,53 53 15,-18-53-15,1-17 0,70 0 16,-36-18-16,36-36 15,-71 19 1,0-19-16,1-34 16,-36 35-16,0-1 0,-18 1 15,0 0-15,-17-1 0,-18 19 16,18-1-16,-18 1 0,18 17 16,0 0-16,-1 0 15,19 35-15,17-18 16,17 1-16</inkml:trace>
  <inkml:trace contextRef="#ctx0" brushRef="#br0" timeOffset="20111.5788">21572 7020 0,'0'18'16,"0"0"-1,0-1-15,-17 18 0,-1-17 16,0 0-16,18-1 16,-17 1-16,17 0 0</inkml:trace>
  <inkml:trace contextRef="#ctx0" brushRef="#br0" timeOffset="20283.9206">21943 6985 0,'0'-18'0,"17"18"16,1 0-1,0 0-15,17 0 16</inkml:trace>
  <inkml:trace contextRef="#ctx0" brushRef="#br0" timeOffset="20418.2942">22225 6967 0,'18'0'16,"17"-17"15,-17 17-31,-1 0 16</inkml:trace>
  <inkml:trace contextRef="#ctx0" brushRef="#br0" timeOffset="20533.3592">22472 6950 0,'18'0'15,"-1"-18"-15</inkml:trace>
  <inkml:trace contextRef="#ctx0" brushRef="#br0" timeOffset="20714.9172">22719 7003 0,'0'17'0,"0"-34"0,0 52 16,-18-17-1,1-1-15,-19 18 16,19-17-16,-1 0 16</inkml:trace>
  <inkml:trace contextRef="#ctx0" brushRef="#br0" timeOffset="21256.731">23513 6526 0,'0'0'15,"-71"0"-15,36 0 0,0 0 0,-1 0 16,19 18-16,-19 0 16,19 17-16,17-17 0,0 17 15,0 0-15,35 18 16,-17-35-16,52-1 16,-35-17-16,1 0 0,-1 0 15,18-35 1,-35 17-16,-1 1 0,1-36 15,-18 35-15,-18-35 16,1 36-16,-1 17 16,18 17-16,-18 36 15,18-17-15,36 34 16,-19-17-16,1-18 16,17 1-16,0-1 15,18 18-15,-35-36 16,0 1-16</inkml:trace>
  <inkml:trace contextRef="#ctx0" brushRef="#br0" timeOffset="21523.8713">24095 6985 0,'0'0'15,"17"35"-15,-34 1 0,17-19 16,-36 1-1,1-1-15,18 1 0,-19 0 16</inkml:trace>
  <inkml:trace contextRef="#ctx0" brushRef="#br0" timeOffset="23365.0546">24836 7144 0,'0'0'0,"0"17"0,0-52 31,17-35-15,-17 17-1,0-71-15,18 71 16,-1-70-16,-17 52 16,36-52-16,-36 70 15,17 0-15,-17 71 31,36 34-15,-19 1-16,36 71 16,-35-54-16,35 54 15,-18-71-15,-17-18 16,-1 0-16,1 1 0,-18 17 16,18-36-16,-18 1 15,-36-1 1</inkml:trace>
  <inkml:trace contextRef="#ctx0" brushRef="#br0" timeOffset="23499.0235">24836 6967 0,'0'0'16,"35"-35"-16,0 17 0,0 1 16,71-36-16,-53 35 15,0 1-15,0-1 0,-18 18 16</inkml:trace>
  <inkml:trace contextRef="#ctx0" brushRef="#br0" timeOffset="23749.9196">25576 7056 0,'0'35'15,"0"-70"-15,-17 140 0,17-87 16,-18 35-16,18-18 16,-35 1-1,17-19-15,1 1 0,-1-1 16</inkml:trace>
  <inkml:trace contextRef="#ctx0" brushRef="#br0" timeOffset="24170.9419">26141 7056 0,'17'-18'0,"1"18"15,0 0-15,-1 0 16,1 0-16,17-18 16</inkml:trace>
  <inkml:trace contextRef="#ctx0" brushRef="#br0" timeOffset="24332.6456">26423 7020 0,'0'0'0,"18"0"16,-1-17-16,1 17 16,0-18-16,-1 18 15,1 0 1,0 0-16</inkml:trace>
  <inkml:trace contextRef="#ctx0" brushRef="#br0" timeOffset="24438.3255">26652 6985 0,'0'0'15,"18"-18"-15,0 18 0</inkml:trace>
  <inkml:trace contextRef="#ctx0" brushRef="#br0" timeOffset="24682.6425">27076 7003 0,'0'0'0,"0"17"0,0 1 16,0 0-1,0-1-15,0 1 0,-36-1 16,19 1-16,-1 0 16,1-1-16,-1 1 15</inkml:trace>
  <inkml:trace contextRef="#ctx0" brushRef="#br0" timeOffset="25334.8676">27411 6438 0,'17'-17'15,"-34"34"-15,52-34 0,18-1 16,-35 18-16,70 0 16,-53 18-16,18-1 15,-18 1-15,1 17 0,-19 18 16,1 35-16,-18-35 16,-35 53-1,17-71-15,-35 36 16,53-36-16,-18 0 15,36-17-15,0 0 0,17-1 16,0-17-16,1 0 16,34-17-1,-52-1-15,-1 0 16,-34 1-16</inkml:trace>
  <inkml:trace contextRef="#ctx0" brushRef="#br0" timeOffset="25483.9849">27376 6844 0,'52'-18'16,"-16"1"-16,70 17 15,-53-18-15,17 18 16,-17-18-16,53 1 16,-71 17-16,36-18 15</inkml:trace>
  <inkml:trace contextRef="#ctx0" brushRef="#br0" timeOffset="25972.8157">28116 6244 0,'0'0'15,"18"0"-15,-18-17 0,18 17 16,17 0-16,18-18 16,0 18-16,17-18 15,-17 18-15,-17 0 16,34 18-16,-52-18 15,-1 0-15,1 18 0,0-1 16,-18 1 0,0-1-16,0 19 15,0 52-15,0-35 16,0 88-16,17-70 16,-17 70-1,18-71-15,0 1 0,-1-1 0,1-17 16,-1 35-1,1-52-15,-18-19 0,0 19 16,0-19-16,-18-17 16,1 0-16,-36 0 15,18 0-15,-54-17 16,37 17 0,-54-18-16</inkml:trace>
  <inkml:trace contextRef="#ctx0" brushRef="#br0" timeOffset="52421.2141">8767 8484 0,'0'-17'15,"-18"17"-15,18 17 16,0 54-1,18-18 1,-18-18-16,35 53 16,0-52-16,-17-1 15,-1-18-15,19-17 0,-19 18 0,36-36 16,-35 1-16,35-36 16,-36 18-16,1-36 15,-18 36 1,0 0-16,0 52 31,0 54-31,0-18 16,35 70-1,-17-17-15,0-53 16,-1 35-16,-17-53 16,0 36-16,0-53 15,-17-1-15,-1 1 16,0-18-16,1 0 15,-19 0-15,19-18 0,-54 1 16,54-19-16,-54 1 16</inkml:trace>
  <inkml:trace contextRef="#ctx0" brushRef="#br0" timeOffset="52861.354">9313 8202 0</inkml:trace>
  <inkml:trace contextRef="#ctx0" brushRef="#br0" timeOffset="53151.4908">9313 8202 0,'0'-18'31,"0"1"-15,18 17-1,-18-18-15,18 18 16,-18 18 15,0-1-15,-36 1-16,19 0 15,-1-1-15,-17 19 16,17-19-16,1 1 16,-1 0-16,-17 17 15,35-18-15,17 19 16,1-36-16,0 17 16,70 19-16,-53-19 15,0 1-15,-17 0 16,17-1-16,-17 1 0,-1 0 15,-17-1-15</inkml:trace>
  <inkml:trace contextRef="#ctx0" brushRef="#br0" timeOffset="53346.0173">9507 8290 0,'0'0'0,"0"18"16,0 0-16,-17-1 0,17 18 16,0 1-16,17-1 15,1-35-15,0 35 16,-1-35-16,1 0 16,0 0-16</inkml:trace>
  <inkml:trace contextRef="#ctx0" brushRef="#br0" timeOffset="53590.4586">9613 8202 0,'0'0'0,"18"0"0,17 0 16,-17 18 0,17-1-16,0 1 15,18 17-15,-17-17 16,-1 0-1,-35 17-15,0-18 0,-18 1 16,-35 17-16,36-35 16,-19 36-1,19-36-15,-19 17 16,36 1-16</inkml:trace>
  <inkml:trace contextRef="#ctx0" brushRef="#br0" timeOffset="54240.663">9984 8643 0,'0'0'15,"0"71"-15,0-36 0,17 0 0,19 18 16,-19-35-16,54-18 15,-36 0 1,53-18-16,-70-17 16,17 17-16,-17-17 0,-18 0 15,0 17-15,0-17 0,-18-1 16,0 19 0,18 34-16,0 54 15,0-18 1,18 0-16,0 0 0,-1-18 15,19 18-15,-1 35 16,-35-53-16,18 18 16,-36-35-16,18 0 0,-18-18 15,1 0-15,-19 0 0,-17-18 16,18 18-16,-18-53 16,18 35-1,0-52-15</inkml:trace>
  <inkml:trace contextRef="#ctx0" brushRef="#br0" timeOffset="54530.2054">10654 8220 0,'-18'0'16,"18"17"-16,-17 36 15,-1 0 1,0-18-16,1 1 16,17-19-16,17 1 0,1 0 15,0-1-15,17 1 16,-17-18-16,-1 0 15,1 0-15,-1 0 16,1 0-16</inkml:trace>
  <inkml:trace contextRef="#ctx0" brushRef="#br0" timeOffset="54764.1049">10813 8326 0,'0'-18'0,"0"36"0,17-36 15,1 18-15,0 0 0,-1 0 16,1 18-16,-1-18 0,1 17 16,-18 18-1,0-17-15,0 17 0,-18 1 16,1-19-16,-1-17 16,18 18-16,18-18 31,17-18-31,-17 18 15</inkml:trace>
  <inkml:trace contextRef="#ctx0" brushRef="#br0" timeOffset="55041.1357">11077 8237 0,'18'18'32,"17"0"-17,0-1-15,1-17 0,17 36 16,-18-36-16,0 35 16,-17-18-16,-18 1 15,-18 17 1,1-17-16,-19 0 15,19-1-15,-36 1 16,35 0-16,-17-1 16</inkml:trace>
  <inkml:trace contextRef="#ctx0" brushRef="#br0" timeOffset="55786.8669">11553 8678 0,'0'0'16,"0"18"-16,0 0 0,0-1 15,0 36 1,18-35-16,0 35 16,-1-53-16,19 17 15,-19-17-15,19-17 16,-19-1-16,1-52 16,-18 34-16,18-17 15,-18 36-15,0-1 16,0 36-1,17 52-15,1-17 16,17 71 0,-17-71-16,-1-1 0,19 37 15,-19-72-15,-17 36 16,0-35-16,-17 0 16,-1-18-16,0 0 0,-17 0 15,-18-36-15,36 19 16,-54-36-16,53 17 15,-17-34 1,17 17-16,18 18 16</inkml:trace>
  <inkml:trace contextRef="#ctx0" brushRef="#br0" timeOffset="56052.2354">12136 8326 0,'-18'0'16,"0"0"-1,1 35-15,-1-18 16,0 1-16,18 17 0,0-17 16,-17 17-16,17-17 15,0 0-15,17-1 0,1 19 16,0-19-1,35 1-15,-36-18 16,18 17-16,-17-34 16,0 17-16</inkml:trace>
  <inkml:trace contextRef="#ctx0" brushRef="#br0" timeOffset="56393.0915">12294 8378 0,'0'0'16,"18"-17"-16,0 17 16,17 0-1,-17 0-15,17 0 0,-18 0 16,1 0-16,-18 17 0,18 1 16,-36 0-1,18-1-15,-18 1 16,18 17-1,0-17-15,0 17 16,18-35-16,-18 18 16,35 0-16,-17-18 15,-36 0 1,-17 0 0,-35 17-1,34-17 1,19 18-1</inkml:trace>
  <inkml:trace contextRef="#ctx0" brushRef="#br0" timeOffset="56685.0337">12577 8290 0,'17'0'16,"1"0"-16,-1 0 16,36 18-16,-17 0 15,17-1-15,-18-17 16,-18 18-16,19-18 16,-19 17-16,1-17 0,0 18 15,-18 0-15,0-1 16,-18-17-16,-17 53 15,17-35-15,-35 17 16,36 1 0,-54 34-16,36-52 15</inkml:trace>
  <inkml:trace contextRef="#ctx0" brushRef="#br0" timeOffset="71514.8321">20620 8008 0,'0'0'15,"-35"-53"-15,17 36 0,-35-19 16,18 19-16,-36 17 15,36 0-15,17 35 16,-17 0-16,-36 53 16,54-52-16,-1 87 15,18-70-15,18 0 16,-1 0-16,19 0 0,17-18 16,-18 0-16,35 1 0,-17-19 15,71 19-15,-71-19 16,53-17-1</inkml:trace>
  <inkml:trace contextRef="#ctx0" brushRef="#br0" timeOffset="71869.96">21008 8308 0,'-35'-18'0,"70"36"0,-88-36 15,35 36-15,-17 35 16,17-18-16,18 0 0,0 1 16,18 34-16,0-34 15,17-1 1,36 0-16,-54-35 16,18 0-16,-17-18 0,0 1 15,17-36-15,-35 18 16,-18-18-16,18 35 15,-17-17 1,-1 17-16,0 18 16,18 18-16,0-1 15,36 19-15,-19-19 16,36 19 0,-35-19-16,17 1 0,-17-18 15,17 18-15,-17-18 0</inkml:trace>
  <inkml:trace contextRef="#ctx0" brushRef="#br0" timeOffset="72047.8369">21308 8396 0,'0'0'0,"17"0"0,36 0 16,-17 0-16,-1 0 0,0 0 15,53 0 1,-52-18-16,-1 18 0,18-17 15,-53-1 1,-18 1-16,1 17 16,-19-18-16</inkml:trace>
  <inkml:trace contextRef="#ctx0" brushRef="#br0" timeOffset="72220.5458">21519 8167 0,'0'0'16,"0"106"-16,-17-53 0,17 52 16,0-52-16,17 18 15,1-53-15,17 34 16,-17-52-16,0 18 16,-1-18-16</inkml:trace>
  <inkml:trace contextRef="#ctx0" brushRef="#br0" timeOffset="73455.7718">23389 8326 0,'18'-18'16,"-36"36"-16,36-54 0,-36 19 16,1-1-16,-1 0 15,-17 18-15,-1 0 16,-34 53-16,52-35 16,-35 52-1,36-34-15,17 34 16,0-34-16,35 17 15,-17-36-15,17 1 0,18-18 16,35-18-16,-53 18 16,0-35-16,1 17 0,-19-17 15,19-18 1,-36 18-16,-18 17 0,18-17 16,-18 17-16,-17-17 15,17 17-15,1 1 16,17 34-1,0 1-15,0 17 0,35 18 16,-17-35-16,-1 17 16,19-17-16,-1-1 0,0 1 15,18 0-15,-35-36 16</inkml:trace>
  <inkml:trace contextRef="#ctx0" brushRef="#br0" timeOffset="73684.0725">23654 8343 0,'35'53'16,"-70"-106"-16,88 141 15,0-35-15,-36-35 0,19 0 16,-1-1 0,-18-17-16,-17-17 0,36-1 15,-36-17-15,0-18 16,0 17-16,0-34 15,0 52 1,0-17-16,0 17 16,-18 18-1</inkml:trace>
  <inkml:trace contextRef="#ctx0" brushRef="#br0" timeOffset="74044.5157">24042 8520 0,'0'0'15,"17"17"-15,1-17 16,17-35-16,1 17 16,-19 1-16,1-36 15,0 17-15,-18 19 0,-18-1 16,0-17-1,-17 17-15,17 18 0,1 0 16,-1 0-16,-17 18 16,35 0-16,0 34 15,0-16-15,0-19 16,17 19-16,19-1 0,-1-17 16,18-1-1,-35 1-15,34-18 16,-34-18-16,0 1 15,-1-1-15,-17 0 16,0 1-16,-17 17 16</inkml:trace>
  <inkml:trace contextRef="#ctx0" brushRef="#br0" timeOffset="75084.7502">24412 8590 0,'-17'-17'16,"-1"-1"-16,0 0 0,18-35 15,0 36-15,0-1 16,18-17-16,0 17 16,-1-17-16,1 17 0,17 1 15,-17 17-15,-1 0 16,1 0-16,0 17 15,-1 1 1,-17-1-16,18-17 16,-18 18-16,18 0 15,-1-18-15,-17 17 16,-17-17 0,17 18-16,-18 0 15,18-1-15,0 1 16,18 17-1,-1-35-15,1 18 16,0-36-16,-1 1 16,1 17-16,-18-36 15,0 1-15,0 0 16,0 17-16,0 0 16,-35 1-1,35-1-15,-18 36 16,18-1-16,18 36 15,-1-17 1,18-19-16,-17 1 0,17-18 16,18 18-1,-35-18-15,0-18 0,-1 18 16,18-35-16,-17 17 16,-18 0-16,18 1 0,-18-1 15,0 0-15,-18 18 16,18-17-16,-18 17 15,1 0-15,17 17 16,0 1-16,17 17 16,1-17-1,0 0-15,-1-18 16,19 17 0,-19-17-16,1 36 15,0-19-15,-18 19 16,0 52-16,17-53 15,-17 18-15,0 0 0,0 17 16,18-34-16,-36-19 16,18 1-16,-17 0 15,-19-18-15,1-18 16,17 0-16,1 1 16,-19-54-16,36 36 15,18-36 1,0 18-16,17 18 0,18-53 15,0 70-15,-18-17 16,0 17-16,1 1 0,34-19 16,-52 19-16,17-19 15,-17 36-15,-18-17 16,0-1-16,-18 18 0,1-17 16,-36 17-1,35 0-15,-17 17 16,17 1-16,36 35 15,-1-36-15,36 36 16,-17-35-16,16 0 0,19-1 16,-36-17-16,18 18 15,-35-18 1,-1 0-16,1-18 16</inkml:trace>
  <inkml:trace contextRef="#ctx0" brushRef="#br0" timeOffset="84578.5926">20549 9013 0,'0'18'31,"0"0"-31,-17 17 16,17 18-1,0-18-15,0 1 0,0 34 16,0-35-16,0 1 15,0-1-15,0 0 16,0-17-16,0-1 0,0 1 16,0-36 15</inkml:trace>
  <inkml:trace contextRef="#ctx0" brushRef="#br0" timeOffset="84966.4413">20355 9102 0,'0'-18'16,"18"18"0,-18-18-1,18 1-15,-1-1 16,1 0-16,17-17 16,-35 18-16,35-19 15,-17 19-15,-18-1 0,18 18 16,-1-18-16,1 18 15,-18 18 1,18 0-16,-1 17 16,1 0-16,0 0 15,-1-17-15,1 0 16,17 17 0</inkml:trace>
  <inkml:trace contextRef="#ctx0" brushRef="#br0" timeOffset="85983.6492">8961 9490 0,'17'17'16,"36"1"0,-18-18-16,1 0 15,17 18-15,35-1 16,-35-17-16,35 36 16,-53-36-16,-17 0 15</inkml:trace>
  <inkml:trace contextRef="#ctx0" brushRef="#br0" timeOffset="86656.0349">21149 9013 0,'0'36'0,"0"-72"0,18 107 16,-18-53-16,0 17 16,0 0-16,17 1 0,-17-1 15,0 18-15,18-36 0,-18 19 16,18-1-16,-18-17 0,17 17 15</inkml:trace>
  <inkml:trace contextRef="#ctx0" brushRef="#br0" timeOffset="86919.776">21043 9013 0,'0'-17'15,"18"-1"-15,-1 1 16,1-1-16,0 0 16,17-17-16,-17 17 15,17 18-15,-17 18 16,-18 35 0,17-18-1,-17-17-15,18 17 0,-18 0 16,18-17-16,-1 0 0,18 17 15,-17-17-15,17-18 16</inkml:trace>
  <inkml:trace contextRef="#ctx0" brushRef="#br0" timeOffset="87446.5464">10107 9454 0,'53'0'16,"-106"0"-16,159 0 0,-71 0 0,71 0 16,-71 0-16,18 0 0,0 0 15,18 0 1</inkml:trace>
  <inkml:trace contextRef="#ctx0" brushRef="#br0" timeOffset="88148.6996">21837 8943 0,'-18'0'16,"18"18"0,0 52-1,0-17-15,0 0 16,0 0-16,0 0 16,0-18-16,0 0 0,18 36 15,0-36-15,-1 0 16,-17-52-1</inkml:trace>
  <inkml:trace contextRef="#ctx0" brushRef="#br0" timeOffset="88420.4681">21696 9066 0,'35'-17'15,"-70"34"-15,88-52 0,-36 0 0,36 0 16,-35-1-16,0 1 16,17 17-16,-35 1 0,35-1 15,-17 18-15,-18-18 16,0 36-16,17 17 16,1 1-1,-18-1-15,18 0 0,-1 0 16,1-17-16,35 35 15,-18-35-15,0-1 0,-17-17 16,17 0-16</inkml:trace>
  <inkml:trace contextRef="#ctx0" brushRef="#br0" timeOffset="88936.8092">11659 9507 0,'53'18'15,"-17"-18"-15,16 0 0,72 0 16,-54-18-16,36 18 16,-53 0-16,0 18 15</inkml:trace>
  <inkml:trace contextRef="#ctx0" brushRef="#br0" timeOffset="89722.8979">22595 8855 0,'0'17'0,"0"19"15,0-1-15,36 18 16,-19-18-16,1 0 0,-18 1 15,35 34-15,-17-34 16,0-19-16,-1 1 16,1 35-16,-18-36 15,17 1 1,-17-36-16,-17 18 16,17-17-16</inkml:trace>
  <inkml:trace contextRef="#ctx0" brushRef="#br0" timeOffset="90088.4037">22419 8961 0,'-18'0'0,"36"0"0,-36-18 31,36 0-15,0 1-16,-1-1 0,36-17 15,-35 17-15,0-17 16,-1 17-16,1-17 0,-1 17 16,-17 1-16,18-1 0,-18 36 31,35 17-16,-17 0-15,0 0 16,52 18-16,-52-35 16,17-18-16,0 18 0,-17-1 15,0-17-15,-1 18 16,1 0-16</inkml:trace>
  <inkml:trace contextRef="#ctx0" brushRef="#br0" timeOffset="90917.6904">13353 8855 0,'0'17'0,"0"54"16,0-18-16,17-18 0,36 36 16,0-54-16,18 1 15,-18-18-15,17-35 16,-52 17-16,17-17 16,-17 17-16,-18-17 15,0 0-15,0-18 16,-18 17-16,18 19 15,-18-1-15,18 53 16,18 1-16,17 69 16,-17-52-16,17 0 15,18 53-15,-35-53 16,-1-18-16,-17 1 0,18 34 16,-36-52-16,-34 17 15,34-35-15,-17 0 16,-18-35-1,17 17-15,1-17 0,0 17 16,17-35-16,-17 18 0,17 0 16</inkml:trace>
  <inkml:trace contextRef="#ctx0" brushRef="#br0" timeOffset="91205.8023">13935 8378 0,'-18'0'16,"-17"36"-1,35-1-15,-35 18 16,35-35-16,0 17 0,0-17 15,17 52 1,1-52-16,17 35 16,-17-36-16,35-17 15,-18 18-15,-17-18 0,17-18 16</inkml:trace>
  <inkml:trace contextRef="#ctx0" brushRef="#br0" timeOffset="91417.8475">14129 8484 0,'-36'18'15,"36"0"-15,-17 17 16,17 0 0,17 0-1,1-17-15,0-18 0,-1 18 0,19-18 16,17 0-1,-36 0-15,1 0 0,17-18 16,-17 0 0</inkml:trace>
  <inkml:trace contextRef="#ctx0" brushRef="#br0" timeOffset="91556.5417">14199 8537 0,'18'36'16,"-18"-19"-16,18 1 0,17 17 15,-17-17-15,17-1 16,-18-17-16,1 0 16,0-17-1</inkml:trace>
  <inkml:trace contextRef="#ctx0" brushRef="#br0" timeOffset="91802.292">14358 8414 0,'0'0'16,"18"35"-16,-1-17 0,19 17 16,-19-17-16,36-1 15,-35 1 1,-1 0-16,1-1 16,-18 1-16,0-1 15,-18 1-15,-17 17 16,18-17-16,-1 0 15,0-1-15,1 1 0,-19 0 16,1 17 0,17-18-16,1 1 0</inkml:trace>
  <inkml:trace contextRef="#ctx0" brushRef="#br0" timeOffset="92562.5033">23689 9172 0,'18'0'16</inkml:trace>
  <inkml:trace contextRef="#ctx0" brushRef="#br0" timeOffset="92802.7974">24218 9190 0,'18'0'15,"-1"-18"1,1 18 0</inkml:trace>
  <inkml:trace contextRef="#ctx0" brushRef="#br0" timeOffset="92946.6677">24500 9208 0,'18'0'0,"-36"0"0,36-18 16,0 0-16,-1 18 16,1-17-1</inkml:trace>
  <inkml:trace contextRef="#ctx0" brushRef="#br0" timeOffset="112349.5654">28910 8132 0,'0'-18'15,"0"36"1,0-1 0,0 18-16,18-17 15,-18 17-15,17 1 0,-17-1 16,0 0-16,0 18 0,0-18 15,0 71 1,0-70-16,0 52 16,0-53-16,0 18 15,0-35-15,0-1 16,0-34 0,0-19-1,0 1-15,0-36 16,0 19-16,18-1 15,0-53-15,-1 35 16,1 18-16,0 0 0,-1 18 16,1-18-16,0-17 15,-1 52-15,1 18 16,-1 18 0,19 87-16,-19-52 15,1 0-15,0 18 0,-1-18 16,36 35-16,-35-53 15,35 18 1,-36-35-16,36-36 16,-17-35-16,-1 18 15,-17-71-15,-1 53 16,-17-53-16,0 53 16,0-17-1,0 52-15,18 18 16,17 71-1,-17-36-15,-1 18 0,-17 18 16,36 52 0,-36-52-16,17-18 0,1-1 0,0 1 15,17 36 1,-18-72-16,1 18 0,0-17 16,-1-18-16,1 0 0</inkml:trace>
  <inkml:trace contextRef="#ctx0" brushRef="#br0" timeOffset="112866.9667">30127 8714 0,'0'0'16,"0"-36"-16,18 19 0,0-19 15,-18 19-15,17-1 16,-34-17-16,-1 35 16,-35 0-1,18 0-15,-1 35 0,-17 18 16,36-18-1,-1 1-15,1-19 0,17 19 16,17-1-16,1-18 16,-1 1-16,19 0 0,34-18 15,-17 0-15,18-36 16,-36 19-16,-17-18 16,-1 17-16,1-17 0,-36-18 15,18 17-15,-53 1 16,36 35-16,-18-17 15,17 34 1,18 18-16,0 1 16,18-19-16,-1 19 0,36 17 15,-35-18 1,52 18-16,-34-36 16,-1 1-16,0-18 0,0 18 15,-17-18-15,0 0 16</inkml:trace>
  <inkml:trace contextRef="#ctx0" brushRef="#br0" timeOffset="113229.1351">30568 8573 0,'0'52'16,"0"1"-1,18-17-15,-1 17 16,19 17-16,-19-52 0,1-1 16,17 1-1,1-36-15,-19 1 16,1-1-16,17-35 16,-35 18-16,0 0 0,18-1 15,-18 1-15,0 0 0,0 0 16,17 17-1,1 18 1,17 88 0,-35-53-16,18 18 15,-18-17-15,18-1 0,-1 0 16,-17 36 0,18-36-16,-18 18 15</inkml:trace>
  <inkml:trace contextRef="#ctx0" brushRef="#br0" timeOffset="113963.3506">29087 9349 0,'-18'-18'16,"0"18"-16,36 0 16,17-18-1,18 18 1,18 0-16,-1 18 0,36 0 15,18-18-15,140 35 16,-105-35-16,176 18 16,-176-18-16,158-18 15,-193 18-15,-18 0 16,-36-18-16,-35 18 0,-17 0 16</inkml:trace>
  <inkml:trace contextRef="#ctx0" brushRef="#br0" timeOffset="120763.9736">22084 4763 0,'35'-18'0,"-17"18"0,35-18 16,53 1-1,-36-1-15,18 0 0,18 1 16,0-19-16,0 19 0,-18-1 16,0 0-16,0 18 0,-35-17 15,0 17-15,0 0 0,-35 0 16,-1 0-16,-34 17 15</inkml:trace>
  <inkml:trace contextRef="#ctx0" brushRef="#br0" timeOffset="121038.0456">22472 4322 0,'0'0'15,"0"-18"-15,-18 18 16,-17 18-16,-18 34 16,18 1-16,0-17 15,-36 34 1,53-17-16,1 0 16,17-35-16,35-1 0,0 1 15,1 0-15,34-1 0,1 1 16,52 17-16,-52-17 15,35 35 1,-71-36-16,0 1 0</inkml:trace>
  <inkml:trace contextRef="#ctx0" brushRef="#br0" timeOffset="202274.5774">635 4815 0,'0'18'31,"18"-18"-16,17 0-15,0 18 16,18-18-16,0 0 0,71 0 16,-72-18-16,54 18 15,-53 0-15,0 0 16,35 0 0,-70 0-16,17 0 15,-17 0-15,-18 18 16,-18-18-16,-17-18 15,17 18 1</inkml:trace>
  <inkml:trace contextRef="#ctx0" brushRef="#br0" timeOffset="202614.2898">1111 4586 0,'0'18'31,"53"17"-15,-18-35-16,1 18 0,-1-1 16,53 19-16,-35-19 15,35 1-15,-35-18 16,-17 18-16,-1-1 0,0 18 15,-35-17 1,0 0-16,-18-1 0,1 19 16,-36-1-16,18 0 15,-1-17-15,1-1 0,-36 19 16,36-19-16,18-17 16,-1 18-16,18 0 15,-18-18-15,18 17 16</inkml:trace>
  <inkml:trace contextRef="#ctx0" brushRef="#br0" timeOffset="208460.1761">829 7056 0,'18'0'47,"35"0"-31,-18 0-16,-17 17 0,52-17 15,-17 18-15,-18-18 16,18 17-16,-18-17 0,71 0 15,-70 0-15,-1 0 16,18 0-16,-36 0 0,19 0 16,-1 0-16,-35-17 15,-18-1 1,-17 1-16</inkml:trace>
  <inkml:trace contextRef="#ctx0" brushRef="#br0" timeOffset="208792.7973">1217 6914 0,'0'0'0,"18"0"32,-1 0-17,36 18-15,-17-18 16,34 35-16,-35-35 15,1 18-15,34 17 16,1-17 0,-54 0-16,1-18 0,17 17 15,-17 1-15,-18-1 16,-18-17-16,1 18 16,-1 0-16,-17-1 0,0 19 15,17-19-15,-17 1 0,17 17 16,-35 18-1,53-35-15,-18-1 0,1 1 16,17 17-16</inkml:trace>
  <inkml:trace contextRef="#ctx0" brushRef="#br0" timeOffset="225832.7468">29069 9596 0,'-18'-18'16,"36"18"15,70 0-15,-35 18-16,88-1 16,-53-17-16,124 35 15,-71-35-15,-17 18 0,34-18 16,142 18-1,-159-1-15,0-17 0,-17 18 16,88 17-16,-124-35 16,-35 0-16,-18 18 0,-17-18 15,-1 0 1,-34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1:47:27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5944 5274 0,'18'0'16,"17"0"-1,1 0-15,16 0 0,19 0 16,88 0-16,-71 0 15,18 0-15,17 18 16,142-1-16,52 1 16,-176-18-16,177 0 15,-142 0-15,124-35 16,-159 17-16,71 0 16,-124 18-16,-17-17 15,-1 17-15,-34 0 0,16 17 16</inkml:trace>
  <inkml:trace contextRef="#ctx0" brushRef="#br0" timeOffset="15037.3203">14305 12118 0,'-17'0'0,"-1"0"32,36 18-1,17-1-31,-18 1 16,54-1-16,-18-17 15,17 18-15,89-18 16,0-35-1,-88 35-15,34-18 16,-69 18-16,-1-17 0,-17 17 16</inkml:trace>
  <inkml:trace contextRef="#ctx0" brushRef="#br0" timeOffset="15281.867">14534 11924 0,'0'0'16,"-17"0"-16,-54 18 0,36-1 15,-36 36 1,19-35-16,-19 52 16,36-34-16,-18 34 15,53-52-15,0-1 0,17 19 16,19-19-16,-1 1 0,71 35 15,-36-35 1,54 17-16,-89-18 16</inkml:trace>
  <inkml:trace contextRef="#ctx0" brushRef="#br0" timeOffset="16417.3811">23407 5151 0,'-35'0'16,"70"0"-16,-70 17 0,17-17 15,36 0 1,52 0 0,-17-17-16,88-1 15,-53 18-15,124-18 16,-89 1-16,19 17 0,34-18 15,18 18-15,247-18 16,-194 18-16,300 0 16,-247 0-16,-18 0 15,318 18 1,-301 0-16,283 17 16,-282-35-16,282 0 15,-299 0-15,263-18 16,-87 1-16,-283-1 15,89 18 1,-194 0-16,-19 0 16,-69 0-16,-54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Sampling novel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Sampling a sequence from a trained RNN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19341D-AAD6-45E7-8660-2DC57F30CD6A}"/>
              </a:ext>
            </a:extLst>
          </p:cNvPr>
          <p:cNvGrpSpPr/>
          <p:nvPr/>
        </p:nvGrpSpPr>
        <p:grpSpPr>
          <a:xfrm>
            <a:off x="1553340" y="849739"/>
            <a:ext cx="8579201" cy="2671937"/>
            <a:chOff x="1358185" y="1412749"/>
            <a:chExt cx="8844723" cy="28832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358185" y="2668354"/>
                  <a:ext cx="7761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185" y="2668354"/>
                  <a:ext cx="776116" cy="429219"/>
                </a:xfrm>
                <a:prstGeom prst="rect">
                  <a:avLst/>
                </a:prstGeom>
                <a:blipFill>
                  <a:blip r:embed="rId2"/>
                  <a:stretch>
                    <a:fillRect r="-6504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2921237" y="2593791"/>
              <a:ext cx="782545" cy="6720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358869" y="2866357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21237" y="3803103"/>
                  <a:ext cx="777216" cy="4292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237" y="3803103"/>
                  <a:ext cx="777216" cy="429219"/>
                </a:xfrm>
                <a:prstGeom prst="rect">
                  <a:avLst/>
                </a:prstGeom>
                <a:blipFill>
                  <a:blip r:embed="rId3"/>
                  <a:stretch>
                    <a:fillRect r="-7317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3309856" y="3333595"/>
              <a:ext cx="0" cy="4695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249117" y="2593790"/>
              <a:ext cx="782546" cy="6720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637725" y="333753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826838" y="2593790"/>
              <a:ext cx="782546" cy="6720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53494" y="1530000"/>
                  <a:ext cx="1749414" cy="740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494" y="1530000"/>
                  <a:ext cx="1749414" cy="740205"/>
                </a:xfrm>
                <a:prstGeom prst="rect">
                  <a:avLst/>
                </a:prstGeom>
                <a:blipFill>
                  <a:blip r:embed="rId4"/>
                  <a:stretch>
                    <a:fillRect t="-17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9215446" y="3364824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9225166" y="2021331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213261" y="2603440"/>
                  <a:ext cx="728381" cy="683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261" y="2603440"/>
                  <a:ext cx="728381" cy="6838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68633" y="3809539"/>
                  <a:ext cx="9129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633" y="3809539"/>
                  <a:ext cx="91294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717431" y="3809539"/>
                  <a:ext cx="13088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431" y="3809539"/>
                  <a:ext cx="130882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296035" y="197270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23905" y="197664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13935" y="1441902"/>
                  <a:ext cx="1566875" cy="7289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935" y="1441902"/>
                  <a:ext cx="1566875" cy="728966"/>
                </a:xfrm>
                <a:prstGeom prst="rect">
                  <a:avLst/>
                </a:prstGeom>
                <a:blipFill>
                  <a:blip r:embed="rId8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69198" y="1412749"/>
                  <a:ext cx="1566877" cy="7289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198" y="1412749"/>
                  <a:ext cx="1566877" cy="728966"/>
                </a:xfrm>
                <a:prstGeom prst="rect">
                  <a:avLst/>
                </a:prstGeom>
                <a:blipFill>
                  <a:blip r:embed="rId9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3779356" y="2882966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094454" y="2882966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36544" y="2882966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600914" y="2593790"/>
              <a:ext cx="782546" cy="6720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989522" y="3368764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615824" y="3834332"/>
                  <a:ext cx="9129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824" y="3834332"/>
                  <a:ext cx="912942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 flipV="1">
              <a:off x="5975702" y="2007874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601108" y="1443977"/>
                  <a:ext cx="9626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108" y="1443977"/>
                  <a:ext cx="962636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428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6470965" y="2900339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931839" y="2690483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839" y="2690483"/>
                  <a:ext cx="905441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253846" y="2690483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846" y="2690483"/>
                  <a:ext cx="905441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95887" y="2690483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887" y="2690483"/>
                  <a:ext cx="905441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740074" y="2693560"/>
                  <a:ext cx="1017586" cy="4687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0074" y="2693560"/>
                  <a:ext cx="1017586" cy="4687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8E7880-DA0E-405C-A6A3-9B8FAE0823EE}"/>
                  </a:ext>
                </a:extLst>
              </p14:cNvPr>
              <p14:cNvContentPartPr/>
              <p14:nvPr/>
            </p14:nvContentPartPr>
            <p14:xfrm>
              <a:off x="291960" y="800280"/>
              <a:ext cx="11532240" cy="596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8E7880-DA0E-405C-A6A3-9B8FAE0823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600" y="790920"/>
                <a:ext cx="1155096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Character-level language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019" y="1404340"/>
            <a:ext cx="726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Vocabulary = [a,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aaron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, </a:t>
            </a:r>
            <a:r>
              <a:rPr lang="en-US" sz="2800" dirty="0" err="1">
                <a:latin typeface="Century Schoolbook" charset="0"/>
                <a:ea typeface="Century Schoolbook" charset="0"/>
                <a:cs typeface="Century Schoolbook" charset="0"/>
              </a:rPr>
              <a:t>zulu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, &lt;UNK&gt;]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A31D44-8B2B-4D9F-B253-47658F21AA58}"/>
                  </a:ext>
                </a:extLst>
              </p:cNvPr>
              <p:cNvSpPr txBox="1"/>
              <p:nvPr/>
            </p:nvSpPr>
            <p:spPr>
              <a:xfrm>
                <a:off x="1553340" y="4830786"/>
                <a:ext cx="776116" cy="4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A31D44-8B2B-4D9F-B253-47658F21A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40" y="4830786"/>
                <a:ext cx="776116" cy="429219"/>
              </a:xfrm>
              <a:prstGeom prst="rect">
                <a:avLst/>
              </a:prstGeom>
              <a:blipFill>
                <a:blip r:embed="rId2"/>
                <a:stretch>
                  <a:fillRect r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5165CEB-EA61-4F35-BD8D-4A2B88AE5158}"/>
              </a:ext>
            </a:extLst>
          </p:cNvPr>
          <p:cNvSpPr/>
          <p:nvPr/>
        </p:nvSpPr>
        <p:spPr>
          <a:xfrm>
            <a:off x="3116392" y="4756223"/>
            <a:ext cx="782545" cy="672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CF716A-FC45-4A96-A3C4-4590E254E0BE}"/>
              </a:ext>
            </a:extLst>
          </p:cNvPr>
          <p:cNvCxnSpPr/>
          <p:nvPr/>
        </p:nvCxnSpPr>
        <p:spPr>
          <a:xfrm>
            <a:off x="2554024" y="5028789"/>
            <a:ext cx="4288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A1AD16-4ADD-4F15-8D19-70B9BDE7AFAC}"/>
                  </a:ext>
                </a:extLst>
              </p:cNvPr>
              <p:cNvSpPr txBox="1"/>
              <p:nvPr/>
            </p:nvSpPr>
            <p:spPr>
              <a:xfrm>
                <a:off x="3116392" y="5965535"/>
                <a:ext cx="777216" cy="4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A1AD16-4ADD-4F15-8D19-70B9BDE7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92" y="5965535"/>
                <a:ext cx="777216" cy="429219"/>
              </a:xfrm>
              <a:prstGeom prst="rect">
                <a:avLst/>
              </a:prstGeom>
              <a:blipFill>
                <a:blip r:embed="rId3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2D215B-5FC9-48F6-83C4-DB7431830EB8}"/>
              </a:ext>
            </a:extLst>
          </p:cNvPr>
          <p:cNvCxnSpPr/>
          <p:nvPr/>
        </p:nvCxnSpPr>
        <p:spPr>
          <a:xfrm flipV="1">
            <a:off x="3505011" y="5496027"/>
            <a:ext cx="0" cy="46950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DF265AD-6692-4C72-BF27-9FC560A001EF}"/>
              </a:ext>
            </a:extLst>
          </p:cNvPr>
          <p:cNvSpPr/>
          <p:nvPr/>
        </p:nvSpPr>
        <p:spPr>
          <a:xfrm>
            <a:off x="4444272" y="4756222"/>
            <a:ext cx="782546" cy="6720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103619-97CA-4DE4-BA0D-BE77FE3E94AF}"/>
              </a:ext>
            </a:extLst>
          </p:cNvPr>
          <p:cNvCxnSpPr/>
          <p:nvPr/>
        </p:nvCxnSpPr>
        <p:spPr>
          <a:xfrm flipV="1">
            <a:off x="4832880" y="5499968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9AE1186-68B1-4273-9A26-27F94F88CBA1}"/>
              </a:ext>
            </a:extLst>
          </p:cNvPr>
          <p:cNvSpPr/>
          <p:nvPr/>
        </p:nvSpPr>
        <p:spPr>
          <a:xfrm>
            <a:off x="9021993" y="4756222"/>
            <a:ext cx="782546" cy="6720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0C97C4-ECEB-45FF-8E58-EE40363115B4}"/>
                  </a:ext>
                </a:extLst>
              </p:cNvPr>
              <p:cNvSpPr txBox="1"/>
              <p:nvPr/>
            </p:nvSpPr>
            <p:spPr>
              <a:xfrm>
                <a:off x="8648649" y="3692432"/>
                <a:ext cx="1749414" cy="740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0C97C4-ECEB-45FF-8E58-EE4036311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49" y="3692432"/>
                <a:ext cx="1749414" cy="740205"/>
              </a:xfrm>
              <a:prstGeom prst="rect">
                <a:avLst/>
              </a:prstGeom>
              <a:blipFill>
                <a:blip r:embed="rId4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8AB941-9FCD-4BAE-A7A2-81ED88E7D61B}"/>
              </a:ext>
            </a:extLst>
          </p:cNvPr>
          <p:cNvCxnSpPr/>
          <p:nvPr/>
        </p:nvCxnSpPr>
        <p:spPr>
          <a:xfrm flipV="1">
            <a:off x="9410601" y="5527256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9641A4-2548-4573-9A36-0482F640CD01}"/>
              </a:ext>
            </a:extLst>
          </p:cNvPr>
          <p:cNvCxnSpPr/>
          <p:nvPr/>
        </p:nvCxnSpPr>
        <p:spPr>
          <a:xfrm flipV="1">
            <a:off x="9420321" y="4183763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17AAA1-390E-4650-BC73-AAE32F39B69E}"/>
                  </a:ext>
                </a:extLst>
              </p:cNvPr>
              <p:cNvSpPr txBox="1"/>
              <p:nvPr/>
            </p:nvSpPr>
            <p:spPr>
              <a:xfrm>
                <a:off x="7408416" y="4765872"/>
                <a:ext cx="728381" cy="68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17AAA1-390E-4650-BC73-AAE32F39B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416" y="4765872"/>
                <a:ext cx="728381" cy="683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1FAD50-163E-4BEC-8D17-1425C953160F}"/>
              </a:ext>
            </a:extLst>
          </p:cNvPr>
          <p:cNvCxnSpPr/>
          <p:nvPr/>
        </p:nvCxnSpPr>
        <p:spPr>
          <a:xfrm flipV="1">
            <a:off x="3491190" y="4135138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6EE8A5-6091-4877-A864-A7EC1CDAB9B6}"/>
              </a:ext>
            </a:extLst>
          </p:cNvPr>
          <p:cNvCxnSpPr/>
          <p:nvPr/>
        </p:nvCxnSpPr>
        <p:spPr>
          <a:xfrm flipV="1">
            <a:off x="4819060" y="4139078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DD1FC7-F232-46B1-94C3-9D147484131D}"/>
                  </a:ext>
                </a:extLst>
              </p:cNvPr>
              <p:cNvSpPr txBox="1"/>
              <p:nvPr/>
            </p:nvSpPr>
            <p:spPr>
              <a:xfrm>
                <a:off x="2909090" y="3604334"/>
                <a:ext cx="1566875" cy="72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&lt;1&gt;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DD1FC7-F232-46B1-94C3-9D147484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0" y="3604334"/>
                <a:ext cx="1566875" cy="728966"/>
              </a:xfrm>
              <a:prstGeom prst="rect">
                <a:avLst/>
              </a:prstGeom>
              <a:blipFill>
                <a:blip r:embed="rId6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344802-B0BB-4839-A405-7350E3A255CB}"/>
                  </a:ext>
                </a:extLst>
              </p:cNvPr>
              <p:cNvSpPr txBox="1"/>
              <p:nvPr/>
            </p:nvSpPr>
            <p:spPr>
              <a:xfrm>
                <a:off x="4264353" y="3575181"/>
                <a:ext cx="1566877" cy="72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&lt;2&gt;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344802-B0BB-4839-A405-7350E3A2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53" y="3575181"/>
                <a:ext cx="1566877" cy="728966"/>
              </a:xfrm>
              <a:prstGeom prst="rect">
                <a:avLst/>
              </a:prstGeom>
              <a:blipFill>
                <a:blip r:embed="rId7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91FEB8-8D3E-4092-A3F7-27FA4795951A}"/>
              </a:ext>
            </a:extLst>
          </p:cNvPr>
          <p:cNvCxnSpPr/>
          <p:nvPr/>
        </p:nvCxnSpPr>
        <p:spPr>
          <a:xfrm>
            <a:off x="3974511" y="5045398"/>
            <a:ext cx="4288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D0B54D-5BE8-4F07-A899-0F1D8A25F12E}"/>
              </a:ext>
            </a:extLst>
          </p:cNvPr>
          <p:cNvCxnSpPr/>
          <p:nvPr/>
        </p:nvCxnSpPr>
        <p:spPr>
          <a:xfrm>
            <a:off x="5289609" y="5045398"/>
            <a:ext cx="4288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338A21-4551-4137-8BA7-E7AB4E54F3EF}"/>
              </a:ext>
            </a:extLst>
          </p:cNvPr>
          <p:cNvCxnSpPr/>
          <p:nvPr/>
        </p:nvCxnSpPr>
        <p:spPr>
          <a:xfrm>
            <a:off x="8531699" y="5045398"/>
            <a:ext cx="4288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E191043-9936-4723-8FA6-1A0E97C46438}"/>
              </a:ext>
            </a:extLst>
          </p:cNvPr>
          <p:cNvSpPr/>
          <p:nvPr/>
        </p:nvSpPr>
        <p:spPr>
          <a:xfrm>
            <a:off x="5796069" y="4756222"/>
            <a:ext cx="782546" cy="6720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D3C20F-90F1-4D2B-8AAF-05E1DD9C88B6}"/>
              </a:ext>
            </a:extLst>
          </p:cNvPr>
          <p:cNvCxnSpPr/>
          <p:nvPr/>
        </p:nvCxnSpPr>
        <p:spPr>
          <a:xfrm flipV="1">
            <a:off x="6184677" y="5531196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19E60C-25A7-4056-856B-F9AB0C2C6FCE}"/>
              </a:ext>
            </a:extLst>
          </p:cNvPr>
          <p:cNvCxnSpPr/>
          <p:nvPr/>
        </p:nvCxnSpPr>
        <p:spPr>
          <a:xfrm flipV="1">
            <a:off x="6170857" y="4170306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25A600-0590-4663-9329-8D03463A81D6}"/>
                  </a:ext>
                </a:extLst>
              </p:cNvPr>
              <p:cNvSpPr txBox="1"/>
              <p:nvPr/>
            </p:nvSpPr>
            <p:spPr>
              <a:xfrm>
                <a:off x="5796263" y="3606409"/>
                <a:ext cx="962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&lt;3&gt;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25A600-0590-4663-9329-8D03463A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263" y="3606409"/>
                <a:ext cx="962636" cy="461665"/>
              </a:xfrm>
              <a:prstGeom prst="rect">
                <a:avLst/>
              </a:prstGeom>
              <a:blipFill>
                <a:blip r:embed="rId8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82C60C-672B-4093-A940-B6C6B5BDA045}"/>
              </a:ext>
            </a:extLst>
          </p:cNvPr>
          <p:cNvCxnSpPr/>
          <p:nvPr/>
        </p:nvCxnSpPr>
        <p:spPr>
          <a:xfrm>
            <a:off x="6666120" y="5062771"/>
            <a:ext cx="4288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D41FC4-D2D4-4C17-BB9E-55031C960316}"/>
                  </a:ext>
                </a:extLst>
              </p:cNvPr>
              <p:cNvSpPr txBox="1"/>
              <p:nvPr/>
            </p:nvSpPr>
            <p:spPr>
              <a:xfrm>
                <a:off x="3126994" y="4852915"/>
                <a:ext cx="905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D41FC4-D2D4-4C17-BB9E-55031C960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94" y="4852915"/>
                <a:ext cx="90544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602B71C-0813-4F17-82B7-3FF4C631C382}"/>
                  </a:ext>
                </a:extLst>
              </p:cNvPr>
              <p:cNvSpPr txBox="1"/>
              <p:nvPr/>
            </p:nvSpPr>
            <p:spPr>
              <a:xfrm>
                <a:off x="4449001" y="4852915"/>
                <a:ext cx="905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602B71C-0813-4F17-82B7-3FF4C631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01" y="4852915"/>
                <a:ext cx="9054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BD07C6-E29A-45BC-98E6-2A6D3E8042A2}"/>
                  </a:ext>
                </a:extLst>
              </p:cNvPr>
              <p:cNvSpPr txBox="1"/>
              <p:nvPr/>
            </p:nvSpPr>
            <p:spPr>
              <a:xfrm>
                <a:off x="5791042" y="4852915"/>
                <a:ext cx="905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BD07C6-E29A-45BC-98E6-2A6D3E80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042" y="4852915"/>
                <a:ext cx="90544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6FB01D3-C172-46D0-A2AC-1747E4B51B3A}"/>
                  </a:ext>
                </a:extLst>
              </p:cNvPr>
              <p:cNvSpPr txBox="1"/>
              <p:nvPr/>
            </p:nvSpPr>
            <p:spPr>
              <a:xfrm>
                <a:off x="8935229" y="4855992"/>
                <a:ext cx="10175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6FB01D3-C172-46D0-A2AC-1747E4B51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229" y="4855992"/>
                <a:ext cx="1017586" cy="4687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C546803-3AD0-4D45-9048-BB74E94580B4}"/>
              </a:ext>
            </a:extLst>
          </p:cNvPr>
          <p:cNvSpPr/>
          <p:nvPr/>
        </p:nvSpPr>
        <p:spPr>
          <a:xfrm>
            <a:off x="3632886" y="4127157"/>
            <a:ext cx="1210963" cy="1850989"/>
          </a:xfrm>
          <a:custGeom>
            <a:avLst/>
            <a:gdLst>
              <a:gd name="connsiteX0" fmla="*/ 0 w 1210963"/>
              <a:gd name="connsiteY0" fmla="*/ 0 h 1850989"/>
              <a:gd name="connsiteX1" fmla="*/ 321276 w 1210963"/>
              <a:gd name="connsiteY1" fmla="*/ 86497 h 1850989"/>
              <a:gd name="connsiteX2" fmla="*/ 494271 w 1210963"/>
              <a:gd name="connsiteY2" fmla="*/ 469557 h 1850989"/>
              <a:gd name="connsiteX3" fmla="*/ 605482 w 1210963"/>
              <a:gd name="connsiteY3" fmla="*/ 1260389 h 1850989"/>
              <a:gd name="connsiteX4" fmla="*/ 815546 w 1210963"/>
              <a:gd name="connsiteY4" fmla="*/ 1779373 h 1850989"/>
              <a:gd name="connsiteX5" fmla="*/ 1210963 w 1210963"/>
              <a:gd name="connsiteY5" fmla="*/ 1816443 h 18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963" h="1850989">
                <a:moveTo>
                  <a:pt x="0" y="0"/>
                </a:moveTo>
                <a:cubicBezTo>
                  <a:pt x="119449" y="4119"/>
                  <a:pt x="238898" y="8238"/>
                  <a:pt x="321276" y="86497"/>
                </a:cubicBezTo>
                <a:cubicBezTo>
                  <a:pt x="403654" y="164756"/>
                  <a:pt x="446903" y="273908"/>
                  <a:pt x="494271" y="469557"/>
                </a:cubicBezTo>
                <a:cubicBezTo>
                  <a:pt x="541639" y="665206"/>
                  <a:pt x="551936" y="1042086"/>
                  <a:pt x="605482" y="1260389"/>
                </a:cubicBezTo>
                <a:cubicBezTo>
                  <a:pt x="659028" y="1478692"/>
                  <a:pt x="714633" y="1686697"/>
                  <a:pt x="815546" y="1779373"/>
                </a:cubicBezTo>
                <a:cubicBezTo>
                  <a:pt x="916460" y="1872049"/>
                  <a:pt x="1132704" y="1863811"/>
                  <a:pt x="1210963" y="181644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6516E0A-3641-43D2-A803-94B786A7FC5B}"/>
              </a:ext>
            </a:extLst>
          </p:cNvPr>
          <p:cNvSpPr/>
          <p:nvPr/>
        </p:nvSpPr>
        <p:spPr>
          <a:xfrm>
            <a:off x="4971707" y="4179887"/>
            <a:ext cx="1210963" cy="1850989"/>
          </a:xfrm>
          <a:custGeom>
            <a:avLst/>
            <a:gdLst>
              <a:gd name="connsiteX0" fmla="*/ 0 w 1210963"/>
              <a:gd name="connsiteY0" fmla="*/ 0 h 1850989"/>
              <a:gd name="connsiteX1" fmla="*/ 321276 w 1210963"/>
              <a:gd name="connsiteY1" fmla="*/ 86497 h 1850989"/>
              <a:gd name="connsiteX2" fmla="*/ 494271 w 1210963"/>
              <a:gd name="connsiteY2" fmla="*/ 469557 h 1850989"/>
              <a:gd name="connsiteX3" fmla="*/ 605482 w 1210963"/>
              <a:gd name="connsiteY3" fmla="*/ 1260389 h 1850989"/>
              <a:gd name="connsiteX4" fmla="*/ 815546 w 1210963"/>
              <a:gd name="connsiteY4" fmla="*/ 1779373 h 1850989"/>
              <a:gd name="connsiteX5" fmla="*/ 1210963 w 1210963"/>
              <a:gd name="connsiteY5" fmla="*/ 1816443 h 18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963" h="1850989">
                <a:moveTo>
                  <a:pt x="0" y="0"/>
                </a:moveTo>
                <a:cubicBezTo>
                  <a:pt x="119449" y="4119"/>
                  <a:pt x="238898" y="8238"/>
                  <a:pt x="321276" y="86497"/>
                </a:cubicBezTo>
                <a:cubicBezTo>
                  <a:pt x="403654" y="164756"/>
                  <a:pt x="446903" y="273908"/>
                  <a:pt x="494271" y="469557"/>
                </a:cubicBezTo>
                <a:cubicBezTo>
                  <a:pt x="541639" y="665206"/>
                  <a:pt x="551936" y="1042086"/>
                  <a:pt x="605482" y="1260389"/>
                </a:cubicBezTo>
                <a:cubicBezTo>
                  <a:pt x="659028" y="1478692"/>
                  <a:pt x="714633" y="1686697"/>
                  <a:pt x="815546" y="1779373"/>
                </a:cubicBezTo>
                <a:cubicBezTo>
                  <a:pt x="916460" y="1872049"/>
                  <a:pt x="1132704" y="1863811"/>
                  <a:pt x="1210963" y="181644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84D1F39-6BEF-4E89-8D23-306D09CBC7B5}"/>
              </a:ext>
            </a:extLst>
          </p:cNvPr>
          <p:cNvSpPr/>
          <p:nvPr/>
        </p:nvSpPr>
        <p:spPr>
          <a:xfrm>
            <a:off x="6348312" y="4199340"/>
            <a:ext cx="1210963" cy="1850989"/>
          </a:xfrm>
          <a:custGeom>
            <a:avLst/>
            <a:gdLst>
              <a:gd name="connsiteX0" fmla="*/ 0 w 1210963"/>
              <a:gd name="connsiteY0" fmla="*/ 0 h 1850989"/>
              <a:gd name="connsiteX1" fmla="*/ 321276 w 1210963"/>
              <a:gd name="connsiteY1" fmla="*/ 86497 h 1850989"/>
              <a:gd name="connsiteX2" fmla="*/ 494271 w 1210963"/>
              <a:gd name="connsiteY2" fmla="*/ 469557 h 1850989"/>
              <a:gd name="connsiteX3" fmla="*/ 605482 w 1210963"/>
              <a:gd name="connsiteY3" fmla="*/ 1260389 h 1850989"/>
              <a:gd name="connsiteX4" fmla="*/ 815546 w 1210963"/>
              <a:gd name="connsiteY4" fmla="*/ 1779373 h 1850989"/>
              <a:gd name="connsiteX5" fmla="*/ 1210963 w 1210963"/>
              <a:gd name="connsiteY5" fmla="*/ 1816443 h 185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963" h="1850989">
                <a:moveTo>
                  <a:pt x="0" y="0"/>
                </a:moveTo>
                <a:cubicBezTo>
                  <a:pt x="119449" y="4119"/>
                  <a:pt x="238898" y="8238"/>
                  <a:pt x="321276" y="86497"/>
                </a:cubicBezTo>
                <a:cubicBezTo>
                  <a:pt x="403654" y="164756"/>
                  <a:pt x="446903" y="273908"/>
                  <a:pt x="494271" y="469557"/>
                </a:cubicBezTo>
                <a:cubicBezTo>
                  <a:pt x="541639" y="665206"/>
                  <a:pt x="551936" y="1042086"/>
                  <a:pt x="605482" y="1260389"/>
                </a:cubicBezTo>
                <a:cubicBezTo>
                  <a:pt x="659028" y="1478692"/>
                  <a:pt x="714633" y="1686697"/>
                  <a:pt x="815546" y="1779373"/>
                </a:cubicBezTo>
                <a:cubicBezTo>
                  <a:pt x="916460" y="1872049"/>
                  <a:pt x="1132704" y="1863811"/>
                  <a:pt x="1210963" y="181644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7B57B3-D09E-4BC5-9293-18DD86237A0F}"/>
              </a:ext>
            </a:extLst>
          </p:cNvPr>
          <p:cNvCxnSpPr/>
          <p:nvPr/>
        </p:nvCxnSpPr>
        <p:spPr>
          <a:xfrm flipV="1">
            <a:off x="7559275" y="5561368"/>
            <a:ext cx="0" cy="46950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3000B3-3F24-4C52-9F62-37BA83CD12C9}"/>
                  </a:ext>
                </a:extLst>
              </p:cNvPr>
              <p:cNvSpPr txBox="1"/>
              <p:nvPr/>
            </p:nvSpPr>
            <p:spPr>
              <a:xfrm>
                <a:off x="4151604" y="5941344"/>
                <a:ext cx="1566875" cy="72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&lt;1&gt;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3000B3-3F24-4C52-9F62-37BA83CD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4" y="5941344"/>
                <a:ext cx="1566875" cy="728966"/>
              </a:xfrm>
              <a:prstGeom prst="rect">
                <a:avLst/>
              </a:prstGeom>
              <a:blipFill>
                <a:blip r:embed="rId13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626E961-0F11-4CDE-B6D8-B812B5AE4CE3}"/>
                  </a:ext>
                </a:extLst>
              </p:cNvPr>
              <p:cNvSpPr txBox="1"/>
              <p:nvPr/>
            </p:nvSpPr>
            <p:spPr>
              <a:xfrm>
                <a:off x="5614362" y="5955787"/>
                <a:ext cx="1566877" cy="72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&lt;2&gt;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626E961-0F11-4CDE-B6D8-B812B5AE4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62" y="5955787"/>
                <a:ext cx="1566877" cy="728966"/>
              </a:xfrm>
              <a:prstGeom prst="rect">
                <a:avLst/>
              </a:prstGeom>
              <a:blipFill>
                <a:blip r:embed="rId14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CD638CB-CF07-40A5-9695-40B1BC4F2AC3}"/>
                  </a:ext>
                </a:extLst>
              </p:cNvPr>
              <p:cNvSpPr txBox="1"/>
              <p:nvPr/>
            </p:nvSpPr>
            <p:spPr>
              <a:xfrm>
                <a:off x="8772305" y="5933089"/>
                <a:ext cx="1358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&gt;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CD638CB-CF07-40A5-9695-40B1BC4F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05" y="5933089"/>
                <a:ext cx="1358512" cy="461665"/>
              </a:xfrm>
              <a:prstGeom prst="rect">
                <a:avLst/>
              </a:prstGeom>
              <a:blipFill>
                <a:blip r:embed="rId15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78FEF5C-743B-42C3-8E0F-0B989141D8F5}"/>
                  </a:ext>
                </a:extLst>
              </p14:cNvPr>
              <p14:cNvContentPartPr/>
              <p14:nvPr/>
            </p14:nvContentPartPr>
            <p14:xfrm>
              <a:off x="228600" y="1549440"/>
              <a:ext cx="11004840" cy="1968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78FEF5C-743B-42C3-8E0F-0B989141D8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240" y="1540080"/>
                <a:ext cx="11023560" cy="19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0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Sequence generation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" y="2328640"/>
            <a:ext cx="57302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President </a:t>
            </a:r>
            <a:r>
              <a:rPr lang="en-US" sz="2000" dirty="0" err="1">
                <a:latin typeface="Century Schoolbook" panose="02040604050505020304" pitchFamily="18" charset="0"/>
              </a:rPr>
              <a:t>enrique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peña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nieto</a:t>
            </a:r>
            <a:r>
              <a:rPr lang="en-US" sz="2000" dirty="0">
                <a:latin typeface="Century Schoolbook" panose="02040604050505020304" pitchFamily="18" charset="0"/>
              </a:rPr>
              <a:t>, announced </a:t>
            </a:r>
            <a:r>
              <a:rPr lang="en-US" sz="2000" dirty="0" err="1">
                <a:latin typeface="Century Schoolbook" panose="02040604050505020304" pitchFamily="18" charset="0"/>
              </a:rPr>
              <a:t>sench’s</a:t>
            </a:r>
            <a:r>
              <a:rPr lang="en-US" sz="2000" dirty="0">
                <a:latin typeface="Century Schoolbook" panose="02040604050505020304" pitchFamily="18" charset="0"/>
              </a:rPr>
              <a:t> sulk former coming football </a:t>
            </a:r>
            <a:r>
              <a:rPr lang="en-US" sz="2000" dirty="0" err="1">
                <a:latin typeface="Century Schoolbook" panose="02040604050505020304" pitchFamily="18" charset="0"/>
              </a:rPr>
              <a:t>langston</a:t>
            </a:r>
            <a:r>
              <a:rPr lang="en-US" sz="2000" dirty="0">
                <a:latin typeface="Century Schoolbook" panose="02040604050505020304" pitchFamily="18" charset="0"/>
              </a:rPr>
              <a:t> paring. 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r>
              <a:rPr lang="en-US" sz="2000" dirty="0">
                <a:latin typeface="Century Schoolbook" panose="02040604050505020304" pitchFamily="18" charset="0"/>
              </a:rPr>
              <a:t>“I was not at all surprised,” said </a:t>
            </a:r>
            <a:r>
              <a:rPr lang="en-US" sz="2000" dirty="0" err="1">
                <a:latin typeface="Century Schoolbook" panose="02040604050505020304" pitchFamily="18" charset="0"/>
              </a:rPr>
              <a:t>hich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langston</a:t>
            </a:r>
            <a:r>
              <a:rPr lang="en-US" sz="2000" dirty="0">
                <a:latin typeface="Century Schoolbook" panose="02040604050505020304" pitchFamily="18" charset="0"/>
              </a:rPr>
              <a:t>.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r>
              <a:rPr lang="en-US" sz="2000" dirty="0">
                <a:latin typeface="Century Schoolbook" panose="02040604050505020304" pitchFamily="18" charset="0"/>
              </a:rPr>
              <a:t>“Concussion epidemic”, to be examined. 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r>
              <a:rPr lang="en-US" sz="2000" dirty="0">
                <a:latin typeface="Century Schoolbook" panose="02040604050505020304" pitchFamily="18" charset="0"/>
              </a:rPr>
              <a:t>T</a:t>
            </a:r>
            <a:r>
              <a:rPr lang="en-US" sz="2000">
                <a:latin typeface="Century Schoolbook" panose="02040604050505020304" pitchFamily="18" charset="0"/>
              </a:rPr>
              <a:t>he </a:t>
            </a:r>
            <a:r>
              <a:rPr lang="en-US" sz="2000" dirty="0">
                <a:latin typeface="Century Schoolbook" panose="02040604050505020304" pitchFamily="18" charset="0"/>
              </a:rPr>
              <a:t>gray football the told some and this has on the </a:t>
            </a:r>
            <a:r>
              <a:rPr lang="en-US" sz="2000" dirty="0" err="1">
                <a:latin typeface="Century Schoolbook" panose="02040604050505020304" pitchFamily="18" charset="0"/>
              </a:rPr>
              <a:t>uefa</a:t>
            </a:r>
            <a:r>
              <a:rPr lang="en-US" sz="2000" dirty="0">
                <a:latin typeface="Century Schoolbook" panose="02040604050505020304" pitchFamily="18" charset="0"/>
              </a:rPr>
              <a:t> icon, should money as.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003" y="1297203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News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0840" y="1297203"/>
            <a:ext cx="261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Shakespeare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0224" y="2371280"/>
            <a:ext cx="57176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The mortal moon hath her eclipse in love.</a:t>
            </a:r>
          </a:p>
          <a:p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And subject of this thou art another this fold.</a:t>
            </a:r>
          </a:p>
          <a:p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When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besser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be my love to me see </a:t>
            </a:r>
            <a:r>
              <a:rPr lang="en-US" sz="2000" dirty="0" err="1">
                <a:latin typeface="Century Schoolbook" charset="0"/>
                <a:ea typeface="Century Schoolbook" charset="0"/>
                <a:cs typeface="Century Schoolbook" charset="0"/>
              </a:rPr>
              <a:t>sabl’s</a:t>
            </a:r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  <a:p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For whose are ruse of mine eyes heaves.</a:t>
            </a:r>
          </a:p>
          <a:p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2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83E89A-FFB5-43A8-B968-97D344143B6F}"/>
                  </a:ext>
                </a:extLst>
              </p14:cNvPr>
              <p14:cNvContentPartPr/>
              <p14:nvPr/>
            </p14:nvContentPartPr>
            <p14:xfrm>
              <a:off x="2139840" y="1822320"/>
              <a:ext cx="8877600" cy="265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83E89A-FFB5-43A8-B968-97D344143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480" y="1812960"/>
                <a:ext cx="8896320" cy="26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138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Sampling a sequence from a trained RNN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276</cp:revision>
  <dcterms:created xsi:type="dcterms:W3CDTF">2017-07-10T20:19:53Z</dcterms:created>
  <dcterms:modified xsi:type="dcterms:W3CDTF">2017-11-26T01:49:11Z</dcterms:modified>
</cp:coreProperties>
</file>