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0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1"/>
    <p:restoredTop sz="94681"/>
  </p:normalViewPr>
  <p:slideViewPr>
    <p:cSldViewPr snapToGrid="0" snapToObjects="1">
      <p:cViewPr varScale="1">
        <p:scale>
          <a:sx n="86" d="100"/>
          <a:sy n="86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57:34.7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5697 8678 0,'0'-17'46,"18"17"79,0 0-109,-1 0-16,1 0 0,0 0 16,-1 17-16,1-17 0,-1 0 15,36 18 1,-35-18-16,17 0 0,-17 0 0,17 0 16,1 0-16,-1 0 15,0 0-15,18-18 0,-18 18 16,1 0-16,-1 0 0,0 0 15,0 0-15,1 0 16,-1 0-16,18 0 0,-18 0 16,71 18-16,-53-18 15,0 0-15,53 0 16,-71 0-16,18 0 0,0 0 16,17 0-1,-17 0-15,18 0 0,-18 18 16,-18-18-16,0 0 0,71 0 15,-53 0 1,0-18-16,0 18 0,-18 0 16,18 0-16,0 0 15,-18 0-15,18 18 0,0-18 16,0 0-16,35 17 16,-35-17-16,53 18 15,-53-18-15,0 0 0,17 0 16,-17-18-16,88 18 15,-70 0-15,-1-17 0,-17 17 16,88 0 0,-88 17-16,0-17 0,71 18 15,-71 0-15,17-18 16,-17 17-16,0-17 0,0 0 16,0 0-16,17 18 15,-17-18-15,53 0 16,-53 0-16,-18 0 15,36 0-15,-53 0 0,17 0 16,-70 0 15</inkml:trace>
  <inkml:trace contextRef="#ctx0" brushRef="#br0" timeOffset="1245.49">5733 7373 0,'17'0'15,"1"0"17,-18 18-1,18-18 141,-1 0-157,1-18 1,-1 18-16,1 0 16,0 0-16,17 0 15,-17 0-15,17 0 0,-17 0 16,-1 0-16,19 0 0,-1 0 16,-18 0-16,19 0 15,17 0-15,-18 18 0,0-18 0,18 0 16,0 0-16,0 0 15,17 0-15,1-18 0,0 18 16,123 0 0,-106 0-16,0 0 0,18-18 0,-18 18 15,88-17 1,-87 17-16,-1 0 0,0-18 16,71 18-16,-89 18 15,1-18-15,-1 17 16,1-17-16,17 18 0,-17 0 0,-1-18 15,18 17-15,71 1 16,-71 0-16,1-18 16,-1 17-16,0-17 0,-17 18 15,17-18-15,0 18 0,53-18 16,-88 17 0,18-17-16,-19 0 0,37 0 15,-54 0-15,-17 0 16,17 0-16,-18 0 0,1 0 15,-18-17-15,-18 17 16,1 0-16,-18 0 16,17 0-16,-17 0 15</inkml:trace>
  <inkml:trace contextRef="#ctx0" brushRef="#br0" timeOffset="2074">5750 5997 0,'18'0'31,"0"0"-15,-1 0-16,1 0 0,-1 0 0,19 0 15,-1 0-15,18 0 16,0 0-16,70-17 16,-52-1-16,17 18 0,-17-18 15,34 18-15,-16 0 16,17-17-16,105 17 16,-87 0-16,17 17 0,0-17 15,0 0-15,141 18 16,-141 0-16,18-1 15,0-17-15,105 36 0,72-1 16,-231-18 0,89 19-1,-105-19-15,-1 1 0,71 0 16,-89-18-16,1 17 16,-18-17-16,35 0 15,-53 0-15,-17 0 16,-36-17-16,0 17 15</inkml:trace>
  <inkml:trace contextRef="#ctx0" brushRef="#br0" timeOffset="5844.45">19773 8132 0,'18'0'78,"-1"-18"-62,1 18-16,0 0 15,-1 0 1,1-18-16,0 18 0,-1 0 0,19-17 16,-19 17-16,19 0 15,-19-18-15,18 0 16,-17 18 0,0 0-16,-1 0 0,1 0 15,0 0 1,-1 0-16,1 0 0,0 0 15,-1 0-15,1 0 16,17 0-16,-17 0 16,-1 0-16,19 0 15,-19 0 1,1 0-16,0 0 0,-1 0 0,1 0 16,-1 0-16,19 0 15,-19 0-15,-17 18 16,36-18-16,-19 0 15,1 18 1,0-18-16,-18 17 16,17-17-16,-17 18 15,18 0 1,-18-1 0,18 1-16,-1-1 15,-17 1 1,0 0-1,18-1-15,-18 19 16,0-19-16,0 19 16,0-19-16,0 1 15,0-1-15,0 1 0,0 0 0,0-1 16,0 36 0,0-35-16,0 0 0,0-1 15,0 36-15,0-35 16,0-1-16,0 1 0,0 17 15,0 1-15,0-19 16,0 1-16,0 17 0,0-17 16,-18 17-16,18 18 15,0-18-15,0 1 16,0 16-16,0-16 16,0-1-16,0 0 0,0-17 15,0 17-15,0-17 0,0 0 16,0 17-16,0 0 15,0-17-15,0-1 16,0 1-16,0 0 16,0-1-16,0 1 15,18 0 1,-18-1-16,0 1 0,0-1 16,0 1-1,17 0-15,-17-1 16,0 1-16,0 0 15,0-1-15,0 1 0,18 0 16,-18-1-16,18 18 16,-18-17-1,17-18-15,-17 18 0,18-1 16,-18 1 0,18 0-1,-18-1-15,0 1 16,0 0-16,17-1 15,-17 1 1,18 0-16,-18-1 16,18 1-1,-18-1-15,17-17 16,-17 18-16,18 0 16,-1-1-16,-17 1 15,36 0-15,-19-18 16,1 17-16,0-17 0,-1 18 15,1-18-15,0 18 16,-1-18-16,1 0 16,-1 0-16,1 0 0,17 0 15,-17 0-15,35 0 16,-18 0-16,-17 0 16,17-18-16,18 18 0,-18 0 15,1 0-15,17 0 16,-18 0-16,-18 0 15,19 0-15,-1 0 16,-17 18-16,-1-18 16,1 0-16,0 0 0,-1 17 0,18-17 15,-17 0 1,0 0-16,-1 0 0,1 0 16,0 0-16,-1 0 0,1 0 15,-36 0 16,1 0-15,-1 0-16</inkml:trace>
  <inkml:trace contextRef="#ctx0" brushRef="#br0" timeOffset="6768.05">21625 10989 0,'0'18'16,"0"-36"-16,0 53 0,18-35 0,0 0 15,-18-17 1,0-1 0,0-17-16,-18 17 15,18 0-15,0-17 16,0 0-16,0 17 0,0-17 0,0-36 16,0 36-1,0 0-15,0 0 0,0-1 16,0-34-16,0 35 15,0 17-15,0-17 0,0-1 16,0-17 0,0 36-16,0-1 0,0 0 0,0 1 15,18-1 1,-18 1-16,17-1 16,-17 0-16,18 18 15,-1-17-15,-17-1 31,18 18-15,0 0-16,-1-18 16,1 18-1,0 0 1,17 0-16,-17 18 16,17-18-1,-17 18-15,-1-18 16,18 0-1,-17 0-15,0 0 16,-1 0-16,1 0 0,17 0 16,-17 0-1,0 0-15,-1 0 0,1 0 16,17 0-16,-17-18 0,17 18 16,0 0-16,-17 0 15,0-18-15,17 18 16,-18-17-16,1 17 0,0-18 15,-1 0-15,1 1 16,17-18-16,1-36 31,-36 53-31,0 1 16,0-1-16,0 0 0,0-17 16,0-18 15,0 36-31,0-1 15,0 0-15,17 18 16</inkml:trace>
  <inkml:trace contextRef="#ctx0" brushRef="#br0" timeOffset="7151.32">22401 9825 0,'-17'0'15,"-1"0"1,0 0-1,18-18 1,0 1 15,0-1-15,18 0 0,0 1-16,-18-1 15,17 18-15,1-18 0,-18 1 16,18 17-16,-1 17 15,1-17-15,0 18 16,17 17-16,-17-17 16,17 0-16,-18-18 0,1 17 15,0-17-15,17 18 16,-35-36 0</inkml:trace>
  <inkml:trace contextRef="#ctx0" brushRef="#br0" timeOffset="8142.25">23195 8855 0,'0'0'15,"0"-18"17,0 0-17,-17 18 1,17-17-16,-18 17 15,0-18-15,1 18 16,-1-17-16,-17-1 0,17 18 16,-17-18-16,-18 18 0,0 0 15,-53-17 1,36-1-16,-1 18 0,0 0 16,-17 0-16,-71 0 15,89 0-15,-1 18 0,1-1 16,-71 1-1,88 0-15,0-1 0,0 1 0,0-18 16,18 17-16,-18 1 16,18 0-16,-1-1 0,1 1 15,17 17-15,-52 18 16,52-35-16,1 17 16,-1-17-16,18-1 0,-18 1 15,18 17-15,18-17 16,-18 17-16,35 18 15,-17-35-15,-1 17 0,1-17 16,17 17-16,-17-17 0,17 17 16,18-17-16,-18-1 0,1 18 15,17-17-15,0 0 16,0-1-16,-1 1 0,19 0 16,-18-1-16,17-17 0,1 18 15,0 0-15,17-18 0,-18 0 16,19 0-16,-19-18 0,18 0 15,-17 1-15,-18-1 0,17 18 16,-17-18-16,35 1 16,-52-1-16,17 18 15,-18-18-15,0 1 0,-17-1 16,17-17-16,0 17 0,-17-17 16,17 17-16,-17-17 0,0 0 15,-18 0-15,0-18 0,0 17 16,-18-17-16,-17 0 15,17 1-15,-17 16 16,-1 1-16,1-18 0,0 18 0,0 17 16,-1-17-16,1 17 0,17 18 15,-17 0-15,-18 36 16</inkml:trace>
  <inkml:trace contextRef="#ctx0" brushRef="#br0" timeOffset="9131.45">22966 9895 0,'-18'0'16,"36"0"15,35 18-15,-18-18-16,18 18 0,0-1 0,17 1 15,1 0-15,17-1 16,0 1-16,18-18 0,18 18 16,-18-1-16,17-17 0,0 18 15,107-1-15,-107 1 16,-17-18-16,18 18 0,70-18 15,-89 0 1,-34 0-16,0 0 0,-19-18 16,-16 0-16,-1 1 0,0-36 15,-17 35-15,-18-17 16,0 0-16,-18-36 16,1 18-16,-1 18 0,-35-36 15,35 36 1,-17 0-16,18 17 0,-19 1 15,19-1-15,-1 0 0,0 18 16,1 0-16,34 18 16,1 17-1</inkml:trace>
  <inkml:trace contextRef="#ctx0" brushRef="#br0" timeOffset="9336.78">24818 9666 0,'0'0'0,"0"-18"15,-18 1-15,18-1 16,53 1 0,-18 17-16,36 0 15,-36 0-15,1 0 16,-19 0-16,19 0 0,-19 0 15,1 0-15,-1 0 0</inkml:trace>
  <inkml:trace contextRef="#ctx0" brushRef="#br0" timeOffset="9926.08">25700 8837 0,'0'0'16,"-53"-35"-16,0 17 0,0-17 15,0 17-15,0 1 0,-17-1 16,-18 0-16,-1 1 16,-16 17-16,-1 0 0,-18 0 15,1 17-15,-1 1 0,1 0 16,17 17-16,-18-17 0,19 17 16,16 0-16,19-17 0,-1 17 15,36 0-15,17 1 16,18 16-16,0-16 0,36 17 0,52 35 15,0-35 1,0-18-16,18 0 0,0 1 16,0-1-16,17 0 0,1-17 15,17-1-15,-18-17 0,18 18 16,-17-18-16,-1-18 16,-17 18-16,0-35 0,-18 18 0,0-19 15,-17 1-15,52-53 16,-87 53-1,-19-1-15,-34-70 0,-19 71 16,1-18-16,-35 0 0,-1 18 16,-17-18-16,0 18 15,-53-18-15,70 35 16,18 18-16,-17 0 16,34 0-16,1 18 0,0 17 0,17 0 15,18 1-15</inkml:trace>
  <inkml:trace contextRef="#ctx0" brushRef="#br0" timeOffset="10783.17">25488 10037 0,'0'0'16,"18"0"-16,35-18 16,35 18-1,-35-18-15,0 18 0,0 18 16,88 0-16,-53-18 16,0 0-16,0 17 0,1-17 15,105 18 1,-71-18-16,1 0 0,-1 17 15,159-17-15,-158 0 16,17 0-16,0 0 0,0 0 16,-17 0-16,87-35 15,-105 35-15,-18-17 0,0 17 16,89-18 0,-107 18-16,19 0 15,-19 0-15,1 18 0,17-18 0,53 17 16,-88-17-16,0 0 15,35 0 1,-53 0-16,1-17 0,-19 17 16,1-18-16,-1 18 0,1-18 0,0 1 15,-1-19 1,-17 19-16,18-54 16,-18 54-16,-18-19 15,18 1-15,-17 17 0,-1-17 16,18 17-16,0 1 0,-18 17 15,18-18-15,0 0 16,18 18 0,0 0-16,-18-17 15,0 34 1,17-17 0</inkml:trace>
  <inkml:trace contextRef="#ctx0" brushRef="#br0" timeOffset="11051">29104 9684 0,'0'-18'16,"18"18"-16,-1-18 16,19 18-16,-19-17 0,19 17 15,17 0 1,-18 0-16,-18 0 0,1 0 15,0 0-15,-18 17 16,17 1 0,-17 0-1,18-18-15,0 35 0,-1-17 16,1-1 0,0 19-16</inkml:trace>
  <inkml:trace contextRef="#ctx0" brushRef="#br0" timeOffset="12168.29">30180 8890 0,'0'-18'0,"18"18"16,-18-17-16,17-1 15,1 0 1,-18 1-1,-18-1 17,1 18-17,-36-17 1,18-1-16,-1 18 0,1 0 16,-53-18-16,35 18 15,0-17-15,0 17 16,0 0-16,0 0 0,0 0 0,0 0 15,18 0-15,-18 17 16,0-17-16,-17 0 0,17 0 16,-71 0-16,71 0 15,-17 0-15,-1 0 0,1 0 16,-1 0-16,1 0 0,-1 0 16,-52 18-1,70-18-15,0 18 0,0-18 16,0 17-16,0-17 0,18 18 15,0-1-15,-1 1 0,1 17 16,0-17-16,17 17 0,-17 1 16,17-1-16,0-18 0,1 19 15,-1-1-15,18 0 0,-17 1 16,-1 17 0,18-18-16,0 0 0,18-17 15,-1 17-15,18 18 16,-17-35-16,17 17 0,1-18 15,-1 1-15,0 0 16,18-1-16,-18 1 0,18 0 16,0-1-16,0 1 0,0-18 15,71 35 1,-54-35-16,18 0 0,71 18 16,-88-18-16,17 17 15,18-17-15,-18 18 0,0-18 16,0 0-16,0 18 0,-17-18 15,17 0-15,-17 0 0,52 0 16,-70 0 0,-18 0-16,18-18 0,0 0 0,35-17 15,-52 18 1,-1-1-16,18-17 0,-18-1 16,53-52-1,-52 35-15,-19 18 0,1-18 0,0 18 16,-18 0-16,0-1 0,0 1 15,-18-18 1,-17 18-16,17-1 0,-17 19 16,-18-18-16,18 17 0,-18 0 15,0-17-15,-18 35 0,1-18 16,-1 18-16,-17 0 0,0 0 16,-1 18-16</inkml:trace>
  <inkml:trace contextRef="#ctx0" brushRef="#br0" timeOffset="18040.75">27552 8819 0,'18'0'15,"-18"-17"-15,17 17 16,-17-18 15,-17 18-15,17-17-16,-18 17 0,0 0 15,-17-18 1,0 18-16,17 0 0,-17-18 16,0 18-16,-18-17 0,0 17 15,0-18-15,0 18 16,-106 0-1,106 0-15,0 18 16,0-1-16,0 1 0,1 0 16,16 17-16,-87 53 15,52 35 1,54-17 0,17-53-16,17-17 15,36 52 1,-18-53-16,54 36 15,-36-36-15,17 0 0,-17 0 16,18-17-16,-1 0 0,1-1 16,17 1-16,-18-18 0,19 0 15,-19 0-15,1 0 0,-1 0 16,1-18-16,-1-17 0,-17 17 16,36-52-1,-37 35-15,-34-1 0,17-17 16,-35 18-16,0-18 0,0 18 15,-17 0-15,-1-18 0,0 17 16,-17 1-16,0 0 0,0 17 16,-1 1-16,1-1 0,0 0 15,-18 1 1,18-1-16,17 18 0,0 0 16,1 0-16,-1 0 0</inkml:trace>
  <inkml:trace contextRef="#ctx0" brushRef="#br0" timeOffset="19954.15">2081 3422 0,'0'0'16,"-17"-18"-16,-19 1 0,1-1 0,-53 0 16,17 18-16,1 0 15,-1 0-15,-87 36 16,87-1-16,-17 0 16,17 18-16,-17 0 0,18 18 15,-72 52-15,90-52 16,-1-18-16,0 17 15,35 1-15,0-1 0,1 1 0,17 17 16,53 71 0,-18-71-16,106 53 15,-53-70-15,0-18 16,18-1-16,0-16 0,35-19 0,-17-17 16,158-17-1,-141-1-15,-17-17 0,-1 0 16,0-18-16,-34 0 0,-1 0 15,0-18-15,-17 1 0,17-71 16,-53 52-16,-17 19 16,-18-1-16,-18-17 0,-123-177 31,53 195-31,17-1 0,-123-52 16,106 88-1,0 17-15,-71 0 16,71 36-16,35 0 0,0-1 0,0 19 15</inkml:trace>
  <inkml:trace contextRef="#ctx0" brushRef="#br0" timeOffset="21156.58">26723 7955 0,'-71'-17'0,"1"-1"15,211 53-15,-335-70 0,141 17 16,18 18-16,-18 0 0,-18 18 16,18-18-16,0 18 0,0 17 15,1 0-15,16 0 16,1 18-16,0-17 0,17 16 15,0 1-15,1 0 0,17 0 16,17 0-16,19-18 0,-1 18 16,18 0-16,0 0 15,17 0-15,19-18 0,175 36 16,54-71 0,-54-88-1,-70-53 1,-123-36 15,-71 107-31,0 17 0,-35 0 0,-71-53 16,53 53-1,-18 18-15,1-18 0,-18 35 16,17 1-16,0-1 0,1 18 16</inkml:trace>
  <inkml:trace contextRef="#ctx0" brushRef="#br0" timeOffset="28803.13">33073 6297 0,'0'-18'16,"-18"1"-16,1 17 0,-1-18 16,-17 1-16,17-1 15,0 0-15,-17 18 0,0-17 16,0 17-16,-71 0 16,53 17-16,-18-17 15,1 18-15,17 0 0,-88 34 16,70-34-16,18 17 15,-70 36 1,70-36-16,0 0 0,18 1 0,-1 17 16,19-18-16,-19 18 15,19-18-15,17 18 0,0 0 16,0 0-16,17 17 0,19-17 16,-1 0-16,89 71 15,-54-71-15,1 0 16,87 35-16,-87-35 0,-1-18 15,19 0-15,69 1 16,-69-36-16,-1 0 16,0 0-16,88-53 15,-105 17-15,0 1 16,-19 0-16,1 0 0,-17-18 0,17 0 16,-18 17-16,18-69 15,-36 52 1,19-88-16,-19 17 15,-17-88 1,-17 142-16,17 17 0,-36 0 16,19 18-16,-19-1 15,1 1-15,-71 0 16,53 35-16,1 0 16,-19 18-16,18-1 0,-88 18 15</inkml:trace>
  <inkml:trace contextRef="#ctx0" brushRef="#br0" timeOffset="29972.81">18927 5398 0,'0'-18'0,"17"0"16,-17 1-1,-17-1 1,-1 0-16,0 1 15,-17-1-15,17 0 0,-35 1 16,18 17-16,-35-18 0,-72 18 16,72 18-16,-18-18 15,0 17-15,-89 19 16,89-19-16,-18 1 16,0 17-16,18 1 0,-88 52 15,88-53-15,17 18 16,0 0-16,-52 53 15,70-53-15,18-1 0,17 19 16,0 0-16,18-1 0,18 1 16,70 70-1,-35-88-15,18 0 0,17 0 16,18-1-16,0-16 0,17-1 16,18-17-16,0 17 15,18-17-15,0-18 0,0 17 0,-1-34 16,125-19-1,-142 1-15,-18 0 0,-17-18 16,0 0-16,-18-18 16,-35 18-16,0-17 0,-36-1 0,1 18 15,-18-17-15,-18-1 0,-17 1 16,-18-1-16,0 1 0,-17-1 16,-1 1-16,-17-1 15,-18-17-15,0 35 0,1-18 16,-19 18-16,1 36 15,17-1-15,-18 18 0,1 18 0,-18-1 16</inkml:trace>
  <inkml:trace contextRef="#ctx0" brushRef="#br0" timeOffset="43237.76">4710 18221 0,'-18'18'16,"0"-18"-16,1 0 31,-1 0-15,0 0-1,18-18-15,-17 18 16,-1-18-16,0 18 0,1-17 0,-18 17 16,17-18-16,0 18 0,-52-18 15,17 1-15,18 17 16,-71 0-1,53 0-15,0 0 0,0 0 16,0 0-16,18 0 0,-18 17 16,-53 1-1,35-18-15,19 0 0,16 18 0,-70-18 16,71 17-16,-18-17 16,18 18-16,-36 0 15,36-18-15,0 17 16,0 1-16,-1 0 0,19-1 15,-19-17-15,19 18 0,-36-1 16,35 1 0,1 0-16,-1-1 15,0 1-15,1 17 16,17-17 0,-18 17-16,18-17 15,0 17-15,0-17 16,0-1-16,0 1 0,0 0 15,18-1-15,-18 1 0,17 17 16,19-17-16,-19 0 0,54 34 16,-54-16-16,19-19 15,-1 1-15,0 17 16,18-17-16,-18 0 0,1 17 16,17 0-16,0-17 0,-1-1 15,19-17-15,0 0 16,-1 0-16,18 0 0,0 0 0,-17 0 15,17 0-15,18 0 0,-18-17 16,0-19-16,1 1 0,69-35 16,-105 34-1,18-17-15,-18 18 0,-18-18 16,0 0-16,1 18 0,-19-36 16,-17 19-16,-17-54 15,-1 53-15,-17 0 16,-18 0-16,0 18 0,-88-18 15,88 35-15,-18 18 16,18 0-16,0 0 0,1 18 16</inkml:trace>
  <inkml:trace contextRef="#ctx0" brushRef="#br0" timeOffset="44078.07">14711 18186 0,'0'0'15,"-18"0"-15,-17-18 0,-18 18 0,0 0 16,-17 0-16,-54 0 16,54 18-16,-19-1 15,-158 54 1,53 52-1,53 18 1,106-52 0,35-36-16,88 52 15,-17-52-15,-18-17 16,17-19-16,18 19 0,106-19 16,142-17-1,-19-53 1,-88-17-1,-70-18 17,-124 70-32,1-53 15,-36 36-15,-18-18 0,-17 18 16,-1-18-16,-16 0 0,-19 18 16,0-18-16,1 18 15,-1-1-15,1 19 0,17-1 0,-18 18 16,36-18-16,0 18 0,-1 0 15</inkml:trace>
  <inkml:trace contextRef="#ctx0" brushRef="#br0" timeOffset="44929.76">25523 18115 0,'-70'-17'16,"17"17"-16,18 0 16,-18 0-16,0 0 0,-71 17 15,54 18-15,-1 1 16,1-1-16,-18 0 16,17 18-16,0 0 0,1 18 0,17-18 15,0-1-15,18 19 16,17-36-16,1 18 0,34 35 15,18-52-15,18-1 16,0 0-16,106 1 16,-71-1-16,0-18 0,18-17 15,0 18-15,0 0 16,17-18-16,-17 0 0,0 0 16,0 0-16,0 0 0,-18-18 15,88 0-15,-105 1 16,-18-1-16,0-17 15,35-36-15,-70 18 16,-18 18-16,0-35 0,-36-1 16,-70-88-16,36 71 15,-18 18-15,-1-1 0,1 0 16,0 36-16,-71-35 16,71 52-16,0 18 15,17 18-15,18-18 0</inkml:trace>
  <inkml:trace contextRef="#ctx0" brushRef="#br0" timeOffset="46363.19">10283 16193 0,'18'0'78,"0"0"-62,-1 0-16,1 0 0,0 0 15,17 17 1,-17-17-16,17 0 0,-17 18 0,52-1 16,-35-17-16,54 18 15,-37 0 1,-16-18-16,17 17 0,-18-17 15,18 18-15,-18 0 0,71-1 16,-53 1-16,17 0 16,-17-18-16,71 17 15,-54 1-15,1-18 0,-1 0 16,-17 0-16,18 17 16,0-17-16,-1 0 0,1 18 15,-1-18-15,1 18 16,17-18-16,-18 0 0,107 0 15,-89 0-15,0 0 0,0 0 16,1 0-16,-1 0 16,-18 0-16,1 0 0,0-18 15,-1 18-15,-17 0 0,0 0 16,53 0-16,-71 0 16,18-18-1,-35 18-15,-1 0 0</inkml:trace>
  <inkml:trace contextRef="#ctx0" brushRef="#br0" timeOffset="47570.57">9331 14834 0,'-18'-17'16,"1"17"-1,-1 0 1,0 0-1,1 0 1,17 17 0,35-17-1,36 0 1,-36 0-16,35 0 16,-17 0-16,106 0 15,-53 0-15,0 0 0,0 0 16,17 0-16,18 0 0,0 0 15,0 0-15,18 0 16,0-17-16,158-1 16,-140 0-16,-36 18 15,0-17-15,0 17 0,88-36 16,-123 36-16,-18 0 16,-17-17-16,88 17 0,-106 0 15,70 0 1,-88 0-16,1 0 0,-19 0 15,1 17-15,0-17 0,-1 0 16,1 18 0,0-18-1,17 0-15,18 0 16,-18-18-16,-17 18 16,-1 0-1,-17-17 1,18 17 31,0 0-32,-1 0-15,1 0 16,0-18 0,-1 18-1</inkml:trace>
  <inkml:trace contextRef="#ctx0" brushRef="#br0" timeOffset="48834.51">20038 14764 0,'17'0'0,"1"0"16,0 0 0,-1 0-16,19 0 0,-1 0 15,53-18-15,-35 18 16,18 0-16,-1 0 0,18 0 16,1 0-16,-1-18 0,-18 18 15,36 0-15,-35 0 0,105-17 16,-105-1-1,17 18-15,-18 0 0,19 0 16,-19 0-16,1 0 0,-1 0 16,1-17-16,17 17 0,53 17 15,-70-17-15,17 0 16,53 0-16,-71 0 16,142 0-1,-35 0 1,-1 0-1,-53 18 1,-70-36-16,141 36 16,-17-36-1,-1 18 1,1-17 15,-125 17-31,54 0 16,-53 0-16,-18 0 0,18 0 15,0 0-15,35 0 16,-52 17-16,17-17 0,-18 0 16,18-17-1,-18 17-15,-17 0 0,-1 0 0,1-18 16,0 18 0,-18 18 15,-18-18-16</inkml:trace>
  <inkml:trace contextRef="#ctx0" brushRef="#br0" timeOffset="49199.91">24342 14393 0,'17'0'31,"1"18"-15,17-18-16,1 18 0,34-1 15,-35 1-15,1 0 16,17-1-16,-18 1 0,0-1 15,18 1-15,-18-18 0,-17 18 16,17-1-16,-17 19 16,-18-19-1,0 1-15,-35 17 16,17-17-16,-17-18 0,17 17 16,0 1-16,-17 0 15,35-1-15,-18 1 16,18 0-16,-17-1 0,-1-17 15</inkml:trace>
  <inkml:trace contextRef="#ctx0" brushRef="#br0" timeOffset="51120.58">21396 16104 0,'18'0'15,"-1"0"1,19 0-16,-19 0 15,1 0-15,17 0 16,0 0-16,18 0 0,-35 0 16,0 0-16,-1 0 0,1 0 15,17 18-15,-17-18 16,17 0-16,18 18 16,-18-1-16,18-17 15,-18 18-15,1-18 0,17 18 16,-18-18-16,0 17 0,0-17 15,54 18-15,-54-1 16,0 1-16,36 0 16,-18-1-16,-18 1 0,18 0 15,0-18-15,-18 17 0,18-17 16,0 18-16,-18-18 0,18 0 16,0 18-16,-18-18 15,36 17-15,-18-17 0,0 0 16,17 18-16,1-18 15,-18 0-15,17 17 0,1-17 0,17 0 16,0 0-16,-17 0 16,105-17-16,-105 17 15,-1 0-15,-17 0 0,0 0 16,18 0-16,-36 0 16,0 0-16,-17 17 0,35 1 15,-36 0 1,1-18-16,17 17 15,-17-17 1,0-17-16,-18-1 16,0 0-1</inkml:trace>
  <inkml:trace contextRef="#ctx0" brushRef="#br0" timeOffset="51424.94">24465 16298 0,'0'0'16,"53"18"-16,-18-18 0,-17 0 16,17 18-1,-17-18-15,-18 17 16,-18-17 0,-17 18-1,17-18-15</inkml:trace>
  <inkml:trace contextRef="#ctx0" brushRef="#br0" timeOffset="52610.09">9208 17286 0,'17'0'31,"18"0"-31,1 0 16,-1 0-16,18-18 15,0 18-15,17 0 0,89-17 16,-88 17-16,-1 0 15,54 0-15,-18 17 16,-71-17-16,0 0 16</inkml:trace>
  <inkml:trace contextRef="#ctx0" brushRef="#br0" timeOffset="53972.11">11659 17004 0,'53'0'16,"0"-18"-16,0 18 16,35 0-16,0-17 15,18 17-15,124 0 0,-107 0 16,-17 0-16,0-18 0,-36 18 15,1 18-15,17-18 16</inkml:trace>
  <inkml:trace contextRef="#ctx0" brushRef="#br0" timeOffset="75243.72">1570 14235 0,'0'-18'0,"18"18"16,-18-18-16,0 1 15,-18 17 95,0-18-110,1 18 15,-1 0 1,18-18-16,-18 18 0,1 0 16,-19 0-16,19-17 0,-19 17 15,19 0 1,-18 0-16,17-18 0,0 18 15,-52 0-15,52 0 16,-17 0-16,0 0 16,17 0-16,-17 18 0,-1-18 15,1 0-15,0 17 0,-36 1 16,36 0-16,0 17 16,-1-17-16,-17 35 15,18-18-15,0 0 16,17 0-16,-17 1 0,17-1 15,-35 35-15,18 1 16,35-36-16,-17 1 16,17 16-16,0 1 0,0 0 15,0 0-15,0 18 0,35-18 16,0 0-16,0 17 0,124 71 16,18-35 15,34-53-16,-52-53 1,-89-18-16,72-35 16,-54 18-16,-18-35 0,1 17 15,-18-18-15,0 1 0,-18-1 16,-17 1-16,-18-1 0,0-17 16,0 17-16,-36-17 0,1 17 15,-18-17-15,-17 0 0,-1 35 16,-88-35-1,89 53-15,-18 35 0,17-18 16,0 18-16,1 18 0,-36 35 16,53-18-16</inkml:trace>
  <inkml:trace contextRef="#ctx0" brushRef="#br0" timeOffset="80555.46">31362 14605 0,'0'0'16,"-18"0"-16,36 0 31,35 18-16,0-1-15,0-17 16,17 0 0,18 0-16,18 0 0,0 0 0,18 0 15,-19 0-15,1 0 16,0 0-16,53 0 16,-106 0-16,0 18 0,-18-18 15,-35 18-15</inkml:trace>
  <inkml:trace contextRef="#ctx0" brushRef="#br1" timeOffset="145604.03">5786 8837 0,'0'0'0,"-18"0"16,18 18-1,18-18 1,17 0 0,-18 0-16,19 0 0,-1 0 15,0 0-15,18 0 0,0 0 16,0-18-16,0 18 16,18-18-16,-1 18 0,1-17 15,-1 17-15,89 0 16,-88 0-16,17 17 0,53 1 15,-71-18 1,107 18 0,-107-18-16,-17 17 0,35-17 15,-35 0-15,-17 0 16,17 0-16,-36 0 16,1 0-16,17 0 15,-53 0 32,1 0-47</inkml:trace>
  <inkml:trace contextRef="#ctx0" brushRef="#br1" timeOffset="146299.06">8467 8872 0,'-36'0'16,"19"18"-16,34-18 31,19 0-31,-1 0 16,18 18-16,0-18 0,17 0 15,1 17-15,-1-17 0,1 0 16,0 18-16,-19-18 0,1 0 16,36 0-1,-72 0-15</inkml:trace>
  <inkml:trace contextRef="#ctx0" brushRef="#br1" timeOffset="147260.79">9860 8749 0,'0'18'31,"18"17"-16,-1 0-15,1 18 16,17-18-16,1 36 0,-1-18 16,71 106-1,-53-71-15,0 18 0,-1-18 16,1 18-16,18-1 0,0-16 16,-19 16-16,1-16 0,0-1 15,35 53-15,-52-71 16,-19-17-16,1 0 15,-18-17-15,0-1 0,0 0 16,18-17-16,-18 17 16,-18-35-16,-17-53 15</inkml:trace>
  <inkml:trace contextRef="#ctx0" brushRef="#br1" timeOffset="147828.61">9754 9102 0,'-17'35'15,"34"-70"-15,-52 70 16,35-17-16,-18-18 0,18 17 16,0-34-1,0-1 1,18-53 0,-18 36-16,18-18 0,-1 0 0,1 18 15,0-18-15,-1 18 16,-17-18-16,18 18 0,0 17 15,-1-17-15,-17 17 16,18 0-16,-18 1 0,17 17 0,1 0 16,0 17-1,-1 19-15,1-19 16,17 19-16,-17-1 0,0 0 16,-1 0-16,54 18 15,-36-17-15,0-19 0,1 1 16,-19 0-16,18-1 15,-17-17-15</inkml:trace>
  <inkml:trace contextRef="#ctx0" brushRef="#br1" timeOffset="152957.18">11130 11042 0,'-17'-18'0,"-1"1"16,0-1-1,1 18-15,-1 0 0,0 0 16,-52 0-1,52 35-15,-17-17 0,17 17 0,1 1 16,-1-1-16,18 18 0,18 17 16,-1-34-1,1-19-15,-1 18 0,72 1 16,-54-19-16,0-17 16,36 0-1,-36 0-15,-17 0 0,-1 0 16,1 0-16,-36 0 15</inkml:trace>
  <inkml:trace contextRef="#ctx0" brushRef="#br1" timeOffset="153383.31">11465 10672 0,'0'-18'16,"-17"18"-16,-1 18 16,0-1-16,1-17 0,-1 18 15,-17 17 1,17-17-16,1-18 0,17 17 16,-18 1-16,18 0 15,35 35-15,-17-36 16,-1 1-16,19 17 0,17 0 15,-36-17-15,19 0 16,-19-1-16,1-17 16,-1 18-16</inkml:trace>
  <inkml:trace contextRef="#ctx0" brushRef="#br1" timeOffset="153695.62">11624 10777 0,'18'0'16,"-1"0"0,1 0-1,17 0 1,-17 0-16,0 0 0,-1 0 0,18 0 16,-17 0-1,0 0-15,-36 0 16</inkml:trace>
  <inkml:trace contextRef="#ctx0" brushRef="#br1" timeOffset="154001.89">11730 10636 0,'18'0'15,"-18"18"1,0 17 0,0-17-16,0 35 15,0 0-15,0-36 16,0 19-16,17-19 0,1-17 15,-18 18-15,35-1 16,-17-17-16,17 0 16,-17-17-1</inkml:trace>
  <inkml:trace contextRef="#ctx0" brushRef="#br1" timeOffset="154284.64">12065 10760 0,'18'0'15,"-1"0"1,1 17-16,0-17 0,-1 0 16,1 0-1,-1 0-15,1 0 0,0-17 16,-1 17 0</inkml:trace>
  <inkml:trace contextRef="#ctx0" brushRef="#br1" timeOffset="154567.89">12383 10654 0,'17'18'32,"-17"17"-17,0-18-15,18 1 0,-18 35 16,0-35-16,0-1 16,0 1-16,17 0 0,-17-1 15,18 1 1</inkml:trace>
  <inkml:trace contextRef="#ctx0" brushRef="#br1" timeOffset="154945.59">12577 10566 0,'17'0'15,"1"17"1,-1 1 0,1 0-16,0-1 0,-1-17 15,1 18-15,0 0 0,-1-18 16,19 35-1,-1-35-15,-18 17 0,1-17 16,0 36 0,-1-36-16,1 17 0,-18 1 15,0 17-15,0-17 16,-18 0-16,1-1 0,-19 18 16,19-35-1,17 18-15,-35 0 16,35-1-16,-18-17 0</inkml:trace>
  <inkml:trace contextRef="#ctx0" brushRef="#br1" timeOffset="156531.39">14323 10054 0,'17'88'16,"1"-17"-16,0-1 0,-1 19 0,1-1 15,0 18-15,-1-18 16,1-18-16,17 36 15,-17-70-15,-18-1 16,0-53-16,0 1 16,-35-72-16,17 19 15,18 17-15,-18-18 0,18-17 16,0-71 0,0 89-16,0-1 0,18 18 15,0 18-15,17-18 16,-18 36-16,19 17 0,-19 0 15,1 17-15,0 36 16,-18-18-16,0 1 16,-18-1-16,0 0 0,-52 18 15,52-35 1,1-18-16</inkml:trace>
  <inkml:trace contextRef="#ctx0" brushRef="#br1" timeOffset="156836.7">14764 10266 0,'0'0'16,"17"35"-16,1-35 0,-18 18 16,18-18-16,17 0 0,-17-18 15,17 0-15,-17 18 0,17-35 16,-18 18-16,1-1 0,-18 0 15,18 1-15,-36-36 16,0 35-16,-17 18 16,18-18-16,-19 18 0,1 18 15,17 0-15,-17-1 0,17 36 16,1-17 0,17-19-16,17 18 0,1 1 0,0-19 15,52 19 1,-34-36-16,52 17 15,-53-17-15,-17 0 0</inkml:trace>
  <inkml:trace contextRef="#ctx0" brushRef="#br1" timeOffset="157153.97">15152 10354 0,'0'18'15,"0"-36"-15,17 36 0,1-18 0,35-36 16,-35 36 0,-1-17-16,1-1 15,0-17-15,-18 17 0,0 1 16,0-1-16,-18 0 0,-17 1 16,-1-1-1,1 18-15,17 18 16,1-1-16,-1 1 15,18 0-15,0-1 0,18 18 0,-18-17 16,35 17-16,-17-17 0,52 0 16,-34-1-1,-1-17-15,0 0 0,0 0 16,1 0-16,-19-17 0,1 17 16</inkml:trace>
  <inkml:trace contextRef="#ctx0" brushRef="#br1" timeOffset="157427">15487 10248 0,'0'0'15,"0"35"-15,-18-17 0,18 0 0,0-1 16,18 1-16,-18 0 16,18-1-16,-1 1 0,19 0 0,-1-1 15,0-17 1,-17 0-16,-1 0 0,19-17 15,-19-1-15,-17 0 16,0 1-16,0-1 16,-53-53-1,18 54-15,17-1 0,-17 18 16,0-17 0,17 17-16</inkml:trace>
  <inkml:trace contextRef="#ctx0" brushRef="#br1" timeOffset="158205.57">15452 10248 0,'0'18'16,"17"35"15,1 0-31,-18-18 0,18 18 16,-18 0-16,17 53 16,-17-71-16,0 18 0,18-18 15,-18 0-15,18-17 16,-18 0-16,17-1 0,1-17 15</inkml:trace>
  <inkml:trace contextRef="#ctx0" brushRef="#br1" timeOffset="158871.86">15681 9860 0,'0'18'16,"18"17"0,-1 0-16,-17 1 0,18 17 15,0-18-15,-18 18 16,17-18-16,1 18 0,-1 17 15,1-52-15,-18 0 16,0-1-16,18-17 16,-18-53-1,0 36 1,17-36-16,1 35 16,-18 1-16,18 17 0,-1 0 15,1 35 1,0-17-16,-18-1 0,17 54 15,1-54-15,-18 19 0,17-1 16,-17-17 0,0-1-16,18-17 15</inkml:trace>
  <inkml:trace contextRef="#ctx0" brushRef="#br1" timeOffset="159123.78">16104 10301 0,'0'35'16,"0"-70"-16,0 88 0,0-35 0,0-1 0,18-17 15,0 18-15,-1-18 0,1 0 16,0-18 0,-1 1-1,-17-1-15,0-17 0,0 17 0,0 0 16,-17 1-16,-1-1 0,0 1 15,-17-19 1,35 19-16,-18 17 16,18 17-16,0 1 15</inkml:trace>
  <inkml:trace contextRef="#ctx0" brushRef="#br1" timeOffset="159372.94">16245 9719 0,'18'35'16,"-18"1"-16,0 17 0,18-1 15,-18-16-15,17 17 0,-17 0 16,18-1-16,0 1 15,-18-17-15,0-1 0,17 0 16,-17 0-16,0 1 0,18 17 16,-18-36-16</inkml:trace>
  <inkml:trace contextRef="#ctx0" brushRef="#br1" timeOffset="159667.73">16439 10301 0,'18'0'16,"-36"0"-16,54 0 0,-19 0 0,1-18 0,0 18 15,-18-17-15,17-1 16,1 1-16,0-19 16,-18 19-16,-18-1 15,18 0-15,-35 18 0,-1 0 16,1 36-1,17-19-15,18 19 0,0-19 0,0 18 16,36 36 0,-19-53-16,19-1 0,-1 1 15,0 0-15,0-18 0,1 0 16,-1-18-16,0 18 16,-17-18-16</inkml:trace>
  <inkml:trace contextRef="#ctx0" brushRef="#br1" timeOffset="160340.02">14676 11254 0,'-53'35'0,"106"-70"0,-124 105 16,53-35-16,1 1 0,17 17 15,0-18 1,17 0-16,1 0 0,17 1 0,1-19 16,34 19-16,-17-36 15,-18 0-15,1-18 0,-1 0 16,0 18-16,-17-17 0,-18-1 16,0-35-1,-18 53-15,1 0 16,-1 18-1,0 17-15,18-17 0,18-1 16,-18 1-16,18 0 0,17-18 16,0 17-16,0-17 0,1-17 15,-1 17-15,0-18 16,-17 0-16,17-17 16,-35 17-16,-18 1 0,18-18 15,-35 17-15,-18-17 16,18 35-16,0 0 15,17 0-15,0 0 0,1 0 16</inkml:trace>
  <inkml:trace contextRef="#ctx0" brushRef="#br1" timeOffset="160649.43">15293 11589 0,'-18'17'0,"1"1"16,52-53-16,-53 70 16,18-53-1,0 1-15,18-1 16,0-17-16,-18 0 0,17-1 0,-17 1 16,18 17-16,-18-17 15,0 17-15,17 18 16,1 0-16,-18 36 15,0-1-15,18-17 16,-18 17-16,17 18 16,1-36-16,0 1 0,-1-18 15,1 0-15,0 0 16,-1-18 0</inkml:trace>
  <inkml:trace contextRef="#ctx0" brushRef="#br1" timeOffset="160940.24">15558 11395 0,'17'35'16,"1"-17"-16,-18 17 0,17 0 16,-17-17-1,0-1-15,0 1 0,18 0 16,-18-36 0,-18-17-1,18 17-15,0-35 16,0 18-16,18 17 15,-18 1-15,18-1 0,-1 0 16,1 18-16,0 0 16,-1 18-16,-17 0 0,18-1 15,-18 1-15,18 0 0,-18-1 16,0 19-16,0-19 0,0 1 16,0-1-1,0 1-15</inkml:trace>
  <inkml:trace contextRef="#ctx0" brushRef="#br1" timeOffset="161219.98">15822 11483 0,'0'0'0,"18"0"15,-1 0-15,1 0 0,17-18 16,-17 1-16,0-1 15,-18 0 1,0 1-16,17-1 0,-17 0 0,0 1 16,-17 17-16,-1 0 15,0 0-15,1 17 16,17 19 0,0-1-16,0-17 0,0 17 15,17-17-15,1-1 0,-18 1 16,18-1-16,17-17 0,-18 18 15,19-18 1,-19-18-16</inkml:trace>
  <inkml:trace contextRef="#ctx0" brushRef="#br1" timeOffset="161557.38">16087 11430 0,'0'18'15,"17"17"-15,-17-17 16,18-18-16,-18 17 16,18-17-16,-1 18 0,1-18 0,0 0 15,-1 0 1,1 0-16,-18-18 0,0 1 16,0-1-1,0 0-15,0 1 0,-18-1 16,18 0-16,18 18 47,17-17-47,0 17 15,18-18-15,-35 0 16,17 1-16,-17 17 0,17-35 16,-35 17-1,18 18-15,-18-18 0,-18 18 16</inkml:trace>
  <inkml:trace contextRef="#ctx0" brushRef="#br1" timeOffset="161731.37">16351 11236 0,'0'0'0,"0"35"0,18 1 0,-18-19 15,18 36 1,-18-35-16,17-1 0,-17 1 0,18 0 15,-1-1-15,-17 1 16,18-18-16,-18 18 0,18-18 16</inkml:trace>
  <inkml:trace contextRef="#ctx0" brushRef="#br1" timeOffset="161852.67">16563 11377 0,'18'18'16,"-1"-1"-1,1 1-15,-18 0 0,17-18 16,1 17-16</inkml:trace>
  <inkml:trace contextRef="#ctx0" brushRef="#br1" timeOffset="161994.04">16669 11254 0,'0'0'15,"0"-36"-15,-18 36 0,18-17 0,18 34 32,-18 1-17</inkml:trace>
  <inkml:trace contextRef="#ctx0" brushRef="#br1" timeOffset="162231.27">16810 11377 0,'0'0'16,"-18"53"-16,18-35 0,0-1 15,18-17-15,0 18 0,-1-18 16,1 0-16,-1 0 0,1-18 16,0 18-16,-1-17 0,1-36 15,-18 35-15,0 0 16,-18-17-16,18 18 0,-17-1 15,-1 0-15,0 18 16,1-17-16</inkml:trace>
  <inkml:trace contextRef="#ctx0" brushRef="#br1" timeOffset="162483.08">17057 11430 0,'0'-18'16,"17"1"-16,1-19 15,0 19-15,-1-1 0,1 1 16,0-1-16,-1 18 0,19 0 16,-19 18-1,18 17 1,-17-18-16,0 19 0,-1-19 15,1 1-15,0 0 0,-18-1 16,0 1-16,0 0 0,0-1 16</inkml:trace>
  <inkml:trace contextRef="#ctx0" brushRef="#br1" timeOffset="171050.71">10866 11730 0,'17'0'15,"18"-18"1,18 18-16,89 0 15,-54 0-15,35 0 0,1-17 16,17 17-16,18 0 0,-18-18 16,17 18-16,301-35 15,-318 17 1,-17 18-16,70-35 16,-141 35-16,-1 0 0,-34 0 15</inkml:trace>
  <inkml:trace contextRef="#ctx0" brushRef="#br1" timeOffset="173931.9">10001 9155 0,'18'0'31,"0"0"-15,17 0 0,-18 0-16,1 0 15,0-18-15,-1 0 0,1 1 0,17-1 16,18-53-1,-35 19-15,17-1 0,-17-18 0,17 18 16,0-88 0,-17 88-16,0-17 0,-1 17 15,-17 0-15,0-18 0,0 18 16,-17-17-16,-1 17 0,0-18 16,1 18-16,-19-17 0,1 17 15,0 0-15,17 0 16,-17 18-16,17-1 15,1 1-15,-1 0 0,0 17 0,1 1 16,-1-36 0,18 35-16,0 0 15,-18-17-15,18 18 0,0-19 16,-17 36 0,-1 0-1,1 36 1</inkml:trace>
  <inkml:trace contextRef="#ctx0" brushRef="#br1" timeOffset="174182.65">9948 7549 0,'-17'0'16,"17"-17"-16,0-1 15,0-17 1,0 0-16,17 17 0,-17-17 15,18-18-15,-18 18 16,0 17-16,18 0 0,-18 1 16,17 17-1,1 35 1,0-17-16,17-1 0,-18 1 16,19-1-16,17 19 15,-18-19-15,0-17 0</inkml:trace>
  <inkml:trace contextRef="#ctx0" brushRef="#br1" timeOffset="175071.51">9984 9190 0,'0'0'16,"17"0"-16,1 0 0,0-18 15,17 18-15,-18-17 0,19 17 16,17-36 0,-18 19-16,0-1 0,0-17 0,1 17 15,-1-17-15,0-18 0,1 18 16,-19-1-16,19 1 15,-19-18-15,18 0 0,-17 18 16,0-18-16,35-53 16,-36 53-16,1-17 0,0 17 15,-18-18-15,17 18 0,-17 0 16,0-17-16,0 17 16,0-18-16,0 1 0,0-1 15,0 1-15,0 17 16,0-18-16,-17-87 15,-1 87-15,0-17 0,1 17 0,-1-17 16,0 17-16,-35-70 16,36 88-16,-1 1 15,-17-1-15,17 0 0,1 17 16,-19-16-16,19-1 0,-1 17 16,-17-17-16,17 18 0,0-18 15,-17 0-15,18 18 16,-19-18-16,19 18 0,-1 0 15,0-1-15,1 19 0,-1-1 16,0 0-16,1 1 0,17-1 16,-18 18-16,18-18 15,0 1 17,0-1-17,0 1 1</inkml:trace>
  <inkml:trace contextRef="#ctx0" brushRef="#br1" timeOffset="175372.25">9931 6297 0,'0'0'0,"0"-18"15,17-34 1,-17 16-16,0 1 0,0 0 16,0-1-16,-17 1 0,17 0 15,-18 0-15,0 17 0,18 0 16,-17 1 0,34 17-1,54 53 1,70-18-1,-88-17-15,0-18 16,-18 0-16,36 0 16,-36 0-16,-17 0 0</inkml:trace>
  <inkml:trace contextRef="#ctx0" brushRef="#br1" timeOffset="194024.54">441 5503 0,'-18'0'32,"36"18"-1,17 0-16,-17-1-15,17 1 0,53 0 16,-52-1-16,17-17 16,-18 0-16,18 0 0,-18-17 0,-17 17 15,35-18 1,-53 0-16</inkml:trace>
  <inkml:trace contextRef="#ctx0" brushRef="#br1" timeOffset="194274.58">706 5362 0,'0'0'15,"17"0"-15,1 18 0,-1-18 16,1 0-16,35 18 16,-18-18-16,-17 17 15,17-17-15,-17 18 0,0-1 16,-1 1-16,-17 0 0,18-1 15,-18 36-15,-18-35 16,1 0-16,-1-1 16,0 1-16,-17-1 0,17 1 15,1 0-15,-19-18 0,36 17 16,-17 1-16</inkml:trace>
  <inkml:trace contextRef="#ctx0" brushRef="#br1" timeOffset="194692.19">353 6950 0,'0'0'16,"17"0"-16,1 0 0,0 0 15,17 0-15,0 0 0,71-18 16,-71 18 0,18 0-16,-17 0 0,34-18 15,-52 1-15,-1 17 16,-17-18-16</inkml:trace>
  <inkml:trace contextRef="#ctx0" brushRef="#br1" timeOffset="194920.8">635 6773 0,'35'0'15,"-17"18"-15,0-18 0,17 0 16,-18 0-16,19 0 0,-19 18 15,1-18-15,0 17 0,-1 1 16,-17 0-16,18-1 0,-18 18 16,-18-17-1,1 17-15,-1-17 0,-17 0 16,17-1-16,0 1 0,1 0 16,-1-1-16,1 1 0</inkml:trace>
  <inkml:trace contextRef="#ctx0" brushRef="#br1" timeOffset="195304.31">459 8308 0,'-18'0'16,"36"0"-16,-18 0 16,70 0-1,-35-18-15,18 18 0,-17 0 16,17 0-16,-18 0 16,0 0-16,0 0 0,-17 0 15,0 0-15,-1-17 0</inkml:trace>
  <inkml:trace contextRef="#ctx0" brushRef="#br1" timeOffset="195549.97">688 8079 0,'0'0'15,"35"35"-15,-17-17 0,-1-1 0,1 1 16,17-1-16,-17 1 0,17-18 15,1 18-15,-19-18 16,54 35 0,-71-17-16,0 35 15,-18-18-15,1 0 16,-19-17-16,19 17 16,-19 0-16,19-17 0,-1 17 0,-17-17 15</inkml:trace>
  <inkml:trace contextRef="#ctx0" brushRef="#br1" timeOffset="199763.15">9948 11236 0,'-17'0'0,"-19"0"15,36-18-15,-17 18 0,-1 0 16,36 0 15,-1 18-15,1 0-16,17-18 0,1 17 15,-1-17-15,0 0 16,0 0-16,18 0 0,-17 0 16,-1 0-16,0 0 0,-17 0 15,-1 0-15</inkml:trace>
  <inkml:trace contextRef="#ctx0" brushRef="#br1" timeOffset="199986.75">10125 11165 0,'17'18'16,"1"-18"-16,0 18 15,17-18-15,0 17 16,89-17-16,-89 0 16,18 18-1,-35 0-15,-1-1 0,-17 36 16,-17-35-1,-19 17-15,-34 18 0,34-18 16,-17-17-16,18 17 16,-35 0-16</inkml:trace>
  <inkml:trace contextRef="#ctx0" brushRef="#br1" timeOffset="206286.45">10760 11730 0,'0'-18'110,"0"-17"-95,-18 0-15,18 17 0,0-17 16,-18 17-16,18-17 16,-17-18-16,17 18 0,-18-1 15,1-17-15,-1-35 16,0 35-16,1-17 16,-1 17-16,18 18 0,-18 17 15,1-35-15,-1 35 16,18-17-16,-35 0 15,35 17-15,-18 18 0,18-17 16,0-1 0,0 0-1,0 1 17,18 17-17,-1-18-15,1 18 16,0-18-1,-1 18-15,1-17 0,35-1 16,-35 18 0,17-18-16,35 1 0,-34 17 15,-1-18-15,18 1 0,0 17 16,53-18 0,-36 0-16,1 1 0,87-1 15,-69 0-15,-19 1 16,18-1-16,1-17 0,-1 17 15,0 1-15,0-1 16,0 0-16,1-17 0,-1 17 16,0 1-16,0 17 0,-17-18 15,-18 0-15,0 18 16,88-17-16,-106 17 16,0-18-16,0 18 15,1 0-15,-1 0 0,0 0 16,18 0-1,-35 0-15,0 0 16,-1 0 0,1 0-1,-1 0 17,-17 18-32,18-1 15,0 1-15,-18 0 0,17-1 16,1 36-16,0 124 15,-1-19 1,1-69-16,17 210 16,-17-210-1,-1-1-15,19 35 16,-19-70-16,-17 0 0,18-18 16,-18 1-16</inkml:trace>
  <inkml:trace contextRef="#ctx0" brushRef="#br1" timeOffset="208145.18">1782 5009 0,'-18'0'62,"-17"0"-46,17 18-16,-35-18 15,18 0-15,0 18 16,-1-18-16,-17 17 0,0-17 16,0 18-16,18 0 15,-18-18-15,0 17 0,18 1 0,-53 0 31,53-1-31,17-17 16,0 0-16,18 18 0,-17-1 16,17 1-1,17 35-15,-17-35 16,0 17-16,18 0 16,-18 1-16,18 16 0,-18 1 15,0 18-15,17-18 0,-17 17 16,0 1-16,18 17 15,0-35-15,-18-18 0,17 1 16,-17-19-16,18 1 0,-1 17 16,1-17-1,0-1-15,52 1 16,36-18 0,18 0-1,17 18 1,-88-18-1,17 17-15,-17-17 16,-18 0-16,1 0 0,-1 0 16,0-17-16,-17-1 0,-1-17 15,1 17-15,-18-17 16,0 0-16,0-1 0,0-17 0,-18 0 16,1 1-16,-1-19 15,18 0-15,-17-52 16,17 52-16,-18 36 0,0-18 15,1 18-15,-1-18 0,-17 0 16,17 18 0,0 17-16,-17-17 15,18 35-15,-1 18 16,0 17-16</inkml:trace>
  <inkml:trace contextRef="#ctx0" brushRef="#br1" timeOffset="208919.24">1764 6332 0,'0'-17'16,"-35"-1"-16,17 18 0,0-18 16,-17 18-16,0-17 15,0 17-15,-1 0 0,-17 0 16,0 17-16,18-17 0,0 18 15,0-18-15,-1 18 0,1-18 16,0 17-16,17-17 16,0 18-16,1-18 0,-1 18 15,36-1 1,-18 1 0,17 0-16,-17-1 15,18 18-15,-18 1 0,0-1 16,0 18-16,0 0 15,0 0-15,-18 70 0,1-52 16,-1-1-16,18 1 16,-17-18-16,17 0 0,0 0 15,0 0-15,0-18 0,0 0 16,17 0-16,-17 1 16,18-19-16,-1 19 0,1-19 15,17-17-15,-17 18 0,17 0 16,1-18-16,-1 0 0,0 0 15,18 0-15,-18 0 0,18 0 16,0 0-16,-18-18 0,18 0 16,0 1-16,-17-1 15,16 0-15,-16 1 0,-19 17 0,19-18 16,-19 18-16,1-18 16,0 18-16,-1 0 0,-17-17 15,18-1-15,-18 1 0,0-1 16,0-17-16,0-1 0,0 1 15,0-18-15,0-88 16,-18-18 0,18 71-16,-17 18 0,-1-1 15,0 18-15,1 18 0,-1 17 16,0 0-16,1 1 0,-1 34 16,0 1-1</inkml:trace>
  <inkml:trace contextRef="#ctx0" brushRef="#br1" timeOffset="209690.35">1834 7602 0,'-17'-17'16,"34"34"-16,-69-34 0,34 17 0,-17 0 0,-1 0 16,1 17-16,-18 1 0,18-18 15,0 18-15,-18-1 16,0 1-16,0 0 16,18-1-16,-18 1 0,0-1 15,17 1-15,-16 0 0,16-1 16,19-17-16,-19 18 0,19 0 15,-1-1-15,18 1 0,18 0 16,-1-1 0,-17 1-16,18 0 0,0-1 15,-18 1-15,17-1 0,-17 19 16,0-1-16,0 18 0,0 0 16,-17 0-16,17 0 15,0 17-15,0 1 0,0-1 16,0 1-16,17-18 0,-17 0 15,18-18-15,0 18 0,-1-18 16,18 0-16,-17-17 16,17 17-16,1-17 0,17 0 15,-18-1-15,71-17 16,-53 0-16,0 0 0,-1 0 16,1-17-16,0-1 0,-17 18 15,16-18-15,1-17 0,-17 17 16,-1-17-16,0 0 0,0 0 15,-17-1-15,0 1 16,-1 0-16,1-18 0,-18-35 16,0 17-16,-18 1 15,1-1-15,-19-35 0,1 0 16,0 18-16,0-18 0,-1 18 16,1 18-16,17 17 15,-17 0-15,0 35 0,0 0 16,17 18-16</inkml:trace>
  <inkml:trace contextRef="#ctx0" brushRef="#br1" timeOffset="-213391.92">10883 11748 0,'0'17'16,"-17"-17"-16,17-17 31,-18 17-15,0 0 15,1 0-15,17-18 46,17 18-46,1 0-1,0 0-15,34 0 16,-34 0 0,17 0-16,18 0 0,-17 0 15,69 0-15,-34 0 16,-18-18-16,17 18 0,-17-17 16,18-1-16,35 0 15,-53 1-15,17 17 16,-17 0-16,0 0 0,71-18 15,-72 18-15,19 0 16,0 0-16,-19 0 16,54 18-16,53-18 15,-53 0 1,70-36 0,-88 19-1,-35-1-15,18 18 16,-36 0-16,36 0 15,-36 0-15,-17 18 16,17-18-16,-17 17 0,17-17 0,-17 0 16,-1 18-16,1-18 15,-1 0-15,1 0 16,-18 18 62,-18-18-62</inkml:trace>
  <inkml:trace contextRef="#ctx0" brushRef="#br1" timeOffset="-207743.44">10425 11677 0,'-18'0'16,"0"0"-16,1 0 0,-19 18 15,19-1 1,-1 1-16,0 17 0,1 0 16,-18 54-16,17-36 15,0-1-15,18 1 0,-17 0 16,17 0-16,17 18 15,-17-36-15,18 0 0,0-35 16,-1 18-16,1-18 16,-1 0-16,1-18 0,0 1 15,-1-19-15</inkml:trace>
  <inkml:trace contextRef="#ctx0" brushRef="#br1" timeOffset="-207458.42">10283 11606 0,'0'0'15,"0"-17"17,36 17-17,-19 0-15,1 0 16,17 0-16,-17 0 0,0 0 0,-1 0 15,1 17-15,0-17 0,-1 18 16,1 0-16,-18-1 16,0 19-16,0-19 0,-18 19 15,1 16 1,-1-16-16,0-1 0,18 0 0,-17 1 16,17-19-16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0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16.png"/><Relationship Id="rId23" Type="http://schemas.openxmlformats.org/officeDocument/2006/relationships/image" Target="../media/image34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19.png"/><Relationship Id="rId51" Type="http://schemas.openxmlformats.org/officeDocument/2006/relationships/customXml" Target="../ink/ink1.xml"/><Relationship Id="rId3" Type="http://schemas.openxmlformats.org/officeDocument/2006/relationships/image" Target="../media/image14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3.png"/><Relationship Id="rId46" Type="http://schemas.openxmlformats.org/officeDocument/2006/relationships/image" Target="../media/image56.png"/><Relationship Id="rId20" Type="http://schemas.openxmlformats.org/officeDocument/2006/relationships/image" Target="../media/image31.png"/><Relationship Id="rId41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LSTM (long short term memory) unit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33E63-5F39-482E-9B14-3BC89058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" y="33199"/>
            <a:ext cx="10972800" cy="69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LSTM units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232" y="1840686"/>
            <a:ext cx="5434678" cy="2860259"/>
            <a:chOff x="102232" y="1840686"/>
            <a:chExt cx="5434678" cy="2860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" t="-3279" r="-1595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9" t="-140984" r="-202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06" t="-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0" t="-143333" r="-2065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680917" y="946010"/>
            <a:ext cx="1135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GRU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31550" y="946010"/>
            <a:ext cx="4821128" cy="5390151"/>
            <a:chOff x="6831550" y="946010"/>
            <a:chExt cx="4821128" cy="5390151"/>
          </a:xfrm>
        </p:grpSpPr>
        <p:sp>
          <p:nvSpPr>
            <p:cNvPr id="20" name="TextBox 19"/>
            <p:cNvSpPr txBox="1"/>
            <p:nvPr/>
          </p:nvSpPr>
          <p:spPr>
            <a:xfrm>
              <a:off x="8975452" y="946010"/>
              <a:ext cx="1378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LSTM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931335" y="5131075"/>
                  <a:ext cx="4192493" cy="405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35" y="5131075"/>
                  <a:ext cx="4192493" cy="405624"/>
                </a:xfrm>
                <a:prstGeom prst="rect">
                  <a:avLst/>
                </a:prstGeom>
                <a:blipFill>
                  <a:blip r:embed="rId6"/>
                  <a:stretch>
                    <a:fillRect l="-436" t="-1515" r="-14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831550" y="1889505"/>
                  <a:ext cx="4821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550" y="1889505"/>
                  <a:ext cx="4821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6" t="-3279" r="-1643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79205" y="2770783"/>
                  <a:ext cx="42262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2770783"/>
                  <a:ext cx="422622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53" t="-143333" r="-2161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79205" y="3474085"/>
                  <a:ext cx="4321696" cy="405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3474085"/>
                  <a:ext cx="4321696" cy="4056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27273" r="-423" b="-1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31335" y="4331613"/>
                  <a:ext cx="4269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35" y="4331613"/>
                  <a:ext cx="426956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6" t="-143333" r="-1286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79205" y="5966829"/>
                  <a:ext cx="2269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5966829"/>
                  <a:ext cx="2269083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40" r="-53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92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51704" y="6488668"/>
            <a:ext cx="661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[Hochreiter &amp;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Schmidhuber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1997. Long short-term memory]</a:t>
            </a:r>
          </a:p>
        </p:txBody>
      </p:sp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9354" y="1316314"/>
            <a:ext cx="4821128" cy="2847967"/>
            <a:chOff x="6840283" y="2295055"/>
            <a:chExt cx="4821128" cy="252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0283" y="3994222"/>
                  <a:ext cx="4192494" cy="3589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994222"/>
                  <a:ext cx="4192494" cy="358985"/>
                </a:xfrm>
                <a:prstGeom prst="rect">
                  <a:avLst/>
                </a:prstGeom>
                <a:blipFill>
                  <a:blip r:embed="rId2"/>
                  <a:stretch>
                    <a:fillRect l="-1744" t="-151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40283" y="2295055"/>
                  <a:ext cx="4821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2295055"/>
                  <a:ext cx="48211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7" t="-2941" r="-632" b="-19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40283" y="2710774"/>
                  <a:ext cx="41752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2710774"/>
                  <a:ext cx="41752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2" t="-126471" r="-2190" b="-1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40283" y="3126492"/>
                  <a:ext cx="4175244" cy="405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126492"/>
                  <a:ext cx="4175244" cy="4056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82" t="-112000" r="-730" b="-1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40283" y="3578503"/>
                  <a:ext cx="41752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578503"/>
                  <a:ext cx="41752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82" t="-126471" r="-1314" b="-1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40283" y="4446231"/>
                  <a:ext cx="2269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4446231"/>
                  <a:ext cx="226908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7" t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LSTM in pictures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49908" y="729903"/>
            <a:ext cx="6086208" cy="3598300"/>
            <a:chOff x="6149908" y="729903"/>
            <a:chExt cx="6086208" cy="3598300"/>
          </a:xfrm>
        </p:grpSpPr>
        <p:grpSp>
          <p:nvGrpSpPr>
            <p:cNvPr id="55" name="Group 54"/>
            <p:cNvGrpSpPr/>
            <p:nvPr/>
          </p:nvGrpSpPr>
          <p:grpSpPr>
            <a:xfrm>
              <a:off x="6149908" y="729903"/>
              <a:ext cx="6086208" cy="3598300"/>
              <a:chOff x="6055301" y="620625"/>
              <a:chExt cx="6086208" cy="359830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6055301" y="620625"/>
                <a:ext cx="6086208" cy="3598300"/>
                <a:chOff x="449755" y="3771255"/>
                <a:chExt cx="6086208" cy="3598300"/>
              </a:xfrm>
            </p:grpSpPr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5297919" y="4061077"/>
                  <a:ext cx="0" cy="22436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449755" y="3771255"/>
                  <a:ext cx="6086208" cy="3598300"/>
                  <a:chOff x="435708" y="3257070"/>
                  <a:chExt cx="6086208" cy="35983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" name="Rectangle 23"/>
                  <p:cNvSpPr/>
                  <p:nvPr/>
                </p:nvSpPr>
                <p:spPr>
                  <a:xfrm>
                    <a:off x="1870184" y="4467961"/>
                    <a:ext cx="3701440" cy="1748751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0837" y="5704750"/>
                    <a:ext cx="821059" cy="246223"/>
                    <a:chOff x="1950544" y="5457730"/>
                    <a:chExt cx="821059" cy="246223"/>
                  </a:xfrm>
                </p:grpSpPr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950544" y="5457732"/>
                      <a:ext cx="82105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forget gate</a:t>
                      </a: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025883" y="5457730"/>
                      <a:ext cx="659949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862528" y="5690722"/>
                    <a:ext cx="903011" cy="254935"/>
                    <a:chOff x="2880903" y="5449017"/>
                    <a:chExt cx="903011" cy="254935"/>
                  </a:xfrm>
                </p:grpSpPr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880903" y="5457731"/>
                      <a:ext cx="90301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update gate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947288" y="5449017"/>
                      <a:ext cx="762153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856984" y="5686366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995490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407198" y="5704750"/>
                    <a:ext cx="867545" cy="256708"/>
                    <a:chOff x="4648531" y="5457730"/>
                    <a:chExt cx="867545" cy="256708"/>
                  </a:xfrm>
                </p:grpSpPr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648531" y="5468217"/>
                      <a:ext cx="8675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output gate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14760" y="5457730"/>
                      <a:ext cx="790950" cy="25485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6780"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4615592" y="4940653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007418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4961049" y="3771255"/>
                    <a:ext cx="654346" cy="261603"/>
                    <a:chOff x="2217307" y="5457730"/>
                    <a:chExt cx="673348" cy="261603"/>
                  </a:xfrm>
                </p:grpSpPr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217307" y="5465420"/>
                      <a:ext cx="6733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244262" y="5457730"/>
                      <a:ext cx="593350" cy="26160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" name="Straight Arrow Connector 48"/>
                  <p:cNvCxnSpPr>
                    <a:stCxn id="16" idx="3"/>
                  </p:cNvCxnSpPr>
                  <p:nvPr/>
                </p:nvCxnSpPr>
                <p:spPr>
                  <a:xfrm>
                    <a:off x="1434338" y="4678456"/>
                    <a:ext cx="82187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2509482" y="4692344"/>
                    <a:ext cx="67806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3406878" y="4699851"/>
                    <a:ext cx="2517909" cy="1079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4844198" y="4717473"/>
                    <a:ext cx="2387" cy="21282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4858132" y="5527398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H="1">
                    <a:off x="4846566" y="5192717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Elbow Connector 64"/>
                  <p:cNvCxnSpPr/>
                  <p:nvPr/>
                </p:nvCxnSpPr>
                <p:spPr>
                  <a:xfrm>
                    <a:off x="1428209" y="5443587"/>
                    <a:ext cx="3429923" cy="688373"/>
                  </a:xfrm>
                  <a:prstGeom prst="bentConnector3">
                    <a:avLst>
                      <a:gd name="adj1" fmla="val 8900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4844198" y="5949080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408797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 flipV="1">
                    <a:off x="3328250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240919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>
                    <a:stCxn id="20" idx="0"/>
                  </p:cNvCxnSpPr>
                  <p:nvPr/>
                </p:nvCxnSpPr>
                <p:spPr>
                  <a:xfrm flipV="1">
                    <a:off x="2381367" y="4830844"/>
                    <a:ext cx="1480" cy="87390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H="1" flipV="1">
                    <a:off x="3309217" y="5249663"/>
                    <a:ext cx="0" cy="4206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3440821" y="5140021"/>
                    <a:ext cx="645709" cy="534186"/>
                    <a:chOff x="3474412" y="5159044"/>
                    <a:chExt cx="622643" cy="527322"/>
                  </a:xfrm>
                </p:grpSpPr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H="1">
                      <a:off x="3474412" y="5162662"/>
                      <a:ext cx="60710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Elbow Connector 90"/>
                    <p:cNvCxnSpPr>
                      <a:stCxn id="27" idx="0"/>
                    </p:cNvCxnSpPr>
                    <p:nvPr/>
                  </p:nvCxnSpPr>
                  <p:spPr>
                    <a:xfrm rot="16200000" flipV="1">
                      <a:off x="3762272" y="5351583"/>
                      <a:ext cx="527322" cy="142244"/>
                    </a:xfrm>
                    <a:prstGeom prst="bentConnector3">
                      <a:avLst>
                        <a:gd name="adj1" fmla="val 99131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9" name="TextBox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3303273" y="4777221"/>
                    <a:ext cx="0" cy="27432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4954518" y="5448858"/>
                    <a:ext cx="105417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 flipV="1">
                    <a:off x="5299317" y="4111097"/>
                    <a:ext cx="0" cy="133224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2122714" y="6131960"/>
                    <a:ext cx="0" cy="31427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10771706" y="1699122"/>
                <a:ext cx="302835" cy="685108"/>
                <a:chOff x="10771706" y="1699122"/>
                <a:chExt cx="302835" cy="68510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0779267" y="1699122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10779267" y="174930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0771706" y="181302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10775487" y="186101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7945525" y="2032572"/>
              <a:ext cx="300082" cy="369332"/>
              <a:chOff x="-1474217" y="3505574"/>
              <a:chExt cx="300082" cy="3693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871381" y="2502056"/>
              <a:ext cx="300082" cy="369332"/>
              <a:chOff x="-1474217" y="3505574"/>
              <a:chExt cx="300082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10420901" y="2792102"/>
              <a:ext cx="300082" cy="359664"/>
              <a:chOff x="-1474217" y="3505574"/>
              <a:chExt cx="300082" cy="36933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22192" y="4183952"/>
            <a:ext cx="3867530" cy="2740781"/>
            <a:chOff x="122192" y="4183952"/>
            <a:chExt cx="3867530" cy="2740781"/>
          </a:xfrm>
        </p:grpSpPr>
        <p:grpSp>
          <p:nvGrpSpPr>
            <p:cNvPr id="479" name="Group 478"/>
            <p:cNvGrpSpPr/>
            <p:nvPr/>
          </p:nvGrpSpPr>
          <p:grpSpPr>
            <a:xfrm>
              <a:off x="122192" y="4183952"/>
              <a:ext cx="3867530" cy="2740781"/>
              <a:chOff x="122192" y="4183952"/>
              <a:chExt cx="3867530" cy="2740781"/>
            </a:xfrm>
          </p:grpSpPr>
          <p:grpSp>
            <p:nvGrpSpPr>
              <p:cNvPr id="470" name="Group 469"/>
              <p:cNvGrpSpPr/>
              <p:nvPr/>
            </p:nvGrpSpPr>
            <p:grpSpPr>
              <a:xfrm>
                <a:off x="122192" y="4183952"/>
                <a:ext cx="3867530" cy="2740781"/>
                <a:chOff x="111113" y="4199264"/>
                <a:chExt cx="3867530" cy="2740781"/>
              </a:xfrm>
            </p:grpSpPr>
            <p:cxnSp>
              <p:nvCxnSpPr>
                <p:cNvPr id="309" name="Straight Arrow Connector 308"/>
                <p:cNvCxnSpPr/>
                <p:nvPr/>
              </p:nvCxnSpPr>
              <p:spPr>
                <a:xfrm flipV="1">
                  <a:off x="2844837" y="4485091"/>
                  <a:ext cx="0" cy="16088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/>
                    <p:cNvSpPr txBox="1"/>
                    <p:nvPr/>
                  </p:nvSpPr>
                  <p:spPr>
                    <a:xfrm>
                      <a:off x="111113" y="5157502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1" name="TextBox 3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13" y="5157502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TextBox 311"/>
                    <p:cNvSpPr txBox="1"/>
                    <p:nvPr/>
                  </p:nvSpPr>
                  <p:spPr>
                    <a:xfrm>
                      <a:off x="111113" y="5771676"/>
                      <a:ext cx="7256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2" name="TextBox 3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13" y="5771676"/>
                      <a:ext cx="725648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/>
                    <p:cNvSpPr txBox="1"/>
                    <p:nvPr/>
                  </p:nvSpPr>
                  <p:spPr>
                    <a:xfrm>
                      <a:off x="3269795" y="4982630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3" name="TextBox 3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9795" y="4982630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/>
                    <p:cNvSpPr txBox="1"/>
                    <p:nvPr/>
                  </p:nvSpPr>
                  <p:spPr>
                    <a:xfrm>
                      <a:off x="952872" y="6570713"/>
                      <a:ext cx="7278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4" name="TextBox 3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872" y="6570713"/>
                      <a:ext cx="727828" cy="369332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5" name="Rectangle 314"/>
                <p:cNvSpPr/>
                <p:nvPr/>
              </p:nvSpPr>
              <p:spPr>
                <a:xfrm>
                  <a:off x="1022200" y="5145558"/>
                  <a:ext cx="1976274" cy="1253969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1116166" y="5840764"/>
                  <a:ext cx="352360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1636300" y="5840764"/>
                  <a:ext cx="330931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2104968" y="5840764"/>
                  <a:ext cx="224688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2412124" y="5840764"/>
                  <a:ext cx="399639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Rectangle 320"/>
                    <p:cNvSpPr/>
                    <p:nvPr/>
                  </p:nvSpPr>
                  <p:spPr>
                    <a:xfrm>
                      <a:off x="1639089" y="5174013"/>
                      <a:ext cx="233825" cy="26483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⨁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1" name="Rectangle 3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9089" y="5174013"/>
                      <a:ext cx="233825" cy="264835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r="-34211" b="-11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2" name="TextBox 321"/>
                <p:cNvSpPr txBox="1"/>
                <p:nvPr/>
              </p:nvSpPr>
              <p:spPr>
                <a:xfrm>
                  <a:off x="1725566" y="5536893"/>
                  <a:ext cx="43" cy="1775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TextBox 323"/>
                    <p:cNvSpPr txBox="1"/>
                    <p:nvPr/>
                  </p:nvSpPr>
                  <p:spPr>
                    <a:xfrm>
                      <a:off x="2104968" y="4844649"/>
                      <a:ext cx="66627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24" name="TextBox 3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4968" y="4844649"/>
                      <a:ext cx="666273" cy="338554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3097704" y="5905131"/>
                      <a:ext cx="7256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7704" y="5905131"/>
                      <a:ext cx="725648" cy="369332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26" name="Group 325"/>
                <p:cNvGrpSpPr/>
                <p:nvPr/>
              </p:nvGrpSpPr>
              <p:grpSpPr>
                <a:xfrm>
                  <a:off x="2510427" y="4661922"/>
                  <a:ext cx="668819" cy="246221"/>
                  <a:chOff x="1904987" y="5479971"/>
                  <a:chExt cx="1289034" cy="343373"/>
                </a:xfrm>
              </p:grpSpPr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1904987" y="5479971"/>
                    <a:ext cx="1289034" cy="34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softmax</a:t>
                    </a:r>
                  </a:p>
                </p:txBody>
              </p:sp>
              <p:sp>
                <p:nvSpPr>
                  <p:cNvPr id="339" name="Rectangle 338"/>
                  <p:cNvSpPr/>
                  <p:nvPr/>
                </p:nvSpPr>
                <p:spPr>
                  <a:xfrm>
                    <a:off x="2022068" y="5520225"/>
                    <a:ext cx="1047985" cy="291580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27" name="Straight Arrow Connector 326"/>
                <p:cNvCxnSpPr/>
                <p:nvPr/>
              </p:nvCxnSpPr>
              <p:spPr>
                <a:xfrm flipV="1">
                  <a:off x="788840" y="5306454"/>
                  <a:ext cx="439466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/>
                <p:cNvCxnSpPr/>
                <p:nvPr/>
              </p:nvCxnSpPr>
              <p:spPr>
                <a:xfrm flipV="1">
                  <a:off x="1422724" y="5310311"/>
                  <a:ext cx="29293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/>
                <p:cNvCxnSpPr/>
                <p:nvPr/>
              </p:nvCxnSpPr>
              <p:spPr>
                <a:xfrm>
                  <a:off x="1911363" y="5309892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/>
                <p:cNvCxnSpPr>
                  <a:endCxn id="316" idx="2"/>
                </p:cNvCxnSpPr>
                <p:nvPr/>
              </p:nvCxnSpPr>
              <p:spPr>
                <a:xfrm flipV="1">
                  <a:off x="1292346" y="6017321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Arrow Connector 334"/>
                <p:cNvCxnSpPr/>
                <p:nvPr/>
              </p:nvCxnSpPr>
              <p:spPr>
                <a:xfrm flipH="1" flipV="1">
                  <a:off x="2853083" y="4889663"/>
                  <a:ext cx="0" cy="95531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6" name="TextBox 335"/>
                    <p:cNvSpPr txBox="1"/>
                    <p:nvPr/>
                  </p:nvSpPr>
                  <p:spPr>
                    <a:xfrm>
                      <a:off x="2579476" y="4199264"/>
                      <a:ext cx="7328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36" name="TextBox 3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9476" y="4199264"/>
                      <a:ext cx="732893" cy="369332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157031" y="6351724"/>
                  <a:ext cx="0" cy="22535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Elbow Connector 306"/>
                <p:cNvCxnSpPr/>
                <p:nvPr/>
              </p:nvCxnSpPr>
              <p:spPr>
                <a:xfrm>
                  <a:off x="750417" y="5966298"/>
                  <a:ext cx="1864896" cy="383673"/>
                </a:xfrm>
                <a:prstGeom prst="bentConnector3">
                  <a:avLst>
                    <a:gd name="adj1" fmla="val 17312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Arrow Connector 307"/>
                <p:cNvCxnSpPr/>
                <p:nvPr/>
              </p:nvCxnSpPr>
              <p:spPr>
                <a:xfrm flipV="1">
                  <a:off x="2847802" y="5831567"/>
                  <a:ext cx="100745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 flipV="1">
                  <a:off x="1807912" y="6017321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 flipV="1">
                  <a:off x="2226201" y="6034114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/>
                <p:nvPr/>
              </p:nvCxnSpPr>
              <p:spPr>
                <a:xfrm flipV="1">
                  <a:off x="2613880" y="6034114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8" name="Group 477"/>
              <p:cNvGrpSpPr/>
              <p:nvPr/>
            </p:nvGrpSpPr>
            <p:grpSpPr>
              <a:xfrm>
                <a:off x="2704236" y="4947531"/>
                <a:ext cx="316540" cy="672713"/>
                <a:chOff x="2705057" y="4946775"/>
                <a:chExt cx="316540" cy="672713"/>
              </a:xfrm>
            </p:grpSpPr>
            <p:sp>
              <p:nvSpPr>
                <p:cNvPr id="364" name="TextBox 363"/>
                <p:cNvSpPr txBox="1"/>
                <p:nvPr/>
              </p:nvSpPr>
              <p:spPr>
                <a:xfrm>
                  <a:off x="2721688" y="4975529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2726323" y="494677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2705057" y="5096268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199" name="Group 198"/>
            <p:cNvGrpSpPr/>
            <p:nvPr/>
          </p:nvGrpSpPr>
          <p:grpSpPr>
            <a:xfrm>
              <a:off x="1194928" y="5151984"/>
              <a:ext cx="297533" cy="369332"/>
              <a:chOff x="-1480460" y="3459686"/>
              <a:chExt cx="316802" cy="481839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038921" y="4211583"/>
            <a:ext cx="3901711" cy="2685519"/>
            <a:chOff x="4038921" y="4211583"/>
            <a:chExt cx="3901711" cy="2685519"/>
          </a:xfrm>
        </p:grpSpPr>
        <p:grpSp>
          <p:nvGrpSpPr>
            <p:cNvPr id="480" name="Group 479"/>
            <p:cNvGrpSpPr/>
            <p:nvPr/>
          </p:nvGrpSpPr>
          <p:grpSpPr>
            <a:xfrm>
              <a:off x="4038921" y="4211583"/>
              <a:ext cx="3901711" cy="2685519"/>
              <a:chOff x="4038921" y="4211583"/>
              <a:chExt cx="3901711" cy="2685519"/>
            </a:xfrm>
          </p:grpSpPr>
          <p:grpSp>
            <p:nvGrpSpPr>
              <p:cNvPr id="475" name="Group 474"/>
              <p:cNvGrpSpPr/>
              <p:nvPr/>
            </p:nvGrpSpPr>
            <p:grpSpPr>
              <a:xfrm>
                <a:off x="4038921" y="4211583"/>
                <a:ext cx="3901711" cy="2685519"/>
                <a:chOff x="4038921" y="4211583"/>
                <a:chExt cx="3901711" cy="2685519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4038921" y="4211583"/>
                  <a:ext cx="3744139" cy="2685519"/>
                  <a:chOff x="111113" y="4254526"/>
                  <a:chExt cx="3744139" cy="2685519"/>
                </a:xfrm>
              </p:grpSpPr>
              <p:cxnSp>
                <p:nvCxnSpPr>
                  <p:cNvPr id="263" name="Straight Arrow Connector 262"/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TextBox 263"/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4" name="TextBox 2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5" name="TextBox 264"/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5" name="TextBox 2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7" name="TextBox 266"/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7" name="TextBox 2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8" name="Rectangle 267"/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74" name="Rectangle 2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 r="-33333" b="-139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TextBox 275"/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6" name="TextBox 2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TextBox 276"/>
                      <p:cNvSpPr txBox="1"/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7" name="TextBox 2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291" name="TextBox 290"/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79" name="Straight Arrow Connector 278"/>
                  <p:cNvCxnSpPr/>
                  <p:nvPr/>
                </p:nvCxnSpPr>
                <p:spPr>
                  <a:xfrm flipV="1">
                    <a:off x="788840" y="5319332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279"/>
                  <p:cNvCxnSpPr/>
                  <p:nvPr/>
                </p:nvCxnSpPr>
                <p:spPr>
                  <a:xfrm flipV="1">
                    <a:off x="1422724" y="5319332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281"/>
                  <p:cNvCxnSpPr/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Arrow Connector 282"/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4" name="TextBox 283"/>
                      <p:cNvSpPr txBox="1"/>
                      <p:nvPr/>
                    </p:nvSpPr>
                    <p:spPr>
                      <a:xfrm>
                        <a:off x="2507542" y="4254526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84" name="TextBox 2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7542" y="4254526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Elbow Connector 285"/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/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Arrow Connector 288"/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Arrow Connector 289"/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9" name="TextBox 358"/>
                    <p:cNvSpPr txBox="1"/>
                    <p:nvPr/>
                  </p:nvSpPr>
                  <p:spPr>
                    <a:xfrm>
                      <a:off x="7231784" y="4926344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9" name="TextBox 3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1784" y="4926344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0" name="Straight Arrow Connector 359"/>
                <p:cNvCxnSpPr/>
                <p:nvPr/>
              </p:nvCxnSpPr>
              <p:spPr>
                <a:xfrm>
                  <a:off x="5873352" y="5276180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/>
              <p:cNvGrpSpPr/>
              <p:nvPr/>
            </p:nvGrpSpPr>
            <p:grpSpPr>
              <a:xfrm>
                <a:off x="6652375" y="4919211"/>
                <a:ext cx="310222" cy="663495"/>
                <a:chOff x="2714775" y="4956730"/>
                <a:chExt cx="310222" cy="663495"/>
              </a:xfrm>
            </p:grpSpPr>
            <p:sp>
              <p:nvSpPr>
                <p:cNvPr id="368" name="TextBox 367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2729723" y="4993034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2723135" y="49567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2714775" y="509700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205" name="Group 204"/>
            <p:cNvGrpSpPr/>
            <p:nvPr/>
          </p:nvGrpSpPr>
          <p:grpSpPr>
            <a:xfrm>
              <a:off x="5106206" y="5141081"/>
              <a:ext cx="297533" cy="369332"/>
              <a:chOff x="-1480460" y="3459686"/>
              <a:chExt cx="316802" cy="481839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84802" y="4206533"/>
            <a:ext cx="3858674" cy="2695618"/>
            <a:chOff x="7984802" y="4206533"/>
            <a:chExt cx="3858674" cy="2695618"/>
          </a:xfrm>
        </p:grpSpPr>
        <p:grpSp>
          <p:nvGrpSpPr>
            <p:cNvPr id="482" name="Group 481"/>
            <p:cNvGrpSpPr/>
            <p:nvPr/>
          </p:nvGrpSpPr>
          <p:grpSpPr>
            <a:xfrm>
              <a:off x="7984802" y="4206533"/>
              <a:ext cx="3858674" cy="2695618"/>
              <a:chOff x="7984802" y="4206533"/>
              <a:chExt cx="3858674" cy="2695618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7984802" y="4206533"/>
                <a:ext cx="3858674" cy="2695618"/>
                <a:chOff x="7984802" y="4206533"/>
                <a:chExt cx="3858674" cy="2695618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7984802" y="4206533"/>
                  <a:ext cx="3744139" cy="2695618"/>
                  <a:chOff x="111113" y="4244427"/>
                  <a:chExt cx="3744139" cy="2695618"/>
                </a:xfrm>
              </p:grpSpPr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5" name="TextBox 294"/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5" name="TextBox 2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6" name="TextBox 295"/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6" name="TextBox 29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/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8" name="TextBox 2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9" name="Rectangle 298"/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1" name="Rectangle 300"/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40" name="Rectangle 3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 r="-33333" b="-139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1" name="TextBox 340"/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2" name="TextBox 341"/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2" name="TextBox 3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3" name="TextBox 342"/>
                      <p:cNvSpPr txBox="1"/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3" name="TextBox 3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4" name="Group 343"/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357" name="TextBox 356"/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358" name="Rectangle 357"/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45" name="Straight Arrow Connector 344"/>
                  <p:cNvCxnSpPr/>
                  <p:nvPr/>
                </p:nvCxnSpPr>
                <p:spPr>
                  <a:xfrm flipV="1">
                    <a:off x="788840" y="5319332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Arrow Connector 345"/>
                  <p:cNvCxnSpPr/>
                  <p:nvPr/>
                </p:nvCxnSpPr>
                <p:spPr>
                  <a:xfrm flipV="1">
                    <a:off x="1422724" y="5319332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Arrow Connector 347"/>
                  <p:cNvCxnSpPr/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Arrow Connector 348"/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0" name="TextBox 349"/>
                      <p:cNvSpPr txBox="1"/>
                      <p:nvPr/>
                    </p:nvSpPr>
                    <p:spPr>
                      <a:xfrm>
                        <a:off x="2565652" y="4244427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0" name="TextBox 3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5652" y="4244427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Elbow Connector 351"/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Arrow Connector 352"/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Arrow Connector 353"/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/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Arrow Connector 355"/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1" name="TextBox 360"/>
                    <p:cNvSpPr txBox="1"/>
                    <p:nvPr/>
                  </p:nvSpPr>
                  <p:spPr>
                    <a:xfrm>
                      <a:off x="11134628" y="4940072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1" name="TextBox 3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34628" y="4940072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2" name="Straight Arrow Connector 361"/>
                <p:cNvCxnSpPr/>
                <p:nvPr/>
              </p:nvCxnSpPr>
              <p:spPr>
                <a:xfrm>
                  <a:off x="9776196" y="5281229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2" name="Group 371"/>
              <p:cNvGrpSpPr/>
              <p:nvPr/>
            </p:nvGrpSpPr>
            <p:grpSpPr>
              <a:xfrm>
                <a:off x="10558398" y="4921167"/>
                <a:ext cx="310222" cy="663495"/>
                <a:chOff x="2714775" y="4956730"/>
                <a:chExt cx="310222" cy="663495"/>
              </a:xfrm>
            </p:grpSpPr>
            <p:sp>
              <p:nvSpPr>
                <p:cNvPr id="373" name="TextBox 372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2729723" y="4993034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47" name="TextBox 446"/>
                <p:cNvSpPr txBox="1"/>
                <p:nvPr/>
              </p:nvSpPr>
              <p:spPr>
                <a:xfrm>
                  <a:off x="2723135" y="49567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81" name="TextBox 480"/>
                <p:cNvSpPr txBox="1"/>
                <p:nvPr/>
              </p:nvSpPr>
              <p:spPr>
                <a:xfrm>
                  <a:off x="2714775" y="509700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9048416" y="5136119"/>
              <a:ext cx="297533" cy="369332"/>
              <a:chOff x="-1480460" y="3459686"/>
              <a:chExt cx="316802" cy="481839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84" name="Straight Connector 483"/>
          <p:cNvCxnSpPr/>
          <p:nvPr/>
        </p:nvCxnSpPr>
        <p:spPr>
          <a:xfrm>
            <a:off x="779428" y="5280866"/>
            <a:ext cx="10525101" cy="258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88D871-F330-486A-A6B3-07E844B7FCDA}"/>
                  </a:ext>
                </a:extLst>
              </p14:cNvPr>
              <p14:cNvContentPartPr/>
              <p14:nvPr/>
            </p14:nvContentPartPr>
            <p14:xfrm>
              <a:off x="127080" y="1206360"/>
              <a:ext cx="12001680" cy="564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88D871-F330-486A-A6B3-07E844B7FCD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720" y="1197000"/>
                <a:ext cx="1202040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7312</TotalTime>
  <Words>158</Words>
  <Application>Microsoft Office PowerPoint</Application>
  <PresentationFormat>Widescreen</PresentationFormat>
  <Paragraphs>94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PowerPoint Presentation</vt:lpstr>
      <vt:lpstr>LSTM units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Lộc Phạm</cp:lastModifiedBy>
  <cp:revision>296</cp:revision>
  <dcterms:created xsi:type="dcterms:W3CDTF">2017-07-10T20:19:53Z</dcterms:created>
  <dcterms:modified xsi:type="dcterms:W3CDTF">2020-12-23T12:03:00Z</dcterms:modified>
</cp:coreProperties>
</file>