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3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3:10:28.2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12665 15840 0,'-18'0'16,"0"-18"-1,1 18 17,34 0-17,19 18 1,17-18-16,0 0 16,-1 0-16,19 0 0,105 0 15,-87 0-15,16 17 16,142 1-16,-123-18 15,158 0-15,-123 0 16,141-35-16,-159 17 16,106-17-1,-159 17-15,0 1 0,-35-1 16,0 18-16,-18 0 16,-35 18-16</inkml:trace>
  <inkml:trace contextRef="#ctx0" brushRef="#br0" timeOffset="7078.4705">8361 2699 0,'-18'-18'16,"18"36"15,18-1-15,-18 1-16,0 35 16,0-18-1,0 18-15,0 0 16,0 0-16,0 0 0,0 70 15,0-52-15,17 70 16,-17-70-16,0 70 16,0-53-16,0-18 15,18 1-15,-18 0 0,0-1 16,0 18-16,0 53 16,0-70-16,0 70 15,0-70-15,0 17 16,0-18-16,0 1 0,0 52 15,0-52-15,0 0 16,0-19-16,18 19 0,-18 35 16,0-53-16,17 0 15,-17-18-15,0 18 0,0 0 16,0 53 0,0-71-16,0 53 15,0-70-15,0 35 16,0-36-16,0 1 15,0 0-15,0-1 0,0 1 16,-17-18 31,17-18-31,-18 18-1,0-17 1,1 17-16,-18-18 15,17 18-15,-17-18 16,17 18-16,-17 0 16,17-17-16,-17 17 0,17 0 15,-52-18 1,52 0-16,-17 18 0,-18 0 16,18 0-16,-36 0 15,18 0-15,-35 0 16,35 0-16,-53 0 15,53 0-15,-17 0 16,-1 18-16,1-18 0,-1 0 16,-88 18-16,89-18 15,-19 0-15,1 17 0,0-17 16,-18 0-16,-88 18 16,88-18-16,-105 0 15,123 0-15,-18 0 0,0 0 16,-123 0-1,123 0-15,0 0 0,0 0 16,-17-18-16,17 18 0,-106 0 16,106-17-1,0 17-15,1 0 0,-19 0 0,18-18 16,-105 18 0,105 0-16,-106-18 15,89 18-15,-89 0 16,106 0-16,0 0 15,0 0-15,1 0 0,-89 0 16,105 0-16,-69 0 16,87-17-16,18 17 15,-17 0-15,-36-18 16,71 0-16,-36 1 16,36-1-16,-1 18 0,19 0 15,-1 0-15,-17-17 16,17 17-16,1 0 15,-1 0 1,18 17 15,0-34 16,-18-1-31,18-17-16,0 17 0,0-17 15,-17-18 1,17 18-16,-18-18 0,18 17 16,0-52-16,-18 35 15,18-17-15,-35-54 16,35 54-16,-18-1 0,1 1 16,-1-1-16,18 0 0,-17-52 15,17 70-15,0-70 16,0 52-1,-18-70-15,18 70 16,0 1-16,0-1 0,-35-105 16,17 70-1,0-70-15,1 87 16,-1 36-16,-17-52 16,35 52-16,-18 0 15,18 18-15,0-1 16,0 1-16,18 0 15,-18-1-15,0 1 0,17-18 16,-17 18-16,18-18 16,-18 35-16,18 1 15,-18-1 1,17 18-16,-17-18 0,36 18 16,-36-17-16,35 17 15,-17 0-15,-1-18 0,54 1 16,-36 17-16,0 0 15,1 0-15,16 0 0,37-18 16,-36 18-16,0 0 16,-1 0-16,-16 0 15,17-18-15,0 18 0,52 0 16,-34 0-16,-18 0 16,0 18-16,53-18 15,17 18 1,-52-18-16,17 0 0,53 17 15,-53-17-15,53 18 16,-88-1-16,18-17 16,-1 18-16,71-18 15,-70 0-15,88 0 16,-89 0-16,18-18 0,1 18 16,-19-17-16,18 17 0,53-18 15,-70 18 1,53 0-16,-54 18 15,71-18-15,-70-18 16,70 1-16,-71 17 16,54-18-1,-54 0-15,54 18 16,-54 0-16,72 0 16,-72-17-16,18 17 15,1-18-15,-1 18 0,0-18 0,0 1 16,88-19-1,-87 36-15,-1-17 0,-18-1 16,1 18-16,70 0 16,-88 0-16,88 0 15,-70 0-15,-18 0 0,70 0 16,-70 18-16,0-18 16,-18 0-16,53 17 15,-70-17-15,17 0 16,-17 18-16,0-18 15,-1 18-15,1-18 16,17 17 0,-17-17-16,35 0 0</inkml:trace>
  <inkml:trace contextRef="#ctx0" brushRef="#br0" timeOffset="7729.2531">7796 2381 0,'-17'0'16,"17"18"15,17 0-31,1-18 16,17 17-16,1 1 0,-1-18 15,53 17 1,-53-17-16,18 0 0,35 18 16,-70-18-16,17 18 15,-17-18-15,0 17 0,17-17 16,-35 18-16,18 0 15,-18-1 1,-18-17 15,18 36 63,-18-1-94,18 0 16,0 0-16,0 36 15,-17-53-15,17 17 0,0 0 16</inkml:trace>
  <inkml:trace contextRef="#ctx0" brushRef="#br0" timeOffset="9749.0464">14446 7003 0,'0'-18'16,"-17"18"15,17-18-15,-18 18 15,0 0 16,18-17-31,-17 17-1,-1 0 1,0 0-1,1 0-15,-1-18 16,1 18 0,-19-18-16,19 18 15,-1 0-15,0 0 16,-17 0-16,17 0 0,-35 0 16,18 0-16,-53 0 15,53 18-15,-18-18 16,0 0-16,-53 0 15,53 0-15,-88 0 16,88 0-16,0 0 0,-17-18 16,34 18-16,-17 0 0,1 0 15,-37 0 1,19-17-16,52 17 16,-17 0-16,17 0 0,-17 0 15,17 0-15,1 17 16,-36-17-1,35 18-15,0-18 0,18 18 0,-17-18 16,-1 17 0,18 1-16,0 0 15,18 17 1,-18-17 0,0-1-16,0 18 0,0 36 15,0-18-15,0 35 16,0-35-16,0 0 15,0 18-15,17 52 16,-17-70-16,18 88 16,-18-88-16,0 18 0,18-19 15,-18 1-15,0 0 0,0-17 16,17 52 0,-17-71-16,0 19 15,0-19-15,0 1 0,18 0 0,0-1 16,-1-17-1,1 0-15,0 18 0,17-18 0,35 0 16,-34 0 0,17 0-16,17 0 0,1 0 15,70 0-15,-53 0 16,0 0-16,18 0 0,106 0 16,-1-18-1,-122 18-15,-1 0 16,0 0-16,53 18 15,-88-18-15,53 0 16,-53 0-16,0 0 0,-18 0 16,0 0-16,1 0 0,-19 0 15,18 0-15,-17 0 0,0 0 16,-36-18 15,0 1-31,18-1 16,-35-35-1,35 18-15,-17-53 16,17 35-16,0-88 16,0 52-16,0-87 15,0 88-15,17-53 16,1 70-16,-18 18 16,17 0-16,1 0 0,0 18 0,-1-36 15,1 36 1,-18 18-16,18-1 0,-18 0 15,0 1-15,-18-19 16,-17 19-16,-36 17 16,18 0-16,-35 0 0,0 17 15,-18 1-15,-17 0 0,-107-1 16,19-17 0,122 0-16</inkml:trace>
  <inkml:trace contextRef="#ctx0" brushRef="#br0" timeOffset="36891.4433">6844 9860 0,'18'-17'16,"-1"17"-16,-17-18 16,0 0-1,-17 1 1,-1-1-16,0 0 16,1 18-16,-36-17 15,17-1-15,1 0 16,0 18-16,-71-17 15,35 17-15,19 0 0,-19 0 16,18 0-16,-70 0 16,52 0-16,1 0 15,-54 0-15,53 0 16,-52 0-16,52 0 16,-52 17-16,52-17 15,-52 36 1,70-19-16,0-17 0,18 18 15,-18 17-15,-35 1 16,52-1-16,-34 0 16,35 0-16,-1-17 0,-17 35 15,18-18-15,18 0 16,-36 36 0,35-36-16,-17 1 0,17-1 15,-17 53-15,17-53 16,0 18-16,18-17 0,-17 16 15,17 1-15,0 53 16,0-53-16,17 0 16,-17 0-16,18 0 0,17 53 15,-17-53-15,17 17 16,-17-17-16,17 0 0,36 53 16,-18-53-1,-18 0-15,18-18 0,17 18 16,-17 0-16,106 35 15,-88-53-15,123 18 16,-88-18-16,105-17 16,-87 0-16,105-18 15,-17-18 1,-89 0-16,71-34 16,-123 16-16,87-52 15,-87 35-15,0-17 0,-19-1 16,-16 0-16,34-87 15,-52 52-15,-18 0 0,-18-17 16,-52-142 0,17 124-16,-35-71 15,35 142-15,-18 17 16,18 17-16,-17 1 0,17 18 0,-71-1 16,71 0-16,18 18 15,17-17 1</inkml:trace>
  <inkml:trace contextRef="#ctx0" brushRef="#br0" timeOffset="37692.9919">10089 9790 0,'-17'-36'15,"34"72"-15,-52-89 0,0 17 16,0 19 0,-36-19-16,18 36 15,-70-17-15,52 17 16,-17 0-16,-106 53 16,106-18-16,-106 36 15,0 34 1,105-34-16,1 0 0,0-1 15,35 18-15,0 0 0,-17 107 16,34-107 0,36 18-16,18-1 0,17 1 15,71 106-15,-18-106 16,1 0-16,105 70 16,-89-88-16,19-17 15,-18-1-15,17-34 0,1-1 0,-1 0 16,18-35-16,0 0 15,124-53-15,-142 18 0,1-36 16,105-70 0,-141 53-16,-17-18 0,35-105 15,-89 87-15,1 1 16,-36-19-16,1-16 16,-36 17-16,-53-124 15,35 177-15,-87-71 16,70 124-16,-107-36 15,107 71-15,-18-17 16,18 17-16,18 17 0,-36-17 16</inkml:trace>
  <inkml:trace contextRef="#ctx0" brushRef="#br0" timeOffset="38400.4033">14146 9790 0,'-88'-18'16,"176"36"-16,-229-54 0,71 36 0,17-17 16,-18 17-16,1-18 0,-1 18 15,1 0-15,-107 53 16,89-18-16,0 1 0,-106 69 16,106-16-1,-18-19-15,18 18 0,-18 18 16,18-18-16,-1 18 0,-16 123 15,69-123-15,19 18 16,17-18-16,35 17 16,18 1-16,123 105 15,-70-123-15,159 35 16,-124-106-16,17 0 0,19-35 16,-1 0-16,18-17 0,159-89 15,-177 35-15,142-105 16,-195 88-16,36-124 15,-106 106 1,-18-17-16,-35-124 16,-35 106-16,-106-124 15,53 142-15,-36 17 0,1 35 16,-124-35 0,106 71-16,-106 18 15,141 17-15,-35 35 16,106-18-16</inkml:trace>
  <inkml:trace contextRef="#ctx0" brushRef="#br0" timeOffset="39055.9684">18098 9684 0,'0'0'0,"-36"-18"16,1 18-16,-106-18 16,53 18-16,-106 18 15,88 17-15,-18 1 0,18-1 16,-123 71-1,123-18-15,18-17 0,-18 34 16,36-16-16,-18 16 0,35 1 16,-36 106-16,72-106 15,52 123-15,18-105 16,70 87 0,-34-105-16,-1 0 15,176 35-15,54-70 16,-159-36-16,193-35 15,-157-35-15,157-89 16,-211 53-16,1-17 16,-37 0-16,-16-18 0,-37 0 15,19-123-15,-71 88 16,-88-141-16,0 105 16,-18 19-16,-159-142 15,106 194-15,1 18 16,-142-18-16,159 88 15,0 18-15,-71 36 16,141-1-16</inkml:trace>
  <inkml:trace contextRef="#ctx0" brushRef="#br0" timeOffset="39802.0078">21572 9807 0,'0'0'16,"-53"-53"-16,18 36 0,-18-1 0,-53 0 16,36 18-16,-71 36 15,53-19-15,-106 72 16,88-37-1,-124 90-15,125-72 16,-89 124-16,105-88 16,36 0-16,18 0 0,18-1 15,34 125 1,54-124-16,105 123 16,-52-106-16,17-34 0,176 87 15,-140-123-15,-1-18 16,18 0-16,176-17 15,-193-53-15,176-53 16,-195-1-16,-17 1 16,-17-18-16,35-105 15,-124 87-15,-53-158 16,-52 123-16,-1 18 0,-35 0 16,-35 18-16,0 17 0,-18 18 15,1 35-15,-142 0 16,176 53-16,1 0 15,35 35-15,-1-17 0,37 17 16</inkml:trace>
  <inkml:trace contextRef="#ctx0" brushRef="#br0" timeOffset="40579.0752">31168 8643 0,'0'124'0,"0"-248"0,0 318 15,35-53-15,-17-88 16,35 18 0,-36-54-16,36-17 15,-53-17-15,18-54 16,-18 18-16,-18-70 16,1 52-16,-1 1 15,0-1-15,1 18 0,-1-53 16,18 89-16,18-19 15,17 36-15,-17 18 16,35 17-16,-18 1 16,-17-1-16,-18 0 15,17 0-15,-17 1 0,-17-1 0,17-17 16,-18-1-16,-17-17 0,-1 18 16,19 0-1,17-1-15,0 1 16,53 17-1,-36-17-15,54 17 16,-36-17-16,-17-1 16,17-17-16,18 0 15</inkml:trace>
  <inkml:trace contextRef="#ctx0" brushRef="#br0" timeOffset="40971.2794">31803 8802 0,'0'0'16,"0"88"-16,-18-53 0,18-17 0,0 0 15,-17-1-15,17-34 32,0-36-32,17 17 15,-17 1-15,18-18 0,17-35 16,-17 53-16,-1-36 15,1 71-15,0 18 16,-18 52 0,17-34-1,1 52-15,0-53 16,17 36-16,-17-36 16,-1 0-16,1-17 15,0-18-15,-1 0 0,1-35 16,-18-1-1,0 1-15,0 0 0,0-18 16,-18 0-16,1-35 16,-1 35-16,0-18 15,18 54-15</inkml:trace>
  <inkml:trace contextRef="#ctx0" brushRef="#br0" timeOffset="41386.4099">32332 8819 0,'0'71'15,"18"-36"-15,-18 1 16,0-19-16,0 1 16,0-36-16,0-35 15,0 18 1,0-18-16,17 0 0,-17 18 15,18-18-15,0-53 16,-1 53-16,1 0 16,-18 36-16,18 17 15,-18 35 1,17 0-16,1 1 0,17 34 16,-17-35-16,35 1 15,-18-1-15,-17-35 16,-1 18-16,1-18 15,0-18-15,-18 0 16,0-35 0,-18 18-16,18 0 0,-35-53 15,17 35-15,18 0 16,-18 17-16,18 19 0,0-1 16,-17 18-16,17 18 15,17-18-15</inkml:trace>
  <inkml:trace contextRef="#ctx0" brushRef="#br0" timeOffset="41976.7673">31591 9843 0,'18'-71'0,"-36"142"0,54-177 15,-36 53 1,-18 53-16,0 0 0,1 0 16,-19 35-16,1 0 15,0 18-15,0 0 0,-1 53 16,36-53-16,0-18 0,36 36 15,-19-36 1,36-17-16,-18-18 0,18 17 16,-17-17-16,52-17 15,-53-1-15,18-35 16,-35 35-16,-18-17 16,0 18-16,-18 17 15,0 0-15,1 0 0,-1 35 16,0 0-16,18 18 15,0-18-15,18 18 16,17-35-16,1 17 16,-1-17-16,0-1 15,-17-17 1,-1 0-16</inkml:trace>
  <inkml:trace contextRef="#ctx0" brushRef="#br0" timeOffset="42420.3516">32050 10089 0,'18'89'15,"-36"-178"-15,36 231 0,-1-72 16,1-35-16,-1-17 16,-17 17-16,18-35 0,-18-17 15,-18-1 1,18-17-16,-17-18 0,-1-53 15,1 53-15,17-70 16,0 52-16,35-52 16,0 87-16,-17 19 15,17-1-15,-17 36 16,17-1-16,-17 1 0,-1 53 16,-17-36-16,-17 18 15,-1-18-15,0-17 16,-17 17-16,17-35 0,-17 18 15,0-18 1,52 17 15,36 1-31,-35 17 16,53 0-16,-54 1 16,36-1-1,-18-17-15,1 17 16,-19-35-16,1 17 15,0-17-15</inkml:trace>
  <inkml:trace contextRef="#ctx0" brushRef="#br0" timeOffset="42770.3419">32579 9913 0,'0'0'15,"-18"71"-15,18-18 16,0-1-16,18 37 16,0-36-16,-1-18 15,19 0-15,52 18 16,-53-53-16,36 0 0,-54-18 16,19 1-16,-19-19 15,18-52-15,-35-35 16,0 70-16,0 0 15,0 0-15,-17 0 16,17 36-16,-18 34 16,18 54-1,18-36-15,-18 18 0,35 53 16,-17-53 0,17 17-16,-17-17 0,17 0 15,-17-18-15,-18 54 16</inkml:trace>
  <inkml:trace contextRef="#ctx0" brushRef="#br0" timeOffset="43338.8244">31327 10971 0,'0'53'16,"0"-17"-16,0-1 16,0 71-16,0-36 15,17 36-15,1-53 16,0-18-16,-1 1 15,19-19-15,16 36 16,-16-53-16,34 0 16,-34 0-16,16-35 15</inkml:trace>
  <inkml:trace contextRef="#ctx0" brushRef="#br0" timeOffset="43632.6342">31909 11060 0,'0'0'15,"-18"-36"-15,0 36 0,-34 0 16,34 18-16,0 0 16,1 17-16,17 0 0,0 36 15,17-36-15,36 53 16,-35-53-1,17 1-15,0 34 16,-17-52-16,0 0 16,-36-18-1,-17 0-15,-1 0 16,19 0-16,-18 0 16,17-18-16,-17 18 0,35-18 15,-18 18-15</inkml:trace>
  <inkml:trace contextRef="#ctx0" brushRef="#br0" timeOffset="43922.8296">32120 11201 0,'0'0'15,"36"-18"-15,-19 18 0,19-18 0,17 1 16,-18 17-1,0 0-15,-17-18 0,35 18 16,-71 0 15,0 35-15,1 1-16,-1-1 0,18 0 16,0 18-16,-18 35 15,36-35-15,-18 0 0,18-18 16,17 36-1,-17-36-15,-1-17 0,1-18 16</inkml:trace>
  <inkml:trace contextRef="#ctx0" brushRef="#br0" timeOffset="44383.2288">32579 11307 0,'0'0'16,"0"105"-16,0-69 0,18 17 15,-1-36-15,1-17 16,0-53 0,-18 18-1,17 0-15,-17-53 16,18 35-16,-18 17 0,0 1 15,0 17-15,18 1 16,-18 34-16,0 1 16,17 0-16,-17 17 0,35 36 15,-17-36-15,17 0 16,-17-17-16,17-1 16,1-17-16,-1-17 15,18-19 1,-36 1-16,36-18 15,-35 36-15,0-1 16,-1 18-16,1 18 16,-18-1-16,17 54 15,-17-36-15,18 18 16,0-18-16,-1 1 0,1 34 16,0-52-16,-18 17 15</inkml:trace>
  <inkml:trace contextRef="#ctx0" brushRef="#br0" timeOffset="45443.7094">26000 9948 0,'0'0'0,"17"-17"0,1-36 15,-18 35 1,0-17-16,-18 0 15,-17-1-15,0 19 16,-71-19 0,35 19-16,-17 17 0,-88 0 15,70 0-15,-106 35 16,89 0-16,-124 36 16,141-18-16,-17 0 15,17 0-15,-71 70 16,89-52-16,35-1 0,18 18 15,0-17-15,-1 123 16,19-88-16,34 105 16,19-105-16,-1 0 15,18 0-15,35 0 0,-17 0 16,35-18-16,123 53 16,18-35-1,-124-53-15,1-18 0,17-17 16,106-1-16,-124-17 15,-17-17-15,0-1 0,88-70 16,-18-18 0,-105 53-16,-18 0 0,35-88 15,-70 53 1,-1 0-16,-17-18 0,-17-159 16,-19 124-16,-69-106 15,52 141 1,0 0-16,0 36 0,-71-54 15,54 72-15,-54-19 16,89 53-16,-18-17 16</inkml:trace>
  <inkml:trace contextRef="#ctx0" brushRef="#br0" timeOffset="46200.3082">29739 9772 0,'0'0'15,"-53"-18"-15,18 1 0,0-1 16,-18 0-16,-53 18 16,35 0-16,1 0 15,-18 0-15,-1 18 0,1 0 0,-18 17 16,18 0-16,-123 71 15,105-35-15,-88 87 16,123-69-16,1-1 16,17 18-16,17-1 0,19 1 15,-1 106 1,36-89-16,70 89 16,-35-88-16,35-19 0,0-16 15,142 69-15,-107-87 16,18-18-16,18 0 0,158-18 15,-140-35-15,-1 0 16,1-35-16,-1-1 16,-17-34-16,141-54 15,-195 54-15,-16-1 0,-36 1 16,-1-18-16,-16-159 16,-36 105-16,-36-16 0,1-1 15,-88-176 1,52 194-16,-17 17 0,0 18 15,-18 36-15,-123-54 16,87 71-16,1 36 0,-123 34 16,123 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3:11:31.2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6632 11906 0,'0'18'16,"0"0"-16,36 34 16,-1-16-16,18-1 15,0 0-15,0 18 0,70 18 16,-52-36-16,70 36 15,-88-54 1,35 36-16,-53-18 16,18 1-16,-53-19 15,18 1-15,-36-18 16,18-18 0</inkml:trace>
  <inkml:trace contextRef="#ctx0" brushRef="#br0" timeOffset="200.6861">7250 11906 0,'-53'53'0,"106"-106"0,-195 212 16,90-106-16,-1 0 15,0 17-15,17-17 0,-16 0 16,16-17-16,19-1 0,-36 0 15</inkml:trace>
  <inkml:trace contextRef="#ctx0" brushRef="#br0" timeOffset="544.9724">7655 11359 0,'0'0'16,"-17"0"-1,-1 18-15,0 0 16,-17 17-16,17-17 15,1 17-15,-1 0 0,1 0 16,17 36-16,0-36 16,17 1-16,18-19 0,1 1 15,52 17-15,-53-17 16,36-1-16,-36-17 16,0 0-1,-17 18-15</inkml:trace>
  <inkml:trace contextRef="#ctx0" brushRef="#br0" timeOffset="862.3176">7920 11448 0,'0'17'15,"0"1"-15,0 0 0,18 17 16,-18-18-16,0 19 0,17-1 15,-17-17-15,0 17 16,18 0-16,-18-17 16,17 0-16,1-18 15</inkml:trace>
  <inkml:trace contextRef="#ctx0" brushRef="#br0" timeOffset="1150.5838">8026 11412 0,'0'18'15,"35"0"1,-17-1 0,17 1-16,0 0 15,71 34-15,-35-16 16,-1-19-1,-52 1 1,-18 0-16,0 17 16,-18-17-16,0-1 15,-17 1-15,18 17 0,-19-17 0,1-1 16,-18 19-16,35-19 16,1 1-16,17 0 15</inkml:trace>
  <inkml:trace contextRef="#ctx0" brushRef="#br0" timeOffset="1835.1484">14111 11994 0,'0'0'16,"0"18"-1,35 17 1,1 1-16,52 52 16,-35-35-16,53 17 15,-53-34-15,52 17 16,-69-36-16,-1 1 15,0-1-15,0 1 0,1-18 16,-19-18 0</inkml:trace>
  <inkml:trace contextRef="#ctx0" brushRef="#br0" timeOffset="2002.1072">14587 12065 0,'-70'71'0,"140"-142"0,-175 177 16,52-71-16,0 0 0,17 18 16,-16-17-16,16-1 15,19 0-15,-36 18 16,53-35-16</inkml:trace>
  <inkml:trace contextRef="#ctx0" brushRef="#br0" timeOffset="2352.1366">15117 11324 0,'0'0'16,"17"-17"-16,-34 34 15,-1-17-15,-35 53 16,35-18-16,-35 36 16,36-36-16,-1 36 15,18-36-15,18-17 16,35 35-1,-18-36-15,36 1 16,-36 0-16,0-1 0,-17-17 16,35 35-1,-36-35-15</inkml:trace>
  <inkml:trace contextRef="#ctx0" brushRef="#br0" timeOffset="2847.0656">15469 11377 0,'18'0'31,"-18"18"-31,18-1 16,-18 1-16,17 0 16,-17-1-16,0 36 15,0-35-15,0-1 16,0 1-16,-17 17 0,17-17 0,-18 0 16,18-1-16,18-17 15,-1 18 1,1-18-16,17 0 15,-17 0-15,-1 0 0,19 18 16,-19-18-16,1 0 16</inkml:trace>
  <inkml:trace contextRef="#ctx0" brushRef="#br0" timeOffset="3141.8494">15716 11324 0,'-17'0'16,"34"0"-16,-17 18 15,36 17 1,-1-17-16,35-1 16,-34 1-16,52 0 15,-53-1-15,-17-17 16,17 36-1,-35-19-15,0 1 16,-18-1-16,-35 36 16,36-35-16,-1 0 15,1-18-15,-1 17 0,-17 1 16,17 17 0,0-35-1</inkml:trace>
  <inkml:trace contextRef="#ctx0" brushRef="#br0" timeOffset="3587.0713">15452 11448 0,'0'-18'15,"0"0"1,0 1 0,-18 17-16,0 0 15,1 0 1,-1 0-16,-35 0 15,36 17-15,-19 1 16,19 0-16,-1-1 0,0 1 0,18 0 16</inkml:trace>
  <inkml:trace contextRef="#ctx0" brushRef="#br0" timeOffset="4227.14">19932 11942 0,'18'17'32,"52"54"-32,-35-36 15,54 36-15,-36-36 16,-1 0-16,1 0 0,0 1 15,18 17 1,-36-36-16,-17 1 16,-1 0-16,-17-36 15</inkml:trace>
  <inkml:trace contextRef="#ctx0" brushRef="#br0" timeOffset="4399.2265">20391 11994 0,'-18'18'16,"36"-36"-16,-54 71 0,1-17 0,0-1 16,-1 0-16,1 18 0,0-18 15,-36 36 1,36-36-16,0 1 0,0-1 16,17-18-16,18 1 15</inkml:trace>
  <inkml:trace contextRef="#ctx0" brushRef="#br0" timeOffset="4870.7086">20973 11289 0,'0'0'0,"-18"0"16,0 0 0,1 0-16,-1 0 0,0 18 15,-34 17 1,34-18-16,0 36 15,1-35-15,17 17 16,0-17-16,17 35 16,-17-36-16,18 1 15,0 0-15,-18-1 0,17 1 16,1-18-16,-18 18 0,17-18 16,-17 17-16,18-17 15,0 18-15,-1-18 16,1 0-16,0 0 15,-1 0-15,1 0 0,0 18 16,-1-18 0,-17 17-1,-17-17 1,17 18-16</inkml:trace>
  <inkml:trace contextRef="#ctx0" brushRef="#br0" timeOffset="5339.1299">21184 11395 0,'18'0'16,"-18"-18"-1,18 18 1,17 0 0,-17 0-16,-1 0 15,1 0-15,-1 0 0,1 0 16,0 18-16,-18-1 16,-18 1-16,0 0 15,-17 17 1,18-35-16,-1 18 0,18-1 31,18 1-15,-1-1-16,1 1 15,17 0-15,-17-1 0,17 19 16,-35-19 0,-18 19-16,1-36 15,-36 17-15,35-17 16,-17 0-16,17 0 15,1-17-15,17-1 16,17-17 0</inkml:trace>
  <inkml:trace contextRef="#ctx0" brushRef="#br0" timeOffset="5660.7418">21378 11307 0,'18'0'31,"35"17"-31,-35 1 16,52-1 0,-35 1-16,36 0 15,-36-18-15,-17 17 0,-1 1 16,-17 0-16,0-1 0,0 19 15,-17-19-15,-1 18 16,1-17-16,-1 0 16,0-18-16,1 17 15,-19 1-15,36 0 16,-17-1-16,17 1 16,-18 17-16,18-17 15,0 17 1</inkml:trace>
  <inkml:trace contextRef="#ctx0" brushRef="#br0" timeOffset="6228.7764">25329 11924 0,'0'0'16,"36"18"-16,-1-1 0,0 1 16,53 52-16,-35-34 15,53 34 1,-53-35-16,0 1 15,-18-19-15,1 1 0,17 17 16,-53-52 0,-18-1-1,0-17-15</inkml:trace>
  <inkml:trace contextRef="#ctx0" brushRef="#br0" timeOffset="6378.1924">25859 11853 0,'-53'53'16,"106"-106"-16,-142 142 0,37-54 0,16 18 0,-52 17 16,53-17-1,-18 18-15,35-36 16,1 0-16</inkml:trace>
  <inkml:trace contextRef="#ctx0" brushRef="#br0" timeOffset="6889.7951">26247 11218 0,'0'-17'0,"0"-1"32</inkml:trace>
  <inkml:trace contextRef="#ctx0" brushRef="#br0" timeOffset="7291.9391">26247 11218 0,'35'-53'0,"-17"53"47,-36 18-16,-17 17-15,-1-17-16,-34 17 15,35 1-15,-1-1 16,36-18-16,-17 1 15,17 17 1,17-17-16,36 17 0,-18 1 16,18 16-16,-35-34 15,53 17 1,-54-17-16,1 0 0,-18-1 16,0 1-1,-18-18-15</inkml:trace>
  <inkml:trace contextRef="#ctx0" brushRef="#br0" timeOffset="7590.9167">26547 11254 0,'0'0'15,"17"-18"-15,-34 36 16,-1-1 0,0 1-16,18 0 0,-17 17 15,34 0-15,1 0 16,0-17-16,17 0 16,0-1-16,0-17 15,1 0-15,-19 0 16,1 0-16,0 0 0,-1 0 15,-34 0 17</inkml:trace>
  <inkml:trace contextRef="#ctx0" brushRef="#br0" timeOffset="7801.9765">26705 11271 0,'0'18'0,"0"0"16,0 52-1,0-35-15,18 18 16,-18-17-16,0-1 0,18 0 0,-18-17 16,0 17-16,17 0 15,-17-17-15,18-18 16,-18-18-16</inkml:trace>
  <inkml:trace contextRef="#ctx0" brushRef="#br0" timeOffset="8125.3374">26864 11236 0,'18'0'15,"-1"18"1,54-1-16,-36 1 16,36 17-1,-36-17-15,0-1 0,18 1 16,18 17 0,-36-35-16,0 18 0,-17-18 15,-36 18 1,-35 17-1,18-17-15,-35 34 16,34-16-16,1 17 16,17-18-16,-17 0 15,35-17-15,-35 35 16,17-53-16</inkml:trace>
  <inkml:trace contextRef="#ctx0" brushRef="#br1" timeOffset="26839.3003">4921 7691 0,'0'-18'0,"-17"18"15,17 18 32,17 34-31,-17 19-16,18 0 15,17 123-15,-35-71 0,18 18 16,17 124-16,-17-159 16,-1 88-1,1-124-15,-18 54 16,0-71-16,0 0 15,0-36-15,0 1 16,0-36-16,0-17 16</inkml:trace>
  <inkml:trace contextRef="#ctx0" brushRef="#br1" timeOffset="27661.7118">4833 7691 0,'-18'-18'15,"36"18"1,17-18 0,1 1-16,-1 17 15,18 0-15,0 0 16,0 0-16,17 0 0,1 0 16,17 0-16,0 0 0,124 0 15,-106-18-15,105 18 16,-122 0-16,87-18 15,-88 18-15,53 0 16,-70 0-16,35 0 16,-71 0-16,18 0 15,-36 0-15,1-17 16,0 17 0,-18 17-1,17 1-15,-17 0 16,18-1-16,0 19 15,17-1 1,-35-18-16,18 1 0,-18 17 16,0 1-16,0 70 15,0-36-15,0 71 16,0-53-16,17 71 16,1-71-16,-1 71 15,1-88-15,0 87 16,-1-87-16,-17 52 15,0-70-15,18 53 16,-18-53-16,0 18 16,0-36-16,0-17 15,0-1-15,-18 1 0,-17-18 32,17 0-32,-17 0 0,-35 0 15,17 0-15,-88 0 16,52 0-16,-16 0 15,-1 0-15,-159 17 16,124 1-16,-176 17 16,175-35-16,19 18 15,-53-18-15,123-18 16,-53-17-16,71 35 16,-1-18-16,36 1 15,0-1-15</inkml:trace>
  <inkml:trace contextRef="#ctx0" brushRef="#br1" timeOffset="28489.5221">5874 8573 0,'0'-36'15,"0"72"-15,-18-89 0,18 35 16,-35 0-16,17 1 15,1 17-15,-19 0 16,19 0-16,-19 0 0,-17 35 16,18 0-16,18 1 0,-1-1 15,0 0-15,18 0 0,0 36 16,18-36 0,17 18-16,0-35 15,36-1-15,-36 1 16,18-36-16,-35 1 15,17-1-15,-17 0 16,-18-17-16,17-18 16,-17 18-16,-17-53 15,-1 70-15,0-35 16,1 36-16,-1-1 16,18 36-16,0 17 15,0 18 1,35 53-16,-17-53 15,17 17-15,-17-35 0,17 18 16,18 18 0,-17-54-16,-19 1 0,1 0 0,-1-1 15</inkml:trace>
  <inkml:trace contextRef="#ctx0" brushRef="#br1" timeOffset="30346.4545">6209 8096 0,'-18'0'31,"-17"36"-15,17-36-16,1 35 15,-1-18-15,0-17 16,18 18-16,0 0 16,-17 17-1,34-17-15,-17-1 0,18 19 0,0-19 16,35 18-1,-18-35-15,0 18 16,-17-18-16,-1 18 0,19-18 0,-19 17 16</inkml:trace>
  <inkml:trace contextRef="#ctx0" brushRef="#br1" timeOffset="31242.7248">6350 8149 0,'0'18'31,"0"-1"-15,0 19-1,0-19-15,18 19 16,-18-19-16,0 1 16,0 0-16</inkml:trace>
  <inkml:trace contextRef="#ctx0" brushRef="#br1" timeOffset="31609.701">6456 8008 0,'0'18'15,"17"-18"1,1 17-16,0 1 15,-1 0-15,19-1 16,-19 1-16,1 0 16,0 17-1,-1-18-15,1 19 16,0-19-16,-18 1 16,0 0-1,-18-18-15,0 17 16,18 1-16,-35 0 15,17-18-15,18 17 16,-17-17-16,17 18 16,0-1-1</inkml:trace>
  <inkml:trace contextRef="#ctx0" brushRef="#br1" timeOffset="33495.354">12577 7779 0,'0'17'16,"17"19"-16,-17-1 16,18 71-16,-1-36 15,19 124 1,-19-70-16,1 123 15,0-106-15,-18-18 0,17-17 16,1 71-16,-18-124 16,18 17-16,-18-52 15,0-1 1,0-34-16</inkml:trace>
  <inkml:trace contextRef="#ctx0" brushRef="#br1" timeOffset="34181.8055">12612 7567 0,'17'0'31,"19"0"-15,-1 0-16,0 0 16,18 18-16,18-18 0,88 0 15,-54 0-15,125-18 16,-107 18-16,18 0 15,0 0-15,0 0 0,124-18 16,-141 18-16,87 0 16,-123 0-16,36 18 15,-89 0-15,18 17 16,-53-17-16,18 17 16,-18 0-16,17 18 15,-17 0 1,0-18-16,18 18 0,0 88 15,-18-70 1,17 17-16,1 106 0,-18-70 16,0-19-16,35 125 15,-35-142-15,35 88 16,-35-87-16,18 52 16,-18-88-16,18-18 15,-18 35-15,0-52 16,-36 17-16,19-35 15,-36 18 1,0-18-16,-18 0 0,1 0 16,-142-18-16,-70 18 15,106 0-15,-195 53 16,195-35-16,-142 17 16,195-17-16,-54-1 15,124-17 1,1-35-16,52 0 15</inkml:trace>
  <inkml:trace contextRef="#ctx0" brushRef="#br1" timeOffset="34762.8489">13600 8608 0,'0'-35'16,"0"70"-16,0-88 0,0 35 15,0 1-15,-18-1 16,-35 18-16,35 0 16,-17 0-16,-18 71 15,18-19-15,17 1 16,18 18-16,-17-18 0,34 0 15,1 0-15,0 0 0,52-1 16,-35-34-16,54-18 16,-36 0-16,-18-18 15,0-17-15,-17 0 0,17-36 16,-35 18-16,-35-17 16,17 35-1,-17-18-15,17 35 16,1 18-16,17 18 15,17 35-15,1 0 16,-1-18-16,1 18 0,17-18 16,1 0-16,-19-17 15,54 35-15,-54-53 16,1 17-16</inkml:trace>
  <inkml:trace contextRef="#ctx0" brushRef="#br1" timeOffset="35469.3099">14129 8026 0,'0'0'15,"17"-18"-15,-34 18 31,17 18-31,-36 17 16,1 0 0,18-17-16,-1 0 0,0-1 15,1 18-15,17-17 16,0 0 0,0-1-16,35 19 15,-17-19-15,17 19 16,0-19-16,0 1 15,-17-1-15,0 1 16,-1-18-16,-17-18 16</inkml:trace>
  <inkml:trace contextRef="#ctx0" brushRef="#br1" timeOffset="35742.0352">14252 8096 0,'18'0'32,"0"0"-32,17 18 15,-35 0-15,35 17 16,-35-18-16,18 19 16,-18-19-1,-18 19-15,18-19 16,-18-17-1,36 0 1,0 0 0,-1 0-16,19 0 15,-19 0 1</inkml:trace>
  <inkml:trace contextRef="#ctx0" brushRef="#br1" timeOffset="36069.4076">14464 8043 0,'18'18'47,"-1"0"-31,1-18-16,17 17 15,-17-17-15,17 18 16,-17-18-16,-18 18 16,17 17-16,-17-18 15,0 19-15,0-19 16,-17-17-16,17 18 0,0 0 16,-18-18-1,0 17-15,1-17 16,-1 18-16,0 0 15,1-1-15,-1 1 16</inkml:trace>
  <inkml:trace contextRef="#ctx0" brushRef="#br1" timeOffset="36919.0644">18521 8008 0,'0'53'0,"17"18"16,-17 17-16,18 18 0,0 141 16,-18-124-16,35 106 15,-17-123-15,-18-35 16,17-18-16,1 0 16,17-18-16,-17-18 15,35-69-15,-36 16 16</inkml:trace>
  <inkml:trace contextRef="#ctx0" brushRef="#br1" timeOffset="37388.5008">18468 7867 0,'88'-18'0,"-176"36"0,229-36 15,-53 18-15,0-17 0,18-1 16,159-17-16,-142 35 16,124-18-16,-123 18 15,87 0 1,-105 0-16,71 18 16,-107-1-16,18 19 15,-52-19-15,-19 72 16,-17-37-16,0 1 15,0 88-15,0-52 16,0 87-16,0-70 16,18-18-16,-18 18 0,35-18 15,0 88-15,-17-105 16,0 17-16,-1 18 16,-17-53-16,-17 18 15,-1-36-15,-17-18 16,-18 1-16,0-18 0,-141 0 15,88 0-15,-17-18 16,-177 1-16,159 17 16,0 0-16,-89 17 15,54 1 1,123-18-16,0 18 16,53-36-16</inkml:trace>
  <inkml:trace contextRef="#ctx0" brushRef="#br1" timeOffset="37982.8076">19385 8590 0,'0'0'15,"0"-17"-15,0-1 16,-17 0-16,-1 1 16,-17 17-1,-1 17-15,19 1 0,-19 52 16,19-34-16,-1 52 16,18-53-16,18 18 15,-1-35-15,19 17 16,-1-35-16,0-18 15,-17 1-15,17-19 16,-35 1-16,18-18 16,-18 18-1,0-18-15,0 35 16,-18 1-16,18 34 16,18 19-1,-1-19-15,1 19 16,0-19-16,17 36 15,-17-35-15,17 17 16,-17-17 0,-36-18-16,18-18 15,0 0-15</inkml:trace>
  <inkml:trace contextRef="#ctx0" brushRef="#br1" timeOffset="38333.2396">19614 8132 0,'0'17'32,"-17"1"-32,-18 17 15,17 0-15,0-17 16,1 17-16,17-17 0,-18 35 16,36-36-16,17 19 15,0-19-15,18 1 16,-35 0-16,35-18 15,-36 17-15,1-17 16</inkml:trace>
  <inkml:trace contextRef="#ctx0" brushRef="#br1" timeOffset="38688.9878">19844 8167 0,'17'0'16,"1"17"-1,0-17 1,-18 18-16,17 17 16,1-35-16,-18 18 15,0 0-15,18-18 16,-18 17-16,0 1 15,0 0 1,0-1-16,0 1 16,0 17-1,-18-17-15,0-1 16,1-17 0,-1 18-16,18-36 15,0 1 1,0-1-1,-18 18-15</inkml:trace>
  <inkml:trace contextRef="#ctx0" brushRef="#br1" timeOffset="39250.9804">19985 8114 0,'-18'0'16,"36"0"15,0 0-31,-1 0 16,36 18-16,-35-18 15,17 35-15,-17-35 16,-1 17 0,1 1-16,-18 0 31,0-1-15,-18 1-1,18 0-15,0-1 0,0 19 16,0-19-16,0 36 15,-17-18-15,17-17 16,0 0-16,0-1 0,-18 1 16,0-18-1</inkml:trace>
  <inkml:trace contextRef="#ctx0" brushRef="#br1" timeOffset="40291.0492">19738 8167 0,'-18'0'15,"18"-18"1,-17 18-1,34 0 32,1 0-31,17 18 0,-17-18-16,35 17 15,-36 1-15,19 17 16,-36-17-16,17 0 0,-17 17 15,0-17 1,-17 17-16,17-18 16,-18-17-1,36 0 17,17 0-17,-17 18-15,17 0 16,-17-1-16,17 19 15,-35-19-15,0 1 16,0 0-16,-35-1 16,-1-17-16,1 18 15,0-18-15,-1-18 16,19 18 0,-1 0-16,36 0 31</inkml:trace>
  <inkml:trace contextRef="#ctx0" brushRef="#br1" timeOffset="41354.6151">24959 8555 0,'-35'-35'16,"-1"35"-16,19 0 0,-54 17 15,54 19 1,-19 52-16,19-35 0,17 0 16,0 17-1,17-17-15,19 0 0,34 35 16,-17-53-16,35-17 15,-35-36-15,18-17 16,-36 0-16,0-53 16,-17 35-16,-18-53 15,0 53-15,-35-35 16,35 70-16,-36-17 16,36 53-1,36 34 1,-19 1-16,36 36 15,-17-37-15,16-16 16,1 34-16,-17-34 16,-19-19-16,1 1 0,0-18 15</inkml:trace>
  <inkml:trace contextRef="#ctx0" brushRef="#br1" timeOffset="41626.3479">25612 8026 0,'-18'17'15,"0"54"-15,18-36 16,-17 36-1,34-36-15,19 0 16,-1-17-16,36 0 16,-36-18-16,35 0 15,-34-18-15,-1 18 16,0-18-16</inkml:trace>
  <inkml:trace contextRef="#ctx0" brushRef="#br1" timeOffset="41775.6184">25788 8184 0,'0'36'16,"0"-72"-16,0 89 15,0 0-15,18-17 16,-18 16-16,0-34 16,0 17-16,-18-17 15</inkml:trace>
  <inkml:trace contextRef="#ctx0" brushRef="#br1" timeOffset="42094.1803">25435 8043 0,'0'0'0,"-35"36"15,17-19-15,-17 19 16,17-19-16,1 36 16,17-18-16,17 18 15,1-35 1,53 35-16,-36-18 15,35 18-15,-34-35 16,17 17-16,-18-35 16,-17 18-1</inkml:trace>
  <inkml:trace contextRef="#ctx0" brushRef="#br1" timeOffset="42375.8563">26053 8167 0,'35'0'15,"-70"0"-15,88 17 0,-18 1 0,18 17 16,-36-17-16,19 0 15,-36-1-15,0 1 16,-18 0 0,-35 17-16,35-35 15,-17 17 1,0-17-16,17 0 16</inkml:trace>
  <inkml:trace contextRef="#ctx0" brushRef="#br1" timeOffset="43554.8915">25770 7814 0,'-35'-18'0,"18"18"16,-72 0-16,36 0 15,-70 36 1,52-36-16,-17 17 16,0 1-16,0 0 0,17-1 0,-17-17 15,17 18-15,-87-18 16,105 18-16,-53-18 16,71 0-16,-36 0 15,54 0-15,-1 0 16,0 17-16,1-17 15,-1 0-15,0 0 16,1 18-16,-1-18 16,0 17-1,18 1 1,0 0 0,18-1-16,0 1 0,-1 17 0,36 36 15,-35-18-15,17 53 16,-17-36-16,-1 1 15,-17-1-15,0 18 16,0 1-16,18-1 0,-18 71 16,0-71-16,0-18 15,0 1-15,0 17 16,18-35-16,-18-35 16,17-1-16,-17 1 0,36-18 15,-19 0-15,1 0 16,0 0-16,17 0 0,35 0 15,-34 0-15,17 0 16,-1 18-16,72-18 16,-53 0-16,87 17 15,-70-17-15,106 18 16,-88-1-16,0 1 16,0-18-16,0 18 0,88-18 15,-106 17-15,53-17 16,-70 18-1,17-18-15,-70 0 16,-1 0-16,-17-18 16,-17 1-1,17-1-15,-36-35 16,36 36-16,-17-36 16,17 17-16,0-17 15,0-35-15,0 18 16,0-1-16,0 1 0,0-19 15,0 1-15,0 0 0,0-88 16,0 105-16,0 36 16,0-36-1,0 36-15,0-36 16,17 36-16,1-35 16,-18 52-16,18-53 15,-18 36-15,0-18 16,0 18-16,-18 17 0,-17-35 15,17 36-15,-35 17 16,35-18-16,-52 18 16,52 0-16,-52 0 15,52 0-15,-70-18 16,53 1-16,-107-1 16,72 0-1,-71 1-15,70 17 16,-70 53-16,106-36 15</inkml:trace>
  <inkml:trace contextRef="#ctx0" brushRef="#br1" timeOffset="44706.1919">5362 8114 0,'18'0'47,"17"0"-47,-17 0 15,17 0-15,53 0 16,-52 0-16,16 0 16,-16 0-16,-1 0 0,-17 18 0,35-18 15,-36 17 1,1-17-16,-18-17 31,-18-1-31</inkml:trace>
  <inkml:trace contextRef="#ctx0" brushRef="#br1" timeOffset="45011.8069">5662 7938 0,'18'0'31,"-1"17"-31,19 1 16,-1-18-16,18 17 16,-36 1-16,1-18 15,0 18-15,-1-1 0,19 19 16,-36-19-16,0 1 15,0 0-15,-18-1 16,-17 1-16,17-1 16,-35 1-1,18-18-15,17 0 0,-17 35 16,17-17-16,1 17 16</inkml:trace>
  <inkml:trace contextRef="#ctx0" brushRef="#br1" timeOffset="45980.691">13229 8149 0,'18'0'31,"-1"18"-15,19-18-16,34 0 15,-17 0-15,35-18 16,-52 18-16,17 0 15,-18 0-15,-17-17 0,17 17 16,-18 0-16,-34 0 16,-1 0-1,1 0-15</inkml:trace>
  <inkml:trace contextRef="#ctx0" brushRef="#br1" timeOffset="46257.424">13494 7973 0,'-18'0'16,"36"17"-1,-1 1 1,1 0-16,53-1 16,-36-17-16,0 18 0,0 0 15,1-1-15,-19-17 0,19 36 16,-19-36-16,1 17 15,-18 1-15,-18-18 16,18 17-16,-17 1 0,-36 0 16,35-1-16,-35 1 15,18 0 1,17-1-16,1 1 0</inkml:trace>
  <inkml:trace contextRef="#ctx0" brushRef="#br1" timeOffset="47108.922">19015 8184 0,'-18'0'16,"0"0"0,36-17 31,17 17-32,-17 0-15,35 0 16,-18 0-16,18 0 15,-35 0-15,-1 0 16,19 17-16,-19-17 31</inkml:trace>
  <inkml:trace contextRef="#ctx0" brushRef="#br1" timeOffset="47376.382">19085 8043 0,'0'0'16,"18"18"-1,35-18-15,-36 18 16,54-1-16,-53-17 16,35 18-16,-18-18 15,0 18-15,-17-18 16,-18 17-1,0 1-15,-18-1 16,-35 19-16,-17 17 16,34-53-16,1 17 15,-18 1 1,36 0-16</inkml:trace>
  <inkml:trace contextRef="#ctx0" brushRef="#br1" timeOffset="48186.7883">24765 8184 0,'-18'0'15,"1"0"1,-1 0 0,0 0-1,1 0 1,34 0-1,1 0 1,0 0-16,17 18 16,0-18-16,36 0 15,-54 0-15,54 0 16,-53 0-16,17 0 16,-17 0-16,-36 0 31,0-18-16</inkml:trace>
  <inkml:trace contextRef="#ctx0" brushRef="#br1" timeOffset="48460.5153">24906 8079 0,'0'0'0,"0"17"31,18-17-16,-1 18-15,19-18 16,-1 0-16,18 18 16,-18-18-16,0 0 15,-17 17-15,0-17 16,-1 18-16,-34-18 16,-1 17-1,-17 1-15,0 0 16,17-1-16,-17 19 15,17-19 1,0 19-16,1-36 16</inkml:trace>
  <inkml:trace contextRef="#ctx0" brushRef="#br1" timeOffset="50840.4845">6526 7532 0,'18'-18'15,"0"1"-15,-18-1 16,17 18-16,1-18 0,35 1 15,-18-1 1,0 0-16,71-17 16,53-35-1,-71 34-15,18 1 0,0-18 0,158-35 16,-105 70-16,0-17 16,-18 17-16,18 18 0,141 0 15,-159 0 1,141 36-16,-141-19 15,0 1-15,0-1 0,18-17 16,-35 18-16,17 0 0,0-18 16,123 17-1,-140 1-15,-1 0 0,-34-1 16,-1 1-16,53 35 16,-71-18-16,36 18 15,-53-35-15,35 17 16,-35-17-16,18-1 15,-54-17-15,1 18 16,-36-18 0</inkml:trace>
  <inkml:trace contextRef="#ctx0" brushRef="#br1" timeOffset="51713.7567">10954 7355 0,'17'-17'15,"36"17"1,-17 0-16,52 17 16,-18 1-16,107 17 15,-71 1-15,105 17 16,-87-18-16,-18 0 16,17 0-16,-17 1 15,106 17-15,-142-36 16,54 18-16,-89-17 15,-18-18-15,-34-18 16,-18 18 0</inkml:trace>
  <inkml:trace contextRef="#ctx0" brushRef="#br1" timeOffset="52169.1992">12188 7373 0,'-17'0'16,"34"0"-16,-52 0 0,53 0 16,17 53-1,0-18-15,36 36 16,35-1-1,-71-34-15,71 52 16,-53-53-16,-18 18 0,0 18 16,-17-36-16,-36 18 15,-17-36-15,-35 19 16,17-1-16,-71 0 16,71-17-1,-70 17-15,87-17 16,19-1-16</inkml:trace>
  <inkml:trace contextRef="#ctx0" brushRef="#br1" timeOffset="52936.5317">14728 7549 0,'36'-17'16,"-1"-1"-16,0 1 16,36-1-16,-1-17 0,19 17 15,105-35-15,-71 18 16,124 0 0,-106 17-16,0 0 0,177 1 15,-142-1-15,142 18 16,-160 18-16,107 35 15,-142-36-15,107 54 16,-124-18-16,-18-18 16,18 0-16,-18 18 0,71 18 15,-89-36-15,54 18 16,-71-18 0,17 0-16,-35-17 15,-17 0-15,0-18 0,-1 0 16,1 17-1,0-34-15</inkml:trace>
  <inkml:trace contextRef="#ctx0" brushRef="#br1" timeOffset="53271.2642">18274 7479 0,'0'0'0,"18"35"16,-1-17-16,18-1 15,-17 1-15,17 17 0,1-17 16,17 53-16,-36-54 15,1 54-15,-18-36 16,-35 18 0,-1-35-16,-17 35 15,18-36-15,-35 18 16,34-35-16,-34 36 16,34-36-16,1 17 15</inkml:trace>
  <inkml:trace contextRef="#ctx0" brushRef="#br1" timeOffset="53985.1798">20232 7796 0,'17'-17'16,"-17"-1"-16,53 0 15,-17 1-15,-1-1 16,18-17-16,0 17 0,88-35 15,-53 18-15,106-18 16,-88 18-16,0 0 16,0 17-16,-1 0 0,125-17 15,-107 35 1,107 0-16,-125 18 16,125 17-16,-142-17 15,124 17-15,-107 0 16,89 0-1,-88-17-15,53 17 16,-88-17-16,-19 0 16,1-18-16,-17 0 0,17 0 15,-36 0-15</inkml:trace>
  <inkml:trace contextRef="#ctx0" brushRef="#br1" timeOffset="54554.3207">23248 7497 0,'-18'0'0,"36"0"0,-18 0 16,18 0-1,52 35-15,-17-18 16,88 54-16,-70-53 16,105 52-16,-88-35 15,54 18-15,-72-17 16,-17-19-16,-18 1 0,1 0 16,-1-1-16,-18-17 15,1 18-15,0-18 16,-1 0-16,-17-18 15</inkml:trace>
  <inkml:trace contextRef="#ctx0" brushRef="#br1" timeOffset="54860.1334">24059 7602 0,'18'18'31,"0"0"-31,-1-1 16,19 1-16,-1 17 0,53 18 16,-53-18-16,36 18 15,-53-35-15,-1 0 16,-17 17-16,0-17 0,-35 34 15,17-34-15,-70 17 16,53-17-16,-53 35 16,70-35-1,-17-1-15,17 1 0</inkml:trace>
  <inkml:trace contextRef="#ctx0" brushRef="#br1" timeOffset="65511.055">5697 9543 0,'0'17'31,"36"36"-15,-19 0-16,19-18 0,16 18 16,37 106-16,-19-71 15,-17 18-15,53 123 16,0 1-1,-53-142-15,0-18 0,35 72 16,-18-54 0,-52-53-16,35 18 15,-35-35-15,-1-18 0,1-18 32</inkml:trace>
  <inkml:trace contextRef="#ctx0" brushRef="#br1" timeOffset="65927.7007">5574 9895 0,'-18'18'15,"36"-36"-15,-36 18 16,36-70-1,0 35-15,17-54 16,-18 54-16,19-18 16,-36 36-16,17-1 15,1 18-15,0 0 16,-1 18-16,19 17 16,-19-18-16,36 36 15,-18-53-15,1 18 16,34 0-1</inkml:trace>
  <inkml:trace contextRef="#ctx0" brushRef="#br1" timeOffset="66679.0669">13564 9648 0,'0'0'0,"-17"0"0,17-17 15,17 34 1,19 72-16,-1-36 15,53 88 1,-35-71-16,-18 18 0,18 18 16,35 106-16,-52-124 15,52 89-15,-35-107 16,17 36-16,-52-71 16,35 0-1,-35-17-15,-1-36 16,-17 1-16,0-1 0,0-17 15</inkml:trace>
  <inkml:trace contextRef="#ctx0" brushRef="#br1" timeOffset="67007.44">13564 9931 0,'0'-18'0,"0"0"16,0 1-16,0-18 16,0 17-16,0-17 15,0-1-15,18 19 0,-18-19 16,18-17-16,-18 36 15,17-1-15,1 18 16,17 0-16,-17 0 16,-1 18-16,19-1 0,-1 19 15,53-1 1,-53-17-16,71-18 16</inkml:trace>
  <inkml:trace contextRef="#ctx0" brushRef="#br1" timeOffset="67696.7991">19297 9525 0,'0'18'15,"0"-36"-15,0 53 0,35 71 16,1-35-16,16 17 0,37 88 16,-36-88-16,35 89 15,-35-89-15,35 88 16,-71-105-16,36 35 16,-17-53-16,-19 17 15,-17-52 1,18-18-16,-18-18 15,-18 1-15,1-19 16</inkml:trace>
  <inkml:trace contextRef="#ctx0" brushRef="#br1" timeOffset="68015.6453">19138 9807 0,'0'-17'31,"18"-1"-15,-18 0-16,17 1 0,36-36 16,-35 35-1,35-52-15,-35 34 16,17-34-16,-17 52 15,-1 0-15,-17 1 0,18 17 16,-1 17-16,1 19 16,35 52-1,-18-35-15,18 0 16,-18-18-16,1 0 0,70 18 16,-71-53-16</inkml:trace>
  <inkml:trace contextRef="#ctx0" brushRef="#br1" timeOffset="68731.1614">25171 9507 0,'17'-17'16,"1"34"0,0 19-1,-1 17-15,1 35 0,17 0 0,-17 18 16,52 123 0,-52-105-16,17-1 0,-17-17 15,35 70-15,-36-105 16,36 35-16,-35-71 15,0 18-15,-1-53 16,-17-18 0,0 1-16,-17-19 15,17 19-15</inkml:trace>
  <inkml:trace contextRef="#ctx0" brushRef="#br1" timeOffset="69142.7385">25047 9737 0,'0'0'16,"0"-18"15,0-17-15,18-1-16,0-52 15,-1 53-15,18-36 16,-35 36-16,36-18 16,-19 36-1,-17-1-15,18 0 0,0 18 16,-1 0-1,-17 18-15,36 35 16,-1-18-16,-18-17 0,19-1 16,17 19-16,-18-36 15,18 17 1,-18-17-16,0 0 16,-17-17-16,0 17 0</inkml:trace>
  <inkml:trace contextRef="#ctx0" brushRef="#br1" timeOffset="70382.8291">5098 7585 0,'0'-18'16,"0"-17"-16,17 0 16,19-71-16,-1 35 15,0-17-15,53-88 16,-35 70-16,0 0 16,0-18-16,0 19 0,53-107 15,-71 106-15,18-53 16,-35 106-16,-1 1 15,1 16-15,-18 19 0,0-19 16,0 19 0,18 17-1,-18-18 1</inkml:trace>
  <inkml:trace contextRef="#ctx0" brushRef="#br1" timeOffset="70625.9759">5468 5909 0,'18'-18'16,"-1"1"-16,36-36 0,-17 35 16,52-52-1,-35 52-15,17-17 16,-35 35-16,1 0 0,17 53 15,-36-18-15,1 0 16,-18 0-16,0 18 0,0 36 16,0-54-16,-18 0 15,18 0-15,18-17 16,-18 17-16</inkml:trace>
  <inkml:trace contextRef="#ctx0" brushRef="#br1" timeOffset="71928.2362">13282 7497 0,'0'-18'16,"0"-17"-1,18-1-15,-1-17 0,36-105 16,-17 87-16,16-123 16,-16 88-16,-1 0 15,36-141-15,-36 142 16,0 16-16,0 1 0,1 0 16,-1 18-16,-17-1 15,17-35-15,-35 71 0,0 17 16,0 1-16,-18-1 15</inkml:trace>
  <inkml:trace contextRef="#ctx0" brushRef="#br1" timeOffset="72167.7743">13441 5909 0,'0'0'16,"17"-35"-16,1 17 0,35-52 15,-18 52-15,18-17 16,-17 17-16,16-17 0,1 17 16,-17 0-16,69 1 15,-69 17-15,-1 17 16,-35 19-16,18 34 16,-18-17-16,0-18 0,17 54 15,19-36 1</inkml:trace>
  <inkml:trace contextRef="#ctx0" brushRef="#br1" timeOffset="72819.0413">18927 7796 0,'-18'-17'16,"36"34"-16,-36-70 0,36 1 15,-1-1-15,18-36 0,18 19 16,0-18-16,88-124 0,-70 106 16,88-123-1,-89 105-15,1 19 0,17-125 16,-70 142-16,-1-71 16,-17 89-16,0 17 15,-17 18-15,17-1 0,-18 19 16,-17 17-16,17 0 0,-35 35 15,18 0 1</inkml:trace>
  <inkml:trace contextRef="#ctx0" brushRef="#br1" timeOffset="73047.1481">19385 6138 0,'0'0'0,"18"-53"0,-1 36 16,1-18-16,0 17 15,-1-17-15,36-18 0,-17 17 16,69 1-16,-52 0 16,0 17-1,0 1-15,-18 17 0,1 0 0,-1 17 16,-17 18-16,-36 71 16,18-53-16,-18 53 15,18-71-15,18 1 16,17-1-16</inkml:trace>
  <inkml:trace contextRef="#ctx0" brushRef="#br1" timeOffset="73703.3923">24836 7902 0,'-18'0'16,"36"0"-16,-18 0 0,17-53 15,1 0-15,17 0 16,-17-17-16,52-89 16,-17 71-16,-17-18 0,16 0 15,1-17-15,0-1 16,0 1-16,0-18 0,-18 35 16,1 0-16,17-53 15,-36 106-15,-17 18 16,18 18-16,-18-1 0,-18 18 15,1 0-15,-1 35 0,0-17 16,-35 35-16</inkml:trace>
  <inkml:trace contextRef="#ctx0" brushRef="#br1" timeOffset="73986.144">25118 6385 0,'0'0'16,"0"-53"-16,17 18 0,19-35 16,-1 17-16,18 0 15,0 17-15,70-52 0,-70 53 16,0 0-16,-18 17 0,18 0 16,-35 1-1,0 17-15,-1 0 0,19 35 16,-36 0-16,17 36 15,1-36-15,-18 0 16,17 1-16,-17-1 0,53 18 16,-35-18-16,35-17 15,-18-1-15</inkml:trace>
  <inkml:trace contextRef="#ctx0" brushRef="#br0" timeOffset="80293.0185">5874 4833 0,'17'-53'0,"-34"106"0,34-141 16,-17 70-16,0 1 0,0-1 16,-17 18-16,17 18 15,0 52 1,0-35-16,0 54 15,17-72-15,19 36 16,-19-35-16,19-18 16,-19 0-16,36-35 15,-35-1-15,-18 1 16,17 17-16,-17-17 0,0-18 16,0 36-16,18 34 15,-18 1 1,18 35-16,-1-18 0,19 71 15,-36-53-15,17 35 16,1-53-16,-18 0 16,0 1-16,-18-36 15,1 17-15,-19 1 16,-17-36-16,1 1 16,-19-36-16,36 35 15,-18-35 1,35 36-16</inkml:trace>
  <inkml:trace contextRef="#ctx0" brushRef="#br0" timeOffset="80831.6174">5715 4410 0,'0'0'15,"-18"0"-15,18-18 16,18-17-16,0 17 15,35-52 1,-18 34-16,-18 1 0,19 0 16,-1-18-16,-35 35 15,18 18-15,-1 18 16,-17 17 0,18 0-16,17 18 15,-35-17-15,36-1 16,-19 0-16,1 0 15,-18-17-15,17 0 16</inkml:trace>
  <inkml:trace contextRef="#ctx0" brushRef="#br0" timeOffset="81187.0598">6403 4198 0,'-18'-18'16,"36"36"-16,-53-36 0,17 18 0,0 18 16,1 0-16,-1 35 15,18-18-15,0 53 16,0-53-16,35 54 16,-17-72-16,17 36 15,1-53-15,-19 18 16,1-18-16,-1 0 0,19-18 15</inkml:trace>
  <inkml:trace contextRef="#ctx0" brushRef="#br0" timeOffset="81388.0943">6562 4322 0,'0'52'16,"0"-104"-16,0 122 0,0-35 0,17 18 16,-17-35-1,18 17-15,0-17 16,-1-18 0,-17-18-16</inkml:trace>
  <inkml:trace contextRef="#ctx0" brushRef="#br0" timeOffset="82477.6225">6403 4128 0,'0'-18'15,"0"0"1,18 1 0,-1-1-1,-34 36 32,17-1-31,0 19-1,-18-36-15,18 17 0,-18 1 16,1 17 0,-1-17-16,0-1 15,1 1-15,-1 0 0,18-1 16,-18 1-16,18 0 0,-17-1 15,17 1-15,0 17 16,17-17-16,19 17 31,-36-17-31,17-1 16,1 19-16,-18-19 0,18 1 0,-1-1 16,19 19-16,-19-19 15,36 19 1,-35-36-16,35 17 15,-36-17-15,1 18 16,-36-36 0</inkml:trace>
  <inkml:trace contextRef="#ctx0" brushRef="#br0" timeOffset="82867.0569">6650 4180 0,'0'0'0,"18"0"47,-1 18-47,1 0 0,-1-1 16,36 36-16,-17-35 15,34 17 1,-35-17-16,-17-18 16,0 17-16,-1 1 0,1-18 15,-18 18-15,-18 17 16,1-17-16,-1-1 15,0 1-15,-17 0 0,18-1 16,-19 1-16,19-18 0,-19 35 16,36-17-1,18-1-15</inkml:trace>
  <inkml:trace contextRef="#ctx0" brushRef="#br0" timeOffset="83851.9687">13600 4710 0,'0'-18'16,"0"36"15,0 35-31,0-18 16,17 35-16,1-34 15,0-1-15,17-17 0,-18-1 16,54 1 0,-36-18-16,18-35 15,-18 17-15,-17-17 0,0-36 16,-18 18-16,0 36 15,0-36-15,-18 35 16,0 18 0,18 18-16,0 52 15,18-35-15,0 71 16,-1-70-16,19 52 16,-36-53-16,17 18 15,-17-18-15,-17 0 16,-1-35-16,-35 18 15,18-36-15,-36 1 16,54-1-16,-36-35 16,35 36-16,0-19 15</inkml:trace>
  <inkml:trace contextRef="#ctx0" brushRef="#br0" timeOffset="84196.4522">13529 4410 0,'0'0'16,"0"-18"-16,18 0 15,-1 1-15,36-36 16,-35 18-1,17-18-15,-17 17 16,-1 1-16,1 0 16,0 0-1,-1 52-15,1 36 16,17 18 0,1-36-16,16 36 15,-16-54-15,17 18 16,-36-17-16,19-18 15,-1 0 1</inkml:trace>
  <inkml:trace contextRef="#ctx0" brushRef="#br0" timeOffset="84617.9372">14429 4198 0,'0'0'16,"-18"-18"-16,0 18 16,-17 18-1,17 0 1,1-1-16,-1 1 0,-17 17 16,17-35-16,1 36 15,17-19-15,0 18 16,17-17-16,36 17 15,-35-17-15,52 0 16,-52-18-16,17 35 16,-17-35-16,0 0 15</inkml:trace>
  <inkml:trace contextRef="#ctx0" brushRef="#br0" timeOffset="84917.1401">14587 4216 0,'0'0'15,"18"0"1,17 17 0,1 1-16,16 0 15,-34-1-15,17 1 16,-35 0-16,0 17 15,-17-18-15,-1 1 16,0 0-16,1-1 16,34-17-1,1 0 1,17 0-16,1 0 16,-19-17-1,1-1 1</inkml:trace>
  <inkml:trace contextRef="#ctx0" brushRef="#br0" timeOffset="85420.6196">14905 4128 0,'0'0'15,"0"-18"-15,18 18 16,-1 18 0,1-1-1,17-17-15,-17 0 0,17 18 16,-17-18 0,17 0-16,-35 17 15,18-17-15,-1 0 16,1 0-1,-1 18 1,1-18-16,0 0 16,-18-18-1,0 36 48,0 0-16,0-1-47,0 1 15,-36 17 1,19 1-16,-1-19 0,-17 18 16,0 1-1,35-19-15,-18 1 0,0 0 16</inkml:trace>
  <inkml:trace contextRef="#ctx0" brushRef="#br0" timeOffset="86221.2239">19614 4727 0,'0'53'16,"0"-18"-16,18 1 15,35-1-15,-18-17 16,1-18-16,-1 0 0,0 0 16,0 0-16,1-18 15,-1 0-15,-17 18 0,-1-53 16,-17 36-16,0-1 15,0 1-15,-17-1 16,-1 18-16,18 53 16,0-18-16,18 53 15,-1-35 1,1 0-16,35 35 16,-36-52-16,-17-19 0,18 36 15,-18-35 1,-35-18-16,0 0 15,-36-36-15,36 1 16,-36-35 0,36 34-16,0-17 0</inkml:trace>
  <inkml:trace contextRef="#ctx0" brushRef="#br0" timeOffset="86521.6554">19579 4374 0,'0'0'15,"0"-17"-15,18-1 16,35 1-16,-18-1 16,18 0-16,35-52 15,-35 52-15,-18-17 16,-17 17-16,17 1 0,-35-1 0,18 18 15,-18-18-15,0 36 16,-18 17 0,18-17-16,18 52 15,-18-34-15,18-1 16,17 0-16,-18 0 0,36 1 16,-17-36-16,-1 17 15</inkml:trace>
  <inkml:trace contextRef="#ctx0" brushRef="#br0" timeOffset="86743.245">20496 4339 0,'-35'-17'0,"17"34"16,-17 1-16,0-1 15,17 1-15,1 0 0,17-1 16,0 1-16,0 0 15,0-1-15,0 1 0,17 0 16,19-1-16,-19 1 16,36-18-16,-35 0 15,-1 0-15,19 0 0,-19 0 16</inkml:trace>
  <inkml:trace contextRef="#ctx0" brushRef="#br0" timeOffset="87059.5848">20708 4269 0,'0'0'0,"18"0"15,-1 0 1,1 17-16,0-17 16,17 18-16,-17 0 15,-1-1-15,-17 1 16,0 17-1,0-17-15,18-1 16,-18 1-16,17 0 16,1-18-16,-36 17 31,1-17-31,-36 18 16,35 0-1,-17-18-15,17 17 16,1-17-16,34 0 15</inkml:trace>
  <inkml:trace contextRef="#ctx0" brushRef="#br0" timeOffset="87340.3521">20955 4233 0,'18'0'16,"-1"0"-1,19 0 1,-1 18-16,0 0 0,53 17 16,-52 0-16,52 0 15,-35 1-15,-36-19 16,19 1-16,-19 0 0,-34-1 16,-1-17-1,-35 18-15,18 0 16,-36-1-16,36 1 15,-36 17-15,36-17 16,0 35 0,35-36-16</inkml:trace>
  <inkml:trace contextRef="#ctx0" brushRef="#br0" timeOffset="88145.7225">25347 4710 0,'0'0'0,"-18"0"15,1 35-15,17 18 16,0-18-16,35 0 16,-17-17-16,-1 0 15,36-18 1,-17 0-16,-1 0 15,0-18-15,-17-17 0,17-1 16,-17 1-16,-18 0 16,0 17-16,17 1 15,-17 52 1,18 18 0,0 0-16,-1 35 15,1-35-15,17 17 16,-35-52-16,18 17 0,-18 1 15,-18-19 1,-17-17 0,17 0-16,-52-17 15,34-1-15,-34-17 16,35 17-16,-36-35 16,53 35-16,1-17 15</inkml:trace>
  <inkml:trace contextRef="#ctx0" brushRef="#br0" timeOffset="88594.9125">25365 4304 0,'0'-18'16,"17"1"-1,1-1 1,0 0-16,-1-35 0,1 18 16,0-18-1,-1 36-15,1-1 16,-18 0-16,0 36 16,17 17-1,1 1-15,0 34 16,-1-35-16,1 1 0,17 17 15,-35-36-15,53 18 16,-35-35 0,35 0-16</inkml:trace>
  <inkml:trace contextRef="#ctx0" brushRef="#br0" timeOffset="88924.4356">26141 4216 0,'-18'0'16,"1"17"-16,-19 1 15,19 0-15,-36 17 16,35-17-16,0-1 15,1 1-15,-1-1 0,18 1 16,0 0-16,0-1 16,18 19-16,17-19 15,18 19-15,-18-19 16,-17-17-16,17 18 0,-17-18 16,-1 17-1</inkml:trace>
  <inkml:trace contextRef="#ctx0" brushRef="#br0" timeOffset="89185.1299">26423 4286 0,'0'0'15,"0"18"1,-18 17 0,18 0-1,18-17-15,0-18 0,-1 18 16,54-1 0,-1-17-1,-34 0 1,17-17-16,-53-1 15,17 18-15</inkml:trace>
  <inkml:trace contextRef="#ctx0" brushRef="#br0" timeOffset="89386.1649">26582 4304 0,'-18'35'15,"1"0"-15,17-17 16,0 0-16,0 17 0,17 0 16,1-17-16,-1 0 15,1-1 1,0 1-16,17-18 0,-17-18 16</inkml:trace>
  <inkml:trace contextRef="#ctx0" brushRef="#br0" timeOffset="89695.8922">26758 4233 0,'18'0'16,"-1"18"-1,19 0-15,-19-18 16,19 17-16,34-17 15,-17 18 1,-18 0-16,-17-18 0,17 17 16,-17-17-1,-18 18 1,-18-1 0,1 19-16,-1-19 15,0 36 1,1-35-16,-1 0 0,1 34 15,-1-34-15,0 17 16</inkml:trace>
  <inkml:trace contextRef="#ctx0" brushRef="#br2" timeOffset="107463.6884">7726 7673 0,'0'-18'0,"0"36"15,0 0 1,0-1-16,17 54 16,-17-18-16,36 70 15,-19-52-15,1 105 16,0-70-16,-18 123 16,17-123-16,-17 88 15,18-106-15,0 36 16,-1-18-1,-17-71-15,0 0 16,0-52 0</inkml:trace>
  <inkml:trace contextRef="#ctx0" brushRef="#br2" timeOffset="108328.0854">7691 7673 0,'-18'-18'16,"18"1"15,18 17-31,-1-18 16,18 18-16,1-18 15,17 18 1,-18 0-16,53-17 16,-17 17-16,52 0 15,-35 0-15,18 0 16,0-18-16,0 18 0,17-18 15,124-17-15,-141 35 16,71-17-16,-107 17 16,1 0-16,-1 0 15,-35 17-15,-17-17 16,0 0-16,-1 0 0,-17 18 16,18-18 15,0 0-16,-1 0 1,1 0-16,0 0 16,-1 0 15,-17 17-31,18 1 16,-18 17-16,0-17 15,17 53 1,-17-19-16,0 72 0,18-36 15,-18 89 1,0-72-16,0-16 0,0 122 16,18-123-16,-18 18 15,0-18-15,17 1 0,19 87 16,-19-105-16,1-1 16,0-17-16,-1 53 15,1-88-15,0 34 16,-1-52-16,-17 18 15,-17-18-15,-1-35 16</inkml:trace>
  <inkml:trace contextRef="#ctx0" brushRef="#br2" timeOffset="108989.5216">7832 9102 0,'0'17'16,"0"1"-1,0 0-15,0 17 16,17 0-16,1 36 16,-18-36-16,18 18 15,-18-18-15,0 0 16,17-17-16,1 53 15,-18-54-15,35 19 16,-17-36-16,17 0 0,18 0 16,-18 0-16,18 0 15,18-18-15,-1 18 16,1 0-16,17 0 0,106 0 16,-70 0-16,105 0 15,-106 0-15,107 0 16,-125 0-16,19-18 15,-71 18-15,0 0 16,-36 0-16,-34 0 31,-19 18-31</inkml:trace>
  <inkml:trace contextRef="#ctx0" brushRef="#br2" timeOffset="110240.037">8590 8625 0,'0'-35'16,"0"18"-16,0-1 15,0-17-15,-17 17 16,-1 0-1,-17 1-15,17-1 0,-53 18 16,36 18-16,-53 35 16,53-18-16,-36 53 15,53-35-15,18 70 16,0-87-16,18 17 16,0-18-16,17 0 15,53 0-15,-53-17 16,71-36-16,-70 1 15,34-36 1,-52 18-16,-1-36 16,-34 36-16,-1-36 15,-17 36-15,17 0 16,-17 17-16,17 0 0,1-17 16,-1 35-16,36 18 15,-1 17-15,19 36 16,-1-36-16,35 35 15,-17-34-15,0 17 16,-17-36-16,-1 1 16,-35 0-16,17-18 15,-34 0-15</inkml:trace>
  <inkml:trace contextRef="#ctx0" brushRef="#br2" timeOffset="111050.122">8996 8043 0,'-18'0'31,"1"18"-15,-19 0 0,19-1-16,-1 1 15,-17 0-15,17-1 0,0-17 16,1 18-16,17-1 0,-35 1 15,35 0-15,0-1 16,0 1-16,17 0 16,1-1-16,17 19 15,0-36 1,1 35-16,-1-35 16,-17 17-16,-1-17 0,-17 18 15,18-18-15,-18 18 16</inkml:trace>
  <inkml:trace contextRef="#ctx0" brushRef="#br2" timeOffset="111312.3192">9102 8132 0,'0'0'15,"0"17"-15,0 18 16,0 1-16,0-19 16,0 1-16,0 0 15,0-1-15,17-17 0,-17 18 16,18-18-1,-18-18-15</inkml:trace>
  <inkml:trace contextRef="#ctx0" brushRef="#br2" timeOffset="111684.3091">9172 8043 0,'18'0'31,"0"18"-31,-1 0 16,18 17 0,-17-17-16,35-1 15,-35 1-15,-1-1 0,36-17 16,-35 18-1,-1 0-15,1-18 16,-18 17 0,-18 1-16,18 0 15,-17-18-15,-18 17 16,17 1-16,-35 0 16,35-18-16,-17 17 15,17 1-15,1 17 16,17-17-16,0-1 15</inkml:trace>
  <inkml:trace contextRef="#ctx0" brushRef="#br2" timeOffset="112242.4565">8061 8043 0,'18'0'16,"17"0"-1,0 0-15,0 0 16,1 0-16,17-17 0,52-1 15,-69 0-15,34 1 16,-34 17-16,-19 0 16,-17 17-1,-17-17 1</inkml:trace>
  <inkml:trace contextRef="#ctx0" brushRef="#br2" timeOffset="112596.7132">8255 7832 0,'0'-18'15,"-18"18"17,1 18-32,-1-1 0,-35 36 15,-17 0 1,52-35-16,-35 35 16,35-36-16,1 1 15,34 17-15,1-17 16,35 0-16,-18-18 0,1 17 15,-1-17-15,0 18 16,0-1-16,1 1 0,-1-18 16,-17 18-16,-18-1 15</inkml:trace>
  <inkml:trace contextRef="#ctx0" brushRef="#br2" timeOffset="113871.3757">15487 7779 0,'0'-18'16,"0"0"-16,-18 1 16,18 34-1,0 36 1,18 0-16,17 88 16,-17-52-16,35 105 15,-36-89-15,1 90 16,-18-90-16,18-16 15,-1 52-15,-17-71 16,18-17-16,-18-18 0,0 1 16,18 17-16,-18-89 31</inkml:trace>
  <inkml:trace contextRef="#ctx0" brushRef="#br2" timeOffset="114505.0218">15505 7761 0,'0'0'0,"17"0"15,19 0 1,-1 0 0,0-18-16,71 1 15,-36-1-15,1 1 0,88-36 16,-71 17-16,106 1 16,-88 35-16,88-18 15,-124 36-15,72 17 16,-90-17-16,37 17 15,-54-17 1,18 17-16,-18-35 16,-17 0-16,-1 0 0,1 0 15,0 0-15,-1-17 0,1 17 16,0-18-16,-1 18 16,1-18-1,-1 18-15,1 0 16,-18 18-1,0 17 1,0 18 0,0 0-16,0 35 15,18-35-15,17 71 16,-35-54-16,35 107 16,-35-72-16,18 89 15,0-88-15,-18 88 16,0-88-16,17 53 15,-17-106 1,18 53-16,-18-71 16,18 18-16,-18-36 15,0 1-15</inkml:trace>
  <inkml:trace contextRef="#ctx0" brushRef="#br2" timeOffset="115083.0714">15593 9102 0,'17'17'16,"1"1"-1,17 53-15,-17-36 16,0 18-16,-1 53 16,1-54-16,-18-16 15,18 17-15,-1-18 0,1 0 16,35 18-16,-18-18 15,36-17-15,-36 0 16,88-18-16,-34 0 16,-1-18-16,18 0 0,-1 18 15,107-17-15,-124 17 16,71 0 0,-88 0-16,-36 0 15,18 0-15,-36 0 0,36-18 16,-35 18-16,0-18 15,-1 1-15,1 17 16,-18-18-16</inkml:trace>
  <inkml:trace contextRef="#ctx0" brushRef="#br2" timeOffset="116818.4979">16457 8555 0,'-53'-35'15,"36"35"-15,-54-18 16,53 36-16,-35-1 15,18 19-15,18 34 16,-1-35-16,18 54 16,0-54-16,18 0 15,-1 0-15,18 1 0,-17-19 16,53 1-16,-54-18 16,54 0-1,-54-18-15,19-17 16,-36 0-16,0-18 15,0 18-15,0-18 16,-18 17-16,18 1 16,18 53-1,17 17 1,-17 0-16,35 18 16,-36-35-16,36 35 15,-35-36-15,-1 1 16</inkml:trace>
  <inkml:trace contextRef="#ctx0" brushRef="#br2" timeOffset="117130.0215">16722 8184 0,'0'0'16,"17"0"-16,-34 18 16,-1 0-1,0 17 1,18-17-16,-17-1 0,17 36 15,0-35-15,0-1 16,0 1-16,17-18 0,19 35 16,-19-35-16,36 18 15,-35-18-15,0 0 16,-1 0-16</inkml:trace>
  <inkml:trace contextRef="#ctx0" brushRef="#br2" timeOffset="117397.2329">16898 8220 0,'18'17'0,"-1"1"15,1 0 1,-18-1-16,0 19 15,0-19-15,0 18 16,-18-17 0,18 0-16,0-1 15,18-17 1,0 0 0,-1 0-16,-17-17 15</inkml:trace>
  <inkml:trace contextRef="#ctx0" brushRef="#br2" timeOffset="117696.5291">17022 8202 0,'-18'0'15,"36"0"1,-1 18-1,1-1-15,-1 1 16,1 0-16,0-18 0,17 17 16,-17-17-1,-18 18-15,0 0 16,-18 17 0,18-18-1,-35 1-15,35 0 16,-18-1-16,18 1 0,-18 0 15</inkml:trace>
  <inkml:trace contextRef="#ctx0" brushRef="#br2" timeOffset="118182.0209">15998 8202 0,'0'0'16,"18"0"-16,0 0 0,-1 0 0,54 0 15,-18 0-15,35 0 16,-53 0 0,36 0-16,-53 0 15,17 0-15,-53 0 31</inkml:trace>
  <inkml:trace contextRef="#ctx0" brushRef="#br2" timeOffset="118418.1603">16140 8026 0,'0'0'0,"-53"35"0,17-17 16,19-1-16,-54 36 16,54-35-16,17 17 15,-18-17-15,18-1 0,35 19 16,0-19-16,1 1 0,34 17 16,-34-35-1,34 35-15,-52-35 16</inkml:trace>
  <inkml:trace contextRef="#ctx0" brushRef="#br2" timeOffset="119087.4377">20884 7832 0,'0'17'16,"0"1"-16,0 35 15,18 0-15,0 17 0,17 107 16,-17-71-16,-1 123 16,1-88-16,0 88 15,-1-123-15,18 35 16,-17-88-16,17 0 15,-17-35-15,0-1 16,-1-34-16,-17-19 16</inkml:trace>
  <inkml:trace contextRef="#ctx0" brushRef="#br2" timeOffset="119692.4203">20867 7832 0,'17'-36'0,"-34"72"0,52-72 16,-17 36-1,52 0-15,-34 0 16,87 18-16,-52-18 15,105-18-15,-88 18 16,124-35-16,-106 0 16,105 0-16,-122 17 15,87 0 1,-123 18-16,0 0 0,17 53 16,-34-35-16,-36 52 15,17-52-15,-17 53 16,0-54-1,18 54-15,-18-18 16,18 53-16,-1-36 16,1 1-16,-1 105 15,19-88-15,17 89 16,-18-107-16,18 71 16,-18-70-16,0 35 15,-17-53-15,0 0 16,-18-18-16,0 0 0,-18 0 15,0-17-15,-17 17 0,-35-17 16,17-18-16,-88 18 16,52-18-16,1 0 15,-18 0-15,-17 0 16,-124 0-16,106 17 16,-106-17-16,141 0 15,-35 0-15,88 0 16,18 0-16,17 0 15,0 0-15,18-35 16</inkml:trace>
  <inkml:trace contextRef="#ctx0" brushRef="#br2" timeOffset="120549.9156">21749 8625 0,'0'-17'16,"0"-1"-16,-18 1 16,0-1-1,1 18-15,-1 0 16,-17 0-16,17 18 0,-35 17 15,36-18-15,-19 54 16,36-36-16,0-17 16,0 0-16,0 17 15,53-18-15,-35 1 16,53-18-16,-54 0 16,36-35-16,-35 17 15,-1 1-15,1-36 16,-18 35-16,-18-35 15,18 35-15,0 1 16,18 34 15,35 36-15,-35-35-16,35 35 16,-18-35-16,-18-18 0,19 17 15,-19-17-15</inkml:trace>
  <inkml:trace contextRef="#ctx0" brushRef="#br2" timeOffset="120911.6233">21378 8237 0,'18'0'32,"0"0"-32,-1 0 0,1 0 15,17 0-15,-17-17 16,17 17-16,-17 0 16,-18-18-16,-18 18 15</inkml:trace>
  <inkml:trace contextRef="#ctx0" brushRef="#br2" timeOffset="121144.6365">21467 8114 0,'-18'0'16,"-17"0"-1,-1 18 1,19-1-16,-19 18 0,19-35 15,-1 36-15,18-1 16,0 0 0,35-17-16,-17 0 0,35-1 15,-18 1-15,1-18 16,-1 17-16,-18-17 0,36 0 16,-35 0-16</inkml:trace>
  <inkml:trace contextRef="#ctx0" brushRef="#br2" timeOffset="121528.6576">21996 8132 0,'-18'0'15,"36"0"-15,-54 0 16,36 17-1,-17 1-15,17 35 16,0-36-16,17 19 16,-17-19-16,18 19 15,0-19 1,-1 1-16,1-18 16,0 0-1,-18-18-15</inkml:trace>
  <inkml:trace contextRef="#ctx0" brushRef="#br2" timeOffset="122089.8725">22066 8026 0,'18'-18'0,"-36"36"0,18-36 47,-17 36-32,-1-1-15,-17 1 16,-1 17-1,19-35-15,-18 18 16,17 0-16,0-1 16,18 1-16,0-1 15,0 1-15,18 17 16,0-17-16,17 17 16,-18-17-16,36 0 15,-35-1-15,0 1 16,-1-18-16,-17 17 0,18-17 15,0 18 1</inkml:trace>
  <inkml:trace contextRef="#ctx0" brushRef="#br2" timeOffset="122435.5337">22137 8096 0,'0'0'16,"17"-17"-1,19 17 1,-19 17-16,19 1 16,-36 0-16,0-1 15,0 1 1,-18-1-1,0 1-15,18 0 16,0-1 0,0 1-16,0 0 15,0-1-15,18 1 16,-18 0 0,-18-18-1,1 17-15,-1-17 16,0 0-1</inkml:trace>
  <inkml:trace contextRef="#ctx0" brushRef="#br2" timeOffset="122725.4267">22225 8043 0,'18'18'16,"-1"-18"-16,1 0 16,35 18-16,-18-1 15,18 19-15,-35-19 16,-1 1-16,1-1 16,-18 19-1,0-19-15,-18 1 16,1-18-16,-1 18 0,-17-1 15,17 1-15,-35 0 16,36-1-16,-1 1 16,0 17-16,18-17 0,-17-1 15</inkml:trace>
  <inkml:trace contextRef="#ctx0" brushRef="#br2" timeOffset="123480.9522">27340 8008 0,'-17'18'15,"17"-1"1,17 89-16,1-53 16,-18 35-16,53 71 15,-36-53-15,19 70 16,-19-88-16,19 54 15,-19-90-15,19 37 16,-19-54-16,-17-17 16,0-1-1,0 1-15,-17-36 0</inkml:trace>
  <inkml:trace contextRef="#ctx0" brushRef="#br2" timeOffset="124081.2089">27270 7849 0,'-18'-35'15,"36"70"-15,-36-88 0,36 18 16,-1 17-16,1 18 15,17-17-15,1 17 0,52 0 16,-18 0-16,71-18 16,-52 18-16,-1 0 15,0-17-15,0-1 0,106 0 16,-106 1-16,71 17 16,-106 0-16,-18 0 15,-17 17-15,0-17 0,-18 18 16,0 0-16,0-1 15,17 54-15,1-36 16,0 0-16,-1 18 0,-17-17 16,35 69-16,-17-34 15,0 70-15,-1-70 16,19 17 0,-19 0-16,19 18 0,17-18 15,-18 18-15,0-18 0,71 71 16,-71-89-16,36 54 15,-54-89-15,19 53 16,-19-70-16,-17 17 16,-35-17-16,-36-18 15,19 0-15,-1 0 16,-36 0-16,1-18 0,0 18 16,-18 0-16,-17-17 0,-107-1 15,125 18-15,-89-18 16,123 18-1,-35 0-15,89 0 16,-19 0-16</inkml:trace>
  <inkml:trace contextRef="#ctx0" brushRef="#br2" timeOffset="124605.9008">27922 8643 0,'-17'-18'16,"34"36"-16,-52-53 0,17 35 15,1 0 1,-1 17-16,1 19 0,-1 34 16,18-34-16,0 34 15,0-35-15,18-17 16,34 17-16,-34-17 15,17-18-15,1-18 16,-19-17-16,1 17 16,0-17-16,-18 17 0,17-52 15,-17 35-15,-17-18 16,17 35 0,0 36-1,17 17-15,-17-17 16,18 17-16,-1 0 0,19 18 15,-19-35-15,19 17 16,-54-53 15</inkml:trace>
  <inkml:trace contextRef="#ctx0" brushRef="#br2" timeOffset="124865.2266">27552 8273 0,'18'0'16,"-1"0"-16,36-18 15,-18 18-15,18-18 16,-35 1-16,17 17 16,-17 0-16,-18-18 15,-18 18-15,1 0 16</inkml:trace>
  <inkml:trace contextRef="#ctx0" brushRef="#br2" timeOffset="125076.7892">27728 8096 0,'-17'0'15,"-1"18"-15,0 0 0,-17 17 16,18 0-16,-19 18 16,36-35-16,0 35 15,18-36 1,17 18-16,0-17 15,18-18-15,-17 0 16,-19 0-16</inkml:trace>
  <inkml:trace contextRef="#ctx0" brushRef="#br2" timeOffset="125509.9397">28240 8043 0,'-18'0'47,"1"18"-32,-1 0 1,0-1-16,1 1 0,-19 0 16,19-18-1,17 17 1,0 1-16,17-1 16,-17 1-1,18 0 1,-18-1 15,18 1-31,-1-18 16,1 18-16,0-18 15,-18 35-15,0-17 16</inkml:trace>
  <inkml:trace contextRef="#ctx0" brushRef="#br2" timeOffset="125766.6214">28346 8079 0,'0'0'0,"-18"17"15,18 1-15,-18 0 0,18-1 16,0 18-1,0-17-15,18 0 16,0-1-16,17-17 16,-17 18-16,-1-18 15,1 0-15,0 0 16,-18-18 0</inkml:trace>
  <inkml:trace contextRef="#ctx0" brushRef="#br2" timeOffset="125955.6249">28416 8132 0,'0'0'0,"-17"35"16,17-18-16,0 19 15,0-19-15,0 19 16,17-19-16,19 1 15,-19-18-15,1 0 16,-1 0-16</inkml:trace>
  <inkml:trace contextRef="#ctx0" brushRef="#br2" timeOffset="126239.8797">28522 8149 0,'0'0'0,"18"0"47,-1 18-47,1-1 16,0 1-16,17 0 16,-17-18-16,-1 0 15,1 17 1,-18 1-1,-18 17 1,1-17-16,-1-18 0,-17 35 16,17-17-16,-35 17 15,18-17-15</inkml:trace>
  <inkml:trace contextRef="#ctx0" brushRef="#br2" timeOffset="126740.211">27640 8255 0,'18'0'15,"-18"-18"1,17 18-16,1 0 0,35-17 15,-18 17-15,53-18 16,-52 18-16,34-18 16,-52 18-16,17-17 15</inkml:trace>
  <inkml:trace contextRef="#ctx0" brushRef="#br2" timeOffset="129892.6829">25718 10971 0,'17'0'16,"-17"-17"-16,18-1 0,17 18 15,-17-35-15,35 17 0,52-35 16,-34 18 0,105-53-16,-87 35 15,140-35-15,-123 17 16,141-35-16,-124 53 16,124-70-1,-123 70-15,-19 0 16,1 0-16,0 0 0,35-17 15,-88 34-15,0 1 16,-35 18-16,-1-1 16,1 0-16,-18 1 15,18 17 1,-1-18-16,-17 0 16,0-17-16</inkml:trace>
  <inkml:trace contextRef="#ctx0" brushRef="#br2" timeOffset="130138.5234">27852 9596 0,'35'0'16,"-17"0"-16,35-18 16,-18 18-16,0 0 15,36 0-15,-54 18 16,54-1-16,-53 1 15,-1 35-15,1-36 16,-18 19-16,-18 17 16,18-18-16,0 0 15,-17-17-15,17 17 0,35 0 16,0-35 0</inkml:trace>
  <inkml:trace contextRef="#ctx0" brushRef="#br2" timeOffset="130821.6703">27869 7620 0,'0'-18'32,"-17"1"-32,-18-19 15,-1 1-15,-17 0 16,0 0-16,-17-1 0,-1-17 0,-17 1 15,-88-90 1,70 72-16,-106-107 16,89 72-16,-1-1 0,-123-71 15,53 54 1,106 88-16,-18-36 16,71 53-16,17-17 15,18 18-15,36-1 16,-1 18-16,35 0 15,-34 0-15,-19 0 16</inkml:trace>
  <inkml:trace contextRef="#ctx0" brushRef="#br2" timeOffset="131166.0986">26088 6438 0,'0'-17'16,"0"34"-16,0-52 0,0 0 0,18-54 16,-18 54-16,0-53 15,0 53 1,0-1-16,0 1 0,0 18 15,0-1-15,0 0 0,17 18 16,36 0 0,-18 18-16,18 0 15,0-18-15,0 17 16,71-17-16,-71 18 16,52-18-16,-69 0 15,-1 0 1</inkml:trace>
  <inkml:trace contextRef="#ctx0" brushRef="#br2" timeOffset="131766.8293">20003 10795 0,'0'0'0,"70"-71"15,1 36-15,-1-35 16,36-1-16,0 1 0,0-19 15,17 1-15,142-88 16,-142 88-16,124-89 16,-141 107-16,70-54 15,-123 89-15,-17 0 16,-19-1-16,-34 19 16,-1 17-16,-17 0 15</inkml:trace>
  <inkml:trace contextRef="#ctx0" brushRef="#br2" timeOffset="131967.8642">21273 9648 0,'0'0'0,"17"0"16,-17-17-1,71-1-15,-1-17 16,-34 35-16,34 0 16,-52 18-16,17 17 15,-17 0-15,-18 18 16,0-18-1,0 18-15,0-35 16,0 0-16,-18-1 0,0-17 16</inkml:trace>
  <inkml:trace contextRef="#ctx0" brushRef="#br2" timeOffset="132689.5686">21678 7585 0,'18'0'15,"-18"-18"-15,0 0 0,-18 1 16,1-1-16,-1-17 16,0 0-16,-52-54 15,17 37-15,-53-72 16,53 53-16,-106-87 15,89 52-15,-107-88 16,89 88-16,-88-123 16,88 123-16,-71-53 15,106 89-15,-35-19 16,70 54-16,18 17 16,-18 1-16,18-1 0,18 1 31,0 17-31,-1 0 15,19 0-15</inkml:trace>
  <inkml:trace contextRef="#ctx0" brushRef="#br2" timeOffset="132995.8832">20214 6033 0,'0'-18'15,"0"0"1,-17-35-16,-1 0 16,18 36-16,0-36 15,0 35-15,0-17 16,0 17-16,35 1 16,-17 17-16,17 0 15,0 0-15,1 17 16,52 19-16,-53-19 15,71 18-15,-71-17 16,36 17-16,-36-35 16,0 0-1,-17 0-15,0 18 16,-36-18-16</inkml:trace>
  <inkml:trace contextRef="#ctx0" brushRef="#br2" timeOffset="133753.1643">14534 10989 0,'53'0'0,"0"-18"15,18-17-15,17 0 16,0-18-16,18-18 0,123-70 16,-105 53-16,-1 18 15,142-107-15,-142 89 16,89-53-16,-141 88 15,-1 18-15,-35-1 0,1 19 16,-54 17 0,-52 35-1,34-17-15,-17-1 16,18-17-16</inkml:trace>
  <inkml:trace contextRef="#ctx0" brushRef="#br2" timeOffset="133903.0634">15981 9984 0,'0'-18'16,"0"0"-16,0 54 0,17-89 15,1 53-15,17-18 16,1 18-16,-1 0 16,36 0-16,-54 0 0,36 0 15,-35 18-15,17-1 16,-35 1-16,0 0 16,-18-18-1</inkml:trace>
  <inkml:trace contextRef="#ctx0" brushRef="#br2" timeOffset="134552.8789">16051 7479 0,'0'0'16,"18"0"-16,-18-18 16,0 1-1,-18-19-15,-52-17 16,35 18-16,-18 0 16,-71-71-16,54 53 15,-89-88-15,71 53 16,-18-18-16,18 18 0,-36-18 15,-105-88-15,123 88 16,-106-53 0,124 106-16,35 1 0,0 34 15,36-17-15,-1 17 16,0 18-16,18-18 0,0 1 16,18 17-1,0 0-15,-1-18 16,1 18-1</inkml:trace>
  <inkml:trace contextRef="#ctx0" brushRef="#br2" timeOffset="134843.1975">14270 6227 0,'-18'-18'16,"36"36"-16,-36-54 0,18 19 15,18-54-15,-18 18 16,0-53-16,18 53 16,-18-17-16,0 35 15,0-18-15,17 35 16,18 18 0,1 18-16,34 35 15,-17-36-15,53 18 16,-35-17-16,34 0 15,-52-18-15,36 0 16,-54 17-16,-53 1 16</inkml:trace>
  <inkml:trace contextRef="#ctx0" brushRef="#br2" timeOffset="135442.7043">6914 10883 0,'18'0'0,"17"-17"16,18-19-16,88-70 16,-52 54-16,16-19 0,142-88 15,-123 71-15,17 17 16,0-17-16,-17 0 16,122-71-16,-140 89 15,53-36-15,-124 71 16,1-1-16,-54 36 15,0 18 1</inkml:trace>
  <inkml:trace contextRef="#ctx0" brushRef="#br2" timeOffset="136116.9561">8255 7585 0,'0'17'16,"0"-34"-16,-18 17 0,-17-53 15,0 35 1,0-17-16,-1-18 16,-17 0-16,-52-70 0,52 52 15,-18 0-15,0-17 0,-17-18 16,-88-105-16,70 87 16,0 18-16,0-17 15,-88-71 1,106 123-16,-71-52 0,107 70 15,16 35-15,1-17 16,35 17-16,18 18 16,17 0-1,-17 0-15,-1 18 16</inkml:trace>
  <inkml:trace contextRef="#ctx0" brushRef="#br2" timeOffset="136449.5979">6597 6368 0,'0'0'15,"-18"0"-15,18-18 0,-17-53 16,17 36 0,-18-71-16,18-17 15,0 52-15,-18-52 16,1 70-16,-1-18 15,18 54-15,-35-1 16,17 18-16,18 18 31,53-1-15,-18 1-16,18 0 0,88-18 16,53-18-1,-105 0-15,-1 1 16,53 17-16,-88 0 15,0 0-15,-36 35 16,-17-17-16</inkml:trace>
  <inkml:trace contextRef="#ctx0" brushRef="#br2" timeOffset="139787.106">27605 9208 0,'0'-18'0,"-18"18"16,18-18-1,0 36 48,18 0-63,-18-1 15,18 1-15,-18-1 16,0 1 0,0 0-16,17-1 0,1-17 15,35 0 1,-36 0-16,72 0 0,-72 0 16,18 0-16,1 0 0,-1 0 15,-17 18-15</inkml:trace>
  <inkml:trace contextRef="#ctx0" brushRef="#br2" timeOffset="140998.1699">27711 9437 0,'17'0'16,"-17"-18"0,18 18 62,-36 18-78,18-1 15,0 1 1,0 0 0,-17-1-16,-1 1 15,0 0-15,-17-1 16,18 19-16,-1-36 0,-17 17 15,17 1-15,0-1 0,-35 1 16,36 0 0,-19-1-16,1 1 15,-18 17-15,18-17 16,0 0-16,-1-1 0,-34 19 16,17-19-16,-18 18 15,19-17-15,-19 0 16,18-1-1,-53 1-15,53 0 16,-88 17-16,53-17 16,17-1-16,-17 1 15,18-18-15,-107 35 16,89-17-16,-88-1 16,88 1-16,-1-18 15,-17 18-15,18-1 0,-18-17 16,-88 18-16,89-18 0,-72 0 15,71 0 1,-88 0-16,106-18 16,-18 18-16,18-17 15,0 17-15,0 0 0,-71-18 16,71 0-16,-89-17 16,89 17-16,18 1 15,-19-1-15,-69-35 16,70 36-16,17-1 0,-17 0 15,-53-35-15,70 18 16,-52-18-16,70 36 16,-35-36-1,52 17-15,1 19 0,0-19 16,17 19-16,0-18 16,1 17-16,-1 0 15,18 36 48,0 0-48,0-1 1,0 1-16</inkml:trace>
  <inkml:trace contextRef="#ctx0" brushRef="#br2" timeOffset="141371.112">22172 9772 0,'0'0'16,"0"18"-16,18-18 15,-1 0-15,19-36 16,-19 19-16,1-19 15,17-17 1,-17 36-16,-1-36 16,-17 35-16,0-35 15,-17 36-15,17-1 0,0 0 16,17 18 0,54 36-1,-36-19 1,71 19-16,-53-19 15,71 1-15,-54-18 16,1 0-16,-36 0 16,-17 0-16,-36 0 15,-35 18 1,0-18-16</inkml:trace>
  <inkml:trace contextRef="#ctx0" brushRef="#br2" timeOffset="142549.5477">21167 9384 0,'35'-35'15,"-70"70"-15,88-88 0,-36 35 16,-34 36 15,-1 0-31,0 17 16,-17 0-16,-18 18 15,18-18-15,-36 54 16,-35-19 0,36-35-16,-71 36 15,53-36-15,-106 36 16,105-36-16,-34 18 16,17-18-16,0 1 0,-88 52 15,88-53-15,-70 18 16,88-18-16,-18 0 15,0-17-15,18 0 0,-106-1 16,88-17 0,0 0-16,18 0 0,-18 0 15,0-17-15,1 17 0,16-18 16,-16 0-16,16 1 0,-69-54 16,87 36-1,0-18-15,1 0 0,-54-70 16,72 87-16,-37-34 15,36 35-15,36 35 16,-19-18-16,19 0 0,-1 18 16,1 0-16,17-17 15,-18 17-15,36 0 47,-18 17-31</inkml:trace>
  <inkml:trace contextRef="#ctx0" brushRef="#br2" timeOffset="142873.4086">17268 10054 0,'18'-17'31,"-18"-1"-15,0-17-16,18 17 0,-18-53 16,0 36-16,0-35 15,0 52-15,-18-53 16,18 54 0,-18-1-16,36 18 15,0 18 1,17-1-16,0 1 0,54 17 15,-37-17 1,54 0-16,-53-1 16,-18-17-16,1 0 15,-19 18-15,-34-18 16,-1 0-16,-17-18 0</inkml:trace>
  <inkml:trace contextRef="#ctx0" brushRef="#br2" timeOffset="143851.1489">15452 9560 0,'0'18'16,"0"0"-1,17-18 1,-17 17 0,0 1-1,-17-18-15,-1 35 16,0-17-16,1-1 16,-19 1-16,1 0 0,-35 35 15,34-36-15,-52 19 16,35-19-16,-53 36 15,36-35-15,-36 35 16,35-36-16,-52 36 16,70-35-16,-88 17 15,70-17-15,1-1 16,-1 1-16,1-18 16,-89 35-16,88-17 15,-87 0-15,70-18 16,-89 17-16,89-17 15,-124 0 1,106 0-16,-105 0 16,87 0-16,1-17 15,-1 17-15,1 0 0,-142-18 16,142 0-16,-124 18 16,141-17-16,-141-19 15,141 1-15,-123-18 16,123 18-16,-88-36 15,106 36-15,0 0 16,17-18-16,-17 18 0,17-18 16,1 17-16,-1 1 0,-52-18 15,52 18 1,-52 0-16,70 17 16,-18-17-16,36 35 15,0-18-15,17 18 16,18-18-16,18 18 31,-1 0-31,1 0 16,0 0-16,-1 18 0,1-18 15</inkml:trace>
  <inkml:trace contextRef="#ctx0" brushRef="#br2" timeOffset="144247.6332">9860 10160 0,'-17'35'0,"34"-70"0,-34 35 31,34-88-16,-17 35-15,18-71 16,-18 72-16,0-54 16,0 53-16,0-35 15,0 52-15,-18-34 16,18 52-16,0-17 16,0 0-1,0 17-15,18 18 16,-1 0-16,54 0 15,35 35 1,-53-17-16,70-18 0,-52 0 16,-18-18-16,53 1 15,-36-1 1,-52 18-16</inkml:trace>
  <inkml:trace contextRef="#ctx0" brushRef="#br0" timeOffset="169243.1982">3528 14164 0,'0'35'31,"0"36"-31,17-1 16,-17 1-16,0 17 0,18 124 16,-18-89-16,-18 71 15,36-70 1,-18-89-16,0 0 16,0-52-1,0-89 1,0 53-16,0-18 0,0-70 15,0 53-15,0-106 16,0 106-16,0-88 16,18 123-16,35-36 15,-36 72 1,36-1-16,-35 36 16,52 52-16,-34 1 15,17 88-15,-36-71 16,18 106-1,-17-124-15,-18 19 16,18-36-16,-1 17 0,19 18 16,-19-52-16,1 16 15,-18-34-15</inkml:trace>
  <inkml:trace contextRef="#ctx0" brushRef="#br0" timeOffset="169395.1026">3634 14870 0,'53'17'15,"-18"-17"-15,18 18 0,35 0 16,-53-18-16,0 17 16,1-17-16,-1 18 15</inkml:trace>
  <inkml:trace contextRef="#ctx0" brushRef="#br0" timeOffset="169660.3069">4339 14799 0,'-35'-18'0,"70"36"0,-105-18 15,52 18-15,-17 35 16,17-36-16,0 19 0,18 34 16,0-52-16,18 17 15,17-17-15,-17-1 16,53-17-16,-36 0 16,18 0-1,-36 0-15,19-17 0</inkml:trace>
  <inkml:trace contextRef="#ctx0" brushRef="#br0" timeOffset="170329.8674">4604 14870 0,'-18'17'16,"18"19"-16,-18-19 0,18 54 15,0-54-15,18 19 16,0-1-16,-1-17 16,19-1-16,-1-17 15,-17-17-15,17-19 16,-35 19-16,18-36 16,-18 17-16,0 19 15,0-36 1,0 35-16,0 36 15,17 35-15,1 0 16,17 35-16,-17-35 16,17 53-1,-35-53-15,18-18 0,-18 18 16,0-36-16,0 19 0,-18-19 16,0 19-16,1-36 0,-36 17 15,35-17-15,-35-17 16,36-1-16,-36-17 15,35-1-15,18-17 16</inkml:trace>
  <inkml:trace contextRef="#ctx0" brushRef="#br0" timeOffset="170578.4917">4992 14958 0,'0'0'16,"-35"53"-16,17-36 0,0 36 15,18-35-15,18 35 16,17-36-16,18-17 16,-18 0-16,36 0 15,-36 0-15,18-35 16,-35 18-16,-1-1 15,1 0-15,-18 1 0,0-1 16,0-17-16</inkml:trace>
  <inkml:trace contextRef="#ctx0" brushRef="#br0" timeOffset="170773.714">5203 14411 0,'18'141'0,"-36"-282"0,54 353 16,-19-142-16,-17 1 0,18-1 16,0 71-16,-18-88 15,17 53 1,1-88-16,-18 17 0,35-17 16,-17-18-1</inkml:trace>
  <inkml:trace contextRef="#ctx0" brushRef="#br0" timeOffset="170911.5817">5486 15046 0,'17'35'16,"-34"-70"-16,34 106 0,-17-54 16,18 1-1,-18-36 1</inkml:trace>
  <inkml:trace contextRef="#ctx0" brushRef="#br0" timeOffset="171018.3647">5503 14799 0,'18'0'16,"-18"18"-1</inkml:trace>
  <inkml:trace contextRef="#ctx0" brushRef="#br0" timeOffset="171206.2251">5680 14993 0,'0'53'0,"0"-106"16,0 124-16,0-36 15,17-17-15,36-1 16,-35-17-16,52 0 15,-34 0-15,-1-17 16,-17 17-16,-1-18 0</inkml:trace>
  <inkml:trace contextRef="#ctx0" brushRef="#br0" timeOffset="171929.4876">7126 14887 0,'0'0'16,"-35"-35"-16,0 17 0,17 18 16,-17 0-16,17 0 15,-17 0-15,17 18 16,-17 17-16,17 1 0,1 52 15,17-53-15,17 36 16,1-54-16,17 1 16,-17-18-16,17 17 0,18-34 15,-35-1-15,17-52 16,-18 52-16,-17-53 16,0 54-16,0-18 15,0 70 1,0 53-1,18-17-15,-18-1 16,18 54-16,-1-72 16,-17 54-16,0-70 15,0 17-15,-17-36 16,-19 1 0,19-18-16,-36-35 15,35 17-15,-35-53 16,36 36-16,17-18 15,-18 0-15</inkml:trace>
  <inkml:trace contextRef="#ctx0" brushRef="#br0" timeOffset="172169.6736">7355 15205 0,'0'0'15,"0"17"-15,18 1 0,-36-36 31,1-17-15,17 17-16,-18-17 0,1-18 16,17-17-1,0 52-15,17-17 16,1 17-16,-1 1 0,19 17 16,-19 0-1,36 17 1,-35 1-16,0-18 0</inkml:trace>
  <inkml:trace contextRef="#ctx0" brushRef="#br0" timeOffset="172497.044">7602 14940 0,'0'0'0,"-17"35"15,-1 1-15,18-19 0,0 19 16,0-1-1,18-17-15,35-1 16,-36-17-16,36-17 16,-35-1-16,17-17 15,-35 17-15,0-17 0,-18-1 16,1 19 0,-36-1-16,35 18 15,1 18 1,17-1-16,0 1 0,17 17 15,1 1-15,35-1 16,-36-35-16,19 18 16,-1-18-16,-17 0 0,35 0 15,-36 0-15,-17-18 16</inkml:trace>
  <inkml:trace contextRef="#ctx0" brushRef="#br0" timeOffset="172909.0158">7938 15134 0,'0'0'15,"17"124"-15,-17-54 0,35 54 16,-35-89-16,36 36 15,-36-54-15,0-34 32,-36-36-32,1-36 15,18 54-15,-1-71 16,0 36-16,36-36 16,0 35-16,52 1 15,-17 52-15,18 1 16,-36 17-1,0 52-15,-35-16 16,-18 34-16,-17-34 16,-35 16-16,34-34 15,1-18-15,-18 0 16,36 0-16,-1-35 16,18 0-16,18-36 15</inkml:trace>
  <inkml:trace contextRef="#ctx0" brushRef="#br0" timeOffset="173208.3084">8220 14464 0,'0'0'16,"35"159"-16,-17-71 0,-18 0 15,17 0-15,-17 0 16,18 36-16,0-71 15,-18-18-15,17 0 16,1-35-16,-1-35 16,-17 0-16,36-53 15,-19 52 1,1-17-16,0 36 16,17 34-16,-17 1 15,-18 17-15,17 1 16,1-1-16,0 18 15,-1-18-15,1 0 0,-1-17 16,-17 0-16</inkml:trace>
  <inkml:trace contextRef="#ctx0" brushRef="#br3" timeOffset="183638.0543">5468 9155 0,'-18'0'16,"1"0"-16,-1 0 15,36 0 32,35 0-31,0 17-16,35 1 15,-35-18-15,0 0 16,0 18-16,-1-18 0,1 0 16,18 17-16,-18-17 0,35 0 15,-53 0-15,-17 0 16,0 0-16,-1 0 0,-17 18 16</inkml:trace>
  <inkml:trace contextRef="#ctx0" brushRef="#br3" timeOffset="185383.1585">13335 9278 0,'0'0'0,"0"-18"47,18 36-16,17-18-31,0 18 16,71-18-16,-53 0 16,70 0-1,-52 0-15,52 0 16,-87 0-16,-1 17 0,0-17 16</inkml:trace>
  <inkml:trace contextRef="#ctx0" brushRef="#br3" timeOffset="186461.0739">19332 9190 0,'-17'-18'0,"17"1"31,0-1 0,-18 18-15,0 0-16,1 18 15,-1-18-15,0 17 16,1-17 0,34 0 15,19 18-15,-1-18-16,53 0 15,-35 0-15,0 0 16,18 0-16,-1 0 0,54 0 15,-72 0-15,1 0 16,-35 18-16</inkml:trace>
  <inkml:trace contextRef="#ctx0" brushRef="#br3" timeOffset="187361.8423">24818 9208 0,'-18'0'16,"36"17"15,35 1-31,-18-18 15,71 17 1,-53-17-16,88 0 16,-70 0-16,70 0 15,-106 0-15,0-17 16</inkml:trace>
  <inkml:trace contextRef="#ctx0" brushRef="#br3" timeOffset="191889.7742">27993 9084 0,'-18'0'16,"18"-18"-1,18 18 1,-36 0 47,1 0-32,-1 0-16,0 0-15,1 0 16,-1 0 0,36 0 31,-1 0-32,1 0-15,17 0 0,18 0 16,-18 18-16,1-18 15,-1 0-15,18 18 0,53-18 16,-53 0-16,35 0 16,-70 0-1,34-18-15,-34 18 16,0 0-16,-36 0 16,-17 0-1,17 0-15,-52 0 16,34 0-1,-52 0-15,53 0 16,-53 0-16,52 0 16,1 0-16,-35 0 15,17 0 1,35 0-16,0-18 16,1 18-16,17-17 15,17 17 16,19 17-31,-1-17 16,53 18 0,-35-18-16,71 0 15,-72 0-15,54-18 16,-53 18-16,-18 0 16,-17 0-16</inkml:trace>
  <inkml:trace contextRef="#ctx0" brushRef="#br3" timeOffset="194047.0201">21713 8996 0</inkml:trace>
  <inkml:trace contextRef="#ctx0" brushRef="#br3" timeOffset="194558.8812">21713 8996 0,'-17'0'0,"34"0"0,-87 0 0,52 0 15,1 0 1,-1 0 0,0 0-1,1 0 1,17-18-16,-18 18 0,36 0 31,17 0-15,0 0-16,53 0 15,-35 0-15,53 0 16,-35 0-16,-18 0 16,0 0-16,17 0 0,18 0 15,-52 0-15,17 0 16,-36 0-1,-34 0 1,-1-17-16,0 17 16,1 0-16,-19 0 0,-34 17 15,17-17-15,-35 0 16,35 0-16,0 0 16,0 18-16,0-18 0,-35 0 15,53 0-15,-18-18 16,35 18-16,0 0 15,36 0 1,17 18 0,1-18-1,34 0-15,-17 0 16,35 0-16,-35-18 16,18 18-16,-36-17 15,0 17 1,-17 0-16,-18 17 15,-18-17-15</inkml:trace>
  <inkml:trace contextRef="#ctx0" brushRef="#br3" timeOffset="212643.4416">16210 9137 0,'-17'0'16,"34"0"78,18 0-94,-17 0 15,17 0-15,18 0 0,0-18 16,18 18-16,-1 0 0,71 0 16,-70 0-1,0 18-15,34-18 16,-34 0 0,-53 0-16,-54 18 0</inkml:trace>
  <inkml:trace contextRef="#ctx0" brushRef="#br3" timeOffset="214874.2198">8290 9208 0,'0'0'15,"18"17"1,17-17-1,0 18-15,18-18 0,106 0 16,-71 0-16,1 0 16,16-18-16,1 1 0,71 17 15,-107 0-15,18 0 16</inkml:trace>
  <inkml:trace contextRef="#ctx0" brushRef="#br3" timeOffset="219605.2997">5627 5433 0,'17'0'32,"1"17"-17,17-17-15,18 0 0,71 0 16,-54-17-16,1 17 0,88-18 15,-89 18-15,36-17 16,-53 17 0,0 17-16,-53 1 15</inkml:trace>
  <inkml:trace contextRef="#ctx0" brushRef="#br3" timeOffset="220274.0132">13476 5292 0,'0'0'0,"0"17"15,18 1 1,-1-18-16,72 18 16,-19-18-16,18 0 15,1 0-15,16 0 0,107-36 16,-106 36-16,88-17 16,-124 17-16,-17 0 15</inkml:trace>
  <inkml:trace contextRef="#ctx0" brushRef="#br3" timeOffset="220879.8852">19667 5345 0,'0'0'15,"-17"0"-15,34 0 16,54 17-1,-18-17 1,123 0-16,-88 0 16,142-17-16,-142 17 15,88 0-15,-105 17 16,-18-17-16,-18 0 16</inkml:trace>
  <inkml:trace contextRef="#ctx0" brushRef="#br3" timeOffset="221474.9674">25277 5362 0,'0'0'0,"0"18"15,17-18-15,1 18 16,70-1-16,-17-17 15,34 0-15,142 0 16,-106 0-16,124-17 16,-141 17-16,-36-18 15</inkml:trace>
  <inkml:trace contextRef="#ctx0" brushRef="#br0" timeOffset="231057.091">6932 3634 0,'0'-18'31,"18"-17"-15,-1-1-16,36-16 15,0 16-15,35-34 16,-17 34-16,-18 1 0,17 0 16,89-36-1,-88 54-15,87-54 16,-87 53-16,35-17 16,-36 18-1,-52-1-15,-18 36 16,-18-18-1</inkml:trace>
  <inkml:trace contextRef="#ctx0" brushRef="#br0" timeOffset="231335.6547">7814 2822 0,'18'18'16,"-1"-18"-16,1 18 15,53-1-15,17 1 16,-53-1-16,36 1 16,-54 0-16,1-18 15,-1 17-15,-34 36 16,-1-17-16,1-1 0,-36 18 15,35-36 1,-17 19-16,17-19 16</inkml:trace>
  <inkml:trace contextRef="#ctx0" brushRef="#br0" timeOffset="232081.016">8961 2999 0,'0'0'16,"0"-36"-16,0 19 0,0 34 31,0 54-16,17-18-15,1 35 16,-18-53-16,53 36 16,-36-54-16,36 1 15,-35-18-15,35-35 16,-18 17-16,-17-17 16,17-53-1,-35 17-15,0 36 16,0 17-16,0 1 0,0 34 15,0 54 1,18-1-16,-1 54 16,-17-54-1,18-17-15,-18 0 0,18 0 16,-18 0-16,-18 35 16,18-70-16,-35 35 15,17-53-15,-17 17 16,17-34-16,1-1 15,-19 1-15,1-54 16,17 18-16,1 0 0</inkml:trace>
  <inkml:trace contextRef="#ctx0" brushRef="#br0" timeOffset="232453.7312">8961 2681 0,'0'-18'16,"0"1"-16,52-54 15,1 18 1,0 0 0,-35 36-16,17-1 15,-17 1-15,-18 34 16,0 18 0,0-17-1,18 35-15,-18-35 16,17 17-16,1-17 0,-1-1 15,36 18-15,-35-35 16,17 18-16</inkml:trace>
  <inkml:trace contextRef="#ctx0" brushRef="#br0" timeOffset="232824.2157">9790 2452 0,'0'0'0,"-18"0"15,0 0 1,1 17-16,-1-17 15,0 18-15,1 0 0,-19-1 16,19 1-16,-1 0 16,18-1-16,-17 1 15,17 17-15,17-17 16,-17-1-16,18 1 16,17 0-16,-17-1 0,17 1 15,-17 0-15,17-1 16,-17-17-16,-18 18 0,35-18 15</inkml:trace>
  <inkml:trace contextRef="#ctx0" brushRef="#br0" timeOffset="233032.7705">9895 2611 0,'18'0'16,"0"0"-16,17 17 15,36-17 1,-19-17 0,-34 17-16,0 0 15</inkml:trace>
  <inkml:trace contextRef="#ctx0" brushRef="#br0" timeOffset="233315.0212">10019 2452 0,'0'17'16,"0"-34"-16,-18 70 0,18-36 16,0 36-16,0-35 15,0 35-15,18-36 16,0 1-16,-1 0 16,1-1-16,35-17 15,-36 0-15,19 0 16,-19 0-16,1 0 15,-18-17-15</inkml:trace>
  <inkml:trace contextRef="#ctx0" brushRef="#br0" timeOffset="233743.71">10231 2381 0,'0'0'15,"17"18"16,18 0-15,-17-1-16,0 1 0,35-1 16,-18 1-16,0 0 15,1-1 1,-19-17-16,1 18 0,-1 0 16,-17-1-16,0 1 15,0 0 1,-52 17-1,34-18-15,0 1 16,-17 17-16,17-17 16,1-18-16,-1 18 15,18-1-15,0 1 16</inkml:trace>
  <inkml:trace contextRef="#ctx0" brushRef="#br0" timeOffset="234049.5231">10883 2928 0,'0'0'0,"18"18"15,-1-1-15,1 1 16,53 0 0,-36-1-16,36-17 15,-54 0-15,18 0 16</inkml:trace>
  <inkml:trace contextRef="#ctx0" brushRef="#br0" timeOffset="234166.8354">10989 3246 0,'71'35'16,"-142"-70"-16,177 70 0,-71-35 15,0 17-15,-17-17 0,17 0 16</inkml:trace>
  <inkml:trace contextRef="#ctx0" brushRef="#br0" timeOffset="234976.8736">11924 3104 0,'18'-17'16,"-36"34"-16,36-52 0,-18 18 0,-18-1 15,0 18-15,1-18 16,-19 18-16,19 0 0,-54 53 16,54-35-16,-19 35 15,1 35-15,17-35 16,18 17-1,18-34-15,35 17 16,-18-53-16,36 0 16,-18 0-16,-18-18 0,18-53 15,-36 36-15,1-35 16,-18 34-16,0 1 16,0 17-16,-18 1 15,18-1-15,-17 18 16,17 18-16,0 52 15,17-17-15,1 0 0,0 18 16,35 70 0,-18-53-16,0 0 0,-17-17 15,-1 35-15,-17-54 16,-17 19-16,-18-36 16,-71 1-16,53-19 15,-88 1-15,53-18 16,-71-35-1,71 17-15,-54-35 16,90 35-16,-1-17 16,35 35-16,0-18 15</inkml:trace>
  <inkml:trace contextRef="#ctx0" brushRef="#br0" timeOffset="236190.1153">12577 2487 0,'-53'-35'15,"17"35"-15,19 17 0,-36 36 16,18 0-16,17 18 16,18-1-16,-18 1 0,18 105 15,18-105-15,-18-1 16,53 54-16,-18-71 16,53 17-1,-52-34-15,34 17 16,-35-36-16,54 1 15,-72-18-15,18-18 16</inkml:trace>
  <inkml:trace contextRef="#ctx0" brushRef="#br0" timeOffset="237086.2775">13018 2628 0,'0'-17'15,"0"52"1,0 35 0,17-17-16,1 53 15,-18-35-15,17 52 16,1-70-16,17 18 15,-17-36 1,17 18-16,-17-53 16,0 17-16,-1-34 15,1 17-15,-18-35 0,17 17 16,-17-53 0,0 54-16,0-1 0,18 18 31,17 18-31,-17-1 15,0 1-15,52 0 16,-52-1-16,17-17 16,-17 0-16,17 0 0,0 0 15,1-35-15,-19 0 16,1-1-16,-36-69 16,1 69-16,-36-69 15,35 52-15,-17 0 0,-36-36 16,54 54-16,-1 18 15,0-1-15,18 36 32</inkml:trace>
  <inkml:trace contextRef="#ctx0" brushRef="#br0" timeOffset="237897.0651">13882 3034 0,'0'0'0,"0"18"31,0 34-15,0-34-16,0 0 0,17 17 16,-17-17-16,36-1 15,-19-17-15,1 0 16,0-17-16,-1-19 15,1 1-15,-18 17 16,0-17-16,0 18 16,0 34-1,35 54 1,-17-36-16,17 53 16,-17-35-16,17 35 15,-35-52-15,18 17 16,-36-1-1,18-16-15,-35-19 16,-1 1-16,-52-18 16,53-18-16,0 18 0,-36-35 15,36 35-15,0-35 16,35 17-16,0 1 16,0-1-16,35 0 15</inkml:trace>
  <inkml:trace contextRef="#ctx0" brushRef="#br0" timeOffset="238313.7269">14252 2593 0,'0'0'0,"18"0"15,0 0 1,17 0-16,18 0 16,-18 0-16,36-18 15,-36 18-15,-18-17 16</inkml:trace>
  <inkml:trace contextRef="#ctx0" brushRef="#br0" timeOffset="238609.5071">14288 2575 0,'0'0'16,"0"18"-16,0 17 16,0 0-16,0 54 15,17-19-15,-17-17 0,0 18 16,18-18-16,-18 0 0,35 17 16,-35-35-16,18-17 15,-1 0-15,1-1 0,17-17 16,1 0-1,-1 0-15,-18 0 0,36 0 16,-35 0-16,-18 18 16,18-18-16,-18 18 0,17 17 15,-17-18-15</inkml:trace>
  <inkml:trace contextRef="#ctx0" brushRef="#br1" timeOffset="255293.0591">15258 2928 0,'0'-18'0,"0"1"16,0-1 0,-18 1-1,0 17 1,1 0-16,-19-18 16,1 18-16,-18 35 15,18-17-15,0-1 16,17 19-16,-17 34 15,17-34-15,36 52 16,17-35-16,0-36 16,1 1-16,-1-18 15,18 0-15,17-35 16,-34 17-16,17-53 16,-36 36-16,-17 0 15,0 0-15,0-1 0,0 19 16,-17-1-16,-1 0 0,0 1 15,1 17-15,17 17 16,35 19 0,-17-19-16,34 19 15,-34-19-15,35 1 16,-18-18-16,-17 18 16,0-18-1,-36 0 1</inkml:trace>
  <inkml:trace contextRef="#ctx0" brushRef="#br1" timeOffset="255759.2966">15028 2540 0,'0'-18'16,"0"36"-16,-17-36 0,-1 18 16,0 0-16,1 0 15,-1 0 1,36 0 15,-1 0-15,36 0-1,0 0 1,-17 0-16,-1 0 0,0 18 16,0-18-16,18 18 15,-17-18-15,16 17 16,-34-17-16,0 0 0,-1 18 15,-17-36 17,0 1-17,-17 17-15,-1-18 16,18 0-16,-18 18 0</inkml:trace>
  <inkml:trace contextRef="#ctx0" brushRef="#br1" timeOffset="256059.9105">15275 2381 0,'0'18'16,"36"-18"-1,-1 18-15,-18-18 16,19 17-16,-1-17 15,-17 18-15,35 17 16,-18-17-16,-17-1 0,-1 1 16,-17 0-16,0-1 15,-17 1 1,-19-18 0,1 18-16,17-18 0,-17 17 15,17 1 1,36-18-1</inkml:trace>
  <inkml:trace contextRef="#ctx0" brushRef="#br1" timeOffset="256628.2086">15875 2258 0,'0'0'16,"18"0"-1,-36 0 16,0 35-15,1-35-16,-19 35 16,19-17-16,-1 0 0,-17-1 15,35 1 1,0 0 0,0-1-16,18 1 15,-18-1 1,35 19-16,-35-19 15,17-17-15,1 18 0,-18 0 16,18-1-16,-1 1 16,1 0-1,0-18 1</inkml:trace>
  <inkml:trace contextRef="#ctx0" brushRef="#br1" timeOffset="256877.8725">15928 2434 0,'18'0'15,"17"0"-15,-18 0 16,36 0 0,-35-17-16,17 17 15,-17 0-15,-36 0 16</inkml:trace>
  <inkml:trace contextRef="#ctx0" brushRef="#br1" timeOffset="257150.0966">15981 2311 0,'0'35'16,"0"-70"-16,0 88 0,0-18 15,0 0-15,0-17 16,0-1-16,0 1 0,35 35 16,-17-53-1,-1 18-15,-17-1 0,18-17 16,0 0-16,-1 0 0,1 0 16,-18-17-16</inkml:trace>
  <inkml:trace contextRef="#ctx0" brushRef="#br1" timeOffset="257561.8712">16140 2223 0,'0'17'31,"17"1"-31,-17-1 16,36 1-1,-19 0-15,18-18 0,18 17 16,-35 1-16,17-18 15,-35 18-15,18-18 16,-18 17 0,0 1-1,-18 0 1,1-1-16,-19 36 16,19-35-1,-1 17-15,18-17 16,0 17-16,0-17 15</inkml:trace>
  <inkml:trace contextRef="#ctx0" brushRef="#br2" timeOffset="263807.2955">17339 2840 0,'-18'-18'16,"1"1"0,-19-1-16,19 18 15,-54 0-15,36 18 16,-36 52-1,36-35-15,-18 36 16,53-18-16,18 17 16,0-34-16,52 17 15,-35-53-15,1 17 0,-1-17 16,35-17 0,-17-19-16,-53 1 15,18 17-15,-18-17 0,0-35 16,-18 52-16,18-17 15,-17 17-15,17 0 0,-18 1 16,18-1-16,18 36 16,-1-1-1,36 36 1,-35-35-16,35 35 16,-35-18-16,52-17 15,-35-1-15,-17-17 16,0 0-16,-1-17 0,-17-1 15</inkml:trace>
  <inkml:trace contextRef="#ctx0" brushRef="#br2" timeOffset="264324.9564">16969 2469 0,'0'0'15,"0"-17"-15,-18 17 0,36 0 32,35 0-17,-18 0-15,0 0 16,0 0-16,1 0 0,-1 0 16,35 0-16,-34 0 15,-19 0-15,1 0 16,-18-18-16,-18 18 15,-17-17 1</inkml:trace>
  <inkml:trace contextRef="#ctx0" brushRef="#br2" timeOffset="264673.8833">17004 2258 0,'0'0'0,"-18"17"0,1-17 15,-1 18 1,0-18-16,1 18 15,-1-18-15,-17 17 0,0 1 16,35 0-16,-18-1 16,18 1-16,18 0 15,-1-1-15,1-17 16,52 35 0,-34-17-16,-1 0 0,-17-1 15,34 19-15,-34-19 16,17 19-16</inkml:trace>
  <inkml:trace contextRef="#ctx0" brushRef="#br2" timeOffset="265280.4965">17727 2240 0,'-18'0'31,"1"0"-15,-1 18-16,1-1 16,-1-17-16,0 18 15,1 0-15,-1-18 0,18 17 16,-18 1-16,18 0 15,0-1-15,0 1 16,18 0 0,0-1-16,-1-17 0,-17 18 15,36-18-15,-36 17 16,17 1-16,1 0 16</inkml:trace>
  <inkml:trace contextRef="#ctx0" brushRef="#br2" timeOffset="265592.2549">17815 2346 0,'18'0'16,"0"0"-1,-1 0 1,1 0-16,-1 0 15,1 0 1,-36 0 0</inkml:trace>
  <inkml:trace contextRef="#ctx0" brushRef="#br2" timeOffset="265936.4732">17815 2346 0,'0'0'0,"53"-88"0,-53 105 31,-17 19-31,17-19 16,0 1-16,-18 17 15,18 1 1,0-19-16,18-17 0,-1 35 16,18-35-1,-17 0 1,-18-17-1</inkml:trace>
  <inkml:trace contextRef="#ctx0" brushRef="#br2" timeOffset="266470.7112">18027 2223 0,'-18'0'15,"36"0"1,0 17-1,-1 1-15,1-1 16,0-17 0,-1 18-16,1 0 0,-1-18 15,1 17-15,0 1 16,-1 0-16,1-18 16,-18 17-1,0 1 95,-35 0-110,35-1 15,-18 18 1,0-35-16,1 36 0,-1-36 15,1 35 1,-1-17-16,0-1 16,18 1-16,-17 0 15</inkml:trace>
  <inkml:trace contextRef="#ctx0" brushRef="#br0" timeOffset="272181.4748">16457 3193 0,'0'17'16,"-18"19"-1,18-19-15,-35 18 16,18 1-16,-1-1 15</inkml:trace>
  <inkml:trace contextRef="#ctx0" brushRef="#br0" timeOffset="273110.3272">18468 2452 0,'-18'0'16,"1"0"-1,34 0 17,19 0-32,-1-18 15,35 18 1,-52 0-16,35 0 15,-35 0-15,-1 18 0,1-18 16,0 53-16,-18-36 16,0 19-16,-18 34 15,18-17-15,0 53 16,0-35-16,0-1 0,0-17 16,18 53-1,-1-71-15,-17-17 0,0 17 16,-17-35-1,-54-18 1,36 1 0,-36 17-16,36 0 15,-53 35-15</inkml:trace>
  <inkml:trace contextRef="#ctx0" brushRef="#br0" timeOffset="273811.5187">19438 2663 0,'18'0'0,"-1"0"15,19 0-15,-1 0 16,0 0-16,0 0 16,1 0-16,-1 0 0,-17-17 15,35 17-15,-36-18 16</inkml:trace>
  <inkml:trace contextRef="#ctx0" brushRef="#br0" timeOffset="274001.0229">19579 2434 0,'0'18'15,"0"-1"-15,0 19 0,0 52 16,0-35-16,18 53 16,-1-71-16,-17 18 15,36 17 1,-36-34-16,17-19 0</inkml:trace>
  <inkml:trace contextRef="#ctx0" brushRef="#br0" timeOffset="275534.9534">20126 2258 0,'0'-18'0,"18"53"31,-1 1-31,19 87 15,-19-52-15,1-1 16,17 54-16,-35-71 16,18-18-16,-18 0 0,17 1 15,-17-54 1,0-53 0,0 36-1,0 0-15,18-1 0,17 19 16,1 17-16,-1 0 15,0 0-15,18 17 0,0 36 16,-18-17-16,-17 17 16,-18-18-16,0-17 0,-18 17 15,1-18 1,-54 1-16,36-18 16,-1 0-16,-16 0 0,34 0 15,-17 0-15</inkml:trace>
  <inkml:trace contextRef="#ctx0" brushRef="#br0" timeOffset="275913.4892">20779 2840 0,'0'0'16,"0"53"-16,0-36 0,35 1 15,-17 0-15,34-36 16,-34 0-16,17 1 16,1-18-1,-36-18-15,0 35 16,0 0-16,0 54 31,17 34-15,1-17-16,17 71 15,-17-72-15,17 54 16,-17-70-16,-18-19 0,0 1 16,0-1-16,-18 1 15,-17-18-15,-36 0 16,18-18-16,0 1 16,1-1-16,-37-35 15,72 18-15,-19 17 0,36 1 16</inkml:trace>
  <inkml:trace contextRef="#ctx0" brushRef="#br0" timeOffset="276253.4834">21255 2046 0,'0'0'0,"18"0"0,52 0 15,-35 35-15,54 54 16,-37-19-16,-16 1 15,17 17-15,0 106 16,-36-106-16,-17 18 16,-17 53-16,-1-89 15,-35 54-15,18-71 16,-53 17-16</inkml:trace>
  <inkml:trace contextRef="#ctx0" brushRef="#br3" timeOffset="286842.6835">21096 3828 0,'0'-18'46,"-18"18"33,-17-18-64,18 18-15,-54-17 16,18 17-16,0 17 15,0-17-15,0 0 0,-17 0 16,-54 18-16,54-18 16,-1 0-16,1 0 0,-19-18 15,19 18-15,-18-17 0,-106 17 16,88 0-16,-71 17 16,107-17-1,-54 18-15,89-18 16,-53 0-1,70 18-15,1-18 0,-1 0 16,18 17 47,-18 1-48,18 0 1,0 34-1,0-16-15,18 52 16,0-35-16,-18 0 0,35 70 16,-17 1-1,-1-54-15,-17 1 16,18 70-16,-18-70 16,18 52-16,-18-70 15,17 53-15,-17-71 16,18 36-16,-18-36 15,0-18-15,0 1 16,0 0-16,0-1 0,0 1 16,0 0-1,0-1 1,0 1-16,17-18 16,-17 18-1,18-18-15,0 17 0,-1-17 16,1 0-16,0 0 15,17 0-15,-17 0 16,34 18-16,-16-18 16,52-18-16,-35 18 15,70 0-15,-70 0 16,88 0 0,-88 0-16,88 0 15,-52 0-15,-1 0 16,0 0-16,0 0 0,89-17 15,-107 17-15,89 0 16,-89-18-16,89 18 16,-88-18-16,-1 18 15,1-17-15,-18 17 0,53-18 16,-71 18-16,18 0 16,-36 0-16,1 0 15,0 0 1,-18-18 31,0 1-32,17-19 1,-17 19-16,0-1 0,0-52 16,-17 34-1,17-17-15,0 1 0,-18-1 16,-17-106-16,35 88 15,-18-17-15,0 0 16,1-36-16,-1 72 16,1-37-16,17 54 0,-18 0 15,18 0-15,-18-18 16,1 17-16,-19-17 16,19 18-16,-19 17 15,19 1-15,-1-18 0,1 17 16,-1 0-16,-35 1 15,35 17-15,1 0 16,-19 0-16,1 17 0,-35 19 16</inkml:trace>
  <inkml:trace contextRef="#ctx0" brushRef="#br3" timeOffset="289255.2624">7990 11165 0,'0'0'0,"18"0"0</inkml:trace>
  <inkml:trace contextRef="#ctx0" brushRef="#br3" timeOffset="290291.1455">7990 11165 0,'36'-35'15,"-72"70"-15,72-87 32,-54 52-17,0-36 1,1 36-16,-36-17 16,18 17-16,-54-18 15,36 18-15,-88 18 16,71-18-16,-1 17 15,-87 1 1,-1 17 0,88-17-16,-17-18 0,-71 35 15,71-35-15,-71 35 16,71-17-16,18 0 0,17-1 16,-53 19-1,71-19-15,-18 36 16,35-35-16,0 17 15,1-17-15,17-1 0,17 1 16,1 0 0,-18-1-16,35 18 15,-35-17-15,18 35 16,-18-35-16,0 17 16,18 18-16,-18-18 15,0 53-15,17-35 16,1 53-1,-18-53-15,17 18 0,-17-1 16,18-17-16,0 18 0,-18 52 16,0-70-16,0 0 15,-18 0-15,18-18 0,0 36 16,0-54-16,0 1 31,18-18-31,-1 0 0,1-18 16,0 18-16,35-17 0,52-19 15,-34 19-15,105-1 16,-87 18-16,87 0 16,-70 18-1,-18-1-15,18-17 0,123 36 16,-123-19-16,123 1 16,-123-18-16,88 18 15,-106-18-15,53 0 16,-70 0-1,52-18-15,-52 0 16,17-17-16,-53 0 16,1 17-16,-19-35 15,-17 36-15,0-1 16,-17 0-16,-1 1 16,0 17-16,18-18 0,-17 0 15,-1-17-15,1 17 16,17-17-16,0 18 0,0-19 15,-18-17-15,18 18 0,0-88 16,0 52-16,0-70 16,0 70-1,-18-87-15,18 87 16,0-70-16,0 88 16,0 18-16,18-1 15,-18 1-15,0 18 0,18-19 16,-18 19-16,0-1 15,0 0 1,0 1-16,-18 17 16,-35-36-16,18 19 15,-89-36 1,54 35-16,-36 18 0,-88-17 16,88 34-16,-88 36 15,88-18-15,0-17 16</inkml:trace>
  <inkml:trace contextRef="#ctx0" brushRef="#br3" timeOffset="292068.8204">6862 11148 0,'0'17'31,"17"-17"-15,-34 0 93,-1 0-78,18-17-15,-18 17-16,18-18 16,-17 1-1,17-1-15,-18 18 0,18-18 16,-18 1-16,1 17 16,17-18-16,-18 18 15,0-18-15,1 1 16,17-1-16,-18 0 15,1 1-15,17-1 0,-36 0 16,36 1-16,-17-18 16,-1 17-16,18 0 15,-18-17-15,1 17 16,17 1-16,-18-1 0,0 0 16,-17-34-16,17 16 15,-34-17-15,34 18 16,-53-53-16,54 35 15,-54-35 1,54 52-16,-19 1 16,19 0-16,-1-18 0,-17-18 15,17 19-15,0-37 16,1 19-16,-18-71 16,35 70-16,-36-88 15,19 71-15,-1-53 16,0 71-16,1-1 15,-1 36-15,18-1 16,-18 19-16,18-1 16,0 0-1,0 1 17,0 34-1,0 19-16,0-19-15,0 36 16</inkml:trace>
  <inkml:trace contextRef="#ctx0" brushRef="#br3" timeOffset="293859.7859">6085 7814 0,'-52'-35'0,"16"17"15,-17 0 1,18 18-16,-36 0 0,19 0 0,-90 18 15,72 0-15,-54 17 16,72 0-16,-54 71 16,53-35-16,-18 87 15,36-69 1,17 87-16,18-70 16,36-18-16,-1 0 0,71 71 15,-36-88-15,107 52 16,-89-70-16,123 18 15,-105-54-15,88-17 16,-88-17 0,71-72-16,-89 36 15,-18-17-15,1-1 0,17-87 16,-88 69 0,0 19-16,-35-89 15,0 71-15,-89-53 16,36 53-16,-18 17 15,0 18-15,0 0 0,-88-17 16,106 52-16,0 0 16,70 1-16,54 17 15</inkml:trace>
  <inkml:trace contextRef="#ctx0" brushRef="#br3" timeOffset="294632.8562">6579 7620 0,'0'0'15,"0"-35"-15,18 17 0,0 0 16,52-34-16,-17 16 16,0 1-16,70-18 15,-34 18-15,-1 0 16,18-1-16,17 1 0,142-53 16,-124 52-16,176-16 15,-140 16-15,158 1 16,-159 17-16,177 1 15,-177-1 1,160 18-16,-160 18 16,-17-18-16,17 17 0,-17 1 15,158 35-15,-176-18 16,159 36-16,-141-36 16,123 36-1,-158-36-15,-1 0 16,1 18-16,-36-18 0,106 54 15,-106-54-15,71 53 16,-89-53-16,-17 1 16,18-1-16,-18-18 0,35 19 15,-35-19-15,0 1 16,-18-18-16,-35 18 16</inkml:trace>
  <inkml:trace contextRef="#ctx0" brushRef="#br3" timeOffset="294983.7884">12577 7408 0,'35'36'15,"-18"-19"-15,72 19 16,-36-19-16,52 36 16,-52-18-16,-17-17 15,-1 17-15,-17 1 0,-1-19 16,1 36-1,-36-18-15,-35 18 16,0-35-16,18 0 0,-36 17 16,36-35-16,18 18 15,-1-18-15</inkml:trace>
  <inkml:trace contextRef="#ctx0" brushRef="#br3" timeOffset="295702.5359">13441 7796 0,'0'0'16,"-88"0"-16,35 0 0,0 18 16,0 0-16,0-1 0,-53 36 15,53-35-15,-53 88 16,53-53-16,18 35 15,0-18-15,0 36 16,17-18-16,36 124 16,17-106-16,35 0 15,89 88-15,-71-124 0,142 36 16,-89-71-16,-18 1 16,1-19-16,-1-17 15,142-17-15,-142-1 16,1-17-16,-18-18 15,-1 0-15,54-71 16,-106 54-16,-35-71 16,-18 53-16,-71-89 15,18 89-15,0 0 0,-88-106 16,53 106-16,0-1 16,-106-34-16,106 88 15,-89-18-15,107 53 16,-36 35-1,71-17-15,17 52 16,18-34-16</inkml:trace>
  <inkml:trace contextRef="#ctx0" brushRef="#br3" timeOffset="296513.499">14376 11906 0,'17'18'0,"-34"-36"0,34 54 15,1-36-15,-18-18 47,-18-53-31,1 36-16,-19-71 15,19 18-15,-54-88 16,36 70-16,-71-123 16,53 105-16,-70-158 15,52 141-15,1 17 16,17 1-16,17 35 0,-34-71 16,52 106-16,-17-53 15,17 71 1,18-36-16,0 36 15,0 17-15,0-17 0,18 17 16,0-17 0,-18 17-16,17 1 0,1 17 15,-18 17 1,18 1-16,-1 17 16</inkml:trace>
  <inkml:trace contextRef="#ctx0" brushRef="#br3" timeOffset="296785.696">13441 9895 0,'0'0'16,"-18"-35"-16,1 18 0,-1-19 16,18 1-16,0 0 15,0-36-15,18 18 16,34-53-16,-16 53 15,-19 18-15,19 0 0,-1 17 16,-17 1-16,-1 17 0,19 0 16,-19 17-16,18 1 0,18 35 15,-17-18 1,34 18-16,-52-18 16,52 1-16,-34-19 15,17 1-15</inkml:trace>
  <inkml:trace contextRef="#ctx0" brushRef="#br3" timeOffset="297657.148">13705 7867 0,'-35'0'0,"70"0"0,-87 0 16,69-35-1,1-1-15,70-52 16,-17 35-16,87-70 16,-70 52-1,107-70-15,-72 88 16,106-53-16,-123 71 15,18 0-15,-1 17 0,-17 1 16,17-1-16,1 18 0,-1 0 16,142 35-1,-142-35-15,142 53 16,-142-35-16,177 35 16,-159-36-16,18 19 0,159-1 15,-160 0-15,142 36 16,-159-36-16,124 53 15,-142-53 1,107 89-16,-142-71 16,0 0-16,18 35 15,-53-70-15,-35-1 0,-18 1 16,-18-18-16,-17 0 16,-1 0-16,1-18 15,-36-35-15</inkml:trace>
  <inkml:trace contextRef="#ctx0" brushRef="#br3" timeOffset="297940.9016">18256 7391 0,'53'17'15,"-35"1"1,70 35-16,-35-18 16,53 53-16,-53-52 15,35 17-15,-35-18 16,-18 35 0,-17-52-16,-54 17 15,19 1-15,-18-19 0,-107 36 16,54-18-1,35-17 1</inkml:trace>
  <inkml:trace contextRef="#ctx0" brushRef="#br3" timeOffset="298658.2648">19156 7990 0,'-71'-35'16,"142"70"-16,-195-87 0,71 34 0,1 18 0,-19-18 16,18 18-16,0 0 15,-53 53-15,53 0 16,-35 71-16,71-36 15,-1 106-15,36-88 16,87 123 0,-16-123-16,105 70 15,-89-105-15,142 52 16,-123-88-16,123-17 16,-141-36-16,105-34 15,-122-1-15,52-106 16,-88 88-16,-18-105 15,-35 88-15,-88-89 16,35 71-16,-106-52 16,53 87-16,-123 1 15,105 52-15,-87 0 16,122 18 0,19 18-16,-1 0 0,36-1 15,35 19-15</inkml:trace>
  <inkml:trace contextRef="#ctx0" brushRef="#br3" timeOffset="299349.1142">18415 7743 0,'0'0'15,"0"18"-15,0-53 32,35-18-17,-17 18-15,35-89 16,-18 54-1,18-1-15,53-158 16,-36 88-16,89-159 16,-71 141-16,89-141 15,-107 159-15,71-106 16,-88 141-16,0-52 16,-53 87-16,18 36 15,-18-1-15,-18 1 0,18 18 16,-17-1-16,-1 0 15,0 18-15,18 18 32,-17 0-32</inkml:trace>
  <inkml:trace contextRef="#ctx0" brushRef="#br3" timeOffset="299620.8363">18979 5609 0,'-17'-17'16,"34"34"-16,-17-70 0,53 0 16,-17 0-16,87-35 15,-52 53-15,52-36 16,-52 36-16,-18 17 16,17 18-1,-35 36 1,-17 34-16,0 36 15,17 0 1,-17-53-16,17 35 16,0-53-16,0 36 15,1-36-15,-19 0 16,1-17-16</inkml:trace>
  <inkml:trace contextRef="#ctx0" brushRef="#br3" timeOffset="302545.8863">21043 11307 0,'18'-18'16,"-18"0"-16,17 1 0,-17-19 16,0 19-16,-17-19 15,-18 1-15,-36 0 16,0 17-16,-87 1 16,70 17-16,-142 53 15,89-1-15,-106 54 16,124-35-16,-71 105 15,123-70 1,-17 88-16,88-106 16,35 124-16,18-124 15,106 71-15,-53-89 16,141 36-16,-89-70 16,125-1-1,-125-18-15,125-34 16,-160-18-16,124-54 15,-159 19-15,0 17 16,-35-18-16,0 1 0,-18-1 16,-35 1-16,-17-89 15,-18 53-15,-89-70 16,54 87-16,-19 19 0,-16-1 16,-90-17-16,107 71 15,-70-1-15,69 0 16,36 18-16</inkml:trace>
  <inkml:trace contextRef="#ctx0" brushRef="#br3" timeOffset="303525.069">15363 11271 0,'0'0'15,"36"-35"-15,-36 17 0,17-35 16,-17 18-16,-17-18 16,17 18-16,-53-18 15,0 35 1,0-17-16,-18 17 0,-17 18 15,0-17-15,-18 17 0,-105 0 16,105 0-16,-141 53 16,123-18-16,1 0 15,-1 18-15,19 18 0,-19-1 16,36 19-16,0-1 0,-36 106 16,107-106-16,17 0 15,17 0-15,18 18 0,89 88 16,-18-88-16,123 70 15,-105-87-15,17-19 16,17-17-16,1 0 16,18-35-16,-1-1 0,0 1 15,1-18-15,-1-18 0,1-17 16,-1 0-16,-17-18 0,105-71 16,-176 54-1,54-71-15,-107 70 16,0-88-16,-35 71 15,-18 0-15,-34-141 16,-1 105-16,-88-123 16,70 159-16,-141-53 15,89 106-15,17-1 16,0 19-16,18-1 0,-53 18 16,106 18-16,-1-1 15</inkml:trace>
  <inkml:trace contextRef="#ctx0" brushRef="#br3" timeOffset="307973.9194">27287 11077 0,'18'0'16,"-18"-17"-16,18 17 0,-1 0 16,1 0-1,-36 0 32,-17-18-31,17 18-16,-17 0 15,0 0-15,0 0 0,-18 0 16,-18 0-16,1-18 16,-125 18-16,90 0 15,-19 0-15,1 0 0,-18 0 16,17 0-16,-123 36 15,124-19-15,-89 36 16,124-35-16,-53 35 16,105-36-16,-16 1 15,34-18 79,36 0-78,-18 18-1,17-1 1,-17 1-16,18 0 0,-18 34 16,0 54-1,0-35-15,-18 88 16,18-54-16,0-16 15,0 105-15,0-106 16,0 0-16,0 53 16,0-70-16,0 17 15,0-53-15,0 0 16,18-17-16,-1 0 0,19-18 16,-1 0-1,18 0-15,70-36 16,-52 36-16,17 0 0,141 0 15,-105 0-15,141 18 16,-107-18-16,160 0 16,-159 0-16,140-18 15,-158 1 1,89-18-16,-142 35 16,53-18-16,-106 18 15,18 0-15,-35 0 16,0 0-16,-18-18 31,0-17-15,0 17-16,-18-70 15,0 35-15,-17-17 16,17-1-16,-17-17 0,0-18 0,-36-123 16,18 105-16,-17-105 15,35 141 1,-36-18-16,-17 53 15,35 35-15,-18 36 16,36 0-16,0 35 16,17-18-16</inkml:trace>
  <inkml:trace contextRef="#ctx0" brushRef="#br3" timeOffset="308869.3992">26194 10936 0,'-18'0'16,"36"0"-1,17 0 1,18 0-16,53-53 15,-18 0-15,88-53 16,-52 36-16,-18-1 16,35-17-16,123-88 15,-123 88-15,18-1 16,-18 1-16,-17 0 0,17 17 16,-35-17-16,0 35 0,-18-17 15,18-18-15,-89 35 16,19 0-1,-36 17-15,0 19 16,0-18-16,-18 17 0,18 0 0,-18 18 16,1 0-16,-1 0 15,0 18-15,1 0 16</inkml:trace>
  <inkml:trace contextRef="#ctx0" brushRef="#br3" timeOffset="309058.9032">28099 9490 0,'0'0'16,"17"17"0,36 19-1,-17-19-15,-19 1 16,19 35-16,-36-18 16,17 18-16,-34-35 15,-1 17 1,0-17-16,1-18 0,-1-18 15</inkml:trace>
  <inkml:trace contextRef="#ctx0" brushRef="#br3" timeOffset="310119.7246">28487 7849 0,'0'0'0,"35"-17"0,0-1 15,-17 18-15,0 0 16,-18-18 0,0 1 15,-18-1-16,0 18-15,1-18 16,-1 1-16,-35-1 16,18 1-16,-53-1 15,52 18-15,-34 0 16,17 18-16,0-18 0,-53 17 16,36 1-16,-36-1 15,53-17-15,-18 18 16,18 0-16,1-1 0,-54 19 15,53-1-15,-53 36 16,71-36-16,-18 53 16,17-35-1,-16 53-15,34-53 16,-17 52 0,35-52-16,-18 18 0,18-18 0,0 17 15,0 54-15,18-71 16,-1 88-1,19-88-15,16 53 16,1-53-16,53 35 16,-53-53-16,88 36 15,-53-36-15,89 18 16,-71-36-16,-18-17 16,124 18-16,-107-18 15,72-18-15,-89 1 16,53-36-16,-88 35 15,35-52-15,-35 34 16,18-34 0,-36 17-16,18-53 15,-36 36-15,1-1 0,0 0 16,-18-17-16,0 0 0,-18-18 16,-52-53-16,17 89 15,-88-54 1,70 54-16,-88-18 15,71 52-15,-53-16 16,70 34-16,18 0 16,18 18-16,0-17 0,0 17 15,17 17-15,36 1 16</inkml:trace>
  <inkml:trace contextRef="#ctx0" brushRef="#br3" timeOffset="311094.5092">27711 9208 0,'0'0'16,"17"0"-16,-34 35 31,-1 18-15,0-18-16,1 0 0,-54 53 15,36-52-15,-53 52 16,35-35 0,-71 35-16,54-53 15,-71 36-15,70-53 16,-88 34-16,71-16 16,0-19-16,-18 1 15,18 0-15,0-1 0,0 1 16,-1 0-16,-87-1 15,105 1-15,-105-1 16,88 1-16,-124 0 16,106-18-16,-123 17 15,106-17-15,-19 0 16,19 18-16,-18-18 0,17 18 16,-123-18-16,106 0 15,-106 17-15,124-34 16,-124-1-1,141 0-15,-88-35 16,88 36-16,-52-54 16,69 54-16,-52-54 15,88 36-15,-17 17 0,35 1 16,-36-36-16,36 53 16,-1-36-1,36 19-15,18-1 31,17 18-31,18 18 16,-35-1-16,17 1 16</inkml:trace>
  <inkml:trace contextRef="#ctx0" brushRef="#br3" timeOffset="311382.7758">22384 10089 0,'0'-17'0,"0"-1"16,17-35-16,-17 18 15,36-53-15,-36 35 16,17 18-16,-17-18 16,18-36-16,0 54 15,-1 18-15,1-1 0,-18 0 16,35 18-16,0 18 15,1 0-15,70 52 16,-54-52-16,72 35 16,-71-36-16,35-17 15,-70 0-15,17 0 16,-35-35-16,-18 17 16</inkml:trace>
  <inkml:trace contextRef="#ctx0" brushRef="#br3" timeOffset="312172.5586">22278 7867 0,'0'-53'15,"0"106"-15,0-124 0,0 18 16,0 36 0,-35-18-16,17 17 15,-17 0-15,-36 1 16,18 17-16,-88 35 15,71-17-15,-107 34 16,89-16-16,-18-1 16,18 18-16,-18 0 0,-70 53 15,105-36-15,-35 89 16,53-88-16,36 87 16,17-69-16,53 69 15,0-70-15,52 89 16,-34-107-16,17 1 15,0 0-15,1-1 16,140 18-16,-123-52 16,141-19-16,-124-17 15,106-53 1,-123 18-16,88-53 16,-105 53-16,34-89 15,-70 71-15,-18 0 16,-17-17-16,-1-1 0,-17 1 15,-35-72-15,18 72 0,-107-89 16,54 71 0,-107-71-16,89 106 15,-106-53-15,88 71 16,-70-18-16,88 53 16,-54 0-16,89 18 15,18 17-15,35-17 16</inkml:trace>
  <inkml:trace contextRef="#ctx0" brushRef="#br3" timeOffset="312850.8602">21784 7708 0,'0'0'0,"18"0"0,-36 0 31,0-17-15,1-1-16,-36-35 16,18 18-16,-54-71 15,-34-18 1,52 36-16,-17 0 0,18-18 15,-124-158-15,88 140 16,-106-158-16,124 158 16,-71-52-16,106 123 15,0 0-15,18 18 16,0 0-16,-18-18 16,18 17-16,35 19 15,-18-1-15,18 1 0,0-1 16,0 0-1,18 18 1,-1 0-16,1 36 16,-18-19-16,17 18 15</inkml:trace>
  <inkml:trace contextRef="#ctx0" brushRef="#br3" timeOffset="313167.7051">20320 6332 0,'-18'0'16,"36"0"-16,-53-17 16,17-36-1,0 18 1,1-54-16,-1 36 16,18 1-16,-17-1 0,17 17 15,0-70-15,0 54 16,0 16-16,17-34 15,-17 34-15,35 1 16,-35 18-16,18 17 16,17 0-16,-17 0 0,35 17 15,-18 1-15,36 17 0,52 18 16,-52-18-16,52 1 16,-52-19-16,-18 1 15,0-1-15,-18 19 16,-17-19-16</inkml:trace>
  <inkml:trace contextRef="#ctx0" brushRef="#br3" timeOffset="322538.7803">5556 12577 0,'0'17'47,"0"36"-32,0-18-15,-17 36 16,17-36-16,17 36 16,-17-36-16,36 18 15,-1-18-15,0-17 16,0 0-16,89 17 15,-71-18-15,35 1 0,-17-18 16,17 18-16,0-1 0,106 1 16,-88-18-16,105 35 15,-87-35-15,123 18 16,-124-18-16,142 18 16,-124-18-16,159 0 15,-124-18 1,-17 0-16,0 18 0,17-17 15,159-19-15,-176 36 16,194-17-16,-194 17 16,140 0-1,-140 0-15,141 17 16,-159-17-16,124 18 16,-142-18-16,-17 18 15,18-18-15,-36 17 0,18 1 0,70 17 16,-106-17-16,72 17 15,-89-17 1,52 35-16,-52-36 16,-17 1-16,34 17 15,-35 18 1,18 0-16,-35-18 16,0-17-1,-1-18 1,18-35-16,-17-1 15,0 1-15,-1-18 16,1 18-16,0 0 16,-1 17-1,36-17-15,-35 17 16,0 18-16,34-18 16,-16 18-16,52-17 15,-53 17-15,18 0 16,-18-18-16,18 18 0,53 0 15,-35 0-15,35-17 16,-36 17-16,-17 0 16,18 17-16,-1-17 0,-17 0 15,35 0-15,-17 18 0,70-18 16,-71 0-16,107 0 16,-107 0-16,107 0 15,-89 0 1,88 0-16,-87 17 15,-1-17-15,0 0 0,18 18 16,-18-18-16,0 18 16,0-18-16,1 0 0,69 17 15,-70 1-15,54-18 16,-72 0-16,89 0 16,-89-18-16,1 18 15,88-35 1,-36 17-16,-70 1 15,0-1-15,18 18 16,-36-17 0,-17 17-16,-18-18 0,0 0 15,0-17 1,0 17-16,0-17 0,-36-18 16,19 36-16,-19-1 15,1 18-15,17 18 16</inkml:trace>
  <inkml:trace contextRef="#ctx0" brushRef="#br3" timeOffset="323573.2895">20690 13000 0,'-17'0'0,"17"18"16,0-1-1,17 18-15,-17-17 0,18 17 16,-18 1-16,18 52 16,-1-71-16,1 54 15,-18-36-15,35 1 16,-35-19-16,0 1 15</inkml:trace>
  <inkml:trace contextRef="#ctx0" brushRef="#br3" timeOffset="323817.4387">20461 13194 0,'0'0'15,"0"-18"-15,18 18 16,-1-17-16,1-1 0,35-17 16,-18 17-16,1 0 15,-19 1-15,1 17 16,-1 0-16,1 0 16,17 0-16,-17 0 15,0 17-15,17-17 0,-17 0 16,-1 18-16,18-18 0,-17 35 15,0-35-15</inkml:trace>
  <inkml:trace contextRef="#ctx0" brushRef="#br3" timeOffset="326760.1793">21731 7479 0,'35'-18'0,"-17"18"15,-18-17 1,-18-1-1,1 18 1,-1-18-16,-17 1 0,-18 17 0,-53-36 16,53 19-1,-106-18-15,71-1 16,-123 1-16,87 17 16,-158 18-16,141 0 15,-194 18 1,176 17-16,-176 36 15,194-36-15,-142 53 16,160-35-16,17 0 16,0 0-16,36-18 0,-71 71 15,70-53-15,-35 71 16,53-54-16,0 1 16,0-1-16,18-17 0,0 88 15,17-70-15,18 70 16,0-71-16,18 89 15,0-88 1,17 70-16,-18-71 16,54 54-16,-18-71 15,17 17-15,1-17 0,0-17 16,17 16-16,265 54 16,-54-35-1,37-1 1,34-17-16,18-35 15,-194 0-15,0-18 16,177-18 0,-1-17-16,-211 17 0,-1 0 15,283-87 1,-194 16 0,-123 36-16,70-88 15,-124 53-15,54-159 16,-89 88-16,-17 1 0,-1-195 15,-52 177-15,-35 17 16,-19 0-16,-34 18 16,-18 17-16,-177-52 15,142 123-15,17 18 0,-141 17 16,159 36-16,18 0 16</inkml:trace>
  <inkml:trace contextRef="#ctx0" brushRef="#br3" timeOffset="328004.3775">24871 12735 0,'0'18'31,"17"0"-31,1-1 15,0 36-15,-1-18 16,1 1-16,35 17 16,0-18-16,-18 0 15,36-17-15,-1 17 0,107-17 16,-72-1-16,125-34 16,-107 17-16,159-36 15,-140 19-15,157-36 16,-157 53-16,122-18 15,-176 18 1,-17 18-16,-1 17 0,-34 0 16,-1 1-16,18 52 15,-53-53-15,0 53 16,0-35-16,0-35 16,-18 17-16,-17 0 0,35-52 31,18-54-16,17 36-15,35-36 16,-34 36-16,34 0 16,-17 17-16,35 1 15,-17-1 1,52 36-16,-52-1 16,105 1-16,-87 0 15,-1-1-15,106-17 16,0 0-1,-124-17-15,1-1 0,52-35 16,-34-18 0,-72-87-1,-17 87-15,-53-88 16,0 71-16,-17 0 0</inkml:trace>
  <inkml:trace contextRef="#ctx0" brushRef="#br0" timeOffset="337470.8441">18821 14411 0,'0'18'16,"17"70"0,1-18-16,0 54 15,-18-36-15,17 53 16,-17-70-16,18 70 15,-18-106-15,18 53 16,-18-70-16,0 0 16,17-1-16,1-17 0</inkml:trace>
  <inkml:trace contextRef="#ctx0" brushRef="#br0" timeOffset="337680.9019">19209 14499 0,'0'0'15,"17"159"-15,1-53 16,-18 70-16,18-88 16,-18 1-16,35 52 15,-35-88-15,18 17 16,-1-52-16,-17-1 15</inkml:trace>
  <inkml:trace contextRef="#ctx0" brushRef="#br0" timeOffset="337826.2875">18997 15046 0,'0'0'0,"35"0"0,-17 0 15,35 18-15,-18-18 16,-17 0-16</inkml:trace>
  <inkml:trace contextRef="#ctx0" brushRef="#br0" timeOffset="338110.0449">19385 15275 0,'0'0'0,"35"18"0,1-18 0,-1-18 16,-17 1 0,-1 17-16,1-18 0,-18-35 15,0 35-15,0 1 16,-18-1-16,1 1 0,-19-1 16,19 18-1,-19 18-15,19-1 0,17 1 16,-18 17-16,18 0 15,35 36-15,-17-53 16,35 17-16,0-18 16,-18-17-16,18 0 15,0-17-15,0-1 16</inkml:trace>
  <inkml:trace contextRef="#ctx0" brushRef="#br0" timeOffset="338581.6912">21149 14975 0,'-53'0'15,"106"0"-15,-124 18 0,54 0 16,-18 17-16,17-17 0,18 17 0,-18 0 16,18-17-16,18 35 15,17-36-15,36 19 16,-36-19-16,0 1 0,-17 0 16,0-1-16,-1 1 0,-17-1 15,-17-17 1,-36 18-16,35-18 15,-53 0-15,36 0 16,18 0-16,-1 0 0</inkml:trace>
  <inkml:trace contextRef="#ctx0" brushRef="#br0" timeOffset="339027.8766">21502 15117 0,'-35'0'15,"-1"0"1,1 17-16,17 1 16,-17 17-16,17 0 0,1-17 0,17 17 15,0-17-15,0 0 0,35-1 16,0 1-16,36-36 16,-36 1-1,36-19-15,-54 1 16,19-18-16,-19 35 15,-17-34-15,-17 34 16,-1 18 0,0 18-1,18-1-15,0 18 16,18-17-16,17 0 16,-35-1-16,53-17 15,-35 0-15,-1 0 16,1 0-1,-18-17-15,0 34 32,0 1-17,18 0-15,-18-1 0,17 1 16,19 0-16,-19-18 0,1 17 16,17-17-16,1 0 15,-36-17-15</inkml:trace>
  <inkml:trace contextRef="#ctx0" brushRef="#br0" timeOffset="339082.5228">21890 15205 0,'-18'-36'0,"-35"-16"16,124 140-16,-142-194 0</inkml:trace>
  <inkml:trace contextRef="#ctx0" brushRef="#br0" timeOffset="339439.9724">22013 15187 0,'0'0'0,"-35"0"0,17 0 16,1 18-16,-1-18 0,18 17 15,0 1-15,35 0 16,-17-18 0,35 0-16,-18-18 15,18-17-15,-35 17 16,17-52-16,-17 34 15,-1 1-15,-17 0 0,0-18 16,-17-35-16,17 35 16,-36-18-1,19 53-15,-18 18 16,17 36-16,18 52 16,0-35-16,18 88 15,-1-88-15,36 70 16,-18-87-16,36 34 15,-36-52-15</inkml:trace>
  <inkml:trace contextRef="#ctx0" brushRef="#br0" timeOffset="339550.7665">22384 15363 0,'-71'53'16,"142"-106"-16,-142 142 0,54-89 15</inkml:trace>
  <inkml:trace contextRef="#ctx0" brushRef="#br0" timeOffset="339907.3998">23601 14446 0,'0'18'0,"35"0"16,-17-1-1,-1-17-15</inkml:trace>
  <inkml:trace contextRef="#ctx0" brushRef="#br0" timeOffset="340001.0045">23707 14446 0,'0'0'0,"17"36"16,1-19-16</inkml:trace>
  <inkml:trace contextRef="#ctx0" brushRef="#br0" timeOffset="340206.6868">23971 14605 0,'36'-18'16,"-1"18"-16,71-17 15,-36 17 1,1-18-16,35 18 15,-1-18-15,-52 1 16</inkml:trace>
  <inkml:trace contextRef="#ctx0" brushRef="#br0" timeOffset="340329.5123">24306 14746 0,'0'0'16,"18"106"-16,0-53 0,35 53 15,-36-71-15,19 0 16,16 1-16</inkml:trace>
  <inkml:trace contextRef="#ctx0" brushRef="#br0" timeOffset="340613.2959">24606 15064 0,'53'0'16,"-106"0"-16,141-18 0,-70 0 0,35 1 15,-35 17-15,-18-36 16,-18 19 0,-17-1-16,-1 18 15,-16 0-15,34 18 16,0 17-1,18-17-15,0 35 16,36-36-16,-19 1 16,18 0-16,18-1 0,36 1 15,-54-18-15,0 0 16</inkml:trace>
  <inkml:trace contextRef="#ctx0" brushRef="#br0" timeOffset="340979.7407">25065 15011 0,'-18'17'15,"18"1"-15,-17 0 16,17 17-16,0-17 16,0 17-16,0-18 15,17 1-15,1-18 16,0 0-16,-1-18 15,1-34 1,-18 16-16,0 1 16,17 0-16,-17-1 0,0-52 15,-17 35-15,-1-35 16,-17 53-16,17 0 16,1 35-16,17 17 15,0 1-15,0 17 0,17 53 16,1-35-16,0-17 15,-1 16-15,18-16 0,18 17 16,-17-18-16,17 0 16,-18-35-16,-18 0 15</inkml:trace>
  <inkml:trace contextRef="#ctx0" brushRef="#br0" timeOffset="341301.5968">25347 15064 0,'0'0'31,"0"35"-31,0-17 0,0-1 16,18 18-16,-1-35 16,36 18-16,-35-18 15,0-18-15,17-34 16,-18 34-16,1-53 16,-18 54-16,0-19 15,0 1-15,0-18 0,0 18 16,-18-18-16,1 0 0,-18-35 15,17 53-15,0 17 16,1 18-16,-1 0 0,0 71 16,18-36-16,0 88 15,18-70 1,35 53-16,-35-71 16,34 36-16,-16-36 15,-1 18-15,-17-53 16,17 18-1</inkml:trace>
  <inkml:trace contextRef="#ctx0" brushRef="#br0" timeOffset="341680.4366">25718 15099 0,'0'0'0,"0"18"0,0-1 16,0 1-16,0-1 0,17 1 15,1 0-15,17-18 16,-17 17-16,-1-17 16,-17 18-16,18 0 15,-18 35-15,18-18 16,-18 53-16,0-53 16,0 1-16,0-1 0,0 18 15,0-18-15,-36 0 16,19-17-1,-54 0-15,54-18 16,-19 0-16,1-18 0,0 0 16,17-17-16,0-53 15,36 53-15,53-71 16,-18 53-16,88-18 16,-71 36-16,54-18 15,-71 35-15,-18 18 16,-18 0-16</inkml:trace>
  <inkml:trace contextRef="#ctx0" brushRef="#br0" timeOffset="357260.4644">27146 14658 0,'18'35'0,"-18"0"16,18 18-16,-18 0 0,35 71 15,-18-71 1,1 35-16,-18-53 16,0 0-16,-18-52 15,-17-71 1,18 35-1,-1-71-15,0 71 16,18-17-16,36-71 16,-19 70-16,36-35 15,-18 89-15,54-19 16,-54 36-16,18 53 16,-36-17-16,-34 52 15,17-53-15,-53 53 16,18-53-16,-1 1 15,19-1-15,-1-17 0,-17 35 16,17-18-16,18 18 16,18-18-16,-1-17 15,1 17-15,0-17 16,17-1-16,0 1 0,0-18 16</inkml:trace>
  <inkml:trace contextRef="#ctx0" brushRef="#br0" timeOffset="357485.061">27570 15011 0,'-18'35'0,"36"-70"0,-36 88 15,18-18 1,18-17-16,-1-18 0,19 17 16,-19-17-16,18 0 15,-17 0-15,0 0 0,-1-35 16,-17 17-16,-17-17 15,-1 17-15,-17 1 16,17-1-16,-17 0 16,17 18-1</inkml:trace>
  <inkml:trace contextRef="#ctx0" brushRef="#br0" timeOffset="357812.9336">27922 14940 0,'-35'0'16,"17"0"-16,-17 18 15,0 17-15,17-17 16,18 17 0,0-17-16,18-1 0,17 1 15,0-18-15,1 0 16,-19 0-16,19 0 0,-1 0 15,-17 0-15,-1-35 16,1 35-16,-18-36 16,0 19-1,-18-19-15,18 19 16,-17-1-16,-1 1 16,0 17-16,1 0 15,-1 0-15,18 17 16</inkml:trace>
  <inkml:trace contextRef="#ctx0" brushRef="#br0" timeOffset="358118.0463">28152 14940 0,'-18'-17'16,"36"34"-16,-54-34 0,36 34 0,0 1 15,18-1 1,0 36-16,-1-35 16,19 0-16,-19-1 15,1 1-15,-18 0 16,0-1-1,-18-17-15,-17 18 16,0-18-16,-1 0 16,19 17-16,-19-34 15</inkml:trace>
  <inkml:trace contextRef="#ctx0" brushRef="#br0" timeOffset="358937.0084">28346 15117 0,'17'0'16,"1"0"0,0-18-1,-18 0-15,17 1 0,-17-19 16,-17 1 0,-19 17-1,19 18 1,-19 0-16,19 18 15,17 17-15,0-17 16,0 17-16,17-17 16,1 0-16,17-1 15,-17-17-15,17 0 16,-35-17 0,18-1-16,-18 0 15,0 1 1</inkml:trace>
  <inkml:trace contextRef="#ctx0" brushRef="#br0" timeOffset="359465.4873">28540 14975 0,'17'18'16,"-17"0"-16,0-1 16,0 1-16,0 17 0,18-17 15,0 35 1,-18-36-16,17 1 0,1 0 16,0-18-16,-1-18 15,1 0-15,-1-34 16,-17 34-16,0-53 15,18 54-15,-18-36 16,-18 35 0</inkml:trace>
  <inkml:trace contextRef="#ctx0" brushRef="#br0" timeOffset="359910.6716">28698 15117 0,'18'0'16,"0"0"-16,17-18 15,0 0 1,-17 1 0,-18-1-16,0 0 15,-18 1 1,1 34-1,17 1 1,0 0 0,17-18-1,1-18-15,0-17 16,-1-1-16,1-34 16,0 35-1,-18-36-15,17 18 16,-17 18-16,0 0 0,-17-1 15,17 19-15,0-1 0,0 36 16,17 52 0,-17 1-1,18 52-15,-1-17 16,1-53-16,17 0 16,1 0-16,-19-36 15,1 1-15</inkml:trace>
  <inkml:trace contextRef="#ctx0" brushRef="#br0" timeOffset="360082.6291">29139 14887 0,'18'18'16,"0"-18"-16,-1 0 15,19 18-15,-1-18 16,0-18-16,0 0 15,-17 1-15,-18-1 16,0 0-16</inkml:trace>
  <inkml:trace contextRef="#ctx0" brushRef="#br0" timeOffset="360215.9833">29263 14693 0,'18'106'16,"-36"-212"-16,53 283 0,-35-107 15,18 54 1,-1-71-16,1-1 0,17 19 16</inkml:trace>
  <inkml:trace contextRef="#ctx0" brushRef="#br0" timeOffset="360617.0005">29898 15187 0,'0'0'0,"18"0"16,-1 0-16,18 0 15,-17 0-15,0 0 16</inkml:trace>
  <inkml:trace contextRef="#ctx0" brushRef="#br0" timeOffset="360755.8687">30198 15169 0,'17'-17'0,"-34"34"0,52-34 16,-17 17 0</inkml:trace>
  <inkml:trace contextRef="#ctx0" brushRef="#br0" timeOffset="360877.6926">30480 15099 0,'18'0'0,"-36"0"0,53 0 16,-35-18-16</inkml:trace>
  <inkml:trace contextRef="#ctx0" brushRef="#br0" timeOffset="360985.9808">30621 15117 0,'18'0'16,"-36"0"-16,53-18 0,-35 0 0,18 18 15,-18-17-15</inkml:trace>
  <inkml:trace contextRef="#ctx0" brushRef="#br0" timeOffset="361250.975">30886 14499 0,'0'18'16,"0"-1"-16,0 1 15,0 0-15,35-1 16</inkml:trace>
  <inkml:trace contextRef="#ctx0" brushRef="#br0" timeOffset="361367.7845">31080 14482 0,'17'35'16,"-17"-18"-16,18 1 0,-18 0 15,0-1-15,0 1 0,-18 0 16</inkml:trace>
  <inkml:trace contextRef="#ctx0" brushRef="#br0" timeOffset="362723.4717">24253 15646 0,'-17'0'0,"-1"17"31,36-34 16,35 17-31,0 0-16,123 17 15,-52-17-15,158 0 16,-141 0-16,194-35 15,-176 17-15,88 1 16,-159-1-16,35 18 16,-105 0-16</inkml:trace>
  <inkml:trace contextRef="#ctx0" brushRef="#br0" timeOffset="366917.8074">18838 15716 0,'0'18'31,"18"0"-31,0-1 16,-1 36-16,1-18 15,17 18-15,0-35 16,1 17-16,52 0 16,-35-17-16,17 0 15,19-18-15,-19 0 0,107 0 16,-89 0-16,106 17 15,-106-17-15,0 0 16,-17 0-16,105 36 16,-105-19-16,-1 1 15,71 17-15,-88-17 16,-17 0-16,16 17 16,-52-18-16,18 19 15,-36-36-15,1 17 16,-1-17-16,1-17 15,-1-1-15,0 0 16,18 1-16,0-18 0,18 17 16,-18-17-16,35-1 0,-17 19 15,52-36-15,-17 35 16,-17 18-16,52-18 16,-35 18-16,0 0 15,17 0-15,-17 0 0,18 18 16,17-18-16,-18 0 0,124 18 15,-105-18-15,69 0 16,-87 0-16,70 0 16,-70-18-1,70-35-15,-53-17 16,-53 17-16,-17 17 16,-18 1-16,0 18 0,-36-19 15,-34 1-15,17 17 16</inkml:trace>
  <inkml:trace contextRef="#ctx0" brushRef="#br0" timeOffset="368312.5552">27217 15540 0,'0'18'47,"17"-1"-31,-17 1-16,18 35 15,-18-36-15,18 1 16,17 17 0,18 1-16,-18-19 15,71-17-15,-53 0 16,88 0-16,-70 0 16,87-17-16,-87 17 15,70 17-15,-70 1 16,52 17-1,-17 18-15,-71-35 16,0 17-16,-17-17 16,-18-1-16,-18-17 15,1 0-15,-1 0 16,1 0-16,17-17 16,17-19-1,1 19-15,17-1 16,0-17-16,1 17 0,69 0 15,-52 18-15,71 0 16,-71 0-16,17 18 16,1 0-16,-1-1 0,107 19 15,-89-36-15,106 17 16,-70-34-16,-19-1 16,1 0-16,0 1 0,70-36 15,-105 35-15,0-35 16,-71 36-16,-36-36 15</inkml:trace>
  <inkml:trace contextRef="#ctx0" brushRef="#br0" timeOffset="387782.2075">3104 7355 0,'-17'0'16,"17"18"-16,-18 0 16,1-1-16,17 19 15,-18 17-15,18 35 16,0-53-16,0 18 16,18 53-1,-18 35-15,17-71 0,1-17 16,17 71-1,36-18-15,70-18 16,-18-35 0,1-36-1,-18-17 1,-54 0-16,1 0 0,36-17 16,-72 17-16,36 0 15</inkml:trace>
  <inkml:trace contextRef="#ctx0" brushRef="#br0" timeOffset="388123.6154">3828 8132 0,'0'0'0,"-18"17"16,36 1-16,17 17 16,-17-17-16,17-1 15,0-17-15,18 18 0,53 0 16,-53-18-16,35 17 16,-35-17-16,-18 18 15,-17 0-15,-1-1 16,-34 36-16,-1-18 15,-70 54-15,35-36 16,-53 52-16,53-52 16,-35 18-1,70-36-15,1 0 16,-1-17-16</inkml:trace>
  <inkml:trace contextRef="#ctx0" brushRef="#br0" timeOffset="391686.6951">1464 6015 0,'-35'-18'16,"-1"18"-16,1 36 15,18-1-15,-1 71 16,18-53-16,18 17 16,-18-17-16,35 0 15,18 53-15,-18-71 16,53 0-16,-52-35 16,16 0-16,-16-17 0,-1-1 15,0 0-15,-17 1 16,0-19-16,-18 19 0,0-1 15,-18-17-15,0 17 16,1 1-16,-19 17 0,19-18 16,-1 18-16,0 0 0,36 18 31,17-1-15,-17-17-16,0 0 0,35 0 15,-36 0-15,1 0 16,-1 0-16,1 0 15,0 0-15</inkml:trace>
  <inkml:trace contextRef="#ctx0" brushRef="#br0" timeOffset="392126.7796">1923 6209 0,'53'70'0,"-106"-140"0,141 176 16,-18-36-16,-34-52 16,-1 0-16,0-1 0,-17-17 15,-18-17 1,-53-36 0,18 35-16,-54-53 15,54 36-15,-18-71 16,36 71-16,-1-18 15,18 18-15,18 17 0,-1-17 16,19 17-16,-1 1 16,18 17-16,-18 17 15,-17 36-15,-18-17 16,0 34-16,-18-52 16,-17 35-16,35-36 15,-18-17-15,18 18 16,18 0-1,35-1-15,-18-17 16,36 0-16,-36 0 16,18 18-16,-18-18 15,-17 0-15,17 0 16</inkml:trace>
  <inkml:trace contextRef="#ctx0" brushRef="#br0" timeOffset="392453.4747">2346 5909 0,'0'35'0,"18"1"16,-36-107-16,53 177 0,-17-53 0,0-18 16,34 18-1,-16-53-15,17 18 16,-18-18-16,0-18 0,0 0 15,1-17-15,-19 0 0,1 0 16,0-18-16,-18 17 0,-36-52 16,19 35-16,-54-17 15,54 52-15,-19 0 16,36 36 0,36 35-16,34 53 15,-35-71-15,71 53 16,-53-52-16,53 16 15,-71-16 1,18-1-16</inkml:trace>
  <inkml:trace contextRef="#ctx0" brushRef="#br0" timeOffset="392843.5103">1570 7038 0,'18'53'16,"-1"-18"-16,1 18 0,17-18 16,-17 18-16,-1-17 15,19 16-15,-19-16 0,19-1 16,-1 18-16,0-35 15,0-18-15,1 0 0,-1-18 16,35-35-16,-34 18 16,-1-1-16</inkml:trace>
  <inkml:trace contextRef="#ctx0" brushRef="#br0" timeOffset="393154.0173">2275 6844 0,'0'0'15,"-52"35"-15,16-17 0,19 17 16,-1-17 0,18-1-16,18 19 15,-1-19-15,1 1 16,0 0-16,17-18 0,0 17 15,-17 1-15,17-1 0,0 1 16,-35 0-16,18 17 16,-36-17-16,-17 17 15,17-17-15,-52 17 16,35-17-16,-18 17 16,35-35-16,0 0 15</inkml:trace>
  <inkml:trace contextRef="#ctx0" brushRef="#br0" timeOffset="393472.2697">2381 6932 0,'36'-35'0,"-1"0"16,-18 17-16,54-17 15,-36-1-15,1 19 0,16-19 16,-52 19-16,18-1 16,-36 18-1,-17 0 1,18 18-16,-1-18 0,0 17 16,1 19-16,17-1 15,35 18-15,0-18 16,36 36-1,-36-54-15,36 36 16,-36-35-16,0 0 16,-17-18-16</inkml:trace>
  <inkml:trace contextRef="#ctx0" brushRef="#br0" timeOffset="393928.4817">2805 6756 0,'0'0'15,"17"35"-15,1 0 0,0-17 16,-1 0-16,1-1 0,17 1 16,-17-18-16,-18-18 15,0 1-15,0-36 16,-18 35-1,18-17-15,-18 17 0,18-17 16,-17 0-16,17 17 16,17 0-1,1 18-15,0 0 0,-1 0 0,1 0 16,35 18-16,-35-18 16,17 18-1,-18-1-15,1-17 16,0 0-16,-18-17 0,0-19 15,0 19-15,0-36 16,0 35-16,0-17 16,0 17-16,0 0 0,17 1 15,1 17-15,35 17 16,-35 1-16,34 17 16,-16 1-16,17 17 15,-18-36-15,0 19 16,-17-19-16</inkml:trace>
  <inkml:trace contextRef="#ctx0" brushRef="#br0" timeOffset="400512.4561">12700 16633 0,'0'71'15,"18"-18"-15,35 106 16,-36-71-16,36 71 15,-18-89-15,1 36 16,-19-71-16,19 18 16,-36-35-16,0-36 15,0 1-15,-18-54 16,0 18-16,-17-35 16</inkml:trace>
  <inkml:trace contextRef="#ctx0" brushRef="#br0" timeOffset="400818.268">12629 16739 0,'53'-35'32,"-35"211"-32,17-352 0,-141 211 0,248-70 0,-19 53 15,-52-18-15,-18 17 16,-1 19-16,1-19 0,-35 19 16,0-1-16,-18 53 15,-18-53-15,-35 36 16,18-36-16,0 18 15,35-35-15,35 17 16,-18-17-16,72 17 16,-54-35-16,0 17 15,0 19 1,-17-1 0,-18-17-16,-53 17 0,18-17 15,0-18-15,-18 0 16,-18 17-1,54-17-15,-19-17 16</inkml:trace>
  <inkml:trace contextRef="#ctx0" brushRef="#br0" timeOffset="401287.5557">13423 17022 0,'35'105'15,"-70"-210"-15,106 263 0,-54-87 16,1-18-16,17 0 0,1 35 16,-19-53-16,-17-17 0,18-1 15,-36-34 1,1-1-16,-19-70 0,19 35 15,-36-53 1,35 36-16,0-36 16,1 53-16,34-53 15,1 71-15,17 17 16,1 1-16,52 17 0,-53 35 16,0 35-1,-17-34-15,-36 52 16,1-53-16,-1 0 15,-17 1-15,0-19 0,-18 36 16,35-53-16,0 18 16,36-1-16,53-17 15,-18 18 1,52 0-16,-52-1 16,35 1-16,-52-18 15,17 18-15</inkml:trace>
  <inkml:trace contextRef="#ctx0" brushRef="#br0" timeOffset="401746.75">13952 17092 0,'0'0'16,"18"71"-16,0-36 15,-18 0-15,17 18 0,1-18 16,-18 1-16,18-1 15,-18-17-15,-18-18 16,18-18-16,-18-17 16,18-18-16,-17-18 15,17 18-15,0-35 16,0 35-16,0-17 16,0 52-16,17 0 15,1 36-15,-18 0 16,18 35-16,-1-1 0,18 1 15,-17 0-15,35 53 16,-18-71-16,18 36 16,-17-53-16,-1-18 15,-18-18 1,1 0-16,0-17 0,-1-36 16,-17 19-16,0-54 15,-17 53-15,-19-53 16,1 53-16,0-35 15,17 53 1,18 17-16,-17 18 16,17 35-16,17 18 15,1-18-15,52 18 16</inkml:trace>
  <inkml:trace contextRef="#ctx0" brushRef="#br0" timeOffset="402197.3725">14623 16898 0,'0'0'16,"0"53"-16,17 0 0,1 53 15,0-53-15,-18 0 16,17 70 0,1-88-16,-18 18 15,0-35-15,0-36 16,0-52-1,0 17-15,0-53 16,17 35-16,-17 18 16,0-17-16,0-1 0,18-17 15,0 88-15,-1 18 16,1 17-16,35 71 16,-35-53-16,17 70 15,-17-70-15,34 18 16,-16-54-1,-1 19-15,-17-36 16,-1-18-16,1 0 0,0-17 16,-1-35-16,-17 34 15,0 1-15,0-18 0,0 0 16,-35-70 0,17 70-16,-17-53 15,17 53-15,-17 0 16,17 35-16,1 18 15,-1-17-15,18 34 0,-17-17 16</inkml:trace>
  <inkml:trace contextRef="#ctx0" brushRef="#br0" timeOffset="402919.7931">16810 16916 0,'0'35'15,"18"0"-15,-1 53 16,1-52-16,35 52 15,-36-53-15,19 18 16,-19-35-16,36-18 16,-35-18-1,-1-35-15,-17 36 16,0-19-16,0 19 16,0-1-16,18 18 15,17 18 1,-17-1-16,0 1 0,17 0 15,18-1-15,-18-17 16,36 0-16,-54 0 16,36-17-1,-53-19-15,0 19 0,0-19 16,0 19-16,-35-54 16,0 54-16,-1-19 15,19 36-15,17-17 16</inkml:trace>
  <inkml:trace contextRef="#ctx0" brushRef="#br0" timeOffset="403148.4024">17674 16651 0,'-17'0'16,"17"18"-16,0 52 15,0-17-15,-18 88 16,18-52 0,-18-19-16,-17 54 15,35-72-15,-35 37 16,35-54-16,0 0 16,17-35-16,19-17 15</inkml:trace>
  <inkml:trace contextRef="#ctx0" brushRef="#br0" timeOffset="403499.3211">18062 16775 0,'0'0'15,"18"0"-15,-18 17 16,-18 71 0,18-35-16,0 0 15,-17 53-15,17-53 16,0 0-16,0-18 15,17 0-15,1 1 16,17-19-16,18-17 16,-18 0-16,1 0 0,-1 0 15,53-35-15,-53 35 16,1-18-16</inkml:trace>
  <inkml:trace contextRef="#ctx0" brushRef="#br0" timeOffset="403832.9981">18803 16880 0,'-18'-35'16,"36"70"-16,-53-70 0,17 35 15,-35 0-15,36 18 16,-19 17-16,1 18 15,35-18-15,0 1 16,0-19-16,18 18 0,17-17 16,0 0-16,1-1 0,34 19 15,-35-19-15,1 1 16,-19 0-16,-34 17 16,-1-35-1,-53 17-15,19 1 16,-54-18-16,70 0 15,1 0-15,0 0 0,17 0 16,18-18-16</inkml:trace>
  <inkml:trace contextRef="#ctx0" brushRef="#br0" timeOffset="404015.4828">18979 16951 0,'71'0'16,"-142"0"-16,195 0 0,-89-18 16,36 1-16,-18-1 0,53-17 15,-71 17-15,0-17 16,-53 17 0</inkml:trace>
  <inkml:trace contextRef="#ctx0" brushRef="#br0" timeOffset="404138.3093">19262 17074 0,'0'53'16,"17"0"-16,-34-159 0,52 265 0,-17-88 15,-1-36-15,19 0 16,-19-17-16,1-18 16</inkml:trace>
  <inkml:trace contextRef="#ctx0" brushRef="#br0" timeOffset="404600.0371">19544 17022 0,'0'0'16,"18"70"-16,-18-35 0,0-17 16,0 17-16,17 18 15,-17-35-15,18-18 16,-1 0-16,-17-18 15,18 1-15,0-19 0,-1-17 16,1 18-16,0-35 16,-1 34-16,1 1 15,-18 17-15,18 18 16,-1 0-16,-17 18 16,18 0-16,17 17 15,-17-17-15,17 17 16,-17-18-16,17 1 15,-17-18-15,-1-18 16,1 18-16,0-52 16,-1 34-16,-17 0 15,18-17-15,17-18 0,-17 18 16,-1 0-16,-17 17 0,18 36 16,-18-1-1,0 89-15,0-35 16,0 70-16,0-71 15,35 54-15,-17-89 16,35 36 0,-18-54-16,0 18 15</inkml:trace>
  <inkml:trace contextRef="#ctx0" brushRef="#br0" timeOffset="415271.293">13088 17921 0,'18'0'47,"-1"0"-31,1 0-16,35 0 15,-18 0-15,53 0 16,-35-18 0,0 18-16,18 0 0,52-17 15,-70-1-15,18 18 16,17 0-16,88 0 16,-70 0-16,0 0 0,123 0 15,-88 0-15,-17 0 16,17 18-16,-18-18 0,142 0 15,-142 0-15,124 0 16,-123 0-16,-1-18 16,18 18-16,18-17 0,159-19 15,-160 36 1,195-35-16,-176 35 16,17 0-16,0 0 0,0 18 15,0-18-15,17 17 16,1 19-16,194-1 0,-195-18 15,1 1 1,0 0-16,-1-18 0,178 0 16,-195 0-16,141-18 15,-194 18-15,88-18 16,-141 18-16,-35-17 16,-35 17-16,-18-18 0,-18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Bidirectional RNN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Getting information from the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928" y="1030651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He said, “Teddy bears </a:t>
            </a: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are on sale!”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928" y="1555048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He said, “Teddy Roosevelt was a great President!”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0382" y="5181075"/>
            <a:ext cx="946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He           said,      “Teddy     bears          are             on           sale!”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72909" y="2536230"/>
            <a:ext cx="10693303" cy="2722547"/>
            <a:chOff x="372909" y="2536230"/>
            <a:chExt cx="10693303" cy="2722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5105" y="2538313"/>
                  <a:ext cx="74740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1059338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044" y="4795028"/>
                  <a:ext cx="90672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&lt;7&gt;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9490" y="4795028"/>
                  <a:ext cx="90672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211914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531514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467" y="2538313"/>
                  <a:ext cx="87217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89" t="-81579" r="-2778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916" y="2538314"/>
                  <a:ext cx="846357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58" t="-81579" r="-6475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2660160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99661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577" y="4795028"/>
                  <a:ext cx="906723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943888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109" y="2538314"/>
                  <a:ext cx="74740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5452514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09" y="3653878"/>
                  <a:ext cx="776116" cy="42921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12607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71" y="4811251"/>
                  <a:ext cx="777216" cy="42921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/>
            <p:cNvGrpSpPr/>
            <p:nvPr/>
          </p:nvGrpSpPr>
          <p:grpSpPr>
            <a:xfrm>
              <a:off x="1722146" y="3539345"/>
              <a:ext cx="905441" cy="672021"/>
              <a:chOff x="1788811" y="3527864"/>
              <a:chExt cx="905441" cy="67202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823071" y="3527864"/>
                <a:ext cx="782545" cy="6720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811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/>
            <p:cNvGrpSpPr/>
            <p:nvPr/>
          </p:nvGrpSpPr>
          <p:grpSpPr>
            <a:xfrm>
              <a:off x="3121603" y="3539344"/>
              <a:ext cx="910170" cy="672022"/>
              <a:chOff x="3106089" y="3521769"/>
              <a:chExt cx="910170" cy="67202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06089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818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Group 69"/>
            <p:cNvGrpSpPr/>
            <p:nvPr/>
          </p:nvGrpSpPr>
          <p:grpSpPr>
            <a:xfrm>
              <a:off x="4525789" y="3539344"/>
              <a:ext cx="905441" cy="672022"/>
              <a:chOff x="4551715" y="3552997"/>
              <a:chExt cx="905441" cy="67202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556742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715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10128341" y="3539344"/>
              <a:ext cx="905441" cy="672022"/>
              <a:chOff x="10128341" y="3556919"/>
              <a:chExt cx="905441" cy="6720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0215105" y="355691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&lt;7&gt;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8341" y="364304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708" y="4792944"/>
                  <a:ext cx="906723" cy="46583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6356262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768636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849" y="2538314"/>
                  <a:ext cx="74740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589" y="2536230"/>
                  <a:ext cx="747401" cy="46583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459" t="-80263" r="-21311" b="-6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>
              <a:off x="6840682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8244868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88" y="4795028"/>
                  <a:ext cx="906723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 flipV="1">
              <a:off x="9181010" y="3027219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&lt;6&gt;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329" y="2538314"/>
                  <a:ext cx="747401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459" t="-81579" r="-21311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>
              <a:off x="9666903" y="3875355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324703" y="3539344"/>
              <a:ext cx="910170" cy="672022"/>
              <a:chOff x="7195917" y="3521769"/>
              <a:chExt cx="910170" cy="67202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195917" y="352176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&lt;5&gt;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646" y="3632106"/>
                    <a:ext cx="905441" cy="46583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8728889" y="3539344"/>
              <a:ext cx="905441" cy="672022"/>
              <a:chOff x="8644063" y="3552997"/>
              <a:chExt cx="905441" cy="67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646570" y="355299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&lt;6&gt;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063" y="3632105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5925246" y="3539344"/>
              <a:ext cx="905441" cy="672022"/>
              <a:chOff x="5878639" y="3526926"/>
              <a:chExt cx="905441" cy="6720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&lt;4&gt;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8639" y="363210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Rectangle 61"/>
              <p:cNvSpPr/>
              <p:nvPr/>
            </p:nvSpPr>
            <p:spPr>
              <a:xfrm>
                <a:off x="5938109" y="3526926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46" y="4795028"/>
                  <a:ext cx="906723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1061843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14419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3556565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968939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6381313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7793687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9206061" y="428951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F44EE-67E5-43FC-ADFF-7CEAE724F1D9}"/>
                  </a:ext>
                </a:extLst>
              </p14:cNvPr>
              <p14:cNvContentPartPr/>
              <p14:nvPr/>
            </p14:nvContentPartPr>
            <p14:xfrm>
              <a:off x="577800" y="857160"/>
              <a:ext cx="11386080" cy="485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F44EE-67E5-43FC-ADFF-7CEAE724F1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440" y="847800"/>
                <a:ext cx="1140480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Bidirectional RNN (BRNN)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8A039-21D6-44DA-945E-3F59DB1DC4BC}"/>
                  </a:ext>
                </a:extLst>
              </p14:cNvPr>
              <p14:cNvContentPartPr/>
              <p14:nvPr/>
            </p14:nvContentPartPr>
            <p14:xfrm>
              <a:off x="476280" y="736560"/>
              <a:ext cx="10725480" cy="572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8A039-21D6-44DA-945E-3F59DB1DC4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727200"/>
                <a:ext cx="10744200" cy="57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71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Getting information from the 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292</cp:revision>
  <dcterms:created xsi:type="dcterms:W3CDTF">2017-07-10T20:19:53Z</dcterms:created>
  <dcterms:modified xsi:type="dcterms:W3CDTF">2017-11-26T03:21:15Z</dcterms:modified>
</cp:coreProperties>
</file>