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3:26:43.6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2046 14340 0,'0'18'15,"53"0"1,-18 17-16,1-17 0,17 17 16,35 18-1,-35-18-15,52 36 16,-52-36-16,-17 0 16,-1-17-16,0-1 0,0 1 15,-17 0-15,0-1 0,-1 1 16,-17 0-16,-17-36 15</inkml:trace>
  <inkml:trace contextRef="#ctx0" brushRef="#br0" timeOffset="196.0218">2558 14288 0,'0'0'15,"-36"17"-15,1 18 0,0 1 16,0-1-16,-1 18 16,1 17-16,0-17 0,-1 0 15,1 18-15,18-36 16,17 18-16,0-35 16</inkml:trace>
  <inkml:trace contextRef="#ctx0" brushRef="#br0" timeOffset="1245.5071">2187 13035 0,'0'18'31,"0"52"-15,0-17-16,-17 88 15,17-70-15,-18 88 16,18-89-16,0 36 16,0-71-1,0 1-15,18-19 0,-1 1 16,1-18-16,-18-35 15,0 17-15</inkml:trace>
  <inkml:trace contextRef="#ctx0" brushRef="#br0" timeOffset="1605.9116">1870 13282 0,'0'18'16,"0"-36"-16,0 18 16,35-53-1,0 18 1,-17 0-16,17-1 0,18-34 15,-18 35-15,1-1 16,-19 36 0,1 18-16,0 0 15,17 34 1,-17-16-16,-1-1 0,1-17 16,17-1-16,-17 19 0,17-19 15,0 1-15,-17-1 16,0 1-1</inkml:trace>
  <inkml:trace contextRef="#ctx0" brushRef="#br0" timeOffset="2872.8742">1147 11606 0,'0'36'16,"0"34"0,17 1-16,1 88 15,-1-54-15,1 19 16,0-1-16,-1 89 16,-17-124-16,36 36 15,-19-71-15,-17-1 0,18-16 16,-18-1-16</inkml:trace>
  <inkml:trace contextRef="#ctx0" brushRef="#br0" timeOffset="3606.9137">1094 11430 0,'0'0'16,"-18"0"-16,0 0 16,18 18-16,18-18 15,17 0 1,1 0-16,-1 0 0,0 0 16,89-18-16,17 0 15,-53 18-15,0 0 16,18 0-16,123 0 15,-123 0-15,159-17 16,-142 17-16,1-18 0,-19 0 16,1 18-16,-18 0 15,71-17-15,-88 17 16,-18 0-16,0 0 0,-18 17 16,0-17-16,0 0 0,18-17 15,-35 17 1,0 0-16,-1-18 0,1 18 15,0 0 1,-1 18 0,1-1-16,-18 1 15,17-18-15,1 18 0,-18-1 16,18 1 0,-18 0-16,17-1 0,-17 19 15,18-1-15,-18 35 16,0-17-16,0 71 15,0-54-15,0 19 0,0-19 16,0 1-16,0 17 0,0-18 16,0-17-16,18 18 15,-18 35-15,0-53 16,17 17-16,-17-35 16,0-17-16,18 17 0,-18-17 15,0 17 1,0-17-16,-18 0 15</inkml:trace>
  <inkml:trace contextRef="#ctx0" brushRef="#br0" timeOffset="4154.0283">1270 12947 0,'18'0'31,"52"0"-31,-17 0 16,106 0 0,-53 0-16,141 18 15,-106-18-15,0 0 0,0 0 16,0 0-16,141 0 16,-141-18-16,-17 18 0,52-18 15,-105 18 1,-18-17-16,-18 17 15,-17 0-15,-1 0 0,-17 17 16,-17 1 0</inkml:trace>
  <inkml:trace contextRef="#ctx0" brushRef="#br0" timeOffset="4664.2622">3634 12700 0,'0'0'15,"0"18"-15,0-1 16,17 19-16,-17-19 0,0 1 16,0-1-16,0 1 15,0 0-15,18-1 0,-18 1 16,0 0-16,0-1 16,-18-17 15,-17 0-16,17 0-15,-35-17 16,36 17-16,-36-18 16,18 18-16,-1 0 0,-87 0 15</inkml:trace>
  <inkml:trace contextRef="#ctx0" brushRef="#br0" timeOffset="6678.3964">1817 12188 0,'0'0'0,"-18"-17"0,1 17 16,-19-35-16,19 35 15,-19-18-15,19 18 0,-19 18 16,1-1-16,-18 36 16,36 0-16,-1 53 15,18-53-15,0 0 0,18 0 16,17-18-16,-17 0 15,70 0-15,-35-35 16,35-17-16,-53-1 16,0 1-16,-17-19 0,0 1 15,-18-36-15,0 36 16,-36-35 0,19 52-16,-19-17 15,19 17-15,-1 0 0,1 1 0,-1 34 16,18 1-16,18 0 15,-1 35-15,1-18 0,52 53 16,-34-53 0,-1 1-16,0-19 0,0 19 15,1-36-15,17 35 16,-36-35-16</inkml:trace>
  <inkml:trace contextRef="#ctx0" brushRef="#br0" timeOffset="7211.381">1993 11730 0,'18'0'16,"-1"0"0,1 0-16,17 0 0,1 0 15,-19 0-15,36-18 16,-17 18-16,-19 0 0,1 0 16,-18 18-1</inkml:trace>
  <inkml:trace contextRef="#ctx0" brushRef="#br0" timeOffset="7771.0512">1993 11765 0,'0'-17'15,"0"34"17,0 36-17,0-35-15,0 52 16,0-34-16,0-1 0,18-18 16,-1 19-1,1-19-15,17 1 0,-17-18 16,35 0-16,-35 0 15,17 18-15,0-18 16,-17 17-16,-18 1 16</inkml:trace>
  <inkml:trace contextRef="#ctx0" brushRef="#br0" timeOffset="10686.7387">2469 11818 0,'0'-18'16,"0"36"31,0 17-32,0-17-15,0 17 0,18 18 16,-18-35-16,0 17 16,0-17-16,18-18 15,-18 17-15,17-17 16,1 0-16,-18-17 16</inkml:trace>
  <inkml:trace contextRef="#ctx0" brushRef="#br0" timeOffset="11076.4779">2575 11765 0,'18'0'0,"17"0"31,-17 0-31,17 0 0,18 0 16,-35 0-16,-1 0 16,1 18-1,17-1-15,-35 1 16,0 0-16,18 35 16,-18-18-16,0 0 15,0-17-15,0-1 16,0 1-1,0 0-15,-18-18 32,1 0-17,-1 0-15,0 0 16,-52 0-16,52 0 16,-35 17-1</inkml:trace>
  <inkml:trace contextRef="#ctx0" brushRef="#br0" timeOffset="11860.1309">2081 10425 0,'0'17'16,"0"1"-16,0 70 16,0-35-16,18 88 15,-18-53-15,18 0 16,-1 54-16,19-37 16,-36-52-16,17-35 15,1 0-15,-18-1 16,18-17-16,-18-17 15</inkml:trace>
  <inkml:trace contextRef="#ctx0" brushRef="#br0" timeOffset="12251.5178">1799 10636 0,'0'-17'15,"35"-36"1,-17 17-16,0 1 15,-1 0-15,19-36 16,-19 36-16,19-18 16,-19 35-16,-17 1 15,18 17-15,17 17 16,-17 19-16,-1-1 0,1 18 16,53 53-1,-54-71-15,19 0 0,16 18 16,-16-17-16,-1-19 15,-17-17-15,-1 0 16</inkml:trace>
  <inkml:trace contextRef="#ctx0" brushRef="#br0" timeOffset="12850.1122">953 9049 0,'0'0'16,"0"35"-1,35 71 1,-18-36-16,1 19 16,0 16-16,-1 1 0,-17 106 15,18-124-15,-18 0 16,0-17-16,18-18 0,-1 0 16,1-18-16,0-17 15,-1-1-15,18-34 16,-35-19-16</inkml:trace>
  <inkml:trace contextRef="#ctx0" brushRef="#br0" timeOffset="13545.5813">829 8802 0,'0'0'0,"0"-35"0,53-1 16,-35 19-16,70-19 15,-35 19-15,70-19 16,-52 36-16,17-17 16,0 17-16,0 0 0,142-18 15,-107 1-15,1 17 16,123-18-1,-124 18-15,-17-18 0,-18 18 16,0 0-16,53 0 16,-88 0-16,35 0 15,-52 18-15,-19 0 0,1-18 16,35 17-16,-35 1 16,-1-18-1,1 17-15,-1 1 16,1 0-16,0 35 15,-18-18-15,0 88 16,0-52-16,0 88 16,17-89-16,-17 18 0,18 71 15,0-88 1,-1 70-16,1 0 16,0-88-16,-1 0 15,1 35-15,-1-35 16,-17-18-16,0 0 15,0-17-15,0 17 0,-17 1 16,-1-19 0,-35-17-16,36 0 15,-36 0-15,17 0 16,-69 0-16,34 0 16,-105 18-1,52-18-15,-17 0 0,-18 18 16,-17-1-16,-212 36 15,229-18-15,-70 1 16,123-19-16,-35-17 16,88 0-16,35 0 15,1-17-15,52-1 16</inkml:trace>
  <inkml:trace contextRef="#ctx0" brushRef="#br0" timeOffset="14063.7391">1605 9543 0,'0'0'16,"-53"0"-16,36 0 0,-54 17 15,36 1-15,-1 52 16,19-34-16,17-1 15,0 0-15,17 18 0,36 0 16,-17-35-16,-1-1 16,0-17-16,36 0 15,-18-35-15,-18 18 16,-17-19-16,-18 19 16,0-19-16,0-34 15,-18 52-15,0 0 16,1 1-16,17-1 0,-18 18 15,0 18-15,36 17 16,0-17 0,17-1-16,18 19 15,-18-36-15,18 17 16,-18-17-16,-17 0 0,0 0 16</inkml:trace>
  <inkml:trace contextRef="#ctx0" brushRef="#br0" timeOffset="14302.5177">1711 8872 0,'18'-17'0,"-1"17"15,54 0 1,-54 0-16,19 17 0,-1-17 16,0 0-16,-17 0 0,0 18 15,-1-18-15,-17 18 16</inkml:trace>
  <inkml:trace contextRef="#ctx0" brushRef="#br0" timeOffset="14458.8134">1852 9013 0,'0'0'0,"18"36"0,-18-1 16,17 18-16,1-35 15,0 17-15,-1 0 16,1-17-16,-18-1 16,18-17-16,-1 0 15,1 0-15</inkml:trace>
  <inkml:trace contextRef="#ctx0" brushRef="#br0" timeOffset="14718.4779">2028 8961 0,'18'0'16,"0"0"-16,17 17 15,-17 1-15,-1-1 0,1 1 16,0 0-16,-1-1 15,-17 1-15,0 0 0,0-1 16,0 1-16,-17 0 0,17-1 16,0 1-16,0 0 15,17-18 1,1 0 0,0-18-16,-1 18 15,1-18-15,-1 1 16</inkml:trace>
  <inkml:trace contextRef="#ctx0" brushRef="#br0" timeOffset="15103.2047">2293 8890 0,'18'0'31,"17"-18"-15,-17 18-16,-1 0 0,19 0 15,-1-17 1,-18 17-16,1 0 16,-18 17-16,18 19 15,-18-1-15,17 0 16,-17 0-16,18 36 15,-18-36-15,18 18 16,-1-35-16,-17 0 0,-17-18 31,-19 0-15,19-18-16,-19 18 16,-34 0-1,17 0-15,18 0 16,-1 0-16,19 18 0</inkml:trace>
  <inkml:trace contextRef="#ctx0" brushRef="#br0" timeOffset="15626.3073">1693 7620 0,'0'0'16,"0"18"-16,36 17 15,-19 0-15,1 53 16,0-17-16,-1 0 0,-17 17 16,18 70-1,-1-87-15,1-18 0,0-18 16,-18 0-16,35 18 15,-17-53-15</inkml:trace>
  <inkml:trace contextRef="#ctx0" brushRef="#br0" timeOffset="15915.5768">1446 7638 0,'0'0'16,"36"-53"-16,-19 35 0,1-52 15,0 34-15,-1 1 16,1 0-16,17-18 16,-17 35-16,-1 18 15,36 35 1,-35-17-16,53 70 15,-54-35-15,54 0 16,-36-18-16,-17-17 16,35 17-16,-36-35 15</inkml:trace>
  <inkml:trace contextRef="#ctx0" brushRef="#br0" timeOffset="16364.9083">953 6456 0,'0'0'0,"0"53"0,17 123 16,1-88-16,-18 106 16,17-105-16,-17-19 15,18-17-15,0 35 16,-18-70-16,17 17 15,1-52-15</inkml:trace>
  <inkml:trace contextRef="#ctx0" brushRef="#br0" timeOffset="16894.2604">882 6138 0,'88'-17'16,"-176"34"-16,247-52 0,-89 17 15,1-17-15,35 0 0,123-53 16,-106 35-16,160-35 16,-125 52-1,107 1-15,-142 17 16,-17 18-16,71 18 15,-107 0-15,-17-1 16,18 89 0,-54-18-16,-17 36 15,0-54-15,0 89 16,0-71-16,0 0 16,0 18-16,18-17 15,-18 16-15,0-16 0,0 69 16,18-87-16,-1 52 15,-17-70-15,0-17 16,-17 34-16,-1-52 16,0-1-16,-35 19 15,18-36-15,-35 0 0,17 0 16,-36 0-16,-140 0 16,88 0-16,-18 0 15,1 0-15,-1 0 0,-141 0 16,176 17-16,19-17 15,16 0-15,19 0 0,35-17 16,17-1 0,18 0-16</inkml:trace>
  <inkml:trace contextRef="#ctx0" brushRef="#br0" timeOffset="17338.873">1676 6720 0,'-53'0'15,"106"0"-15,-141 0 0,52 18 0,-34 70 16,52-35-16,0 71 15,18-71 1,0-1-16,18-16 0,17-1 16,-17 0-16,35-17 15,-18-18-15,36-18 16,-36 1-16,0-54 16,-35 36-16,0 0 15,0-1-15,-17-17 16,-1 18-16,-17-18 15,17 36-15,18 34 16,18 1 0,-1 17-16,19 0 15,-19-17-15,19 0 16,-1-1 0,0-17-16,-17 0 15,-18-17-15,17-1 16</inkml:trace>
  <inkml:trace contextRef="#ctx0" brushRef="#br0" timeOffset="17549.4325">1764 6244 0,'0'0'16,"0"-17"-16,18-1 15,-1 18 1,1 0-16,-1 0 0,1 0 16,0 0-16</inkml:trace>
  <inkml:trace contextRef="#ctx0" brushRef="#br0" timeOffset="17694.3182">1817 6279 0,'0'0'16,"17"53"-16,-17-17 0,18-1 0,-18 18 16,18-36-1,-1 1-15,-17 0 16,18-1-16,0 1 0,-1-36 16</inkml:trace>
  <inkml:trace contextRef="#ctx0" brushRef="#br0" timeOffset="18022.2809">2028 6209 0,'0'0'0,"18"0"0,0 0 15,-1 18-15,1-1 16,0 1-1,-1-1-15,1 19 16,-18-19-16,0 1 16,0 0-16,0-1 15,18-17 1,-18 18-16,17-18 16,-17 18-16,0-1 15,-17-17-15,17 18 16,-18-18-16,0 0 0,1 17 15,-1-17-15,0 0 16,1 0-16</inkml:trace>
  <inkml:trace contextRef="#ctx0" brushRef="#br0" timeOffset="18349.9185">2223 6174 0,'0'0'15,"0"-18"-15,17 0 0,1 18 0,17 0 16,-17 0-16,-1 36 16,1-19-1,0 1-15,-18 0 0,17 17 16,-17-18-16,0 1 15,18 0-15,-18-1 0,18 19 16,-18-19-16,0 19 16,0-19-1,-18 1 1,0-18 0,1 0-16,-19 0 0,19 0 15,-19 0-15,1 0 0,18 0 16,-19 0-16</inkml:trace>
  <inkml:trace contextRef="#ctx0" brushRef="#br0" timeOffset="18850.2478">1570 5133 0,'0'35'16,"0"0"-16,0 54 16,18-36-16,-1 35 15,1-53-15,-18 0 16,17 1-16,19 34 16,-36-35-16,17-35 15</inkml:trace>
  <inkml:trace contextRef="#ctx0" brushRef="#br0" timeOffset="19129.5966">1376 5274 0,'0'-18'16,"0"36"-16,0-71 0,17 0 15,1 0 1,-18 36-16,35-1 16,-17 0-16,17-17 15,-17 35-15,-18-18 0,18 18 16,-1 0-16,1 18 16,17 35-16,-17-35 15,17 35 1,-17-18-16,17 0 15,-17-17-15,-1-1 16</inkml:trace>
  <inkml:trace contextRef="#ctx0" brushRef="#br0" timeOffset="19835.6323">1199 3951 0,'0'71'15,"0"-18"-15,0 0 0,0 52 16,36-16 0,-1-54-16,18 18 15,-18-53-15,36-18 16,-36 0-16,0-17 15,-17 0-15,0 0 0,-1-36 16,-17 36-16,-35-53 16,17 35-1,1 35-15,17 36 32,17 52-32,1-34 15,17 69-15,-17-52 16,0 0-16,17 71 15,-18-71-15,1 35 16,-18-53-16,-18-17 0,18-1 16,-17 1-16,-1 0 15,-35-18-15,36-18 16,-36-17-16,35 17 16,-53-53-16,36 19 15,0 16-15</inkml:trace>
  <inkml:trace contextRef="#ctx0" brushRef="#br0" timeOffset="20170.4172">1005 3687 0,'0'0'16,"18"-18"-16,17-17 15,18-36-15,-35 18 16,17-17-16,18-36 16,-35 53-16,-1 0 15,-17 0-15,18 0 16,0 71-1,-1 88 1,1-54-16,35 90 16,-36-89-16,19-1 0,-1 1 15,18 53-15</inkml:trace>
  <inkml:trace contextRef="#ctx0" brushRef="#br0" timeOffset="27605.8097">1923 6191 0,'17'0'16,"-17"-17"109,18 17-63,17 0-46,-17 0-16,17-18 15,-17 18-15,17 18 16,-35-1-16,18-17 16,-18 18-16,0 0 15,0-1 1,-36-17 0,36 18-16,-17-18 0,-19 0 15,19 0 1,-1 0-1,1 0-15,-1 0 16,0 0-16,1 17 47,34-17-16,-17 18-31,18-18 16,0 0-1,-1 0-15,1 18 16,-1-18-16,1 0 0,0 0 16,-18 17-16,35 1 15,-35 0 1,0-1-16,18-17 16,-18 18-16,0 0 15,-18-18 32,0 0-47,1 0 16,-1 0-16,0 17 15,1-17-15,-1 0 0,1 18 16,-1-18 0,0-18-1</inkml:trace>
  <inkml:trace contextRef="#ctx0" brushRef="#br0" timeOffset="36773.6106">6174 12435 0,'0'18'0,"17"-18"15,1 0 1,0-18-1,17 18-15,0 0 0,53 0 16,36 0 0,-36 0-16,0 0 0,18-17 15,141 17 1,-106 0-16,-17 0 0,-1 0 16,18 0-16,124 17 15,-142-17-15,1 0 0,-19 0 16,125 0-16,-160 0 15,19 0-15,-1-17 16,-71 17-16,1 0 0</inkml:trace>
  <inkml:trace contextRef="#ctx0" brushRef="#br0" timeOffset="37493.3759">7020 13176 0,'-17'-17'16,"17"-1"-16,-18 0 0,0 1 16,1-1-1,-1 18-15,-17 0 16,0 18-16,17-1 16,-17 19-16,-1-19 15,36 19-15,-17-1 0,-1 0 16,18 0-16,18 18 15,-1-17-15,19-1 16,-1-35-16,0 17 16,0-17-16,1-17 0,-19 17 15,36-35-15,-35 17 16,0 0-16,-18-17 0,0 17 16,0-35-16,0 36 15,-18-36 1,0 18-16,18 17 0,-35-35 15,35 35 1,0 36 0,35 53-1,-17-36-15,17 0 0,0 0 16,36 18-16,0 0 16,-18-35-16,-36 0 15,18-18-15,1 17 16,-19-17-16,1 18 15</inkml:trace>
  <inkml:trace contextRef="#ctx0" brushRef="#br0" timeOffset="38114.6271">7567 12735 0,'-18'0'16,"1"18"31,-1 0-47,1-18 15,-1 0-15,-17 17 16,17-17-16,0 18 15,1-18-15,-19 17 16,19-17-16,17 18 16,0 0-16,17-18 15,1 17-15,0 1 0,-1 0 16,19-1-16,34 36 16,-35-35-16,1 0 0,17-1 15,-36 1 1,1-1-16,0-17 15,-18 18-15</inkml:trace>
  <inkml:trace contextRef="#ctx0" brushRef="#br0" timeOffset="38487.2607">7796 12859 0,'-17'0'16,"-1"35"0,18-17-16,0-1 0,0 19 15,18-19-15,-1 1 16,1-18-16,17 18 15,-17-18-15,0 0 0,35-18 16,-53 0 0,17 18-16,1-35 15,-18 17-15,-18 1 16,-17-19-16,17 36 16,-35-35-16,36 35 15,17-18-15,-18 18 16,0 0-16,18-17 15</inkml:trace>
  <inkml:trace contextRef="#ctx0" brushRef="#br0" timeOffset="38860.5241">7990 12682 0,'0'18'0,"18"0"16,0-1-16,-1 1 16,1 0-16,0-1 15,17-17-15,-17 18 0,17-1 16,-18-17-16,19 18 0,-19-18 0,36 18 15,-35-1 1,0 1-16,-18 0 16,-18-1-1,0 1-15,18 0 0,-35 17 16,17-17-16,-35 17 16,36-18-1,-1 1-15,-17 0 16,17-1-16,1 1 0,-1 0 0,-17 17 15</inkml:trace>
  <inkml:trace contextRef="#ctx0" brushRef="#br0" timeOffset="47464.5121">24465 1323 0,'18'0'16,"-1"-18"-1,-17 1-15,18-1 16,-18 0-16,0 1 0,18-19 15,-36 19 1,-17-18-16,17 35 16,-17 0-16,-36 0 15,18 17-15,0 1 0,-35 35 16,53-18 0,17 18-16,-17 53 15,35-53-15,35 53 16,1-54-16,34 1 15,-17-35-15,53 0 16,-53-18-16,53-36 16,-71 1-16,0-35 15,-17 34-15,-18-52 16,-18 53-16,-17-53 16,17 52-16,1 1 15,-1 0-15,-17-1 16,17 36-1,18 18-15,0 17 16,35 54-16,-17-54 16,53 53-16,-18-53 15,35 18-15,-35-35 16,-18 0-16,0-1 16,-17 1-16,17-1 15,-17-17-15</inkml:trace>
  <inkml:trace contextRef="#ctx0" brushRef="#br0" timeOffset="48042.1659">24871 600 0,'-18'0'16,"36"0"-16,-1 0 15,54 0 1,-36-18-16,54 18 15,-54-18-15,18 18 16,-18 0-16,-17 0 16,-36 0-1,-17 18 1</inkml:trace>
  <inkml:trace contextRef="#ctx0" brushRef="#br0" timeOffset="48370.1683">24853 617 0,'0'0'0,"0"18"15,18 0 1,-1-1-16,1 36 15,0-35-15,-18 52 16,0-34-16,0 34 16,0-34-16,17-1 15,1 0-15,-18-17 16,35-1-16,18 1 16,-17-18-16,-19 0 0,18 0 15,18 0 1,-35 0-16,0 0 15,-36 0-15</inkml:trace>
  <inkml:trace contextRef="#ctx0" brushRef="#br0" timeOffset="49076.3557">25382 1005 0,'0'0'0,"18"0"16,17-17 0,-17 17-16,17-18 15,-17 1-15,17-19 16,-17 19-16,-1-19 16,-17 19-16,18-36 15,-18 17 1,-18 1-16,18 18 15,-17-1-15,-1-17 16,0-1 0,18 19-16,-17 17 0,17-18 15,-35 18-15,17 0 16,0 18 0,1-1-16,-1 19 15,18-1-15,0 0 16,18 0-16,-18-17 0,35 35 15,0-18-15,0 1 16,1-19-16,-19 1 16,19 0-16,-19-18 15,1 17-15,-18 1 32</inkml:trace>
  <inkml:trace contextRef="#ctx0" brushRef="#br0" timeOffset="49620.301">25770 564 0,'0'0'16,"0"-17"-16,18 17 31,17 0-15,-17-18-16,0 18 15,-1 0-15,36 0 16,-18 0-16,-17-17 15,0 17-15,-1 0 0,-17 17 0,18-17 16,-18 18 0,0-1-16,0 1 15,0 0-15,-18 17 16,18-17 0,0 17-16,18-17 0,-18 34 15,0-16-15,0 34 16,18-52-16,17 35 15,-17-35-15,-1-1 16,-17 1-16,0-1 31,-17-17-31,-1 0 16,0 0-16,-35-17 16,36 17-16,-19 0 15,19 0-15,-18 0 0,17 0 16,0 0-16,1 0 0,-19 17 15,1 1-15</inkml:trace>
  <inkml:trace contextRef="#ctx0" brushRef="#br0" timeOffset="54138.0176">26705 494 0,'-17'0'31,"-1"0"-31,0 0 16,1 18-16,-1-18 0,-35 35 15,18-18-15,-18 19 16,35-36-16,-35 35 15,18-17-15,18-1 16,17 1-16,0 0 16,17-1-1,18 1-15,18 17 16,-35-17-16,17-1 16,1 1-16,-19 0 0,36 35 15,-35-36 1,-1-17-16,1 18 15,-18 0-15,18-18 0,-18 17 16</inkml:trace>
  <inkml:trace contextRef="#ctx0" brushRef="#br0" timeOffset="54447.1149">26829 758 0,'17'0'0,"1"-17"16,0 17-16,-1-18 15,19 18-15,-19 0 16,19-17-16,16 17 16,-34 0-16,0 0 0,-1 0 15,-34 0 1,-1 0 0,0 0-16</inkml:trace>
  <inkml:trace contextRef="#ctx0" brushRef="#br0" timeOffset="54749.5661">26935 529 0,'17'0'0,"-34"0"0,34 18 31,-17 35-15,0-18-16,0-17 15,0 52-15,0-52 16,18 17-16,-18-17 0,18 17 16,-1-17-16,36-1 15,-35 1-15,35-18 16,-36 0-16,1 0 0,0 0 15,-1 0 1</inkml:trace>
  <inkml:trace contextRef="#ctx0" brushRef="#br0" timeOffset="55227.1242">27217 512 0,'-18'0'31,"36"17"0,-1 1-15,1-1-16,0 1 0,-1 0 16,36 17-16,0-17 15,-18-1 1,-17 1-16,17 0 0,-17-18 0,35 17 16,-18-17-1,-17 0-15,0 0 0,-1 0 16,-17 18 31,-17-1-32,-1-17-15,0 18 16,1 0-16,-1-1 0,-17 1 0,-1 17 16,1-17-16,-35 35 15,34-18-15,-17 18 16,18-35-16</inkml:trace>
  <inkml:trace contextRef="#ctx0" brushRef="#br0" timeOffset="59297.4838">11800 11836 0,'-35'-36'16,"70"72"-16,-87-89 0,-1 35 15,35 18-15,-53 35 16,54 1-16,-19-1 0,19 18 16,17 70-16,0-70 15,0 0-15,35-18 0,-17 1 16,52 17-1,-17-53-15,0 0 0,0-36 16,0 1-16,35-53 16,-70 53-16,-1-18 0,-17 17 15,-17-52 1,-1 53-16,-17 17 0,17 1 16,-17 17-16,0 17 0,17 1 15,-17 35-15,35-18 16,35 53-16,0-52 15,36 34 1,-36-35-16,18-17 0,-18 17 16,1-17-16,17 0 15,-36-18-15,1-18 16</inkml:trace>
  <inkml:trace contextRef="#ctx0" brushRef="#br0" timeOffset="59826.5446">12030 11359 0,'17'0'31,"19"0"-16,-19 0 1,1-17-16,17 17 16,-17-18-16,-1 18 15,1 0-15,-36 18 16,-17-18 0</inkml:trace>
  <inkml:trace contextRef="#ctx0" brushRef="#br0" timeOffset="60065.1773">12012 11395 0,'0'17'16,"18"19"-1,-18-19-15,0 19 16,0-1-16,17 0 0,-17 0 0,18 36 15,0-36 1,17 1-16,-17-36 16,-1 17-16,1-17 0,17 0 15,-17 0-15,17-17 16,-17 17-16,-1 0 16</inkml:trace>
  <inkml:trace contextRef="#ctx0" brushRef="#br0" timeOffset="62683.8659">12347 11465 0,'0'18'0,"0"0"16,0-1-16,18 18 15,-18-17 1,0 17-16,18-17 0,-18 17 16,0-17-16,17 0 15,1-18 1</inkml:trace>
  <inkml:trace contextRef="#ctx0" brushRef="#br0" timeOffset="63084.4304">12435 11395 0,'0'0'0,"0"-18"0,18 18 31,17 0-16,-17 0-15,0 0 0,-1 0 16,1 0-16,17 0 0,-17 0 16,-1 0-16,1 0 0,0 18 15,-18 17 1,0-17-16,0 17 0,0 18 16,0-18-1,0 0-15,17-17 0,-17 17 16,18-17-16,0 35 15,-18-35-15,-18-18 32,-17-18-17,17 18-15,-17-18 16,17 18-16,1 0 0,-1 0 16,0 0-16,18 18 15</inkml:trace>
  <inkml:trace contextRef="#ctx0" brushRef="#br0" timeOffset="64308.0487">13053 11359 0,'-18'0'47,"1"36"-32,-1-19-15,0 1 0,-17 17 16,17-17 0,1 0-16,-1-1 15,18 1-15,0-1 16,18 1-16,17 0 15,0-18-15,-17 17 0,35 1 16,-36-18 0,1 18-16,0-1 15,-1 1-15,-17 0 16</inkml:trace>
  <inkml:trace contextRef="#ctx0" brushRef="#br0" timeOffset="64536.0342">13212 11483 0,'0'0'0,"0"18"15,0-1 1,0 1-16,0-1 0,17 19 15,1-19-15,-18 1 16,0 0-16,17-1 16</inkml:trace>
  <inkml:trace contextRef="#ctx0" brushRef="#br0" timeOffset="64898.7485">13317 11359 0,'0'18'16,"18"0"-16,-18-1 15,35 1-15,-17 0 16,17-1-16,-17-17 15,-1 0-15,1 0 0,17 18 16,-17-18-16,0 18 16,-1-18-16,-17 17 15,0 1-15,0-1 32,-17-17-17,17 18-15,-18 0 16,0-1-16,1 1 15,-1 0-15,0-1 0,1 36 16,-1-35-16,18 0 16,0-1-16</inkml:trace>
  <inkml:trace contextRef="#ctx0" brushRef="#br0" timeOffset="65793.1083">17921 11994 0,'0'0'15,"-18"-17"-15,18-1 16,-17 1-16,-1-19 16,1 36-16,-1-17 0,0 17 15,-17 0-15,17 17 0,-17 19 16,17 16-16,1 37 16,17-36-1,0-18-15,17 0 0,36 36 16,-17-54-16,17-17 15,17 0-15,-17-17 16,0-19-16,-35 19 16,-1-54-1,-17 36-15,-17-18 16,17 35-16,-36-17 16,19 35-16,-1 0 15,18 35 1,0 18-16,35-35 15,-17 0-15,17 17 0,18-18 16,-35 1-16,35 0 16,-36-18-16,19 0 15,-36-18-15</inkml:trace>
  <inkml:trace contextRef="#ctx0" brushRef="#br0" timeOffset="66987.5087">18098 11359 0,'17'0'47,"18"0"-47,-17 0 16,17 0-16,18 0 16,-17-17-16,-1 17 15,-18 0-15,1 0 16,-18 17-16,-35-17 15</inkml:trace>
  <inkml:trace contextRef="#ctx0" brushRef="#br0" timeOffset="67232.6599">18115 11377 0,'0'18'16,"0"-1"-1,-17 36 1,17-17-16,0 34 16,0-35-16,0 18 15,17-35-15,1 17 0,17-17 16,-17 0-16,17-1 0,18 1 16,-18-18-16,-17 0 15,-1 0-15,1-18 0,0 18 0</inkml:trace>
  <inkml:trace contextRef="#ctx0" brushRef="#br0" timeOffset="67645.633">18433 11501 0,'0'17'16,"0"36"-1,0-35-15,17 17 0,-17-17 16,0 17-16,18 0 15,-18-17-15,18-18 16,-18 18-16,17-18 0,1 0 16</inkml:trace>
  <inkml:trace contextRef="#ctx0" brushRef="#br0" timeOffset="67979.0581">18521 11377 0,'0'0'0,"17"0"0,19 0 16,-19 18-16,36-1 15,-35-17 1,0 18-16,17 0 0,0-1 16,-17 1-16,-18 0 15,0-1-15,17 1 0,-17 17 16,0 18-16,0-35 15,0 17 1,0-17-16,0-1 16,-17-34 15,-1 17-31,1-18 16,-1 18-16,0 0 0,1 18 15,-1-1 1</inkml:trace>
  <inkml:trace contextRef="#ctx0" brushRef="#br0" timeOffset="68246.1369">19050 11359 0,'-18'0'16,"-17"36"0,0-19-16,17 1 0,1 35 15,-1-18-15,18-17 16,0-1-16,18 1 0,-18 0 16,35 17-1,-18-35-15,36 18 16,-53-1-16,18-17 0,0 0 15,-18 18-15,17-18 0</inkml:trace>
  <inkml:trace contextRef="#ctx0" brushRef="#br0" timeOffset="68573.1283">19173 11448 0,'0'0'0,"18"0"16,17 17-1,-17 1-15,17-18 0,18 18 16,-35-1 0,0 1-16,-18-1 15,0 1-15,-18 17 16,0-17-16,-17 0 15,17-1-15,1-17 16,17 18-16,17-18 16,19 18-1,-1-18-15,-17 0 16,17 0-16,-18 0 16,1 0-16</inkml:trace>
  <inkml:trace contextRef="#ctx0" brushRef="#br0" timeOffset="68936.2362">19456 11430 0,'17'0'16,"1"0"-1,0 0-15,-1 0 0,1 18 16,17-18-16,0 17 16,1 1-16,17 0 15,-36-18-15,1 17 16,0-17-16,-1 18 16,-17-1-16,0 1 15,-17 0 1,17-1-16,-18 1 0,0 0 15,1 17-15,17-17 16,-18 17-16,0-17 16,1-1-16,-1 1 15,18-1-15,-18 1 16,1 0-16</inkml:trace>
  <inkml:trace contextRef="#ctx0" brushRef="#br0" timeOffset="69657.8619">24201 11889 0,'0'-36'16,"0"72"-16,-18-72 0,0 36 15,1 0-15,-1 18 0,-35 35 16,18-18 0,17 0-16,1 1 0,-1 34 15,18-52-15,35 17 16,-17-17-16,17-18 15,18-18 1,-18 1-16,1-1 0,-1-35 16,-18 18-16,-17 17 15,0-17-15,0 17 0,0 1 16,-17-1-16,-1 18 16,18 18-1,35 17 1,-17-18-16,0 1 0,17 0 15,-17-18-15,17 17 0,0 1 16,-17-18-16,0 0 16</inkml:trace>
  <inkml:trace contextRef="#ctx0" brushRef="#br0" timeOffset="69868.4215">24412 11342 0,'36'-18'0,"-72"36"0,89-53 16,18-1-16,-36 19 15,53-19 1,-70 36-16,-1 0 0,1 0 15</inkml:trace>
  <inkml:trace contextRef="#ctx0" brushRef="#br0" timeOffset="70041.3818">24536 11342 0,'17'53'0,"-34"-106"0,34 141 16,-17-70-16,0 17 0,18 0 15,0-17-15,-1 17 16,1-35 0,-18 18-16,35-18 15,-17-18-15</inkml:trace>
  <inkml:trace contextRef="#ctx0" brushRef="#br0" timeOffset="70198.2987">24765 11448 0,'0'0'0,"0"35"0,0 0 15,18 0 1,-1-35-16,1 0 0,17 18 16,-17-36-1</inkml:trace>
  <inkml:trace contextRef="#ctx0" brushRef="#br0" timeOffset="70553.6478">24941 11307 0,'0'0'16,"18"0"-16,17-18 15,1 18 1,-19 0-16,1-18 0,17 18 15,-17 18-15,-1-18 0,-17 18 16,18-18-16,-18 17 0,0 1 16,0 35-1,0-18-15,0-17 0,0 17 16,0 0-16,0 18 16,0-18-16,18-17 0,-18 0 15,-18-36 16,-17 0-15,17 18-16,1 0 16,-19 0-16,36 18 15,0 0 1</inkml:trace>
  <inkml:trace contextRef="#ctx0" brushRef="#br0" timeOffset="70831.9553">25488 11324 0,'-17'18'31,"-19"-1"-16,19 19-15,-1-19 0,0 19 0,18 17 16,0-36 0,0 18-16,18-17 15,0 0-15,-1-18 0,19 17 16,-19-17 0,1 0-16,-1-17 0,1-1 15</inkml:trace>
  <inkml:trace contextRef="#ctx0" brushRef="#br0" timeOffset="71192.7924">25629 11342 0,'0'0'0,"18"0"16,0 0-16,17 0 15,-17 0-15,-1 17 16,1-17-16,-18 18 16,-18 0-1,1-1-15,17 1 16,-18 0-16,18-1 16,0 1-1,18 0-15,-1-1 0,1 18 16,-1-35-16,-17 18 15,0 0-15,-17-18 16,-1 0-16,-35 0 16,36 0-1,-19 0 1,19 0-16,17 17 16</inkml:trace>
  <inkml:trace contextRef="#ctx0" brushRef="#br0" timeOffset="71510.9521">25806 11307 0,'17'0'15,"1"0"-15,17 17 16,1-17-16,-19 18 0,36-1 15,-35 1-15,-1-18 16,1 18-16,0-1 0,-1 1 16,-17 0-1,0-1-15,0 1 16,-17 17-16,17-17 16,-18-1-16,-17 19 15,17-19-15,18 19 0,-18-19 16,1 1-16,-1 0 0,-17-1 15,17 1 1,-17 0-16</inkml:trace>
  <inkml:trace contextRef="#ctx0" brushRef="#br0" timeOffset="72166.3743">30445 11906 0,'-18'-17'15,"0"17"-15,1-18 0,-1 18 16,-35 35-16,18-17 16,0 17-16,-1 0 0,1 36 15,35-36-15,0 1 16,35-1-1,1-35-15,-1 0 0,18 0 16,35-35-16,-53 17 16,-17-17-16,17-18 15,-35 17-15,0 1 16,-17 18-16,17 34 16,0 1-1,0-1-15,0 1 0,35 17 16,-17-17-16,-1 0 15,18-1-15,1 19 16,-19-36-16,-17-18 16,0 0-1,0-17-15</inkml:trace>
  <inkml:trace contextRef="#ctx0" brushRef="#br0" timeOffset="72350.3712">30568 11448 0,'35'0'15,"-70"0"-15,106-18 0,-36 18 16,36-35 0,-18 35-16,17-18 15,-52 18-15,-18-18 16</inkml:trace>
  <inkml:trace contextRef="#ctx0" brushRef="#br0" timeOffset="72505.9446">30727 11465 0,'18'53'16,"-36"-106"-16,36 124 0,-1-36 0,1-17 15,0 17 1,-1-17-16,1-1 0,-1 1 15,1-18-15,0 0 16</inkml:trace>
  <inkml:trace contextRef="#ctx0" brushRef="#br0" timeOffset="72667.6921">30974 11553 0,'0'0'15,"0"36"-15,0-19 16,0 1-16,18 0 16,-18-1-16,17-17 0,1 18 0,-1-18 15,1 0-15,-18-18 16</inkml:trace>
  <inkml:trace contextRef="#ctx0" brushRef="#br0" timeOffset="72989.071">31150 11412 0,'0'0'16,"18"0"-16,0 0 0,-1 0 15,36 0 1,-35 0-16,17 18 16,-35 0-16,18-18 0,-18 35 15,0 0-15,0 0 16,0 1-16,0-1 15,0 18 1,0-35-16,0-1 16,0 1-16,-18-18 47,0-18-32,1 18-15</inkml:trace>
  <inkml:trace contextRef="#ctx0" brushRef="#br0" timeOffset="73334.0917">31644 11412 0,'18'-17'15,"-36"17"17,18 17-17,-17 1-15,-1 0 0,-17-1 16,17 1-16,0 17 15,1-17-15,34 17 16,1-17 0,17 17-16,-35-17 15,18-1 1,0 1-16,-1-18 16,-17 18-16</inkml:trace>
  <inkml:trace contextRef="#ctx0" brushRef="#br0" timeOffset="73578.8643">31785 11430 0,'0'18'16,"18"-1"-1,-18 1-15,18-18 0,-1 35 16,1-17-16,-18-1 0,35 1 16,-17-18-1,17 0-15,-17 0 0,-1 0 16,1 0-16,0-18 16</inkml:trace>
  <inkml:trace contextRef="#ctx0" brushRef="#br0" timeOffset="73767.8593">31962 11483 0,'0'0'0,"-18"35"0,18 0 0,0-17 15,0 17-15,18 18 16,-18-35-16,17 0 15,-17-1-15</inkml:trace>
  <inkml:trace contextRef="#ctx0" brushRef="#br0" timeOffset="74114.2794">32050 11395 0,'18'0'15,"-1"0"1,36 17 0,-18 1-1,-17-18-15,0 18 0,-1-1 16,1-17-16,17 18 15,-17 0-15,17-1 16,-17-17 0,-18 18-16,0-1 15,0 1 1,-18 0-16,-17 17 16,17-17-16,1-1 15,-1 1-15,0 0 0,1 17 0,-19 0 16,19-17-16,-1-1 15</inkml:trace>
  <inkml:trace contextRef="#ctx0" brushRef="#br1" timeOffset="126926.7021">25453 8784 0,'18'0'16,"-18"-17"-16,17 17 31,-17-18 16,-17 18-32,17-18 1,-18 18-16,0-17 16,1 17-16,-1 0 15,0-18-15,1 18 0,-1-18 16,-35 1-1,18 17-15,-53-18 16,52 18-16,-52-18 16,53 18-16,-18 0 15,18 0-15,-18 0 0,-35 0 16,52 0-16,-34 18 16,35-18-16,-36 18 15,18-1-15,18-17 16,-53 36-16,52-19 15,-17 1-15,18 0 0,-18-1 16,18 1-16,-36 17 16,36-17-16,0-18 15,0 17-15,-1 1 0,1 17 16,0-17-16,17 0 16,0 34-16,1-34 15,-1 35 1,1-35-16,-1-1 0,0 19 15,1-1-15,-1-17 16,18-1-16,-18 18 16,1-17-16,17 0 0,-18 17 0,18-17 15,-18 17 1,18-17-16,0-1 0,0 18 16,18-17-16,-18 0 15,0-1-15,18 36 16,-1-35-16,-17 0 0,18-1 15,17 1 1,-17-1-16,0 1 0,-1 0 16,18-1-16,1-17 0,17 36 15,-18-36-15,0 17 16,0-17-16,1 18 0,-1-18 16,0 18-16,18-18 0,35 17 15,-52-17-15,52 18 16,-53-18-1,18 0-15,0 0 0,-18 18 16,18-18-16,18 0 16,-18 0-16,17 0 15,-35 0-15,54 17 16,-54-17-16,0 0 16,36 18-16,-1-1 15,-34-17-15,-1 0 16,0 18-16,18-18 15,-18 0-15,1 0 16,-1 0-16,-17 0 0,34 0 16,-16-18-16,-19 18 15,19-17-15,-19 17 0,36-35 16,-17 35-16,-19-18 16,1 0-16,17 1 0,-17-1 15,17-17 1,-35 17-16,35-17 15,-17-1-15,17-16 16,-35 34-16,18-17 16,-1 17-16,1-17 0,17-36 15,-17 36-15,-18-18 16,0 35-16,0-17 16,0 0-16,-18-18 15,1 18-15,-1-1 0,0 1 16,-17 0-16,0-18 0,17 18 15,-35-1-15,-35-52 16,35 70-16,18-17 16,-18 0-16,0 17 0,-17 1 15,34 17-15,1 17 16,0-17-16</inkml:trace>
  <inkml:trace contextRef="#ctx0" brushRef="#br1" timeOffset="129080.7332">13370 16598 0,'0'-17'0,"0"34"0,0-52 16,-35-18 0,17 35-16,-35 1 15,18-1-15,0 18 0,-53 0 16,35 0-16,0 18 16,18 17-16,-1 0 0,-34 53 15,52-35-15,0 53 16,18-53-1,18 0-15,53 18 16,-36-54-16,18 1 0,0-18 16,70 0-1,-70-35-15,-18 17 0,54-53 16,-72 36-16,-17-18 16,0 18-16,-35-53 15,17 52-15,-17 1 0,-18-18 16,36 53-16,-1 0 15,18 71 1,0-36-16,18 18 16,-1 0-16,18 0 0,54 35 15,-36-53-15,52 1 16,-52-36-16,0 0 16,0 0-1</inkml:trace>
  <inkml:trace contextRef="#ctx0" brushRef="#br1" timeOffset="129395.5736">13511 15910 0,'18'0'16,"0"-17"-1,35-1-15,-18 0 16,-17 1-16,17 17 0,0-18 15,-17 18 1,-36 18 0</inkml:trace>
  <inkml:trace contextRef="#ctx0" brushRef="#br1" timeOffset="129608.6359">13529 15928 0,'0'0'16,"0"18"-16,0-1 0,0 18 0,0 36 16,0-18-1,0-18-15,0 53 16,18-52-16,-1-19 0,-17 1 16,36 0-16,-1-1 15,-17-17-15,17 0 16,0-17-16,-17-1 0,-1 0 15</inkml:trace>
  <inkml:trace contextRef="#ctx0" brushRef="#br1" timeOffset="129898.0769">13829 15998 0,'35'0'16,"-35"18"-16,35 0 16,-17-1-16,-18 19 15,18-1-15,-18-17 16,-18 35-16,0-36 0,18 1 16,0-1-16,0 1 15,18-18 1,0 0-16,-1 0 15,19 0-15,-19 0 16,1 0-16,17 0 0,-17 0 16,-1 0-16</inkml:trace>
  <inkml:trace contextRef="#ctx0" brushRef="#br1" timeOffset="130359.6925">14076 15893 0,'17'-18'16,"1"18"0,17 0-1,-17 0-15,17 18 16,-17-18-16,17 17 16,-17-17-16,0 36 15,-18-19-15,17 18 0,-17 1 16,18 52-16,-1-53 15,1 18 1,0-18-16,-18-17 0,0 0 16,0-1-16,-18-17 15,0 0-15,-17 0 16,0-17-16,17 17 16,-17-36-1,17 19-15,1 17 16</inkml:trace>
  <inkml:trace contextRef="#ctx0" brushRef="#br1" timeOffset="130737.1021">14728 15893 0,'0'0'16,"18"0"-16,-18 17 16,-18-17-16,-17 18 15,18 0-15,-1-1 16,-17 1-16,-1-18 0,-17 35 15,36-17-15,-1-18 16,1 17-16,17 1 0,17 0 16,18 17-1,1-17-15,-1-18 16,36 35-16,-54-17 16,18-18-16,1 17 15,-19 1-15,1-1 0,0 1 16</inkml:trace>
  <inkml:trace contextRef="#ctx0" brushRef="#br1" timeOffset="131121.9931">14887 15946 0,'18'0'16,"35"0"-16,-36 0 16,1 0-16,17 0 15,1 17-15,-19 1 16,1-1-16,-18 1 16,-18-18-16,1 18 15,-19-18-15,36 17 16,-17 1-16,17 0 0,17-1 15,1-17 1,0 0-16,17 18 0,-17-18 16,17 18-16,0-1 15,-35 1-15,0 0 16,-18-18-16,-17 17 0,18-17 16,-54 18-1,36-18-15,17 17 0,-17-17 16,17 0-16,36-17 15</inkml:trace>
  <inkml:trace contextRef="#ctx0" brushRef="#br1" timeOffset="131515.6492">15222 15893 0,'0'17'15,"18"1"1,17 0 0,1-1-16,-19-17 0,18 0 15,18 18-15,-17-18 16,-1 17-16,-17-17 15,17 18-15,-17 0 16,-1-1 0,1-17-16,-18 18 15,-18 0 17,18-1-17,-17-17-15,-1 18 16,0 0-16,1-1 15,-19 19-15,19-19 16,-19 1-16,-34 52 16</inkml:trace>
  <inkml:trace contextRef="#ctx0" brushRef="#br1" timeOffset="136124.9095">24888 10107 0,'-52'-18'15,"34"18"-15,-17 0 0,-18 0 16,35 18-1,-35 17-15,18-17 16,0 0-16,17 17 0,-17-17 16,-1 70-16,19-53 15,-1 18-15,18 18 16,0-19-16,0 90 16,35-90-16,-17 19 0,17-18 15,18-18-15,53 36 16,-71-36-16,18-35 15,0 18-15,0-18 0,53-36 16,-53 19-16,35-54 16,-70 36-16,17 0 15,-17-18-15,-18 0 0,0 0 16,0-71-16,-18 72 16,-35-37-1,18 36-15,0 18 0,-36 0 16,36 0-16,-1 35 15,1-18-15,-18-17 16</inkml:trace>
  <inkml:trace contextRef="#ctx0" brushRef="#br1" timeOffset="137950.0154">23460 9049 0,'17'0'31,"1"0"-15,-18-18-1,-18 18 32,-17 0-31,17 0-16,-34-18 15,16 18-15,-52 0 16,35 0-16,0 0 0,-17 0 16,17 0-16,-88 0 15,52 0-15,19 0 16,-18 0-16,0 0 0,17-17 15,-17 17-15,0 0 0,-89-18 16,89 1-16,0 17 16,0-18-16,-1 18 0,1-18 15,0 18-15,-88-17 16,-1 17 0,89 0-16,-18 17 0,18 1 15,-106 0-15,88-1 16,18 1-16,0-1 0,0 1 15,-54 0-15,72-1 16,17-17-16,-18 18 16,36 0-16,-53 17 15,53-35-15,17 18 0,-17-1 16,17 1-16,-17 17 16,17-17-16,1-1 0,-1 1 15,18 0 1,0-1-16,0 1 15,0 0 1,35 17-16,-17-17 16,52 17-1,-34-18-15,52 36 0,-35-35 16,17 0-16,54 17 16,-71-35-16,17 18 15,89-1-15,-88 1 16,17-18-16,0 17 15,0-17-15,18 0 0,-18 0 0,124 0 16,-89 0 0,1-17-16,-1 17 0,-17 0 15,18 0-15,87 0 16,-123 0-16,-17 0 0,0 0 16,87 0-16,-87 0 15,-1 0-15,1 0 16,17 0-16,71 0 15,-89-18-15,-17 18 0,18 0 16,-18 0-16,0-17 0,0 17 16,0-18-16,0 0 0,-18 18 15,71-17-15,-71-1 16,53-17 0,-70 35-16,17-18 0,0-17 15,-17 35-15,-18-18 16,0 1-16,0-1 15,0 0-15,0-17 0,-18 0 16,1 17-16,17-17 0,-18 0 16,0-1-16,18 1 0,-35-18 15,17 18-15,1 17 16,-54 0-16,-17 18 16,18 18-1</inkml:trace>
  <inkml:trace contextRef="#ctx0" brushRef="#br1" timeOffset="140095.5337">16281 16387 0,'-18'0'16,"0"0"-16,36 0 31,17 0-31,1 0 16,-19 0-16,19 0 0,34 0 16,-52 0-1,17 0-15,-17 0 0,-18 17 16,0 1-16</inkml:trace>
  <inkml:trace contextRef="#ctx0" brushRef="#br1" timeOffset="140207.3266">16334 16722 0,'70'0'16,"-140"0"-16,193-18 0,-88 0 0,54-35 15</inkml:trace>
  <inkml:trace contextRef="#ctx0" brushRef="#br1" timeOffset="141037.6655">17392 16492 0,'0'-17'15,"0"-1"-15,0 0 16,-18 1-16,1 17 0,-19 0 16,19 0-16,-19 0 15,-16 35-15,16 0 16,-17 18-16,36-17 15,-1 34 1,18-35-16,53 18 16,-35-53-16,70 18 15,-35-18-15,17-35 16,-34 17-16,17-17 16,-36-1-16,-17 19 15,18-18-15,-18 17 16,-18 18-16,18 35 15,0 0-15,18 71 16,-1-35-16,1-1 16,17-17-16,18 71 15,-35-71-15,17 0 16,-35-18-16,18 35 16,-36-52-16,1 17 0,-19-17 15,-34 0-15,17-18 16,-53-18-1,35 0-15,-52-17 16,52 17-16,18-17 16,-17 35-16,35-17 0,-36-1 15,53 18-15</inkml:trace>
  <inkml:trace contextRef="#ctx0" brushRef="#br1" timeOffset="142622.1924">18168 15734 0,'0'0'0,"-18"-18"0,18 1 16,0-1-16,-17 0 15,-1 18-15,1 0 16,-19 18-1,19 0-15,-36 52 16,35-17-16,-17 88 16,35-70-16,0 88 15,17-89-15,36 71 16,-17-70-16,-1-18 0,53 52 16,-53-69-1,1-1-15,-1 0 0,0-17 16,-17 17-16,-1-17 15,-17 0-15,18-18 0,-18 17 0</inkml:trace>
  <inkml:trace contextRef="#ctx0" brushRef="#br1" timeOffset="144073.286">18680 15946 0,'0'17'16,"0"1"-1,17 88-15,-17-53 16,18 17-16,17 54 16,-35-54-16,18 36 15,-1-53-15,19 17 16,-19-52-16,1 0 16,17-1-16,-17-17 15,0-17-15,-1-19 16,1 1-16,-18 0 0,17 17 15,-17 1-15,0-1 16,0 36 0,18 17-1,0 0-15,-1 0 0,19-17 16,34 0 0,-35-1-16,18-17 0,36-35 15,-54 17-15,0-17 16,0-35-16,-35 34 15,0 1-15,-17-18 0,-18 0 16,-1 18-16,-34-71 16,34 53-16,-34-17 15,35 52-15,17 18 16,0 0-16,36 18 16,0-1-16</inkml:trace>
  <inkml:trace contextRef="#ctx0" brushRef="#br1" timeOffset="145302.3383">19826 16616 0,'0'-18'15,"18"18"1,-18-17-16,0-1 16,-18 0-1,0 18 1,1-17-16,-1 17 15,1 0-15,-1 17 16,-17 1-16,17-18 16,0 35-16,18-17 15,-17-1-15,17 1 0,0 35 16,17-18-16,19 1 16,-19-19-16,36 1 15,-18-18-15,-17 0 16,35-18-1,-35-17-15,-1 35 16,-17-18-16,0 1 0,0-1 16,0 0-16,0 1 0,-17-1 15,-1 0-15,18 36 47,18 17-31,-1-17-16,1 17 15,0-17-15,17 0 0,18 17 16,-36-17-16,19-1 16,-19-17-16,1 18 15,-18-1 1</inkml:trace>
  <inkml:trace contextRef="#ctx0" brushRef="#br1" timeOffset="150868.4335">19438 15487 0,'18'0'31,"-1"0"-15,1 0-16,35 0 16,-18 0-1,18-18-15,-35 18 16,-1 0-16,1 0 0,0 0 16,-1 0-16,-34 0 31,-19 36-16,1-36-15</inkml:trace>
  <inkml:trace contextRef="#ctx0" brushRef="#br1" timeOffset="151196.7443">19456 15505 0,'17'0'32,"1"17"-17,0 1-15,-1-18 16,-17 35-16,18-17 0,0 52 16,-18-17-16,0-17 15,0 16-15,17 19 16,1-53-16,-1-1 15,19 1-15,-19 0 0,19-18 16,17 0-16,-18 0 16,0 0-16,-17-18 0,17 18 15,-17-18 1,-36 18 0</inkml:trace>
  <inkml:trace contextRef="#ctx0" brushRef="#br1" timeOffset="151603.2132">19967 15540 0,'18'0'47,"17"18"-47,-17-1 15,17 18-15,-17-17 16,-1 0-16,-17-1 0,0 19 15,-17-19-15,-1 36 16,0-35-16,-17 17 16,18-17-16,17-1 15,0 1-15,17-18 16,1 0-16,17 18 16,18-18-16,-35-18 15,17 18 1,-17 0-16</inkml:trace>
  <inkml:trace contextRef="#ctx0" brushRef="#br1" timeOffset="152057.8013">20232 15487 0,'0'-18'15,"17"18"-15,1 0 16,0 0-16,-1 0 16,1 0-16,0 18 15,-1-18-15,1 0 16,-18 18-16,18-18 0,-1 0 15,1 0 1,-18 35-16,0-17 16,0 34-1,0-34-15,0 17 0,0 1 16,17 17 0,1-18-16,-18 0 0,18 0 15,-1-17-15,1 17 16,0-17-16,-36-18 15,-17-18 1,17 18-16,-52-17 16,34 17-1,1 0-15,0 0 0,17 0 16,-17 17-16</inkml:trace>
  <inkml:trace contextRef="#ctx0" brushRef="#br1" timeOffset="153721.0468">21008 15769 0,'0'0'16,"18"0"-16,17 0 15,0 0-15,36 18 16,-18-18-16,-18 0 16,0-18-16,18 18 15,-35 0-15</inkml:trace>
  <inkml:trace contextRef="#ctx0" brushRef="#br1" timeOffset="153983.2438">21131 15787 0,'18'35'15,"-18"-17"-15,0 52 16,0-34-16,0 16 15,-18 90-15,18-89 16,0 17-16,0-17 16,18 0-16,0 0 15,-1 0-15,19-18 0,-19-17 0,19-1 16,-1 1-16,35 0 16,-34-18-16,-1 0 0,0 0 15,-17 0-15,17 0 16,-17 0-16</inkml:trace>
  <inkml:trace contextRef="#ctx0" brushRef="#br1" timeOffset="155729.4545">22137 16210 0,'0'-17'15,"0"-1"1,0 0 0,0 1-16,-18 17 15,1-18-15,-1 18 16,0 0-16,-17 18 16,0-1-16,17 1 15,0 0-15,1-1 0,-1 18 16,1-17-16,17 17 0,0 1 15,0-1-15,17 0 0,18 0 16,-17 1-16,53-1 16,-36-35-16,35 0 15,-34 0-15,-1-18 16,-35 1-16,18-1 16,-18 0-16,-18-17 15,18 18-15,-18-1 0,18-17 0,-17-1 16,-1 19-1,18-1-15,18 18 16,-1 53 0,1-35-16,0 17 15,17 0-15,0 18 16,-17-35-16,-1-1 0,1 1 16,0 0-16,-1 17 15</inkml:trace>
  <inkml:trace contextRef="#ctx0" brushRef="#br1" timeOffset="158582.0306">22437 15787 0,'17'-18'31,"19"18"-15,-1 0-1,-17 0-15,17 0 0,0-17 16,0 17-16,-17 0 16</inkml:trace>
  <inkml:trace contextRef="#ctx0" brushRef="#br1" timeOffset="158779.0579">22507 15787 0,'0'0'0,"0"17"0,18 1 16,-18 17-16,0-17 0,0 17 15,0 1-15,0-19 16,0 18-16,18-17 0,-18 0 15,17-1-15,1 1 16,-1-18-16,19 0 16,-19 0-16,1-18 15</inkml:trace>
  <inkml:trace contextRef="#ctx0" brushRef="#br1" timeOffset="159037.7431">22737 15840 0,'17'0'15,"18"17"-15,-17 1 16,17 17-16,-35-17 16,0 17-16,0-17 15,0-1-15,-17 1 16,17 0-1,-18-1-15,18 1 16,18-18-16,17 18 16,-17-18-16,17 0 15,-17-18-15</inkml:trace>
  <inkml:trace contextRef="#ctx0" brushRef="#br1" timeOffset="159422.0614">22966 15787 0,'17'0'16,"1"0"-1,0-18-15,17 18 16,0 0-1,-17 0-15,0 0 0,-1 0 16,1 35 0,-18-17-16,18 53 15,-18-36-15,0-17 16,0 17-16,0 0 0,17 18 16,-17-35-16,0-1 15,0 1-15,-17-36 31,-1 18-15,0-17-16,1-1 16,-1 0-1</inkml:trace>
  <inkml:trace contextRef="#ctx0" brushRef="#br1" timeOffset="159750.2717">23477 15787 0,'18'0'16,"-18"-18"-16,18 18 15,-18 18 1,-18-1 0,-17 19-16,35-19 15,-18 1-15,0 17 0,18-17 16,0 0-16,0 17 16,18-18-16,0 1 0,-1 0 15,1-1-15,0 1 16,-1-18-16,1 18 0,0-18 15,-1 0-15,1 0 16</inkml:trace>
  <inkml:trace contextRef="#ctx0" brushRef="#br1" timeOffset="160083.6588">23671 15840 0,'18'0'16,"0"17"-16,-1-17 0,19 18 16,-19 0-1,1-18-15,0 17 0,-18 1 16,0 0-16,-18-1 15,18 1-15,-18-1 16,-17 1-16,35 0 16,0-1-16,0 1 15,18-18 1,17 0-16,0 0 16,-17 0-16,17 0 15,-17 0-15</inkml:trace>
  <inkml:trace contextRef="#ctx0" brushRef="#br1" timeOffset="160489.3155">23936 15734 0,'18'18'15,"17"-1"1,-17 1 0,-1-1-16,18 1 0,36 17 15,-36-17-15,1 0 16,34-1-1,-52 1-15,17-18 0,-17 18 16,-18-1 0,0 1-16,-36-1 15,19-17-15,-1 18 0,0 0 16,-17-18-16,18 17 0,-19 1 16,19 0-16,-1-18 15,18 17 1,0 1-16</inkml:trace>
  <inkml:trace contextRef="#ctx0" brushRef="#br1" timeOffset="161166.535">18009 9790 0,'18'0'32,"53"0"-17,-36 0-15,35 17 0,-17-17 0,124 18 16,-72 0-16,107-1 15,-106-17 1,0 0-16,88 0 16,-53 0-16,-106 0 15,1 0-15</inkml:trace>
  <inkml:trace contextRef="#ctx0" brushRef="#br1" timeOffset="162063.3464">24589 16510 0,'17'0'0,"1"18"15,0-18-15,-1 17 0,-17 1 16,0 17-16,-17-17 16,-19 35-1,19-18-15,-54 18 16,53-35-16,1-1 0,-1-17 16</inkml:trace>
  <inkml:trace contextRef="#ctx0" brushRef="#br1" timeOffset="162962.4907">25277 16351 0,'0'-17'0,"0"-1"16,0 0-16,0 1 16,-18 17-16,0-18 0,1 18 15,-1-18-15,-17 18 16,-1 18-16,-16 35 15,34-35-15,0 17 0,18 53 16,0-70 0,0 17-16,53 0 15,-18-17-15,1-18 0,-1 0 16,0 0-16,18 0 0,0-35 16,-35 17-16,17-35 15,-35 35 1,-18-17-16,18 18 15,-17 17-15,17 17 16,0 18 0,17 1-16,1-19 15,17 19 1,1-19-16,16 1 16,-34-18-16,17 0 15</inkml:trace>
  <inkml:trace contextRef="#ctx0" brushRef="#br1" timeOffset="163265.797">25523 15734 0,'18'0'0,"0"-18"16,17 1-16,0 17 15,18-18-15,-17 18 16,-19-18-16,1 18 15,-1 0-15,-34 18 16,-1-18-16,1 0 16</inkml:trace>
  <inkml:trace contextRef="#ctx0" brushRef="#br1" timeOffset="163519.9726">25576 15716 0,'0'0'0,"0"18"0,-17 0 16,17 17-16,0 18 15,0-36 1,0 19-16,17-1 0,-17 0 16,18 0-16,35 1 15,-35-19-15,17 1 16,0-18-16,-17 0 0,35 0 15,-36 0-15,1 0 16,0 0-16</inkml:trace>
  <inkml:trace contextRef="#ctx0" brushRef="#br1" timeOffset="164336.7345">26053 15769 0,'0'-17'31,"0"34"-15,17 18-16,-17-17 16,18 17-16,-18 1 0,18 17 15,-1-36-15,1 36 16,-18-35-16,0-1 16,-18-17-1,18-17-15</inkml:trace>
  <inkml:trace contextRef="#ctx0" brushRef="#br1" timeOffset="164749.8346">26141 15716 0,'17'-17'15,"19"17"1,-1 0-16,18-18 16,-18 18-16,-17 0 15,0 0-15,17 0 0,-18 18 16,1-18 0,0 17-16,-18 1 15,0 17-15,0-17 16,0-1-16,0 19 15,0-1-15,17 0 16,-17-17-16,18 35 16,-18-18-16,0-17 0,18 17 15,-18-17-15,-18-18 16,0 0 0,1 0-16,-1 0 15,-17 0-15,17 0 0,-35-18 16,36 18-16,-19 0 15,19 0 1</inkml:trace>
  <inkml:trace contextRef="#ctx0" brushRef="#br1" timeOffset="165322.1994">26952 15699 0,'0'0'0,"18"0"15,0 0-15,-18-18 16,0 36 0,-18-18-1,-17 17-15,17 1 16,-35 17-16,18 18 15,17-18-15,18-17 16,0 17-16,18 1 16,-1-1-16,19 0 15,-1-35-15,-17 18 16,17-1-16,-17-17 0,-1 0 16,1 0-16</inkml:trace>
  <inkml:trace contextRef="#ctx0" brushRef="#br1" timeOffset="165712.2369">27146 15716 0,'36'0'15,"-1"0"-15,18 0 16,-18 0-16,0 18 16,-17-18-16,0 0 0,-1 18 15,-34-1-15,-19 18 16,19 1 0,-19-1-16,19-17 15,17 17-15,0-17 16,17-18-16,-17 17 0,18-17 15,17 18 1,-17-18-16,0 17 16,-36 1-16,-17 0 15,17-18-15,0 0 16,-17 0-16,0 17 16,17-17-16,1 0 15</inkml:trace>
  <inkml:trace contextRef="#ctx0" brushRef="#br1" timeOffset="166094.7537">27481 15734 0,'0'0'16,"18"0"-16,0 0 16,-1 0-1,1 0-15,35 18 16,-35-1-16,17 1 0,18-1 16,-36 1-1,19 0-15,-1-1 16,-17 1-16,-18 0 15,-18-18 1,0 17-16,-17 19 16,17-19-16,1 1 15,-1-1-15,0 1 16,18 0-16,-17 17 16,17-17-16,-18-18 15,18 17-15,0 1 16,-17-18-16</inkml:trace>
  <inkml:trace contextRef="#ctx0" brushRef="#br1" timeOffset="166757.1722">24253 12506 0,'-17'0'0,"34"0"15,36 0 1,0 0-16,0-18 16,88 1-1,-52 17-15,-19 0 0,18 0 16,0 0-16,54 17 15,-89-17-15,17 18 16,-52 0-16</inkml:trace>
  <inkml:trace contextRef="#ctx0" brushRef="#br1" timeOffset="167770.3889">27993 15716 0,'-18'0'0,"36"0"31,17 0-16,-17-17-15,52 17 16,-34 0-16,34 0 16,-34 0-16,-19 0 15,18 0-15,-17 0 0,0 0 16,-18 17 0,0 36-1,0 0 1,0 0-16,0 0 0,0 0 15,17 17-15,1 54 16,0-54-16,-18 1 0,17 0 16,1 34-16,-18-52 15,0 0-15,0-18 16,-18 1-16,1-1 0,-36 18 16,35-35-16,-17-18 15,0 17-15,17-17 0,-17 0 16,-1 0-16,19 0 0,-36-17 15,35 17-15,0-18 16,18 0 0</inkml:trace>
  <inkml:trace contextRef="#ctx0" brushRef="#br1" timeOffset="168014.3725">28910 16228 0,'0'0'0,"18"-18"15,17 18-15,71 0 16,-53 0-16,53-17 15,-53 17-15,-18 0 0,-18 0 16</inkml:trace>
  <inkml:trace contextRef="#ctx0" brushRef="#br1" timeOffset="168170.6062">29051 16051 0,'0'0'15,"18"71"-15,0-36 0,-1 1 16,18 52-16,-17-53 16,0 0-16,-1 1 0,-17-1 15,18 18 1</inkml:trace>
  <inkml:trace contextRef="#ctx0" brushRef="#br1" timeOffset="168854.2792">29580 15681 0,'18'53'15,"0"0"-15,-1 70 16,1-52-16,0-1 16,-18 1-16,17 0 0,1 17 15,0-35-15,-1 0 16,-17-36-16,18 1 16,-1-18-16,1-18 15,-18 1-15,18-19 16,17 19-16,-17 17 15,-1 0-15,19 0 0,-1 17 16,0 1-16,-35 17 16,18-17-16,-18 17 0,0 0 15,0-17-15,-18 35 16,-35-35 0,36-1-16,-1-17 0,-17 0 15,17 0-15,0 0 16,18-17-16,0-1 0</inkml:trace>
  <inkml:trace contextRef="#ctx0" brushRef="#br1" timeOffset="169178.3961">30268 16457 0,'0'0'16,"-35"0"-16,0 18 0,17-1 15,1 1-15,-1 17 16,18-17-16,0 0 16,18-1-16,17 1 15,0-18-15,18 0 16,-18-18-16,-17 18 16,0-17-16,-18-1 0,0-17 15,0 52 32,17 19-31,1-19-16,-1-17 0,1 0 15,0 0-15,17 0 16</inkml:trace>
  <inkml:trace contextRef="#ctx0" brushRef="#br1" timeOffset="169521.1187">30092 15452 0,'18'0'0,"17"-18"15,-17 18-15,34-18 16,-16 18-16,-1 0 15,-17 0 1,-1-17-16</inkml:trace>
  <inkml:trace contextRef="#ctx0" brushRef="#br1" timeOffset="169732.6818">30198 15452 0,'0'53'16,"0"-106"-16,0 123 0,0 1 15,0-36-15,0 0 16,17-17-16,1 17 0,0-17 0,-1 0 16,19-1-16,-19 1 15,1-18-15,0 0 16,-1 0-16,1 0 0</inkml:trace>
  <inkml:trace contextRef="#ctx0" brushRef="#br1" timeOffset="170017.2368">30498 15540 0,'17'0'16,"1"0"-16,0 18 0,17 17 16,-18 0-16,1 0 15,0 1-15,-18-19 16,-18 19-16,0-36 16,18 17-16,-17-17 0,-1 0 15,18 18-15,18-18 31,17 0-15,-17 0 0</inkml:trace>
  <inkml:trace contextRef="#ctx0" brushRef="#br1" timeOffset="170467.7061">30762 15434 0,'18'0'15,"0"0"-15,-1 0 16,36-18-1,-35 18-15,17 0 0,-17 0 16,-1 0-16,1 18 0,-18 0 16,0 17-1,0-17-15,-18 35 16,18-36 0,0 18-16,18 1 0,-18-19 15,18 36-15,-1-17 16,-17-19-16,18 1 0,-1-1 15,1 1 1,-18 0-16,-18-1 16,1-17-1,-1 18-15,1-18 0,-1 0 16,0 0 0,18 18-16</inkml:trace>
  <inkml:trace contextRef="#ctx0" brushRef="#br1" timeOffset="171394.6289">31327 15311 0,'0'-18'0,"17"18"46,1 0-46,17 53 16,18 35 0,-18-35-16,1 18 0,-1-1 15,0 1-15,1 17 0,16 71 16,-16-71-16,-1-18 16,0 71-16,-17-70 15,0 0-15,-18-19 0,0 19 16,-18-18-16,-35 53 15,18-71-15,-18 18 16,0-18-16,0 1 0,-18 16 16,19-34-16</inkml:trace>
  <inkml:trace contextRef="#ctx0" brushRef="#br1" timeOffset="181801.9377">9278 9719 0,'0'-18'15,"0"-17"-15,0 17 16,0 36 0,0 35-16,18 0 15,-18 0-15,35 53 16,0-53-16,-17-18 16,17 35-16,0-52 15,1 0-15,-1-18 16,-17 0-16,-18-36 0,17 19 15,-17-54-15,0 36 16,0 0-16,0-1 0,-17 19 16,17-1-1,0 36-15,17 17 16,1 0-16,0-17 16,34 17-16,-34-17 15,17-18-15,-17 0 0,17 0 16,-17 0-1,-18-18-15,-18-17 16,1 17-16,-19-35 16,19 36-16,17-1 15,-18 18-15,18-17 0</inkml:trace>
  <inkml:trace contextRef="#ctx0" brushRef="#br1" timeOffset="182112.1553">9931 9984 0,'-18'17'16,"36"-34"-16,-54 52 0,19 0 16,17-17-16,17-1 15,-17 1-15,18-18 16,-18 18-16,18-18 0,-1 0 15,-17-18-15,18 18 16,-18-18-16,-18 1 16,18-1-16,-17 1 15,34 34 17,1-17-17,-18 18-15,18-18 0,-1 17 16,19-17-16,-19 0 0,-17-17 0,18 17 15</inkml:trace>
  <inkml:trace contextRef="#ctx0" brushRef="#br1" timeOffset="182534.05">10019 9543 0,'0'0'0,"0"-18"0,18 18 16,-1 0 15,1-18-15</inkml:trace>
  <inkml:trace contextRef="#ctx0" brushRef="#br1" timeOffset="182738.5939">10019 9543 0,'-18'53'15,"36"-106"-15,-18 123 0,0-35 16,18-17-16,-18 17 0,17-17 16,18 35-1,-17-35-15,17-1 16,-17-17-16,0 0 0,-18-17 15,17 17-15</inkml:trace>
  <inkml:trace contextRef="#ctx0" brushRef="#br1" timeOffset="182983.7463">10178 9525 0,'0'0'0,"17"0"15,1 18-15,0-18 0,-1 17 16,1 1-16,-18 0 16,0-1-1,0 1-15,0-1 0,-18 1 0,1 17 16,34-35 15,1 0-15,-1 0-16,1-17 0,0-1 15</inkml:trace>
  <inkml:trace contextRef="#ctx0" brushRef="#br1" timeOffset="183280.0645">10354 9454 0,'0'0'0,"18"-17"15,-1 17 1,1 0-16,0 17 16,17 1-16,-17 0 15,-18-1-15,17 1 16,-17 0-16,18-1 0,-18 1 0,17 0 16,-17-1-1,-17-17 1,-1 0-1,1 0-15,-1-17 16,0 17-16,1 0 16,-1 0-16,18 17 0</inkml:trace>
  <inkml:trace contextRef="#ctx0" brushRef="#br1" timeOffset="184836.4128">10354 10019 0,'0'53'16,"18"-18"-16,-18 18 0,17-18 16,1 53-16,0-35 15,-1 0 1,-17-17-16,0-19 0,0 1 16,0-36-1,0-17 1,18 17-16,-18 1 0,35-19 15,-17 36-15,17 0 16,-17 18 0,-18 0-16,17-1 15,-17 19-15,-17-19 16,17 1-16,-18-18 0,0 18 16,1-18-16,-1 17 0,1-17 15</inkml:trace>
  <inkml:trace contextRef="#ctx0" brushRef="#br1" timeOffset="185147.8391">10654 10389 0,'0'0'0,"-18"36"16,18-19-16,18 1 15,0 0 1,-1-18-16,1 0 16,17 0-1,-35-18-15,18 18 0,-18-18 16,0 1 0,-18 17-1,18 17 1,18 1-16,-1 0 15,1-18 1,0 0-16,-1 0 16,-17-18-16</inkml:trace>
  <inkml:trace contextRef="#ctx0" brushRef="#br1" timeOffset="185348.372">10654 9878 0,'18'-18'16,"-1"18"0,1 0-1,-1 0 1</inkml:trace>
  <inkml:trace contextRef="#ctx0" brushRef="#br1" timeOffset="185481.2254">10672 10037 0,'17'35'16,"-34"-70"-16,52 87 0,0-34 15,-17 0-15,-1-18 16,1 0-16</inkml:trace>
  <inkml:trace contextRef="#ctx0" brushRef="#br1" timeOffset="185714.8472">10830 9931 0,'0'0'16,"18"17"-16,-18 1 0,18 0 16,-18-1-16,0 1 15,17 0-15,-17-1 16,0 1 0,18-18-1,-18-18-15</inkml:trace>
  <inkml:trace contextRef="#ctx0" brushRef="#br1" timeOffset="186037.3548">10918 9843 0,'0'0'16,"0"-18"-1,18 18-15,0 0 16,-1 0-16,1 0 15,0 18-15,-1 17 16,1-18-16,0 19 16,-18-19-1,17 1-15,-17 0 0,18 17 16,-18-17-16,18 17 16,-18-18-16,0 1 15,-18-18 1,0 18-1,1-36-15,-19 18 16,19 0-16,-1 0 16,0 0-1,1 0-15</inkml:trace>
  <inkml:trace contextRef="#ctx0" brushRef="#br1" timeOffset="187628.2807">15734 9684 0,'0'17'0,"18"1"16,-18 17-16,35 54 15,-35-54-15,35 35 16,-17-34-16,-1-1 16,19 0-16,-19-17 15,1-1-15,17-17 16,-35-17-16,18-1 16,-18 1-16,0-1 15,17 0 1,-17 1-16,18 17 15,-18 17-15,35 1 16,1 0-16,-1-18 16,0 0-1,-17 0-15,0 0 0,-1-18 16,1 0-16,-18-17 16,0 0-16,-35-18 15,17 18-15,0-1 0,1 19 16,-19-19-16,19 19 15,17 34-15</inkml:trace>
  <inkml:trace contextRef="#ctx0" brushRef="#br1" timeOffset="187977.7094">16404 9966 0,'0'0'0,"-17"0"32,17 35-32,0-17 15,0 17-15,0-17 16,0 17-16,17 0 16,-17-17-16,18-18 15,-1 0-15,-17-18 16,18 1-1,-18-19 1,0 19-16,0-1 16,18 36 15,-1-1-31,19 1 16,-19 0-1,1-18 1</inkml:trace>
  <inkml:trace contextRef="#ctx0" brushRef="#br1" timeOffset="188227.9457">16281 9543 0,'0'0'0,"17"0"16,19 0 0,-19 0-1,19 0 1</inkml:trace>
  <inkml:trace contextRef="#ctx0" brushRef="#br1" timeOffset="188385.365">16281 9648 0,'35'53'0,"-35"-35"15,18 17-15,-1-17 16,1 0-16,0-1 0,-1-17 15,1 0 1,-1 0-16</inkml:trace>
  <inkml:trace contextRef="#ctx0" brushRef="#br1" timeOffset="188606.738">16439 9613 0,'18'0'16,"0"0"-16,-1 18 0,1-1 16,0 1-1,-18 0-15,0-1 0,0 1 16,0 0-16,0-1 16,17-17 15,1-17-16</inkml:trace>
  <inkml:trace contextRef="#ctx0" brushRef="#br1" timeOffset="188924.0961">16598 9490 0,'0'0'15,"18"0"-15,-1 0 16,19 0 0,-1 17-1,-17-17-15,-18 18 0,17-18 16,1 18-16,-18-1 16,18 19-16,-18-19 15,0 1 1,-18-18-1,0 0 1,1 0 0,-1 0-1,0 0 1</inkml:trace>
  <inkml:trace contextRef="#ctx0" brushRef="#br1" timeOffset="189495.1281">16845 9895 0,'0'0'16,"0"53"-16,0-17 15,18 17-15,-18-18 16,17 18-16,-17 0 0,36 17 16,-36-35-16,17-17 0,-17 0 15,0-36 16,0 0-15,18 1-16,-18-1 0,18 18 16,-1 0-16,19 18 15,-19-1-15,1 19 0,-18-19 16,0 19-16,0-1 16,-18-17-16,1-1 15,-1 1-15,-17 0 16,-1-18-16,1-18 15,35 0-15</inkml:trace>
  <inkml:trace contextRef="#ctx0" brushRef="#br1" timeOffset="189769.3562">17022 9895 0,'17'-17'16,"-17"-1"-16,35 1 15,-17 17 1,0 0-16,-1-18 0,1 18 16</inkml:trace>
  <inkml:trace contextRef="#ctx0" brushRef="#br1" timeOffset="189896.7011">17004 9984 0,'18'35'16,"-36"-70"-16,53 88 0,-17-36 0,17 1 15,-17-18-15,-1 17 16,1-17-16,0 0 16</inkml:trace>
  <inkml:trace contextRef="#ctx0" brushRef="#br1" timeOffset="190047.0186">17180 9984 0,'0'0'16,"0"17"-16,0 19 16,0-19-16,0 1 15,18-1-15,0-17 16</inkml:trace>
  <inkml:trace contextRef="#ctx0" brushRef="#br1" timeOffset="190380.7749">17233 9825 0,'18'0'0,"-1"18"16,1-18-1,0 0-15,-1 0 16,1 17-1,-18 1 1,0-1-16,18 19 16,-18-19-16,17 36 15,1-17-15,0-19 16,-18 1-16,0-1 0,-18-17 47,-17 0-47,17 0 15,0 0-15,-17 0 16,17 18-16</inkml:trace>
  <inkml:trace contextRef="#ctx0" brushRef="#br1" timeOffset="194425.4016">17092 9966 0,'0'-18'47,"18"18"-31,-1 0 15,1 0-31,0 0 15,-1 0-15,1 18 16,0 0 0,-1-1-16,-17 1 15,0 0 1,0-1 0,0 1-1,-17-1-15,17 1 16,0 0-1,0-1-15,0 1 16,17-18-16,1 0 16,17 0-1,-17 0-15</inkml:trace>
  <inkml:trace contextRef="#ctx0" brushRef="#br2" timeOffset="202082.8571">9366 12912 0,'-17'0'0,"17"-18"47,0 36-16,0 17-15,0 18-16,0-18 16,35 71-16,-17-71 15,34 36-15,-16-36 16,-19-17-16,1-1 0,17 1 16,1-18-16,-19 0 15,-17-18-15,18 1 16,-18-1-16,-18-52 15,18 52-15,0-17 16,-17 17-16,17 0 0,0 1 16,0 34-16,17 1 15,-17 0 1,18-1-16,35 36 16,-18-35-16,-17-1 0,17 1 15,0-18-15,-17 0 16,0 0-16,-1-18 0,-17 1 15,0-1-15,-17-52 16,-1 34-16,-17-17 16,17 18-16,-17 0 15,17 0-15,0-1 0,1 19 16,-1-19-16,36 54 16,-18 0-1</inkml:trace>
  <inkml:trace contextRef="#ctx0" brushRef="#br2" timeOffset="202488.0168">10019 13106 0,'0'0'0,"-18"0"0,1 17 16,17 36 0,0-17-16,0-1 15,0-18-15,0 19 0,35 17 16,-17-36-16,17-17 16,-18 0-1,1 0-15,-18-17 0,18-1 16,-18 0-16,0-35 15,-18 18-15,0 0 16,1 17-16,-1 1 16,18 34-1,18 19 1,17-19-16,0 18 16,1-17-16,-19 0 0,1-1 15,17-17-15,-17 18 16,-1-18-16,-17-18 15</inkml:trace>
  <inkml:trace contextRef="#ctx0" brushRef="#br2" timeOffset="202898.6087">9966 12700 0,'-18'0'15,"18"-18"1,18 1 0,-18-1-16,35 0 15,-17 1-15,0-1 16,-1 18-16,1-17 0,-1 17 0,1 0 15,-18-18-15</inkml:trace>
  <inkml:trace contextRef="#ctx0" brushRef="#br2" timeOffset="203082.5978">10037 12718 0,'17'53'0,"-34"-106"0,52 123 16,-18-52-16,-17 17 0,18-17 15,17-1-15,-17 1 16,17-18 0,-17 0-16,17-18 15,-35 1-15</inkml:trace>
  <inkml:trace contextRef="#ctx0" brushRef="#br2" timeOffset="203260.0685">10283 12700 0,'0'0'0,"18"53"15,-18-35-15,0-1 0,18 1 16,-1-1-1,1-17-15,0 0 16</inkml:trace>
  <inkml:trace contextRef="#ctx0" brushRef="#br2" timeOffset="203601.0241">10301 12488 0,'18'0'16,"-18"18"-16,17-18 16,19 0-1,-1 0-15,-17 0 0,-1 0 16,1 0-16,0 0 16,-18 18-16,17 17 15,1-17-15,17 34 16,-17-16-1,-1-1-15,1-17 0,17 17 16,-17-17-16,-18-1 16,0 1-1,-18-18-15,-17 0 16,17-18-16,1 18 16,-1 0-16,0 0 15,1 0-15,-1 0 16,18 18-16</inkml:trace>
  <inkml:trace contextRef="#ctx0" brushRef="#br2" timeOffset="204327.973">9807 13653 0,'-17'0'0,"34"0"0,-17 17 15,18 36 1,0 0-16,34 35 15,-16-53-15,-19 1 0,36 17 16,-35-36 0,0 1-16,-18-36 31,-18-17-31,18 0 0,0-1 16,0 19-16,0-36 15,18 53-15,-1-18 16,18 18-16,-17 18 0,17 17 15,-17-17-15,0 35 16,-18-36-16,0 1 16,0 0-16,-18-1 0,0-17 15,-17 18 1,17-18-16,-17 0 16,35-18-16,0 1 0</inkml:trace>
  <inkml:trace contextRef="#ctx0" brushRef="#br2" timeOffset="204729.2481">10407 13882 0,'-18'-18'0,"1"18"15,-1 18 1,0 17 0,18-17-16,0-1 0,0 1 15,18 0-15,0 17 16,-1-35-16,19 0 16,-19 0-16,19-35 15,-36 17-15,17 0 0,-17 1 16,-17-19-1,-1 19-15,36 17 47,-1 17-47,1 1 16,-1-18-16,1 0 16,0 18-16,-1-18 0,1 0 15,-36-18 1</inkml:trace>
  <inkml:trace contextRef="#ctx0" brushRef="#br2" timeOffset="204967.9794">10425 13388 0,'17'0'16,"19"-18"-1,-1 18-15,-18-17 0,1 17 16,17-18 0,-35 0-16,18 18 0,-36 0 15,1 18 1</inkml:trace>
  <inkml:trace contextRef="#ctx0" brushRef="#br2" timeOffset="205135.8056">10548 13494 0,'18'53'0,"-36"-106"0,36 123 15,-1-70-15,1 18 0,0-18 16,17 18-1,-17-1-15,-1-17 0,1 0 16,-18-17 0</inkml:trace>
  <inkml:trace contextRef="#ctx0" brushRef="#br2" timeOffset="205312.2748">10742 13458 0,'0'18'16,"0"-36"-16,18 54 0,-1-1 15,1-17-15,0-1 16,-1-17 0</inkml:trace>
  <inkml:trace contextRef="#ctx0" brushRef="#br2" timeOffset="205680.0517">10813 13247 0,'0'0'15,"0"-18"-15,17 18 16,1 0-16,0 0 15,17 0-15,-18 0 16,1 0 0,0 0-16,-1 0 15,1 0-15,0 18 16,-1-1-16,1 19 16,-18-19-16,18 1 0,17 35 15,-17-18-15,17 0 16,-18-17-16,1 0 15,-18-1 1,-18-17-16,1 0 16,-1 0-16,1 18 0,-1-18 15,0 0-15,-17 18 16</inkml:trace>
  <inkml:trace contextRef="#ctx0" brushRef="#br0" timeOffset="225610.7312">758 14887 0,'0'0'0,"0"18"0,0 0 0,0 70 15,18-53-15,17 71 16,-17-53-1,0 0-15,-1 0 16,19-1-16,-1-16 0,35 34 16,-17-52-16,53 17 15,-35-35-15,-1 0 0,71 0 16,-52 0 0,-1 0-16,106 0 15,-88 18-15,-18 0 0,0 17 16,0-18-16,36 36 15</inkml:trace>
  <inkml:trace contextRef="#ctx0" brushRef="#br0" timeOffset="225879.4461">2434 15769 0,'-88'53'15,"176"-123"-15,-88 87 0,-123 36 0,105-53 16,-35 0 0,53-18-16,71 1 15,-36-1 1,18 1-16,0-1 15,0 0-15,17 1 0,54 17 16,-54 0-16,71-18 16,-70 18-16,88-18 15,-89 1-15,18-1 16,1-17-16,-19 0 0,71-36 16,-88 18-16,53-53 15,-71 71-15,1-36 16,-36 36-1,-18 17-15,0-17 0,-70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6T03:31:26.6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11271 4516 0,'0'0'16,"-17"-18"-16,17 0 15,35-17 1,0 0-16,0-1 0,36-16 16,0 16-16,17 1 0,0 17 15,124-35-15,35 1 16,-124 34-16,-17-17 15,17 17-15,71-35 16,-123 35-16,-18 1 16,-18 17-16,-53 0 15,1 0-15,-36 0 16,0 17-16,-35 19 0,0-1 16,-89 18-16,107-18 15,-89 36 1,88-54-16,-17 19 15,71-19-15,-1-17 0,53-17 16,124-89 0,-71 53-16,0 0 15,1 0-15,-1 0 0,18 0 16,70-53 0,-88 53-16,53-17 15,-105 35-15,-19 35 0,1-18 16,-36 18-16,-88 35 15,18-17-15,-18 17 16,0 18-16,-35 0 0,-106 53 16,124-36-16,17 1 15,18-18-15,-18 53 16,88-71-16,36-17 0,17-18 16,36 0-16,105-71 15,-70 36-15,0-36 16,17 18-16,-17 0 0,-18 0 15,1-17-15,52-18 16,-124 70-16,-52 18 16,-35 53-1,34-18-15,1 1 16,0-1-16,-1 0 16</inkml:trace>
  <inkml:trace contextRef="#ctx0" brushRef="#br0" timeOffset="1140.0876">13899 4357 0,'18'-18'16,"-18"1"-1,0-1 1,-18 0-16,-34 18 16,34-17-16,-17 17 0,-18 0 15,-18 0-15,1 0 0,-19 0 16,1 0-16,-141 17 16,123 1-16,-123 0 15,123-18-15,18 17 16,-18-17-16,35 0 15,1 18-15,17-18 0,18 0 0,-1 17 16,1 1-16,35 0 16,0-1-16,0 1 0,0 0 15,18 35 1,-18-36-16,0 18 0,0-17 16,0 17-16,0 1 15,0-1-15,0-17 0,0-1 16,0 1-16,0 17 15,0-17-15,0-1 16,17-17 0,19 18-1,-1-18-15,0 0 16,0 0-16,1 18 0,17-1 16,52 1-1,-34 0-15,88 17 16,-53-35-16,-18 0 0,141 18 15,-123-18-15,0-18 16,0 18-16,-18 0 0,-18-18 16,36 1-1,-53-1-15,-35 0 0,17 1 16,-17 17-16,-1-18 16,-17 0-16,0 1 0,18-1 15,-18 1-15,-18-19 16,18 19-1,-17-1-15,17-17 0,-36-18 16,19 35-16,-36-52 16,35 52-16,1-17 15,-19-1-15,19 36 16,-1-17-16,0 17 16,1 0-16</inkml:trace>
  <inkml:trace contextRef="#ctx0" brushRef="#br0" timeOffset="1506.0939">13476 4163 0,'0'0'15,"0"-18"-15,0 1 0,0-1 16,18-17-16,-1-54 15,-17 36-15,36-35 16,-36 53-16,17 0 0,-17-1 16,18-16-1,-18 16-15,0 19 0,0-1 16,-35 0 0</inkml:trace>
  <inkml:trace contextRef="#ctx0" brushRef="#br0" timeOffset="1759.8088">13370 3598 0,'18'-17'16,"17"-1"0,0 0-1,-17 18-15,17-17 0,36 17 16,-18 0-1,-18 17-15,-17 1 0,17 17 16,0 18 0,-35-35-16,0 17 15,0-17-15,0-1 16,0 1-16,-17 0 0</inkml:trace>
  <inkml:trace contextRef="#ctx0" brushRef="#br0" timeOffset="2384.4695">14270 3175 0,'-18'-18'15,"-17"18"-15,17 0 0,-70-17 16,35 17-1,-17 0-15,-1 0 0,-17 0 16,-88 17-16,87-17 16,-52 18-16,71-18 15,17 0-15,-35 0 16,52 0 0,54 18-1,17 17 1,-17-17-16,17 17 15,0-18-15,-35 1 0,18 0 16,0 17 0,-36-17-16,18-1 0,0 1 15,-18 0-15,18 17 16,-17-17-16,17-1 16,17 1-1,1 17-15,17-17 16,-17-1-16,0 1 0,52 0 15,-35-18-15,36 17 16,-18-17-16,-18 0 16,18 0-16,0 0 0,18 0 15,52 18-15,-52-18 16,70 18 0,-71-1-16</inkml:trace>
  <inkml:trace contextRef="#ctx0" brushRef="#br0" timeOffset="2571.9106">14728 3616 0,'0'0'0,"18"-18"0,17-35 16,-35 36-16,-17-1 0,-36-35 16,35 36-1,-17-19-15,0 19 0,-18-36 16,35 35-16,0-17 16,-34-18-1,34 35-15,0 1 0,-17-36 16,17 35-16,-17 18 15,17 0-15,1 0 0,-18 35 16</inkml:trace>
  <inkml:trace contextRef="#ctx0" brushRef="#br0" timeOffset="2868.8543">13970 3016 0,'18'-17'16,"-1"-1"-16,1 0 0,35-35 15,-18 1-15,0 16 16,1 1-16,-19 0 0,19-1 15,-1 1-15,-17 0 0,17-18 16,-18 53 0,-17-18-16,-17 36 31</inkml:trace>
  <inkml:trace contextRef="#ctx0" brushRef="#br0" timeOffset="3128.8527">14182 2522 0,'0'-17'16,"0"-1"-16,35 0 16,0 1-16,-17 17 15,52-18 1,19 36-16,-54-1 15,18 19-15,-36-19 16,-17 36-16,-17-17 16,-18-1-16,17 0 15,-35-17 1,53-1-16,-18-17 0</inkml:trace>
  <inkml:trace contextRef="#ctx0" brushRef="#br0" timeOffset="3854.3302">15540 2364 0,'-18'0'31,"-52"-18"-15,34 18-16,-17 0 0,-88 0 15,71 0-15,-18 0 16,-1-18-16,-105 18 16,106-17-16,0 17 0,0-18 15,-18 0-15,71 1 16,17 17-16,18-18 0,18 18 31,17-17-31,0 17 16,1 0-16,-1 35 15,-18-18-15,-17 1 0,0 0 16,0 17-16,-35 18 16,0-35-16,17 17 0,1-18 15,-19 1-15,19 0 16,34-18 15,36 0-31,-17 0 16,34 17-1,-35 1-15,1 0 0,-1-1 16,0 1-16,0 0 0,54 17 16,-36-18-16,-18 1 15,18 17-15,-18-17 16,18 0-16,70 17 15,-70-35-15,18 0 0,-18 0 16,0 0-16,53-35 16,-53-1-16,-18 19 0,0-19 15,-17 1-15,17-18 16,-17 18-16,-18 0 16,-18 17-16,0 0 0,-17 18 15,17-17-15,1 17 16,-1 0-16,18-18 31,0 1-15,0-1-1</inkml:trace>
  <inkml:trace contextRef="#ctx0" brushRef="#br0" timeOffset="4402.3581">15064 2187 0,'17'0'0,"19"-35"16,-1 0-16,18-18 15,-18 17-15,0 1 16,1-18-16,-1 18 16,0 0-16,0-1 0,-17 1 15,17-18-15,-17 36 16,-18-19-16,0 19 16,-35 17-1</inkml:trace>
  <inkml:trace contextRef="#ctx0" brushRef="#br0" timeOffset="4629.462">15275 1552 0,'0'0'16,"53"18"-16,-18-18 0,1 18 16,34-18-1,-17 0-15,-17 0 0,16 0 16,-34 0-16,0 0 15,-1 0-15,-17 17 16,-53 18-16,36 1 16,-18-19-16,-36 36 15,36-17 1,35-19-16</inkml:trace>
  <inkml:trace contextRef="#ctx0" brushRef="#br0" timeOffset="5420.2341">15381 1111 0,'-18'53'15,"36"-106"-15,-36 141 0,18-52 16,0-1-16,0 36 16,0-54-16,0 1 15,0-1-15,0 1 16,0 0-1,18-18-15,17 0 0,1 0 16,52-18 0,-18 18-16,-17 0 0,106 0 15,-71 0-15,-17 18 16,-1-18-16,1 17 16,0 1-16,-19-18 0,1 18 0,18-18 15,-53 0 1,-1 0-16,-34-18 15,-1-17 1,0 17-16,-17-17 16,35 17-16,0 1 0,0-1 15,18-17-15,35-18 16,-18 35-16,0-17 16,0 17-16,1 1 0,-1-19 15,-17 19-15,-1-1 16,1 18-16,-18-18 15,-18 18 1,-52 0 0,17 18-16,-106-18 15,53 18-15,-106-1 16,89-17-16,-89 0 16,124 0-16,0 0 15,17 0-15,36-17 0,0 17 0,17 0 16</inkml:trace>
  <inkml:trace contextRef="#ctx0" brushRef="#br0" timeOffset="6071.9656">15928 1023 0,'18'-18'15,"34"1"1,-16-18-16,17-18 16,-18 17-16,0 19 15,-17-19-15,17 1 16,0 0-1,-35 17-15,-17 18 16</inkml:trace>
  <inkml:trace contextRef="#ctx0" brushRef="#br0" timeOffset="6280.5039">15998 635 0,'0'0'15,"89"-18"-15,-54-17 0,18 35 0,-18-18 16,18 1-16,35-1 16,-52 18-16,-19 18 0,1-1 15,-18 19-15,0 34 16,-18-34-16,1-1 16,-1 0-16,0 0 0,1-17 15,17 17-15</inkml:trace>
  <inkml:trace contextRef="#ctx0" brushRef="#br0" timeOffset="7132.6909">16722 212 0,'0'17'16,"0"19"-1,0-1-15,0 0 16,35 18-16,-35-35 16,35 17-16,-17-35 15,0 18-15,17-18 0,0-18 16,0 0-16,-17-35 15,0 36-15,-18-36 16,0 35-16,0 1 16,0 34-1,17 71 1,-17-35-16,36 53 16,-19-53-16,1 0 15,17 35-15,-35-53 16,18 36-1,-18-53-15,-18-1 16,0-17-16,-17 0 16,18-17-16,-1-1 15,0 0-15,1 1 0,-19-36 16,19 35-16,-1-35 16</inkml:trace>
  <inkml:trace contextRef="#ctx0" brushRef="#br0" timeOffset="7589.0353">17374 141 0,'0'-18'16,"0"36"-16,-17-36 31,-36 36-15,35-18-16,-17 18 0,0 17 15,17-17-15,0-18 16,18 17-16,0 1 16,18 0-16,0-1 15,52 1-15,-52 0 16,35-1-1,-36-17-15,1 18 16,0-1-16,-18 1 0,0 0 16</inkml:trace>
  <inkml:trace contextRef="#ctx0" brushRef="#br0" timeOffset="7982.8278">17551 159 0,'0'0'16,"-18"17"-16,18 19 0,0-1 15,18 0-15,-18 1 16,17-19 0,-17 1-16,18-1 0,0-17 15,-1 0-15</inkml:trace>
  <inkml:trace contextRef="#ctx0" brushRef="#br0" timeOffset="8261.7181">17657 106 0,'35'17'15,"-35"1"-15,53 0 16,-36-1-16,36 36 16,-35-35-16,17 0 15,0 35-15,-17-18 16,-18-18-16,0 36 15,0-35-15,0 0 0,-18-18 16,-17 17 0,-18-17-16,36 0 15,-19 0-15,19-17 0,-54 17 16,54-18 0,-1 18-16,0 0 0</inkml:trace>
  <inkml:trace contextRef="#ctx0" brushRef="#br0" timeOffset="8941.0237">19068 3898 0,'-106'-17'0,"212"34"0,-283-52 16,89 35-16,-18 0 16,0 0-16,-17 18 0,17-1 15,0 1-15,0-1 0,18 1 16,-71 35-16,124-35 15,0 17-15,35 0 16,35-35-16,18 18 16,18-18-16,17 0 0,159-53 15,-141 18-15,-1 17 16,-16 0-16,-1 1 0,-35-1 16,0 0-16,-36 18 0,-17 0 15,-17 18-15,-19 0 16,-105 52-1,88-34-15,-17-1 0,17 0 0</inkml:trace>
  <inkml:trace contextRef="#ctx0" brushRef="#br0" timeOffset="10196.91">19509 4516 0,'17'-18'15,"-34"36"-15,34-54 0,-52 19 16,0 17-16,-89-18 16,54 18-16,-1 0 15,-17 0-15,17-18 0,1 18 16,-71-17 0,70 17-16,-17-18 15,35 18-15,0 0 16,35 0-16,18 18 31,18 17-15,0-17-16,-18-1 0,0 1 15,0 0-15,17 17 16,-17-18-16,0 19 16,0-19-16,0 1 15,0 0-15,18-18 0,0 17 16,35 19-1,-18-36-15,0 17 0,36 1 16,-36 0-16,0-18 16,18 0-16,-18 0 0,71 0 15,-53 0 1,0-18-16,18 18 16,-1-18-16,18 18 0,71-17 15,-88-1-15,87 0 16,-105 18-16,18 0 15,-53 0-15,-1 0 16,-17 18-16,-17-18 16,-1-18-1,0 1-15,1-1 16,-19-17-16,36 17 16,-17-35-1,17 18-15,-18 17 0,18 1 0,-18-1 16,1 0-16,-18 1 15,17 17-15,0 0 16,1-18-16</inkml:trace>
  <inkml:trace contextRef="#ctx0" brushRef="#br0" timeOffset="10453.592">19632 4304 0,'18'-35'16,"-1"-1"-16,36-52 16,-17 35-16,52-53 15,-53 71-15,0-18 16,1 18-16,-1-18 15,-35 35-15,0 1 16</inkml:trace>
  <inkml:trace contextRef="#ctx0" brushRef="#br0" timeOffset="10709.2958">19808 3775 0,'0'0'0,"18"0"0,0-36 16,-1 19-16,36-18 16,-35 17-16,35 0 15,-18 1-15,0-1 16,-17 18-16,0 0 16,-18 18-16,17-18 0,-17 35 15,-17 0 1,17 0-16,-18-17 15,18 0-15,0-1 16,0 1-16</inkml:trace>
  <inkml:trace contextRef="#ctx0" brushRef="#br0" timeOffset="11349.3589">20602 3263 0,'0'0'0,"-53"0"15,18-17-15,-18 17 16,-53-36-16,36 36 16,-71-35-16,70 17 15,-52 1 1,52-1-16,-35 18 16,71 0-16,-36 35 15,54-17-15,17 17 16,0-17-16,0 17 15,17-17-15,-17-1 16,18 1-16,-18 0 16,0-1-1,-18-17-15,18 18 16,0 0-16,53-1 16,-35-17-16,52 18 15,-17 0 1,0-1-16,53 19 15,-35-19-15,-18 1 0,17-18 16,1 17-16,-1-17 0,71 18 16,-70-36-16,-18 1 15,70-1 1,-87 1-16,34-19 16,-70 19-16,0-1 15,-17 0-15,-36-35 16,17 36-16,-34-36 15,35 18-15,17 17 0,-35-35 16,35 35 0,18 1-16,-17-19 15</inkml:trace>
  <inkml:trace contextRef="#ctx0" brushRef="#br0" timeOffset="11676.3202">20179 3034 0,'-18'0'15,"36"0"-15,-36-18 16,36-17-1,-18 17-15,53-35 16,-36 18-16,19-35 16,-1 34-16,-17 1 0,17 0 15,-17 17-15,34-70 16,-34 53 0,0-1-1,-18 19-15,0-1 16,-18 0-16,0 18 15</inkml:trace>
  <inkml:trace contextRef="#ctx0" brushRef="#br0" timeOffset="11898.8814">20232 2417 0,'0'-18'15,"0"36"-15,17-54 0,1 19 16,17-1-1,-17 0-15,17 18 16,-17 18-16,0-18 0,17 35 16,-35-17-16,35 17 15,-35-17-15,0 35 16,-18-36-16,18 1 16,-52 35-1,34-35-15</inkml:trace>
  <inkml:trace contextRef="#ctx0" brushRef="#br0" timeOffset="12688.1754">20743 1887 0,'-35'-17'15,"70"34"-15,-88-52 0,18 17 0,-88 18 16,52 0-16,-70 0 15,53 0-15,-36 18 16,71-18-16,-17 18 16,35-18-16,17 0 15,0 0-15,36 17 16,0 1 0,17 17-1,0-17-15,-17 0 16,-1-1-16,19 1 0,-1-1 15,36 36-15,-36-35 16,88 35 0,-70-35-16,88-1 15,-52-17-15,69 18 16,-87-36-16,70-17 16,-71 35-16,36-35 15,-53 17-15,-17 0 16,-1 1-16,0-1 0,-35 0 15,18 1-15,-18-1 16,-18 1 0,0-1-16,1 0 15,17-17-15,-35 0 16,35 17-16,-36-17 0,19 17 16,-19 1-16,-17-19 15,0 36-15,-105-17 16,87 17-16,-17 17 0,35 1 15,-53 35 1</inkml:trace>
  <inkml:trace contextRef="#ctx0" brushRef="#br0" timeOffset="13384.0255">20567 1605 0,'0'-17'31,"0"-1"-15,35-35-1,-17 35-15,0-17 16,-1-18-16,54-17 15,-54 17-15,19 0 0,-1 17 16,18-34-16,-36 52 16,1 1-16,-18-1 15,-18 36 1,-17 17 0,18-17-16</inkml:trace>
  <inkml:trace contextRef="#ctx0" brushRef="#br0" timeOffset="13601.2086">20726 1023 0,'35'-18'0,"-70"36"16,70-53-16,0 35 0,1 0 15,34 35 1,-52-17-1,-1-1-15,-17 1 0,18 17 16,-18-17-16,0 17 16,0 0-16,-18-17 0,18 0 15</inkml:trace>
  <inkml:trace contextRef="#ctx0" brushRef="#br0" timeOffset="14250.3928">20955 582 0,'0'0'16,"-18"0"-16,1 0 15,17 18-15,17 17 16,1-17-16,0-1 16,-1 1-16,19 0 0,16-18 15,1-18 1,-17 18-16,-19-18 15,-17 1-15,36-36 16,-36 35-16,17 0 16,-17 1-16,18 34 15,0 19 1,17 17 0,-35-18-16,17 0 0,19 36 15,-36-54-15,17 1 16,-17 0-16,0-1 15,-17-17-15,-19 18 16,1-18-16,0 0 16,-36-18-16,36 18 15,0-17-15,17 17 16,-17-18-16,17 18 0,1-18 0</inkml:trace>
  <inkml:trace contextRef="#ctx0" brushRef="#br0" timeOffset="14514.0933">21467 282 0,'0'0'15,"35"-35"-15,-35 17 0,17 18 0,-34 18 16,-1 0-1,1 17-15,-1 0 0,0 18 16,1-18 0,17-17-16,0 17 15,17-17-15,1 0 0,35 17 16,-18-18-16,36 1 16,-36-18-16</inkml:trace>
  <inkml:trace contextRef="#ctx0" brushRef="#br0" timeOffset="14784.8135">21713 247 0,'18'0'15,"0"0"-15,-1 0 0,19 18 16,-19-1-1,1 1-15,0 0 0,-18-1 16,0 18-16,0-17 16,-18 0-16,18-1 0,0 1 15,-18-18-15,18 18 16,18-18 0,0 0-1,17 0-15,-17 0 0,-1 0 16</inkml:trace>
  <inkml:trace contextRef="#ctx0" brushRef="#br0" timeOffset="15046.3331">21978 159 0,'0'0'16,"-18"0"-16,36 0 15,0 17 1,-1 1-16,19 0 15,-19-1-15,19 1 0,-1 0 16,18 17-16,-36-35 16,19 18-16,-36-1 15,0 1-15,-18-18 16,0 17-16,1 1 16,-1 0-16,-17 17 0,-18 0 15,35-17-15,-17 35 16,17-36-16</inkml:trace>
  <inkml:trace contextRef="#ctx0" brushRef="#br0" timeOffset="17337.2041">21202 988 0,'-18'0'0,"1"0"62,-1 0-46,-17 0-16,-1 17 16,-34 1-1,17-18-15,-70 18 16,70-1-16,-88 1 15,70-18-15,0 0 0,1 0 16,17 0-16,-35 0 16,70 0-16,-17 0 15,35 18 17,0-1-17,0 1-15,0 0 16,0-1-16,0 1 15,0-1-15,-18 19 16,18-19-16,0 1 16,18-18-16,-1 18 15,19-18-15,-1 0 16,53 0-16,-35 17 16,71 1-1,-54-18-15,-17 18 0,18-18 16,70 35-16,-71-18 15,1-17-15,-1 0 0,54 0 16,-18-35 0,-53 18-16,-18-19 0,0-17 15,-17 18 1,-36 17-16,18 1 16,-17-1-16,-36-17 15,17 17-15,19 1 0,-36-1 16,18 18-16,-18-18 15,35 18-15,0-17 0,1 17 16,17-18 0</inkml:trace>
  <inkml:trace contextRef="#ctx0" brushRef="#br0" timeOffset="17705.7116">20832 988 0,'0'0'0,"0"-18"31,35 18-15,-35-17-16,35-1 16,-17 0-16,17 1 15,-17-1-15,17 0 0,0-35 16,0 36-16,-17-1 15,-36 36 1,1-18 0</inkml:trace>
  <inkml:trace contextRef="#ctx0" brushRef="#br0" timeOffset="17916.6136">20779 847 0,'17'0'16,"1"0"-16,35-18 15,-36 0 1,19 1-16,34-1 16,-52 18-16,17-18 0,0 18 15,-17 0 1,0 18-16,-18 17 0,0-17 16,17 35-1,-17-35-15,18 35 16,-18-36-16</inkml:trace>
  <inkml:trace contextRef="#ctx0" brushRef="#br0" timeOffset="25701.8793">25365 4516 0,'53'-124'0,"-106"248"0,159-336 16,17 18 0,-35 70-16,0 19 0,18-19 15,0 18-15,0-17 0,-18-1 16,-17 18-16,52-88 16,-70 106-16,-18 0 0,1 0 15,-19-36 1,1 71-16,-18 1 0,-18-1 15,1 35-15,-1 0 16,0 18-16,1 0 0</inkml:trace>
  <inkml:trace contextRef="#ctx0" brushRef="#br0" timeOffset="25874.3687">26247 2611 0,'35'-18'15,"0"0"-15,1-17 16,-1 17-16,18-17 15,-18 17-15,18 1 0,-18-1 0,36 36 16,-36 17-16,36 36 16,-54-18-1,1-18-15,-1 71 16,-17-71-16,18 0 16</inkml:trace>
  <inkml:trace contextRef="#ctx0" brushRef="#br0" timeOffset="26485.234">30251 4833 0,'17'-18'15,"-17"1"1,36-54-16,-1 18 16,18-17-16,0-18 0,0-18 15,17 0-15,1-35 0,17 0 16,-17 0-16,87-142 15,-105 142-15,53-70 16,-71 122-16,-17 19 16,17 17-16,-35 18 15,0 17-15,-17 18 0</inkml:trace>
  <inkml:trace contextRef="#ctx0" brushRef="#br0" timeOffset="26727.6097">30939 2840 0,'0'0'16,"53"-71"-16,-18 36 0,35-18 16,-34 35-16,52-17 15,-53 18-15,18 17 16,0 35-1,-35-18-15,-1 19 0,1-1 16,0 18-16,17 35 16,-18-53-16,-17 1 15,18-1-15</inkml:trace>
  <inkml:trace contextRef="#ctx0" brushRef="#br0" timeOffset="50955.8674">8378 15699 0,'0'17'16,"0"1"-16,36 0 15,-19-1 1,19-17-16,17 18 0,0-18 16,-1 0-16,90-18 15,-54 18-15,53-35 16,-53 17-16,88-52 15,-87 17-15,-1 0 16,18 0-16,-18-18 0,18 1 16,0-18-16,-1-1 0,1 19 15,0-18-15,0 17 16,-18-17-16,18 17 0,88-87 16,-106 87-16,88-70 15,-105 70-15,0 1 0,-1-1 16,54-52-1,-36-18-15,-53 88 16,0-18-16,1 18 0,17-35 16,-36 53-16,18-18 15,-17 18-15,0-1 16,-1 1-16,-17 0 0,18 17 16,-18-17-16,18 0 15,-18 17-15,0 0 0,0 1 16,0-1-1,0 0-15,0 1 16,-18 17 0</inkml:trace>
  <inkml:trace contextRef="#ctx0" brushRef="#br0" timeOffset="51210.5146">11465 13212 0,'-17'0'16,"-1"0"-16,36 0 15,-1 0-15,54-36 16,-36 19-16,53-19 16,-52 19-16,17-1 15,-18 0-15,-18 1 0,19 17 16,-19-18-16,1 36 16,-18 17-1,-18 18-15,18-18 0,-17 18 16,-1 35-16,18-35 15,0-17-15,0 16 0,0-16 16,0 34 0,-18-34-16</inkml:trace>
  <inkml:trace contextRef="#ctx0" brushRef="#br0" timeOffset="53329.0568">6332 15699 0,'36'123'15,"-72"-246"-15,89 334 16,-17-52-16,-36-88 15,17 52-15,-17-88 16,0 18-16,-17-70 16,-1-36-1,0 0-15,18 0 16,-17-18-16,17 18 0,0-17 16,17-1-16,1 1 0,35-36 15,0 53-15,-18 35 16,36 1-1,-36 17-15,0 17 0,-17 19 16,-18 52-16,0-35 16,-18 0-16,1 0 0,-19-18 15,-17 53 1,18-70-16,0-1 0,17 1 0,18 0 16,18-18-1,52-18 1,-17 18-16,35 0 15,-52 0-15,17 0 16,17 0-16</inkml:trace>
  <inkml:trace contextRef="#ctx0" brushRef="#br0" timeOffset="53753.1838">7056 15998 0,'0'0'0,"0"18"0,0 0 0,0 17 16,0-17-16,-18-1 15,0-17 1,1-17 0,-1-1-16,18-17 0,0-1 15,0 1-15,0 0 0,0-53 16,0 35-16,18 18 15,-1 17-15,1 0 0,0 18 16,-1 18-16,18 52 16,-17-17-16,0 0 15,17 53-15,-35-71 16,18 18-16,17 0 16,-17-35-16,-1-18 15,1 0-15,-18-18 16,18 1-16,-18-19 0,17-34 15,-17 17-15,0 18 16,-17-71-16,-1 35 16,0 54-16,18-1 15,-17 18-15,17 18 32</inkml:trace>
  <inkml:trace contextRef="#ctx0" brushRef="#br0" timeOffset="54148.6521">7549 15840 0,'0'0'16,"18"88"-16,-18-35 0,18 35 16,-18-53-16,0-17 15,0 0-15,0-1 0,0 1 16,0-36-1,0-17-15,0-53 16,0 52-16,0 1 16,0 0-16,17 0 15,-17-1-15,18 19 0,0 17 16,-1 17-16,1 1 16,0 35-16,-18-18 0,17 18 15,36 35-15,-35-52 16,35 17-16,-36-36 15,19-17-15,-19 0 16,1-17-16,17-19 0,-17-17 16,-18-35-1,0 35-15,-18-35 16,1 35-16,-19 0 16,19 0-16,-1 18 0,-17 17 0,-1 1 15</inkml:trace>
  <inkml:trace contextRef="#ctx0" brushRef="#br0" timeOffset="56177.1615">6720 16669 0,'-35'0'0,"0"0"16,17 0-16,-35 17 15,18 19-15,-18 34 16,35-17-16,1 0 0,17 0 16,0-18-16,17 36 15,1-36-15,17-17 16,-17-1-16,17-17 0,54 0 16,-54 0-16,-18-17 15,19-1-15,-19 0 0,-17 1 16,18-18-1,-18 17-15,-18 0 16,18 36 15,18 0-31,0 17 16,-1-35 0,1 17-16,17 1 15,-17-18-15,-1 0 0,1 18 16,0-18-16,17-18 15</inkml:trace>
  <inkml:trace contextRef="#ctx0" brushRef="#br0" timeOffset="56596.2756">7091 16986 0,'0'0'15,"35"71"-15,-17-36 0,-1 0 16,1 18-1,0-35-15,-18 0 16,-18-36 0,-35-35-16,18 0 15,-18-17-15,35 17 16,-17-36-16,17 37 16,18 16-16,18 19 15,0-19-15,17 36 0,0-17 16,36 17-16,-36 17 15,0 1-15,-17 35 16,-18-18-16,0 0 0,-35 1 16,17-19-16,-35 36 15,18-53-15,17 18 16,53 0 0,18-18-1,-17 17 1,-1-17-16,36 18 15,-36-18-15,35 17 16,-52-17-16,35 18 16,-35-18-16</inkml:trace>
  <inkml:trace contextRef="#ctx0" brushRef="#br0" timeOffset="56905.5982">7532 16810 0,'0'0'16,"0"18"-16,-18 70 16,18-53-16,0 0 0,18 36 15,17-36-15,18-17 16,-18-18-16,1 0 16,-1-18-16,18-17 0,-36 17 15,36-52 1,-53 17-16,18-18 15,-18 54-15,-18-36 16,1 53-16,17-18 16,0 36-16,0 35 15,0-18-15,35 53 16,-17-70-16,-1 17 0,36 35 16,-35-52-1,-18 17-15,17 1 16</inkml:trace>
  <inkml:trace contextRef="#ctx0" brushRef="#br0" timeOffset="57219.7293">6632 17621 0,'0'18'16,"0"35"0,0-18-16,18 53 15,-18-35-15,18-18 0,-1 18 16,1-17-16,35 17 15,-18-18-15,0-17 0,18-18 16,35 0 0,-52-18-16,17 0 0</inkml:trace>
  <inkml:trace contextRef="#ctx0" brushRef="#br0" timeOffset="57491.8256">7267 17674 0,'-53'35'0,"106"-70"0,-123 106 16,52-54-16,18 1 0,-18 0 15,36-1-15,-18 1 16,18 0-16,17-1 0,36 18 16,-36-17-16,18 0 15,-36-18-15,-17 17 16,0 1-16,0 0 0,0-1 15,-53 19 1,18-19-16,-35 19 16,52-36-16,0 0 0,1 0 15,17-18-15,0 0 16</inkml:trace>
  <inkml:trace contextRef="#ctx0" brushRef="#br0" timeOffset="57784.603">7479 17692 0,'18'0'16,"-1"0"-16,1 17 0,-1-17 15,36 18 1,-17-18-16,-19-18 0,19 18 16,-19-17-16,1-1 0,-1 18 15,-34 0 1,-18 18-1,17-18-15,0 35 16,18-17-16,0 35 16,0-18-1,36 35-15,-19-34 16,18 34-16,-17-52 16,0 17-1,-1-17-15,1-18 16</inkml:trace>
  <inkml:trace contextRef="#ctx0" brushRef="#br0" timeOffset="58214.2455">7920 17692 0,'0'0'15,"-18"106"-15,18-71 0,0 18 0,0-36 16,18 36-16,-18-35 15,18-18-15,-1 0 16,-17-18-16,18 1 16,-18-1-16,0-17 0,17-18 15,1 18-15,-18-1 16,0 19-16,0-1 0,18 0 16,-1 18-1,-17 18-15,18 17 16,-18 1-16,18-1 15,-1-17-15,1-18 16,0 0-16,-1 0 0,1-36 16,-1 19-1,-17-19-15,18 19 0,0-19 16,-1 19-16,1-36 16,0 35-16,-1 18 15,1 36-15,0-19 0,-18 18 16,35 18-16,-35-35 15,17 0-15,-17-1 16,18 19-16,0-19 16</inkml:trace>
  <inkml:trace contextRef="#ctx0" brushRef="#br0" timeOffset="61555.0849">10054 17410 0,'0'-18'15,"18"18"1,-18 53 0,17-18-1,1 18-15,17 88 16,-17-70-16,35 52 16,-35-88-16,17 36 15,-18-71-15,1 0 16,0-18-16,-18-52 15</inkml:trace>
  <inkml:trace contextRef="#ctx0" brushRef="#br0" timeOffset="61955.0651">10160 17445 0,'0'-18'15,"18"1"-15,-18-1 16,17 18 0,1 0-16,0-18 0,17 36 15,18 0-15,-36-18 16,1 17-16,17 1 0,-17 17 16,-18-17-1,-18-1-15,18 1 0,-17 17 16,-19 18-1,19-17-15,17-19 0,0 18 16,17-17-16,19 35 16,-1-35-16,36 17 15,-36-17-15,0 17 0,0-18 16,-17 1-16,-18 17 0,0 18 16,-18-35-1,-35 17-15,1-17 16,16 0-16,-34-1 15,34-17-15,1 0 0,17-17 16,1-1 0</inkml:trace>
  <inkml:trace contextRef="#ctx0" brushRef="#br0" timeOffset="62495.2415">10636 17621 0,'0'0'16,"18"71"-16,0-36 0,-1 18 0,18 35 15,1-35 1,-19 0-16,1-18 0,0 1 16,-18-19-16,0 1 15,-18-53 1,-35-18-16,18 17 16,0-69-16,35 52 15,-18-53 1,18 35-16,18 36 0,-1 0 15,18 17-15,1 0 0,17 18 16,-18 18-16,0 53 16,-35-36-16,0 18 15,0-18-15,-35 18 16,17-35-16,-35 35 16,36-53-16,-1 17 15,36 1 1,52-18-1,-52 17-15,52-17 16,-34 18 0,-19 0-16,1-1 0,0 1 15,-18 0-15,0 17 16,0-17-16</inkml:trace>
  <inkml:trace contextRef="#ctx0" brushRef="#br0" timeOffset="63073.4477">11113 17745 0,'0'70'0,"0"-140"0,17 193 16,1-88-16,-1 18 0,1-17 15,0-1-15,-1 0 16,1 1-16,0-1 15,-18-18-15,-18-34 16,0-1-16,1-17 16,-1 0-16,0-1 0,-17-52 15,18 18 1,-1-36-16,18 70 0,0 1 16,0 0-16,18 17 15,-18 1-15,17 34 0,1 19 16,-1 16-16,19 54 15,-1-70-15,-17 16 0,52 19 16,-52-36 0,17-17-16,0-18 15,18 0-15,-17-18 16,-36-17-16,0-18 16,0 18-16,-36-36 15,1 36-15,0 0 16,17-1-16,-35 1 15,36 35-15,17 18 16</inkml:trace>
  <inkml:trace contextRef="#ctx0" brushRef="#br0" timeOffset="63506.7007">11606 17780 0,'0'0'15,"36"88"1,-36-35-16,0-18 16,17 18-16,1-17 0,-18-1 0,18 0 15,-18-17 1,0-36 0,0-17-16,0-18 15,-18 18-15,18-18 16,0 17-16,0 1 15,0 0-15,0 0 0,18-1 0,-1 19 16,-17-1-16,36 18 16,-36 18-16,35 35 15,-18-18-15,1 0 16,-18 0-16,35 1 0,-35-1 16,53 18-16,-35-35 15,0-1-15,-1-17 0,1 0 16,-1-17-16,19-36 15,-19 0-15,-17 17 16,18-16-16,-18-54 16,0 53-16,-18 0 0,-17-71 15,17 89-15,-17 0 16,-18 0-16,36 35 16</inkml:trace>
  <inkml:trace contextRef="#ctx0" brushRef="#br0" timeOffset="93882.1272">13882 5433 0,'0'-18'31,"-18"18"32,1 0-48,17-17 1,-18 17-1,0 0 1,1 0-16,-1 0 0,0 0 0,-17 0 16,17-18-1,-17 18-15,-18 0 16,36 0-16,-19 0 0,-34-18 16,34 1-16,-16 17 15,16-18-15,-34 0 16,34 18-1,-16-17-15,16-1 16,1 18-16,-36-18 16,36 1-16,0 17 15,0-18-15,-36 18 0,36 0 16,-53 0 0,52 0-16,-52 0 15,35 18-15,-35-1 16,35-17-16,-35 18 15,35-18-15,0 0 0,-35 18 16,35-1-16,18-17 16,-18 0-16,17 18 15,-16-18-15,-19 18 16,18-18-16,-35 17 16,53-17-16,-18 0 0,17 18 15,1-18-15,-18 18 0,-35-1 16,53 1-16,-53 17 15,52-17 1,-70 35 0,54-18-16,-37 0 15,36 0-15,18-17 0,0 17 0,-53 18 16,52-17 0,-17-1-16,36 0 0,-54 53 15,36-52-15,17 17 16,1-18-16,-1 0 0,0 0 15,-17 54-15,35-37 16,-17 37 0,17-36-16,-18-1 0,18 1 15,0 53-15,0-53 16,0 0-16,0 0 0,0 0 16,0 0-16,18 0 0,-18 0 15,17 0-15,1 35 16,-18-35-16,17 53 15,1-54-15,0 1 16,-18 18-16,17 35 16,1-36-16,0-17 15,-1 0-15,-17 0 0,18 0 0,0 0 16,-1 0-16,-17 35 16,18-17-16,-18-19 15,17 54-15,-17-53 16,0 0-16,0 0 15,18 18-15,-18-18 0,18 52 16,-18-52-16,17 18 0,-17 52 16,18-70-1,-18 18-15,18 52 16,-18-52-16,17 52 16,-17-52-16,18-18 0,-18 70 15,0-52-15,18 70 16,-18-71-1,0 89-15,0-88 16,17 70-16,-17-71 16,0 1-16,18 0 0,-18-19 15,0 90 1,17-90-16,-17 19 16,0 0-16,18-19 0,-18 90 15,0-72-15,0 1 16,0-1-16,0 18 0,0-17 0,18 52 15,-18-52-15,0 0 16,0-18-16,17 70 16,1-52-16,-18-19 15,18 90-15,-18-19 16,0-70-16,17 70 16,-17-70-16,0 0 15,18 53 1,0-53-16,-1 35 15,1-35-15,-18-18 0,18 18 16,-1 0-16,-17 0 0,18-18 16,-1 18-16,1 36 15,0-54-15,-1 0 0,19 53 16,-19-52 0,19-19-16,-19 18 15,18 1-15,1-1 0,-1-17 0,71 52 16,-53-52-16,0 0 15,17 17-15,-17-18 16,88 1-16,-70 0 16,-1-1-16,89 1 15,-88 0-15,17-18 0,-18 0 16,19 17-16,-19-17 0,18 0 16,53 0-1,-70 0-15,0 0 0,-1 0 16,-17-17-16,18-1 0,52-17 15,-70-1-15,70-34 16,-52 35-16,-18-18 16,18 0-16,-19-18 15,19 18-15,-18-17 0,70-71 16,-70 70-16,0 1 16,53-107-16,-71 89 15,18 0-15,-17-18 16,-1 18-16,0-18 0,0 0 0,1 0 15,17-123 1,-36 123-16,1-17 0,17 17 16,-35 0-16,35-141 15,-35 124-15,0-1 16,0 1-16,0-1 0,0 1 0,0-18 16,0 17-16,-17-17 0,17 17 15,-18-158 1,0 159-16,1-1 0,-1-140 15,1 123-15,-1 17 16,18-158-16,-18 141 16,18-141-1,0 140-15,0-157 16,-17 157-16,17-157 16,0 158-16,0-142 15,0 142-15,-18-123 16,0 122-16,1 19 15,-1 0-15,-17-1 0,-18-105 16,0 105-16,-18-52 16,36 88-16,0 17 15,-36-52-15,36 70 16,17 0-16,-35-35 16</inkml:trace>
  <inkml:trace contextRef="#ctx0" brushRef="#br0" timeOffset="97219.1026">2981 5203 0,'-18'-17'16,"36"-1"-1,17 1 1,-17 17-16,52-18 16,-34 18-16,52 18 15,-53-1-15,0 1 0,36 35 16,-18 35 0,-35-35-16,-1 0 15,-17 17-15,18 107 16,-18-71-16,0-1 0,0 1 15,0 0-15,0 123 16,0-123-16,0 0 0,0 18 16,0-19-16,0 89 15,18-105-15,-18 69 16,17-87-16,-17-1 16,18-17-16,-1 18 0,19-18 15,-1 70-15,0-52 16,36 52-1,-54-87-15,19 17 0,-1-36 0,0 36 16,-17-35 0,0-18-16,-18 17 15,-18-17 1,-17 0 0,35 18-16,-53 17 15,35-17-15,0 17 16,1-17-16,-1 52 15,1-52-15,17 17 0,-18-17 16,18 17-16,0 36 16,-18-18-16,18 0 0,0 0 15,0 88 1,0-71-16,0 71 16,0 18-16,0-88 15,18 17-15,-18-18 16,0 1-16,18 88 15,-1-71-15,1 88 16,-18-88-16,17 89 16,1-71-16,0-18 15,-18 0-15,53 88 16,-36-70-16,19 88 0,-19-88 16,1-18-16,-1 18 15,1 0-15,17 88 16,-35-88-16,18 0 0,0 0 15,-1-18-15,36 123 16,-17-105-16,-19 18 16,18-18-16,-17-18 0,17 0 15,-35 0-15,18-17 0,0 52 16,-18-52-16,0-18 16,-36 52-16,19-52 15,-1-17-15,-17 17 16,17-36-16,-17 1 15,17-18-15,-17 0 0,0 0 16,-36-18-16,53 18 16,1-17-16,-1 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21" Type="http://schemas.openxmlformats.org/officeDocument/2006/relationships/image" Target="../media/image140.png"/><Relationship Id="rId7" Type="http://schemas.openxmlformats.org/officeDocument/2006/relationships/image" Target="../media/image7.png"/><Relationship Id="rId12" Type="http://schemas.openxmlformats.org/officeDocument/2006/relationships/image" Target="../media/image4.png"/><Relationship Id="rId17" Type="http://schemas.openxmlformats.org/officeDocument/2006/relationships/image" Target="../media/image110.png"/><Relationship Id="rId25" Type="http://schemas.openxmlformats.org/officeDocument/2006/relationships/image" Target="../media/image16.png"/><Relationship Id="rId2" Type="http://schemas.openxmlformats.org/officeDocument/2006/relationships/image" Target="../media/image20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.png"/><Relationship Id="rId24" Type="http://schemas.openxmlformats.org/officeDocument/2006/relationships/customXml" Target="../ink/ink2.xml"/><Relationship Id="rId15" Type="http://schemas.openxmlformats.org/officeDocument/2006/relationships/image" Target="../media/image10.png"/><Relationship Id="rId5" Type="http://schemas.openxmlformats.org/officeDocument/2006/relationships/image" Target="../media/image50.png"/><Relationship Id="rId23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Relationship Id="rId4" Type="http://schemas.openxmlformats.org/officeDocument/2006/relationships/image" Target="../media/image40.png"/><Relationship Id="rId22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Deep RNNs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Deep RNN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93413" y="3628939"/>
            <a:ext cx="9581212" cy="1752794"/>
            <a:chOff x="363467" y="3628939"/>
            <a:chExt cx="9581212" cy="1752794"/>
          </a:xfrm>
        </p:grpSpPr>
        <p:grpSp>
          <p:nvGrpSpPr>
            <p:cNvPr id="6" name="Group 5"/>
            <p:cNvGrpSpPr/>
            <p:nvPr/>
          </p:nvGrpSpPr>
          <p:grpSpPr>
            <a:xfrm>
              <a:off x="363467" y="3628939"/>
              <a:ext cx="9581212" cy="1752794"/>
              <a:chOff x="363467" y="3628939"/>
              <a:chExt cx="9581212" cy="1752794"/>
            </a:xfrm>
          </p:grpSpPr>
          <p:cxnSp>
            <p:nvCxnSpPr>
              <p:cNvPr id="9" name="Straight Arrow Connector 8"/>
              <p:cNvCxnSpPr>
                <a:stCxn id="19" idx="0"/>
                <a:endCxn id="18" idx="2"/>
              </p:cNvCxnSpPr>
              <p:nvPr/>
            </p:nvCxnSpPr>
            <p:spPr>
              <a:xfrm flipH="1" flipV="1">
                <a:off x="2747431" y="3628939"/>
                <a:ext cx="4019" cy="3410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4991678" y="3628939"/>
                <a:ext cx="4019" cy="3410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7235924" y="3628939"/>
                <a:ext cx="4019" cy="3410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9484189" y="3628939"/>
                <a:ext cx="4019" cy="34102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/>
              <p:cNvGrpSpPr/>
              <p:nvPr/>
            </p:nvGrpSpPr>
            <p:grpSpPr>
              <a:xfrm>
                <a:off x="363467" y="3969966"/>
                <a:ext cx="9581212" cy="1411767"/>
                <a:chOff x="363467" y="3969966"/>
                <a:chExt cx="9581212" cy="141176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2290960" y="3969966"/>
                  <a:ext cx="7653719" cy="1411767"/>
                  <a:chOff x="2328538" y="3969966"/>
                  <a:chExt cx="7653719" cy="141176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2328538" y="492006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&lt;1&gt;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" name="TextBox 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8538" y="492006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Straight Arrow Connector 6"/>
                  <p:cNvCxnSpPr>
                    <a:stCxn id="4" idx="0"/>
                    <a:endCxn id="19" idx="2"/>
                  </p:cNvCxnSpPr>
                  <p:nvPr/>
                </p:nvCxnSpPr>
                <p:spPr>
                  <a:xfrm flipV="1">
                    <a:off x="2781900" y="4579042"/>
                    <a:ext cx="7128" cy="341026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2332557" y="3969966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4572785" y="492006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&lt;2&gt;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72785" y="492006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/>
                  <p:cNvCxnSpPr>
                    <a:stCxn id="35" idx="0"/>
                  </p:cNvCxnSpPr>
                  <p:nvPr/>
                </p:nvCxnSpPr>
                <p:spPr>
                  <a:xfrm flipV="1">
                    <a:off x="5026147" y="4579042"/>
                    <a:ext cx="7128" cy="341026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Rectangle 41"/>
                  <p:cNvSpPr/>
                  <p:nvPr/>
                </p:nvSpPr>
                <p:spPr>
                  <a:xfrm>
                    <a:off x="4576804" y="3969966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>
                    <a:stCxn id="19" idx="3"/>
                    <a:endCxn id="42" idx="1"/>
                  </p:cNvCxnSpPr>
                  <p:nvPr/>
                </p:nvCxnSpPr>
                <p:spPr>
                  <a:xfrm>
                    <a:off x="3245499" y="4274504"/>
                    <a:ext cx="133130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42" idx="3"/>
                    <a:endCxn id="52" idx="1"/>
                  </p:cNvCxnSpPr>
                  <p:nvPr/>
                </p:nvCxnSpPr>
                <p:spPr>
                  <a:xfrm>
                    <a:off x="5489746" y="4274504"/>
                    <a:ext cx="1331304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>
                    <a:stCxn id="52" idx="3"/>
                    <a:endCxn id="62" idx="1"/>
                  </p:cNvCxnSpPr>
                  <p:nvPr/>
                </p:nvCxnSpPr>
                <p:spPr>
                  <a:xfrm>
                    <a:off x="7733992" y="4274504"/>
                    <a:ext cx="1335323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6817031" y="492006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&lt;3&gt;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7031" y="492006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7270393" y="4579042"/>
                    <a:ext cx="7128" cy="341026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Rectangle 51"/>
                  <p:cNvSpPr/>
                  <p:nvPr/>
                </p:nvSpPr>
                <p:spPr>
                  <a:xfrm>
                    <a:off x="6821050" y="3969966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9065296" y="4920068"/>
                        <a:ext cx="90672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&lt;4&gt;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65296" y="4920068"/>
                        <a:ext cx="906723" cy="461665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9518658" y="4579042"/>
                    <a:ext cx="7128" cy="341026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61"/>
                  <p:cNvSpPr/>
                  <p:nvPr/>
                </p:nvSpPr>
                <p:spPr>
                  <a:xfrm>
                    <a:off x="9069315" y="3969966"/>
                    <a:ext cx="912942" cy="60907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363467" y="4035785"/>
                      <a:ext cx="1192378" cy="4774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[1]&lt;0&gt;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3467" y="4035785"/>
                      <a:ext cx="1192378" cy="47743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1551826" y="4273826"/>
              <a:ext cx="665653" cy="6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089394" y="2678837"/>
            <a:ext cx="9676210" cy="950102"/>
            <a:chOff x="359448" y="2678837"/>
            <a:chExt cx="9676210" cy="950102"/>
          </a:xfrm>
        </p:grpSpPr>
        <p:grpSp>
          <p:nvGrpSpPr>
            <p:cNvPr id="10" name="Group 9"/>
            <p:cNvGrpSpPr/>
            <p:nvPr/>
          </p:nvGrpSpPr>
          <p:grpSpPr>
            <a:xfrm>
              <a:off x="359448" y="2678837"/>
              <a:ext cx="9676210" cy="950102"/>
              <a:chOff x="359448" y="2678837"/>
              <a:chExt cx="9676210" cy="950102"/>
            </a:xfrm>
          </p:grpSpPr>
          <p:cxnSp>
            <p:nvCxnSpPr>
              <p:cNvPr id="11" name="Straight Arrow Connector 10"/>
              <p:cNvCxnSpPr>
                <a:stCxn id="18" idx="0"/>
                <a:endCxn id="17" idx="2"/>
              </p:cNvCxnSpPr>
              <p:nvPr/>
            </p:nvCxnSpPr>
            <p:spPr>
              <a:xfrm flipV="1">
                <a:off x="2747431" y="2678837"/>
                <a:ext cx="4019" cy="3410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4991678" y="2678837"/>
                <a:ext cx="4019" cy="3410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235924" y="2678837"/>
                <a:ext cx="4019" cy="3410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484189" y="2678837"/>
                <a:ext cx="4019" cy="34102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59448" y="3019863"/>
                <a:ext cx="9676210" cy="609076"/>
                <a:chOff x="359448" y="3019863"/>
                <a:chExt cx="9676210" cy="60907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290960" y="3019863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535207" y="3019863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Arrow Connector 65"/>
                <p:cNvCxnSpPr>
                  <a:stCxn id="18" idx="3"/>
                  <a:endCxn id="41" idx="1"/>
                </p:cNvCxnSpPr>
                <p:nvPr/>
              </p:nvCxnSpPr>
              <p:spPr>
                <a:xfrm>
                  <a:off x="3203902" y="3324401"/>
                  <a:ext cx="1331305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41" idx="3"/>
                  <a:endCxn id="51" idx="1"/>
                </p:cNvCxnSpPr>
                <p:nvPr/>
              </p:nvCxnSpPr>
              <p:spPr>
                <a:xfrm>
                  <a:off x="5448149" y="3324401"/>
                  <a:ext cx="1331304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51" idx="3"/>
                  <a:endCxn id="61" idx="1"/>
                </p:cNvCxnSpPr>
                <p:nvPr/>
              </p:nvCxnSpPr>
              <p:spPr>
                <a:xfrm>
                  <a:off x="7692395" y="3324401"/>
                  <a:ext cx="1335323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6779453" y="3019863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6726372" y="3142366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[2]&lt;3&gt;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6372" y="3142366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Rectangle 60"/>
                <p:cNvSpPr/>
                <p:nvPr/>
              </p:nvSpPr>
              <p:spPr>
                <a:xfrm>
                  <a:off x="9027718" y="3019863"/>
                  <a:ext cx="912942" cy="6090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9008517" y="3130095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[2]&lt;4&gt;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8517" y="3130095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237879" y="3142366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[2]&lt;1&gt;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7879" y="3142366"/>
                      <a:ext cx="1027141" cy="41331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36477" y="3131375"/>
                      <a:ext cx="1027141" cy="41331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[2]&lt;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6477" y="3131375"/>
                      <a:ext cx="1027141" cy="41331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359448" y="3078246"/>
                      <a:ext cx="1192378" cy="4774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[2]&lt;0&gt;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448" y="3078246"/>
                      <a:ext cx="1192378" cy="47743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1521266" y="3324401"/>
              <a:ext cx="665653" cy="6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094439" y="1267069"/>
            <a:ext cx="9713527" cy="1411768"/>
            <a:chOff x="364493" y="1267069"/>
            <a:chExt cx="9713527" cy="1411768"/>
          </a:xfrm>
        </p:grpSpPr>
        <p:grpSp>
          <p:nvGrpSpPr>
            <p:cNvPr id="12" name="Group 11"/>
            <p:cNvGrpSpPr/>
            <p:nvPr/>
          </p:nvGrpSpPr>
          <p:grpSpPr>
            <a:xfrm>
              <a:off x="364493" y="1267069"/>
              <a:ext cx="9713527" cy="1411768"/>
              <a:chOff x="364493" y="1267069"/>
              <a:chExt cx="9713527" cy="1411768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294979" y="1267069"/>
                <a:ext cx="7649700" cy="802692"/>
                <a:chOff x="2332557" y="1267069"/>
                <a:chExt cx="7649700" cy="802692"/>
              </a:xfrm>
            </p:grpSpPr>
            <p:cxnSp>
              <p:nvCxnSpPr>
                <p:cNvPr id="14" name="Straight Arrow Connector 13"/>
                <p:cNvCxnSpPr>
                  <a:stCxn id="17" idx="0"/>
                  <a:endCxn id="16" idx="2"/>
                </p:cNvCxnSpPr>
                <p:nvPr/>
              </p:nvCxnSpPr>
              <p:spPr>
                <a:xfrm flipV="1">
                  <a:off x="2789028" y="1728734"/>
                  <a:ext cx="0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332557" y="1267069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2557" y="1267069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5033275" y="1728734"/>
                  <a:ext cx="0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4576804" y="1267069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6804" y="1267069"/>
                      <a:ext cx="912942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92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7277521" y="1728734"/>
                  <a:ext cx="0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821050" y="1267069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21050" y="1267069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9525786" y="1728734"/>
                  <a:ext cx="0" cy="341027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9069315" y="1267069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&lt;4&gt;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9315" y="1267069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ectangle 16"/>
              <p:cNvSpPr/>
              <p:nvPr/>
            </p:nvSpPr>
            <p:spPr>
              <a:xfrm>
                <a:off x="2294979" y="2069761"/>
                <a:ext cx="912942" cy="6090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39226" y="2069761"/>
                <a:ext cx="912942" cy="6090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stCxn id="17" idx="3"/>
                <a:endCxn id="40" idx="1"/>
              </p:cNvCxnSpPr>
              <p:nvPr/>
            </p:nvCxnSpPr>
            <p:spPr>
              <a:xfrm>
                <a:off x="3207921" y="2374299"/>
                <a:ext cx="133130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40" idx="3"/>
                <a:endCxn id="50" idx="1"/>
              </p:cNvCxnSpPr>
              <p:nvPr/>
            </p:nvCxnSpPr>
            <p:spPr>
              <a:xfrm>
                <a:off x="5452168" y="2374299"/>
                <a:ext cx="133130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50" idx="3"/>
                <a:endCxn id="60" idx="1"/>
              </p:cNvCxnSpPr>
              <p:nvPr/>
            </p:nvCxnSpPr>
            <p:spPr>
              <a:xfrm>
                <a:off x="7696414" y="2374299"/>
                <a:ext cx="1335323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783472" y="2069761"/>
                <a:ext cx="912942" cy="6090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6768734" y="2192263"/>
                    <a:ext cx="1027141" cy="4133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[3]&lt;3&gt;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734" y="2192263"/>
                    <a:ext cx="1027141" cy="413318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 59"/>
              <p:cNvSpPr/>
              <p:nvPr/>
            </p:nvSpPr>
            <p:spPr>
              <a:xfrm>
                <a:off x="9031737" y="2069761"/>
                <a:ext cx="912942" cy="6090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050879" y="2179992"/>
                    <a:ext cx="1027141" cy="4133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[3]&lt;4&gt;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0879" y="2179992"/>
                    <a:ext cx="1027141" cy="41331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2230750" y="2179992"/>
                    <a:ext cx="1027141" cy="4133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[3]&lt;1&gt;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750" y="2179992"/>
                    <a:ext cx="1027141" cy="41331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485673" y="2179992"/>
                    <a:ext cx="1027141" cy="4133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[3]&lt;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673" y="2179992"/>
                    <a:ext cx="1027141" cy="41331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64493" y="2115872"/>
                    <a:ext cx="1192378" cy="4774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[3]&lt;0&gt;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493" y="2115872"/>
                    <a:ext cx="1192378" cy="477438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4" name="Straight Arrow Connector 73"/>
            <p:cNvCxnSpPr/>
            <p:nvPr/>
          </p:nvCxnSpPr>
          <p:spPr>
            <a:xfrm flipV="1">
              <a:off x="1548602" y="2386651"/>
              <a:ext cx="665653" cy="6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8DC9420-7434-4A6F-882C-AD1DC1A37734}"/>
                  </a:ext>
                </a:extLst>
              </p14:cNvPr>
              <p14:cNvContentPartPr/>
              <p14:nvPr/>
            </p14:nvContentPartPr>
            <p14:xfrm>
              <a:off x="272880" y="177840"/>
              <a:ext cx="11373480" cy="6071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8DC9420-7434-4A6F-882C-AD1DC1A377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520" y="168480"/>
                <a:ext cx="11392200" cy="60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2D1F94-D802-47DD-A869-0596CF0F2750}"/>
                  </a:ext>
                </a:extLst>
              </p14:cNvPr>
              <p14:cNvContentPartPr/>
              <p14:nvPr/>
            </p14:nvContentPartPr>
            <p14:xfrm>
              <a:off x="1066680" y="38160"/>
              <a:ext cx="10274760" cy="6496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2D1F94-D802-47DD-A869-0596CF0F27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7320" y="28800"/>
                <a:ext cx="102934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7298</TotalTime>
  <Words>30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Deep RNN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294</cp:revision>
  <dcterms:created xsi:type="dcterms:W3CDTF">2017-07-10T20:19:53Z</dcterms:created>
  <dcterms:modified xsi:type="dcterms:W3CDTF">2017-11-26T03:34:21Z</dcterms:modified>
</cp:coreProperties>
</file>