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notesMasterIdLst>
    <p:notesMasterId r:id="rId13"/>
  </p:notesMasterIdLst>
  <p:sldIdLst>
    <p:sldId id="543" r:id="rId3"/>
    <p:sldId id="1449" r:id="rId4"/>
    <p:sldId id="1450" r:id="rId5"/>
    <p:sldId id="1448" r:id="rId6"/>
    <p:sldId id="1447" r:id="rId7"/>
    <p:sldId id="1452" r:id="rId8"/>
    <p:sldId id="1446" r:id="rId9"/>
    <p:sldId id="1445" r:id="rId10"/>
    <p:sldId id="1451" r:id="rId11"/>
    <p:sldId id="143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E6E6E6"/>
    <a:srgbClr val="EDEDED"/>
    <a:srgbClr val="D0D0D0"/>
    <a:srgbClr val="BCBC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01" autoAdjust="0"/>
    <p:restoredTop sz="90934" autoAdjust="0"/>
  </p:normalViewPr>
  <p:slideViewPr>
    <p:cSldViewPr snapToGrid="0">
      <p:cViewPr varScale="1">
        <p:scale>
          <a:sx n="104" d="100"/>
          <a:sy n="104" d="100"/>
        </p:scale>
        <p:origin x="864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34CCD-76D8-449C-91E3-3DCF176F4537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C3877A-D337-4D40-A036-88D985567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099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77788" y="739775"/>
            <a:ext cx="6580187" cy="37004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6B5EF-E6B2-4482-B3E1-BC282756F211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2374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9FEEF9-E7B2-4B7A-866F-26AFF0841C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F8F695-537C-493F-8AB1-099FADFD7D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19E90A-AFB7-4156-A42A-0AD7ACED4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452D1-DA76-4FDF-A447-10690C7CE0CE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424208-90FE-4087-A722-9676E4750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D6365B-C95A-4D71-B61C-AD84B105A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4970D-7089-4AA0-8BB8-35DFEF6F02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162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66A119-7752-4FA8-8D80-B6E552584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9BD566-39E4-4383-A4E9-840DA7D3C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253F31-E25D-4581-BA03-A21EE11B4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452D1-DA76-4FDF-A447-10690C7CE0CE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ECB5BD-2AED-42BA-8049-928426A32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59995B-45EE-4E55-9025-A135B662E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4970D-7089-4AA0-8BB8-35DFEF6F02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626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34A3F0F-FF3D-49FE-9570-78837145BB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1B25C4-B13B-4459-8CF2-DBA5CAF3B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D2613B-CED1-42DC-BA1A-3791A7E47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452D1-DA76-4FDF-A447-10690C7CE0CE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B9B0C5-5CB1-47EA-BC39-924D571C7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2B7492-DF78-4D8B-BD96-FBA6482E8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4970D-7089-4AA0-8BB8-35DFEF6F02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666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ue/White Midd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3" y="0"/>
            <a:ext cx="12191302" cy="6856412"/>
          </a:xfrm>
          <a:prstGeom prst="rect">
            <a:avLst/>
          </a:prstGeom>
        </p:spPr>
      </p:pic>
      <p:sp>
        <p:nvSpPr>
          <p:cNvPr id="11" name="タイトル 1"/>
          <p:cNvSpPr>
            <a:spLocks noGrp="1"/>
          </p:cNvSpPr>
          <p:nvPr>
            <p:ph type="title"/>
          </p:nvPr>
        </p:nvSpPr>
        <p:spPr bwMode="gray">
          <a:xfrm>
            <a:off x="359684" y="71983"/>
            <a:ext cx="11472049" cy="539625"/>
          </a:xfrm>
          <a:prstGeom prst="rect">
            <a:avLst/>
          </a:prstGeom>
        </p:spPr>
        <p:txBody>
          <a:bodyPr lIns="71752" tIns="71752" rIns="0" bIns="0" anchor="t" anchorCtr="0">
            <a:noAutofit/>
          </a:bodyPr>
          <a:lstStyle>
            <a:lvl1pPr algn="l">
              <a:defRPr sz="2797" b="1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pic>
        <p:nvPicPr>
          <p:cNvPr id="15" name="図 14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13702" y="6390108"/>
            <a:ext cx="3847992" cy="46789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コンテンツ プレースホルダ 8"/>
          <p:cNvSpPr txBox="1">
            <a:spLocks/>
          </p:cNvSpPr>
          <p:nvPr userDrawn="1"/>
        </p:nvSpPr>
        <p:spPr>
          <a:xfrm>
            <a:off x="2623241" y="6532492"/>
            <a:ext cx="6945519" cy="215949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287213" indent="-287213"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sz="10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  <a:sym typeface="Gill Sans" pitchFamily="-84" charset="0"/>
              </a:defRPr>
            </a:lvl1pPr>
            <a:lvl2pPr marL="414863" indent="-31913" algn="ctr" rtl="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-84" charset="0"/>
              </a:defRPr>
            </a:lvl2pPr>
            <a:lvl3pPr marL="861639" indent="-95738" algn="ctr" rtl="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-84" charset="0"/>
              </a:defRPr>
            </a:lvl3pPr>
            <a:lvl4pPr marL="1319052" indent="-170200" algn="ctr" rtl="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-84" charset="0"/>
              </a:defRPr>
            </a:lvl4pPr>
            <a:lvl5pPr marL="1776466" indent="-244663" algn="ctr" rtl="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-84" charset="0"/>
              </a:defRPr>
            </a:lvl5pPr>
            <a:lvl6pPr marL="2159417" algn="ctr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2542367" algn="ctr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2925318" algn="ctr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3308269" algn="ctr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pPr marL="285915" indent="-285915" defTabSz="1084406">
              <a:defRPr/>
            </a:pPr>
            <a:r>
              <a:rPr lang="en-US" altLang="ja-JP" sz="1099" dirty="0">
                <a:solidFill>
                  <a:srgbClr val="FFFFFF"/>
                </a:solidFill>
              </a:rPr>
              <a:t>© 2017 Sony Corporation</a:t>
            </a:r>
            <a:endParaRPr lang="ja-JP" altLang="en-US" sz="1099" dirty="0">
              <a:solidFill>
                <a:srgbClr val="FFFFFF"/>
              </a:solidFill>
            </a:endParaRPr>
          </a:p>
        </p:txBody>
      </p:sp>
      <p:sp>
        <p:nvSpPr>
          <p:cNvPr id="8" name="コンテンツ プレースホルダ 8"/>
          <p:cNvSpPr txBox="1">
            <a:spLocks/>
          </p:cNvSpPr>
          <p:nvPr userDrawn="1"/>
        </p:nvSpPr>
        <p:spPr>
          <a:xfrm>
            <a:off x="8098133" y="6532487"/>
            <a:ext cx="2798578" cy="217550"/>
          </a:xfrm>
          <a:prstGeom prst="rect">
            <a:avLst/>
          </a:prstGeom>
        </p:spPr>
        <p:txBody>
          <a:bodyPr lIns="71677" tIns="0" rIns="71677" bIns="0" anchor="t" anchorCtr="0"/>
          <a:lstStyle>
            <a:lvl1pPr marL="287213" indent="-287213" algn="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sz="10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  <a:sym typeface="Gill Sans" pitchFamily="-84" charset="0"/>
              </a:defRPr>
            </a:lvl1pPr>
            <a:lvl2pPr marL="414863" indent="-31913" algn="ctr" rtl="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-84" charset="0"/>
              </a:defRPr>
            </a:lvl2pPr>
            <a:lvl3pPr marL="861639" indent="-95738" algn="ctr" rtl="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-84" charset="0"/>
              </a:defRPr>
            </a:lvl3pPr>
            <a:lvl4pPr marL="1319052" indent="-170200" algn="ctr" rtl="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-84" charset="0"/>
              </a:defRPr>
            </a:lvl4pPr>
            <a:lvl5pPr marL="1776466" indent="-244663" algn="ctr" rtl="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-84" charset="0"/>
              </a:defRPr>
            </a:lvl5pPr>
            <a:lvl6pPr marL="2159417" algn="ctr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2542367" algn="ctr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2925318" algn="ctr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3308269" algn="ctr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pPr defTabSz="1084406"/>
            <a:r>
              <a:rPr lang="en-US" altLang="ja-JP" sz="899" dirty="0">
                <a:solidFill>
                  <a:srgbClr val="FFFFFF"/>
                </a:solidFill>
                <a:cs typeface="メイリオ"/>
              </a:rPr>
              <a:t>Copying / Printing </a:t>
            </a:r>
            <a:r>
              <a:rPr lang="en-US" altLang="ja-JP" sz="899" b="1" dirty="0">
                <a:solidFill>
                  <a:srgbClr val="FFFFFF"/>
                </a:solidFill>
                <a:cs typeface="メイリオ"/>
              </a:rPr>
              <a:t>Prohibited</a:t>
            </a:r>
          </a:p>
        </p:txBody>
      </p:sp>
      <p:cxnSp>
        <p:nvCxnSpPr>
          <p:cNvPr id="3" name="直線コネクタ 2"/>
          <p:cNvCxnSpPr/>
          <p:nvPr userDrawn="1"/>
        </p:nvCxnSpPr>
        <p:spPr>
          <a:xfrm>
            <a:off x="1884068" y="6534067"/>
            <a:ext cx="0" cy="215973"/>
          </a:xfrm>
          <a:prstGeom prst="line">
            <a:avLst/>
          </a:prstGeom>
          <a:noFill/>
          <a:ln w="3175" cap="flat" cmpd="sng" algn="ctr">
            <a:solidFill>
              <a:srgbClr val="FFFFFF"/>
            </a:solidFill>
            <a:prstDash val="solid"/>
          </a:ln>
          <a:effectLst/>
        </p:spPr>
      </p:cxnSp>
      <p:sp>
        <p:nvSpPr>
          <p:cNvPr id="6" name="Rectangle 12"/>
          <p:cNvSpPr txBox="1">
            <a:spLocks noChangeArrowheads="1"/>
          </p:cNvSpPr>
          <p:nvPr userDrawn="1"/>
        </p:nvSpPr>
        <p:spPr>
          <a:xfrm>
            <a:off x="1401319" y="6532492"/>
            <a:ext cx="395588" cy="215453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ja-JP"/>
            </a:defPPr>
            <a:lvl1pPr marL="0" algn="r" defTabSz="1089325" rtl="0" eaLnBrk="1" latinLnBrk="0" hangingPunct="1">
              <a:defRPr kumimoji="0" sz="1000" kern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84406">
              <a:defRPr/>
            </a:pPr>
            <a:fld id="{954C1B8F-B37F-4078-949A-742FBF1E088F}" type="slidenum">
              <a:rPr lang="en-US" altLang="ja-JP" sz="899" smtClean="0">
                <a:solidFill>
                  <a:srgbClr val="FFFFFF"/>
                </a:solidFill>
              </a:rPr>
              <a:pPr defTabSz="1084406">
                <a:defRPr/>
              </a:pPr>
              <a:t>‹#›</a:t>
            </a:fld>
            <a:endParaRPr lang="en-US" altLang="ja-JP" sz="899" dirty="0">
              <a:solidFill>
                <a:srgbClr val="FFFFFF"/>
              </a:solidFill>
            </a:endParaRPr>
          </a:p>
        </p:txBody>
      </p:sp>
      <p:pic>
        <p:nvPicPr>
          <p:cNvPr id="14" name="図 13"/>
          <p:cNvPicPr>
            <a:picLocks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6390108"/>
            <a:ext cx="1438502" cy="467892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814" y="6518150"/>
            <a:ext cx="1047423" cy="262068"/>
          </a:xfrm>
          <a:prstGeom prst="rect">
            <a:avLst/>
          </a:prstGeom>
        </p:spPr>
      </p:pic>
      <p:sp>
        <p:nvSpPr>
          <p:cNvPr id="10" name="正方形/長方形 9"/>
          <p:cNvSpPr/>
          <p:nvPr userDrawn="1"/>
        </p:nvSpPr>
        <p:spPr bwMode="auto">
          <a:xfrm>
            <a:off x="1" y="700606"/>
            <a:ext cx="12192000" cy="572267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020" tIns="45489" rIns="91020" bIns="45489" numCol="1" rtlCol="0" anchor="t" anchorCtr="0" compatLnSpc="1">
            <a:prstTxWarp prst="textNoShape">
              <a:avLst/>
            </a:prstTxWarp>
          </a:bodyPr>
          <a:lstStyle/>
          <a:p>
            <a:pPr defTabSz="910279" fontAlgn="base">
              <a:spcBef>
                <a:spcPct val="0"/>
              </a:spcBef>
              <a:spcAft>
                <a:spcPct val="0"/>
              </a:spcAft>
            </a:pPr>
            <a:endParaRPr kumimoji="0" lang="ja-JP" altLang="en-US" sz="1698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" name="コンテンツ プレースホルダ 6"/>
          <p:cNvSpPr>
            <a:spLocks noGrp="1"/>
          </p:cNvSpPr>
          <p:nvPr>
            <p:ph sz="quarter" idx="13"/>
          </p:nvPr>
        </p:nvSpPr>
        <p:spPr bwMode="gray">
          <a:xfrm>
            <a:off x="359684" y="748404"/>
            <a:ext cx="11472049" cy="5650692"/>
          </a:xfrm>
          <a:prstGeom prst="rect">
            <a:avLst/>
          </a:prstGeom>
        </p:spPr>
        <p:txBody>
          <a:bodyPr lIns="71752" tIns="35874" rIns="71752" bIns="35874"/>
          <a:lstStyle>
            <a:lvl1pPr marL="455458" indent="-455458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  <a:defRPr sz="2398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891296" indent="-379304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 sz="1998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1251623" indent="-303412">
              <a:lnSpc>
                <a:spcPct val="15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u"/>
              <a:defRPr sz="1998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697285" indent="-303412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998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2144505" indent="-303412">
              <a:lnSpc>
                <a:spcPct val="150000"/>
              </a:lnSpc>
              <a:defRPr sz="1998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97974" y="6426100"/>
            <a:ext cx="1294055" cy="432718"/>
          </a:xfrm>
          <a:prstGeom prst="rect">
            <a:avLst/>
          </a:prstGeom>
        </p:spPr>
      </p:pic>
      <p:pic>
        <p:nvPicPr>
          <p:cNvPr id="16" name="Picture 10" descr="CSC W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10413356" y="189390"/>
            <a:ext cx="1583500" cy="412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76326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hite 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/>
          <p:cNvSpPr/>
          <p:nvPr userDrawn="1"/>
        </p:nvSpPr>
        <p:spPr bwMode="auto">
          <a:xfrm>
            <a:off x="3" y="0"/>
            <a:ext cx="12184108" cy="6858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020" tIns="45489" rIns="91020" bIns="45489" numCol="1" rtlCol="0" anchor="t" anchorCtr="0" compatLnSpc="1">
            <a:prstTxWarp prst="textNoShape">
              <a:avLst/>
            </a:prstTxWarp>
          </a:bodyPr>
          <a:lstStyle/>
          <a:p>
            <a:pPr defTabSz="910279" fontAlgn="base">
              <a:spcBef>
                <a:spcPct val="0"/>
              </a:spcBef>
              <a:spcAft>
                <a:spcPct val="0"/>
              </a:spcAft>
            </a:pPr>
            <a:endParaRPr kumimoji="0" lang="ja-JP" altLang="en-US" sz="1798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353" y="795"/>
            <a:ext cx="12191302" cy="6856412"/>
            <a:chOff x="489608" y="0"/>
            <a:chExt cx="11724554" cy="6866679"/>
          </a:xfrm>
        </p:grpSpPr>
        <p:sp>
          <p:nvSpPr>
            <p:cNvPr id="11" name="Freeform 13"/>
            <p:cNvSpPr>
              <a:spLocks/>
            </p:cNvSpPr>
            <p:nvPr userDrawn="1"/>
          </p:nvSpPr>
          <p:spPr bwMode="auto">
            <a:xfrm>
              <a:off x="6445311" y="1074138"/>
              <a:ext cx="5768851" cy="5792541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3648"/>
                </a:cxn>
                <a:cxn ang="0">
                  <a:pos x="720" y="2016"/>
                </a:cxn>
                <a:cxn ang="0">
                  <a:pos x="2736" y="0"/>
                </a:cxn>
                <a:cxn ang="0">
                  <a:pos x="2736" y="96"/>
                </a:cxn>
                <a:cxn ang="0">
                  <a:pos x="744" y="2038"/>
                </a:cxn>
                <a:cxn ang="0">
                  <a:pos x="48" y="3648"/>
                </a:cxn>
                <a:cxn ang="0">
                  <a:pos x="0" y="3648"/>
                </a:cxn>
              </a:cxnLst>
              <a:rect l="0" t="0" r="0" b="0"/>
              <a:pathLst>
                <a:path w="2736" h="3648">
                  <a:moveTo>
                    <a:pt x="0" y="3648"/>
                  </a:moveTo>
                  <a:lnTo>
                    <a:pt x="720" y="2016"/>
                  </a:lnTo>
                  <a:lnTo>
                    <a:pt x="2736" y="672"/>
                  </a:lnTo>
                  <a:lnTo>
                    <a:pt x="2736" y="720"/>
                  </a:lnTo>
                  <a:lnTo>
                    <a:pt x="744" y="2038"/>
                  </a:lnTo>
                  <a:lnTo>
                    <a:pt x="48" y="3648"/>
                  </a:lnTo>
                  <a:lnTo>
                    <a:pt x="48" y="3648"/>
                  </a:lnTo>
                  <a:close/>
                </a:path>
              </a:pathLst>
            </a:custGeom>
            <a:noFill/>
            <a:ln w="3175" cap="flat" cmpd="sng" algn="ctr">
              <a:solidFill>
                <a:srgbClr val="EA157A">
                  <a:alpha val="53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917" tIns="54458" rIns="108917" bIns="54458" anchor="t" compatLnSpc="1"/>
            <a:lstStyle/>
            <a:p>
              <a:pPr defTabSz="910279">
                <a:defRPr/>
              </a:pPr>
              <a:endParaRPr kumimoji="0" lang="en-US" sz="1698" kern="0">
                <a:solidFill>
                  <a:prstClr val="white"/>
                </a:solidFill>
                <a:latin typeface="Corbel"/>
              </a:endParaRPr>
            </a:p>
          </p:txBody>
        </p:sp>
        <p:sp>
          <p:nvSpPr>
            <p:cNvPr id="12" name="Freeform 14"/>
            <p:cNvSpPr>
              <a:spLocks/>
            </p:cNvSpPr>
            <p:nvPr userDrawn="1"/>
          </p:nvSpPr>
          <p:spPr bwMode="auto">
            <a:xfrm>
              <a:off x="499141" y="0"/>
              <a:ext cx="7360374" cy="661686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4080"/>
                </a:cxn>
                <a:cxn ang="0">
                  <a:pos x="0" y="4128"/>
                </a:cxn>
                <a:cxn ang="0">
                  <a:pos x="3504" y="2640"/>
                </a:cxn>
                <a:cxn ang="0">
                  <a:pos x="2880" y="0"/>
                </a:cxn>
                <a:cxn ang="0">
                  <a:pos x="2832" y="0"/>
                </a:cxn>
                <a:cxn ang="0">
                  <a:pos x="3465" y="2619"/>
                </a:cxn>
                <a:cxn ang="0">
                  <a:pos x="0" y="4080"/>
                </a:cxn>
              </a:cxnLst>
              <a:rect l="0" t="0" r="0" b="0"/>
              <a:pathLst>
                <a:path w="3504" h="4128">
                  <a:moveTo>
                    <a:pt x="0" y="4080"/>
                  </a:moveTo>
                  <a:lnTo>
                    <a:pt x="0" y="4128"/>
                  </a:lnTo>
                  <a:lnTo>
                    <a:pt x="3504" y="2640"/>
                  </a:lnTo>
                  <a:lnTo>
                    <a:pt x="2880" y="0"/>
                  </a:lnTo>
                  <a:lnTo>
                    <a:pt x="2832" y="0"/>
                  </a:lnTo>
                  <a:lnTo>
                    <a:pt x="3465" y="2619"/>
                  </a:lnTo>
                  <a:lnTo>
                    <a:pt x="0" y="4080"/>
                  </a:lnTo>
                  <a:close/>
                </a:path>
              </a:pathLst>
            </a:custGeom>
            <a:noFill/>
            <a:ln w="3175" cap="flat" cmpd="sng" algn="ctr">
              <a:solidFill>
                <a:srgbClr val="EA157A">
                  <a:alpha val="53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917" tIns="54458" rIns="108917" bIns="54458" anchor="t" compatLnSpc="1"/>
            <a:lstStyle/>
            <a:p>
              <a:pPr defTabSz="910279">
                <a:defRPr/>
              </a:pPr>
              <a:endParaRPr kumimoji="0" lang="en-US" sz="1698" kern="0">
                <a:solidFill>
                  <a:prstClr val="white"/>
                </a:solidFill>
                <a:latin typeface="Corbel"/>
              </a:endParaRPr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 rot="5236414">
              <a:off x="6643882" y="1285137"/>
              <a:ext cx="4115753" cy="1586611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3552" y="1344"/>
                </a:cxn>
                <a:cxn ang="0">
                  <a:pos x="0" y="48"/>
                </a:cxn>
                <a:cxn ang="0">
                  <a:pos x="0" y="0"/>
                </a:cxn>
              </a:cxnLst>
              <a:rect l="0" t="0" r="0" b="0"/>
              <a:pathLst>
                <a:path w="3552" h="1344">
                  <a:moveTo>
                    <a:pt x="0" y="0"/>
                  </a:moveTo>
                  <a:lnTo>
                    <a:pt x="3552" y="1344"/>
                  </a:lnTo>
                  <a:lnTo>
                    <a:pt x="0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5B6F">
                <a:tint val="95000"/>
                <a:satMod val="180000"/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917" tIns="54458" rIns="108917" bIns="54458" anchor="t" compatLnSpc="1"/>
            <a:lstStyle/>
            <a:p>
              <a:pPr defTabSz="910279">
                <a:defRPr/>
              </a:pPr>
              <a:endParaRPr kumimoji="0" lang="en-US" sz="1698" kern="0">
                <a:solidFill>
                  <a:prstClr val="white"/>
                </a:solidFill>
                <a:latin typeface="Corbel"/>
              </a:endParaRPr>
            </a:p>
          </p:txBody>
        </p:sp>
        <p:sp>
          <p:nvSpPr>
            <p:cNvPr id="14" name="Freeform 15"/>
            <p:cNvSpPr>
              <a:spLocks/>
            </p:cNvSpPr>
            <p:nvPr userDrawn="1"/>
          </p:nvSpPr>
          <p:spPr bwMode="auto">
            <a:xfrm>
              <a:off x="7933055" y="0"/>
              <a:ext cx="3661410" cy="4268188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1104" y="0"/>
                </a:cxn>
                <a:cxn ang="0">
                  <a:pos x="1728" y="0"/>
                </a:cxn>
                <a:cxn ang="0">
                  <a:pos x="0" y="2688"/>
                </a:cxn>
                <a:cxn ang="0">
                  <a:pos x="1104" y="0"/>
                </a:cxn>
              </a:cxnLst>
              <a:rect l="0" t="0" r="0" b="0"/>
              <a:pathLst>
                <a:path w="1728" h="2688">
                  <a:moveTo>
                    <a:pt x="1104" y="0"/>
                  </a:moveTo>
                  <a:lnTo>
                    <a:pt x="1728" y="0"/>
                  </a:lnTo>
                  <a:lnTo>
                    <a:pt x="0" y="2688"/>
                  </a:lnTo>
                  <a:lnTo>
                    <a:pt x="1104" y="0"/>
                  </a:lnTo>
                  <a:close/>
                </a:path>
              </a:pathLst>
            </a:custGeom>
            <a:solidFill>
              <a:srgbClr val="4E5B6F">
                <a:tint val="95000"/>
                <a:satMod val="200000"/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917" tIns="54458" rIns="108917" bIns="54458" anchor="t" compatLnSpc="1"/>
            <a:lstStyle/>
            <a:p>
              <a:pPr defTabSz="910279">
                <a:defRPr/>
              </a:pPr>
              <a:endParaRPr kumimoji="0" lang="en-US" sz="1698" kern="0">
                <a:solidFill>
                  <a:prstClr val="white"/>
                </a:solidFill>
                <a:latin typeface="Corbel"/>
              </a:endParaRPr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7933055" y="4268189"/>
              <a:ext cx="4271645" cy="1143265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2016" y="240"/>
                </a:cxn>
                <a:cxn ang="0">
                  <a:pos x="2016" y="720"/>
                </a:cxn>
                <a:cxn ang="0">
                  <a:pos x="0" y="0"/>
                </a:cxn>
              </a:cxnLst>
              <a:rect l="0" t="0" r="0" b="0"/>
              <a:pathLst>
                <a:path w="2016" h="720">
                  <a:moveTo>
                    <a:pt x="0" y="0"/>
                  </a:moveTo>
                  <a:lnTo>
                    <a:pt x="2016" y="240"/>
                  </a:lnTo>
                  <a:lnTo>
                    <a:pt x="2016" y="7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5B6F">
                <a:tint val="95000"/>
                <a:satMod val="200000"/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917" tIns="54458" rIns="108917" bIns="54458" anchor="t" compatLnSpc="1"/>
            <a:lstStyle/>
            <a:p>
              <a:pPr defTabSz="910279">
                <a:defRPr/>
              </a:pPr>
              <a:endParaRPr kumimoji="0" lang="en-US" sz="1698" kern="0">
                <a:solidFill>
                  <a:prstClr val="white"/>
                </a:solidFill>
                <a:latin typeface="Corbel"/>
              </a:endParaRPr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933055" y="0"/>
              <a:ext cx="1830705" cy="4268188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864" y="0"/>
                </a:cxn>
                <a:cxn ang="0">
                  <a:pos x="0" y="2688"/>
                </a:cxn>
                <a:cxn ang="0">
                  <a:pos x="768" y="0"/>
                </a:cxn>
                <a:cxn ang="0">
                  <a:pos x="864" y="0"/>
                </a:cxn>
              </a:cxnLst>
              <a:rect l="0" t="0" r="0" b="0"/>
              <a:pathLst>
                <a:path w="864" h="2688">
                  <a:moveTo>
                    <a:pt x="864" y="0"/>
                  </a:moveTo>
                  <a:lnTo>
                    <a:pt x="0" y="2688"/>
                  </a:lnTo>
                  <a:lnTo>
                    <a:pt x="768" y="0"/>
                  </a:lnTo>
                  <a:lnTo>
                    <a:pt x="864" y="0"/>
                  </a:lnTo>
                  <a:close/>
                </a:path>
              </a:pathLst>
            </a:custGeom>
            <a:solidFill>
              <a:srgbClr val="4E5B6F">
                <a:tint val="95000"/>
                <a:satMod val="200000"/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917" tIns="54458" rIns="108917" bIns="54458" anchor="t" compatLnSpc="1"/>
            <a:lstStyle/>
            <a:p>
              <a:pPr defTabSz="910279">
                <a:defRPr/>
              </a:pPr>
              <a:endParaRPr kumimoji="0" lang="en-US" sz="1698" kern="0">
                <a:solidFill>
                  <a:prstClr val="white"/>
                </a:solidFill>
                <a:latin typeface="Corbel"/>
              </a:endParaRPr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39414" y="4247548"/>
              <a:ext cx="2790553" cy="261204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1071" y="1645"/>
                </a:cxn>
                <a:cxn ang="0">
                  <a:pos x="1317" y="1645"/>
                </a:cxn>
                <a:cxn ang="0">
                  <a:pos x="0" y="0"/>
                </a:cxn>
                <a:cxn ang="0">
                  <a:pos x="1071" y="1645"/>
                </a:cxn>
              </a:cxnLst>
              <a:rect l="0" t="0" r="0" b="0"/>
              <a:pathLst>
                <a:path w="1317" h="1645">
                  <a:moveTo>
                    <a:pt x="1071" y="1645"/>
                  </a:moveTo>
                  <a:lnTo>
                    <a:pt x="1317" y="1645"/>
                  </a:lnTo>
                  <a:lnTo>
                    <a:pt x="0" y="0"/>
                  </a:lnTo>
                  <a:lnTo>
                    <a:pt x="1071" y="1645"/>
                  </a:lnTo>
                  <a:close/>
                </a:path>
              </a:pathLst>
            </a:custGeom>
            <a:solidFill>
              <a:srgbClr val="4E5B6F">
                <a:tint val="95000"/>
                <a:satMod val="200000"/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917" tIns="54458" rIns="108917" bIns="54458" anchor="t" compatLnSpc="1"/>
            <a:lstStyle/>
            <a:p>
              <a:pPr defTabSz="910279">
                <a:defRPr/>
              </a:pPr>
              <a:endParaRPr kumimoji="0" lang="en-US" sz="1698" kern="0">
                <a:solidFill>
                  <a:prstClr val="white"/>
                </a:solidFill>
                <a:latin typeface="Corbel"/>
              </a:endParaRPr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auto">
            <a:xfrm>
              <a:off x="7933056" y="4268188"/>
              <a:ext cx="2135823" cy="25914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1008" y="1632"/>
                </a:cxn>
                <a:cxn ang="0">
                  <a:pos x="0" y="0"/>
                </a:cxn>
                <a:cxn ang="0">
                  <a:pos x="960" y="1632"/>
                </a:cxn>
                <a:cxn ang="0">
                  <a:pos x="1008" y="1632"/>
                </a:cxn>
              </a:cxnLst>
              <a:rect l="0" t="0" r="0" b="0"/>
              <a:pathLst>
                <a:path w="1008" h="1632">
                  <a:moveTo>
                    <a:pt x="1008" y="1632"/>
                  </a:moveTo>
                  <a:lnTo>
                    <a:pt x="0" y="0"/>
                  </a:lnTo>
                  <a:lnTo>
                    <a:pt x="960" y="1632"/>
                  </a:lnTo>
                  <a:lnTo>
                    <a:pt x="1008" y="1632"/>
                  </a:lnTo>
                  <a:close/>
                </a:path>
              </a:pathLst>
            </a:custGeom>
            <a:solidFill>
              <a:srgbClr val="4E5B6F">
                <a:tint val="95000"/>
                <a:satMod val="200000"/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917" tIns="54458" rIns="108917" bIns="54458" anchor="t" compatLnSpc="1"/>
            <a:lstStyle/>
            <a:p>
              <a:pPr defTabSz="910279">
                <a:defRPr/>
              </a:pPr>
              <a:endParaRPr kumimoji="0" lang="en-US" sz="1698" kern="0">
                <a:solidFill>
                  <a:prstClr val="white"/>
                </a:solidFill>
                <a:latin typeface="Corbel"/>
              </a:endParaRPr>
            </a:p>
          </p:txBody>
        </p:sp>
        <p:sp>
          <p:nvSpPr>
            <p:cNvPr id="20" name="Freeform 20"/>
            <p:cNvSpPr>
              <a:spLocks/>
            </p:cNvSpPr>
            <p:nvPr userDrawn="1"/>
          </p:nvSpPr>
          <p:spPr bwMode="auto">
            <a:xfrm>
              <a:off x="7933055" y="1371918"/>
              <a:ext cx="4271645" cy="289627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2016" y="0"/>
                </a:cxn>
                <a:cxn ang="0">
                  <a:pos x="2016" y="144"/>
                </a:cxn>
                <a:cxn ang="0">
                  <a:pos x="0" y="1824"/>
                </a:cxn>
                <a:cxn ang="0">
                  <a:pos x="2016" y="0"/>
                </a:cxn>
              </a:cxnLst>
              <a:rect l="0" t="0" r="0" b="0"/>
              <a:pathLst>
                <a:path w="2016" h="1824">
                  <a:moveTo>
                    <a:pt x="2016" y="0"/>
                  </a:moveTo>
                  <a:lnTo>
                    <a:pt x="2016" y="144"/>
                  </a:lnTo>
                  <a:lnTo>
                    <a:pt x="0" y="1824"/>
                  </a:lnTo>
                  <a:lnTo>
                    <a:pt x="2016" y="0"/>
                  </a:lnTo>
                  <a:close/>
                </a:path>
              </a:pathLst>
            </a:custGeom>
            <a:solidFill>
              <a:srgbClr val="4E5B6F">
                <a:tint val="95000"/>
                <a:satMod val="200000"/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917" tIns="54458" rIns="108917" bIns="54458" anchor="t" compatLnSpc="1"/>
            <a:lstStyle/>
            <a:p>
              <a:pPr defTabSz="910279">
                <a:defRPr/>
              </a:pPr>
              <a:endParaRPr kumimoji="0" lang="en-US" sz="1698" kern="0">
                <a:solidFill>
                  <a:prstClr val="white"/>
                </a:solidFill>
                <a:latin typeface="Corbel"/>
              </a:endParaRPr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auto">
            <a:xfrm>
              <a:off x="7933055" y="1753006"/>
              <a:ext cx="4271645" cy="251518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2016" y="0"/>
                </a:cxn>
                <a:cxn ang="0">
                  <a:pos x="0" y="1584"/>
                </a:cxn>
                <a:cxn ang="0">
                  <a:pos x="2016" y="48"/>
                </a:cxn>
                <a:cxn ang="0">
                  <a:pos x="2016" y="0"/>
                </a:cxn>
              </a:cxnLst>
              <a:rect l="0" t="0" r="0" b="0"/>
              <a:pathLst>
                <a:path w="2016" h="1584">
                  <a:moveTo>
                    <a:pt x="2016" y="0"/>
                  </a:moveTo>
                  <a:lnTo>
                    <a:pt x="0" y="1584"/>
                  </a:lnTo>
                  <a:lnTo>
                    <a:pt x="2016" y="48"/>
                  </a:lnTo>
                  <a:lnTo>
                    <a:pt x="2016" y="0"/>
                  </a:lnTo>
                  <a:close/>
                </a:path>
              </a:pathLst>
            </a:custGeom>
            <a:solidFill>
              <a:srgbClr val="4E5B6F">
                <a:tint val="95000"/>
                <a:satMod val="200000"/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917" tIns="54458" rIns="108917" bIns="54458" anchor="t" compatLnSpc="1"/>
            <a:lstStyle/>
            <a:p>
              <a:pPr defTabSz="910279">
                <a:defRPr/>
              </a:pPr>
              <a:endParaRPr kumimoji="0" lang="en-US" sz="1698" kern="0">
                <a:solidFill>
                  <a:prstClr val="white"/>
                </a:solidFill>
                <a:latin typeface="Corbel"/>
              </a:endParaRPr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auto">
            <a:xfrm>
              <a:off x="1322176" y="4268188"/>
              <a:ext cx="6610879" cy="25914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1632"/>
                </a:cxn>
                <a:cxn ang="0">
                  <a:pos x="3120" y="0"/>
                </a:cxn>
                <a:cxn ang="0">
                  <a:pos x="1056" y="1632"/>
                </a:cxn>
                <a:cxn ang="0">
                  <a:pos x="0" y="1632"/>
                </a:cxn>
              </a:cxnLst>
              <a:rect l="0" t="0" r="0" b="0"/>
              <a:pathLst>
                <a:path w="3120" h="1632">
                  <a:moveTo>
                    <a:pt x="0" y="1632"/>
                  </a:moveTo>
                  <a:lnTo>
                    <a:pt x="3120" y="0"/>
                  </a:lnTo>
                  <a:lnTo>
                    <a:pt x="1056" y="1632"/>
                  </a:lnTo>
                  <a:lnTo>
                    <a:pt x="0" y="1632"/>
                  </a:lnTo>
                  <a:close/>
                </a:path>
              </a:pathLst>
            </a:custGeom>
            <a:solidFill>
              <a:srgbClr val="4E5B6F">
                <a:tint val="95000"/>
                <a:satMod val="200000"/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917" tIns="54458" rIns="108917" bIns="54458" anchor="t" compatLnSpc="1"/>
            <a:lstStyle/>
            <a:p>
              <a:pPr defTabSz="910279">
                <a:defRPr/>
              </a:pPr>
              <a:endParaRPr kumimoji="0" lang="en-US" sz="1698" kern="0">
                <a:solidFill>
                  <a:prstClr val="white"/>
                </a:solidFill>
                <a:latin typeface="Corbel"/>
              </a:endParaRPr>
            </a:p>
          </p:txBody>
        </p:sp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711941" y="4268188"/>
              <a:ext cx="7119408" cy="25914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1632"/>
                </a:cxn>
                <a:cxn ang="0">
                  <a:pos x="3360" y="0"/>
                </a:cxn>
                <a:cxn ang="0">
                  <a:pos x="144" y="1632"/>
                </a:cxn>
                <a:cxn ang="0">
                  <a:pos x="0" y="1632"/>
                </a:cxn>
              </a:cxnLst>
              <a:rect l="0" t="0" r="0" b="0"/>
              <a:pathLst>
                <a:path w="3360" h="1632">
                  <a:moveTo>
                    <a:pt x="0" y="1632"/>
                  </a:moveTo>
                  <a:lnTo>
                    <a:pt x="3360" y="0"/>
                  </a:lnTo>
                  <a:lnTo>
                    <a:pt x="144" y="1632"/>
                  </a:lnTo>
                  <a:lnTo>
                    <a:pt x="0" y="1632"/>
                  </a:lnTo>
                  <a:close/>
                </a:path>
              </a:pathLst>
            </a:custGeom>
            <a:solidFill>
              <a:srgbClr val="4E5B6F">
                <a:tint val="95000"/>
                <a:satMod val="200000"/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917" tIns="54458" rIns="108917" bIns="54458" anchor="t" compatLnSpc="1"/>
            <a:lstStyle/>
            <a:p>
              <a:pPr defTabSz="910279">
                <a:defRPr/>
              </a:pPr>
              <a:endParaRPr kumimoji="0" lang="en-US" sz="1698" kern="0">
                <a:solidFill>
                  <a:prstClr val="white"/>
                </a:solidFill>
                <a:latin typeface="Corbel"/>
              </a:endParaRPr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489608" y="2438966"/>
              <a:ext cx="7526232" cy="1829223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3552" y="1152"/>
                </a:cxn>
                <a:cxn ang="0">
                  <a:pos x="0" y="384"/>
                </a:cxn>
                <a:cxn ang="0">
                  <a:pos x="0" y="0"/>
                </a:cxn>
              </a:cxnLst>
              <a:rect l="0" t="0" r="0" b="0"/>
              <a:pathLst>
                <a:path w="3552" h="1152">
                  <a:moveTo>
                    <a:pt x="0" y="0"/>
                  </a:moveTo>
                  <a:lnTo>
                    <a:pt x="3504" y="1152"/>
                  </a:lnTo>
                  <a:lnTo>
                    <a:pt x="0" y="3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5B6F">
                <a:tint val="95000"/>
                <a:satMod val="200000"/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917" tIns="54458" rIns="108917" bIns="54458" anchor="t" compatLnSpc="1"/>
            <a:lstStyle/>
            <a:p>
              <a:pPr defTabSz="910279">
                <a:defRPr/>
              </a:pPr>
              <a:endParaRPr kumimoji="0" lang="en-US" sz="1698" kern="0">
                <a:solidFill>
                  <a:prstClr val="white"/>
                </a:solidFill>
                <a:latin typeface="Corbel"/>
              </a:endParaRPr>
            </a:p>
          </p:txBody>
        </p:sp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489608" y="2134094"/>
              <a:ext cx="7526232" cy="213409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3552" y="1344"/>
                </a:cxn>
                <a:cxn ang="0">
                  <a:pos x="0" y="48"/>
                </a:cxn>
                <a:cxn ang="0">
                  <a:pos x="0" y="0"/>
                </a:cxn>
              </a:cxnLst>
              <a:rect l="0" t="0" r="0" b="0"/>
              <a:pathLst>
                <a:path w="3552" h="1344">
                  <a:moveTo>
                    <a:pt x="0" y="0"/>
                  </a:moveTo>
                  <a:lnTo>
                    <a:pt x="3552" y="1344"/>
                  </a:lnTo>
                  <a:lnTo>
                    <a:pt x="0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5B6F">
                <a:tint val="95000"/>
                <a:satMod val="200000"/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917" tIns="54458" rIns="108917" bIns="54458" anchor="t" compatLnSpc="1"/>
            <a:lstStyle/>
            <a:p>
              <a:pPr defTabSz="910279">
                <a:defRPr/>
              </a:pPr>
              <a:endParaRPr kumimoji="0" lang="en-US" sz="1698" kern="0">
                <a:solidFill>
                  <a:prstClr val="white"/>
                </a:solidFill>
                <a:latin typeface="Corbel"/>
              </a:endParaRPr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6102350" y="4268188"/>
              <a:ext cx="1830705" cy="25914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1632"/>
                </a:cxn>
                <a:cxn ang="0">
                  <a:pos x="96" y="1632"/>
                </a:cxn>
                <a:cxn ang="0">
                  <a:pos x="864" y="0"/>
                </a:cxn>
                <a:cxn ang="0">
                  <a:pos x="0" y="1632"/>
                </a:cxn>
              </a:cxnLst>
              <a:rect l="0" t="0" r="0" b="0"/>
              <a:pathLst>
                <a:path w="864" h="1632">
                  <a:moveTo>
                    <a:pt x="0" y="1632"/>
                  </a:moveTo>
                  <a:lnTo>
                    <a:pt x="96" y="1632"/>
                  </a:lnTo>
                  <a:lnTo>
                    <a:pt x="864" y="0"/>
                  </a:lnTo>
                  <a:lnTo>
                    <a:pt x="0" y="1632"/>
                  </a:lnTo>
                  <a:close/>
                </a:path>
              </a:pathLst>
            </a:custGeom>
            <a:solidFill>
              <a:srgbClr val="4E5B6F">
                <a:tint val="95000"/>
                <a:satMod val="180000"/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917" tIns="54458" rIns="108917" bIns="54458" anchor="t" compatLnSpc="1"/>
            <a:lstStyle/>
            <a:p>
              <a:pPr defTabSz="910279">
                <a:defRPr/>
              </a:pPr>
              <a:endParaRPr kumimoji="0" lang="en-US" sz="1698" kern="0">
                <a:solidFill>
                  <a:prstClr val="white"/>
                </a:solidFill>
                <a:latin typeface="Corbel"/>
              </a:endParaRPr>
            </a:p>
          </p:txBody>
        </p:sp>
      </p:grpSp>
      <p:pic>
        <p:nvPicPr>
          <p:cNvPr id="31" name="図 3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116" y="302957"/>
            <a:ext cx="1436674" cy="361537"/>
          </a:xfrm>
          <a:prstGeom prst="rect">
            <a:avLst/>
          </a:prstGeom>
        </p:spPr>
      </p:pic>
      <p:sp>
        <p:nvSpPr>
          <p:cNvPr id="32" name="テキスト プレースホルダー 2"/>
          <p:cNvSpPr>
            <a:spLocks noGrp="1"/>
          </p:cNvSpPr>
          <p:nvPr>
            <p:ph type="body" sz="quarter" idx="12"/>
          </p:nvPr>
        </p:nvSpPr>
        <p:spPr>
          <a:xfrm>
            <a:off x="719312" y="5733472"/>
            <a:ext cx="10752798" cy="17992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ctr">
              <a:buNone/>
              <a:defRPr sz="1299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/>
            <a:endParaRPr kumimoji="1" lang="ja-JP" altLang="en-US" dirty="0"/>
          </a:p>
        </p:txBody>
      </p:sp>
      <p:sp>
        <p:nvSpPr>
          <p:cNvPr id="33" name="テキスト プレースホルダー 2"/>
          <p:cNvSpPr>
            <a:spLocks noGrp="1"/>
          </p:cNvSpPr>
          <p:nvPr>
            <p:ph type="body" sz="quarter" idx="13" hasCustomPrompt="1"/>
          </p:nvPr>
        </p:nvSpPr>
        <p:spPr>
          <a:xfrm>
            <a:off x="719312" y="6111326"/>
            <a:ext cx="10752798" cy="12452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lvl1pPr marL="0" indent="0" algn="ctr">
              <a:buNone/>
              <a:defRPr sz="899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/>
            <a:r>
              <a:rPr kumimoji="1" lang="en-US" altLang="ja-JP" dirty="0"/>
              <a:t>© 2017 Sony Corporation</a:t>
            </a:r>
          </a:p>
        </p:txBody>
      </p:sp>
      <p:sp>
        <p:nvSpPr>
          <p:cNvPr id="34" name="テキスト プレースホルダー 2"/>
          <p:cNvSpPr>
            <a:spLocks noGrp="1"/>
          </p:cNvSpPr>
          <p:nvPr>
            <p:ph type="body" sz="quarter" idx="14" hasCustomPrompt="1"/>
          </p:nvPr>
        </p:nvSpPr>
        <p:spPr>
          <a:xfrm>
            <a:off x="719312" y="1989235"/>
            <a:ext cx="10752798" cy="57613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4296" b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/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5" name="テキスト プレースホルダー 4"/>
          <p:cNvSpPr>
            <a:spLocks noGrp="1"/>
          </p:cNvSpPr>
          <p:nvPr>
            <p:ph type="body" sz="quarter" idx="15" hasCustomPrompt="1"/>
          </p:nvPr>
        </p:nvSpPr>
        <p:spPr>
          <a:xfrm>
            <a:off x="719312" y="2915331"/>
            <a:ext cx="10752798" cy="373564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ctr">
              <a:buNone/>
              <a:defRPr sz="2697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542202" indent="0" algn="l">
              <a:buNone/>
              <a:defRPr/>
            </a:lvl2pPr>
          </a:lstStyle>
          <a:p>
            <a:pPr lvl="0"/>
            <a:r>
              <a:rPr kumimoji="1" lang="ja-JP" altLang="en-US" dirty="0"/>
              <a:t>サブタイトルの書式設定</a:t>
            </a:r>
          </a:p>
        </p:txBody>
      </p:sp>
      <p:sp>
        <p:nvSpPr>
          <p:cNvPr id="37" name="テキスト プレースホルダー 4"/>
          <p:cNvSpPr>
            <a:spLocks noGrp="1"/>
          </p:cNvSpPr>
          <p:nvPr>
            <p:ph type="body" sz="quarter" idx="16" hasCustomPrompt="1"/>
          </p:nvPr>
        </p:nvSpPr>
        <p:spPr>
          <a:xfrm>
            <a:off x="719663" y="5124600"/>
            <a:ext cx="10752798" cy="221343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ctr">
              <a:buNone/>
              <a:defRPr sz="1598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542202" indent="0" algn="l">
              <a:buNone/>
              <a:defRPr/>
            </a:lvl2pPr>
          </a:lstStyle>
          <a:p>
            <a:pPr lvl="0"/>
            <a:r>
              <a:rPr kumimoji="1" lang="en-US" altLang="ja-JP" dirty="0" err="1"/>
              <a:t>yyyy</a:t>
            </a:r>
            <a:r>
              <a:rPr kumimoji="1" lang="en-US" altLang="ja-JP" dirty="0"/>
              <a:t>/mm/</a:t>
            </a:r>
            <a:r>
              <a:rPr kumimoji="1" lang="en-US" altLang="ja-JP" dirty="0" err="1"/>
              <a:t>dd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43530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hite 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 userDrawn="1"/>
        </p:nvSpPr>
        <p:spPr bwMode="auto">
          <a:xfrm>
            <a:off x="3" y="0"/>
            <a:ext cx="12184108" cy="6858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018" tIns="45488" rIns="91018" bIns="45488" numCol="1" rtlCol="0" anchor="t" anchorCtr="0" compatLnSpc="1">
            <a:prstTxWarp prst="textNoShape">
              <a:avLst/>
            </a:prstTxWarp>
          </a:bodyPr>
          <a:lstStyle/>
          <a:p>
            <a:pPr defTabSz="910173" fontAlgn="base">
              <a:spcBef>
                <a:spcPct val="0"/>
              </a:spcBef>
              <a:spcAft>
                <a:spcPct val="0"/>
              </a:spcAft>
            </a:pPr>
            <a:endParaRPr kumimoji="0" lang="ja-JP" altLang="en-US" sz="1698" b="1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4" name="Picture 4" descr="j0416028[1]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9942" y="1341252"/>
            <a:ext cx="4338880" cy="356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685391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/>
          <p:cNvSpPr/>
          <p:nvPr userDrawn="1"/>
        </p:nvSpPr>
        <p:spPr bwMode="auto">
          <a:xfrm>
            <a:off x="3" y="0"/>
            <a:ext cx="12184108" cy="6858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020" tIns="45489" rIns="91020" bIns="45489" numCol="1" rtlCol="0" anchor="t" anchorCtr="0" compatLnSpc="1">
            <a:prstTxWarp prst="textNoShape">
              <a:avLst/>
            </a:prstTxWarp>
          </a:bodyPr>
          <a:lstStyle/>
          <a:p>
            <a:pPr defTabSz="910279" fontAlgn="base">
              <a:spcBef>
                <a:spcPct val="0"/>
              </a:spcBef>
              <a:spcAft>
                <a:spcPct val="0"/>
              </a:spcAft>
            </a:pPr>
            <a:endParaRPr kumimoji="0" lang="ja-JP" altLang="en-US" sz="1798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353" y="795"/>
            <a:ext cx="12191302" cy="6856412"/>
            <a:chOff x="489608" y="0"/>
            <a:chExt cx="11724554" cy="6866679"/>
          </a:xfrm>
        </p:grpSpPr>
        <p:sp>
          <p:nvSpPr>
            <p:cNvPr id="11" name="Freeform 13"/>
            <p:cNvSpPr>
              <a:spLocks/>
            </p:cNvSpPr>
            <p:nvPr userDrawn="1"/>
          </p:nvSpPr>
          <p:spPr bwMode="auto">
            <a:xfrm>
              <a:off x="6445311" y="1074138"/>
              <a:ext cx="5768851" cy="5792541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3648"/>
                </a:cxn>
                <a:cxn ang="0">
                  <a:pos x="720" y="2016"/>
                </a:cxn>
                <a:cxn ang="0">
                  <a:pos x="2736" y="0"/>
                </a:cxn>
                <a:cxn ang="0">
                  <a:pos x="2736" y="96"/>
                </a:cxn>
                <a:cxn ang="0">
                  <a:pos x="744" y="2038"/>
                </a:cxn>
                <a:cxn ang="0">
                  <a:pos x="48" y="3648"/>
                </a:cxn>
                <a:cxn ang="0">
                  <a:pos x="0" y="3648"/>
                </a:cxn>
              </a:cxnLst>
              <a:rect l="0" t="0" r="0" b="0"/>
              <a:pathLst>
                <a:path w="2736" h="3648">
                  <a:moveTo>
                    <a:pt x="0" y="3648"/>
                  </a:moveTo>
                  <a:lnTo>
                    <a:pt x="720" y="2016"/>
                  </a:lnTo>
                  <a:lnTo>
                    <a:pt x="2736" y="672"/>
                  </a:lnTo>
                  <a:lnTo>
                    <a:pt x="2736" y="720"/>
                  </a:lnTo>
                  <a:lnTo>
                    <a:pt x="744" y="2038"/>
                  </a:lnTo>
                  <a:lnTo>
                    <a:pt x="48" y="3648"/>
                  </a:lnTo>
                  <a:lnTo>
                    <a:pt x="48" y="3648"/>
                  </a:lnTo>
                  <a:close/>
                </a:path>
              </a:pathLst>
            </a:custGeom>
            <a:noFill/>
            <a:ln w="3175" cap="flat" cmpd="sng" algn="ctr">
              <a:solidFill>
                <a:srgbClr val="EA157A">
                  <a:alpha val="53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917" tIns="54458" rIns="108917" bIns="54458" anchor="t" compatLnSpc="1"/>
            <a:lstStyle/>
            <a:p>
              <a:pPr defTabSz="910279">
                <a:defRPr/>
              </a:pPr>
              <a:endParaRPr kumimoji="0" lang="en-US" sz="1698" kern="0">
                <a:solidFill>
                  <a:prstClr val="white"/>
                </a:solidFill>
                <a:latin typeface="Corbel"/>
              </a:endParaRPr>
            </a:p>
          </p:txBody>
        </p:sp>
        <p:sp>
          <p:nvSpPr>
            <p:cNvPr id="12" name="Freeform 14"/>
            <p:cNvSpPr>
              <a:spLocks/>
            </p:cNvSpPr>
            <p:nvPr userDrawn="1"/>
          </p:nvSpPr>
          <p:spPr bwMode="auto">
            <a:xfrm>
              <a:off x="499141" y="0"/>
              <a:ext cx="7360374" cy="661686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4080"/>
                </a:cxn>
                <a:cxn ang="0">
                  <a:pos x="0" y="4128"/>
                </a:cxn>
                <a:cxn ang="0">
                  <a:pos x="3504" y="2640"/>
                </a:cxn>
                <a:cxn ang="0">
                  <a:pos x="2880" y="0"/>
                </a:cxn>
                <a:cxn ang="0">
                  <a:pos x="2832" y="0"/>
                </a:cxn>
                <a:cxn ang="0">
                  <a:pos x="3465" y="2619"/>
                </a:cxn>
                <a:cxn ang="0">
                  <a:pos x="0" y="4080"/>
                </a:cxn>
              </a:cxnLst>
              <a:rect l="0" t="0" r="0" b="0"/>
              <a:pathLst>
                <a:path w="3504" h="4128">
                  <a:moveTo>
                    <a:pt x="0" y="4080"/>
                  </a:moveTo>
                  <a:lnTo>
                    <a:pt x="0" y="4128"/>
                  </a:lnTo>
                  <a:lnTo>
                    <a:pt x="3504" y="2640"/>
                  </a:lnTo>
                  <a:lnTo>
                    <a:pt x="2880" y="0"/>
                  </a:lnTo>
                  <a:lnTo>
                    <a:pt x="2832" y="0"/>
                  </a:lnTo>
                  <a:lnTo>
                    <a:pt x="3465" y="2619"/>
                  </a:lnTo>
                  <a:lnTo>
                    <a:pt x="0" y="4080"/>
                  </a:lnTo>
                  <a:close/>
                </a:path>
              </a:pathLst>
            </a:custGeom>
            <a:noFill/>
            <a:ln w="3175" cap="flat" cmpd="sng" algn="ctr">
              <a:solidFill>
                <a:srgbClr val="EA157A">
                  <a:alpha val="53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917" tIns="54458" rIns="108917" bIns="54458" anchor="t" compatLnSpc="1"/>
            <a:lstStyle/>
            <a:p>
              <a:pPr defTabSz="910279">
                <a:defRPr/>
              </a:pPr>
              <a:endParaRPr kumimoji="0" lang="en-US" sz="1698" kern="0">
                <a:solidFill>
                  <a:prstClr val="white"/>
                </a:solidFill>
                <a:latin typeface="Corbel"/>
              </a:endParaRPr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 rot="5236414">
              <a:off x="6643882" y="1285137"/>
              <a:ext cx="4115753" cy="1586611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3552" y="1344"/>
                </a:cxn>
                <a:cxn ang="0">
                  <a:pos x="0" y="48"/>
                </a:cxn>
                <a:cxn ang="0">
                  <a:pos x="0" y="0"/>
                </a:cxn>
              </a:cxnLst>
              <a:rect l="0" t="0" r="0" b="0"/>
              <a:pathLst>
                <a:path w="3552" h="1344">
                  <a:moveTo>
                    <a:pt x="0" y="0"/>
                  </a:moveTo>
                  <a:lnTo>
                    <a:pt x="3552" y="1344"/>
                  </a:lnTo>
                  <a:lnTo>
                    <a:pt x="0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5B6F">
                <a:tint val="95000"/>
                <a:satMod val="180000"/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917" tIns="54458" rIns="108917" bIns="54458" anchor="t" compatLnSpc="1"/>
            <a:lstStyle/>
            <a:p>
              <a:pPr defTabSz="910279">
                <a:defRPr/>
              </a:pPr>
              <a:endParaRPr kumimoji="0" lang="en-US" sz="1698" kern="0">
                <a:solidFill>
                  <a:prstClr val="white"/>
                </a:solidFill>
                <a:latin typeface="Corbel"/>
              </a:endParaRPr>
            </a:p>
          </p:txBody>
        </p:sp>
        <p:sp>
          <p:nvSpPr>
            <p:cNvPr id="14" name="Freeform 15"/>
            <p:cNvSpPr>
              <a:spLocks/>
            </p:cNvSpPr>
            <p:nvPr userDrawn="1"/>
          </p:nvSpPr>
          <p:spPr bwMode="auto">
            <a:xfrm>
              <a:off x="7933055" y="0"/>
              <a:ext cx="3661410" cy="4268188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1104" y="0"/>
                </a:cxn>
                <a:cxn ang="0">
                  <a:pos x="1728" y="0"/>
                </a:cxn>
                <a:cxn ang="0">
                  <a:pos x="0" y="2688"/>
                </a:cxn>
                <a:cxn ang="0">
                  <a:pos x="1104" y="0"/>
                </a:cxn>
              </a:cxnLst>
              <a:rect l="0" t="0" r="0" b="0"/>
              <a:pathLst>
                <a:path w="1728" h="2688">
                  <a:moveTo>
                    <a:pt x="1104" y="0"/>
                  </a:moveTo>
                  <a:lnTo>
                    <a:pt x="1728" y="0"/>
                  </a:lnTo>
                  <a:lnTo>
                    <a:pt x="0" y="2688"/>
                  </a:lnTo>
                  <a:lnTo>
                    <a:pt x="1104" y="0"/>
                  </a:lnTo>
                  <a:close/>
                </a:path>
              </a:pathLst>
            </a:custGeom>
            <a:solidFill>
              <a:srgbClr val="4E5B6F">
                <a:tint val="95000"/>
                <a:satMod val="200000"/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917" tIns="54458" rIns="108917" bIns="54458" anchor="t" compatLnSpc="1"/>
            <a:lstStyle/>
            <a:p>
              <a:pPr defTabSz="910279">
                <a:defRPr/>
              </a:pPr>
              <a:endParaRPr kumimoji="0" lang="en-US" sz="1698" kern="0">
                <a:solidFill>
                  <a:prstClr val="white"/>
                </a:solidFill>
                <a:latin typeface="Corbel"/>
              </a:endParaRPr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7933055" y="4268189"/>
              <a:ext cx="4271645" cy="1143265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2016" y="240"/>
                </a:cxn>
                <a:cxn ang="0">
                  <a:pos x="2016" y="720"/>
                </a:cxn>
                <a:cxn ang="0">
                  <a:pos x="0" y="0"/>
                </a:cxn>
              </a:cxnLst>
              <a:rect l="0" t="0" r="0" b="0"/>
              <a:pathLst>
                <a:path w="2016" h="720">
                  <a:moveTo>
                    <a:pt x="0" y="0"/>
                  </a:moveTo>
                  <a:lnTo>
                    <a:pt x="2016" y="240"/>
                  </a:lnTo>
                  <a:lnTo>
                    <a:pt x="2016" y="7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5B6F">
                <a:tint val="95000"/>
                <a:satMod val="200000"/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917" tIns="54458" rIns="108917" bIns="54458" anchor="t" compatLnSpc="1"/>
            <a:lstStyle/>
            <a:p>
              <a:pPr defTabSz="910279">
                <a:defRPr/>
              </a:pPr>
              <a:endParaRPr kumimoji="0" lang="en-US" sz="1698" kern="0">
                <a:solidFill>
                  <a:prstClr val="white"/>
                </a:solidFill>
                <a:latin typeface="Corbel"/>
              </a:endParaRPr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933055" y="0"/>
              <a:ext cx="1830705" cy="4268188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864" y="0"/>
                </a:cxn>
                <a:cxn ang="0">
                  <a:pos x="0" y="2688"/>
                </a:cxn>
                <a:cxn ang="0">
                  <a:pos x="768" y="0"/>
                </a:cxn>
                <a:cxn ang="0">
                  <a:pos x="864" y="0"/>
                </a:cxn>
              </a:cxnLst>
              <a:rect l="0" t="0" r="0" b="0"/>
              <a:pathLst>
                <a:path w="864" h="2688">
                  <a:moveTo>
                    <a:pt x="864" y="0"/>
                  </a:moveTo>
                  <a:lnTo>
                    <a:pt x="0" y="2688"/>
                  </a:lnTo>
                  <a:lnTo>
                    <a:pt x="768" y="0"/>
                  </a:lnTo>
                  <a:lnTo>
                    <a:pt x="864" y="0"/>
                  </a:lnTo>
                  <a:close/>
                </a:path>
              </a:pathLst>
            </a:custGeom>
            <a:solidFill>
              <a:srgbClr val="4E5B6F">
                <a:tint val="95000"/>
                <a:satMod val="200000"/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917" tIns="54458" rIns="108917" bIns="54458" anchor="t" compatLnSpc="1"/>
            <a:lstStyle/>
            <a:p>
              <a:pPr defTabSz="910279">
                <a:defRPr/>
              </a:pPr>
              <a:endParaRPr kumimoji="0" lang="en-US" sz="1698" kern="0">
                <a:solidFill>
                  <a:prstClr val="white"/>
                </a:solidFill>
                <a:latin typeface="Corbel"/>
              </a:endParaRPr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39414" y="4247548"/>
              <a:ext cx="2790553" cy="261204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1071" y="1645"/>
                </a:cxn>
                <a:cxn ang="0">
                  <a:pos x="1317" y="1645"/>
                </a:cxn>
                <a:cxn ang="0">
                  <a:pos x="0" y="0"/>
                </a:cxn>
                <a:cxn ang="0">
                  <a:pos x="1071" y="1645"/>
                </a:cxn>
              </a:cxnLst>
              <a:rect l="0" t="0" r="0" b="0"/>
              <a:pathLst>
                <a:path w="1317" h="1645">
                  <a:moveTo>
                    <a:pt x="1071" y="1645"/>
                  </a:moveTo>
                  <a:lnTo>
                    <a:pt x="1317" y="1645"/>
                  </a:lnTo>
                  <a:lnTo>
                    <a:pt x="0" y="0"/>
                  </a:lnTo>
                  <a:lnTo>
                    <a:pt x="1071" y="1645"/>
                  </a:lnTo>
                  <a:close/>
                </a:path>
              </a:pathLst>
            </a:custGeom>
            <a:solidFill>
              <a:srgbClr val="4E5B6F">
                <a:tint val="95000"/>
                <a:satMod val="200000"/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917" tIns="54458" rIns="108917" bIns="54458" anchor="t" compatLnSpc="1"/>
            <a:lstStyle/>
            <a:p>
              <a:pPr defTabSz="910279">
                <a:defRPr/>
              </a:pPr>
              <a:endParaRPr kumimoji="0" lang="en-US" sz="1698" kern="0">
                <a:solidFill>
                  <a:prstClr val="white"/>
                </a:solidFill>
                <a:latin typeface="Corbel"/>
              </a:endParaRPr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auto">
            <a:xfrm>
              <a:off x="7933056" y="4268188"/>
              <a:ext cx="2135823" cy="25914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1008" y="1632"/>
                </a:cxn>
                <a:cxn ang="0">
                  <a:pos x="0" y="0"/>
                </a:cxn>
                <a:cxn ang="0">
                  <a:pos x="960" y="1632"/>
                </a:cxn>
                <a:cxn ang="0">
                  <a:pos x="1008" y="1632"/>
                </a:cxn>
              </a:cxnLst>
              <a:rect l="0" t="0" r="0" b="0"/>
              <a:pathLst>
                <a:path w="1008" h="1632">
                  <a:moveTo>
                    <a:pt x="1008" y="1632"/>
                  </a:moveTo>
                  <a:lnTo>
                    <a:pt x="0" y="0"/>
                  </a:lnTo>
                  <a:lnTo>
                    <a:pt x="960" y="1632"/>
                  </a:lnTo>
                  <a:lnTo>
                    <a:pt x="1008" y="1632"/>
                  </a:lnTo>
                  <a:close/>
                </a:path>
              </a:pathLst>
            </a:custGeom>
            <a:solidFill>
              <a:srgbClr val="4E5B6F">
                <a:tint val="95000"/>
                <a:satMod val="200000"/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917" tIns="54458" rIns="108917" bIns="54458" anchor="t" compatLnSpc="1"/>
            <a:lstStyle/>
            <a:p>
              <a:pPr defTabSz="910279">
                <a:defRPr/>
              </a:pPr>
              <a:endParaRPr kumimoji="0" lang="en-US" sz="1698" kern="0">
                <a:solidFill>
                  <a:prstClr val="white"/>
                </a:solidFill>
                <a:latin typeface="Corbel"/>
              </a:endParaRPr>
            </a:p>
          </p:txBody>
        </p:sp>
        <p:sp>
          <p:nvSpPr>
            <p:cNvPr id="20" name="Freeform 20"/>
            <p:cNvSpPr>
              <a:spLocks/>
            </p:cNvSpPr>
            <p:nvPr userDrawn="1"/>
          </p:nvSpPr>
          <p:spPr bwMode="auto">
            <a:xfrm>
              <a:off x="7933055" y="1371918"/>
              <a:ext cx="4271645" cy="289627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2016" y="0"/>
                </a:cxn>
                <a:cxn ang="0">
                  <a:pos x="2016" y="144"/>
                </a:cxn>
                <a:cxn ang="0">
                  <a:pos x="0" y="1824"/>
                </a:cxn>
                <a:cxn ang="0">
                  <a:pos x="2016" y="0"/>
                </a:cxn>
              </a:cxnLst>
              <a:rect l="0" t="0" r="0" b="0"/>
              <a:pathLst>
                <a:path w="2016" h="1824">
                  <a:moveTo>
                    <a:pt x="2016" y="0"/>
                  </a:moveTo>
                  <a:lnTo>
                    <a:pt x="2016" y="144"/>
                  </a:lnTo>
                  <a:lnTo>
                    <a:pt x="0" y="1824"/>
                  </a:lnTo>
                  <a:lnTo>
                    <a:pt x="2016" y="0"/>
                  </a:lnTo>
                  <a:close/>
                </a:path>
              </a:pathLst>
            </a:custGeom>
            <a:solidFill>
              <a:srgbClr val="4E5B6F">
                <a:tint val="95000"/>
                <a:satMod val="200000"/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917" tIns="54458" rIns="108917" bIns="54458" anchor="t" compatLnSpc="1"/>
            <a:lstStyle/>
            <a:p>
              <a:pPr defTabSz="910279">
                <a:defRPr/>
              </a:pPr>
              <a:endParaRPr kumimoji="0" lang="en-US" sz="1698" kern="0">
                <a:solidFill>
                  <a:prstClr val="white"/>
                </a:solidFill>
                <a:latin typeface="Corbel"/>
              </a:endParaRPr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auto">
            <a:xfrm>
              <a:off x="7933055" y="1753006"/>
              <a:ext cx="4271645" cy="251518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2016" y="0"/>
                </a:cxn>
                <a:cxn ang="0">
                  <a:pos x="0" y="1584"/>
                </a:cxn>
                <a:cxn ang="0">
                  <a:pos x="2016" y="48"/>
                </a:cxn>
                <a:cxn ang="0">
                  <a:pos x="2016" y="0"/>
                </a:cxn>
              </a:cxnLst>
              <a:rect l="0" t="0" r="0" b="0"/>
              <a:pathLst>
                <a:path w="2016" h="1584">
                  <a:moveTo>
                    <a:pt x="2016" y="0"/>
                  </a:moveTo>
                  <a:lnTo>
                    <a:pt x="0" y="1584"/>
                  </a:lnTo>
                  <a:lnTo>
                    <a:pt x="2016" y="48"/>
                  </a:lnTo>
                  <a:lnTo>
                    <a:pt x="2016" y="0"/>
                  </a:lnTo>
                  <a:close/>
                </a:path>
              </a:pathLst>
            </a:custGeom>
            <a:solidFill>
              <a:srgbClr val="4E5B6F">
                <a:tint val="95000"/>
                <a:satMod val="200000"/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917" tIns="54458" rIns="108917" bIns="54458" anchor="t" compatLnSpc="1"/>
            <a:lstStyle/>
            <a:p>
              <a:pPr defTabSz="910279">
                <a:defRPr/>
              </a:pPr>
              <a:endParaRPr kumimoji="0" lang="en-US" sz="1698" kern="0">
                <a:solidFill>
                  <a:prstClr val="white"/>
                </a:solidFill>
                <a:latin typeface="Corbel"/>
              </a:endParaRPr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auto">
            <a:xfrm>
              <a:off x="1322176" y="4268188"/>
              <a:ext cx="6610879" cy="25914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1632"/>
                </a:cxn>
                <a:cxn ang="0">
                  <a:pos x="3120" y="0"/>
                </a:cxn>
                <a:cxn ang="0">
                  <a:pos x="1056" y="1632"/>
                </a:cxn>
                <a:cxn ang="0">
                  <a:pos x="0" y="1632"/>
                </a:cxn>
              </a:cxnLst>
              <a:rect l="0" t="0" r="0" b="0"/>
              <a:pathLst>
                <a:path w="3120" h="1632">
                  <a:moveTo>
                    <a:pt x="0" y="1632"/>
                  </a:moveTo>
                  <a:lnTo>
                    <a:pt x="3120" y="0"/>
                  </a:lnTo>
                  <a:lnTo>
                    <a:pt x="1056" y="1632"/>
                  </a:lnTo>
                  <a:lnTo>
                    <a:pt x="0" y="1632"/>
                  </a:lnTo>
                  <a:close/>
                </a:path>
              </a:pathLst>
            </a:custGeom>
            <a:solidFill>
              <a:srgbClr val="4E5B6F">
                <a:tint val="95000"/>
                <a:satMod val="200000"/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917" tIns="54458" rIns="108917" bIns="54458" anchor="t" compatLnSpc="1"/>
            <a:lstStyle/>
            <a:p>
              <a:pPr defTabSz="910279">
                <a:defRPr/>
              </a:pPr>
              <a:endParaRPr kumimoji="0" lang="en-US" sz="1698" kern="0">
                <a:solidFill>
                  <a:prstClr val="white"/>
                </a:solidFill>
                <a:latin typeface="Corbel"/>
              </a:endParaRPr>
            </a:p>
          </p:txBody>
        </p:sp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711941" y="4268188"/>
              <a:ext cx="7119408" cy="25914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1632"/>
                </a:cxn>
                <a:cxn ang="0">
                  <a:pos x="3360" y="0"/>
                </a:cxn>
                <a:cxn ang="0">
                  <a:pos x="144" y="1632"/>
                </a:cxn>
                <a:cxn ang="0">
                  <a:pos x="0" y="1632"/>
                </a:cxn>
              </a:cxnLst>
              <a:rect l="0" t="0" r="0" b="0"/>
              <a:pathLst>
                <a:path w="3360" h="1632">
                  <a:moveTo>
                    <a:pt x="0" y="1632"/>
                  </a:moveTo>
                  <a:lnTo>
                    <a:pt x="3360" y="0"/>
                  </a:lnTo>
                  <a:lnTo>
                    <a:pt x="144" y="1632"/>
                  </a:lnTo>
                  <a:lnTo>
                    <a:pt x="0" y="1632"/>
                  </a:lnTo>
                  <a:close/>
                </a:path>
              </a:pathLst>
            </a:custGeom>
            <a:solidFill>
              <a:srgbClr val="4E5B6F">
                <a:tint val="95000"/>
                <a:satMod val="200000"/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917" tIns="54458" rIns="108917" bIns="54458" anchor="t" compatLnSpc="1"/>
            <a:lstStyle/>
            <a:p>
              <a:pPr defTabSz="910279">
                <a:defRPr/>
              </a:pPr>
              <a:endParaRPr kumimoji="0" lang="en-US" sz="1698" kern="0">
                <a:solidFill>
                  <a:prstClr val="white"/>
                </a:solidFill>
                <a:latin typeface="Corbel"/>
              </a:endParaRPr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489608" y="2438966"/>
              <a:ext cx="7526232" cy="1829223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3552" y="1152"/>
                </a:cxn>
                <a:cxn ang="0">
                  <a:pos x="0" y="384"/>
                </a:cxn>
                <a:cxn ang="0">
                  <a:pos x="0" y="0"/>
                </a:cxn>
              </a:cxnLst>
              <a:rect l="0" t="0" r="0" b="0"/>
              <a:pathLst>
                <a:path w="3552" h="1152">
                  <a:moveTo>
                    <a:pt x="0" y="0"/>
                  </a:moveTo>
                  <a:lnTo>
                    <a:pt x="3504" y="1152"/>
                  </a:lnTo>
                  <a:lnTo>
                    <a:pt x="0" y="3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5B6F">
                <a:tint val="95000"/>
                <a:satMod val="200000"/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917" tIns="54458" rIns="108917" bIns="54458" anchor="t" compatLnSpc="1"/>
            <a:lstStyle/>
            <a:p>
              <a:pPr defTabSz="910279">
                <a:defRPr/>
              </a:pPr>
              <a:endParaRPr kumimoji="0" lang="en-US" sz="1698" kern="0">
                <a:solidFill>
                  <a:prstClr val="white"/>
                </a:solidFill>
                <a:latin typeface="Corbel"/>
              </a:endParaRPr>
            </a:p>
          </p:txBody>
        </p:sp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489608" y="2134094"/>
              <a:ext cx="7526232" cy="213409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3552" y="1344"/>
                </a:cxn>
                <a:cxn ang="0">
                  <a:pos x="0" y="48"/>
                </a:cxn>
                <a:cxn ang="0">
                  <a:pos x="0" y="0"/>
                </a:cxn>
              </a:cxnLst>
              <a:rect l="0" t="0" r="0" b="0"/>
              <a:pathLst>
                <a:path w="3552" h="1344">
                  <a:moveTo>
                    <a:pt x="0" y="0"/>
                  </a:moveTo>
                  <a:lnTo>
                    <a:pt x="3552" y="1344"/>
                  </a:lnTo>
                  <a:lnTo>
                    <a:pt x="0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5B6F">
                <a:tint val="95000"/>
                <a:satMod val="200000"/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917" tIns="54458" rIns="108917" bIns="54458" anchor="t" compatLnSpc="1"/>
            <a:lstStyle/>
            <a:p>
              <a:pPr defTabSz="910279">
                <a:defRPr/>
              </a:pPr>
              <a:endParaRPr kumimoji="0" lang="en-US" sz="1698" kern="0">
                <a:solidFill>
                  <a:prstClr val="white"/>
                </a:solidFill>
                <a:latin typeface="Corbel"/>
              </a:endParaRPr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6102350" y="4268188"/>
              <a:ext cx="1830705" cy="25914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1632"/>
                </a:cxn>
                <a:cxn ang="0">
                  <a:pos x="96" y="1632"/>
                </a:cxn>
                <a:cxn ang="0">
                  <a:pos x="864" y="0"/>
                </a:cxn>
                <a:cxn ang="0">
                  <a:pos x="0" y="1632"/>
                </a:cxn>
              </a:cxnLst>
              <a:rect l="0" t="0" r="0" b="0"/>
              <a:pathLst>
                <a:path w="864" h="1632">
                  <a:moveTo>
                    <a:pt x="0" y="1632"/>
                  </a:moveTo>
                  <a:lnTo>
                    <a:pt x="96" y="1632"/>
                  </a:lnTo>
                  <a:lnTo>
                    <a:pt x="864" y="0"/>
                  </a:lnTo>
                  <a:lnTo>
                    <a:pt x="0" y="1632"/>
                  </a:lnTo>
                  <a:close/>
                </a:path>
              </a:pathLst>
            </a:custGeom>
            <a:solidFill>
              <a:srgbClr val="4E5B6F">
                <a:tint val="95000"/>
                <a:satMod val="180000"/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917" tIns="54458" rIns="108917" bIns="54458" anchor="t" compatLnSpc="1"/>
            <a:lstStyle/>
            <a:p>
              <a:pPr defTabSz="910279">
                <a:defRPr/>
              </a:pPr>
              <a:endParaRPr kumimoji="0" lang="en-US" sz="1698" kern="0">
                <a:solidFill>
                  <a:prstClr val="white"/>
                </a:solidFill>
                <a:latin typeface="Corbel"/>
              </a:endParaRPr>
            </a:p>
          </p:txBody>
        </p:sp>
      </p:grpSp>
      <p:pic>
        <p:nvPicPr>
          <p:cNvPr id="31" name="図 3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116" y="302957"/>
            <a:ext cx="1436674" cy="361537"/>
          </a:xfrm>
          <a:prstGeom prst="rect">
            <a:avLst/>
          </a:prstGeom>
        </p:spPr>
      </p:pic>
      <p:sp>
        <p:nvSpPr>
          <p:cNvPr id="32" name="テキスト プレースホルダー 2"/>
          <p:cNvSpPr>
            <a:spLocks noGrp="1"/>
          </p:cNvSpPr>
          <p:nvPr>
            <p:ph type="body" sz="quarter" idx="12"/>
          </p:nvPr>
        </p:nvSpPr>
        <p:spPr>
          <a:xfrm>
            <a:off x="719312" y="5733472"/>
            <a:ext cx="10752798" cy="205184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ctr">
              <a:buNone/>
              <a:defRPr sz="1299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/>
            <a:endParaRPr kumimoji="1" lang="ja-JP" altLang="en-US" dirty="0"/>
          </a:p>
        </p:txBody>
      </p:sp>
      <p:sp>
        <p:nvSpPr>
          <p:cNvPr id="33" name="テキスト プレースホルダー 2"/>
          <p:cNvSpPr>
            <a:spLocks noGrp="1"/>
          </p:cNvSpPr>
          <p:nvPr>
            <p:ph type="body" sz="quarter" idx="13" hasCustomPrompt="1"/>
          </p:nvPr>
        </p:nvSpPr>
        <p:spPr>
          <a:xfrm>
            <a:off x="719312" y="6092217"/>
            <a:ext cx="10752798" cy="14363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lvl1pPr marL="0" indent="0" algn="ctr">
              <a:buNone/>
              <a:defRPr sz="899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/>
            <a:r>
              <a:rPr kumimoji="1" lang="en-US" altLang="ja-JP" dirty="0"/>
              <a:t>© 2017 Sony Corporation</a:t>
            </a:r>
          </a:p>
        </p:txBody>
      </p:sp>
      <p:sp>
        <p:nvSpPr>
          <p:cNvPr id="34" name="テキスト プレースホルダー 2"/>
          <p:cNvSpPr>
            <a:spLocks noGrp="1"/>
          </p:cNvSpPr>
          <p:nvPr>
            <p:ph type="body" sz="quarter" idx="14" hasCustomPrompt="1"/>
          </p:nvPr>
        </p:nvSpPr>
        <p:spPr>
          <a:xfrm>
            <a:off x="719312" y="1989235"/>
            <a:ext cx="10752798" cy="57613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4296" b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/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5" name="テキスト プレースホルダー 4"/>
          <p:cNvSpPr>
            <a:spLocks noGrp="1"/>
          </p:cNvSpPr>
          <p:nvPr>
            <p:ph type="body" sz="quarter" idx="15" hasCustomPrompt="1"/>
          </p:nvPr>
        </p:nvSpPr>
        <p:spPr>
          <a:xfrm>
            <a:off x="719312" y="2915331"/>
            <a:ext cx="10752798" cy="415402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ctr">
              <a:buNone/>
              <a:defRPr sz="2697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542202" indent="0" algn="l">
              <a:buNone/>
              <a:defRPr/>
            </a:lvl2pPr>
          </a:lstStyle>
          <a:p>
            <a:pPr lvl="0"/>
            <a:r>
              <a:rPr kumimoji="1" lang="ja-JP" altLang="en-US" dirty="0"/>
              <a:t>サブタイトルの書式設定</a:t>
            </a:r>
          </a:p>
        </p:txBody>
      </p:sp>
      <p:sp>
        <p:nvSpPr>
          <p:cNvPr id="37" name="テキスト プレースホルダー 4"/>
          <p:cNvSpPr>
            <a:spLocks noGrp="1"/>
          </p:cNvSpPr>
          <p:nvPr>
            <p:ph type="body" sz="quarter" idx="16" hasCustomPrompt="1"/>
          </p:nvPr>
        </p:nvSpPr>
        <p:spPr>
          <a:xfrm>
            <a:off x="719663" y="5124600"/>
            <a:ext cx="10752798" cy="246164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ctr">
              <a:buNone/>
              <a:defRPr sz="1598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542202" indent="0" algn="l">
              <a:buNone/>
              <a:defRPr/>
            </a:lvl2pPr>
          </a:lstStyle>
          <a:p>
            <a:pPr lvl="0"/>
            <a:r>
              <a:rPr kumimoji="1" lang="en-US" altLang="ja-JP" dirty="0" err="1"/>
              <a:t>yyyy</a:t>
            </a:r>
            <a:r>
              <a:rPr kumimoji="1" lang="en-US" altLang="ja-JP" dirty="0"/>
              <a:t>/mm/</a:t>
            </a:r>
            <a:r>
              <a:rPr kumimoji="1" lang="en-US" altLang="ja-JP" dirty="0" err="1"/>
              <a:t>dd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044494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" y="0"/>
            <a:ext cx="12191302" cy="6856412"/>
          </a:xfrm>
          <a:prstGeom prst="rect">
            <a:avLst/>
          </a:prstGeom>
        </p:spPr>
      </p:pic>
      <p:grpSp>
        <p:nvGrpSpPr>
          <p:cNvPr id="3" name="グループ化 2"/>
          <p:cNvGrpSpPr/>
          <p:nvPr userDrawn="1"/>
        </p:nvGrpSpPr>
        <p:grpSpPr>
          <a:xfrm>
            <a:off x="353" y="795"/>
            <a:ext cx="12191302" cy="6856412"/>
            <a:chOff x="489608" y="0"/>
            <a:chExt cx="11724554" cy="6866679"/>
          </a:xfrm>
        </p:grpSpPr>
        <p:sp>
          <p:nvSpPr>
            <p:cNvPr id="4" name="Freeform 13"/>
            <p:cNvSpPr>
              <a:spLocks/>
            </p:cNvSpPr>
            <p:nvPr userDrawn="1"/>
          </p:nvSpPr>
          <p:spPr bwMode="auto">
            <a:xfrm>
              <a:off x="6445311" y="1074138"/>
              <a:ext cx="5768851" cy="5792541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3648"/>
                </a:cxn>
                <a:cxn ang="0">
                  <a:pos x="720" y="2016"/>
                </a:cxn>
                <a:cxn ang="0">
                  <a:pos x="2736" y="0"/>
                </a:cxn>
                <a:cxn ang="0">
                  <a:pos x="2736" y="96"/>
                </a:cxn>
                <a:cxn ang="0">
                  <a:pos x="744" y="2038"/>
                </a:cxn>
                <a:cxn ang="0">
                  <a:pos x="48" y="3648"/>
                </a:cxn>
                <a:cxn ang="0">
                  <a:pos x="0" y="3648"/>
                </a:cxn>
              </a:cxnLst>
              <a:rect l="0" t="0" r="0" b="0"/>
              <a:pathLst>
                <a:path w="2736" h="3648">
                  <a:moveTo>
                    <a:pt x="0" y="3648"/>
                  </a:moveTo>
                  <a:lnTo>
                    <a:pt x="720" y="2016"/>
                  </a:lnTo>
                  <a:lnTo>
                    <a:pt x="2736" y="672"/>
                  </a:lnTo>
                  <a:lnTo>
                    <a:pt x="2736" y="720"/>
                  </a:lnTo>
                  <a:lnTo>
                    <a:pt x="744" y="2038"/>
                  </a:lnTo>
                  <a:lnTo>
                    <a:pt x="48" y="3648"/>
                  </a:lnTo>
                  <a:lnTo>
                    <a:pt x="48" y="3648"/>
                  </a:lnTo>
                  <a:close/>
                </a:path>
              </a:pathLst>
            </a:custGeom>
            <a:noFill/>
            <a:ln w="3175" cap="flat" cmpd="sng" algn="ctr">
              <a:solidFill>
                <a:srgbClr val="EA157A">
                  <a:alpha val="53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917" tIns="54458" rIns="108917" bIns="54458" anchor="t" compatLnSpc="1"/>
            <a:lstStyle/>
            <a:p>
              <a:pPr defTabSz="910279">
                <a:defRPr/>
              </a:pPr>
              <a:endParaRPr kumimoji="0" lang="en-US" sz="1698" kern="0">
                <a:solidFill>
                  <a:prstClr val="white"/>
                </a:solidFill>
                <a:latin typeface="Corbel"/>
              </a:endParaRPr>
            </a:p>
          </p:txBody>
        </p:sp>
        <p:sp>
          <p:nvSpPr>
            <p:cNvPr id="5" name="Freeform 14"/>
            <p:cNvSpPr>
              <a:spLocks/>
            </p:cNvSpPr>
            <p:nvPr userDrawn="1"/>
          </p:nvSpPr>
          <p:spPr bwMode="auto">
            <a:xfrm>
              <a:off x="499141" y="0"/>
              <a:ext cx="7360374" cy="661686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4080"/>
                </a:cxn>
                <a:cxn ang="0">
                  <a:pos x="0" y="4128"/>
                </a:cxn>
                <a:cxn ang="0">
                  <a:pos x="3504" y="2640"/>
                </a:cxn>
                <a:cxn ang="0">
                  <a:pos x="2880" y="0"/>
                </a:cxn>
                <a:cxn ang="0">
                  <a:pos x="2832" y="0"/>
                </a:cxn>
                <a:cxn ang="0">
                  <a:pos x="3465" y="2619"/>
                </a:cxn>
                <a:cxn ang="0">
                  <a:pos x="0" y="4080"/>
                </a:cxn>
              </a:cxnLst>
              <a:rect l="0" t="0" r="0" b="0"/>
              <a:pathLst>
                <a:path w="3504" h="4128">
                  <a:moveTo>
                    <a:pt x="0" y="4080"/>
                  </a:moveTo>
                  <a:lnTo>
                    <a:pt x="0" y="4128"/>
                  </a:lnTo>
                  <a:lnTo>
                    <a:pt x="3504" y="2640"/>
                  </a:lnTo>
                  <a:lnTo>
                    <a:pt x="2880" y="0"/>
                  </a:lnTo>
                  <a:lnTo>
                    <a:pt x="2832" y="0"/>
                  </a:lnTo>
                  <a:lnTo>
                    <a:pt x="3465" y="2619"/>
                  </a:lnTo>
                  <a:lnTo>
                    <a:pt x="0" y="4080"/>
                  </a:lnTo>
                  <a:close/>
                </a:path>
              </a:pathLst>
            </a:custGeom>
            <a:noFill/>
            <a:ln w="3175" cap="flat" cmpd="sng" algn="ctr">
              <a:solidFill>
                <a:srgbClr val="EA157A">
                  <a:alpha val="53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917" tIns="54458" rIns="108917" bIns="54458" anchor="t" compatLnSpc="1"/>
            <a:lstStyle/>
            <a:p>
              <a:pPr defTabSz="910279">
                <a:defRPr/>
              </a:pPr>
              <a:endParaRPr kumimoji="0" lang="en-US" sz="1698" kern="0">
                <a:solidFill>
                  <a:prstClr val="white"/>
                </a:solidFill>
                <a:latin typeface="Corbel"/>
              </a:endParaRPr>
            </a:p>
          </p:txBody>
        </p:sp>
        <p:sp>
          <p:nvSpPr>
            <p:cNvPr id="6" name="Freeform 12"/>
            <p:cNvSpPr>
              <a:spLocks/>
            </p:cNvSpPr>
            <p:nvPr userDrawn="1"/>
          </p:nvSpPr>
          <p:spPr bwMode="auto">
            <a:xfrm rot="5236414">
              <a:off x="6643882" y="1285137"/>
              <a:ext cx="4115753" cy="1586611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3552" y="1344"/>
                </a:cxn>
                <a:cxn ang="0">
                  <a:pos x="0" y="48"/>
                </a:cxn>
                <a:cxn ang="0">
                  <a:pos x="0" y="0"/>
                </a:cxn>
              </a:cxnLst>
              <a:rect l="0" t="0" r="0" b="0"/>
              <a:pathLst>
                <a:path w="3552" h="1344">
                  <a:moveTo>
                    <a:pt x="0" y="0"/>
                  </a:moveTo>
                  <a:lnTo>
                    <a:pt x="3552" y="1344"/>
                  </a:lnTo>
                  <a:lnTo>
                    <a:pt x="0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5B6F">
                <a:tint val="95000"/>
                <a:satMod val="180000"/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917" tIns="54458" rIns="108917" bIns="54458" anchor="t" compatLnSpc="1"/>
            <a:lstStyle/>
            <a:p>
              <a:pPr defTabSz="910279">
                <a:defRPr/>
              </a:pPr>
              <a:endParaRPr kumimoji="0" lang="en-US" sz="1698" kern="0">
                <a:solidFill>
                  <a:prstClr val="white"/>
                </a:solidFill>
                <a:latin typeface="Corbel"/>
              </a:endParaRPr>
            </a:p>
          </p:txBody>
        </p:sp>
        <p:sp>
          <p:nvSpPr>
            <p:cNvPr id="7" name="Freeform 15"/>
            <p:cNvSpPr>
              <a:spLocks/>
            </p:cNvSpPr>
            <p:nvPr userDrawn="1"/>
          </p:nvSpPr>
          <p:spPr bwMode="auto">
            <a:xfrm>
              <a:off x="7933055" y="0"/>
              <a:ext cx="3661410" cy="4268188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1104" y="0"/>
                </a:cxn>
                <a:cxn ang="0">
                  <a:pos x="1728" y="0"/>
                </a:cxn>
                <a:cxn ang="0">
                  <a:pos x="0" y="2688"/>
                </a:cxn>
                <a:cxn ang="0">
                  <a:pos x="1104" y="0"/>
                </a:cxn>
              </a:cxnLst>
              <a:rect l="0" t="0" r="0" b="0"/>
              <a:pathLst>
                <a:path w="1728" h="2688">
                  <a:moveTo>
                    <a:pt x="1104" y="0"/>
                  </a:moveTo>
                  <a:lnTo>
                    <a:pt x="1728" y="0"/>
                  </a:lnTo>
                  <a:lnTo>
                    <a:pt x="0" y="2688"/>
                  </a:lnTo>
                  <a:lnTo>
                    <a:pt x="1104" y="0"/>
                  </a:lnTo>
                  <a:close/>
                </a:path>
              </a:pathLst>
            </a:custGeom>
            <a:solidFill>
              <a:srgbClr val="4E5B6F">
                <a:tint val="95000"/>
                <a:satMod val="200000"/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917" tIns="54458" rIns="108917" bIns="54458" anchor="t" compatLnSpc="1"/>
            <a:lstStyle/>
            <a:p>
              <a:pPr defTabSz="910279">
                <a:defRPr/>
              </a:pPr>
              <a:endParaRPr kumimoji="0" lang="en-US" sz="1698" kern="0">
                <a:solidFill>
                  <a:prstClr val="white"/>
                </a:solidFill>
                <a:latin typeface="Corbel"/>
              </a:endParaRPr>
            </a:p>
          </p:txBody>
        </p:sp>
        <p:sp>
          <p:nvSpPr>
            <p:cNvPr id="8" name="Freeform 16"/>
            <p:cNvSpPr>
              <a:spLocks/>
            </p:cNvSpPr>
            <p:nvPr userDrawn="1"/>
          </p:nvSpPr>
          <p:spPr bwMode="auto">
            <a:xfrm>
              <a:off x="7933055" y="4268189"/>
              <a:ext cx="4271645" cy="1143265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2016" y="240"/>
                </a:cxn>
                <a:cxn ang="0">
                  <a:pos x="2016" y="720"/>
                </a:cxn>
                <a:cxn ang="0">
                  <a:pos x="0" y="0"/>
                </a:cxn>
              </a:cxnLst>
              <a:rect l="0" t="0" r="0" b="0"/>
              <a:pathLst>
                <a:path w="2016" h="720">
                  <a:moveTo>
                    <a:pt x="0" y="0"/>
                  </a:moveTo>
                  <a:lnTo>
                    <a:pt x="2016" y="240"/>
                  </a:lnTo>
                  <a:lnTo>
                    <a:pt x="2016" y="7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5B6F">
                <a:tint val="95000"/>
                <a:satMod val="200000"/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917" tIns="54458" rIns="108917" bIns="54458" anchor="t" compatLnSpc="1"/>
            <a:lstStyle/>
            <a:p>
              <a:pPr defTabSz="910279">
                <a:defRPr/>
              </a:pPr>
              <a:endParaRPr kumimoji="0" lang="en-US" sz="1698" kern="0">
                <a:solidFill>
                  <a:prstClr val="white"/>
                </a:solidFill>
                <a:latin typeface="Corbel"/>
              </a:endParaRPr>
            </a:p>
          </p:txBody>
        </p:sp>
        <p:sp>
          <p:nvSpPr>
            <p:cNvPr id="9" name="Freeform 17"/>
            <p:cNvSpPr>
              <a:spLocks/>
            </p:cNvSpPr>
            <p:nvPr userDrawn="1"/>
          </p:nvSpPr>
          <p:spPr bwMode="auto">
            <a:xfrm>
              <a:off x="7933055" y="0"/>
              <a:ext cx="1830705" cy="4268188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864" y="0"/>
                </a:cxn>
                <a:cxn ang="0">
                  <a:pos x="0" y="2688"/>
                </a:cxn>
                <a:cxn ang="0">
                  <a:pos x="768" y="0"/>
                </a:cxn>
                <a:cxn ang="0">
                  <a:pos x="864" y="0"/>
                </a:cxn>
              </a:cxnLst>
              <a:rect l="0" t="0" r="0" b="0"/>
              <a:pathLst>
                <a:path w="864" h="2688">
                  <a:moveTo>
                    <a:pt x="864" y="0"/>
                  </a:moveTo>
                  <a:lnTo>
                    <a:pt x="0" y="2688"/>
                  </a:lnTo>
                  <a:lnTo>
                    <a:pt x="768" y="0"/>
                  </a:lnTo>
                  <a:lnTo>
                    <a:pt x="864" y="0"/>
                  </a:lnTo>
                  <a:close/>
                </a:path>
              </a:pathLst>
            </a:custGeom>
            <a:solidFill>
              <a:srgbClr val="4E5B6F">
                <a:tint val="95000"/>
                <a:satMod val="200000"/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917" tIns="54458" rIns="108917" bIns="54458" anchor="t" compatLnSpc="1"/>
            <a:lstStyle/>
            <a:p>
              <a:pPr defTabSz="910279">
                <a:defRPr/>
              </a:pPr>
              <a:endParaRPr kumimoji="0" lang="en-US" sz="1698" kern="0">
                <a:solidFill>
                  <a:prstClr val="white"/>
                </a:solidFill>
                <a:latin typeface="Corbel"/>
              </a:endParaRPr>
            </a:p>
          </p:txBody>
        </p:sp>
        <p:sp>
          <p:nvSpPr>
            <p:cNvPr id="10" name="Freeform 18"/>
            <p:cNvSpPr>
              <a:spLocks/>
            </p:cNvSpPr>
            <p:nvPr userDrawn="1"/>
          </p:nvSpPr>
          <p:spPr bwMode="auto">
            <a:xfrm>
              <a:off x="7939414" y="4247548"/>
              <a:ext cx="2790553" cy="261204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1071" y="1645"/>
                </a:cxn>
                <a:cxn ang="0">
                  <a:pos x="1317" y="1645"/>
                </a:cxn>
                <a:cxn ang="0">
                  <a:pos x="0" y="0"/>
                </a:cxn>
                <a:cxn ang="0">
                  <a:pos x="1071" y="1645"/>
                </a:cxn>
              </a:cxnLst>
              <a:rect l="0" t="0" r="0" b="0"/>
              <a:pathLst>
                <a:path w="1317" h="1645">
                  <a:moveTo>
                    <a:pt x="1071" y="1645"/>
                  </a:moveTo>
                  <a:lnTo>
                    <a:pt x="1317" y="1645"/>
                  </a:lnTo>
                  <a:lnTo>
                    <a:pt x="0" y="0"/>
                  </a:lnTo>
                  <a:lnTo>
                    <a:pt x="1071" y="1645"/>
                  </a:lnTo>
                  <a:close/>
                </a:path>
              </a:pathLst>
            </a:custGeom>
            <a:solidFill>
              <a:srgbClr val="4E5B6F">
                <a:tint val="95000"/>
                <a:satMod val="200000"/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917" tIns="54458" rIns="108917" bIns="54458" anchor="t" compatLnSpc="1"/>
            <a:lstStyle/>
            <a:p>
              <a:pPr defTabSz="910279">
                <a:defRPr/>
              </a:pPr>
              <a:endParaRPr kumimoji="0" lang="en-US" sz="1698" kern="0">
                <a:solidFill>
                  <a:prstClr val="white"/>
                </a:solidFill>
                <a:latin typeface="Corbel"/>
              </a:endParaRPr>
            </a:p>
          </p:txBody>
        </p:sp>
        <p:sp>
          <p:nvSpPr>
            <p:cNvPr id="11" name="Freeform 19"/>
            <p:cNvSpPr>
              <a:spLocks/>
            </p:cNvSpPr>
            <p:nvPr userDrawn="1"/>
          </p:nvSpPr>
          <p:spPr bwMode="auto">
            <a:xfrm>
              <a:off x="7933056" y="4268188"/>
              <a:ext cx="2135823" cy="25914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1008" y="1632"/>
                </a:cxn>
                <a:cxn ang="0">
                  <a:pos x="0" y="0"/>
                </a:cxn>
                <a:cxn ang="0">
                  <a:pos x="960" y="1632"/>
                </a:cxn>
                <a:cxn ang="0">
                  <a:pos x="1008" y="1632"/>
                </a:cxn>
              </a:cxnLst>
              <a:rect l="0" t="0" r="0" b="0"/>
              <a:pathLst>
                <a:path w="1008" h="1632">
                  <a:moveTo>
                    <a:pt x="1008" y="1632"/>
                  </a:moveTo>
                  <a:lnTo>
                    <a:pt x="0" y="0"/>
                  </a:lnTo>
                  <a:lnTo>
                    <a:pt x="960" y="1632"/>
                  </a:lnTo>
                  <a:lnTo>
                    <a:pt x="1008" y="1632"/>
                  </a:lnTo>
                  <a:close/>
                </a:path>
              </a:pathLst>
            </a:custGeom>
            <a:solidFill>
              <a:srgbClr val="4E5B6F">
                <a:tint val="95000"/>
                <a:satMod val="200000"/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917" tIns="54458" rIns="108917" bIns="54458" anchor="t" compatLnSpc="1"/>
            <a:lstStyle/>
            <a:p>
              <a:pPr defTabSz="910279">
                <a:defRPr/>
              </a:pPr>
              <a:endParaRPr kumimoji="0" lang="en-US" sz="1698" kern="0">
                <a:solidFill>
                  <a:prstClr val="white"/>
                </a:solidFill>
                <a:latin typeface="Corbel"/>
              </a:endParaRPr>
            </a:p>
          </p:txBody>
        </p:sp>
        <p:sp>
          <p:nvSpPr>
            <p:cNvPr id="12" name="Freeform 20"/>
            <p:cNvSpPr>
              <a:spLocks/>
            </p:cNvSpPr>
            <p:nvPr userDrawn="1"/>
          </p:nvSpPr>
          <p:spPr bwMode="auto">
            <a:xfrm>
              <a:off x="7933055" y="1371918"/>
              <a:ext cx="4271645" cy="289627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2016" y="0"/>
                </a:cxn>
                <a:cxn ang="0">
                  <a:pos x="2016" y="144"/>
                </a:cxn>
                <a:cxn ang="0">
                  <a:pos x="0" y="1824"/>
                </a:cxn>
                <a:cxn ang="0">
                  <a:pos x="2016" y="0"/>
                </a:cxn>
              </a:cxnLst>
              <a:rect l="0" t="0" r="0" b="0"/>
              <a:pathLst>
                <a:path w="2016" h="1824">
                  <a:moveTo>
                    <a:pt x="2016" y="0"/>
                  </a:moveTo>
                  <a:lnTo>
                    <a:pt x="2016" y="144"/>
                  </a:lnTo>
                  <a:lnTo>
                    <a:pt x="0" y="1824"/>
                  </a:lnTo>
                  <a:lnTo>
                    <a:pt x="2016" y="0"/>
                  </a:lnTo>
                  <a:close/>
                </a:path>
              </a:pathLst>
            </a:custGeom>
            <a:solidFill>
              <a:srgbClr val="4E5B6F">
                <a:tint val="95000"/>
                <a:satMod val="200000"/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917" tIns="54458" rIns="108917" bIns="54458" anchor="t" compatLnSpc="1"/>
            <a:lstStyle/>
            <a:p>
              <a:pPr defTabSz="910279">
                <a:defRPr/>
              </a:pPr>
              <a:endParaRPr kumimoji="0" lang="en-US" sz="1698" kern="0">
                <a:solidFill>
                  <a:prstClr val="white"/>
                </a:solidFill>
                <a:latin typeface="Corbel"/>
              </a:endParaRPr>
            </a:p>
          </p:txBody>
        </p:sp>
        <p:sp>
          <p:nvSpPr>
            <p:cNvPr id="13" name="Freeform 21"/>
            <p:cNvSpPr>
              <a:spLocks/>
            </p:cNvSpPr>
            <p:nvPr userDrawn="1"/>
          </p:nvSpPr>
          <p:spPr bwMode="auto">
            <a:xfrm>
              <a:off x="7933055" y="1753006"/>
              <a:ext cx="4271645" cy="251518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2016" y="0"/>
                </a:cxn>
                <a:cxn ang="0">
                  <a:pos x="0" y="1584"/>
                </a:cxn>
                <a:cxn ang="0">
                  <a:pos x="2016" y="48"/>
                </a:cxn>
                <a:cxn ang="0">
                  <a:pos x="2016" y="0"/>
                </a:cxn>
              </a:cxnLst>
              <a:rect l="0" t="0" r="0" b="0"/>
              <a:pathLst>
                <a:path w="2016" h="1584">
                  <a:moveTo>
                    <a:pt x="2016" y="0"/>
                  </a:moveTo>
                  <a:lnTo>
                    <a:pt x="0" y="1584"/>
                  </a:lnTo>
                  <a:lnTo>
                    <a:pt x="2016" y="48"/>
                  </a:lnTo>
                  <a:lnTo>
                    <a:pt x="2016" y="0"/>
                  </a:lnTo>
                  <a:close/>
                </a:path>
              </a:pathLst>
            </a:custGeom>
            <a:solidFill>
              <a:srgbClr val="4E5B6F">
                <a:tint val="95000"/>
                <a:satMod val="200000"/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917" tIns="54458" rIns="108917" bIns="54458" anchor="t" compatLnSpc="1"/>
            <a:lstStyle/>
            <a:p>
              <a:pPr defTabSz="910279">
                <a:defRPr/>
              </a:pPr>
              <a:endParaRPr kumimoji="0" lang="en-US" sz="1698" kern="0">
                <a:solidFill>
                  <a:prstClr val="white"/>
                </a:solidFill>
                <a:latin typeface="Corbel"/>
              </a:endParaRPr>
            </a:p>
          </p:txBody>
        </p:sp>
        <p:sp>
          <p:nvSpPr>
            <p:cNvPr id="14" name="Freeform 22"/>
            <p:cNvSpPr>
              <a:spLocks/>
            </p:cNvSpPr>
            <p:nvPr userDrawn="1"/>
          </p:nvSpPr>
          <p:spPr bwMode="auto">
            <a:xfrm>
              <a:off x="1322176" y="4268188"/>
              <a:ext cx="6610879" cy="25914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1632"/>
                </a:cxn>
                <a:cxn ang="0">
                  <a:pos x="3120" y="0"/>
                </a:cxn>
                <a:cxn ang="0">
                  <a:pos x="1056" y="1632"/>
                </a:cxn>
                <a:cxn ang="0">
                  <a:pos x="0" y="1632"/>
                </a:cxn>
              </a:cxnLst>
              <a:rect l="0" t="0" r="0" b="0"/>
              <a:pathLst>
                <a:path w="3120" h="1632">
                  <a:moveTo>
                    <a:pt x="0" y="1632"/>
                  </a:moveTo>
                  <a:lnTo>
                    <a:pt x="3120" y="0"/>
                  </a:lnTo>
                  <a:lnTo>
                    <a:pt x="1056" y="1632"/>
                  </a:lnTo>
                  <a:lnTo>
                    <a:pt x="0" y="1632"/>
                  </a:lnTo>
                  <a:close/>
                </a:path>
              </a:pathLst>
            </a:custGeom>
            <a:solidFill>
              <a:srgbClr val="4E5B6F">
                <a:tint val="95000"/>
                <a:satMod val="200000"/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917" tIns="54458" rIns="108917" bIns="54458" anchor="t" compatLnSpc="1"/>
            <a:lstStyle/>
            <a:p>
              <a:pPr defTabSz="910279">
                <a:defRPr/>
              </a:pPr>
              <a:endParaRPr kumimoji="0" lang="en-US" sz="1698" kern="0">
                <a:solidFill>
                  <a:prstClr val="white"/>
                </a:solidFill>
                <a:latin typeface="Corbel"/>
              </a:endParaRPr>
            </a:p>
          </p:txBody>
        </p:sp>
        <p:sp>
          <p:nvSpPr>
            <p:cNvPr id="15" name="Freeform 23"/>
            <p:cNvSpPr>
              <a:spLocks/>
            </p:cNvSpPr>
            <p:nvPr userDrawn="1"/>
          </p:nvSpPr>
          <p:spPr bwMode="auto">
            <a:xfrm>
              <a:off x="711941" y="4268188"/>
              <a:ext cx="7119408" cy="25914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1632"/>
                </a:cxn>
                <a:cxn ang="0">
                  <a:pos x="3360" y="0"/>
                </a:cxn>
                <a:cxn ang="0">
                  <a:pos x="144" y="1632"/>
                </a:cxn>
                <a:cxn ang="0">
                  <a:pos x="0" y="1632"/>
                </a:cxn>
              </a:cxnLst>
              <a:rect l="0" t="0" r="0" b="0"/>
              <a:pathLst>
                <a:path w="3360" h="1632">
                  <a:moveTo>
                    <a:pt x="0" y="1632"/>
                  </a:moveTo>
                  <a:lnTo>
                    <a:pt x="3360" y="0"/>
                  </a:lnTo>
                  <a:lnTo>
                    <a:pt x="144" y="1632"/>
                  </a:lnTo>
                  <a:lnTo>
                    <a:pt x="0" y="1632"/>
                  </a:lnTo>
                  <a:close/>
                </a:path>
              </a:pathLst>
            </a:custGeom>
            <a:solidFill>
              <a:srgbClr val="4E5B6F">
                <a:tint val="95000"/>
                <a:satMod val="200000"/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917" tIns="54458" rIns="108917" bIns="54458" anchor="t" compatLnSpc="1"/>
            <a:lstStyle/>
            <a:p>
              <a:pPr defTabSz="910279">
                <a:defRPr/>
              </a:pPr>
              <a:endParaRPr kumimoji="0" lang="en-US" sz="1698" kern="0">
                <a:solidFill>
                  <a:prstClr val="white"/>
                </a:solidFill>
                <a:latin typeface="Corbel"/>
              </a:endParaRPr>
            </a:p>
          </p:txBody>
        </p:sp>
        <p:sp>
          <p:nvSpPr>
            <p:cNvPr id="16" name="Freeform 24"/>
            <p:cNvSpPr>
              <a:spLocks/>
            </p:cNvSpPr>
            <p:nvPr userDrawn="1"/>
          </p:nvSpPr>
          <p:spPr bwMode="auto">
            <a:xfrm>
              <a:off x="489608" y="2438966"/>
              <a:ext cx="7526232" cy="1829223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3552" y="1152"/>
                </a:cxn>
                <a:cxn ang="0">
                  <a:pos x="0" y="384"/>
                </a:cxn>
                <a:cxn ang="0">
                  <a:pos x="0" y="0"/>
                </a:cxn>
              </a:cxnLst>
              <a:rect l="0" t="0" r="0" b="0"/>
              <a:pathLst>
                <a:path w="3552" h="1152">
                  <a:moveTo>
                    <a:pt x="0" y="0"/>
                  </a:moveTo>
                  <a:lnTo>
                    <a:pt x="3504" y="1152"/>
                  </a:lnTo>
                  <a:lnTo>
                    <a:pt x="0" y="3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5B6F">
                <a:tint val="95000"/>
                <a:satMod val="200000"/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917" tIns="54458" rIns="108917" bIns="54458" anchor="t" compatLnSpc="1"/>
            <a:lstStyle/>
            <a:p>
              <a:pPr defTabSz="910279">
                <a:defRPr/>
              </a:pPr>
              <a:endParaRPr kumimoji="0" lang="en-US" sz="1698" kern="0">
                <a:solidFill>
                  <a:prstClr val="white"/>
                </a:solidFill>
                <a:latin typeface="Corbel"/>
              </a:endParaRPr>
            </a:p>
          </p:txBody>
        </p:sp>
        <p:sp>
          <p:nvSpPr>
            <p:cNvPr id="17" name="Freeform 25"/>
            <p:cNvSpPr>
              <a:spLocks/>
            </p:cNvSpPr>
            <p:nvPr userDrawn="1"/>
          </p:nvSpPr>
          <p:spPr bwMode="auto">
            <a:xfrm>
              <a:off x="489608" y="2134094"/>
              <a:ext cx="7526232" cy="213409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3552" y="1344"/>
                </a:cxn>
                <a:cxn ang="0">
                  <a:pos x="0" y="48"/>
                </a:cxn>
                <a:cxn ang="0">
                  <a:pos x="0" y="0"/>
                </a:cxn>
              </a:cxnLst>
              <a:rect l="0" t="0" r="0" b="0"/>
              <a:pathLst>
                <a:path w="3552" h="1344">
                  <a:moveTo>
                    <a:pt x="0" y="0"/>
                  </a:moveTo>
                  <a:lnTo>
                    <a:pt x="3552" y="1344"/>
                  </a:lnTo>
                  <a:lnTo>
                    <a:pt x="0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5B6F">
                <a:tint val="95000"/>
                <a:satMod val="200000"/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917" tIns="54458" rIns="108917" bIns="54458" anchor="t" compatLnSpc="1"/>
            <a:lstStyle/>
            <a:p>
              <a:pPr defTabSz="910279">
                <a:defRPr/>
              </a:pPr>
              <a:endParaRPr kumimoji="0" lang="en-US" sz="1698" kern="0">
                <a:solidFill>
                  <a:prstClr val="white"/>
                </a:solidFill>
                <a:latin typeface="Corbel"/>
              </a:endParaRPr>
            </a:p>
          </p:txBody>
        </p:sp>
        <p:sp>
          <p:nvSpPr>
            <p:cNvPr id="18" name="Freeform 26"/>
            <p:cNvSpPr>
              <a:spLocks/>
            </p:cNvSpPr>
            <p:nvPr userDrawn="1"/>
          </p:nvSpPr>
          <p:spPr bwMode="auto">
            <a:xfrm>
              <a:off x="6102350" y="4268188"/>
              <a:ext cx="1830705" cy="25914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1632"/>
                </a:cxn>
                <a:cxn ang="0">
                  <a:pos x="96" y="1632"/>
                </a:cxn>
                <a:cxn ang="0">
                  <a:pos x="864" y="0"/>
                </a:cxn>
                <a:cxn ang="0">
                  <a:pos x="0" y="1632"/>
                </a:cxn>
              </a:cxnLst>
              <a:rect l="0" t="0" r="0" b="0"/>
              <a:pathLst>
                <a:path w="864" h="1632">
                  <a:moveTo>
                    <a:pt x="0" y="1632"/>
                  </a:moveTo>
                  <a:lnTo>
                    <a:pt x="96" y="1632"/>
                  </a:lnTo>
                  <a:lnTo>
                    <a:pt x="864" y="0"/>
                  </a:lnTo>
                  <a:lnTo>
                    <a:pt x="0" y="1632"/>
                  </a:lnTo>
                  <a:close/>
                </a:path>
              </a:pathLst>
            </a:custGeom>
            <a:solidFill>
              <a:srgbClr val="4E5B6F">
                <a:tint val="95000"/>
                <a:satMod val="180000"/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917" tIns="54458" rIns="108917" bIns="54458" anchor="t" compatLnSpc="1"/>
            <a:lstStyle/>
            <a:p>
              <a:pPr defTabSz="910279">
                <a:defRPr/>
              </a:pPr>
              <a:endParaRPr kumimoji="0" lang="en-US" sz="1698" kern="0">
                <a:solidFill>
                  <a:prstClr val="white"/>
                </a:solidFill>
                <a:latin typeface="Corbel"/>
              </a:endParaRPr>
            </a:p>
          </p:txBody>
        </p:sp>
      </p:grpSp>
      <p:sp>
        <p:nvSpPr>
          <p:cNvPr id="19" name="テキスト プレースホルダー 2"/>
          <p:cNvSpPr>
            <a:spLocks noGrp="1"/>
          </p:cNvSpPr>
          <p:nvPr>
            <p:ph type="body" sz="quarter" idx="12"/>
          </p:nvPr>
        </p:nvSpPr>
        <p:spPr>
          <a:xfrm>
            <a:off x="719312" y="5733472"/>
            <a:ext cx="10752798" cy="205184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ctr">
              <a:buNone/>
              <a:defRPr sz="1299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/>
            <a:endParaRPr kumimoji="1" lang="ja-JP" altLang="en-US" dirty="0"/>
          </a:p>
        </p:txBody>
      </p:sp>
      <p:sp>
        <p:nvSpPr>
          <p:cNvPr id="20" name="テキスト プレースホルダー 2"/>
          <p:cNvSpPr>
            <a:spLocks noGrp="1"/>
          </p:cNvSpPr>
          <p:nvPr>
            <p:ph type="body" sz="quarter" idx="13" hasCustomPrompt="1"/>
          </p:nvPr>
        </p:nvSpPr>
        <p:spPr>
          <a:xfrm>
            <a:off x="719312" y="6092217"/>
            <a:ext cx="10752798" cy="14363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lvl1pPr marL="0" indent="0" algn="ctr">
              <a:buNone/>
              <a:defRPr sz="899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/>
            <a:r>
              <a:rPr kumimoji="1" lang="en-US" altLang="ja-JP" dirty="0"/>
              <a:t>© 2017 Sony Corporation</a:t>
            </a:r>
            <a:endParaRPr kumimoji="1" lang="ja-JP" altLang="en-US" dirty="0"/>
          </a:p>
        </p:txBody>
      </p:sp>
      <p:sp>
        <p:nvSpPr>
          <p:cNvPr id="21" name="テキスト プレースホルダー 2"/>
          <p:cNvSpPr>
            <a:spLocks noGrp="1"/>
          </p:cNvSpPr>
          <p:nvPr>
            <p:ph type="body" sz="quarter" idx="14" hasCustomPrompt="1"/>
          </p:nvPr>
        </p:nvSpPr>
        <p:spPr>
          <a:xfrm>
            <a:off x="719312" y="1989235"/>
            <a:ext cx="10752798" cy="57613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3197" b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/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22" name="テキスト プレースホルダー 4"/>
          <p:cNvSpPr>
            <a:spLocks noGrp="1"/>
          </p:cNvSpPr>
          <p:nvPr>
            <p:ph type="body" sz="quarter" idx="15" hasCustomPrompt="1"/>
          </p:nvPr>
        </p:nvSpPr>
        <p:spPr>
          <a:xfrm>
            <a:off x="719312" y="2915349"/>
            <a:ext cx="10752798" cy="307706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ctr">
              <a:buNone/>
              <a:defRPr sz="1998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542202" indent="0" algn="l">
              <a:buNone/>
              <a:defRPr/>
            </a:lvl2pPr>
          </a:lstStyle>
          <a:p>
            <a:pPr lvl="0"/>
            <a:r>
              <a:rPr kumimoji="1" lang="ja-JP" altLang="en-US" dirty="0"/>
              <a:t>サブタイトルの書式設定</a:t>
            </a:r>
          </a:p>
        </p:txBody>
      </p:sp>
      <p:sp>
        <p:nvSpPr>
          <p:cNvPr id="23" name="テキスト プレースホルダー 4"/>
          <p:cNvSpPr>
            <a:spLocks noGrp="1"/>
          </p:cNvSpPr>
          <p:nvPr>
            <p:ph type="body" sz="quarter" idx="16" hasCustomPrompt="1"/>
          </p:nvPr>
        </p:nvSpPr>
        <p:spPr>
          <a:xfrm>
            <a:off x="719663" y="5124600"/>
            <a:ext cx="10752798" cy="246164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ctr">
              <a:buNone/>
              <a:defRPr sz="1598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542202" indent="0" algn="l">
              <a:buNone/>
              <a:defRPr/>
            </a:lvl2pPr>
          </a:lstStyle>
          <a:p>
            <a:pPr lvl="0"/>
            <a:r>
              <a:rPr kumimoji="1" lang="en-US" altLang="ja-JP" dirty="0" err="1"/>
              <a:t>yyyy</a:t>
            </a:r>
            <a:r>
              <a:rPr kumimoji="1" lang="en-US" altLang="ja-JP" dirty="0"/>
              <a:t>/mm/</a:t>
            </a:r>
            <a:r>
              <a:rPr kumimoji="1" lang="en-US" altLang="ja-JP" dirty="0" err="1"/>
              <a:t>dd</a:t>
            </a:r>
            <a:endParaRPr kumimoji="1" lang="ja-JP" altLang="en-US" dirty="0"/>
          </a:p>
        </p:txBody>
      </p:sp>
      <p:pic>
        <p:nvPicPr>
          <p:cNvPr id="25" name="図 2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244" y="302391"/>
            <a:ext cx="1436674" cy="36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1714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ue/White Midd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3" y="0"/>
            <a:ext cx="12191302" cy="6856412"/>
          </a:xfrm>
          <a:prstGeom prst="rect">
            <a:avLst/>
          </a:prstGeom>
        </p:spPr>
      </p:pic>
      <p:sp>
        <p:nvSpPr>
          <p:cNvPr id="11" name="タイトル 1"/>
          <p:cNvSpPr>
            <a:spLocks noGrp="1"/>
          </p:cNvSpPr>
          <p:nvPr>
            <p:ph type="title"/>
          </p:nvPr>
        </p:nvSpPr>
        <p:spPr bwMode="gray">
          <a:xfrm>
            <a:off x="359684" y="71983"/>
            <a:ext cx="11472049" cy="539625"/>
          </a:xfrm>
          <a:prstGeom prst="rect">
            <a:avLst/>
          </a:prstGeom>
        </p:spPr>
        <p:txBody>
          <a:bodyPr lIns="71752" tIns="71752" rIns="0" bIns="0" anchor="t" anchorCtr="0">
            <a:noAutofit/>
          </a:bodyPr>
          <a:lstStyle>
            <a:lvl1pPr algn="l">
              <a:defRPr sz="2797" b="1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pic>
        <p:nvPicPr>
          <p:cNvPr id="15" name="図 14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13702" y="6390108"/>
            <a:ext cx="3847992" cy="46789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コンテンツ プレースホルダ 8"/>
          <p:cNvSpPr txBox="1">
            <a:spLocks/>
          </p:cNvSpPr>
          <p:nvPr userDrawn="1"/>
        </p:nvSpPr>
        <p:spPr>
          <a:xfrm>
            <a:off x="2623241" y="6532492"/>
            <a:ext cx="6945519" cy="215949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287213" indent="-287213"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sz="10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  <a:sym typeface="Gill Sans" pitchFamily="-84" charset="0"/>
              </a:defRPr>
            </a:lvl1pPr>
            <a:lvl2pPr marL="414863" indent="-31913" algn="ctr" rtl="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-84" charset="0"/>
              </a:defRPr>
            </a:lvl2pPr>
            <a:lvl3pPr marL="861639" indent="-95738" algn="ctr" rtl="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-84" charset="0"/>
              </a:defRPr>
            </a:lvl3pPr>
            <a:lvl4pPr marL="1319052" indent="-170200" algn="ctr" rtl="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-84" charset="0"/>
              </a:defRPr>
            </a:lvl4pPr>
            <a:lvl5pPr marL="1776466" indent="-244663" algn="ctr" rtl="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-84" charset="0"/>
              </a:defRPr>
            </a:lvl5pPr>
            <a:lvl6pPr marL="2159417" algn="ctr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2542367" algn="ctr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2925318" algn="ctr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3308269" algn="ctr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pPr marL="285915" indent="-285915" defTabSz="1084406">
              <a:defRPr/>
            </a:pPr>
            <a:r>
              <a:rPr lang="en-US" altLang="ja-JP" sz="1099" dirty="0">
                <a:solidFill>
                  <a:srgbClr val="FFFFFF"/>
                </a:solidFill>
              </a:rPr>
              <a:t>© 2017 Sony Corporation</a:t>
            </a:r>
            <a:endParaRPr lang="ja-JP" altLang="en-US" sz="1099" dirty="0">
              <a:solidFill>
                <a:srgbClr val="FFFFFF"/>
              </a:solidFill>
            </a:endParaRPr>
          </a:p>
        </p:txBody>
      </p:sp>
      <p:sp>
        <p:nvSpPr>
          <p:cNvPr id="8" name="コンテンツ プレースホルダ 8"/>
          <p:cNvSpPr txBox="1">
            <a:spLocks/>
          </p:cNvSpPr>
          <p:nvPr userDrawn="1"/>
        </p:nvSpPr>
        <p:spPr>
          <a:xfrm>
            <a:off x="8098133" y="6532487"/>
            <a:ext cx="2798578" cy="217550"/>
          </a:xfrm>
          <a:prstGeom prst="rect">
            <a:avLst/>
          </a:prstGeom>
        </p:spPr>
        <p:txBody>
          <a:bodyPr lIns="71677" tIns="0" rIns="71677" bIns="0" anchor="t" anchorCtr="0"/>
          <a:lstStyle>
            <a:lvl1pPr marL="287213" indent="-287213" algn="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sz="10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  <a:sym typeface="Gill Sans" pitchFamily="-84" charset="0"/>
              </a:defRPr>
            </a:lvl1pPr>
            <a:lvl2pPr marL="414863" indent="-31913" algn="ctr" rtl="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-84" charset="0"/>
              </a:defRPr>
            </a:lvl2pPr>
            <a:lvl3pPr marL="861639" indent="-95738" algn="ctr" rtl="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-84" charset="0"/>
              </a:defRPr>
            </a:lvl3pPr>
            <a:lvl4pPr marL="1319052" indent="-170200" algn="ctr" rtl="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-84" charset="0"/>
              </a:defRPr>
            </a:lvl4pPr>
            <a:lvl5pPr marL="1776466" indent="-244663" algn="ctr" rtl="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-84" charset="0"/>
              </a:defRPr>
            </a:lvl5pPr>
            <a:lvl6pPr marL="2159417" algn="ctr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2542367" algn="ctr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2925318" algn="ctr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3308269" algn="ctr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pPr defTabSz="1084406"/>
            <a:r>
              <a:rPr lang="en-US" altLang="ja-JP" sz="899" dirty="0">
                <a:solidFill>
                  <a:srgbClr val="FFFFFF"/>
                </a:solidFill>
                <a:cs typeface="メイリオ"/>
              </a:rPr>
              <a:t>Copying / Printing </a:t>
            </a:r>
            <a:r>
              <a:rPr lang="en-US" altLang="ja-JP" sz="899" b="1" dirty="0">
                <a:solidFill>
                  <a:srgbClr val="FFFFFF"/>
                </a:solidFill>
                <a:cs typeface="メイリオ"/>
              </a:rPr>
              <a:t>Prohibited</a:t>
            </a:r>
          </a:p>
        </p:txBody>
      </p:sp>
      <p:cxnSp>
        <p:nvCxnSpPr>
          <p:cNvPr id="3" name="直線コネクタ 2"/>
          <p:cNvCxnSpPr/>
          <p:nvPr userDrawn="1"/>
        </p:nvCxnSpPr>
        <p:spPr>
          <a:xfrm>
            <a:off x="1884068" y="6534067"/>
            <a:ext cx="0" cy="215973"/>
          </a:xfrm>
          <a:prstGeom prst="line">
            <a:avLst/>
          </a:prstGeom>
          <a:noFill/>
          <a:ln w="3175" cap="flat" cmpd="sng" algn="ctr">
            <a:solidFill>
              <a:srgbClr val="FFFFFF"/>
            </a:solidFill>
            <a:prstDash val="solid"/>
          </a:ln>
          <a:effectLst/>
        </p:spPr>
      </p:cxnSp>
      <p:sp>
        <p:nvSpPr>
          <p:cNvPr id="6" name="Rectangle 12"/>
          <p:cNvSpPr txBox="1">
            <a:spLocks noChangeArrowheads="1"/>
          </p:cNvSpPr>
          <p:nvPr userDrawn="1"/>
        </p:nvSpPr>
        <p:spPr>
          <a:xfrm>
            <a:off x="1401319" y="6532492"/>
            <a:ext cx="395588" cy="215453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ja-JP"/>
            </a:defPPr>
            <a:lvl1pPr marL="0" algn="r" defTabSz="1089325" rtl="0" eaLnBrk="1" latinLnBrk="0" hangingPunct="1">
              <a:defRPr kumimoji="0" sz="1000" kern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84406">
              <a:defRPr/>
            </a:pPr>
            <a:fld id="{954C1B8F-B37F-4078-949A-742FBF1E088F}" type="slidenum">
              <a:rPr lang="en-US" altLang="ja-JP" sz="899" smtClean="0">
                <a:solidFill>
                  <a:srgbClr val="FFFFFF"/>
                </a:solidFill>
              </a:rPr>
              <a:pPr defTabSz="1084406">
                <a:defRPr/>
              </a:pPr>
              <a:t>‹#›</a:t>
            </a:fld>
            <a:endParaRPr lang="en-US" altLang="ja-JP" sz="899" dirty="0">
              <a:solidFill>
                <a:srgbClr val="FFFFFF"/>
              </a:solidFill>
            </a:endParaRPr>
          </a:p>
        </p:txBody>
      </p:sp>
      <p:pic>
        <p:nvPicPr>
          <p:cNvPr id="14" name="図 13"/>
          <p:cNvPicPr>
            <a:picLocks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6390108"/>
            <a:ext cx="1438502" cy="467892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814" y="6518150"/>
            <a:ext cx="1047423" cy="262068"/>
          </a:xfrm>
          <a:prstGeom prst="rect">
            <a:avLst/>
          </a:prstGeom>
        </p:spPr>
      </p:pic>
      <p:sp>
        <p:nvSpPr>
          <p:cNvPr id="10" name="正方形/長方形 9"/>
          <p:cNvSpPr/>
          <p:nvPr userDrawn="1"/>
        </p:nvSpPr>
        <p:spPr bwMode="auto">
          <a:xfrm>
            <a:off x="1" y="700606"/>
            <a:ext cx="12192000" cy="572267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020" tIns="45489" rIns="91020" bIns="45489" numCol="1" rtlCol="0" anchor="t" anchorCtr="0" compatLnSpc="1">
            <a:prstTxWarp prst="textNoShape">
              <a:avLst/>
            </a:prstTxWarp>
          </a:bodyPr>
          <a:lstStyle/>
          <a:p>
            <a:pPr defTabSz="910279" fontAlgn="base">
              <a:spcBef>
                <a:spcPct val="0"/>
              </a:spcBef>
              <a:spcAft>
                <a:spcPct val="0"/>
              </a:spcAft>
            </a:pPr>
            <a:endParaRPr kumimoji="0" lang="ja-JP" altLang="en-US" sz="1698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" name="コンテンツ プレースホルダ 6"/>
          <p:cNvSpPr>
            <a:spLocks noGrp="1"/>
          </p:cNvSpPr>
          <p:nvPr>
            <p:ph sz="quarter" idx="13"/>
          </p:nvPr>
        </p:nvSpPr>
        <p:spPr bwMode="gray">
          <a:xfrm>
            <a:off x="359684" y="748404"/>
            <a:ext cx="11472049" cy="5650692"/>
          </a:xfrm>
          <a:prstGeom prst="rect">
            <a:avLst/>
          </a:prstGeom>
        </p:spPr>
        <p:txBody>
          <a:bodyPr lIns="71752" tIns="35874" rIns="71752" bIns="35874"/>
          <a:lstStyle>
            <a:lvl1pPr marL="455458" indent="-455458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  <a:defRPr sz="2398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891296" indent="-379304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 sz="1998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1251623" indent="-303412">
              <a:lnSpc>
                <a:spcPct val="15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u"/>
              <a:defRPr sz="1998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697285" indent="-303412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998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2144505" indent="-303412">
              <a:lnSpc>
                <a:spcPct val="150000"/>
              </a:lnSpc>
              <a:defRPr sz="1998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97974" y="6426100"/>
            <a:ext cx="1294055" cy="432718"/>
          </a:xfrm>
          <a:prstGeom prst="rect">
            <a:avLst/>
          </a:prstGeom>
        </p:spPr>
      </p:pic>
      <p:pic>
        <p:nvPicPr>
          <p:cNvPr id="16" name="Picture 10" descr="CSC W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10413356" y="189390"/>
            <a:ext cx="1583500" cy="412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153799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ue/White Midd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3" y="0"/>
            <a:ext cx="12191302" cy="6856412"/>
          </a:xfrm>
          <a:prstGeom prst="rect">
            <a:avLst/>
          </a:prstGeom>
        </p:spPr>
      </p:pic>
      <p:sp>
        <p:nvSpPr>
          <p:cNvPr id="11" name="タイトル 1"/>
          <p:cNvSpPr>
            <a:spLocks noGrp="1"/>
          </p:cNvSpPr>
          <p:nvPr>
            <p:ph type="title"/>
          </p:nvPr>
        </p:nvSpPr>
        <p:spPr bwMode="gray">
          <a:xfrm>
            <a:off x="359684" y="71983"/>
            <a:ext cx="11472049" cy="539625"/>
          </a:xfrm>
          <a:prstGeom prst="rect">
            <a:avLst/>
          </a:prstGeom>
        </p:spPr>
        <p:txBody>
          <a:bodyPr lIns="71752" tIns="71752" rIns="0" bIns="0" anchor="t" anchorCtr="0">
            <a:noAutofit/>
          </a:bodyPr>
          <a:lstStyle>
            <a:lvl1pPr algn="l">
              <a:defRPr sz="2797" b="1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pic>
        <p:nvPicPr>
          <p:cNvPr id="15" name="図 14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13702" y="6390108"/>
            <a:ext cx="3847992" cy="46789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コンテンツ プレースホルダ 8"/>
          <p:cNvSpPr txBox="1">
            <a:spLocks/>
          </p:cNvSpPr>
          <p:nvPr userDrawn="1"/>
        </p:nvSpPr>
        <p:spPr>
          <a:xfrm>
            <a:off x="2623241" y="6532492"/>
            <a:ext cx="6945519" cy="215949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287213" indent="-287213"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sz="10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  <a:sym typeface="Gill Sans" pitchFamily="-84" charset="0"/>
              </a:defRPr>
            </a:lvl1pPr>
            <a:lvl2pPr marL="414863" indent="-31913" algn="ctr" rtl="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-84" charset="0"/>
              </a:defRPr>
            </a:lvl2pPr>
            <a:lvl3pPr marL="861639" indent="-95738" algn="ctr" rtl="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-84" charset="0"/>
              </a:defRPr>
            </a:lvl3pPr>
            <a:lvl4pPr marL="1319052" indent="-170200" algn="ctr" rtl="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-84" charset="0"/>
              </a:defRPr>
            </a:lvl4pPr>
            <a:lvl5pPr marL="1776466" indent="-244663" algn="ctr" rtl="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-84" charset="0"/>
              </a:defRPr>
            </a:lvl5pPr>
            <a:lvl6pPr marL="2159417" algn="ctr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2542367" algn="ctr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2925318" algn="ctr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3308269" algn="ctr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pPr marL="285915" indent="-285915" defTabSz="1084406">
              <a:defRPr/>
            </a:pPr>
            <a:r>
              <a:rPr lang="en-US" altLang="ja-JP" sz="1099" dirty="0">
                <a:solidFill>
                  <a:srgbClr val="FFFFFF"/>
                </a:solidFill>
              </a:rPr>
              <a:t>© 2017 Sony Corporation</a:t>
            </a:r>
            <a:endParaRPr lang="ja-JP" altLang="en-US" sz="1099" dirty="0">
              <a:solidFill>
                <a:srgbClr val="FFFFFF"/>
              </a:solidFill>
            </a:endParaRPr>
          </a:p>
        </p:txBody>
      </p:sp>
      <p:sp>
        <p:nvSpPr>
          <p:cNvPr id="8" name="コンテンツ プレースホルダ 8"/>
          <p:cNvSpPr txBox="1">
            <a:spLocks/>
          </p:cNvSpPr>
          <p:nvPr userDrawn="1"/>
        </p:nvSpPr>
        <p:spPr>
          <a:xfrm>
            <a:off x="8098133" y="6532487"/>
            <a:ext cx="2798578" cy="217550"/>
          </a:xfrm>
          <a:prstGeom prst="rect">
            <a:avLst/>
          </a:prstGeom>
        </p:spPr>
        <p:txBody>
          <a:bodyPr lIns="71677" tIns="0" rIns="71677" bIns="0" anchor="t" anchorCtr="0"/>
          <a:lstStyle>
            <a:lvl1pPr marL="287213" indent="-287213" algn="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sz="10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  <a:sym typeface="Gill Sans" pitchFamily="-84" charset="0"/>
              </a:defRPr>
            </a:lvl1pPr>
            <a:lvl2pPr marL="414863" indent="-31913" algn="ctr" rtl="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-84" charset="0"/>
              </a:defRPr>
            </a:lvl2pPr>
            <a:lvl3pPr marL="861639" indent="-95738" algn="ctr" rtl="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-84" charset="0"/>
              </a:defRPr>
            </a:lvl3pPr>
            <a:lvl4pPr marL="1319052" indent="-170200" algn="ctr" rtl="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-84" charset="0"/>
              </a:defRPr>
            </a:lvl4pPr>
            <a:lvl5pPr marL="1776466" indent="-244663" algn="ctr" rtl="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-84" charset="0"/>
              </a:defRPr>
            </a:lvl5pPr>
            <a:lvl6pPr marL="2159417" algn="ctr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2542367" algn="ctr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2925318" algn="ctr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3308269" algn="ctr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pPr defTabSz="1084406"/>
            <a:r>
              <a:rPr lang="en-US" altLang="ja-JP" sz="899" dirty="0">
                <a:solidFill>
                  <a:srgbClr val="FFFFFF"/>
                </a:solidFill>
                <a:cs typeface="メイリオ"/>
              </a:rPr>
              <a:t>Copying / Printing </a:t>
            </a:r>
            <a:r>
              <a:rPr lang="en-US" altLang="ja-JP" sz="899" b="1" dirty="0">
                <a:solidFill>
                  <a:srgbClr val="FFFFFF"/>
                </a:solidFill>
                <a:cs typeface="メイリオ"/>
              </a:rPr>
              <a:t>Prohibited</a:t>
            </a:r>
          </a:p>
        </p:txBody>
      </p:sp>
      <p:cxnSp>
        <p:nvCxnSpPr>
          <p:cNvPr id="3" name="直線コネクタ 2"/>
          <p:cNvCxnSpPr/>
          <p:nvPr userDrawn="1"/>
        </p:nvCxnSpPr>
        <p:spPr>
          <a:xfrm>
            <a:off x="1884068" y="6534067"/>
            <a:ext cx="0" cy="215973"/>
          </a:xfrm>
          <a:prstGeom prst="line">
            <a:avLst/>
          </a:prstGeom>
          <a:noFill/>
          <a:ln w="3175" cap="flat" cmpd="sng" algn="ctr">
            <a:solidFill>
              <a:srgbClr val="FFFFFF"/>
            </a:solidFill>
            <a:prstDash val="solid"/>
          </a:ln>
          <a:effectLst/>
        </p:spPr>
      </p:cxnSp>
      <p:sp>
        <p:nvSpPr>
          <p:cNvPr id="6" name="Rectangle 12"/>
          <p:cNvSpPr txBox="1">
            <a:spLocks noChangeArrowheads="1"/>
          </p:cNvSpPr>
          <p:nvPr userDrawn="1"/>
        </p:nvSpPr>
        <p:spPr>
          <a:xfrm>
            <a:off x="1401319" y="6532492"/>
            <a:ext cx="395588" cy="215453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ja-JP"/>
            </a:defPPr>
            <a:lvl1pPr marL="0" algn="r" defTabSz="1089325" rtl="0" eaLnBrk="1" latinLnBrk="0" hangingPunct="1">
              <a:defRPr kumimoji="0" sz="1000" kern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84406">
              <a:defRPr/>
            </a:pPr>
            <a:fld id="{954C1B8F-B37F-4078-949A-742FBF1E088F}" type="slidenum">
              <a:rPr lang="en-US" altLang="ja-JP" sz="899" smtClean="0">
                <a:solidFill>
                  <a:srgbClr val="FFFFFF"/>
                </a:solidFill>
              </a:rPr>
              <a:pPr defTabSz="1084406">
                <a:defRPr/>
              </a:pPr>
              <a:t>‹#›</a:t>
            </a:fld>
            <a:endParaRPr lang="en-US" altLang="ja-JP" sz="899" dirty="0">
              <a:solidFill>
                <a:srgbClr val="FFFFFF"/>
              </a:solidFill>
            </a:endParaRPr>
          </a:p>
        </p:txBody>
      </p:sp>
      <p:pic>
        <p:nvPicPr>
          <p:cNvPr id="14" name="図 13"/>
          <p:cNvPicPr>
            <a:picLocks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6390108"/>
            <a:ext cx="1438502" cy="467892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814" y="6518150"/>
            <a:ext cx="1047423" cy="262068"/>
          </a:xfrm>
          <a:prstGeom prst="rect">
            <a:avLst/>
          </a:prstGeom>
        </p:spPr>
      </p:pic>
      <p:sp>
        <p:nvSpPr>
          <p:cNvPr id="10" name="正方形/長方形 9"/>
          <p:cNvSpPr/>
          <p:nvPr userDrawn="1"/>
        </p:nvSpPr>
        <p:spPr bwMode="auto">
          <a:xfrm>
            <a:off x="1" y="700606"/>
            <a:ext cx="12192000" cy="572267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020" tIns="45489" rIns="91020" bIns="45489" numCol="1" rtlCol="0" anchor="t" anchorCtr="0" compatLnSpc="1">
            <a:prstTxWarp prst="textNoShape">
              <a:avLst/>
            </a:prstTxWarp>
          </a:bodyPr>
          <a:lstStyle/>
          <a:p>
            <a:pPr defTabSz="910279" fontAlgn="base">
              <a:spcBef>
                <a:spcPct val="0"/>
              </a:spcBef>
              <a:spcAft>
                <a:spcPct val="0"/>
              </a:spcAft>
            </a:pPr>
            <a:endParaRPr kumimoji="0" lang="ja-JP" altLang="en-US" sz="1698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97974" y="6426100"/>
            <a:ext cx="1294055" cy="432718"/>
          </a:xfrm>
          <a:prstGeom prst="rect">
            <a:avLst/>
          </a:prstGeom>
        </p:spPr>
      </p:pic>
      <p:pic>
        <p:nvPicPr>
          <p:cNvPr id="16" name="Picture 10" descr="CSC W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10413356" y="189390"/>
            <a:ext cx="1583500" cy="412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909783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ue/White Midd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3" y="0"/>
            <a:ext cx="12191302" cy="6856412"/>
          </a:xfrm>
          <a:prstGeom prst="rect">
            <a:avLst/>
          </a:prstGeom>
        </p:spPr>
      </p:pic>
      <p:sp>
        <p:nvSpPr>
          <p:cNvPr id="11" name="タイトル 1"/>
          <p:cNvSpPr>
            <a:spLocks noGrp="1"/>
          </p:cNvSpPr>
          <p:nvPr>
            <p:ph type="title"/>
          </p:nvPr>
        </p:nvSpPr>
        <p:spPr bwMode="gray">
          <a:xfrm>
            <a:off x="359684" y="71983"/>
            <a:ext cx="11472049" cy="539625"/>
          </a:xfrm>
          <a:prstGeom prst="rect">
            <a:avLst/>
          </a:prstGeom>
        </p:spPr>
        <p:txBody>
          <a:bodyPr lIns="71752" tIns="71752" rIns="0" bIns="0" anchor="t" anchorCtr="0">
            <a:noAutofit/>
          </a:bodyPr>
          <a:lstStyle>
            <a:lvl1pPr algn="l">
              <a:defRPr sz="2797" b="1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10" name="正方形/長方形 9"/>
          <p:cNvSpPr/>
          <p:nvPr userDrawn="1"/>
        </p:nvSpPr>
        <p:spPr bwMode="auto">
          <a:xfrm>
            <a:off x="1" y="700609"/>
            <a:ext cx="12192000" cy="615580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020" tIns="45489" rIns="91020" bIns="45489" numCol="1" rtlCol="0" anchor="t" anchorCtr="0" compatLnSpc="1">
            <a:prstTxWarp prst="textNoShape">
              <a:avLst/>
            </a:prstTxWarp>
          </a:bodyPr>
          <a:lstStyle/>
          <a:p>
            <a:pPr defTabSz="910279" fontAlgn="base">
              <a:spcBef>
                <a:spcPct val="0"/>
              </a:spcBef>
              <a:spcAft>
                <a:spcPct val="0"/>
              </a:spcAft>
            </a:pPr>
            <a:endParaRPr kumimoji="0" lang="ja-JP" altLang="en-US" sz="1698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Rectangle 12"/>
          <p:cNvSpPr txBox="1">
            <a:spLocks noChangeArrowheads="1"/>
          </p:cNvSpPr>
          <p:nvPr userDrawn="1"/>
        </p:nvSpPr>
        <p:spPr>
          <a:xfrm>
            <a:off x="11752677" y="6642549"/>
            <a:ext cx="395588" cy="215453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ja-JP"/>
            </a:defPPr>
            <a:lvl1pPr marL="0" algn="r" defTabSz="1089325" rtl="0" eaLnBrk="1" latinLnBrk="0" hangingPunct="1">
              <a:defRPr kumimoji="0" sz="1000" kern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84406">
              <a:defRPr/>
            </a:pPr>
            <a:fld id="{954C1B8F-B37F-4078-949A-742FBF1E088F}" type="slidenum">
              <a:rPr lang="en-US" altLang="ja-JP" sz="899" smtClean="0">
                <a:solidFill>
                  <a:srgbClr val="000000"/>
                </a:solidFill>
              </a:rPr>
              <a:pPr defTabSz="1084406">
                <a:defRPr/>
              </a:pPr>
              <a:t>‹#›</a:t>
            </a:fld>
            <a:endParaRPr lang="en-US" altLang="ja-JP" sz="899" dirty="0">
              <a:solidFill>
                <a:srgbClr val="000000"/>
              </a:solidFill>
            </a:endParaRPr>
          </a:p>
        </p:txBody>
      </p:sp>
      <p:pic>
        <p:nvPicPr>
          <p:cNvPr id="6" name="Picture 10" descr="CSC W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0413356" y="189390"/>
            <a:ext cx="1583500" cy="412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15042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763876-EA88-49B1-AB37-72D052DAB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1F0A99-D3E9-46C7-AF86-C86CFD2D0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E835C8-6719-4AE3-AD55-7C45BC0BA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452D1-DA76-4FDF-A447-10690C7CE0CE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DE1E93-287C-4F99-8768-956945F2D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4F3AF8-FE7E-40C3-8295-49830E07A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4970D-7089-4AA0-8BB8-35DFEF6F02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3887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 userDrawn="1"/>
        </p:nvSpPr>
        <p:spPr bwMode="auto">
          <a:xfrm>
            <a:off x="3" y="0"/>
            <a:ext cx="12184108" cy="6858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020" tIns="45489" rIns="91020" bIns="45489" numCol="1" rtlCol="0" anchor="t" anchorCtr="0" compatLnSpc="1">
            <a:prstTxWarp prst="textNoShape">
              <a:avLst/>
            </a:prstTxWarp>
          </a:bodyPr>
          <a:lstStyle/>
          <a:p>
            <a:pPr defTabSz="910279" fontAlgn="base">
              <a:spcBef>
                <a:spcPct val="0"/>
              </a:spcBef>
              <a:spcAft>
                <a:spcPct val="0"/>
              </a:spcAft>
            </a:pPr>
            <a:endParaRPr kumimoji="0" lang="ja-JP" altLang="en-US" sz="1698" b="1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4" name="Picture 4" descr="j0416028[1]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9941" y="1341251"/>
            <a:ext cx="4338880" cy="356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31143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" y="0"/>
            <a:ext cx="12191302" cy="6856412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00299" y="2978902"/>
            <a:ext cx="3591522" cy="898608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 userDrawn="1"/>
        </p:nvSpPr>
        <p:spPr bwMode="gray">
          <a:xfrm>
            <a:off x="720037" y="6120000"/>
            <a:ext cx="10752049" cy="432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 defTabSz="1084406">
              <a:spcAft>
                <a:spcPts val="400"/>
              </a:spcAft>
            </a:pPr>
            <a:r>
              <a:rPr lang="en-US" altLang="ja-JP" sz="899" b="1" dirty="0">
                <a:solidFill>
                  <a:srgbClr val="FFFFFF"/>
                </a:solidFill>
                <a:cs typeface="メイリオ"/>
              </a:rPr>
              <a:t>SONY</a:t>
            </a:r>
            <a:r>
              <a:rPr lang="ja-JP" altLang="en-US" sz="899" b="1" dirty="0">
                <a:solidFill>
                  <a:srgbClr val="FFFFFF"/>
                </a:solidFill>
                <a:cs typeface="メイリオ"/>
              </a:rPr>
              <a:t>はソニー株式会社の登録商標または商標です。 </a:t>
            </a:r>
          </a:p>
          <a:p>
            <a:pPr algn="ctr" defTabSz="1084406">
              <a:spcAft>
                <a:spcPts val="400"/>
              </a:spcAft>
            </a:pPr>
            <a:r>
              <a:rPr lang="ja-JP" altLang="en-US" sz="899" b="1" dirty="0">
                <a:solidFill>
                  <a:srgbClr val="FFFFFF"/>
                </a:solidFill>
                <a:cs typeface="メイリオ"/>
              </a:rPr>
              <a:t>各ソニー製品の商品名・サービス名はソニー株式会社またはグループ各社の登録商標または商標です。その他の製品および会社名は、各社の商号、登録商標または商標です。 </a:t>
            </a:r>
          </a:p>
        </p:txBody>
      </p:sp>
    </p:spTree>
    <p:extLst>
      <p:ext uri="{BB962C8B-B14F-4D97-AF65-F5344CB8AC3E}">
        <p14:creationId xmlns:p14="http://schemas.microsoft.com/office/powerpoint/2010/main" val="833563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6BD923-C2D8-4159-B113-141364545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530E98-4E6D-4C4B-8A13-79A1230B8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651577-9158-41F8-8A38-CC73076D9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452D1-DA76-4FDF-A447-10690C7CE0CE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9C17FA-7F23-4987-853E-09A22A044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9A4DDA-9461-44DA-A9D3-01F262809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4970D-7089-4AA0-8BB8-35DFEF6F02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668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B0788A-9B10-46D5-A036-69F049CAE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74D090-B77B-4152-B136-685193178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7CAC84-5632-435D-9615-F8678FA8B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4855BD-4906-4745-97CD-475D2D734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452D1-DA76-4FDF-A447-10690C7CE0CE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9CAD9C-EE5E-40B0-82D4-66220B816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B031DE-7E7B-456E-B1E3-CD7FF45F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4970D-7089-4AA0-8BB8-35DFEF6F02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319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B0F52-EB11-45AD-80C6-BB6238C9B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A630D8-1D88-4163-8146-9B1FE9195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5267EB-4889-42E5-9206-69EFFC47FC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5ECB4F-EDDB-4F21-9C95-A24A185529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F9CB05F-22F5-4F30-8D7E-81D1788050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974C4EC-CFF2-4A3C-BF03-BB5F06376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452D1-DA76-4FDF-A447-10690C7CE0CE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417E65D-0EB0-4E5F-9A01-440572068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A1F477C-95B8-42AB-931B-F4544992E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4970D-7089-4AA0-8BB8-35DFEF6F02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10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3F8C3A-C5A6-4462-B463-A571B8C7E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E752360-170D-45FF-83CF-5B7B6A6B4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452D1-DA76-4FDF-A447-10690C7CE0CE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A8FF55-7C57-46EC-8D04-6F7855223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5ACEE93-D781-4CE8-A3BC-979C8CB3E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4970D-7089-4AA0-8BB8-35DFEF6F02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12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AB22B48-4814-4592-AA22-C3377DE3D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452D1-DA76-4FDF-A447-10690C7CE0CE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CD9281B-BD77-4FC3-9C1D-6A3DA3A8B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2783D4-EA39-4059-983F-F3D2910F8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4970D-7089-4AA0-8BB8-35DFEF6F02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375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08B760-14F2-4013-835D-346BB10BE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2B2242-FB02-4CE5-B3A6-A9514D5C8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366020-CA7B-41A3-BCD9-1923F3E81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984A09-7E60-4549-947E-D6A0602FD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452D1-DA76-4FDF-A447-10690C7CE0CE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CA0E76-03D1-42ED-8F13-521791368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90EA59-18E7-4EAA-BB6B-EAC59C4C9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4970D-7089-4AA0-8BB8-35DFEF6F02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063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26CC0A-92E2-4AD0-A188-677F9BC5F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0C11B58-06BD-461B-8CB0-322D8764CA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77229C-5D63-4B80-8902-0E349A878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BBB03C-6CFE-4FB3-BC28-D30457976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452D1-DA76-4FDF-A447-10690C7CE0CE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3ABAC1-FDF9-4C82-868D-124E5CF0E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FE02BD-9929-4002-BCD8-71E937911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4970D-7089-4AA0-8BB8-35DFEF6F02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013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9C69C1B-923D-4E6D-AF31-DA2FF0E90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2B507C-08C9-445B-95E9-247042410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856E52-990A-4251-A414-E5052A2C3A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452D1-DA76-4FDF-A447-10690C7CE0CE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5FD4D9-3FE1-4EF7-A0B3-DAD78CF07A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5A4C4E-5037-4530-B06B-8E0A9C44BF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4970D-7089-4AA0-8BB8-35DFEF6F02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991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7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5679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5894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5894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5894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5894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5894" b="1">
          <a:solidFill>
            <a:schemeClr val="bg1"/>
          </a:solidFill>
          <a:latin typeface="Arial" charset="0"/>
        </a:defRPr>
      </a:lvl5pPr>
      <a:lvl6pPr marL="607283" algn="l" rtl="0" eaLnBrk="1" fontAlgn="base" hangingPunct="1">
        <a:spcBef>
          <a:spcPct val="0"/>
        </a:spcBef>
        <a:spcAft>
          <a:spcPct val="0"/>
        </a:spcAft>
        <a:defRPr kumimoji="1" sz="5894" b="1">
          <a:solidFill>
            <a:schemeClr val="bg1"/>
          </a:solidFill>
          <a:latin typeface="Arial" charset="0"/>
        </a:defRPr>
      </a:lvl6pPr>
      <a:lvl7pPr marL="1214574" algn="l" rtl="0" eaLnBrk="1" fontAlgn="base" hangingPunct="1">
        <a:spcBef>
          <a:spcPct val="0"/>
        </a:spcBef>
        <a:spcAft>
          <a:spcPct val="0"/>
        </a:spcAft>
        <a:defRPr kumimoji="1" sz="5894" b="1">
          <a:solidFill>
            <a:schemeClr val="bg1"/>
          </a:solidFill>
          <a:latin typeface="Arial" charset="0"/>
        </a:defRPr>
      </a:lvl7pPr>
      <a:lvl8pPr marL="1821852" algn="l" rtl="0" eaLnBrk="1" fontAlgn="base" hangingPunct="1">
        <a:spcBef>
          <a:spcPct val="0"/>
        </a:spcBef>
        <a:spcAft>
          <a:spcPct val="0"/>
        </a:spcAft>
        <a:defRPr kumimoji="1" sz="5894" b="1">
          <a:solidFill>
            <a:schemeClr val="bg1"/>
          </a:solidFill>
          <a:latin typeface="Arial" charset="0"/>
        </a:defRPr>
      </a:lvl8pPr>
      <a:lvl9pPr marL="2429146" algn="l" rtl="0" eaLnBrk="1" fontAlgn="base" hangingPunct="1">
        <a:spcBef>
          <a:spcPct val="0"/>
        </a:spcBef>
        <a:spcAft>
          <a:spcPct val="0"/>
        </a:spcAft>
        <a:defRPr kumimoji="1" sz="5894" b="1">
          <a:solidFill>
            <a:schemeClr val="bg1"/>
          </a:solidFill>
          <a:latin typeface="Arial" charset="0"/>
        </a:defRPr>
      </a:lvl9pPr>
    </p:titleStyle>
    <p:bodyStyle>
      <a:lvl1pPr marL="455458" indent="-455458" algn="l" rtl="0" eaLnBrk="1" fontAlgn="base" hangingPunct="1">
        <a:spcBef>
          <a:spcPct val="20000"/>
        </a:spcBef>
        <a:spcAft>
          <a:spcPct val="0"/>
        </a:spcAft>
        <a:buChar char="•"/>
        <a:defRPr kumimoji="1" sz="4296">
          <a:solidFill>
            <a:schemeClr val="bg1"/>
          </a:solidFill>
          <a:latin typeface="+mn-lt"/>
          <a:ea typeface="+mn-ea"/>
          <a:cs typeface="+mn-cs"/>
        </a:defRPr>
      </a:lvl1pPr>
      <a:lvl2pPr marL="986845" indent="-379580" algn="l" rtl="0" eaLnBrk="1" fontAlgn="base" hangingPunct="1">
        <a:spcBef>
          <a:spcPct val="20000"/>
        </a:spcBef>
        <a:spcAft>
          <a:spcPct val="0"/>
        </a:spcAft>
        <a:buChar char="–"/>
        <a:defRPr kumimoji="1" sz="3696">
          <a:solidFill>
            <a:schemeClr val="bg1"/>
          </a:solidFill>
          <a:latin typeface="+mn-lt"/>
        </a:defRPr>
      </a:lvl2pPr>
      <a:lvl3pPr marL="1518214" indent="-303637" algn="l" rtl="0" eaLnBrk="1" fontAlgn="base" hangingPunct="1">
        <a:spcBef>
          <a:spcPct val="20000"/>
        </a:spcBef>
        <a:spcAft>
          <a:spcPct val="0"/>
        </a:spcAft>
        <a:buChar char="•"/>
        <a:defRPr kumimoji="1" sz="3197">
          <a:solidFill>
            <a:schemeClr val="bg1"/>
          </a:solidFill>
          <a:latin typeface="+mn-lt"/>
        </a:defRPr>
      </a:lvl3pPr>
      <a:lvl4pPr marL="2125502" indent="-303637" algn="l" rtl="0" eaLnBrk="1" fontAlgn="base" hangingPunct="1">
        <a:spcBef>
          <a:spcPct val="20000"/>
        </a:spcBef>
        <a:spcAft>
          <a:spcPct val="0"/>
        </a:spcAft>
        <a:buChar char="–"/>
        <a:defRPr kumimoji="1" sz="2697">
          <a:solidFill>
            <a:schemeClr val="bg1"/>
          </a:solidFill>
          <a:latin typeface="+mn-lt"/>
        </a:defRPr>
      </a:lvl4pPr>
      <a:lvl5pPr marL="2732787" indent="-303637" algn="l" rtl="0" eaLnBrk="1" fontAlgn="base" hangingPunct="1">
        <a:spcBef>
          <a:spcPct val="20000"/>
        </a:spcBef>
        <a:spcAft>
          <a:spcPct val="0"/>
        </a:spcAft>
        <a:buChar char="»"/>
        <a:defRPr kumimoji="1" sz="2697">
          <a:solidFill>
            <a:schemeClr val="bg1"/>
          </a:solidFill>
          <a:latin typeface="+mn-lt"/>
        </a:defRPr>
      </a:lvl5pPr>
      <a:lvl6pPr marL="3340080" indent="-303637" algn="l" rtl="0" eaLnBrk="1" fontAlgn="base" hangingPunct="1">
        <a:spcBef>
          <a:spcPct val="20000"/>
        </a:spcBef>
        <a:spcAft>
          <a:spcPct val="0"/>
        </a:spcAft>
        <a:buChar char="»"/>
        <a:defRPr kumimoji="1" sz="2697">
          <a:solidFill>
            <a:schemeClr val="bg1"/>
          </a:solidFill>
          <a:latin typeface="+mn-lt"/>
        </a:defRPr>
      </a:lvl6pPr>
      <a:lvl7pPr marL="3947369" indent="-303637" algn="l" rtl="0" eaLnBrk="1" fontAlgn="base" hangingPunct="1">
        <a:spcBef>
          <a:spcPct val="20000"/>
        </a:spcBef>
        <a:spcAft>
          <a:spcPct val="0"/>
        </a:spcAft>
        <a:buChar char="»"/>
        <a:defRPr kumimoji="1" sz="2697">
          <a:solidFill>
            <a:schemeClr val="bg1"/>
          </a:solidFill>
          <a:latin typeface="+mn-lt"/>
        </a:defRPr>
      </a:lvl7pPr>
      <a:lvl8pPr marL="4554653" indent="-303637" algn="l" rtl="0" eaLnBrk="1" fontAlgn="base" hangingPunct="1">
        <a:spcBef>
          <a:spcPct val="20000"/>
        </a:spcBef>
        <a:spcAft>
          <a:spcPct val="0"/>
        </a:spcAft>
        <a:buChar char="»"/>
        <a:defRPr kumimoji="1" sz="2697">
          <a:solidFill>
            <a:schemeClr val="bg1"/>
          </a:solidFill>
          <a:latin typeface="+mn-lt"/>
        </a:defRPr>
      </a:lvl8pPr>
      <a:lvl9pPr marL="5161949" indent="-303637" algn="l" rtl="0" eaLnBrk="1" fontAlgn="base" hangingPunct="1">
        <a:spcBef>
          <a:spcPct val="20000"/>
        </a:spcBef>
        <a:spcAft>
          <a:spcPct val="0"/>
        </a:spcAft>
        <a:buChar char="»"/>
        <a:defRPr kumimoji="1" sz="2697">
          <a:solidFill>
            <a:schemeClr val="bg1"/>
          </a:solidFill>
          <a:latin typeface="+mn-lt"/>
        </a:defRPr>
      </a:lvl9pPr>
    </p:bodyStyle>
    <p:otherStyle>
      <a:defPPr>
        <a:defRPr lang="ja-JP"/>
      </a:defPPr>
      <a:lvl1pPr marL="0" algn="l" defTabSz="1214574" rtl="0" eaLnBrk="1" latinLnBrk="0" hangingPunct="1">
        <a:defRPr kumimoji="1"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7283" algn="l" defTabSz="1214574" rtl="0" eaLnBrk="1" latinLnBrk="0" hangingPunct="1">
        <a:defRPr kumimoji="1"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4574" algn="l" defTabSz="1214574" rtl="0" eaLnBrk="1" latinLnBrk="0" hangingPunct="1">
        <a:defRPr kumimoji="1"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1852" algn="l" defTabSz="1214574" rtl="0" eaLnBrk="1" latinLnBrk="0" hangingPunct="1">
        <a:defRPr kumimoji="1"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29146" algn="l" defTabSz="1214574" rtl="0" eaLnBrk="1" latinLnBrk="0" hangingPunct="1">
        <a:defRPr kumimoji="1"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36433" algn="l" defTabSz="1214574" rtl="0" eaLnBrk="1" latinLnBrk="0" hangingPunct="1">
        <a:defRPr kumimoji="1"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43720" algn="l" defTabSz="1214574" rtl="0" eaLnBrk="1" latinLnBrk="0" hangingPunct="1">
        <a:defRPr kumimoji="1"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51002" algn="l" defTabSz="1214574" rtl="0" eaLnBrk="1" latinLnBrk="0" hangingPunct="1">
        <a:defRPr kumimoji="1"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58302" algn="l" defTabSz="1214574" rtl="0" eaLnBrk="1" latinLnBrk="0" hangingPunct="1">
        <a:defRPr kumimoji="1"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4"/>
          </p:nvPr>
        </p:nvSpPr>
        <p:spPr>
          <a:xfrm>
            <a:off x="825329" y="1989235"/>
            <a:ext cx="10752798" cy="576130"/>
          </a:xfrm>
        </p:spPr>
        <p:txBody>
          <a:bodyPr>
            <a:noAutofit/>
          </a:bodyPr>
          <a:lstStyle/>
          <a:p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Chatbot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 UI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优化方案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C65BD079-D7CB-4A7B-B10B-43FCD325EF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5329" y="4649965"/>
            <a:ext cx="10752798" cy="221599"/>
          </a:xfrm>
        </p:spPr>
        <p:txBody>
          <a:bodyPr/>
          <a:lstStyle/>
          <a:p>
            <a:pPr>
              <a:defRPr/>
            </a:pPr>
            <a:r>
              <a:rPr lang="en-US" altLang="ja-JP" sz="1600" dirty="0">
                <a:ea typeface="メイリオ" pitchFamily="50" charset="-128"/>
              </a:rPr>
              <a:t>Update: </a:t>
            </a:r>
            <a:r>
              <a:rPr lang="en-US" altLang="ja-JP" sz="1600" dirty="0" smtClean="0">
                <a:ea typeface="メイリオ" pitchFamily="50" charset="-128"/>
              </a:rPr>
              <a:t>20</a:t>
            </a:r>
            <a:r>
              <a:rPr lang="en-US" altLang="zh-CN" sz="1600" dirty="0" smtClean="0">
                <a:ea typeface="メイリオ" pitchFamily="50" charset="-128"/>
              </a:rPr>
              <a:t>22</a:t>
            </a:r>
            <a:r>
              <a:rPr lang="en-US" altLang="ja-JP" sz="1600" dirty="0" smtClean="0">
                <a:ea typeface="メイリオ" pitchFamily="50" charset="-128"/>
              </a:rPr>
              <a:t>.12.09</a:t>
            </a:r>
            <a:endParaRPr lang="en-US" altLang="zh-CN" sz="1600" dirty="0">
              <a:ea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7403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617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</a:t>
            </a:r>
            <a:r>
              <a:rPr lang="zh-CN" altLang="en-US" dirty="0" smtClean="0"/>
              <a:t>优化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59684" y="92268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背景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44224" y="1384349"/>
            <a:ext cx="17283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风格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：浅色简约</a:t>
            </a:r>
            <a:endParaRPr lang="zh-CN" altLang="en-US" sz="16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24" y="1869504"/>
            <a:ext cx="9189871" cy="383715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864436" y="1939637"/>
            <a:ext cx="2115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在背景中添加一些相关图标，</a:t>
            </a:r>
            <a:endParaRPr lang="en-US" altLang="zh-CN" sz="1200" dirty="0" smtClean="0"/>
          </a:p>
          <a:p>
            <a:r>
              <a:rPr lang="zh-CN" altLang="en-US" sz="1200" dirty="0" smtClean="0"/>
              <a:t>丰富背景内容。</a:t>
            </a:r>
            <a:endParaRPr lang="zh-CN" altLang="en-US" sz="12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4436" y="2597227"/>
            <a:ext cx="2249986" cy="70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146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59684" y="92268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背景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44224" y="1384349"/>
            <a:ext cx="15231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风格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：深色调</a:t>
            </a:r>
            <a:endParaRPr lang="zh-CN" altLang="en-US" sz="16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02" y="1722903"/>
            <a:ext cx="9397828" cy="456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317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UI</a:t>
            </a:r>
            <a:r>
              <a:rPr lang="zh-CN" altLang="en-US" dirty="0"/>
              <a:t>优化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59684" y="92268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选项卡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710479" y="1510759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改为卡片样式，添加鼠标悬浮时的效果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78" y="2101764"/>
            <a:ext cx="5351873" cy="190048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7604" y="2101764"/>
            <a:ext cx="3823961" cy="1807981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 flipH="1" flipV="1">
            <a:off x="6134249" y="3000451"/>
            <a:ext cx="14222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218482" y="4223918"/>
            <a:ext cx="981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鼠标悬浮时</a:t>
            </a:r>
            <a:endParaRPr lang="zh-CN" altLang="en-US" sz="1200" dirty="0"/>
          </a:p>
        </p:txBody>
      </p:sp>
      <p:cxnSp>
        <p:nvCxnSpPr>
          <p:cNvPr id="12" name="直接箭头连接符 11"/>
          <p:cNvCxnSpPr>
            <a:stCxn id="10" idx="3"/>
          </p:cNvCxnSpPr>
          <p:nvPr/>
        </p:nvCxnSpPr>
        <p:spPr>
          <a:xfrm flipV="1">
            <a:off x="2199841" y="4002245"/>
            <a:ext cx="565046" cy="360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535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UI</a:t>
            </a:r>
            <a:r>
              <a:rPr lang="zh-CN" altLang="en-US" dirty="0"/>
              <a:t>优化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59684" y="92268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侧边栏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745098" y="1384349"/>
            <a:ext cx="3358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一级和二级内容分别设置样式</a:t>
            </a: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097" y="1753680"/>
            <a:ext cx="2121213" cy="442544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717521" y="3649990"/>
            <a:ext cx="4582466" cy="789846"/>
          </a:xfrm>
          <a:prstGeom prst="rect">
            <a:avLst/>
          </a:prstGeom>
        </p:spPr>
      </p:pic>
      <p:cxnSp>
        <p:nvCxnSpPr>
          <p:cNvPr id="9" name="直接箭头连接符 8"/>
          <p:cNvCxnSpPr>
            <a:stCxn id="6" idx="3"/>
          </p:cNvCxnSpPr>
          <p:nvPr/>
        </p:nvCxnSpPr>
        <p:spPr>
          <a:xfrm flipV="1">
            <a:off x="2866310" y="3965925"/>
            <a:ext cx="694796" cy="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456402" y="1754086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一级内容标题颜色较深</a:t>
            </a:r>
            <a:endParaRPr lang="zh-CN" altLang="en-US" sz="1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4430039" y="2934829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二级内容标题颜色较浅</a:t>
            </a:r>
            <a:endParaRPr lang="zh-CN" altLang="en-US" sz="1200" dirty="0"/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4403677" y="2021502"/>
            <a:ext cx="476932" cy="286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4443418" y="3270628"/>
            <a:ext cx="476932" cy="362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6232676" y="1384349"/>
            <a:ext cx="4743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/>
              <a:t>单个</a:t>
            </a:r>
            <a:r>
              <a:rPr lang="zh-CN" altLang="en-US" dirty="0" smtClean="0"/>
              <a:t>选项设置鼠标悬浮和点击选中时的效果</a:t>
            </a:r>
            <a:endParaRPr lang="en-US" altLang="zh-CN" dirty="0" smtClean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9686" y="2021502"/>
            <a:ext cx="1869078" cy="3289264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2189" y="2021502"/>
            <a:ext cx="1818864" cy="3297544"/>
          </a:xfrm>
          <a:prstGeom prst="rect">
            <a:avLst/>
          </a:prstGeom>
        </p:spPr>
      </p:pic>
      <p:cxnSp>
        <p:nvCxnSpPr>
          <p:cNvPr id="23" name="直接箭头连接符 22"/>
          <p:cNvCxnSpPr>
            <a:stCxn id="18" idx="3"/>
            <a:endCxn id="17" idx="1"/>
          </p:cNvCxnSpPr>
          <p:nvPr/>
        </p:nvCxnSpPr>
        <p:spPr>
          <a:xfrm flipV="1">
            <a:off x="8141053" y="3666134"/>
            <a:ext cx="648633" cy="4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0839314" y="1754086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选中</a:t>
            </a:r>
            <a:r>
              <a:rPr lang="zh-CN" altLang="en-US" sz="1200" dirty="0" smtClean="0"/>
              <a:t>时效果</a:t>
            </a:r>
            <a:endParaRPr lang="zh-CN" altLang="en-US" sz="1200" dirty="0"/>
          </a:p>
        </p:txBody>
      </p:sp>
      <p:cxnSp>
        <p:nvCxnSpPr>
          <p:cNvPr id="28" name="直接箭头连接符 27"/>
          <p:cNvCxnSpPr/>
          <p:nvPr/>
        </p:nvCxnSpPr>
        <p:spPr>
          <a:xfrm flipH="1">
            <a:off x="10697076" y="2002068"/>
            <a:ext cx="477054" cy="314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62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59684" y="92268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侧边栏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745098" y="1384349"/>
            <a:ext cx="6984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左侧三图标试用“新拟态”风格，添加按钮在选中和未选中时的效果</a:t>
            </a: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090" y="2215346"/>
            <a:ext cx="1341714" cy="241207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697702" y="252642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未选中时</a:t>
            </a:r>
            <a:endParaRPr lang="zh-CN" altLang="en-US" sz="1200" dirty="0"/>
          </a:p>
        </p:txBody>
      </p:sp>
      <p:cxnSp>
        <p:nvCxnSpPr>
          <p:cNvPr id="10" name="直接箭头连接符 9"/>
          <p:cNvCxnSpPr>
            <a:stCxn id="8" idx="1"/>
          </p:cNvCxnSpPr>
          <p:nvPr/>
        </p:nvCxnSpPr>
        <p:spPr>
          <a:xfrm flipH="1" flipV="1">
            <a:off x="5107709" y="2662260"/>
            <a:ext cx="589993" cy="2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5697702" y="3265086"/>
            <a:ext cx="688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 选中时</a:t>
            </a:r>
            <a:endParaRPr lang="zh-CN" altLang="en-US" sz="1200" dirty="0"/>
          </a:p>
        </p:txBody>
      </p:sp>
      <p:cxnSp>
        <p:nvCxnSpPr>
          <p:cNvPr id="14" name="直接箭头连接符 13"/>
          <p:cNvCxnSpPr>
            <a:stCxn id="11" idx="1"/>
          </p:cNvCxnSpPr>
          <p:nvPr/>
        </p:nvCxnSpPr>
        <p:spPr>
          <a:xfrm flipH="1" flipV="1">
            <a:off x="5107709" y="3403585"/>
            <a:ext cx="5899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199" y="2215346"/>
            <a:ext cx="946947" cy="2412072"/>
          </a:xfrm>
          <a:prstGeom prst="rect">
            <a:avLst/>
          </a:prstGeom>
        </p:spPr>
      </p:pic>
      <p:cxnSp>
        <p:nvCxnSpPr>
          <p:cNvPr id="17" name="直接箭头连接符 16"/>
          <p:cNvCxnSpPr/>
          <p:nvPr/>
        </p:nvCxnSpPr>
        <p:spPr>
          <a:xfrm>
            <a:off x="2410691" y="3265086"/>
            <a:ext cx="1496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457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UI</a:t>
            </a:r>
            <a:r>
              <a:rPr lang="zh-CN" altLang="en-US" dirty="0"/>
              <a:t>优化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59684" y="885739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头像和对话框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763571" y="1583703"/>
            <a:ext cx="4743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更改头像图标内容，将原来的方形改为圆形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71" y="2189334"/>
            <a:ext cx="2857500" cy="6096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071" y="2189334"/>
            <a:ext cx="2031584" cy="7534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9494" y="2046354"/>
            <a:ext cx="800212" cy="7525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758284" y="164525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当前的样式</a:t>
            </a:r>
            <a:endParaRPr lang="zh-CN" altLang="en-US" sz="1400" dirty="0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5938982" y="2441116"/>
            <a:ext cx="18905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63571" y="3662917"/>
            <a:ext cx="7141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在</a:t>
            </a:r>
            <a:r>
              <a:rPr lang="en-US" altLang="zh-CN" dirty="0" smtClean="0"/>
              <a:t>robot</a:t>
            </a:r>
            <a:r>
              <a:rPr lang="zh-CN" altLang="en-US" dirty="0" smtClean="0"/>
              <a:t>发出的一些提示性内容中加上一些表情；修改外边框的样式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571" y="4465617"/>
            <a:ext cx="3762900" cy="90500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8982" y="4651368"/>
            <a:ext cx="3316222" cy="571763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5801890" y="429739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当前的样式</a:t>
            </a:r>
            <a:endParaRPr lang="zh-CN" altLang="en-US" sz="1400" dirty="0"/>
          </a:p>
        </p:txBody>
      </p:sp>
      <p:cxnSp>
        <p:nvCxnSpPr>
          <p:cNvPr id="19" name="直接箭头连接符 18"/>
          <p:cNvCxnSpPr>
            <a:stCxn id="16" idx="1"/>
          </p:cNvCxnSpPr>
          <p:nvPr/>
        </p:nvCxnSpPr>
        <p:spPr>
          <a:xfrm flipH="1" flipV="1">
            <a:off x="3999345" y="4937249"/>
            <a:ext cx="19396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342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UI</a:t>
            </a:r>
            <a:r>
              <a:rPr lang="zh-CN" altLang="en-US"/>
              <a:t>优化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59684" y="93287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输入框</a:t>
            </a:r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50" y="1873819"/>
            <a:ext cx="5591175" cy="762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28951" y="1558432"/>
            <a:ext cx="312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添加光标聚焦时的选中效果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28950" y="2872427"/>
            <a:ext cx="2137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添加“</a:t>
            </a:r>
            <a:r>
              <a:rPr lang="zh-CN" altLang="en-US" dirty="0"/>
              <a:t>搜索</a:t>
            </a:r>
            <a:r>
              <a:rPr lang="zh-CN" altLang="en-US" dirty="0" smtClean="0"/>
              <a:t>”小图标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950" y="3343874"/>
            <a:ext cx="5671850" cy="58110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3048" y="2635819"/>
            <a:ext cx="5458952" cy="52915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733048" y="2328042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当前的样式</a:t>
            </a:r>
            <a:endParaRPr lang="zh-CN" altLang="en-US" sz="1400" dirty="0"/>
          </a:p>
        </p:txBody>
      </p:sp>
      <p:cxnSp>
        <p:nvCxnSpPr>
          <p:cNvPr id="15" name="直接箭头连接符 14"/>
          <p:cNvCxnSpPr>
            <a:stCxn id="12" idx="1"/>
            <a:endCxn id="6" idx="3"/>
          </p:cNvCxnSpPr>
          <p:nvPr/>
        </p:nvCxnSpPr>
        <p:spPr>
          <a:xfrm flipH="1" flipV="1">
            <a:off x="6320125" y="2254819"/>
            <a:ext cx="412923" cy="645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2" idx="1"/>
            <a:endCxn id="11" idx="3"/>
          </p:cNvCxnSpPr>
          <p:nvPr/>
        </p:nvCxnSpPr>
        <p:spPr>
          <a:xfrm flipH="1">
            <a:off x="6400800" y="2900394"/>
            <a:ext cx="332248" cy="734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950" y="4213876"/>
            <a:ext cx="5296639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344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UI</a:t>
            </a:r>
            <a:r>
              <a:rPr lang="zh-CN" altLang="en-US" dirty="0"/>
              <a:t>优化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59684" y="932873"/>
            <a:ext cx="2520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Support</a:t>
            </a:r>
            <a:r>
              <a:rPr lang="zh-CN" altLang="en-US" sz="2400" dirty="0" smtClean="0"/>
              <a:t>界面设计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673533" y="1394538"/>
            <a:ext cx="5323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对</a:t>
            </a:r>
            <a:r>
              <a:rPr lang="en-US" altLang="zh-CN" dirty="0" smtClean="0"/>
              <a:t>support</a:t>
            </a:r>
            <a:r>
              <a:rPr lang="zh-CN" altLang="en-US" dirty="0" smtClean="0"/>
              <a:t>界面中现有元素的布局以及样式重新设计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533" y="2110060"/>
            <a:ext cx="5323894" cy="353203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1638" y="2073775"/>
            <a:ext cx="4169683" cy="3604605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>
            <a:off x="5997426" y="3876077"/>
            <a:ext cx="1031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649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3_White Water">
  <a:themeElements>
    <a:clrScheme name="ユーザー定義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PF-1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accent3"/>
          </a:solidFill>
        </a:ln>
      </a:spPr>
      <a:bodyPr rtlCol="0" anchor="ctr"/>
      <a:lstStyle>
        <a:defPPr algn="ctr">
          <a:defRPr sz="14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​​テーマ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​​テーマ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​​テーマ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​​テーマ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​​テーマ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​​テーマ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​​テーマ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10378</TotalTime>
  <Words>206</Words>
  <Application>Microsoft Office PowerPoint</Application>
  <PresentationFormat>宽屏</PresentationFormat>
  <Paragraphs>39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Gill Sans</vt:lpstr>
      <vt:lpstr>メイリオ</vt:lpstr>
      <vt:lpstr>Meiryo UI</vt:lpstr>
      <vt:lpstr>游ゴシック</vt:lpstr>
      <vt:lpstr>等线</vt:lpstr>
      <vt:lpstr>等线 Light</vt:lpstr>
      <vt:lpstr>微软雅黑</vt:lpstr>
      <vt:lpstr>Arial</vt:lpstr>
      <vt:lpstr>Calibri</vt:lpstr>
      <vt:lpstr>Corbel</vt:lpstr>
      <vt:lpstr>Wingdings</vt:lpstr>
      <vt:lpstr>Office 主题​​</vt:lpstr>
      <vt:lpstr>13_White Water</vt:lpstr>
      <vt:lpstr>PowerPoint 演示文稿</vt:lpstr>
      <vt:lpstr>UI优化</vt:lpstr>
      <vt:lpstr>PowerPoint 演示文稿</vt:lpstr>
      <vt:lpstr>UI优化</vt:lpstr>
      <vt:lpstr>UI优化</vt:lpstr>
      <vt:lpstr>PowerPoint 演示文稿</vt:lpstr>
      <vt:lpstr>UI优化</vt:lpstr>
      <vt:lpstr>UI优化</vt:lpstr>
      <vt:lpstr>UI优化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Chen, Linda</dc:creator>
  <cp:lastModifiedBy>BaoQian</cp:lastModifiedBy>
  <cp:revision>358</cp:revision>
  <dcterms:created xsi:type="dcterms:W3CDTF">2021-04-29T06:20:21Z</dcterms:created>
  <dcterms:modified xsi:type="dcterms:W3CDTF">2022-12-12T01:18:57Z</dcterms:modified>
</cp:coreProperties>
</file>