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6"/>
  </p:notesMasterIdLst>
  <p:sldIdLst>
    <p:sldId id="543" r:id="rId3"/>
    <p:sldId id="1444" r:id="rId4"/>
    <p:sldId id="1436" r:id="rId5"/>
    <p:sldId id="1439" r:id="rId6"/>
    <p:sldId id="1441" r:id="rId7"/>
    <p:sldId id="1443" r:id="rId8"/>
    <p:sldId id="1446" r:id="rId9"/>
    <p:sldId id="1442" r:id="rId10"/>
    <p:sldId id="1440" r:id="rId11"/>
    <p:sldId id="1438" r:id="rId12"/>
    <p:sldId id="1447" r:id="rId13"/>
    <p:sldId id="1448" r:id="rId14"/>
    <p:sldId id="144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E6E6E6"/>
    <a:srgbClr val="EDEDED"/>
    <a:srgbClr val="D0D0D0"/>
    <a:srgbClr val="BC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1" autoAdjust="0"/>
    <p:restoredTop sz="90934" autoAdjust="0"/>
  </p:normalViewPr>
  <p:slideViewPr>
    <p:cSldViewPr snapToGrid="0">
      <p:cViewPr varScale="1">
        <p:scale>
          <a:sx n="104" d="100"/>
          <a:sy n="104" d="100"/>
        </p:scale>
        <p:origin x="86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34CCD-76D8-449C-91E3-3DCF176F4537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3877A-D337-4D40-A036-88D985567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099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77788" y="739775"/>
            <a:ext cx="6580187" cy="37004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6B5EF-E6B2-4482-B3E1-BC282756F21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374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3877A-D337-4D40-A036-88D98556798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88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FEEF9-E7B2-4B7A-866F-26AFF0841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F8F695-537C-493F-8AB1-099FADFD7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9E90A-AFB7-4156-A42A-0AD7ACED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D1-DA76-4FDF-A447-10690C7CE0C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24208-90FE-4087-A722-9676E475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6365B-C95A-4D71-B61C-AD84B105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970D-7089-4AA0-8BB8-35DFEF6F0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16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6A119-7752-4FA8-8D80-B6E55258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9BD566-39E4-4383-A4E9-840DA7D3C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53F31-E25D-4581-BA03-A21EE11B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D1-DA76-4FDF-A447-10690C7CE0C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CB5BD-2AED-42BA-8049-928426A32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9995B-45EE-4E55-9025-A135B662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970D-7089-4AA0-8BB8-35DFEF6F0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2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4A3F0F-FF3D-49FE-9570-78837145B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1B25C4-B13B-4459-8CF2-DBA5CAF3B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2613B-CED1-42DC-BA1A-3791A7E4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D1-DA76-4FDF-A447-10690C7CE0C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9B0C5-5CB1-47EA-BC39-924D571C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B7492-DF78-4D8B-BD96-FBA6482E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970D-7089-4AA0-8BB8-35DFEF6F0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66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" y="0"/>
            <a:ext cx="12191302" cy="6856412"/>
          </a:xfrm>
          <a:prstGeom prst="rect">
            <a:avLst/>
          </a:prstGeom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 bwMode="gray">
          <a:xfrm>
            <a:off x="359684" y="71983"/>
            <a:ext cx="11472049" cy="539625"/>
          </a:xfrm>
          <a:prstGeom prst="rect">
            <a:avLst/>
          </a:prstGeom>
        </p:spPr>
        <p:txBody>
          <a:bodyPr lIns="71752" tIns="71752" rIns="0" bIns="0" anchor="t" anchorCtr="0">
            <a:noAutofit/>
          </a:bodyPr>
          <a:lstStyle>
            <a:lvl1pPr algn="l">
              <a:defRPr sz="2797" b="1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pic>
        <p:nvPicPr>
          <p:cNvPr id="15" name="図 14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3702" y="6390108"/>
            <a:ext cx="3847992" cy="4678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コンテンツ プレースホルダ 8"/>
          <p:cNvSpPr txBox="1">
            <a:spLocks/>
          </p:cNvSpPr>
          <p:nvPr userDrawn="1"/>
        </p:nvSpPr>
        <p:spPr>
          <a:xfrm>
            <a:off x="2623241" y="6532492"/>
            <a:ext cx="6945519" cy="21594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87213" indent="-287213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  <a:sym typeface="Gill Sans" pitchFamily="-84" charset="0"/>
              </a:defRPr>
            </a:lvl1pPr>
            <a:lvl2pPr marL="414863" indent="-3191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861639" indent="-95738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319052" indent="-170200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1776466" indent="-24466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215941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54236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25318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308269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285915" indent="-285915" defTabSz="1084406">
              <a:defRPr/>
            </a:pPr>
            <a:r>
              <a:rPr lang="en-US" altLang="ja-JP" sz="1099" dirty="0">
                <a:solidFill>
                  <a:srgbClr val="FFFFFF"/>
                </a:solidFill>
              </a:rPr>
              <a:t>© 2017 Sony Corporation</a:t>
            </a:r>
            <a:endParaRPr lang="ja-JP" altLang="en-US" sz="1099" dirty="0">
              <a:solidFill>
                <a:srgbClr val="FFFFFF"/>
              </a:solidFill>
            </a:endParaRPr>
          </a:p>
        </p:txBody>
      </p:sp>
      <p:sp>
        <p:nvSpPr>
          <p:cNvPr id="8" name="コンテンツ プレースホルダ 8"/>
          <p:cNvSpPr txBox="1">
            <a:spLocks/>
          </p:cNvSpPr>
          <p:nvPr userDrawn="1"/>
        </p:nvSpPr>
        <p:spPr>
          <a:xfrm>
            <a:off x="8098133" y="6532487"/>
            <a:ext cx="2798578" cy="217550"/>
          </a:xfrm>
          <a:prstGeom prst="rect">
            <a:avLst/>
          </a:prstGeom>
        </p:spPr>
        <p:txBody>
          <a:bodyPr lIns="71677" tIns="0" rIns="71677" bIns="0" anchor="t" anchorCtr="0"/>
          <a:lstStyle>
            <a:lvl1pPr marL="287213" indent="-287213"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  <a:sym typeface="Gill Sans" pitchFamily="-84" charset="0"/>
              </a:defRPr>
            </a:lvl1pPr>
            <a:lvl2pPr marL="414863" indent="-3191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861639" indent="-95738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319052" indent="-170200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1776466" indent="-24466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215941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54236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25318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308269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defTabSz="1084406"/>
            <a:r>
              <a:rPr lang="en-US" altLang="ja-JP" sz="899" dirty="0">
                <a:solidFill>
                  <a:srgbClr val="FFFFFF"/>
                </a:solidFill>
                <a:cs typeface="メイリオ"/>
              </a:rPr>
              <a:t>Copying / Printing </a:t>
            </a:r>
            <a:r>
              <a:rPr lang="en-US" altLang="ja-JP" sz="899" b="1" dirty="0">
                <a:solidFill>
                  <a:srgbClr val="FFFFFF"/>
                </a:solidFill>
                <a:cs typeface="メイリオ"/>
              </a:rPr>
              <a:t>Prohibited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1884068" y="6534067"/>
            <a:ext cx="0" cy="215973"/>
          </a:xfrm>
          <a:prstGeom prst="line">
            <a:avLst/>
          </a:prstGeom>
          <a:noFill/>
          <a:ln w="317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6" name="Rectangle 12"/>
          <p:cNvSpPr txBox="1">
            <a:spLocks noChangeArrowheads="1"/>
          </p:cNvSpPr>
          <p:nvPr userDrawn="1"/>
        </p:nvSpPr>
        <p:spPr>
          <a:xfrm>
            <a:off x="1401319" y="6532492"/>
            <a:ext cx="395588" cy="215453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ja-JP"/>
            </a:defPPr>
            <a:lvl1pPr marL="0" algn="r" defTabSz="1089325" rtl="0" eaLnBrk="1" latinLnBrk="0" hangingPunct="1">
              <a:defRPr kumimoji="0" sz="100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84406">
              <a:defRPr/>
            </a:pPr>
            <a:fld id="{954C1B8F-B37F-4078-949A-742FBF1E088F}" type="slidenum">
              <a:rPr lang="en-US" altLang="ja-JP" sz="899" smtClean="0">
                <a:solidFill>
                  <a:srgbClr val="FFFFFF"/>
                </a:solidFill>
              </a:rPr>
              <a:pPr defTabSz="1084406">
                <a:defRPr/>
              </a:pPr>
              <a:t>‹#›</a:t>
            </a:fld>
            <a:endParaRPr lang="en-US" altLang="ja-JP" sz="899" dirty="0">
              <a:solidFill>
                <a:srgbClr val="FFFFFF"/>
              </a:solidFill>
            </a:endParaRPr>
          </a:p>
        </p:txBody>
      </p:sp>
      <p:pic>
        <p:nvPicPr>
          <p:cNvPr id="14" name="図 13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390108"/>
            <a:ext cx="1438502" cy="46789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814" y="6518150"/>
            <a:ext cx="1047423" cy="262068"/>
          </a:xfrm>
          <a:prstGeom prst="rect">
            <a:avLst/>
          </a:prstGeom>
        </p:spPr>
      </p:pic>
      <p:sp>
        <p:nvSpPr>
          <p:cNvPr id="10" name="正方形/長方形 9"/>
          <p:cNvSpPr/>
          <p:nvPr userDrawn="1"/>
        </p:nvSpPr>
        <p:spPr bwMode="auto">
          <a:xfrm>
            <a:off x="1" y="700606"/>
            <a:ext cx="12192000" cy="57226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20" tIns="45489" rIns="91020" bIns="45489" numCol="1" rtlCol="0" anchor="t" anchorCtr="0" compatLnSpc="1">
            <a:prstTxWarp prst="textNoShape">
              <a:avLst/>
            </a:prstTxWarp>
          </a:bodyPr>
          <a:lstStyle/>
          <a:p>
            <a:pPr defTabSz="910279"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698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359684" y="748404"/>
            <a:ext cx="11472049" cy="5650692"/>
          </a:xfrm>
          <a:prstGeom prst="rect">
            <a:avLst/>
          </a:prstGeom>
        </p:spPr>
        <p:txBody>
          <a:bodyPr lIns="71752" tIns="35874" rIns="71752" bIns="35874"/>
          <a:lstStyle>
            <a:lvl1pPr marL="455458" indent="-45545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891296" indent="-37930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998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251623" indent="-303412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u"/>
              <a:defRPr sz="1998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97285" indent="-30341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998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144505" indent="-303412">
              <a:lnSpc>
                <a:spcPct val="150000"/>
              </a:lnSpc>
              <a:defRPr sz="1998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974" y="6426100"/>
            <a:ext cx="1294055" cy="432718"/>
          </a:xfrm>
          <a:prstGeom prst="rect">
            <a:avLst/>
          </a:prstGeom>
        </p:spPr>
      </p:pic>
      <p:pic>
        <p:nvPicPr>
          <p:cNvPr id="16" name="Picture 10" descr="CSC W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0413356" y="189390"/>
            <a:ext cx="1583500" cy="41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6326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 bwMode="auto">
          <a:xfrm>
            <a:off x="3" y="0"/>
            <a:ext cx="12184108" cy="685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20" tIns="45489" rIns="91020" bIns="45489" numCol="1" rtlCol="0" anchor="t" anchorCtr="0" compatLnSpc="1">
            <a:prstTxWarp prst="textNoShape">
              <a:avLst/>
            </a:prstTxWarp>
          </a:bodyPr>
          <a:lstStyle/>
          <a:p>
            <a:pPr defTabSz="910279"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798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353" y="795"/>
            <a:ext cx="12191302" cy="6856412"/>
            <a:chOff x="489608" y="0"/>
            <a:chExt cx="11724554" cy="6866679"/>
          </a:xfrm>
        </p:grpSpPr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6445311" y="1074138"/>
              <a:ext cx="5768851" cy="579254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3648"/>
                </a:cxn>
                <a:cxn ang="0">
                  <a:pos x="720" y="2016"/>
                </a:cxn>
                <a:cxn ang="0">
                  <a:pos x="2736" y="0"/>
                </a:cxn>
                <a:cxn ang="0">
                  <a:pos x="2736" y="96"/>
                </a:cxn>
                <a:cxn ang="0">
                  <a:pos x="744" y="2038"/>
                </a:cxn>
                <a:cxn ang="0">
                  <a:pos x="48" y="3648"/>
                </a:cxn>
                <a:cxn ang="0">
                  <a:pos x="0" y="3648"/>
                </a:cxn>
              </a:cxnLst>
              <a:rect l="0" t="0" r="0" b="0"/>
              <a:pathLst>
                <a:path w="2736" h="3648">
                  <a:moveTo>
                    <a:pt x="0" y="3648"/>
                  </a:moveTo>
                  <a:lnTo>
                    <a:pt x="720" y="2016"/>
                  </a:lnTo>
                  <a:lnTo>
                    <a:pt x="2736" y="672"/>
                  </a:lnTo>
                  <a:lnTo>
                    <a:pt x="2736" y="720"/>
                  </a:lnTo>
                  <a:lnTo>
                    <a:pt x="744" y="2038"/>
                  </a:lnTo>
                  <a:lnTo>
                    <a:pt x="48" y="3648"/>
                  </a:lnTo>
                  <a:lnTo>
                    <a:pt x="48" y="3648"/>
                  </a:lnTo>
                  <a:close/>
                </a:path>
              </a:pathLst>
            </a:custGeom>
            <a:noFill/>
            <a:ln w="3175" cap="flat" cmpd="sng" algn="ctr">
              <a:solidFill>
                <a:srgbClr val="EA157A">
                  <a:alpha val="53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499141" y="0"/>
              <a:ext cx="7360374" cy="661686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4080"/>
                </a:cxn>
                <a:cxn ang="0">
                  <a:pos x="0" y="4128"/>
                </a:cxn>
                <a:cxn ang="0">
                  <a:pos x="3504" y="2640"/>
                </a:cxn>
                <a:cxn ang="0">
                  <a:pos x="2880" y="0"/>
                </a:cxn>
                <a:cxn ang="0">
                  <a:pos x="2832" y="0"/>
                </a:cxn>
                <a:cxn ang="0">
                  <a:pos x="3465" y="2619"/>
                </a:cxn>
                <a:cxn ang="0">
                  <a:pos x="0" y="4080"/>
                </a:cxn>
              </a:cxnLst>
              <a:rect l="0" t="0" r="0" b="0"/>
              <a:pathLst>
                <a:path w="3504" h="4128">
                  <a:moveTo>
                    <a:pt x="0" y="4080"/>
                  </a:moveTo>
                  <a:lnTo>
                    <a:pt x="0" y="4128"/>
                  </a:lnTo>
                  <a:lnTo>
                    <a:pt x="3504" y="2640"/>
                  </a:lnTo>
                  <a:lnTo>
                    <a:pt x="2880" y="0"/>
                  </a:lnTo>
                  <a:lnTo>
                    <a:pt x="2832" y="0"/>
                  </a:lnTo>
                  <a:lnTo>
                    <a:pt x="3465" y="2619"/>
                  </a:lnTo>
                  <a:lnTo>
                    <a:pt x="0" y="4080"/>
                  </a:lnTo>
                  <a:close/>
                </a:path>
              </a:pathLst>
            </a:custGeom>
            <a:noFill/>
            <a:ln w="3175" cap="flat" cmpd="sng" algn="ctr">
              <a:solidFill>
                <a:srgbClr val="EA157A">
                  <a:alpha val="53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 rot="5236414">
              <a:off x="6643882" y="1285137"/>
              <a:ext cx="4115753" cy="158661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3552" y="134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0" b="0"/>
              <a:pathLst>
                <a:path w="3552" h="1344">
                  <a:moveTo>
                    <a:pt x="0" y="0"/>
                  </a:moveTo>
                  <a:lnTo>
                    <a:pt x="3552" y="134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18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7933055" y="0"/>
              <a:ext cx="3661410" cy="426818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1104" y="0"/>
                </a:cxn>
                <a:cxn ang="0">
                  <a:pos x="1728" y="0"/>
                </a:cxn>
                <a:cxn ang="0">
                  <a:pos x="0" y="2688"/>
                </a:cxn>
                <a:cxn ang="0">
                  <a:pos x="1104" y="0"/>
                </a:cxn>
              </a:cxnLst>
              <a:rect l="0" t="0" r="0" b="0"/>
              <a:pathLst>
                <a:path w="1728" h="2688">
                  <a:moveTo>
                    <a:pt x="1104" y="0"/>
                  </a:moveTo>
                  <a:lnTo>
                    <a:pt x="1728" y="0"/>
                  </a:lnTo>
                  <a:lnTo>
                    <a:pt x="0" y="2688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7933055" y="4268189"/>
              <a:ext cx="4271645" cy="1143265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2016" y="240"/>
                </a:cxn>
                <a:cxn ang="0">
                  <a:pos x="2016" y="720"/>
                </a:cxn>
                <a:cxn ang="0">
                  <a:pos x="0" y="0"/>
                </a:cxn>
              </a:cxnLst>
              <a:rect l="0" t="0" r="0" b="0"/>
              <a:pathLst>
                <a:path w="2016" h="720">
                  <a:moveTo>
                    <a:pt x="0" y="0"/>
                  </a:moveTo>
                  <a:lnTo>
                    <a:pt x="2016" y="240"/>
                  </a:lnTo>
                  <a:lnTo>
                    <a:pt x="2016" y="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933055" y="0"/>
              <a:ext cx="1830705" cy="426818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864" y="0"/>
                </a:cxn>
                <a:cxn ang="0">
                  <a:pos x="0" y="2688"/>
                </a:cxn>
                <a:cxn ang="0">
                  <a:pos x="768" y="0"/>
                </a:cxn>
                <a:cxn ang="0">
                  <a:pos x="864" y="0"/>
                </a:cxn>
              </a:cxnLst>
              <a:rect l="0" t="0" r="0" b="0"/>
              <a:pathLst>
                <a:path w="864" h="2688">
                  <a:moveTo>
                    <a:pt x="864" y="0"/>
                  </a:moveTo>
                  <a:lnTo>
                    <a:pt x="0" y="2688"/>
                  </a:lnTo>
                  <a:lnTo>
                    <a:pt x="768" y="0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39414" y="4247548"/>
              <a:ext cx="2790553" cy="261204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1071" y="1645"/>
                </a:cxn>
                <a:cxn ang="0">
                  <a:pos x="1317" y="1645"/>
                </a:cxn>
                <a:cxn ang="0">
                  <a:pos x="0" y="0"/>
                </a:cxn>
                <a:cxn ang="0">
                  <a:pos x="1071" y="1645"/>
                </a:cxn>
              </a:cxnLst>
              <a:rect l="0" t="0" r="0" b="0"/>
              <a:pathLst>
                <a:path w="1317" h="1645">
                  <a:moveTo>
                    <a:pt x="1071" y="1645"/>
                  </a:moveTo>
                  <a:lnTo>
                    <a:pt x="1317" y="1645"/>
                  </a:lnTo>
                  <a:lnTo>
                    <a:pt x="0" y="0"/>
                  </a:lnTo>
                  <a:lnTo>
                    <a:pt x="1071" y="1645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7933056" y="4268188"/>
              <a:ext cx="2135823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1008" y="1632"/>
                </a:cxn>
                <a:cxn ang="0">
                  <a:pos x="0" y="0"/>
                </a:cxn>
                <a:cxn ang="0">
                  <a:pos x="960" y="1632"/>
                </a:cxn>
                <a:cxn ang="0">
                  <a:pos x="1008" y="1632"/>
                </a:cxn>
              </a:cxnLst>
              <a:rect l="0" t="0" r="0" b="0"/>
              <a:pathLst>
                <a:path w="1008" h="1632">
                  <a:moveTo>
                    <a:pt x="1008" y="1632"/>
                  </a:moveTo>
                  <a:lnTo>
                    <a:pt x="0" y="0"/>
                  </a:lnTo>
                  <a:lnTo>
                    <a:pt x="960" y="1632"/>
                  </a:lnTo>
                  <a:lnTo>
                    <a:pt x="1008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auto">
            <a:xfrm>
              <a:off x="7933055" y="1371918"/>
              <a:ext cx="4271645" cy="289627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2016" y="0"/>
                </a:cxn>
                <a:cxn ang="0">
                  <a:pos x="2016" y="144"/>
                </a:cxn>
                <a:cxn ang="0">
                  <a:pos x="0" y="1824"/>
                </a:cxn>
                <a:cxn ang="0">
                  <a:pos x="2016" y="0"/>
                </a:cxn>
              </a:cxnLst>
              <a:rect l="0" t="0" r="0" b="0"/>
              <a:pathLst>
                <a:path w="2016" h="1824">
                  <a:moveTo>
                    <a:pt x="2016" y="0"/>
                  </a:moveTo>
                  <a:lnTo>
                    <a:pt x="2016" y="144"/>
                  </a:lnTo>
                  <a:lnTo>
                    <a:pt x="0" y="1824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7933055" y="1753006"/>
              <a:ext cx="4271645" cy="251518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2016" y="0"/>
                </a:cxn>
                <a:cxn ang="0">
                  <a:pos x="0" y="1584"/>
                </a:cxn>
                <a:cxn ang="0">
                  <a:pos x="2016" y="48"/>
                </a:cxn>
                <a:cxn ang="0">
                  <a:pos x="2016" y="0"/>
                </a:cxn>
              </a:cxnLst>
              <a:rect l="0" t="0" r="0" b="0"/>
              <a:pathLst>
                <a:path w="2016" h="1584">
                  <a:moveTo>
                    <a:pt x="2016" y="0"/>
                  </a:moveTo>
                  <a:lnTo>
                    <a:pt x="0" y="1584"/>
                  </a:lnTo>
                  <a:lnTo>
                    <a:pt x="2016" y="48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auto">
            <a:xfrm>
              <a:off x="1322176" y="4268188"/>
              <a:ext cx="6610879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1632"/>
                </a:cxn>
                <a:cxn ang="0">
                  <a:pos x="3120" y="0"/>
                </a:cxn>
                <a:cxn ang="0">
                  <a:pos x="1056" y="1632"/>
                </a:cxn>
                <a:cxn ang="0">
                  <a:pos x="0" y="1632"/>
                </a:cxn>
              </a:cxnLst>
              <a:rect l="0" t="0" r="0" b="0"/>
              <a:pathLst>
                <a:path w="3120" h="1632">
                  <a:moveTo>
                    <a:pt x="0" y="1632"/>
                  </a:moveTo>
                  <a:lnTo>
                    <a:pt x="3120" y="0"/>
                  </a:lnTo>
                  <a:lnTo>
                    <a:pt x="1056" y="1632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711941" y="4268188"/>
              <a:ext cx="7119408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1632"/>
                </a:cxn>
                <a:cxn ang="0">
                  <a:pos x="3360" y="0"/>
                </a:cxn>
                <a:cxn ang="0">
                  <a:pos x="144" y="1632"/>
                </a:cxn>
                <a:cxn ang="0">
                  <a:pos x="0" y="1632"/>
                </a:cxn>
              </a:cxnLst>
              <a:rect l="0" t="0" r="0" b="0"/>
              <a:pathLst>
                <a:path w="3360" h="1632">
                  <a:moveTo>
                    <a:pt x="0" y="1632"/>
                  </a:moveTo>
                  <a:lnTo>
                    <a:pt x="3360" y="0"/>
                  </a:lnTo>
                  <a:lnTo>
                    <a:pt x="144" y="1632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489608" y="2438966"/>
              <a:ext cx="7526232" cy="182922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3552" y="1152"/>
                </a:cxn>
                <a:cxn ang="0">
                  <a:pos x="0" y="384"/>
                </a:cxn>
                <a:cxn ang="0">
                  <a:pos x="0" y="0"/>
                </a:cxn>
              </a:cxnLst>
              <a:rect l="0" t="0" r="0" b="0"/>
              <a:pathLst>
                <a:path w="3552" h="1152">
                  <a:moveTo>
                    <a:pt x="0" y="0"/>
                  </a:moveTo>
                  <a:lnTo>
                    <a:pt x="3504" y="1152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489608" y="2134094"/>
              <a:ext cx="7526232" cy="213409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3552" y="134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0" b="0"/>
              <a:pathLst>
                <a:path w="3552" h="1344">
                  <a:moveTo>
                    <a:pt x="0" y="0"/>
                  </a:moveTo>
                  <a:lnTo>
                    <a:pt x="3552" y="134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6102350" y="4268188"/>
              <a:ext cx="1830705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1632"/>
                </a:cxn>
                <a:cxn ang="0">
                  <a:pos x="96" y="1632"/>
                </a:cxn>
                <a:cxn ang="0">
                  <a:pos x="864" y="0"/>
                </a:cxn>
                <a:cxn ang="0">
                  <a:pos x="0" y="1632"/>
                </a:cxn>
              </a:cxnLst>
              <a:rect l="0" t="0" r="0" b="0"/>
              <a:pathLst>
                <a:path w="864" h="1632">
                  <a:moveTo>
                    <a:pt x="0" y="1632"/>
                  </a:moveTo>
                  <a:lnTo>
                    <a:pt x="96" y="1632"/>
                  </a:lnTo>
                  <a:lnTo>
                    <a:pt x="864" y="0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18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</p:grpSp>
      <p:pic>
        <p:nvPicPr>
          <p:cNvPr id="31" name="図 3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116" y="302957"/>
            <a:ext cx="1436674" cy="361537"/>
          </a:xfrm>
          <a:prstGeom prst="rect">
            <a:avLst/>
          </a:prstGeom>
        </p:spPr>
      </p:pic>
      <p:sp>
        <p:nvSpPr>
          <p:cNvPr id="32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719312" y="5733472"/>
            <a:ext cx="10752798" cy="1799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29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33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19312" y="6111326"/>
            <a:ext cx="10752798" cy="12452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89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© 2017 Sony Corporation</a:t>
            </a:r>
          </a:p>
        </p:txBody>
      </p:sp>
      <p:sp>
        <p:nvSpPr>
          <p:cNvPr id="34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19312" y="1989235"/>
            <a:ext cx="10752798" cy="5761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296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19312" y="2915331"/>
            <a:ext cx="10752798" cy="3735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697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42202" indent="0" algn="l">
              <a:buNone/>
              <a:defRPr/>
            </a:lvl2pPr>
          </a:lstStyle>
          <a:p>
            <a:pPr lvl="0"/>
            <a:r>
              <a:rPr kumimoji="1" lang="ja-JP" altLang="en-US" dirty="0"/>
              <a:t>サブタイトルの書式設定</a:t>
            </a:r>
          </a:p>
        </p:txBody>
      </p:sp>
      <p:sp>
        <p:nvSpPr>
          <p:cNvPr id="37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719663" y="5124600"/>
            <a:ext cx="10752798" cy="22134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598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42202" indent="0" algn="l">
              <a:buNone/>
              <a:defRPr/>
            </a:lvl2pPr>
          </a:lstStyle>
          <a:p>
            <a:pPr lvl="0"/>
            <a:r>
              <a:rPr kumimoji="1" lang="en-US" altLang="ja-JP" dirty="0" err="1"/>
              <a:t>yyyy</a:t>
            </a:r>
            <a:r>
              <a:rPr kumimoji="1" lang="en-US" altLang="ja-JP" dirty="0"/>
              <a:t>/mm/</a:t>
            </a:r>
            <a:r>
              <a:rPr kumimoji="1" lang="en-US" altLang="ja-JP" dirty="0" err="1"/>
              <a:t>dd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353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 userDrawn="1"/>
        </p:nvSpPr>
        <p:spPr bwMode="auto">
          <a:xfrm>
            <a:off x="3" y="0"/>
            <a:ext cx="12184108" cy="685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20" tIns="45489" rIns="91020" bIns="45489" numCol="1" rtlCol="0" anchor="t" anchorCtr="0" compatLnSpc="1">
            <a:prstTxWarp prst="textNoShape">
              <a:avLst/>
            </a:prstTxWarp>
          </a:bodyPr>
          <a:lstStyle/>
          <a:p>
            <a:pPr defTabSz="910279"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798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353" y="795"/>
            <a:ext cx="12191302" cy="6856412"/>
            <a:chOff x="489608" y="0"/>
            <a:chExt cx="11724554" cy="6866679"/>
          </a:xfrm>
        </p:grpSpPr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6445311" y="1074138"/>
              <a:ext cx="5768851" cy="579254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3648"/>
                </a:cxn>
                <a:cxn ang="0">
                  <a:pos x="720" y="2016"/>
                </a:cxn>
                <a:cxn ang="0">
                  <a:pos x="2736" y="0"/>
                </a:cxn>
                <a:cxn ang="0">
                  <a:pos x="2736" y="96"/>
                </a:cxn>
                <a:cxn ang="0">
                  <a:pos x="744" y="2038"/>
                </a:cxn>
                <a:cxn ang="0">
                  <a:pos x="48" y="3648"/>
                </a:cxn>
                <a:cxn ang="0">
                  <a:pos x="0" y="3648"/>
                </a:cxn>
              </a:cxnLst>
              <a:rect l="0" t="0" r="0" b="0"/>
              <a:pathLst>
                <a:path w="2736" h="3648">
                  <a:moveTo>
                    <a:pt x="0" y="3648"/>
                  </a:moveTo>
                  <a:lnTo>
                    <a:pt x="720" y="2016"/>
                  </a:lnTo>
                  <a:lnTo>
                    <a:pt x="2736" y="672"/>
                  </a:lnTo>
                  <a:lnTo>
                    <a:pt x="2736" y="720"/>
                  </a:lnTo>
                  <a:lnTo>
                    <a:pt x="744" y="2038"/>
                  </a:lnTo>
                  <a:lnTo>
                    <a:pt x="48" y="3648"/>
                  </a:lnTo>
                  <a:lnTo>
                    <a:pt x="48" y="3648"/>
                  </a:lnTo>
                  <a:close/>
                </a:path>
              </a:pathLst>
            </a:custGeom>
            <a:noFill/>
            <a:ln w="3175" cap="flat" cmpd="sng" algn="ctr">
              <a:solidFill>
                <a:srgbClr val="EA157A">
                  <a:alpha val="53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499141" y="0"/>
              <a:ext cx="7360374" cy="661686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4080"/>
                </a:cxn>
                <a:cxn ang="0">
                  <a:pos x="0" y="4128"/>
                </a:cxn>
                <a:cxn ang="0">
                  <a:pos x="3504" y="2640"/>
                </a:cxn>
                <a:cxn ang="0">
                  <a:pos x="2880" y="0"/>
                </a:cxn>
                <a:cxn ang="0">
                  <a:pos x="2832" y="0"/>
                </a:cxn>
                <a:cxn ang="0">
                  <a:pos x="3465" y="2619"/>
                </a:cxn>
                <a:cxn ang="0">
                  <a:pos x="0" y="4080"/>
                </a:cxn>
              </a:cxnLst>
              <a:rect l="0" t="0" r="0" b="0"/>
              <a:pathLst>
                <a:path w="3504" h="4128">
                  <a:moveTo>
                    <a:pt x="0" y="4080"/>
                  </a:moveTo>
                  <a:lnTo>
                    <a:pt x="0" y="4128"/>
                  </a:lnTo>
                  <a:lnTo>
                    <a:pt x="3504" y="2640"/>
                  </a:lnTo>
                  <a:lnTo>
                    <a:pt x="2880" y="0"/>
                  </a:lnTo>
                  <a:lnTo>
                    <a:pt x="2832" y="0"/>
                  </a:lnTo>
                  <a:lnTo>
                    <a:pt x="3465" y="2619"/>
                  </a:lnTo>
                  <a:lnTo>
                    <a:pt x="0" y="4080"/>
                  </a:lnTo>
                  <a:close/>
                </a:path>
              </a:pathLst>
            </a:custGeom>
            <a:noFill/>
            <a:ln w="3175" cap="flat" cmpd="sng" algn="ctr">
              <a:solidFill>
                <a:srgbClr val="EA157A">
                  <a:alpha val="53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 rot="5236414">
              <a:off x="6643882" y="1285137"/>
              <a:ext cx="4115753" cy="158661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3552" y="134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0" b="0"/>
              <a:pathLst>
                <a:path w="3552" h="1344">
                  <a:moveTo>
                    <a:pt x="0" y="0"/>
                  </a:moveTo>
                  <a:lnTo>
                    <a:pt x="3552" y="134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18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7933055" y="0"/>
              <a:ext cx="3661410" cy="426818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1104" y="0"/>
                </a:cxn>
                <a:cxn ang="0">
                  <a:pos x="1728" y="0"/>
                </a:cxn>
                <a:cxn ang="0">
                  <a:pos x="0" y="2688"/>
                </a:cxn>
                <a:cxn ang="0">
                  <a:pos x="1104" y="0"/>
                </a:cxn>
              </a:cxnLst>
              <a:rect l="0" t="0" r="0" b="0"/>
              <a:pathLst>
                <a:path w="1728" h="2688">
                  <a:moveTo>
                    <a:pt x="1104" y="0"/>
                  </a:moveTo>
                  <a:lnTo>
                    <a:pt x="1728" y="0"/>
                  </a:lnTo>
                  <a:lnTo>
                    <a:pt x="0" y="2688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7933055" y="4268189"/>
              <a:ext cx="4271645" cy="1143265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2016" y="240"/>
                </a:cxn>
                <a:cxn ang="0">
                  <a:pos x="2016" y="720"/>
                </a:cxn>
                <a:cxn ang="0">
                  <a:pos x="0" y="0"/>
                </a:cxn>
              </a:cxnLst>
              <a:rect l="0" t="0" r="0" b="0"/>
              <a:pathLst>
                <a:path w="2016" h="720">
                  <a:moveTo>
                    <a:pt x="0" y="0"/>
                  </a:moveTo>
                  <a:lnTo>
                    <a:pt x="2016" y="240"/>
                  </a:lnTo>
                  <a:lnTo>
                    <a:pt x="2016" y="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933055" y="0"/>
              <a:ext cx="1830705" cy="426818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864" y="0"/>
                </a:cxn>
                <a:cxn ang="0">
                  <a:pos x="0" y="2688"/>
                </a:cxn>
                <a:cxn ang="0">
                  <a:pos x="768" y="0"/>
                </a:cxn>
                <a:cxn ang="0">
                  <a:pos x="864" y="0"/>
                </a:cxn>
              </a:cxnLst>
              <a:rect l="0" t="0" r="0" b="0"/>
              <a:pathLst>
                <a:path w="864" h="2688">
                  <a:moveTo>
                    <a:pt x="864" y="0"/>
                  </a:moveTo>
                  <a:lnTo>
                    <a:pt x="0" y="2688"/>
                  </a:lnTo>
                  <a:lnTo>
                    <a:pt x="768" y="0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39414" y="4247548"/>
              <a:ext cx="2790553" cy="261204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1071" y="1645"/>
                </a:cxn>
                <a:cxn ang="0">
                  <a:pos x="1317" y="1645"/>
                </a:cxn>
                <a:cxn ang="0">
                  <a:pos x="0" y="0"/>
                </a:cxn>
                <a:cxn ang="0">
                  <a:pos x="1071" y="1645"/>
                </a:cxn>
              </a:cxnLst>
              <a:rect l="0" t="0" r="0" b="0"/>
              <a:pathLst>
                <a:path w="1317" h="1645">
                  <a:moveTo>
                    <a:pt x="1071" y="1645"/>
                  </a:moveTo>
                  <a:lnTo>
                    <a:pt x="1317" y="1645"/>
                  </a:lnTo>
                  <a:lnTo>
                    <a:pt x="0" y="0"/>
                  </a:lnTo>
                  <a:lnTo>
                    <a:pt x="1071" y="1645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7933056" y="4268188"/>
              <a:ext cx="2135823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1008" y="1632"/>
                </a:cxn>
                <a:cxn ang="0">
                  <a:pos x="0" y="0"/>
                </a:cxn>
                <a:cxn ang="0">
                  <a:pos x="960" y="1632"/>
                </a:cxn>
                <a:cxn ang="0">
                  <a:pos x="1008" y="1632"/>
                </a:cxn>
              </a:cxnLst>
              <a:rect l="0" t="0" r="0" b="0"/>
              <a:pathLst>
                <a:path w="1008" h="1632">
                  <a:moveTo>
                    <a:pt x="1008" y="1632"/>
                  </a:moveTo>
                  <a:lnTo>
                    <a:pt x="0" y="0"/>
                  </a:lnTo>
                  <a:lnTo>
                    <a:pt x="960" y="1632"/>
                  </a:lnTo>
                  <a:lnTo>
                    <a:pt x="1008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auto">
            <a:xfrm>
              <a:off x="7933055" y="1371918"/>
              <a:ext cx="4271645" cy="289627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2016" y="0"/>
                </a:cxn>
                <a:cxn ang="0">
                  <a:pos x="2016" y="144"/>
                </a:cxn>
                <a:cxn ang="0">
                  <a:pos x="0" y="1824"/>
                </a:cxn>
                <a:cxn ang="0">
                  <a:pos x="2016" y="0"/>
                </a:cxn>
              </a:cxnLst>
              <a:rect l="0" t="0" r="0" b="0"/>
              <a:pathLst>
                <a:path w="2016" h="1824">
                  <a:moveTo>
                    <a:pt x="2016" y="0"/>
                  </a:moveTo>
                  <a:lnTo>
                    <a:pt x="2016" y="144"/>
                  </a:lnTo>
                  <a:lnTo>
                    <a:pt x="0" y="1824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7933055" y="1753006"/>
              <a:ext cx="4271645" cy="251518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2016" y="0"/>
                </a:cxn>
                <a:cxn ang="0">
                  <a:pos x="0" y="1584"/>
                </a:cxn>
                <a:cxn ang="0">
                  <a:pos x="2016" y="48"/>
                </a:cxn>
                <a:cxn ang="0">
                  <a:pos x="2016" y="0"/>
                </a:cxn>
              </a:cxnLst>
              <a:rect l="0" t="0" r="0" b="0"/>
              <a:pathLst>
                <a:path w="2016" h="1584">
                  <a:moveTo>
                    <a:pt x="2016" y="0"/>
                  </a:moveTo>
                  <a:lnTo>
                    <a:pt x="0" y="1584"/>
                  </a:lnTo>
                  <a:lnTo>
                    <a:pt x="2016" y="48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auto">
            <a:xfrm>
              <a:off x="1322176" y="4268188"/>
              <a:ext cx="6610879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1632"/>
                </a:cxn>
                <a:cxn ang="0">
                  <a:pos x="3120" y="0"/>
                </a:cxn>
                <a:cxn ang="0">
                  <a:pos x="1056" y="1632"/>
                </a:cxn>
                <a:cxn ang="0">
                  <a:pos x="0" y="1632"/>
                </a:cxn>
              </a:cxnLst>
              <a:rect l="0" t="0" r="0" b="0"/>
              <a:pathLst>
                <a:path w="3120" h="1632">
                  <a:moveTo>
                    <a:pt x="0" y="1632"/>
                  </a:moveTo>
                  <a:lnTo>
                    <a:pt x="3120" y="0"/>
                  </a:lnTo>
                  <a:lnTo>
                    <a:pt x="1056" y="1632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711941" y="4268188"/>
              <a:ext cx="7119408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1632"/>
                </a:cxn>
                <a:cxn ang="0">
                  <a:pos x="3360" y="0"/>
                </a:cxn>
                <a:cxn ang="0">
                  <a:pos x="144" y="1632"/>
                </a:cxn>
                <a:cxn ang="0">
                  <a:pos x="0" y="1632"/>
                </a:cxn>
              </a:cxnLst>
              <a:rect l="0" t="0" r="0" b="0"/>
              <a:pathLst>
                <a:path w="3360" h="1632">
                  <a:moveTo>
                    <a:pt x="0" y="1632"/>
                  </a:moveTo>
                  <a:lnTo>
                    <a:pt x="3360" y="0"/>
                  </a:lnTo>
                  <a:lnTo>
                    <a:pt x="144" y="1632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489608" y="2438966"/>
              <a:ext cx="7526232" cy="182922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3552" y="1152"/>
                </a:cxn>
                <a:cxn ang="0">
                  <a:pos x="0" y="384"/>
                </a:cxn>
                <a:cxn ang="0">
                  <a:pos x="0" y="0"/>
                </a:cxn>
              </a:cxnLst>
              <a:rect l="0" t="0" r="0" b="0"/>
              <a:pathLst>
                <a:path w="3552" h="1152">
                  <a:moveTo>
                    <a:pt x="0" y="0"/>
                  </a:moveTo>
                  <a:lnTo>
                    <a:pt x="3504" y="1152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489608" y="2134094"/>
              <a:ext cx="7526232" cy="213409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3552" y="134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0" b="0"/>
              <a:pathLst>
                <a:path w="3552" h="1344">
                  <a:moveTo>
                    <a:pt x="0" y="0"/>
                  </a:moveTo>
                  <a:lnTo>
                    <a:pt x="3552" y="134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6102350" y="4268188"/>
              <a:ext cx="1830705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1632"/>
                </a:cxn>
                <a:cxn ang="0">
                  <a:pos x="96" y="1632"/>
                </a:cxn>
                <a:cxn ang="0">
                  <a:pos x="864" y="0"/>
                </a:cxn>
                <a:cxn ang="0">
                  <a:pos x="0" y="1632"/>
                </a:cxn>
              </a:cxnLst>
              <a:rect l="0" t="0" r="0" b="0"/>
              <a:pathLst>
                <a:path w="864" h="1632">
                  <a:moveTo>
                    <a:pt x="0" y="1632"/>
                  </a:moveTo>
                  <a:lnTo>
                    <a:pt x="96" y="1632"/>
                  </a:lnTo>
                  <a:lnTo>
                    <a:pt x="864" y="0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18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</p:grpSp>
      <p:pic>
        <p:nvPicPr>
          <p:cNvPr id="31" name="図 3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116" y="302957"/>
            <a:ext cx="1436674" cy="361537"/>
          </a:xfrm>
          <a:prstGeom prst="rect">
            <a:avLst/>
          </a:prstGeom>
        </p:spPr>
      </p:pic>
      <p:sp>
        <p:nvSpPr>
          <p:cNvPr id="32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719312" y="5733472"/>
            <a:ext cx="10752798" cy="20518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29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33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19312" y="6092217"/>
            <a:ext cx="10752798" cy="14363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899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© 2017 Sony Corporation</a:t>
            </a:r>
          </a:p>
        </p:txBody>
      </p:sp>
      <p:sp>
        <p:nvSpPr>
          <p:cNvPr id="34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19312" y="1989235"/>
            <a:ext cx="10752798" cy="5761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4296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5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19312" y="2915331"/>
            <a:ext cx="10752798" cy="41540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2697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42202" indent="0" algn="l">
              <a:buNone/>
              <a:defRPr/>
            </a:lvl2pPr>
          </a:lstStyle>
          <a:p>
            <a:pPr lvl="0"/>
            <a:r>
              <a:rPr kumimoji="1" lang="ja-JP" altLang="en-US" dirty="0"/>
              <a:t>サブタイトルの書式設定</a:t>
            </a:r>
          </a:p>
        </p:txBody>
      </p:sp>
      <p:sp>
        <p:nvSpPr>
          <p:cNvPr id="37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719663" y="5124600"/>
            <a:ext cx="10752798" cy="2461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598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42202" indent="0" algn="l">
              <a:buNone/>
              <a:defRPr/>
            </a:lvl2pPr>
          </a:lstStyle>
          <a:p>
            <a:pPr lvl="0"/>
            <a:r>
              <a:rPr kumimoji="1" lang="en-US" altLang="ja-JP" dirty="0" err="1"/>
              <a:t>yyyy</a:t>
            </a:r>
            <a:r>
              <a:rPr kumimoji="1" lang="en-US" altLang="ja-JP" dirty="0"/>
              <a:t>/mm/</a:t>
            </a:r>
            <a:r>
              <a:rPr kumimoji="1" lang="en-US" altLang="ja-JP" dirty="0" err="1"/>
              <a:t>dd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4449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0"/>
            <a:ext cx="12191302" cy="6856412"/>
          </a:xfrm>
          <a:prstGeom prst="rect">
            <a:avLst/>
          </a:prstGeom>
        </p:spPr>
      </p:pic>
      <p:grpSp>
        <p:nvGrpSpPr>
          <p:cNvPr id="3" name="グループ化 2"/>
          <p:cNvGrpSpPr/>
          <p:nvPr userDrawn="1"/>
        </p:nvGrpSpPr>
        <p:grpSpPr>
          <a:xfrm>
            <a:off x="353" y="795"/>
            <a:ext cx="12191302" cy="6856412"/>
            <a:chOff x="489608" y="0"/>
            <a:chExt cx="11724554" cy="6866679"/>
          </a:xfrm>
        </p:grpSpPr>
        <p:sp>
          <p:nvSpPr>
            <p:cNvPr id="4" name="Freeform 13"/>
            <p:cNvSpPr>
              <a:spLocks/>
            </p:cNvSpPr>
            <p:nvPr userDrawn="1"/>
          </p:nvSpPr>
          <p:spPr bwMode="auto">
            <a:xfrm>
              <a:off x="6445311" y="1074138"/>
              <a:ext cx="5768851" cy="579254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3648"/>
                </a:cxn>
                <a:cxn ang="0">
                  <a:pos x="720" y="2016"/>
                </a:cxn>
                <a:cxn ang="0">
                  <a:pos x="2736" y="0"/>
                </a:cxn>
                <a:cxn ang="0">
                  <a:pos x="2736" y="96"/>
                </a:cxn>
                <a:cxn ang="0">
                  <a:pos x="744" y="2038"/>
                </a:cxn>
                <a:cxn ang="0">
                  <a:pos x="48" y="3648"/>
                </a:cxn>
                <a:cxn ang="0">
                  <a:pos x="0" y="3648"/>
                </a:cxn>
              </a:cxnLst>
              <a:rect l="0" t="0" r="0" b="0"/>
              <a:pathLst>
                <a:path w="2736" h="3648">
                  <a:moveTo>
                    <a:pt x="0" y="3648"/>
                  </a:moveTo>
                  <a:lnTo>
                    <a:pt x="720" y="2016"/>
                  </a:lnTo>
                  <a:lnTo>
                    <a:pt x="2736" y="672"/>
                  </a:lnTo>
                  <a:lnTo>
                    <a:pt x="2736" y="720"/>
                  </a:lnTo>
                  <a:lnTo>
                    <a:pt x="744" y="2038"/>
                  </a:lnTo>
                  <a:lnTo>
                    <a:pt x="48" y="3648"/>
                  </a:lnTo>
                  <a:lnTo>
                    <a:pt x="48" y="3648"/>
                  </a:lnTo>
                  <a:close/>
                </a:path>
              </a:pathLst>
            </a:custGeom>
            <a:noFill/>
            <a:ln w="3175" cap="flat" cmpd="sng" algn="ctr">
              <a:solidFill>
                <a:srgbClr val="EA157A">
                  <a:alpha val="53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5" name="Freeform 14"/>
            <p:cNvSpPr>
              <a:spLocks/>
            </p:cNvSpPr>
            <p:nvPr userDrawn="1"/>
          </p:nvSpPr>
          <p:spPr bwMode="auto">
            <a:xfrm>
              <a:off x="499141" y="0"/>
              <a:ext cx="7360374" cy="661686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4080"/>
                </a:cxn>
                <a:cxn ang="0">
                  <a:pos x="0" y="4128"/>
                </a:cxn>
                <a:cxn ang="0">
                  <a:pos x="3504" y="2640"/>
                </a:cxn>
                <a:cxn ang="0">
                  <a:pos x="2880" y="0"/>
                </a:cxn>
                <a:cxn ang="0">
                  <a:pos x="2832" y="0"/>
                </a:cxn>
                <a:cxn ang="0">
                  <a:pos x="3465" y="2619"/>
                </a:cxn>
                <a:cxn ang="0">
                  <a:pos x="0" y="4080"/>
                </a:cxn>
              </a:cxnLst>
              <a:rect l="0" t="0" r="0" b="0"/>
              <a:pathLst>
                <a:path w="3504" h="4128">
                  <a:moveTo>
                    <a:pt x="0" y="4080"/>
                  </a:moveTo>
                  <a:lnTo>
                    <a:pt x="0" y="4128"/>
                  </a:lnTo>
                  <a:lnTo>
                    <a:pt x="3504" y="2640"/>
                  </a:lnTo>
                  <a:lnTo>
                    <a:pt x="2880" y="0"/>
                  </a:lnTo>
                  <a:lnTo>
                    <a:pt x="2832" y="0"/>
                  </a:lnTo>
                  <a:lnTo>
                    <a:pt x="3465" y="2619"/>
                  </a:lnTo>
                  <a:lnTo>
                    <a:pt x="0" y="4080"/>
                  </a:lnTo>
                  <a:close/>
                </a:path>
              </a:pathLst>
            </a:custGeom>
            <a:noFill/>
            <a:ln w="3175" cap="flat" cmpd="sng" algn="ctr">
              <a:solidFill>
                <a:srgbClr val="EA157A">
                  <a:alpha val="53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6" name="Freeform 12"/>
            <p:cNvSpPr>
              <a:spLocks/>
            </p:cNvSpPr>
            <p:nvPr userDrawn="1"/>
          </p:nvSpPr>
          <p:spPr bwMode="auto">
            <a:xfrm rot="5236414">
              <a:off x="6643882" y="1285137"/>
              <a:ext cx="4115753" cy="158661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3552" y="134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0" b="0"/>
              <a:pathLst>
                <a:path w="3552" h="1344">
                  <a:moveTo>
                    <a:pt x="0" y="0"/>
                  </a:moveTo>
                  <a:lnTo>
                    <a:pt x="3552" y="134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18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7" name="Freeform 15"/>
            <p:cNvSpPr>
              <a:spLocks/>
            </p:cNvSpPr>
            <p:nvPr userDrawn="1"/>
          </p:nvSpPr>
          <p:spPr bwMode="auto">
            <a:xfrm>
              <a:off x="7933055" y="0"/>
              <a:ext cx="3661410" cy="426818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1104" y="0"/>
                </a:cxn>
                <a:cxn ang="0">
                  <a:pos x="1728" y="0"/>
                </a:cxn>
                <a:cxn ang="0">
                  <a:pos x="0" y="2688"/>
                </a:cxn>
                <a:cxn ang="0">
                  <a:pos x="1104" y="0"/>
                </a:cxn>
              </a:cxnLst>
              <a:rect l="0" t="0" r="0" b="0"/>
              <a:pathLst>
                <a:path w="1728" h="2688">
                  <a:moveTo>
                    <a:pt x="1104" y="0"/>
                  </a:moveTo>
                  <a:lnTo>
                    <a:pt x="1728" y="0"/>
                  </a:lnTo>
                  <a:lnTo>
                    <a:pt x="0" y="2688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8" name="Freeform 16"/>
            <p:cNvSpPr>
              <a:spLocks/>
            </p:cNvSpPr>
            <p:nvPr userDrawn="1"/>
          </p:nvSpPr>
          <p:spPr bwMode="auto">
            <a:xfrm>
              <a:off x="7933055" y="4268189"/>
              <a:ext cx="4271645" cy="1143265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2016" y="240"/>
                </a:cxn>
                <a:cxn ang="0">
                  <a:pos x="2016" y="720"/>
                </a:cxn>
                <a:cxn ang="0">
                  <a:pos x="0" y="0"/>
                </a:cxn>
              </a:cxnLst>
              <a:rect l="0" t="0" r="0" b="0"/>
              <a:pathLst>
                <a:path w="2016" h="720">
                  <a:moveTo>
                    <a:pt x="0" y="0"/>
                  </a:moveTo>
                  <a:lnTo>
                    <a:pt x="2016" y="240"/>
                  </a:lnTo>
                  <a:lnTo>
                    <a:pt x="2016" y="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9" name="Freeform 17"/>
            <p:cNvSpPr>
              <a:spLocks/>
            </p:cNvSpPr>
            <p:nvPr userDrawn="1"/>
          </p:nvSpPr>
          <p:spPr bwMode="auto">
            <a:xfrm>
              <a:off x="7933055" y="0"/>
              <a:ext cx="1830705" cy="4268188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864" y="0"/>
                </a:cxn>
                <a:cxn ang="0">
                  <a:pos x="0" y="2688"/>
                </a:cxn>
                <a:cxn ang="0">
                  <a:pos x="768" y="0"/>
                </a:cxn>
                <a:cxn ang="0">
                  <a:pos x="864" y="0"/>
                </a:cxn>
              </a:cxnLst>
              <a:rect l="0" t="0" r="0" b="0"/>
              <a:pathLst>
                <a:path w="864" h="2688">
                  <a:moveTo>
                    <a:pt x="864" y="0"/>
                  </a:moveTo>
                  <a:lnTo>
                    <a:pt x="0" y="2688"/>
                  </a:lnTo>
                  <a:lnTo>
                    <a:pt x="768" y="0"/>
                  </a:lnTo>
                  <a:lnTo>
                    <a:pt x="864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0" name="Freeform 18"/>
            <p:cNvSpPr>
              <a:spLocks/>
            </p:cNvSpPr>
            <p:nvPr userDrawn="1"/>
          </p:nvSpPr>
          <p:spPr bwMode="auto">
            <a:xfrm>
              <a:off x="7939414" y="4247548"/>
              <a:ext cx="2790553" cy="261204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1071" y="1645"/>
                </a:cxn>
                <a:cxn ang="0">
                  <a:pos x="1317" y="1645"/>
                </a:cxn>
                <a:cxn ang="0">
                  <a:pos x="0" y="0"/>
                </a:cxn>
                <a:cxn ang="0">
                  <a:pos x="1071" y="1645"/>
                </a:cxn>
              </a:cxnLst>
              <a:rect l="0" t="0" r="0" b="0"/>
              <a:pathLst>
                <a:path w="1317" h="1645">
                  <a:moveTo>
                    <a:pt x="1071" y="1645"/>
                  </a:moveTo>
                  <a:lnTo>
                    <a:pt x="1317" y="1645"/>
                  </a:lnTo>
                  <a:lnTo>
                    <a:pt x="0" y="0"/>
                  </a:lnTo>
                  <a:lnTo>
                    <a:pt x="1071" y="1645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1" name="Freeform 19"/>
            <p:cNvSpPr>
              <a:spLocks/>
            </p:cNvSpPr>
            <p:nvPr userDrawn="1"/>
          </p:nvSpPr>
          <p:spPr bwMode="auto">
            <a:xfrm>
              <a:off x="7933056" y="4268188"/>
              <a:ext cx="2135823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1008" y="1632"/>
                </a:cxn>
                <a:cxn ang="0">
                  <a:pos x="0" y="0"/>
                </a:cxn>
                <a:cxn ang="0">
                  <a:pos x="960" y="1632"/>
                </a:cxn>
                <a:cxn ang="0">
                  <a:pos x="1008" y="1632"/>
                </a:cxn>
              </a:cxnLst>
              <a:rect l="0" t="0" r="0" b="0"/>
              <a:pathLst>
                <a:path w="1008" h="1632">
                  <a:moveTo>
                    <a:pt x="1008" y="1632"/>
                  </a:moveTo>
                  <a:lnTo>
                    <a:pt x="0" y="0"/>
                  </a:lnTo>
                  <a:lnTo>
                    <a:pt x="960" y="1632"/>
                  </a:lnTo>
                  <a:lnTo>
                    <a:pt x="1008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2" name="Freeform 20"/>
            <p:cNvSpPr>
              <a:spLocks/>
            </p:cNvSpPr>
            <p:nvPr userDrawn="1"/>
          </p:nvSpPr>
          <p:spPr bwMode="auto">
            <a:xfrm>
              <a:off x="7933055" y="1371918"/>
              <a:ext cx="4271645" cy="289627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2016" y="0"/>
                </a:cxn>
                <a:cxn ang="0">
                  <a:pos x="2016" y="144"/>
                </a:cxn>
                <a:cxn ang="0">
                  <a:pos x="0" y="1824"/>
                </a:cxn>
                <a:cxn ang="0">
                  <a:pos x="2016" y="0"/>
                </a:cxn>
              </a:cxnLst>
              <a:rect l="0" t="0" r="0" b="0"/>
              <a:pathLst>
                <a:path w="2016" h="1824">
                  <a:moveTo>
                    <a:pt x="2016" y="0"/>
                  </a:moveTo>
                  <a:lnTo>
                    <a:pt x="2016" y="144"/>
                  </a:lnTo>
                  <a:lnTo>
                    <a:pt x="0" y="1824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3" name="Freeform 21"/>
            <p:cNvSpPr>
              <a:spLocks/>
            </p:cNvSpPr>
            <p:nvPr userDrawn="1"/>
          </p:nvSpPr>
          <p:spPr bwMode="auto">
            <a:xfrm>
              <a:off x="7933055" y="1753006"/>
              <a:ext cx="4271645" cy="251518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2016" y="0"/>
                </a:cxn>
                <a:cxn ang="0">
                  <a:pos x="0" y="1584"/>
                </a:cxn>
                <a:cxn ang="0">
                  <a:pos x="2016" y="48"/>
                </a:cxn>
                <a:cxn ang="0">
                  <a:pos x="2016" y="0"/>
                </a:cxn>
              </a:cxnLst>
              <a:rect l="0" t="0" r="0" b="0"/>
              <a:pathLst>
                <a:path w="2016" h="1584">
                  <a:moveTo>
                    <a:pt x="2016" y="0"/>
                  </a:moveTo>
                  <a:lnTo>
                    <a:pt x="0" y="1584"/>
                  </a:lnTo>
                  <a:lnTo>
                    <a:pt x="2016" y="48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4" name="Freeform 22"/>
            <p:cNvSpPr>
              <a:spLocks/>
            </p:cNvSpPr>
            <p:nvPr userDrawn="1"/>
          </p:nvSpPr>
          <p:spPr bwMode="auto">
            <a:xfrm>
              <a:off x="1322176" y="4268188"/>
              <a:ext cx="6610879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1632"/>
                </a:cxn>
                <a:cxn ang="0">
                  <a:pos x="3120" y="0"/>
                </a:cxn>
                <a:cxn ang="0">
                  <a:pos x="1056" y="1632"/>
                </a:cxn>
                <a:cxn ang="0">
                  <a:pos x="0" y="1632"/>
                </a:cxn>
              </a:cxnLst>
              <a:rect l="0" t="0" r="0" b="0"/>
              <a:pathLst>
                <a:path w="3120" h="1632">
                  <a:moveTo>
                    <a:pt x="0" y="1632"/>
                  </a:moveTo>
                  <a:lnTo>
                    <a:pt x="3120" y="0"/>
                  </a:lnTo>
                  <a:lnTo>
                    <a:pt x="1056" y="1632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5" name="Freeform 23"/>
            <p:cNvSpPr>
              <a:spLocks/>
            </p:cNvSpPr>
            <p:nvPr userDrawn="1"/>
          </p:nvSpPr>
          <p:spPr bwMode="auto">
            <a:xfrm>
              <a:off x="711941" y="4268188"/>
              <a:ext cx="7119408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1632"/>
                </a:cxn>
                <a:cxn ang="0">
                  <a:pos x="3360" y="0"/>
                </a:cxn>
                <a:cxn ang="0">
                  <a:pos x="144" y="1632"/>
                </a:cxn>
                <a:cxn ang="0">
                  <a:pos x="0" y="1632"/>
                </a:cxn>
              </a:cxnLst>
              <a:rect l="0" t="0" r="0" b="0"/>
              <a:pathLst>
                <a:path w="3360" h="1632">
                  <a:moveTo>
                    <a:pt x="0" y="1632"/>
                  </a:moveTo>
                  <a:lnTo>
                    <a:pt x="3360" y="0"/>
                  </a:lnTo>
                  <a:lnTo>
                    <a:pt x="144" y="1632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6" name="Freeform 24"/>
            <p:cNvSpPr>
              <a:spLocks/>
            </p:cNvSpPr>
            <p:nvPr userDrawn="1"/>
          </p:nvSpPr>
          <p:spPr bwMode="auto">
            <a:xfrm>
              <a:off x="489608" y="2438966"/>
              <a:ext cx="7526232" cy="182922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3552" y="1152"/>
                </a:cxn>
                <a:cxn ang="0">
                  <a:pos x="0" y="384"/>
                </a:cxn>
                <a:cxn ang="0">
                  <a:pos x="0" y="0"/>
                </a:cxn>
              </a:cxnLst>
              <a:rect l="0" t="0" r="0" b="0"/>
              <a:pathLst>
                <a:path w="3552" h="1152">
                  <a:moveTo>
                    <a:pt x="0" y="0"/>
                  </a:moveTo>
                  <a:lnTo>
                    <a:pt x="3504" y="1152"/>
                  </a:lnTo>
                  <a:lnTo>
                    <a:pt x="0" y="3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7" name="Freeform 25"/>
            <p:cNvSpPr>
              <a:spLocks/>
            </p:cNvSpPr>
            <p:nvPr userDrawn="1"/>
          </p:nvSpPr>
          <p:spPr bwMode="auto">
            <a:xfrm>
              <a:off x="489608" y="2134094"/>
              <a:ext cx="7526232" cy="213409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3552" y="1344"/>
                </a:cxn>
                <a:cxn ang="0">
                  <a:pos x="0" y="48"/>
                </a:cxn>
                <a:cxn ang="0">
                  <a:pos x="0" y="0"/>
                </a:cxn>
              </a:cxnLst>
              <a:rect l="0" t="0" r="0" b="0"/>
              <a:pathLst>
                <a:path w="3552" h="1344">
                  <a:moveTo>
                    <a:pt x="0" y="0"/>
                  </a:moveTo>
                  <a:lnTo>
                    <a:pt x="3552" y="1344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E5B6F">
                <a:tint val="95000"/>
                <a:satMod val="20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  <p:sp>
          <p:nvSpPr>
            <p:cNvPr id="18" name="Freeform 26"/>
            <p:cNvSpPr>
              <a:spLocks/>
            </p:cNvSpPr>
            <p:nvPr userDrawn="1"/>
          </p:nvSpPr>
          <p:spPr bwMode="auto">
            <a:xfrm>
              <a:off x="6102350" y="4268188"/>
              <a:ext cx="1830705" cy="25914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1632"/>
                </a:cxn>
                <a:cxn ang="0">
                  <a:pos x="96" y="1632"/>
                </a:cxn>
                <a:cxn ang="0">
                  <a:pos x="864" y="0"/>
                </a:cxn>
                <a:cxn ang="0">
                  <a:pos x="0" y="1632"/>
                </a:cxn>
              </a:cxnLst>
              <a:rect l="0" t="0" r="0" b="0"/>
              <a:pathLst>
                <a:path w="864" h="1632">
                  <a:moveTo>
                    <a:pt x="0" y="1632"/>
                  </a:moveTo>
                  <a:lnTo>
                    <a:pt x="96" y="1632"/>
                  </a:lnTo>
                  <a:lnTo>
                    <a:pt x="864" y="0"/>
                  </a:lnTo>
                  <a:lnTo>
                    <a:pt x="0" y="1632"/>
                  </a:lnTo>
                  <a:close/>
                </a:path>
              </a:pathLst>
            </a:custGeom>
            <a:solidFill>
              <a:srgbClr val="4E5B6F">
                <a:tint val="95000"/>
                <a:satMod val="180000"/>
                <a:alpha val="3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917" tIns="54458" rIns="108917" bIns="54458" anchor="t" compatLnSpc="1"/>
            <a:lstStyle/>
            <a:p>
              <a:pPr defTabSz="910279">
                <a:defRPr/>
              </a:pPr>
              <a:endParaRPr kumimoji="0" lang="en-US" sz="1698" kern="0">
                <a:solidFill>
                  <a:prstClr val="white"/>
                </a:solidFill>
                <a:latin typeface="Corbel"/>
              </a:endParaRPr>
            </a:p>
          </p:txBody>
        </p:sp>
      </p:grpSp>
      <p:sp>
        <p:nvSpPr>
          <p:cNvPr id="19" name="テキスト プレースホルダー 2"/>
          <p:cNvSpPr>
            <a:spLocks noGrp="1"/>
          </p:cNvSpPr>
          <p:nvPr>
            <p:ph type="body" sz="quarter" idx="12"/>
          </p:nvPr>
        </p:nvSpPr>
        <p:spPr>
          <a:xfrm>
            <a:off x="719312" y="5733472"/>
            <a:ext cx="10752798" cy="20518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299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20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19312" y="6092217"/>
            <a:ext cx="10752798" cy="143630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ctr">
              <a:buNone/>
              <a:defRPr sz="899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en-US" altLang="ja-JP" dirty="0"/>
              <a:t>© 2017 Sony Corporation</a:t>
            </a:r>
            <a:endParaRPr kumimoji="1" lang="ja-JP" altLang="en-US" dirty="0"/>
          </a:p>
        </p:txBody>
      </p:sp>
      <p:sp>
        <p:nvSpPr>
          <p:cNvPr id="21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19312" y="1989235"/>
            <a:ext cx="10752798" cy="5761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3197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19312" y="2915349"/>
            <a:ext cx="10752798" cy="3077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998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42202" indent="0" algn="l">
              <a:buNone/>
              <a:defRPr/>
            </a:lvl2pPr>
          </a:lstStyle>
          <a:p>
            <a:pPr lvl="0"/>
            <a:r>
              <a:rPr kumimoji="1" lang="ja-JP" altLang="en-US" dirty="0"/>
              <a:t>サブタイトルの書式設定</a:t>
            </a:r>
          </a:p>
        </p:txBody>
      </p:sp>
      <p:sp>
        <p:nvSpPr>
          <p:cNvPr id="23" name="テキスト プレースホルダー 4"/>
          <p:cNvSpPr>
            <a:spLocks noGrp="1"/>
          </p:cNvSpPr>
          <p:nvPr>
            <p:ph type="body" sz="quarter" idx="16" hasCustomPrompt="1"/>
          </p:nvPr>
        </p:nvSpPr>
        <p:spPr>
          <a:xfrm>
            <a:off x="719663" y="5124600"/>
            <a:ext cx="10752798" cy="2461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ctr">
              <a:buNone/>
              <a:defRPr sz="1598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542202" indent="0" algn="l">
              <a:buNone/>
              <a:defRPr/>
            </a:lvl2pPr>
          </a:lstStyle>
          <a:p>
            <a:pPr lvl="0"/>
            <a:r>
              <a:rPr kumimoji="1" lang="en-US" altLang="ja-JP" dirty="0" err="1"/>
              <a:t>yyyy</a:t>
            </a:r>
            <a:r>
              <a:rPr kumimoji="1" lang="en-US" altLang="ja-JP" dirty="0"/>
              <a:t>/mm/</a:t>
            </a:r>
            <a:r>
              <a:rPr kumimoji="1" lang="en-US" altLang="ja-JP" dirty="0" err="1"/>
              <a:t>dd</a:t>
            </a:r>
            <a:endParaRPr kumimoji="1" lang="ja-JP" altLang="en-US" dirty="0"/>
          </a:p>
        </p:txBody>
      </p:sp>
      <p:pic>
        <p:nvPicPr>
          <p:cNvPr id="25" name="図 2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244" y="302391"/>
            <a:ext cx="1436674" cy="3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71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" y="0"/>
            <a:ext cx="12191302" cy="6856412"/>
          </a:xfrm>
          <a:prstGeom prst="rect">
            <a:avLst/>
          </a:prstGeom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 bwMode="gray">
          <a:xfrm>
            <a:off x="359684" y="71983"/>
            <a:ext cx="11472049" cy="539625"/>
          </a:xfrm>
          <a:prstGeom prst="rect">
            <a:avLst/>
          </a:prstGeom>
        </p:spPr>
        <p:txBody>
          <a:bodyPr lIns="71752" tIns="71752" rIns="0" bIns="0" anchor="t" anchorCtr="0">
            <a:noAutofit/>
          </a:bodyPr>
          <a:lstStyle>
            <a:lvl1pPr algn="l">
              <a:defRPr sz="2797" b="1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pic>
        <p:nvPicPr>
          <p:cNvPr id="15" name="図 14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3702" y="6390108"/>
            <a:ext cx="3847992" cy="4678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コンテンツ プレースホルダ 8"/>
          <p:cNvSpPr txBox="1">
            <a:spLocks/>
          </p:cNvSpPr>
          <p:nvPr userDrawn="1"/>
        </p:nvSpPr>
        <p:spPr>
          <a:xfrm>
            <a:off x="2623241" y="6532492"/>
            <a:ext cx="6945519" cy="21594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87213" indent="-287213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  <a:sym typeface="Gill Sans" pitchFamily="-84" charset="0"/>
              </a:defRPr>
            </a:lvl1pPr>
            <a:lvl2pPr marL="414863" indent="-3191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861639" indent="-95738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319052" indent="-170200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1776466" indent="-24466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215941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54236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25318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308269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285915" indent="-285915" defTabSz="1084406">
              <a:defRPr/>
            </a:pPr>
            <a:r>
              <a:rPr lang="en-US" altLang="ja-JP" sz="1099" dirty="0">
                <a:solidFill>
                  <a:srgbClr val="FFFFFF"/>
                </a:solidFill>
              </a:rPr>
              <a:t>© 2017 Sony Corporation</a:t>
            </a:r>
            <a:endParaRPr lang="ja-JP" altLang="en-US" sz="1099" dirty="0">
              <a:solidFill>
                <a:srgbClr val="FFFFFF"/>
              </a:solidFill>
            </a:endParaRPr>
          </a:p>
        </p:txBody>
      </p:sp>
      <p:sp>
        <p:nvSpPr>
          <p:cNvPr id="8" name="コンテンツ プレースホルダ 8"/>
          <p:cNvSpPr txBox="1">
            <a:spLocks/>
          </p:cNvSpPr>
          <p:nvPr userDrawn="1"/>
        </p:nvSpPr>
        <p:spPr>
          <a:xfrm>
            <a:off x="8098133" y="6532487"/>
            <a:ext cx="2798578" cy="217550"/>
          </a:xfrm>
          <a:prstGeom prst="rect">
            <a:avLst/>
          </a:prstGeom>
        </p:spPr>
        <p:txBody>
          <a:bodyPr lIns="71677" tIns="0" rIns="71677" bIns="0" anchor="t" anchorCtr="0"/>
          <a:lstStyle>
            <a:lvl1pPr marL="287213" indent="-287213"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  <a:sym typeface="Gill Sans" pitchFamily="-84" charset="0"/>
              </a:defRPr>
            </a:lvl1pPr>
            <a:lvl2pPr marL="414863" indent="-3191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861639" indent="-95738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319052" indent="-170200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1776466" indent="-24466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215941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54236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25318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308269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defTabSz="1084406"/>
            <a:r>
              <a:rPr lang="en-US" altLang="ja-JP" sz="899" dirty="0">
                <a:solidFill>
                  <a:srgbClr val="FFFFFF"/>
                </a:solidFill>
                <a:cs typeface="メイリオ"/>
              </a:rPr>
              <a:t>Copying / Printing </a:t>
            </a:r>
            <a:r>
              <a:rPr lang="en-US" altLang="ja-JP" sz="899" b="1" dirty="0">
                <a:solidFill>
                  <a:srgbClr val="FFFFFF"/>
                </a:solidFill>
                <a:cs typeface="メイリオ"/>
              </a:rPr>
              <a:t>Prohibited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1884068" y="6534067"/>
            <a:ext cx="0" cy="215973"/>
          </a:xfrm>
          <a:prstGeom prst="line">
            <a:avLst/>
          </a:prstGeom>
          <a:noFill/>
          <a:ln w="317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6" name="Rectangle 12"/>
          <p:cNvSpPr txBox="1">
            <a:spLocks noChangeArrowheads="1"/>
          </p:cNvSpPr>
          <p:nvPr userDrawn="1"/>
        </p:nvSpPr>
        <p:spPr>
          <a:xfrm>
            <a:off x="1401319" y="6532492"/>
            <a:ext cx="395588" cy="215453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ja-JP"/>
            </a:defPPr>
            <a:lvl1pPr marL="0" algn="r" defTabSz="1089325" rtl="0" eaLnBrk="1" latinLnBrk="0" hangingPunct="1">
              <a:defRPr kumimoji="0" sz="100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84406">
              <a:defRPr/>
            </a:pPr>
            <a:fld id="{954C1B8F-B37F-4078-949A-742FBF1E088F}" type="slidenum">
              <a:rPr lang="en-US" altLang="ja-JP" sz="899" smtClean="0">
                <a:solidFill>
                  <a:srgbClr val="FFFFFF"/>
                </a:solidFill>
              </a:rPr>
              <a:pPr defTabSz="1084406">
                <a:defRPr/>
              </a:pPr>
              <a:t>‹#›</a:t>
            </a:fld>
            <a:endParaRPr lang="en-US" altLang="ja-JP" sz="899" dirty="0">
              <a:solidFill>
                <a:srgbClr val="FFFFFF"/>
              </a:solidFill>
            </a:endParaRPr>
          </a:p>
        </p:txBody>
      </p:sp>
      <p:pic>
        <p:nvPicPr>
          <p:cNvPr id="14" name="図 13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390108"/>
            <a:ext cx="1438502" cy="46789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814" y="6518150"/>
            <a:ext cx="1047423" cy="262068"/>
          </a:xfrm>
          <a:prstGeom prst="rect">
            <a:avLst/>
          </a:prstGeom>
        </p:spPr>
      </p:pic>
      <p:sp>
        <p:nvSpPr>
          <p:cNvPr id="10" name="正方形/長方形 9"/>
          <p:cNvSpPr/>
          <p:nvPr userDrawn="1"/>
        </p:nvSpPr>
        <p:spPr bwMode="auto">
          <a:xfrm>
            <a:off x="1" y="700606"/>
            <a:ext cx="12192000" cy="57226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20" tIns="45489" rIns="91020" bIns="45489" numCol="1" rtlCol="0" anchor="t" anchorCtr="0" compatLnSpc="1">
            <a:prstTxWarp prst="textNoShape">
              <a:avLst/>
            </a:prstTxWarp>
          </a:bodyPr>
          <a:lstStyle/>
          <a:p>
            <a:pPr defTabSz="910279"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698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359684" y="748404"/>
            <a:ext cx="11472049" cy="5650692"/>
          </a:xfrm>
          <a:prstGeom prst="rect">
            <a:avLst/>
          </a:prstGeom>
        </p:spPr>
        <p:txBody>
          <a:bodyPr lIns="71752" tIns="35874" rIns="71752" bIns="35874"/>
          <a:lstStyle>
            <a:lvl1pPr marL="455458" indent="-455458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sz="2398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891296" indent="-379304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998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251623" indent="-303412">
              <a:lnSpc>
                <a:spcPct val="15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u"/>
              <a:defRPr sz="1998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697285" indent="-303412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998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144505" indent="-303412">
              <a:lnSpc>
                <a:spcPct val="150000"/>
              </a:lnSpc>
              <a:defRPr sz="1998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  <a:endParaRPr lang="en-US" altLang="ja-JP" dirty="0"/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974" y="6426100"/>
            <a:ext cx="1294055" cy="432718"/>
          </a:xfrm>
          <a:prstGeom prst="rect">
            <a:avLst/>
          </a:prstGeom>
        </p:spPr>
      </p:pic>
      <p:pic>
        <p:nvPicPr>
          <p:cNvPr id="16" name="Picture 10" descr="CSC W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0413356" y="189390"/>
            <a:ext cx="1583500" cy="41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5379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" y="0"/>
            <a:ext cx="12191302" cy="6856412"/>
          </a:xfrm>
          <a:prstGeom prst="rect">
            <a:avLst/>
          </a:prstGeom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 bwMode="gray">
          <a:xfrm>
            <a:off x="359684" y="71983"/>
            <a:ext cx="11472049" cy="539625"/>
          </a:xfrm>
          <a:prstGeom prst="rect">
            <a:avLst/>
          </a:prstGeom>
        </p:spPr>
        <p:txBody>
          <a:bodyPr lIns="71752" tIns="71752" rIns="0" bIns="0" anchor="t" anchorCtr="0">
            <a:noAutofit/>
          </a:bodyPr>
          <a:lstStyle>
            <a:lvl1pPr algn="l">
              <a:defRPr sz="2797" b="1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pic>
        <p:nvPicPr>
          <p:cNvPr id="15" name="図 14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3702" y="6390108"/>
            <a:ext cx="3847992" cy="4678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コンテンツ プレースホルダ 8"/>
          <p:cNvSpPr txBox="1">
            <a:spLocks/>
          </p:cNvSpPr>
          <p:nvPr userDrawn="1"/>
        </p:nvSpPr>
        <p:spPr>
          <a:xfrm>
            <a:off x="2623241" y="6532492"/>
            <a:ext cx="6945519" cy="21594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87213" indent="-287213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  <a:sym typeface="Gill Sans" pitchFamily="-84" charset="0"/>
              </a:defRPr>
            </a:lvl1pPr>
            <a:lvl2pPr marL="414863" indent="-3191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861639" indent="-95738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319052" indent="-170200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1776466" indent="-24466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215941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54236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25318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308269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285915" indent="-285915" defTabSz="1084406">
              <a:defRPr/>
            </a:pPr>
            <a:r>
              <a:rPr lang="en-US" altLang="ja-JP" sz="1099" dirty="0">
                <a:solidFill>
                  <a:srgbClr val="FFFFFF"/>
                </a:solidFill>
              </a:rPr>
              <a:t>© 2017 Sony Corporation</a:t>
            </a:r>
            <a:endParaRPr lang="ja-JP" altLang="en-US" sz="1099" dirty="0">
              <a:solidFill>
                <a:srgbClr val="FFFFFF"/>
              </a:solidFill>
            </a:endParaRPr>
          </a:p>
        </p:txBody>
      </p:sp>
      <p:sp>
        <p:nvSpPr>
          <p:cNvPr id="8" name="コンテンツ プレースホルダ 8"/>
          <p:cNvSpPr txBox="1">
            <a:spLocks/>
          </p:cNvSpPr>
          <p:nvPr userDrawn="1"/>
        </p:nvSpPr>
        <p:spPr>
          <a:xfrm>
            <a:off x="8098133" y="6532487"/>
            <a:ext cx="2798578" cy="217550"/>
          </a:xfrm>
          <a:prstGeom prst="rect">
            <a:avLst/>
          </a:prstGeom>
        </p:spPr>
        <p:txBody>
          <a:bodyPr lIns="71677" tIns="0" rIns="71677" bIns="0" anchor="t" anchorCtr="0"/>
          <a:lstStyle>
            <a:lvl1pPr marL="287213" indent="-287213" algn="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sz="1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  <a:sym typeface="Gill Sans" pitchFamily="-84" charset="0"/>
              </a:defRPr>
            </a:lvl1pPr>
            <a:lvl2pPr marL="414863" indent="-3191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2pPr>
            <a:lvl3pPr marL="861639" indent="-95738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3pPr>
            <a:lvl4pPr marL="1319052" indent="-170200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4pPr>
            <a:lvl5pPr marL="1776466" indent="-244663" algn="ctr" rtl="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itchFamily="-84" charset="0"/>
              </a:defRPr>
            </a:lvl5pPr>
            <a:lvl6pPr marL="215941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542367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25318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308269" algn="ctr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defTabSz="1084406"/>
            <a:r>
              <a:rPr lang="en-US" altLang="ja-JP" sz="899" dirty="0">
                <a:solidFill>
                  <a:srgbClr val="FFFFFF"/>
                </a:solidFill>
                <a:cs typeface="メイリオ"/>
              </a:rPr>
              <a:t>Copying / Printing </a:t>
            </a:r>
            <a:r>
              <a:rPr lang="en-US" altLang="ja-JP" sz="899" b="1" dirty="0">
                <a:solidFill>
                  <a:srgbClr val="FFFFFF"/>
                </a:solidFill>
                <a:cs typeface="メイリオ"/>
              </a:rPr>
              <a:t>Prohibited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1884068" y="6534067"/>
            <a:ext cx="0" cy="215973"/>
          </a:xfrm>
          <a:prstGeom prst="line">
            <a:avLst/>
          </a:prstGeom>
          <a:noFill/>
          <a:ln w="3175" cap="flat" cmpd="sng" algn="ctr">
            <a:solidFill>
              <a:srgbClr val="FFFFFF"/>
            </a:solidFill>
            <a:prstDash val="solid"/>
          </a:ln>
          <a:effectLst/>
        </p:spPr>
      </p:cxnSp>
      <p:sp>
        <p:nvSpPr>
          <p:cNvPr id="6" name="Rectangle 12"/>
          <p:cNvSpPr txBox="1">
            <a:spLocks noChangeArrowheads="1"/>
          </p:cNvSpPr>
          <p:nvPr userDrawn="1"/>
        </p:nvSpPr>
        <p:spPr>
          <a:xfrm>
            <a:off x="1401319" y="6532492"/>
            <a:ext cx="395588" cy="215453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ja-JP"/>
            </a:defPPr>
            <a:lvl1pPr marL="0" algn="r" defTabSz="1089325" rtl="0" eaLnBrk="1" latinLnBrk="0" hangingPunct="1">
              <a:defRPr kumimoji="0" sz="100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84406">
              <a:defRPr/>
            </a:pPr>
            <a:fld id="{954C1B8F-B37F-4078-949A-742FBF1E088F}" type="slidenum">
              <a:rPr lang="en-US" altLang="ja-JP" sz="899" smtClean="0">
                <a:solidFill>
                  <a:srgbClr val="FFFFFF"/>
                </a:solidFill>
              </a:rPr>
              <a:pPr defTabSz="1084406">
                <a:defRPr/>
              </a:pPr>
              <a:t>‹#›</a:t>
            </a:fld>
            <a:endParaRPr lang="en-US" altLang="ja-JP" sz="899" dirty="0">
              <a:solidFill>
                <a:srgbClr val="FFFFFF"/>
              </a:solidFill>
            </a:endParaRPr>
          </a:p>
        </p:txBody>
      </p:sp>
      <p:pic>
        <p:nvPicPr>
          <p:cNvPr id="14" name="図 13"/>
          <p:cNvPicPr>
            <a:picLocks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6390108"/>
            <a:ext cx="1438502" cy="467892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814" y="6518150"/>
            <a:ext cx="1047423" cy="262068"/>
          </a:xfrm>
          <a:prstGeom prst="rect">
            <a:avLst/>
          </a:prstGeom>
        </p:spPr>
      </p:pic>
      <p:sp>
        <p:nvSpPr>
          <p:cNvPr id="10" name="正方形/長方形 9"/>
          <p:cNvSpPr/>
          <p:nvPr userDrawn="1"/>
        </p:nvSpPr>
        <p:spPr bwMode="auto">
          <a:xfrm>
            <a:off x="1" y="700606"/>
            <a:ext cx="12192000" cy="57226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20" tIns="45489" rIns="91020" bIns="45489" numCol="1" rtlCol="0" anchor="t" anchorCtr="0" compatLnSpc="1">
            <a:prstTxWarp prst="textNoShape">
              <a:avLst/>
            </a:prstTxWarp>
          </a:bodyPr>
          <a:lstStyle/>
          <a:p>
            <a:pPr defTabSz="910279"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698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974" y="6426100"/>
            <a:ext cx="1294055" cy="432718"/>
          </a:xfrm>
          <a:prstGeom prst="rect">
            <a:avLst/>
          </a:prstGeom>
        </p:spPr>
      </p:pic>
      <p:pic>
        <p:nvPicPr>
          <p:cNvPr id="16" name="Picture 10" descr="CSC W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0413356" y="189390"/>
            <a:ext cx="1583500" cy="41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0978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" y="0"/>
            <a:ext cx="12191302" cy="6856412"/>
          </a:xfrm>
          <a:prstGeom prst="rect">
            <a:avLst/>
          </a:prstGeom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 bwMode="gray">
          <a:xfrm>
            <a:off x="359684" y="71983"/>
            <a:ext cx="11472049" cy="539625"/>
          </a:xfrm>
          <a:prstGeom prst="rect">
            <a:avLst/>
          </a:prstGeom>
        </p:spPr>
        <p:txBody>
          <a:bodyPr lIns="71752" tIns="71752" rIns="0" bIns="0" anchor="t" anchorCtr="0">
            <a:noAutofit/>
          </a:bodyPr>
          <a:lstStyle>
            <a:lvl1pPr algn="l">
              <a:defRPr sz="2797" b="1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10" name="正方形/長方形 9"/>
          <p:cNvSpPr/>
          <p:nvPr userDrawn="1"/>
        </p:nvSpPr>
        <p:spPr bwMode="auto">
          <a:xfrm>
            <a:off x="1" y="700609"/>
            <a:ext cx="12192000" cy="615580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20" tIns="45489" rIns="91020" bIns="45489" numCol="1" rtlCol="0" anchor="t" anchorCtr="0" compatLnSpc="1">
            <a:prstTxWarp prst="textNoShape">
              <a:avLst/>
            </a:prstTxWarp>
          </a:bodyPr>
          <a:lstStyle/>
          <a:p>
            <a:pPr defTabSz="910279"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698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 userDrawn="1"/>
        </p:nvSpPr>
        <p:spPr>
          <a:xfrm>
            <a:off x="11752677" y="6642549"/>
            <a:ext cx="395588" cy="215453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ja-JP"/>
            </a:defPPr>
            <a:lvl1pPr marL="0" algn="r" defTabSz="1089325" rtl="0" eaLnBrk="1" latinLnBrk="0" hangingPunct="1">
              <a:defRPr kumimoji="0" sz="1000" kern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84406">
              <a:defRPr/>
            </a:pPr>
            <a:fld id="{954C1B8F-B37F-4078-949A-742FBF1E088F}" type="slidenum">
              <a:rPr lang="en-US" altLang="ja-JP" sz="899" smtClean="0">
                <a:solidFill>
                  <a:srgbClr val="000000"/>
                </a:solidFill>
              </a:rPr>
              <a:pPr defTabSz="1084406">
                <a:defRPr/>
              </a:pPr>
              <a:t>‹#›</a:t>
            </a:fld>
            <a:endParaRPr lang="en-US" altLang="ja-JP" sz="899" dirty="0">
              <a:solidFill>
                <a:srgbClr val="000000"/>
              </a:solidFill>
            </a:endParaRPr>
          </a:p>
        </p:txBody>
      </p:sp>
      <p:pic>
        <p:nvPicPr>
          <p:cNvPr id="6" name="Picture 10" descr="CSC W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413356" y="189390"/>
            <a:ext cx="1583500" cy="412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5042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 bwMode="auto">
          <a:xfrm>
            <a:off x="3" y="0"/>
            <a:ext cx="12184108" cy="685800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20" tIns="45489" rIns="91020" bIns="45489" numCol="1" rtlCol="0" anchor="t" anchorCtr="0" compatLnSpc="1">
            <a:prstTxWarp prst="textNoShape">
              <a:avLst/>
            </a:prstTxWarp>
          </a:bodyPr>
          <a:lstStyle/>
          <a:p>
            <a:pPr defTabSz="910279" fontAlgn="base">
              <a:spcBef>
                <a:spcPct val="0"/>
              </a:spcBef>
              <a:spcAft>
                <a:spcPct val="0"/>
              </a:spcAft>
            </a:pPr>
            <a:endParaRPr kumimoji="0" lang="ja-JP" altLang="en-US" sz="1698" b="1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" name="Picture 4" descr="j0416028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9941" y="1341251"/>
            <a:ext cx="4338880" cy="356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1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63876-EA88-49B1-AB37-72D052DA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F0A99-D3E9-46C7-AF86-C86CFD2D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835C8-6719-4AE3-AD55-7C45BC0B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D1-DA76-4FDF-A447-10690C7CE0C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E1E93-287C-4F99-8768-956945F2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4F3AF8-FE7E-40C3-8295-49830E07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970D-7089-4AA0-8BB8-35DFEF6F0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388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0"/>
            <a:ext cx="12191302" cy="6856412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0299" y="2978902"/>
            <a:ext cx="3591522" cy="898608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 userDrawn="1"/>
        </p:nvSpPr>
        <p:spPr bwMode="gray">
          <a:xfrm>
            <a:off x="720037" y="6120000"/>
            <a:ext cx="10752049" cy="432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 defTabSz="1084406">
              <a:spcAft>
                <a:spcPts val="400"/>
              </a:spcAft>
            </a:pPr>
            <a:r>
              <a:rPr lang="en-US" altLang="ja-JP" sz="899" b="1" dirty="0">
                <a:solidFill>
                  <a:srgbClr val="FFFFFF"/>
                </a:solidFill>
                <a:cs typeface="メイリオ"/>
              </a:rPr>
              <a:t>SONY</a:t>
            </a:r>
            <a:r>
              <a:rPr lang="ja-JP" altLang="en-US" sz="899" b="1" dirty="0">
                <a:solidFill>
                  <a:srgbClr val="FFFFFF"/>
                </a:solidFill>
                <a:cs typeface="メイリオ"/>
              </a:rPr>
              <a:t>はソニー株式会社の登録商標または商標です。 </a:t>
            </a:r>
          </a:p>
          <a:p>
            <a:pPr algn="ctr" defTabSz="1084406">
              <a:spcAft>
                <a:spcPts val="400"/>
              </a:spcAft>
            </a:pPr>
            <a:r>
              <a:rPr lang="ja-JP" altLang="en-US" sz="899" b="1" dirty="0">
                <a:solidFill>
                  <a:srgbClr val="FFFFFF"/>
                </a:solidFill>
                <a:cs typeface="メイリオ"/>
              </a:rPr>
              <a:t>各ソニー製品の商品名・サービス名はソニー株式会社またはグループ各社の登録商標または商標です。その他の製品および会社名は、各社の商号、登録商標または商標です。 </a:t>
            </a:r>
          </a:p>
        </p:txBody>
      </p:sp>
    </p:spTree>
    <p:extLst>
      <p:ext uri="{BB962C8B-B14F-4D97-AF65-F5344CB8AC3E}">
        <p14:creationId xmlns:p14="http://schemas.microsoft.com/office/powerpoint/2010/main" val="83356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BD923-C2D8-4159-B113-14136454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30E98-4E6D-4C4B-8A13-79A1230B8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51577-9158-41F8-8A38-CC73076D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D1-DA76-4FDF-A447-10690C7CE0C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C17FA-7F23-4987-853E-09A22A04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9A4DDA-9461-44DA-A9D3-01F26280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970D-7089-4AA0-8BB8-35DFEF6F0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6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0788A-9B10-46D5-A036-69F049CA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4D090-B77B-4152-B136-685193178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7CAC84-5632-435D-9615-F8678FA8B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855BD-4906-4745-97CD-475D2D73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D1-DA76-4FDF-A447-10690C7CE0C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9CAD9C-EE5E-40B0-82D4-66220B81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031DE-7E7B-456E-B1E3-CD7FF45F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970D-7089-4AA0-8BB8-35DFEF6F0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1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B0F52-EB11-45AD-80C6-BB6238C9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A630D8-1D88-4163-8146-9B1FE9195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5267EB-4889-42E5-9206-69EFFC47F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5ECB4F-EDDB-4F21-9C95-A24A18552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9CB05F-22F5-4F30-8D7E-81D178805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74C4EC-CFF2-4A3C-BF03-BB5F0637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D1-DA76-4FDF-A447-10690C7CE0C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17E65D-0EB0-4E5F-9A01-44057206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1F477C-95B8-42AB-931B-F4544992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970D-7089-4AA0-8BB8-35DFEF6F0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1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F8C3A-C5A6-4462-B463-A571B8C7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752360-170D-45FF-83CF-5B7B6A6B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D1-DA76-4FDF-A447-10690C7CE0C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A8FF55-7C57-46EC-8D04-6F785522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ACEE93-D781-4CE8-A3BC-979C8CB3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970D-7089-4AA0-8BB8-35DFEF6F0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2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B22B48-4814-4592-AA22-C3377DE3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D1-DA76-4FDF-A447-10690C7CE0C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D9281B-BD77-4FC3-9C1D-6A3DA3A8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2783D4-EA39-4059-983F-F3D2910F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970D-7089-4AA0-8BB8-35DFEF6F0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7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8B760-14F2-4013-835D-346BB10BE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B2242-FB02-4CE5-B3A6-A9514D5C8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366020-CA7B-41A3-BCD9-1923F3E81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984A09-7E60-4549-947E-D6A0602F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D1-DA76-4FDF-A447-10690C7CE0C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CA0E76-03D1-42ED-8F13-52179136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90EA59-18E7-4EAA-BB6B-EAC59C4C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970D-7089-4AA0-8BB8-35DFEF6F0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6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6CC0A-92E2-4AD0-A188-677F9BC5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C11B58-06BD-461B-8CB0-322D8764C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77229C-5D63-4B80-8902-0E349A878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BBB03C-6CFE-4FB3-BC28-D304579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452D1-DA76-4FDF-A447-10690C7CE0C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ABAC1-FDF9-4C82-868D-124E5CF0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FE02BD-9929-4002-BCD8-71E93791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970D-7089-4AA0-8BB8-35DFEF6F0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01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C69C1B-923D-4E6D-AF31-DA2FF0E9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2B507C-08C9-445B-95E9-247042410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56E52-990A-4251-A414-E5052A2C3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452D1-DA76-4FDF-A447-10690C7CE0CE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FD4D9-3FE1-4EF7-A0B3-DAD78CF07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A4C4E-5037-4530-B06B-8E0A9C44B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4970D-7089-4AA0-8BB8-35DFEF6F0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9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67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5894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5894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5894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5894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5894" b="1">
          <a:solidFill>
            <a:schemeClr val="bg1"/>
          </a:solidFill>
          <a:latin typeface="Arial" charset="0"/>
        </a:defRPr>
      </a:lvl5pPr>
      <a:lvl6pPr marL="607283" algn="l" rtl="0" eaLnBrk="1" fontAlgn="base" hangingPunct="1">
        <a:spcBef>
          <a:spcPct val="0"/>
        </a:spcBef>
        <a:spcAft>
          <a:spcPct val="0"/>
        </a:spcAft>
        <a:defRPr kumimoji="1" sz="5894" b="1">
          <a:solidFill>
            <a:schemeClr val="bg1"/>
          </a:solidFill>
          <a:latin typeface="Arial" charset="0"/>
        </a:defRPr>
      </a:lvl6pPr>
      <a:lvl7pPr marL="1214574" algn="l" rtl="0" eaLnBrk="1" fontAlgn="base" hangingPunct="1">
        <a:spcBef>
          <a:spcPct val="0"/>
        </a:spcBef>
        <a:spcAft>
          <a:spcPct val="0"/>
        </a:spcAft>
        <a:defRPr kumimoji="1" sz="5894" b="1">
          <a:solidFill>
            <a:schemeClr val="bg1"/>
          </a:solidFill>
          <a:latin typeface="Arial" charset="0"/>
        </a:defRPr>
      </a:lvl7pPr>
      <a:lvl8pPr marL="1821852" algn="l" rtl="0" eaLnBrk="1" fontAlgn="base" hangingPunct="1">
        <a:spcBef>
          <a:spcPct val="0"/>
        </a:spcBef>
        <a:spcAft>
          <a:spcPct val="0"/>
        </a:spcAft>
        <a:defRPr kumimoji="1" sz="5894" b="1">
          <a:solidFill>
            <a:schemeClr val="bg1"/>
          </a:solidFill>
          <a:latin typeface="Arial" charset="0"/>
        </a:defRPr>
      </a:lvl8pPr>
      <a:lvl9pPr marL="2429146" algn="l" rtl="0" eaLnBrk="1" fontAlgn="base" hangingPunct="1">
        <a:spcBef>
          <a:spcPct val="0"/>
        </a:spcBef>
        <a:spcAft>
          <a:spcPct val="0"/>
        </a:spcAft>
        <a:defRPr kumimoji="1" sz="5894" b="1">
          <a:solidFill>
            <a:schemeClr val="bg1"/>
          </a:solidFill>
          <a:latin typeface="Arial" charset="0"/>
        </a:defRPr>
      </a:lvl9pPr>
    </p:titleStyle>
    <p:bodyStyle>
      <a:lvl1pPr marL="455458" indent="-455458" algn="l" rtl="0" eaLnBrk="1" fontAlgn="base" hangingPunct="1">
        <a:spcBef>
          <a:spcPct val="20000"/>
        </a:spcBef>
        <a:spcAft>
          <a:spcPct val="0"/>
        </a:spcAft>
        <a:buChar char="•"/>
        <a:defRPr kumimoji="1" sz="4296">
          <a:solidFill>
            <a:schemeClr val="bg1"/>
          </a:solidFill>
          <a:latin typeface="+mn-lt"/>
          <a:ea typeface="+mn-ea"/>
          <a:cs typeface="+mn-cs"/>
        </a:defRPr>
      </a:lvl1pPr>
      <a:lvl2pPr marL="986845" indent="-379580" algn="l" rtl="0" eaLnBrk="1" fontAlgn="base" hangingPunct="1">
        <a:spcBef>
          <a:spcPct val="20000"/>
        </a:spcBef>
        <a:spcAft>
          <a:spcPct val="0"/>
        </a:spcAft>
        <a:buChar char="–"/>
        <a:defRPr kumimoji="1" sz="3696">
          <a:solidFill>
            <a:schemeClr val="bg1"/>
          </a:solidFill>
          <a:latin typeface="+mn-lt"/>
        </a:defRPr>
      </a:lvl2pPr>
      <a:lvl3pPr marL="1518214" indent="-303637" algn="l" rtl="0" eaLnBrk="1" fontAlgn="base" hangingPunct="1">
        <a:spcBef>
          <a:spcPct val="20000"/>
        </a:spcBef>
        <a:spcAft>
          <a:spcPct val="0"/>
        </a:spcAft>
        <a:buChar char="•"/>
        <a:defRPr kumimoji="1" sz="3197">
          <a:solidFill>
            <a:schemeClr val="bg1"/>
          </a:solidFill>
          <a:latin typeface="+mn-lt"/>
        </a:defRPr>
      </a:lvl3pPr>
      <a:lvl4pPr marL="2125502" indent="-303637" algn="l" rtl="0" eaLnBrk="1" fontAlgn="base" hangingPunct="1">
        <a:spcBef>
          <a:spcPct val="20000"/>
        </a:spcBef>
        <a:spcAft>
          <a:spcPct val="0"/>
        </a:spcAft>
        <a:buChar char="–"/>
        <a:defRPr kumimoji="1" sz="2697">
          <a:solidFill>
            <a:schemeClr val="bg1"/>
          </a:solidFill>
          <a:latin typeface="+mn-lt"/>
        </a:defRPr>
      </a:lvl4pPr>
      <a:lvl5pPr marL="2732787" indent="-303637" algn="l" rtl="0" eaLnBrk="1" fontAlgn="base" hangingPunct="1">
        <a:spcBef>
          <a:spcPct val="20000"/>
        </a:spcBef>
        <a:spcAft>
          <a:spcPct val="0"/>
        </a:spcAft>
        <a:buChar char="»"/>
        <a:defRPr kumimoji="1" sz="2697">
          <a:solidFill>
            <a:schemeClr val="bg1"/>
          </a:solidFill>
          <a:latin typeface="+mn-lt"/>
        </a:defRPr>
      </a:lvl5pPr>
      <a:lvl6pPr marL="3340080" indent="-303637" algn="l" rtl="0" eaLnBrk="1" fontAlgn="base" hangingPunct="1">
        <a:spcBef>
          <a:spcPct val="20000"/>
        </a:spcBef>
        <a:spcAft>
          <a:spcPct val="0"/>
        </a:spcAft>
        <a:buChar char="»"/>
        <a:defRPr kumimoji="1" sz="2697">
          <a:solidFill>
            <a:schemeClr val="bg1"/>
          </a:solidFill>
          <a:latin typeface="+mn-lt"/>
        </a:defRPr>
      </a:lvl6pPr>
      <a:lvl7pPr marL="3947369" indent="-303637" algn="l" rtl="0" eaLnBrk="1" fontAlgn="base" hangingPunct="1">
        <a:spcBef>
          <a:spcPct val="20000"/>
        </a:spcBef>
        <a:spcAft>
          <a:spcPct val="0"/>
        </a:spcAft>
        <a:buChar char="»"/>
        <a:defRPr kumimoji="1" sz="2697">
          <a:solidFill>
            <a:schemeClr val="bg1"/>
          </a:solidFill>
          <a:latin typeface="+mn-lt"/>
        </a:defRPr>
      </a:lvl7pPr>
      <a:lvl8pPr marL="4554653" indent="-303637" algn="l" rtl="0" eaLnBrk="1" fontAlgn="base" hangingPunct="1">
        <a:spcBef>
          <a:spcPct val="20000"/>
        </a:spcBef>
        <a:spcAft>
          <a:spcPct val="0"/>
        </a:spcAft>
        <a:buChar char="»"/>
        <a:defRPr kumimoji="1" sz="2697">
          <a:solidFill>
            <a:schemeClr val="bg1"/>
          </a:solidFill>
          <a:latin typeface="+mn-lt"/>
        </a:defRPr>
      </a:lvl8pPr>
      <a:lvl9pPr marL="5161949" indent="-303637" algn="l" rtl="0" eaLnBrk="1" fontAlgn="base" hangingPunct="1">
        <a:spcBef>
          <a:spcPct val="20000"/>
        </a:spcBef>
        <a:spcAft>
          <a:spcPct val="0"/>
        </a:spcAft>
        <a:buChar char="»"/>
        <a:defRPr kumimoji="1" sz="2697">
          <a:solidFill>
            <a:schemeClr val="bg1"/>
          </a:solidFill>
          <a:latin typeface="+mn-lt"/>
        </a:defRPr>
      </a:lvl9pPr>
    </p:bodyStyle>
    <p:otherStyle>
      <a:defPPr>
        <a:defRPr lang="ja-JP"/>
      </a:defPPr>
      <a:lvl1pPr marL="0" algn="l" defTabSz="1214574" rtl="0" eaLnBrk="1" latinLnBrk="0" hangingPunct="1"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7283" algn="l" defTabSz="1214574" rtl="0" eaLnBrk="1" latinLnBrk="0" hangingPunct="1"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4574" algn="l" defTabSz="1214574" rtl="0" eaLnBrk="1" latinLnBrk="0" hangingPunct="1"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1852" algn="l" defTabSz="1214574" rtl="0" eaLnBrk="1" latinLnBrk="0" hangingPunct="1"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29146" algn="l" defTabSz="1214574" rtl="0" eaLnBrk="1" latinLnBrk="0" hangingPunct="1"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36433" algn="l" defTabSz="1214574" rtl="0" eaLnBrk="1" latinLnBrk="0" hangingPunct="1"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43720" algn="l" defTabSz="1214574" rtl="0" eaLnBrk="1" latinLnBrk="0" hangingPunct="1"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51002" algn="l" defTabSz="1214574" rtl="0" eaLnBrk="1" latinLnBrk="0" hangingPunct="1"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58302" algn="l" defTabSz="1214574" rtl="0" eaLnBrk="1" latinLnBrk="0" hangingPunct="1"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bbble.com/tags/web" TargetMode="External"/><Relationship Id="rId7" Type="http://schemas.openxmlformats.org/officeDocument/2006/relationships/hyperlink" Target="https://codemyui.com/neumorphic-button-click-hover-and-clicked-design" TargetMode="External"/><Relationship Id="rId2" Type="http://schemas.openxmlformats.org/officeDocument/2006/relationships/hyperlink" Target="https://www.chatbot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unblast.com/free-storage-management-dashboard-template-sketch/" TargetMode="External"/><Relationship Id="rId5" Type="http://schemas.openxmlformats.org/officeDocument/2006/relationships/hyperlink" Target="https://www.toools.design/ui-web-design-inspiration-websites" TargetMode="External"/><Relationship Id="rId4" Type="http://schemas.openxmlformats.org/officeDocument/2006/relationships/hyperlink" Target="https://www.freepik.com/free-photos-vectors/website-u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myui.com/button-to-folding-paper-plane-transition/" TargetMode="External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dribbble.com/shots/16050208-Sidebar-Navigation-Explora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>
          <a:xfrm>
            <a:off x="825329" y="1989235"/>
            <a:ext cx="10752798" cy="576130"/>
          </a:xfrm>
        </p:spPr>
        <p:txBody>
          <a:bodyPr>
            <a:noAutofit/>
          </a:bodyPr>
          <a:lstStyle/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65BD079-D7CB-4A7B-B10B-43FCD325EF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329" y="4649965"/>
            <a:ext cx="10752798" cy="221599"/>
          </a:xfrm>
        </p:spPr>
        <p:txBody>
          <a:bodyPr/>
          <a:lstStyle/>
          <a:p>
            <a:pPr>
              <a:defRPr/>
            </a:pPr>
            <a:r>
              <a:rPr lang="en-US" altLang="ja-JP" sz="1600" dirty="0">
                <a:ea typeface="メイリオ" pitchFamily="50" charset="-128"/>
              </a:rPr>
              <a:t>Update: </a:t>
            </a:r>
            <a:r>
              <a:rPr lang="en-US" altLang="ja-JP" sz="1600" dirty="0" smtClean="0">
                <a:ea typeface="メイリオ" pitchFamily="50" charset="-128"/>
              </a:rPr>
              <a:t>20</a:t>
            </a:r>
            <a:r>
              <a:rPr lang="en-US" altLang="zh-CN" sz="1600" dirty="0" smtClean="0">
                <a:ea typeface="メイリオ" pitchFamily="50" charset="-128"/>
              </a:rPr>
              <a:t>22</a:t>
            </a:r>
            <a:r>
              <a:rPr lang="en-US" altLang="ja-JP" sz="1600" dirty="0" smtClean="0">
                <a:ea typeface="メイリオ" pitchFamily="50" charset="-128"/>
              </a:rPr>
              <a:t>.11.1</a:t>
            </a:r>
            <a:r>
              <a:rPr lang="en-US" altLang="zh-CN" sz="1600" dirty="0" smtClean="0">
                <a:ea typeface="メイリオ" pitchFamily="50" charset="-128"/>
              </a:rPr>
              <a:t>4</a:t>
            </a:r>
            <a:endParaRPr lang="en-US" altLang="zh-CN" sz="1600" dirty="0">
              <a:ea typeface="メイリオ" pitchFamily="50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5329" y="3610466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Appearance and interactivity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0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9684" y="898975"/>
            <a:ext cx="11471275" cy="52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5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2745"/>
            <a:ext cx="6435234" cy="55210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234" y="722745"/>
            <a:ext cx="5657850" cy="3352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972" y="1830387"/>
            <a:ext cx="44958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5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84" y="774899"/>
            <a:ext cx="3889043" cy="40334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965" y="774899"/>
            <a:ext cx="1381125" cy="2657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328" y="693738"/>
            <a:ext cx="6318703" cy="430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2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9606"/>
            <a:ext cx="5938831" cy="459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1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2435" y="1036982"/>
            <a:ext cx="102800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网址：</a:t>
            </a:r>
            <a:r>
              <a:rPr lang="en-US" altLang="zh-CN" dirty="0">
                <a:hlinkClick r:id="rId2"/>
              </a:rPr>
              <a:t>https://www.chatbot.com/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https://dribbble.com/tags/web</a:t>
            </a:r>
            <a:r>
              <a:rPr lang="en-US" altLang="zh-CN" dirty="0"/>
              <a:t> </a:t>
            </a:r>
            <a:r>
              <a:rPr lang="zh-CN" altLang="en-US" dirty="0"/>
              <a:t>整体页面布局与配色</a:t>
            </a:r>
            <a:r>
              <a:rPr lang="zh-CN" altLang="en-US" dirty="0" smtClean="0"/>
              <a:t>参考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www.freepik.com/free-photos-vectors/website-ui</a:t>
            </a:r>
            <a:r>
              <a:rPr lang="en-US" altLang="zh-CN" dirty="0" smtClean="0"/>
              <a:t> </a:t>
            </a:r>
            <a:r>
              <a:rPr lang="zh-CN" altLang="en-US" dirty="0" smtClean="0"/>
              <a:t>设计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参考</a:t>
            </a:r>
            <a:endParaRPr lang="en-US" altLang="zh-CN" dirty="0" smtClean="0"/>
          </a:p>
          <a:p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www.toools.design/ui-web-design-inspiration-websites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各种设计网站汇总</a:t>
            </a:r>
            <a:endParaRPr lang="en-US" altLang="zh-CN" dirty="0" smtClean="0"/>
          </a:p>
          <a:p>
            <a:r>
              <a:rPr lang="en-US" altLang="zh-CN" dirty="0">
                <a:hlinkClick r:id="rId6"/>
              </a:rPr>
              <a:t>https://unblast.com/free-storage-management-dashboard-template-sketch</a:t>
            </a:r>
            <a:r>
              <a:rPr lang="en-US" altLang="zh-CN" dirty="0" smtClean="0">
                <a:hlinkClick r:id="rId6"/>
              </a:rPr>
              <a:t>/</a:t>
            </a:r>
            <a:r>
              <a:rPr lang="en-US" altLang="zh-CN" dirty="0" smtClean="0"/>
              <a:t>  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https://</a:t>
            </a:r>
            <a:r>
              <a:rPr lang="en-US" altLang="zh-CN" dirty="0" smtClean="0">
                <a:hlinkClick r:id="rId7"/>
              </a:rPr>
              <a:t>codemyui.com/neumorphic-button-click-hover-and-clicked-design</a:t>
            </a:r>
            <a:r>
              <a:rPr lang="en-US" altLang="zh-CN" dirty="0" smtClean="0"/>
              <a:t> </a:t>
            </a:r>
            <a:r>
              <a:rPr lang="zh-CN" altLang="en-US" dirty="0" smtClean="0"/>
              <a:t>组件设计包括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519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4DA34D35-0082-4E00-A9F0-C83BC3CB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84" y="71983"/>
            <a:ext cx="11472049" cy="539625"/>
          </a:xfrm>
        </p:spPr>
        <p:txBody>
          <a:bodyPr/>
          <a:lstStyle/>
          <a:p>
            <a:r>
              <a:rPr lang="en-US" altLang="zh-CN" sz="28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/>
            </a:r>
            <a:br>
              <a:rPr lang="en-US" altLang="zh-CN" sz="28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</a:b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68600" y="3683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3" y="1699598"/>
            <a:ext cx="2857500" cy="60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36" y="2516605"/>
            <a:ext cx="3038475" cy="838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407" y="1578943"/>
            <a:ext cx="5591175" cy="762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54" y="3562212"/>
            <a:ext cx="3127458" cy="11598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6709" y="2516605"/>
            <a:ext cx="10355120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77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837837"/>
            <a:ext cx="3134162" cy="51823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841" y="837837"/>
            <a:ext cx="10126488" cy="724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321" y="1666774"/>
            <a:ext cx="3464013" cy="42484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708" y="1947765"/>
            <a:ext cx="3677163" cy="5239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483" y="2471713"/>
            <a:ext cx="5830114" cy="58110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902" y="3381588"/>
            <a:ext cx="4772691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3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1949" y="822676"/>
            <a:ext cx="4342999" cy="35929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293" y="703078"/>
            <a:ext cx="2619741" cy="57157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689" y="703078"/>
            <a:ext cx="5131747" cy="371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0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84" y="748404"/>
            <a:ext cx="4763165" cy="366763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4727" y="951346"/>
            <a:ext cx="71785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https://codemyui.com/button-to-folding-paper-plane-transition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r>
              <a:rPr lang="zh-CN" altLang="en-US" dirty="0" smtClean="0"/>
              <a:t>特殊的按钮</a:t>
            </a:r>
            <a:endParaRPr lang="en-US" altLang="zh-CN" dirty="0" smtClean="0"/>
          </a:p>
          <a:p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dribbble.com/shots/16050208-Sidebar-Navigation-Exploration</a:t>
            </a:r>
            <a:endParaRPr lang="en-US" altLang="zh-CN" dirty="0" smtClean="0"/>
          </a:p>
          <a:p>
            <a:r>
              <a:rPr lang="en-US" altLang="zh-CN" dirty="0" smtClean="0"/>
              <a:t>Sidebar sample01</a:t>
            </a: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849" y="2051324"/>
            <a:ext cx="2705478" cy="434400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2218" y="2582222"/>
            <a:ext cx="2638793" cy="37438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683" y="4747274"/>
            <a:ext cx="2401989" cy="111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8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1243" y="879825"/>
            <a:ext cx="5529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https://dribbble.com/shots/2455265-Day-023-Search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43" y="1387330"/>
            <a:ext cx="4953000" cy="9429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43" y="2400877"/>
            <a:ext cx="828675" cy="2019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489" y="2400877"/>
            <a:ext cx="28860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5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84" y="1126837"/>
            <a:ext cx="11472049" cy="47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2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84" y="748404"/>
            <a:ext cx="11479118" cy="565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9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_White Water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PF-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3"/>
          </a:solidFill>
        </a:ln>
      </a:spPr>
      <a:bodyPr rtlCol="0" anchor="ctr"/>
      <a:lstStyle>
        <a:defPPr algn="ctr">
          <a:defRPr sz="1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​​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​​テーマ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​​テーマ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10926</TotalTime>
  <Words>76</Words>
  <Application>Microsoft Office PowerPoint</Application>
  <PresentationFormat>宽屏</PresentationFormat>
  <Paragraphs>16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Gill Sans</vt:lpstr>
      <vt:lpstr>メイリオ</vt:lpstr>
      <vt:lpstr>Meiryo UI</vt:lpstr>
      <vt:lpstr>游ゴシック</vt:lpstr>
      <vt:lpstr>等线</vt:lpstr>
      <vt:lpstr>等线 Light</vt:lpstr>
      <vt:lpstr>微软雅黑</vt:lpstr>
      <vt:lpstr>Arial</vt:lpstr>
      <vt:lpstr>Calibri</vt:lpstr>
      <vt:lpstr>Corbel</vt:lpstr>
      <vt:lpstr>Wingdings</vt:lpstr>
      <vt:lpstr>Office 主题​​</vt:lpstr>
      <vt:lpstr>13_White Water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Chen, Linda</dc:creator>
  <cp:lastModifiedBy>BaoQian</cp:lastModifiedBy>
  <cp:revision>363</cp:revision>
  <dcterms:created xsi:type="dcterms:W3CDTF">2021-04-29T06:20:21Z</dcterms:created>
  <dcterms:modified xsi:type="dcterms:W3CDTF">2022-12-12T03:17:16Z</dcterms:modified>
</cp:coreProperties>
</file>