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
  </p:notes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100" d="100"/>
          <a:sy n="100" d="100"/>
        </p:scale>
        <p:origin x="312" y="-3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4EF3D-71E7-412B-8127-EF527AF8EE0A}" type="datetimeFigureOut">
              <a:rPr lang="en-US" smtClean="0"/>
              <a:t>1/12/2025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15E5-8622-4BFF-9FCA-FD60F8A9B10E}" type="slidenum">
              <a:rPr lang="en-US" smtClean="0"/>
              <a:t>‹#›</a:t>
            </a:fld>
            <a:endParaRPr lang="en-US"/>
          </a:p>
        </p:txBody>
      </p:sp>
    </p:spTree>
    <p:extLst>
      <p:ext uri="{BB962C8B-B14F-4D97-AF65-F5344CB8AC3E}">
        <p14:creationId xmlns:p14="http://schemas.microsoft.com/office/powerpoint/2010/main" val="318188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5415E5-8622-4BFF-9FCA-FD60F8A9B10E}" type="slidenum">
              <a:rPr lang="en-US" smtClean="0"/>
              <a:t>1</a:t>
            </a:fld>
            <a:endParaRPr lang="en-US"/>
          </a:p>
        </p:txBody>
      </p:sp>
    </p:spTree>
    <p:extLst>
      <p:ext uri="{BB962C8B-B14F-4D97-AF65-F5344CB8AC3E}">
        <p14:creationId xmlns:p14="http://schemas.microsoft.com/office/powerpoint/2010/main" val="10551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6135" y="1497626"/>
            <a:ext cx="5899441" cy="4744005"/>
          </a:xfrm>
        </p:spPr>
        <p:txBody>
          <a:bodyPr bIns="0" anchor="b">
            <a:normAutofit/>
          </a:bodyPr>
          <a:lstStyle>
            <a:lvl1pPr algn="l">
              <a:defRPr sz="5670"/>
            </a:lvl1pPr>
          </a:lstStyle>
          <a:p>
            <a:r>
              <a:rPr lang="en-US"/>
              <a:t>Click to edit Master title style</a:t>
            </a:r>
            <a:endParaRPr lang="en-US" dirty="0"/>
          </a:p>
        </p:txBody>
      </p:sp>
      <p:sp>
        <p:nvSpPr>
          <p:cNvPr id="3" name="Subtitle 2"/>
          <p:cNvSpPr>
            <a:spLocks noGrp="1"/>
          </p:cNvSpPr>
          <p:nvPr>
            <p:ph type="subTitle" idx="1"/>
          </p:nvPr>
        </p:nvSpPr>
        <p:spPr>
          <a:xfrm>
            <a:off x="2516135" y="6591583"/>
            <a:ext cx="5899441" cy="1824893"/>
          </a:xfrm>
        </p:spPr>
        <p:txBody>
          <a:bodyPr tIns="91440" bIns="91440">
            <a:normAutofit/>
          </a:bodyPr>
          <a:lstStyle>
            <a:lvl1pPr marL="0" indent="0" algn="l">
              <a:buNone/>
              <a:defRPr sz="1680" b="0" cap="all" baseline="0">
                <a:solidFill>
                  <a:schemeClr val="tx1"/>
                </a:solidFill>
              </a:defRPr>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84E15-47B9-48FE-BABD-56C1634292E0}" type="datetimeFigureOut">
              <a:rPr lang="en-US" smtClean="0"/>
              <a:t>1/12/2025</a:t>
            </a:fld>
            <a:endParaRPr lang="en-US"/>
          </a:p>
        </p:txBody>
      </p:sp>
      <p:sp>
        <p:nvSpPr>
          <p:cNvPr id="5" name="Footer Placeholder 4"/>
          <p:cNvSpPr>
            <a:spLocks noGrp="1"/>
          </p:cNvSpPr>
          <p:nvPr>
            <p:ph type="ftr" sz="quarter" idx="11"/>
          </p:nvPr>
        </p:nvSpPr>
        <p:spPr>
          <a:xfrm>
            <a:off x="2516135" y="614709"/>
            <a:ext cx="3240607" cy="577175"/>
          </a:xfrm>
        </p:spPr>
        <p:txBody>
          <a:bodyPr/>
          <a:lstStyle/>
          <a:p>
            <a:endParaRPr lang="en-US"/>
          </a:p>
        </p:txBody>
      </p:sp>
      <p:sp>
        <p:nvSpPr>
          <p:cNvPr id="6" name="Slide Number Placeholder 5"/>
          <p:cNvSpPr>
            <a:spLocks noGrp="1"/>
          </p:cNvSpPr>
          <p:nvPr>
            <p:ph type="sldNum" sz="quarter" idx="12"/>
          </p:nvPr>
        </p:nvSpPr>
        <p:spPr>
          <a:xfrm>
            <a:off x="1506439" y="1491416"/>
            <a:ext cx="842105" cy="940012"/>
          </a:xfrm>
        </p:spPr>
        <p:txBody>
          <a:bodyPr/>
          <a:lstStyle/>
          <a:p>
            <a:fld id="{56912F27-61A8-459E-A82C-793B8DEA2BE0}" type="slidenum">
              <a:rPr lang="en-US" smtClean="0"/>
              <a:t>‹#›</a:t>
            </a:fld>
            <a:endParaRPr lang="en-US"/>
          </a:p>
        </p:txBody>
      </p:sp>
      <p:cxnSp>
        <p:nvCxnSpPr>
          <p:cNvPr id="15" name="Straight Connector 14"/>
          <p:cNvCxnSpPr/>
          <p:nvPr/>
        </p:nvCxnSpPr>
        <p:spPr>
          <a:xfrm>
            <a:off x="2516135" y="6586612"/>
            <a:ext cx="58994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8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515666" y="3447898"/>
            <a:ext cx="68999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4E15-47B9-48FE-BABD-56C1634292E0}"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12F27-61A8-459E-A82C-793B8DEA2BE0}" type="slidenum">
              <a:rPr lang="en-US" smtClean="0"/>
              <a:t>‹#›</a:t>
            </a:fld>
            <a:endParaRPr lang="en-US"/>
          </a:p>
        </p:txBody>
      </p:sp>
    </p:spTree>
    <p:extLst>
      <p:ext uri="{BB962C8B-B14F-4D97-AF65-F5344CB8AC3E}">
        <p14:creationId xmlns:p14="http://schemas.microsoft.com/office/powerpoint/2010/main" val="398143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3930" y="1491419"/>
            <a:ext cx="1158178" cy="869845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15666" y="1491419"/>
            <a:ext cx="5566150" cy="86984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4E15-47B9-48FE-BABD-56C1634292E0}"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12F27-61A8-459E-A82C-793B8DEA2BE0}" type="slidenum">
              <a:rPr lang="en-US" smtClean="0"/>
              <a:t>‹#›</a:t>
            </a:fld>
            <a:endParaRPr lang="en-US"/>
          </a:p>
        </p:txBody>
      </p:sp>
      <p:cxnSp>
        <p:nvCxnSpPr>
          <p:cNvPr id="15" name="Straight Connector 14"/>
          <p:cNvCxnSpPr/>
          <p:nvPr/>
        </p:nvCxnSpPr>
        <p:spPr>
          <a:xfrm>
            <a:off x="7263929" y="1491419"/>
            <a:ext cx="0" cy="869845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24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4E15-47B9-48FE-BABD-56C1634292E0}"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12F27-61A8-459E-A82C-793B8DEA2BE0}" type="slidenum">
              <a:rPr lang="en-US" smtClean="0"/>
              <a:t>‹#›</a:t>
            </a:fld>
            <a:endParaRPr lang="en-US"/>
          </a:p>
        </p:txBody>
      </p:sp>
      <p:cxnSp>
        <p:nvCxnSpPr>
          <p:cNvPr id="33" name="Straight Connector 32"/>
          <p:cNvCxnSpPr/>
          <p:nvPr/>
        </p:nvCxnSpPr>
        <p:spPr>
          <a:xfrm>
            <a:off x="1515666" y="3447898"/>
            <a:ext cx="68999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13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5666" y="3278110"/>
            <a:ext cx="5897852" cy="3524173"/>
          </a:xfrm>
        </p:spPr>
        <p:txBody>
          <a:bodyPr anchor="b">
            <a:normAutofit/>
          </a:bodyPr>
          <a:lstStyle>
            <a:lvl1pPr algn="l">
              <a:defRPr sz="3360"/>
            </a:lvl1pPr>
          </a:lstStyle>
          <a:p>
            <a:r>
              <a:rPr lang="en-US"/>
              <a:t>Click to edit Master title style</a:t>
            </a:r>
            <a:endParaRPr lang="en-US" dirty="0"/>
          </a:p>
        </p:txBody>
      </p:sp>
      <p:sp>
        <p:nvSpPr>
          <p:cNvPr id="3" name="Text Placeholder 2"/>
          <p:cNvSpPr>
            <a:spLocks noGrp="1"/>
          </p:cNvSpPr>
          <p:nvPr>
            <p:ph type="body" idx="1"/>
          </p:nvPr>
        </p:nvSpPr>
        <p:spPr>
          <a:xfrm>
            <a:off x="1515667" y="7104900"/>
            <a:ext cx="5897852" cy="1890801"/>
          </a:xfrm>
        </p:spPr>
        <p:txBody>
          <a:bodyPr tIns="91440">
            <a:normAutofit/>
          </a:bodyPr>
          <a:lstStyle>
            <a:lvl1pPr marL="0" indent="0" algn="l">
              <a:buNone/>
              <a:defRPr sz="1890">
                <a:solidFill>
                  <a:schemeClr val="tx1"/>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84E15-47B9-48FE-BABD-56C1634292E0}"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12F27-61A8-459E-A82C-793B8DEA2BE0}" type="slidenum">
              <a:rPr lang="en-US" smtClean="0"/>
              <a:t>‹#›</a:t>
            </a:fld>
            <a:endParaRPr lang="en-US"/>
          </a:p>
        </p:txBody>
      </p:sp>
      <p:cxnSp>
        <p:nvCxnSpPr>
          <p:cNvPr id="15" name="Straight Connector 14"/>
          <p:cNvCxnSpPr/>
          <p:nvPr/>
        </p:nvCxnSpPr>
        <p:spPr>
          <a:xfrm>
            <a:off x="1515666" y="7102639"/>
            <a:ext cx="589785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954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5666" y="1502462"/>
            <a:ext cx="6899910" cy="19773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15665" y="3759347"/>
            <a:ext cx="3282165" cy="641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33641" y="3759348"/>
            <a:ext cx="3281935" cy="641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84E15-47B9-48FE-BABD-56C1634292E0}"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12F27-61A8-459E-A82C-793B8DEA2BE0}" type="slidenum">
              <a:rPr lang="en-US" smtClean="0"/>
              <a:t>‹#›</a:t>
            </a:fld>
            <a:endParaRPr lang="en-US"/>
          </a:p>
        </p:txBody>
      </p:sp>
      <p:cxnSp>
        <p:nvCxnSpPr>
          <p:cNvPr id="33" name="Straight Connector 32"/>
          <p:cNvCxnSpPr/>
          <p:nvPr/>
        </p:nvCxnSpPr>
        <p:spPr>
          <a:xfrm>
            <a:off x="1515666" y="3447898"/>
            <a:ext cx="68999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27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515666" y="3447898"/>
            <a:ext cx="68999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15666" y="1501107"/>
            <a:ext cx="6899911" cy="19717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5666" y="3769828"/>
            <a:ext cx="3282054" cy="1496960"/>
          </a:xfrm>
        </p:spPr>
        <p:txBody>
          <a:bodyPr anchor="b">
            <a:normAutofit/>
          </a:bodyPr>
          <a:lstStyle>
            <a:lvl1pPr marL="0" indent="0">
              <a:lnSpc>
                <a:spcPct val="100000"/>
              </a:lnSpc>
              <a:buNone/>
              <a:defRPr sz="2310" b="0" cap="all" baseline="0">
                <a:solidFill>
                  <a:schemeClr val="accent1"/>
                </a:solidFill>
              </a:defRPr>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4" name="Content Placeholder 3"/>
          <p:cNvSpPr>
            <a:spLocks noGrp="1"/>
          </p:cNvSpPr>
          <p:nvPr>
            <p:ph sz="half" idx="2"/>
          </p:nvPr>
        </p:nvSpPr>
        <p:spPr>
          <a:xfrm>
            <a:off x="1515666" y="5271971"/>
            <a:ext cx="3282054" cy="493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33641" y="3776275"/>
            <a:ext cx="3281935" cy="1497509"/>
          </a:xfrm>
        </p:spPr>
        <p:txBody>
          <a:bodyPr anchor="b">
            <a:normAutofit/>
          </a:bodyPr>
          <a:lstStyle>
            <a:lvl1pPr marL="0" indent="0">
              <a:lnSpc>
                <a:spcPct val="100000"/>
              </a:lnSpc>
              <a:buNone/>
              <a:defRPr sz="2310" b="0" cap="all" baseline="0">
                <a:solidFill>
                  <a:schemeClr val="accent1"/>
                </a:solidFill>
              </a:defRPr>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6" name="Content Placeholder 5"/>
          <p:cNvSpPr>
            <a:spLocks noGrp="1"/>
          </p:cNvSpPr>
          <p:nvPr>
            <p:ph sz="quarter" idx="4"/>
          </p:nvPr>
        </p:nvSpPr>
        <p:spPr>
          <a:xfrm>
            <a:off x="5133641" y="5266784"/>
            <a:ext cx="3281935" cy="4923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84E15-47B9-48FE-BABD-56C1634292E0}"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12F27-61A8-459E-A82C-793B8DEA2BE0}" type="slidenum">
              <a:rPr lang="en-US" smtClean="0"/>
              <a:t>‹#›</a:t>
            </a:fld>
            <a:endParaRPr lang="en-US"/>
          </a:p>
        </p:txBody>
      </p:sp>
    </p:spTree>
    <p:extLst>
      <p:ext uri="{BB962C8B-B14F-4D97-AF65-F5344CB8AC3E}">
        <p14:creationId xmlns:p14="http://schemas.microsoft.com/office/powerpoint/2010/main" val="23130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515666" y="3447898"/>
            <a:ext cx="68999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84E15-47B9-48FE-BABD-56C1634292E0}"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12F27-61A8-459E-A82C-793B8DEA2BE0}" type="slidenum">
              <a:rPr lang="en-US" smtClean="0"/>
              <a:t>‹#›</a:t>
            </a:fld>
            <a:endParaRPr lang="en-US"/>
          </a:p>
        </p:txBody>
      </p:sp>
    </p:spTree>
    <p:extLst>
      <p:ext uri="{BB962C8B-B14F-4D97-AF65-F5344CB8AC3E}">
        <p14:creationId xmlns:p14="http://schemas.microsoft.com/office/powerpoint/2010/main" val="116166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84E15-47B9-48FE-BABD-56C1634292E0}"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12F27-61A8-459E-A82C-793B8DEA2BE0}" type="slidenum">
              <a:rPr lang="en-US" smtClean="0"/>
              <a:t>‹#›</a:t>
            </a:fld>
            <a:endParaRPr lang="en-US"/>
          </a:p>
        </p:txBody>
      </p:sp>
    </p:spTree>
    <p:extLst>
      <p:ext uri="{BB962C8B-B14F-4D97-AF65-F5344CB8AC3E}">
        <p14:creationId xmlns:p14="http://schemas.microsoft.com/office/powerpoint/2010/main" val="259239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0994" y="1491417"/>
            <a:ext cx="2547248" cy="4194618"/>
          </a:xfrm>
        </p:spPr>
        <p:txBody>
          <a:bodyPr anchor="b">
            <a:normAutofit/>
          </a:bodyPr>
          <a:lstStyle>
            <a:lvl1pPr algn="l">
              <a:defRPr sz="2520"/>
            </a:lvl1pPr>
          </a:lstStyle>
          <a:p>
            <a:r>
              <a:rPr lang="en-US"/>
              <a:t>Click to edit Master title style</a:t>
            </a:r>
            <a:endParaRPr lang="en-US" dirty="0"/>
          </a:p>
        </p:txBody>
      </p:sp>
      <p:sp>
        <p:nvSpPr>
          <p:cNvPr id="3" name="Content Placeholder 2"/>
          <p:cNvSpPr>
            <a:spLocks noGrp="1"/>
          </p:cNvSpPr>
          <p:nvPr>
            <p:ph idx="1"/>
          </p:nvPr>
        </p:nvSpPr>
        <p:spPr>
          <a:xfrm>
            <a:off x="4395989" y="1491418"/>
            <a:ext cx="4019587" cy="86964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0995" y="5983586"/>
            <a:ext cx="2548737" cy="4196605"/>
          </a:xfrm>
        </p:spPr>
        <p:txBody>
          <a:bodyPr>
            <a:normAutofit/>
          </a:bodyPr>
          <a:lstStyle>
            <a:lvl1pPr marL="0" indent="0" algn="l">
              <a:buNone/>
              <a:defRPr sz="168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C0D84E15-47B9-48FE-BABD-56C1634292E0}"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12F27-61A8-459E-A82C-793B8DEA2BE0}" type="slidenum">
              <a:rPr lang="en-US" smtClean="0"/>
              <a:t>‹#›</a:t>
            </a:fld>
            <a:endParaRPr lang="en-US"/>
          </a:p>
        </p:txBody>
      </p:sp>
      <p:cxnSp>
        <p:nvCxnSpPr>
          <p:cNvPr id="17" name="Straight Connector 16"/>
          <p:cNvCxnSpPr/>
          <p:nvPr/>
        </p:nvCxnSpPr>
        <p:spPr>
          <a:xfrm>
            <a:off x="1513835" y="5983583"/>
            <a:ext cx="25444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9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5246327" y="900054"/>
            <a:ext cx="3686956" cy="961165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16356" y="2108424"/>
            <a:ext cx="3407182" cy="3417090"/>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22134" y="2095414"/>
            <a:ext cx="2346748" cy="7217144"/>
          </a:xfrm>
          <a:solidFill>
            <a:schemeClr val="bg1">
              <a:lumMod val="85000"/>
            </a:schemeClr>
          </a:solidFill>
          <a:ln w="9525" cap="sq">
            <a:noFill/>
            <a:miter lim="800000"/>
          </a:ln>
          <a:effectLst/>
        </p:spPr>
        <p:txBody>
          <a:bodyPr anchor="t"/>
          <a:lstStyle>
            <a:lvl1pPr marL="0" indent="0" algn="ctr">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1515667" y="5872519"/>
            <a:ext cx="3402300" cy="3740318"/>
          </a:xfrm>
        </p:spPr>
        <p:txBody>
          <a:bodyPr>
            <a:normAutofit/>
          </a:bodyPr>
          <a:lstStyle>
            <a:lvl1pPr marL="0" indent="0" algn="l">
              <a:buNone/>
              <a:defRPr sz="189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a:xfrm>
            <a:off x="1508497" y="10210401"/>
            <a:ext cx="3415041" cy="597563"/>
          </a:xfrm>
        </p:spPr>
        <p:txBody>
          <a:bodyPr/>
          <a:lstStyle>
            <a:lvl1pPr algn="l">
              <a:defRPr/>
            </a:lvl1pPr>
          </a:lstStyle>
          <a:p>
            <a:fld id="{C0D84E15-47B9-48FE-BABD-56C1634292E0}" type="datetimeFigureOut">
              <a:rPr lang="en-US" smtClean="0"/>
              <a:t>1/12/2025</a:t>
            </a:fld>
            <a:endParaRPr lang="en-US"/>
          </a:p>
        </p:txBody>
      </p:sp>
      <p:sp>
        <p:nvSpPr>
          <p:cNvPr id="6" name="Footer Placeholder 5"/>
          <p:cNvSpPr>
            <a:spLocks noGrp="1"/>
          </p:cNvSpPr>
          <p:nvPr>
            <p:ph type="ftr" sz="quarter" idx="11"/>
          </p:nvPr>
        </p:nvSpPr>
        <p:spPr>
          <a:xfrm>
            <a:off x="1509407" y="594798"/>
            <a:ext cx="3414131" cy="599071"/>
          </a:xfrm>
        </p:spPr>
        <p:txBody>
          <a:bodyPr/>
          <a:lstStyle/>
          <a:p>
            <a:endParaRPr lang="en-US"/>
          </a:p>
        </p:txBody>
      </p:sp>
      <p:sp>
        <p:nvSpPr>
          <p:cNvPr id="7" name="Slide Number Placeholder 6"/>
          <p:cNvSpPr>
            <a:spLocks noGrp="1"/>
          </p:cNvSpPr>
          <p:nvPr>
            <p:ph type="sldNum" sz="quarter" idx="12"/>
          </p:nvPr>
        </p:nvSpPr>
        <p:spPr/>
        <p:txBody>
          <a:bodyPr/>
          <a:lstStyle/>
          <a:p>
            <a:fld id="{56912F27-61A8-459E-A82C-793B8DEA2BE0}" type="slidenum">
              <a:rPr lang="en-US" smtClean="0"/>
              <a:t>‹#›</a:t>
            </a:fld>
            <a:endParaRPr lang="en-US"/>
          </a:p>
        </p:txBody>
      </p:sp>
      <p:cxnSp>
        <p:nvCxnSpPr>
          <p:cNvPr id="31" name="Straight Connector 30"/>
          <p:cNvCxnSpPr/>
          <p:nvPr/>
        </p:nvCxnSpPr>
        <p:spPr>
          <a:xfrm>
            <a:off x="1513345" y="5868063"/>
            <a:ext cx="34041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25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3762703"/>
            <a:ext cx="9601200" cy="761510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11377807"/>
            <a:ext cx="9601201" cy="1446157"/>
          </a:xfrm>
          <a:prstGeom prst="rect">
            <a:avLst/>
          </a:prstGeom>
        </p:spPr>
      </p:pic>
      <p:cxnSp>
        <p:nvCxnSpPr>
          <p:cNvPr id="13" name="Straight Connector 12"/>
          <p:cNvCxnSpPr/>
          <p:nvPr/>
        </p:nvCxnSpPr>
        <p:spPr>
          <a:xfrm>
            <a:off x="0" y="11388770"/>
            <a:ext cx="9601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15666" y="1501772"/>
            <a:ext cx="6899910" cy="195857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515666" y="3762703"/>
            <a:ext cx="6899910" cy="64411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28869" y="616692"/>
            <a:ext cx="2486707" cy="577175"/>
          </a:xfrm>
          <a:prstGeom prst="rect">
            <a:avLst/>
          </a:prstGeom>
        </p:spPr>
        <p:txBody>
          <a:bodyPr vert="horz" lIns="91440" tIns="45720" rIns="91440" bIns="45720" rtlCol="0" anchor="ctr"/>
          <a:lstStyle>
            <a:lvl1pPr algn="r">
              <a:defRPr sz="1050">
                <a:solidFill>
                  <a:schemeClr val="tx1">
                    <a:tint val="75000"/>
                  </a:schemeClr>
                </a:solidFill>
              </a:defRPr>
            </a:lvl1pPr>
          </a:lstStyle>
          <a:p>
            <a:fld id="{C0D84E15-47B9-48FE-BABD-56C1634292E0}" type="datetimeFigureOut">
              <a:rPr lang="en-US" smtClean="0"/>
              <a:t>1/12/2025</a:t>
            </a:fld>
            <a:endParaRPr lang="en-US"/>
          </a:p>
        </p:txBody>
      </p:sp>
      <p:sp>
        <p:nvSpPr>
          <p:cNvPr id="5" name="Footer Placeholder 4"/>
          <p:cNvSpPr>
            <a:spLocks noGrp="1"/>
          </p:cNvSpPr>
          <p:nvPr>
            <p:ph type="ftr" sz="quarter" idx="3"/>
          </p:nvPr>
        </p:nvSpPr>
        <p:spPr>
          <a:xfrm>
            <a:off x="1515666" y="614709"/>
            <a:ext cx="4235704" cy="57717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2111" y="1491416"/>
            <a:ext cx="835533" cy="940012"/>
          </a:xfrm>
          <a:prstGeom prst="rect">
            <a:avLst/>
          </a:prstGeom>
        </p:spPr>
        <p:txBody>
          <a:bodyPr vert="horz" lIns="91440" tIns="45720" rIns="91440" bIns="45720" rtlCol="0" anchor="t"/>
          <a:lstStyle>
            <a:lvl1pPr algn="r">
              <a:defRPr sz="2940">
                <a:solidFill>
                  <a:schemeClr val="accent1"/>
                </a:solidFill>
              </a:defRPr>
            </a:lvl1pPr>
          </a:lstStyle>
          <a:p>
            <a:fld id="{56912F27-61A8-459E-A82C-793B8DEA2BE0}" type="slidenum">
              <a:rPr lang="en-US" smtClean="0"/>
              <a:t>‹#›</a:t>
            </a:fld>
            <a:endParaRPr lang="en-US"/>
          </a:p>
        </p:txBody>
      </p:sp>
    </p:spTree>
    <p:extLst>
      <p:ext uri="{BB962C8B-B14F-4D97-AF65-F5344CB8AC3E}">
        <p14:creationId xmlns:p14="http://schemas.microsoft.com/office/powerpoint/2010/main" val="22513129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720090" rtl="0" eaLnBrk="1" latinLnBrk="0" hangingPunct="1">
        <a:lnSpc>
          <a:spcPct val="90000"/>
        </a:lnSpc>
        <a:spcBef>
          <a:spcPct val="0"/>
        </a:spcBef>
        <a:buNone/>
        <a:defRPr sz="3360" b="0" i="0" kern="1200" cap="all">
          <a:solidFill>
            <a:schemeClr val="tx1"/>
          </a:solidFill>
          <a:effectLst/>
          <a:latin typeface="+mj-lt"/>
          <a:ea typeface="+mj-ea"/>
          <a:cs typeface="+mj-cs"/>
        </a:defRPr>
      </a:lvl1pPr>
    </p:titleStyle>
    <p:bodyStyle>
      <a:lvl1pPr marL="240030" indent="-240030" algn="l" defTabSz="720090" rtl="0" eaLnBrk="1" latinLnBrk="0" hangingPunct="1">
        <a:lnSpc>
          <a:spcPct val="120000"/>
        </a:lnSpc>
        <a:spcBef>
          <a:spcPts val="1050"/>
        </a:spcBef>
        <a:buClr>
          <a:schemeClr val="accent1"/>
        </a:buClr>
        <a:buSzPct val="100000"/>
        <a:buFont typeface="Arial" panose="020B0604020202020204" pitchFamily="34" charset="0"/>
        <a:buChar char="•"/>
        <a:defRPr sz="2100" kern="1200" cap="none">
          <a:solidFill>
            <a:schemeClr val="tx1"/>
          </a:solidFill>
          <a:effectLst/>
          <a:latin typeface="+mn-lt"/>
          <a:ea typeface="+mn-ea"/>
          <a:cs typeface="+mn-cs"/>
        </a:defRPr>
      </a:lvl1pPr>
      <a:lvl2pPr marL="720090" indent="-240030" algn="l" defTabSz="720090" rtl="0" eaLnBrk="1" latinLnBrk="0" hangingPunct="1">
        <a:lnSpc>
          <a:spcPct val="120000"/>
        </a:lnSpc>
        <a:spcBef>
          <a:spcPts val="525"/>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2pPr>
      <a:lvl3pPr marL="1200150" indent="-240030" algn="l" defTabSz="720090" rtl="0" eaLnBrk="1" latinLnBrk="0" hangingPunct="1">
        <a:lnSpc>
          <a:spcPct val="120000"/>
        </a:lnSpc>
        <a:spcBef>
          <a:spcPts val="525"/>
        </a:spcBef>
        <a:buClr>
          <a:schemeClr val="accent1"/>
        </a:buClr>
        <a:buSzPct val="100000"/>
        <a:buFont typeface="Arial" panose="020B0604020202020204" pitchFamily="34" charset="0"/>
        <a:buChar char="•"/>
        <a:defRPr sz="1680" kern="1200" cap="none">
          <a:solidFill>
            <a:schemeClr val="tx1"/>
          </a:solidFill>
          <a:effectLst/>
          <a:latin typeface="+mn-lt"/>
          <a:ea typeface="+mn-ea"/>
          <a:cs typeface="+mn-cs"/>
        </a:defRPr>
      </a:lvl3pPr>
      <a:lvl4pPr marL="1680210" indent="-240030" algn="l" defTabSz="720090" rtl="0" eaLnBrk="1" latinLnBrk="0" hangingPunct="1">
        <a:lnSpc>
          <a:spcPct val="120000"/>
        </a:lnSpc>
        <a:spcBef>
          <a:spcPts val="525"/>
        </a:spcBef>
        <a:buClr>
          <a:schemeClr val="accent1"/>
        </a:buClr>
        <a:buSzPct val="100000"/>
        <a:buFont typeface="Arial" panose="020B0604020202020204" pitchFamily="34" charset="0"/>
        <a:buChar char="•"/>
        <a:defRPr sz="1470" kern="1200" cap="none" baseline="0">
          <a:solidFill>
            <a:schemeClr val="tx1"/>
          </a:solidFill>
          <a:effectLst/>
          <a:latin typeface="+mn-lt"/>
          <a:ea typeface="+mn-ea"/>
          <a:cs typeface="+mn-cs"/>
        </a:defRPr>
      </a:lvl4pPr>
      <a:lvl5pPr marL="2160270" indent="-240030" algn="l" defTabSz="720090" rtl="0" eaLnBrk="1" latinLnBrk="0" hangingPunct="1">
        <a:lnSpc>
          <a:spcPct val="120000"/>
        </a:lnSpc>
        <a:spcBef>
          <a:spcPts val="525"/>
        </a:spcBef>
        <a:buClr>
          <a:schemeClr val="accent1"/>
        </a:buClr>
        <a:buSzPct val="100000"/>
        <a:buFont typeface="Arial" panose="020B0604020202020204" pitchFamily="34" charset="0"/>
        <a:buChar char="•"/>
        <a:defRPr sz="1260" kern="1200" cap="none">
          <a:solidFill>
            <a:schemeClr val="tx1"/>
          </a:solidFill>
          <a:effectLst/>
          <a:latin typeface="+mn-lt"/>
          <a:ea typeface="+mn-ea"/>
          <a:cs typeface="+mn-cs"/>
        </a:defRPr>
      </a:lvl5pPr>
      <a:lvl6pPr marL="2640330" indent="-240030" algn="l" defTabSz="960120" rtl="0" eaLnBrk="1" latinLnBrk="0" hangingPunct="1">
        <a:lnSpc>
          <a:spcPct val="120000"/>
        </a:lnSpc>
        <a:spcBef>
          <a:spcPts val="525"/>
        </a:spcBef>
        <a:buClr>
          <a:schemeClr val="accent1"/>
        </a:buClr>
        <a:buSzPct val="100000"/>
        <a:buFont typeface="Arial" panose="020B0604020202020204" pitchFamily="34" charset="0"/>
        <a:buChar char="•"/>
        <a:defRPr sz="1260" kern="1200">
          <a:solidFill>
            <a:schemeClr val="tx1"/>
          </a:solidFill>
          <a:effectLst/>
          <a:latin typeface="+mn-lt"/>
          <a:ea typeface="+mn-ea"/>
          <a:cs typeface="+mn-cs"/>
        </a:defRPr>
      </a:lvl6pPr>
      <a:lvl7pPr marL="3120390" indent="-240030" algn="l" defTabSz="960120" rtl="0" eaLnBrk="1" latinLnBrk="0" hangingPunct="1">
        <a:lnSpc>
          <a:spcPct val="120000"/>
        </a:lnSpc>
        <a:spcBef>
          <a:spcPts val="525"/>
        </a:spcBef>
        <a:buClr>
          <a:schemeClr val="accent1"/>
        </a:buClr>
        <a:buSzPct val="100000"/>
        <a:buFont typeface="Arial" panose="020B0604020202020204" pitchFamily="34" charset="0"/>
        <a:buChar char="•"/>
        <a:defRPr sz="1260" kern="1200">
          <a:solidFill>
            <a:schemeClr val="tx1"/>
          </a:solidFill>
          <a:effectLst/>
          <a:latin typeface="+mn-lt"/>
          <a:ea typeface="+mn-ea"/>
          <a:cs typeface="+mn-cs"/>
        </a:defRPr>
      </a:lvl7pPr>
      <a:lvl8pPr marL="3600450" indent="-240030" algn="l" defTabSz="960120" rtl="0" eaLnBrk="1" latinLnBrk="0" hangingPunct="1">
        <a:lnSpc>
          <a:spcPct val="120000"/>
        </a:lnSpc>
        <a:spcBef>
          <a:spcPts val="525"/>
        </a:spcBef>
        <a:buClr>
          <a:schemeClr val="accent1"/>
        </a:buClr>
        <a:buSzPct val="100000"/>
        <a:buFont typeface="Arial" panose="020B0604020202020204" pitchFamily="34" charset="0"/>
        <a:buChar char="•"/>
        <a:defRPr sz="1260" kern="1200" baseline="0">
          <a:solidFill>
            <a:schemeClr val="tx1"/>
          </a:solidFill>
          <a:effectLst/>
          <a:latin typeface="+mn-lt"/>
          <a:ea typeface="+mn-ea"/>
          <a:cs typeface="+mn-cs"/>
        </a:defRPr>
      </a:lvl8pPr>
      <a:lvl9pPr marL="4080510" indent="-240030" algn="l" defTabSz="960120" rtl="0" eaLnBrk="1" latinLnBrk="0" hangingPunct="1">
        <a:lnSpc>
          <a:spcPct val="120000"/>
        </a:lnSpc>
        <a:spcBef>
          <a:spcPts val="525"/>
        </a:spcBef>
        <a:buClr>
          <a:schemeClr val="accent1"/>
        </a:buClr>
        <a:buSzPct val="100000"/>
        <a:buFont typeface="Arial" panose="020B0604020202020204" pitchFamily="34" charset="0"/>
        <a:buChar char="•"/>
        <a:defRPr sz="1260" kern="1200" baseline="0">
          <a:solidFill>
            <a:schemeClr val="tx1"/>
          </a:solidFill>
          <a:effectLst/>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8580B4C-B8F2-03FF-01EF-A086F22DF5C5}"/>
              </a:ext>
            </a:extLst>
          </p:cNvPr>
          <p:cNvSpPr txBox="1"/>
          <p:nvPr/>
        </p:nvSpPr>
        <p:spPr>
          <a:xfrm>
            <a:off x="290286" y="328750"/>
            <a:ext cx="9056914" cy="1200329"/>
          </a:xfrm>
          <a:prstGeom prst="rect">
            <a:avLst/>
          </a:prstGeom>
          <a:noFill/>
        </p:spPr>
        <p:txBody>
          <a:bodyPr wrap="square">
            <a:spAutoFit/>
          </a:bodyPr>
          <a:lstStyle/>
          <a:p>
            <a:pPr algn="ctr"/>
            <a:r>
              <a:rPr lang="en-US" sz="1800" b="1">
                <a:latin typeface="roboto" panose="02000000000000000000" pitchFamily="2" charset="0"/>
                <a:ea typeface="roboto" panose="02000000000000000000" pitchFamily="2" charset="0"/>
                <a:cs typeface="roboto" panose="02000000000000000000" pitchFamily="2" charset="0"/>
              </a:rPr>
              <a:t>XÂY DỰNG HỆ THỐNG QUẢN LÝ ĐĂNG KÝ GIỜ NHIỆM VỤ CỦA GIẢNG VIÊN </a:t>
            </a:r>
          </a:p>
          <a:p>
            <a:pPr algn="ctr"/>
            <a:r>
              <a:rPr lang="en-US" sz="1800" b="1">
                <a:latin typeface="roboto" panose="02000000000000000000" pitchFamily="2" charset="0"/>
                <a:ea typeface="roboto" panose="02000000000000000000" pitchFamily="2" charset="0"/>
                <a:cs typeface="roboto" panose="02000000000000000000" pitchFamily="2" charset="0"/>
              </a:rPr>
              <a:t>KHOA KỸ THUẬT VÀ CÔNG NGHỆ </a:t>
            </a:r>
          </a:p>
          <a:p>
            <a:pPr algn="ctr"/>
            <a:r>
              <a:rPr lang="en-US" sz="1800">
                <a:effectLst/>
                <a:latin typeface="roboto" panose="02000000000000000000" pitchFamily="2" charset="0"/>
                <a:ea typeface="roboto" panose="02000000000000000000" pitchFamily="2" charset="0"/>
                <a:cs typeface="roboto" panose="02000000000000000000" pitchFamily="2" charset="0"/>
              </a:rPr>
              <a:t>Phân hệ: giờ giảng</a:t>
            </a:r>
            <a:endParaRPr lang="vi-VN" sz="1800">
              <a:effectLst/>
              <a:latin typeface="roboto" panose="02000000000000000000" pitchFamily="2" charset="0"/>
              <a:ea typeface="roboto" panose="02000000000000000000" pitchFamily="2" charset="0"/>
              <a:cs typeface="roboto" panose="02000000000000000000" pitchFamily="2" charset="0"/>
            </a:endParaRPr>
          </a:p>
          <a:p>
            <a:endParaRPr lang="vi-VN" sz="1800" dirty="0">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F5C1FEA0-ED77-32F2-0F89-DA551CA99158}"/>
              </a:ext>
            </a:extLst>
          </p:cNvPr>
          <p:cNvSpPr txBox="1"/>
          <p:nvPr/>
        </p:nvSpPr>
        <p:spPr>
          <a:xfrm>
            <a:off x="290287" y="1529079"/>
            <a:ext cx="4510314" cy="4462760"/>
          </a:xfrm>
          <a:prstGeom prst="rect">
            <a:avLst/>
          </a:prstGeom>
          <a:noFill/>
        </p:spPr>
        <p:txBody>
          <a:bodyPr wrap="square">
            <a:spAutoFit/>
          </a:bodyPr>
          <a:lstStyle/>
          <a:p>
            <a:pPr algn="just">
              <a:spcBef>
                <a:spcPts val="600"/>
              </a:spcBef>
            </a:pPr>
            <a:r>
              <a:rPr lang="en-US" b="1">
                <a:latin typeface="Roboto" panose="02000000000000000000" pitchFamily="2" charset="0"/>
                <a:ea typeface="Roboto" panose="02000000000000000000" pitchFamily="2" charset="0"/>
              </a:rPr>
              <a:t>Giới thiệu</a:t>
            </a:r>
          </a:p>
          <a:p>
            <a:pPr algn="just">
              <a:spcBef>
                <a:spcPts val="600"/>
              </a:spcBef>
            </a:pPr>
            <a:r>
              <a:rPr lang="vi-VN" sz="1600">
                <a:latin typeface="Roboto" panose="02000000000000000000" pitchFamily="2" charset="0"/>
                <a:ea typeface="Roboto" panose="02000000000000000000" pitchFamily="2" charset="0"/>
              </a:rPr>
              <a:t>Hiện nay, công tác quản lý giờ nhiệm vụ của giảng viên tại Khoa Kỹ thuật và Công nghệ, Trường Đại học Trà Vinh còn nhiều hạn chế do thực hiện thủ công qua Google Sheets hoặc Excel. Điều này gây khó khăn trong việc lưu trữ, truy xuất, kiểm soát tiến độ, và dễ dẫn đến sai sót, mất thời gian. Việc thiếu công cụ hỗ trợ giám sát tiến độ giảng dạy cũng làm cán bộ quản lý gặp khó khăn trong việc theo dõi, nhắc nhở, và báo cáo kịp thời.</a:t>
            </a:r>
          </a:p>
          <a:p>
            <a:pPr algn="just">
              <a:spcBef>
                <a:spcPts val="600"/>
              </a:spcBef>
            </a:pPr>
            <a:r>
              <a:rPr lang="vi-VN" sz="1600">
                <a:latin typeface="Roboto" panose="02000000000000000000" pitchFamily="2" charset="0"/>
                <a:ea typeface="Roboto" panose="02000000000000000000" pitchFamily="2" charset="0"/>
              </a:rPr>
              <a:t>Từ những bất cập này, tôi đề xuất xây dựng một hệ thống quản lý giờ nhiệm vụ nhằm nâng cao hiệu quả quản lý, tiết kiệm thời gian, và đảm bảo tính chính xác. Hệ thống sẽ được thử nghiệm tại Khoa Kỹ thuật và Công nghệ và hướng tới triển khai toàn trường.</a:t>
            </a:r>
          </a:p>
        </p:txBody>
      </p:sp>
      <p:pic>
        <p:nvPicPr>
          <p:cNvPr id="14" name="Picture Placeholder 7">
            <a:extLst>
              <a:ext uri="{FF2B5EF4-FFF2-40B4-BE49-F238E27FC236}">
                <a16:creationId xmlns:a16="http://schemas.microsoft.com/office/drawing/2014/main" id="{98AA90F2-240F-606A-A08C-C9B0C5F1B251}"/>
              </a:ext>
            </a:extLst>
          </p:cNvPr>
          <p:cNvPicPr>
            <a:picLocks noChangeAspect="1"/>
          </p:cNvPicPr>
          <p:nvPr/>
        </p:nvPicPr>
        <p:blipFill rotWithShape="1">
          <a:blip r:embed="rId3"/>
          <a:srcRect t="-7500" b="-7500"/>
          <a:stretch/>
        </p:blipFill>
        <p:spPr>
          <a:xfrm>
            <a:off x="290285" y="11618266"/>
            <a:ext cx="725714" cy="834574"/>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15" name="TextBox 14">
            <a:extLst>
              <a:ext uri="{FF2B5EF4-FFF2-40B4-BE49-F238E27FC236}">
                <a16:creationId xmlns:a16="http://schemas.microsoft.com/office/drawing/2014/main" id="{742135D4-EA04-ABE0-D96D-7F0B01440FAB}"/>
              </a:ext>
            </a:extLst>
          </p:cNvPr>
          <p:cNvSpPr txBox="1"/>
          <p:nvPr/>
        </p:nvSpPr>
        <p:spPr>
          <a:xfrm>
            <a:off x="1015999" y="11641853"/>
            <a:ext cx="4154715" cy="830997"/>
          </a:xfrm>
          <a:prstGeom prst="rect">
            <a:avLst/>
          </a:prstGeom>
          <a:noFill/>
        </p:spPr>
        <p:txBody>
          <a:bodyPr wrap="square" rtlCol="0">
            <a:spAutoFit/>
          </a:bodyPr>
          <a:lstStyle/>
          <a:p>
            <a:r>
              <a:rPr lang="en-US" sz="1600" b="1">
                <a:solidFill>
                  <a:schemeClr val="bg1"/>
                </a:solidFill>
                <a:effectLst/>
                <a:latin typeface="roboto" panose="02000000000000000000" pitchFamily="2" charset="0"/>
                <a:ea typeface="roboto" panose="02000000000000000000" pitchFamily="2" charset="0"/>
                <a:cs typeface="roboto" panose="02000000000000000000" pitchFamily="2" charset="0"/>
              </a:rPr>
              <a:t>Sinh viên thực hiện: Nguyễn Lâm Quốc Bảo</a:t>
            </a:r>
          </a:p>
          <a:p>
            <a:r>
              <a:rPr lang="en-US" sz="1600" b="1">
                <a:solidFill>
                  <a:schemeClr val="bg1"/>
                </a:solidFill>
                <a:effectLst/>
                <a:latin typeface="roboto" panose="02000000000000000000" pitchFamily="2" charset="0"/>
                <a:ea typeface="roboto" panose="02000000000000000000" pitchFamily="2" charset="0"/>
                <a:cs typeface="roboto" panose="02000000000000000000" pitchFamily="2" charset="0"/>
              </a:rPr>
              <a:t>MSSV: 110121007</a:t>
            </a:r>
          </a:p>
          <a:p>
            <a:r>
              <a:rPr lang="en-US" sz="1600" b="1">
                <a:solidFill>
                  <a:schemeClr val="bg1"/>
                </a:solidFill>
                <a:effectLst/>
                <a:latin typeface="roboto" panose="02000000000000000000" pitchFamily="2" charset="0"/>
                <a:ea typeface="roboto" panose="02000000000000000000" pitchFamily="2" charset="0"/>
                <a:cs typeface="roboto" panose="02000000000000000000" pitchFamily="2" charset="0"/>
              </a:rPr>
              <a:t>Lớp: DA21TTA</a:t>
            </a:r>
          </a:p>
        </p:txBody>
      </p:sp>
      <p:sp>
        <p:nvSpPr>
          <p:cNvPr id="17" name="Text Placeholder 1">
            <a:extLst>
              <a:ext uri="{FF2B5EF4-FFF2-40B4-BE49-F238E27FC236}">
                <a16:creationId xmlns:a16="http://schemas.microsoft.com/office/drawing/2014/main" id="{23EC7FDB-4AB9-AC49-EA1C-1A8EF536E706}"/>
              </a:ext>
            </a:extLst>
          </p:cNvPr>
          <p:cNvSpPr txBox="1">
            <a:spLocks/>
          </p:cNvSpPr>
          <p:nvPr/>
        </p:nvSpPr>
        <p:spPr>
          <a:xfrm>
            <a:off x="290286" y="6420581"/>
            <a:ext cx="954313" cy="263404"/>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None/>
            </a:pPr>
            <a:r>
              <a:rPr lang="en-US" sz="1600" b="1">
                <a:latin typeface="Roboto" panose="02000000000000000000" pitchFamily="2" charset="0"/>
                <a:ea typeface="Roboto" panose="02000000000000000000" pitchFamily="2" charset="0"/>
                <a:cs typeface="Roboto" panose="02000000000000000000" pitchFamily="2" charset="0"/>
              </a:rPr>
              <a:t>NodeJS</a:t>
            </a:r>
          </a:p>
        </p:txBody>
      </p:sp>
      <p:sp>
        <p:nvSpPr>
          <p:cNvPr id="18" name="Text Placeholder 2">
            <a:extLst>
              <a:ext uri="{FF2B5EF4-FFF2-40B4-BE49-F238E27FC236}">
                <a16:creationId xmlns:a16="http://schemas.microsoft.com/office/drawing/2014/main" id="{8F30E3B5-336D-6B8F-CB3B-6B3C269AB7DE}"/>
              </a:ext>
            </a:extLst>
          </p:cNvPr>
          <p:cNvSpPr txBox="1">
            <a:spLocks/>
          </p:cNvSpPr>
          <p:nvPr/>
        </p:nvSpPr>
        <p:spPr>
          <a:xfrm>
            <a:off x="290287" y="6786691"/>
            <a:ext cx="4510314" cy="1625610"/>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en-US" sz="1600">
                <a:latin typeface="Roboto" panose="02000000000000000000" pitchFamily="2" charset="0"/>
                <a:ea typeface="Roboto" panose="02000000000000000000" pitchFamily="2" charset="0"/>
                <a:cs typeface="Roboto" panose="02000000000000000000" pitchFamily="2" charset="0"/>
              </a:rPr>
              <a:t>Node.js là một môi trường runtime mã nguồn mở, chạy trên nền tảng V8 JavaScript Engine của Google. Được thiết kế để xây dựng các ứng dụng web hiệu suất cao, Node.js sử dụng kiến trúc hướng sự kiện và mô hình xử lý không đồng bộ (asynchronous), rất phù hợp với các hệ thống yêu cầu tốc độ và khả năng mở rộng cao.</a:t>
            </a:r>
          </a:p>
          <a:p>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19" name="Text Placeholder 4">
            <a:extLst>
              <a:ext uri="{FF2B5EF4-FFF2-40B4-BE49-F238E27FC236}">
                <a16:creationId xmlns:a16="http://schemas.microsoft.com/office/drawing/2014/main" id="{82F56DF6-B5D6-1FE4-6CDE-A53DE4CC160F}"/>
              </a:ext>
            </a:extLst>
          </p:cNvPr>
          <p:cNvSpPr txBox="1">
            <a:spLocks/>
          </p:cNvSpPr>
          <p:nvPr/>
        </p:nvSpPr>
        <p:spPr>
          <a:xfrm>
            <a:off x="290286" y="8433929"/>
            <a:ext cx="954313" cy="288214"/>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None/>
            </a:pPr>
            <a:r>
              <a:rPr lang="en-US" sz="1600" b="1">
                <a:latin typeface="Roboto" panose="02000000000000000000" pitchFamily="2" charset="0"/>
                <a:ea typeface="Roboto" panose="02000000000000000000" pitchFamily="2" charset="0"/>
                <a:cs typeface="Roboto" panose="02000000000000000000" pitchFamily="2" charset="0"/>
              </a:rPr>
              <a:t>ReactJS</a:t>
            </a:r>
          </a:p>
        </p:txBody>
      </p:sp>
      <p:sp>
        <p:nvSpPr>
          <p:cNvPr id="20" name="Text Placeholder 6">
            <a:extLst>
              <a:ext uri="{FF2B5EF4-FFF2-40B4-BE49-F238E27FC236}">
                <a16:creationId xmlns:a16="http://schemas.microsoft.com/office/drawing/2014/main" id="{58EBEEE6-0A66-3752-341B-8C505E0CC60C}"/>
              </a:ext>
            </a:extLst>
          </p:cNvPr>
          <p:cNvSpPr txBox="1">
            <a:spLocks/>
          </p:cNvSpPr>
          <p:nvPr/>
        </p:nvSpPr>
        <p:spPr>
          <a:xfrm>
            <a:off x="290286" y="8767464"/>
            <a:ext cx="4510314" cy="1851306"/>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en-US" sz="1600">
                <a:latin typeface="Roboto" panose="02000000000000000000" pitchFamily="2" charset="0"/>
                <a:ea typeface="Roboto" panose="02000000000000000000" pitchFamily="2" charset="0"/>
                <a:cs typeface="Roboto" panose="02000000000000000000" pitchFamily="2" charset="0"/>
              </a:rPr>
              <a:t>React là một thư viện JavaScript mã nguồn mở được phát triển bởi Facebook, được thiết kế để xây dựng giao diện người dùng (User Interface - UI) một cách linh hoạt và hiệu quả. Với cơ chế quản lý DOM ảo (Virtual DOM) và cách tiếp cận hướng thành phần (Component-based), React trở thành lựa chọn phổ biến trong việc phát triển ứng dụng web hiện đại.</a:t>
            </a:r>
          </a:p>
        </p:txBody>
      </p:sp>
      <p:sp>
        <p:nvSpPr>
          <p:cNvPr id="23" name="Text Placeholder 1">
            <a:extLst>
              <a:ext uri="{FF2B5EF4-FFF2-40B4-BE49-F238E27FC236}">
                <a16:creationId xmlns:a16="http://schemas.microsoft.com/office/drawing/2014/main" id="{B5E63699-5F51-87D6-2EFD-248BD83C1A5B}"/>
              </a:ext>
            </a:extLst>
          </p:cNvPr>
          <p:cNvSpPr txBox="1">
            <a:spLocks/>
          </p:cNvSpPr>
          <p:nvPr/>
        </p:nvSpPr>
        <p:spPr>
          <a:xfrm>
            <a:off x="290285" y="6004894"/>
            <a:ext cx="4510314" cy="370366"/>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None/>
            </a:pPr>
            <a:r>
              <a:rPr lang="en-US" sz="1800" b="1">
                <a:latin typeface="Roboto" panose="02000000000000000000" pitchFamily="2" charset="0"/>
                <a:ea typeface="Roboto" panose="02000000000000000000" pitchFamily="2" charset="0"/>
                <a:cs typeface="Roboto" panose="02000000000000000000" pitchFamily="2" charset="0"/>
              </a:rPr>
              <a:t>Công nghệ sử dụng</a:t>
            </a:r>
          </a:p>
        </p:txBody>
      </p:sp>
      <p:pic>
        <p:nvPicPr>
          <p:cNvPr id="24" name="Picture Placeholder 13">
            <a:extLst>
              <a:ext uri="{FF2B5EF4-FFF2-40B4-BE49-F238E27FC236}">
                <a16:creationId xmlns:a16="http://schemas.microsoft.com/office/drawing/2014/main" id="{336A4A93-A5EA-EF60-E2D1-8A8AE033CECD}"/>
              </a:ext>
            </a:extLst>
          </p:cNvPr>
          <p:cNvPicPr>
            <a:picLocks noChangeAspect="1"/>
          </p:cNvPicPr>
          <p:nvPr/>
        </p:nvPicPr>
        <p:blipFill>
          <a:blip r:embed="rId4"/>
          <a:srcRect l="18561" r="18561"/>
          <a:stretch>
            <a:fillRect/>
          </a:stretch>
        </p:blipFill>
        <p:spPr>
          <a:xfrm>
            <a:off x="2550885" y="6096475"/>
            <a:ext cx="507778" cy="565882"/>
          </a:xfrm>
          <a:prstGeom prst="rect">
            <a:avLst/>
          </a:prstGeom>
        </p:spPr>
      </p:pic>
      <p:pic>
        <p:nvPicPr>
          <p:cNvPr id="25" name="Picture Placeholder 15">
            <a:extLst>
              <a:ext uri="{FF2B5EF4-FFF2-40B4-BE49-F238E27FC236}">
                <a16:creationId xmlns:a16="http://schemas.microsoft.com/office/drawing/2014/main" id="{120AFD11-313F-28B9-A325-B7F6FC9EF2C3}"/>
              </a:ext>
            </a:extLst>
          </p:cNvPr>
          <p:cNvPicPr>
            <a:picLocks noChangeAspect="1"/>
          </p:cNvPicPr>
          <p:nvPr/>
        </p:nvPicPr>
        <p:blipFill>
          <a:blip r:embed="rId5"/>
          <a:srcRect l="2661" r="2661"/>
          <a:stretch>
            <a:fillRect/>
          </a:stretch>
        </p:blipFill>
        <p:spPr>
          <a:xfrm>
            <a:off x="3236911" y="6096047"/>
            <a:ext cx="536575" cy="566737"/>
          </a:xfrm>
          <a:prstGeom prst="rect">
            <a:avLst/>
          </a:prstGeom>
        </p:spPr>
      </p:pic>
      <p:sp>
        <p:nvSpPr>
          <p:cNvPr id="27" name="Text Placeholder 1">
            <a:extLst>
              <a:ext uri="{FF2B5EF4-FFF2-40B4-BE49-F238E27FC236}">
                <a16:creationId xmlns:a16="http://schemas.microsoft.com/office/drawing/2014/main" id="{A2AE9297-A6B1-C061-CE93-F6560C571B35}"/>
              </a:ext>
            </a:extLst>
          </p:cNvPr>
          <p:cNvSpPr txBox="1">
            <a:spLocks/>
          </p:cNvSpPr>
          <p:nvPr/>
        </p:nvSpPr>
        <p:spPr>
          <a:xfrm>
            <a:off x="4856843" y="1529079"/>
            <a:ext cx="4510314" cy="370366"/>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None/>
            </a:pPr>
            <a:endParaRPr lang="en-US" sz="1800" b="1">
              <a:latin typeface="Roboto" panose="02000000000000000000" pitchFamily="2" charset="0"/>
              <a:ea typeface="Roboto" panose="02000000000000000000" pitchFamily="2" charset="0"/>
              <a:cs typeface="Roboto" panose="02000000000000000000" pitchFamily="2" charset="0"/>
            </a:endParaRPr>
          </a:p>
        </p:txBody>
      </p:sp>
      <p:sp>
        <p:nvSpPr>
          <p:cNvPr id="28" name="TextBox 27">
            <a:extLst>
              <a:ext uri="{FF2B5EF4-FFF2-40B4-BE49-F238E27FC236}">
                <a16:creationId xmlns:a16="http://schemas.microsoft.com/office/drawing/2014/main" id="{5B179DF3-D6DA-F643-C4D6-DF4D81EEC328}"/>
              </a:ext>
            </a:extLst>
          </p:cNvPr>
          <p:cNvSpPr txBox="1"/>
          <p:nvPr/>
        </p:nvSpPr>
        <p:spPr>
          <a:xfrm>
            <a:off x="4856844" y="1529079"/>
            <a:ext cx="4425714" cy="2631490"/>
          </a:xfrm>
          <a:prstGeom prst="rect">
            <a:avLst/>
          </a:prstGeom>
          <a:noFill/>
        </p:spPr>
        <p:txBody>
          <a:bodyPr wrap="square">
            <a:spAutoFit/>
          </a:bodyPr>
          <a:lstStyle/>
          <a:p>
            <a:pPr algn="just">
              <a:spcBef>
                <a:spcPts val="600"/>
              </a:spcBef>
            </a:pPr>
            <a:r>
              <a:rPr lang="en-US" sz="1600" b="1">
                <a:latin typeface="Roboto" panose="02000000000000000000" pitchFamily="2" charset="0"/>
                <a:ea typeface="Roboto" panose="02000000000000000000" pitchFamily="2" charset="0"/>
                <a:cs typeface="Roboto" panose="02000000000000000000" pitchFamily="2" charset="0"/>
              </a:rPr>
              <a:t>Kiến trúc Tích hợp</a:t>
            </a:r>
            <a:endParaRPr lang="en-US" sz="1600">
              <a:latin typeface="Roboto" panose="02000000000000000000" pitchFamily="2" charset="0"/>
              <a:ea typeface="Roboto" panose="02000000000000000000" pitchFamily="2" charset="0"/>
              <a:cs typeface="Roboto" panose="02000000000000000000" pitchFamily="2" charset="0"/>
            </a:endParaRPr>
          </a:p>
          <a:p>
            <a:pPr algn="just">
              <a:spcBef>
                <a:spcPts val="600"/>
              </a:spcBef>
            </a:pPr>
            <a:r>
              <a:rPr lang="en-US" sz="1600">
                <a:latin typeface="Roboto" panose="02000000000000000000" pitchFamily="2" charset="0"/>
                <a:ea typeface="Roboto" panose="02000000000000000000" pitchFamily="2" charset="0"/>
                <a:cs typeface="Roboto" panose="02000000000000000000" pitchFamily="2" charset="0"/>
              </a:rPr>
              <a:t>Kiến trúc tích hợp là một cách tiếp cận trong thiết kế hệ thống phần mềm, trong đó các thành phần khác nhau của hệ thống, có thể sử dụng công nghệ và mô hình hoạt động khác nhau, được tích hợp lại để làm việc cùng nhau. Mục tiêu chính của kiến trúc này là tận dụng thế mạnh của từng thành phần và đảm bảo chúng hoạt động mượt mà trong một hệ sinh thái.</a:t>
            </a:r>
          </a:p>
        </p:txBody>
      </p:sp>
      <p:pic>
        <p:nvPicPr>
          <p:cNvPr id="29" name="Picture Placeholder 9">
            <a:extLst>
              <a:ext uri="{FF2B5EF4-FFF2-40B4-BE49-F238E27FC236}">
                <a16:creationId xmlns:a16="http://schemas.microsoft.com/office/drawing/2014/main" id="{519358C8-A22A-7F20-108D-C818D92DE880}"/>
              </a:ext>
            </a:extLst>
          </p:cNvPr>
          <p:cNvPicPr>
            <a:picLocks noChangeAspect="1"/>
          </p:cNvPicPr>
          <p:nvPr/>
        </p:nvPicPr>
        <p:blipFill rotWithShape="1">
          <a:blip r:embed="rId6"/>
          <a:srcRect t="-20917" b="-20917"/>
          <a:stretch/>
        </p:blipFill>
        <p:spPr>
          <a:xfrm>
            <a:off x="5946892" y="3711308"/>
            <a:ext cx="2330215" cy="2478769"/>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30" name="Title 7">
            <a:extLst>
              <a:ext uri="{FF2B5EF4-FFF2-40B4-BE49-F238E27FC236}">
                <a16:creationId xmlns:a16="http://schemas.microsoft.com/office/drawing/2014/main" id="{99D7131A-8CBE-4508-F753-90B9D62FD419}"/>
              </a:ext>
            </a:extLst>
          </p:cNvPr>
          <p:cNvSpPr txBox="1">
            <a:spLocks/>
          </p:cNvSpPr>
          <p:nvPr/>
        </p:nvSpPr>
        <p:spPr>
          <a:xfrm>
            <a:off x="4795824" y="5859194"/>
            <a:ext cx="1997087" cy="327383"/>
          </a:xfrm>
          <a:prstGeom prst="rect">
            <a:avLst/>
          </a:prstGeom>
        </p:spPr>
        <p:txBody>
          <a:bodyPr vert="horz" lIns="91440" tIns="45720" rIns="91440" bIns="45720" rtlCol="0" anchor="b">
            <a:normAutofit lnSpcReduction="10000"/>
          </a:bodyPr>
          <a:lstStyle>
            <a:lvl1pPr algn="ctr" defTabSz="960120"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en-US" sz="1800" b="1">
                <a:latin typeface="roboto" panose="02000000000000000000" pitchFamily="2" charset="0"/>
                <a:ea typeface="roboto" panose="02000000000000000000" pitchFamily="2" charset="0"/>
                <a:cs typeface="roboto" panose="02000000000000000000" pitchFamily="2" charset="0"/>
              </a:rPr>
              <a:t>Kết quả đạt được</a:t>
            </a:r>
          </a:p>
        </p:txBody>
      </p:sp>
      <p:pic>
        <p:nvPicPr>
          <p:cNvPr id="31" name="Picture 30">
            <a:extLst>
              <a:ext uri="{FF2B5EF4-FFF2-40B4-BE49-F238E27FC236}">
                <a16:creationId xmlns:a16="http://schemas.microsoft.com/office/drawing/2014/main" id="{59B3415D-0C27-559D-90E5-FC2038F8511E}"/>
              </a:ext>
            </a:extLst>
          </p:cNvPr>
          <p:cNvPicPr>
            <a:picLocks noChangeAspect="1"/>
          </p:cNvPicPr>
          <p:nvPr/>
        </p:nvPicPr>
        <p:blipFill>
          <a:blip r:embed="rId7"/>
          <a:stretch>
            <a:fillRect/>
          </a:stretch>
        </p:blipFill>
        <p:spPr>
          <a:xfrm>
            <a:off x="4856961" y="6179603"/>
            <a:ext cx="2503321" cy="1429453"/>
          </a:xfrm>
          <a:prstGeom prst="rect">
            <a:avLst/>
          </a:prstGeom>
        </p:spPr>
      </p:pic>
      <p:pic>
        <p:nvPicPr>
          <p:cNvPr id="33" name="Picture 32">
            <a:extLst>
              <a:ext uri="{FF2B5EF4-FFF2-40B4-BE49-F238E27FC236}">
                <a16:creationId xmlns:a16="http://schemas.microsoft.com/office/drawing/2014/main" id="{5E1AD236-233F-3246-0A7F-1EBF9033F881}"/>
              </a:ext>
            </a:extLst>
          </p:cNvPr>
          <p:cNvPicPr>
            <a:picLocks noChangeAspect="1"/>
          </p:cNvPicPr>
          <p:nvPr/>
        </p:nvPicPr>
        <p:blipFill>
          <a:blip r:embed="rId8"/>
          <a:stretch>
            <a:fillRect/>
          </a:stretch>
        </p:blipFill>
        <p:spPr>
          <a:xfrm>
            <a:off x="7298759" y="6265091"/>
            <a:ext cx="2125607" cy="1258475"/>
          </a:xfrm>
          <a:prstGeom prst="rect">
            <a:avLst/>
          </a:prstGeom>
        </p:spPr>
      </p:pic>
      <p:pic>
        <p:nvPicPr>
          <p:cNvPr id="34" name="Picture 33">
            <a:extLst>
              <a:ext uri="{FF2B5EF4-FFF2-40B4-BE49-F238E27FC236}">
                <a16:creationId xmlns:a16="http://schemas.microsoft.com/office/drawing/2014/main" id="{3B7C3881-24E7-4B0A-CF07-CEC676208720}"/>
              </a:ext>
            </a:extLst>
          </p:cNvPr>
          <p:cNvPicPr>
            <a:picLocks noChangeAspect="1"/>
          </p:cNvPicPr>
          <p:nvPr/>
        </p:nvPicPr>
        <p:blipFill>
          <a:blip r:embed="rId9"/>
          <a:stretch>
            <a:fillRect/>
          </a:stretch>
        </p:blipFill>
        <p:spPr>
          <a:xfrm>
            <a:off x="4856843" y="7644636"/>
            <a:ext cx="2589314" cy="1535330"/>
          </a:xfrm>
          <a:prstGeom prst="rect">
            <a:avLst/>
          </a:prstGeom>
        </p:spPr>
      </p:pic>
      <p:sp>
        <p:nvSpPr>
          <p:cNvPr id="36" name="Text Placeholder 2">
            <a:extLst>
              <a:ext uri="{FF2B5EF4-FFF2-40B4-BE49-F238E27FC236}">
                <a16:creationId xmlns:a16="http://schemas.microsoft.com/office/drawing/2014/main" id="{C88162F1-307B-AC89-DEEA-3FCEE5C2D56D}"/>
              </a:ext>
            </a:extLst>
          </p:cNvPr>
          <p:cNvSpPr txBox="1">
            <a:spLocks/>
          </p:cNvSpPr>
          <p:nvPr/>
        </p:nvSpPr>
        <p:spPr>
          <a:xfrm>
            <a:off x="4813963" y="9164970"/>
            <a:ext cx="4610403" cy="1668130"/>
          </a:xfrm>
          <a:prstGeom prst="rect">
            <a:avLst/>
          </a:prstGeom>
        </p:spPr>
        <p:txBody>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lnSpc>
                <a:spcPct val="100000"/>
              </a:lnSpc>
              <a:spcBef>
                <a:spcPts val="600"/>
              </a:spcBef>
              <a:buNone/>
            </a:pPr>
            <a:r>
              <a:rPr lang="en-US" sz="1600">
                <a:latin typeface="Roboto" panose="02000000000000000000" pitchFamily="2" charset="0"/>
                <a:ea typeface="Roboto" panose="02000000000000000000" pitchFamily="2" charset="0"/>
                <a:cs typeface="Roboto" panose="02000000000000000000" pitchFamily="2" charset="0"/>
              </a:rPr>
              <a:t>Xây dựng thành công hệ thống quản lý giờ giảng với các phân quyền cho giảng viên, lãnh đạo bộ môn và lãnh đạo khoa/quản trị viên.</a:t>
            </a:r>
          </a:p>
          <a:p>
            <a:pPr marL="0" indent="0" algn="just">
              <a:lnSpc>
                <a:spcPct val="100000"/>
              </a:lnSpc>
              <a:spcBef>
                <a:spcPts val="600"/>
              </a:spcBef>
              <a:buNone/>
            </a:pPr>
            <a:r>
              <a:rPr lang="en-US" sz="1600">
                <a:latin typeface="Roboto" panose="02000000000000000000" pitchFamily="2" charset="0"/>
                <a:ea typeface="Roboto" panose="02000000000000000000" pitchFamily="2" charset="0"/>
                <a:cs typeface="Roboto" panose="02000000000000000000" pitchFamily="2" charset="0"/>
              </a:rPr>
              <a:t>Hệ thống cung cấp đầy đủ chức năng quản lý đăng ký giờ nhiệm vụ, phân công và xem thống kê phân công giảng dạy.</a:t>
            </a:r>
          </a:p>
        </p:txBody>
      </p:sp>
    </p:spTree>
    <p:extLst>
      <p:ext uri="{BB962C8B-B14F-4D97-AF65-F5344CB8AC3E}">
        <p14:creationId xmlns:p14="http://schemas.microsoft.com/office/powerpoint/2010/main" val="11432432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TotalTime>
  <Words>514</Words>
  <Application>Microsoft Office PowerPoint</Application>
  <PresentationFormat>A3 Paper (297x420 mm)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Gill Sans MT</vt:lpstr>
      <vt:lpstr>Roboto</vt:lpstr>
      <vt:lpstr>Roboto</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Lâm Quốc Bảo</dc:creator>
  <cp:lastModifiedBy>Nguyễn Lâm Quốc Bảo</cp:lastModifiedBy>
  <cp:revision>8</cp:revision>
  <dcterms:created xsi:type="dcterms:W3CDTF">2025-01-11T18:29:45Z</dcterms:created>
  <dcterms:modified xsi:type="dcterms:W3CDTF">2025-01-11T19:30:35Z</dcterms:modified>
</cp:coreProperties>
</file>