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81C6-62F9-728C-2AC8-81D3A8060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E1976-AF0D-F67D-6301-458E736FEE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63AEF2-CD5A-A151-88FF-B8C2F50D462C}"/>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5" name="Footer Placeholder 4">
            <a:extLst>
              <a:ext uri="{FF2B5EF4-FFF2-40B4-BE49-F238E27FC236}">
                <a16:creationId xmlns:a16="http://schemas.microsoft.com/office/drawing/2014/main" id="{98BE5E4E-258A-0537-2E5C-85CFD316B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9D10D-D82C-75C5-40B6-5E5137336385}"/>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25277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4A5B-F174-2AD2-BB80-F72C7399AE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C4AA2C-7F97-3CCB-7129-D3F35DBED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48CC7-080B-3343-7103-703A83379831}"/>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5" name="Footer Placeholder 4">
            <a:extLst>
              <a:ext uri="{FF2B5EF4-FFF2-40B4-BE49-F238E27FC236}">
                <a16:creationId xmlns:a16="http://schemas.microsoft.com/office/drawing/2014/main" id="{F3F1531E-D6BA-F645-13D0-7CA6816E3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CA348-4875-3808-3603-298B36AD2C46}"/>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245473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3A050D-DEB5-CFBA-9812-177EC8774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5113C8-D40C-9109-5837-83DD12911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4D033-6EE2-2B9C-FCE4-1C8E1B685640}"/>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5" name="Footer Placeholder 4">
            <a:extLst>
              <a:ext uri="{FF2B5EF4-FFF2-40B4-BE49-F238E27FC236}">
                <a16:creationId xmlns:a16="http://schemas.microsoft.com/office/drawing/2014/main" id="{040908CA-FC6E-837A-5AB8-B08BE1955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A30C8-081C-A0D9-631B-8FC029DC52AE}"/>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38309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00B6-F987-B1E3-9103-769B8351F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AE17BF-A0B8-9847-B4E1-61C920279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69F94-D7B9-EA26-4CEB-636CF573FE5F}"/>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5" name="Footer Placeholder 4">
            <a:extLst>
              <a:ext uri="{FF2B5EF4-FFF2-40B4-BE49-F238E27FC236}">
                <a16:creationId xmlns:a16="http://schemas.microsoft.com/office/drawing/2014/main" id="{DDE76E2A-6C6B-E48A-928E-33C459E3E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2DA1F-B40E-89B0-20F9-30D83A5D55D6}"/>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141421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89C2-67D5-5002-18BA-0582E7C31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3DF0D8-EB7A-1430-32DC-2D2BF8B5B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C885A-0B92-E9FD-A925-11A52D946761}"/>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5" name="Footer Placeholder 4">
            <a:extLst>
              <a:ext uri="{FF2B5EF4-FFF2-40B4-BE49-F238E27FC236}">
                <a16:creationId xmlns:a16="http://schemas.microsoft.com/office/drawing/2014/main" id="{6EB035BA-99CF-61C8-BFA9-B927B24FA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C691F-92A5-4D14-B36E-55C9BE81DA90}"/>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102427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0211-E88F-6AB3-3603-50086348E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5CFCC-C692-5578-D804-DAF7F67556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E35B6-D164-2467-D9EE-6B9F31B43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E84E7-CF30-ACA8-6324-104A54450B0A}"/>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6" name="Footer Placeholder 5">
            <a:extLst>
              <a:ext uri="{FF2B5EF4-FFF2-40B4-BE49-F238E27FC236}">
                <a16:creationId xmlns:a16="http://schemas.microsoft.com/office/drawing/2014/main" id="{9B98F41A-3EBE-7ECC-79CE-22A6A8D48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0A1A7-C58D-178D-6A66-B67722979F8B}"/>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217393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A9AC-B8E5-1337-6102-B22677B010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C1E7B2-50FB-5086-7A2C-C4F422D5D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4C40D-C0CD-4A60-9087-FAE3A4938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AD7F2-6E18-DA24-374F-F6F5E0EDA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09AC2-1597-E1C3-1A8B-68ED9BE24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3B7AA-74A8-502D-588B-22FFC351D7A2}"/>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8" name="Footer Placeholder 7">
            <a:extLst>
              <a:ext uri="{FF2B5EF4-FFF2-40B4-BE49-F238E27FC236}">
                <a16:creationId xmlns:a16="http://schemas.microsoft.com/office/drawing/2014/main" id="{123E2038-BD8C-84CD-E761-2824D75C9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AA471B-2949-6761-915C-4FA60E5DF333}"/>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137111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3E97-42A2-194D-69A9-B59DFB826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6D1AC6-16E5-C389-64EE-EE281B0D0163}"/>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4" name="Footer Placeholder 3">
            <a:extLst>
              <a:ext uri="{FF2B5EF4-FFF2-40B4-BE49-F238E27FC236}">
                <a16:creationId xmlns:a16="http://schemas.microsoft.com/office/drawing/2014/main" id="{D9FAD9A3-D6BE-7324-1943-ABEFAE610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2C57D8-F79A-DB94-2C20-67142AB391FF}"/>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71987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7CBDD-2707-1FB3-9416-F066A47E0F4C}"/>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3" name="Footer Placeholder 2">
            <a:extLst>
              <a:ext uri="{FF2B5EF4-FFF2-40B4-BE49-F238E27FC236}">
                <a16:creationId xmlns:a16="http://schemas.microsoft.com/office/drawing/2014/main" id="{93F9959B-6BC7-B5E9-F70E-4AFBEC5611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259F66-7A76-EFC3-A4C7-7BCC3D3D187C}"/>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282850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B472-C781-FB91-542A-49C77CDE8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32894-1185-F5BB-FE5A-3FB19EE1C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07E3A-833B-6149-DCA9-81BA4EF4D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73412-9624-8E03-A18E-78336D484094}"/>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6" name="Footer Placeholder 5">
            <a:extLst>
              <a:ext uri="{FF2B5EF4-FFF2-40B4-BE49-F238E27FC236}">
                <a16:creationId xmlns:a16="http://schemas.microsoft.com/office/drawing/2014/main" id="{DE9DDD98-58A2-A8D8-E078-62455A4B2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157DC-DFB4-C871-6EEE-F905E9522F2F}"/>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310222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D3AA-8C42-B1C5-1224-F4F6D671E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297B98-1707-0870-6A20-CD7CB1ED4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2B10A-B8F1-B9E4-E345-D2631B818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DE67D-8FC4-AA18-8115-0809A4CC0071}"/>
              </a:ext>
            </a:extLst>
          </p:cNvPr>
          <p:cNvSpPr>
            <a:spLocks noGrp="1"/>
          </p:cNvSpPr>
          <p:nvPr>
            <p:ph type="dt" sz="half" idx="10"/>
          </p:nvPr>
        </p:nvSpPr>
        <p:spPr/>
        <p:txBody>
          <a:bodyPr/>
          <a:lstStyle/>
          <a:p>
            <a:fld id="{FB6D9FD9-2450-4964-AAC7-DF91BE6D9323}" type="datetimeFigureOut">
              <a:rPr lang="en-US" smtClean="0"/>
              <a:t>12/30/2024</a:t>
            </a:fld>
            <a:endParaRPr lang="en-US"/>
          </a:p>
        </p:txBody>
      </p:sp>
      <p:sp>
        <p:nvSpPr>
          <p:cNvPr id="6" name="Footer Placeholder 5">
            <a:extLst>
              <a:ext uri="{FF2B5EF4-FFF2-40B4-BE49-F238E27FC236}">
                <a16:creationId xmlns:a16="http://schemas.microsoft.com/office/drawing/2014/main" id="{937EB3C6-EC41-BD0C-E409-A57E9C8E8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4D690-1373-FB29-817F-FFBDDA06CD7B}"/>
              </a:ext>
            </a:extLst>
          </p:cNvPr>
          <p:cNvSpPr>
            <a:spLocks noGrp="1"/>
          </p:cNvSpPr>
          <p:nvPr>
            <p:ph type="sldNum" sz="quarter" idx="12"/>
          </p:nvPr>
        </p:nvSpPr>
        <p:spPr/>
        <p:txBody>
          <a:bodyPr/>
          <a:lstStyle/>
          <a:p>
            <a:fld id="{A1617E36-21CA-4FA2-AA4F-40C320000887}" type="slidenum">
              <a:rPr lang="en-US" smtClean="0"/>
              <a:t>‹#›</a:t>
            </a:fld>
            <a:endParaRPr lang="en-US"/>
          </a:p>
        </p:txBody>
      </p:sp>
    </p:spTree>
    <p:extLst>
      <p:ext uri="{BB962C8B-B14F-4D97-AF65-F5344CB8AC3E}">
        <p14:creationId xmlns:p14="http://schemas.microsoft.com/office/powerpoint/2010/main" val="38942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B8384-755A-4515-CF0D-0F33946F5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5DCB2-A643-5BAC-6D75-FE4FEC4A9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1EE40-9BB3-BDB1-9407-6FAFD86D1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D9FD9-2450-4964-AAC7-DF91BE6D9323}" type="datetimeFigureOut">
              <a:rPr lang="en-US" smtClean="0"/>
              <a:t>12/30/2024</a:t>
            </a:fld>
            <a:endParaRPr lang="en-US"/>
          </a:p>
        </p:txBody>
      </p:sp>
      <p:sp>
        <p:nvSpPr>
          <p:cNvPr id="5" name="Footer Placeholder 4">
            <a:extLst>
              <a:ext uri="{FF2B5EF4-FFF2-40B4-BE49-F238E27FC236}">
                <a16:creationId xmlns:a16="http://schemas.microsoft.com/office/drawing/2014/main" id="{576C0D18-7E14-2497-0B59-0C4C86F00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9A8B07-DA61-1DA4-ABAA-2CBE8714B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17E36-21CA-4FA2-AA4F-40C320000887}" type="slidenum">
              <a:rPr lang="en-US" smtClean="0"/>
              <a:t>‹#›</a:t>
            </a:fld>
            <a:endParaRPr lang="en-US"/>
          </a:p>
        </p:txBody>
      </p:sp>
    </p:spTree>
    <p:extLst>
      <p:ext uri="{BB962C8B-B14F-4D97-AF65-F5344CB8AC3E}">
        <p14:creationId xmlns:p14="http://schemas.microsoft.com/office/powerpoint/2010/main" val="688972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09195D-B862-758A-2902-A9A60648F81C}"/>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DD6B337-A734-107B-6B53-3CA950DC48D1}"/>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18F158-A2E0-300C-21EF-9112DC6E7836}"/>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B05112-530C-9CBD-A114-1632E437D364}"/>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53E2F72-7F52-0827-C1F1-96CE3A919013}"/>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987072-2AE6-6076-5347-C03A55617B3D}"/>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1BCE19-0FDA-E246-41CC-BEF495233E1F}"/>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18083F6-418D-E9BC-4AF3-DECA03D4FD51}"/>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448140-B1DF-A84D-DCB7-DE55DDFAAE62}"/>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63490-B149-2024-4343-571D074F8615}"/>
              </a:ext>
            </a:extLst>
          </p:cNvPr>
          <p:cNvSpPr/>
          <p:nvPr/>
        </p:nvSpPr>
        <p:spPr>
          <a:xfrm>
            <a:off x="2861187" y="1504335"/>
            <a:ext cx="2639962" cy="18730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4C53812-61B1-FC82-6ABD-563878C97FF3}"/>
              </a:ext>
            </a:extLst>
          </p:cNvPr>
          <p:cNvSpPr/>
          <p:nvPr/>
        </p:nvSpPr>
        <p:spPr>
          <a:xfrm>
            <a:off x="6000134" y="1504335"/>
            <a:ext cx="2639962" cy="18730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4CAC31-D317-A6F9-AD5F-A9BE49004C87}"/>
              </a:ext>
            </a:extLst>
          </p:cNvPr>
          <p:cNvSpPr/>
          <p:nvPr/>
        </p:nvSpPr>
        <p:spPr>
          <a:xfrm>
            <a:off x="9139082" y="1504335"/>
            <a:ext cx="2639962" cy="18730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C11B9E-3E49-E4C3-2CE9-DD2E6545DFEC}"/>
              </a:ext>
            </a:extLst>
          </p:cNvPr>
          <p:cNvSpPr/>
          <p:nvPr/>
        </p:nvSpPr>
        <p:spPr>
          <a:xfrm>
            <a:off x="2861187" y="3716593"/>
            <a:ext cx="2639962" cy="18730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C6F4C1-0A72-364D-EDC3-7FDF64AFE318}"/>
              </a:ext>
            </a:extLst>
          </p:cNvPr>
          <p:cNvSpPr/>
          <p:nvPr/>
        </p:nvSpPr>
        <p:spPr>
          <a:xfrm>
            <a:off x="6000134" y="3716593"/>
            <a:ext cx="2639962" cy="18730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17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41A27-6E6F-42E6-C18A-C64508F7F9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8E2045-EA53-8459-F18B-F65A6DA13ADA}"/>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D422280-9C89-5BA3-E78F-CB658272A936}"/>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45E04E-9BAF-5FC7-C78B-D42E15308E7F}"/>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9268B8-9F24-FD59-B7A8-26F693322A21}"/>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493CC5-B1C3-E116-9054-80AE43690966}"/>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9392554-EC05-659D-B5FC-539892A173DA}"/>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58180D-6B3C-807B-67B0-DD8ABA1F5D85}"/>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DD2E1F1-CEAA-C924-57B1-4BEEF88227CC}"/>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A9C8AB-A38B-5420-F235-9B6C67902E0C}"/>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3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CA9CA-27E1-4D8C-5A95-6B87E6B4BF2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1EC0E5C-33FE-2E42-B56A-9A46ECF4684E}"/>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08E15C1-12C1-A31F-FD7D-9203431131C2}"/>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9E0E6A-5E81-04ED-9C0C-09A03EA9858E}"/>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A6722A-39B5-2C9E-C02F-1F45F8CC0442}"/>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B3E5EB-A390-013E-E44C-377BB5507696}"/>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7B1ABD-1C97-3572-2B56-EDBEE67D11C2}"/>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23273E-ED7A-60E0-7356-B2BE246427EB}"/>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87AAB-45D6-9FE5-0A8B-8FB58891F34A}"/>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9B9B3B-BC88-DEA5-3F7C-64E2AD426B72}"/>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5EC9AC4-3A33-8177-0BAE-9306B3C173BB}"/>
              </a:ext>
            </a:extLst>
          </p:cNvPr>
          <p:cNvSpPr/>
          <p:nvPr/>
        </p:nvSpPr>
        <p:spPr>
          <a:xfrm>
            <a:off x="7595419" y="1504335"/>
            <a:ext cx="4154129" cy="2123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B356A71-536A-85B1-A504-E78CB2AEB5A2}"/>
              </a:ext>
            </a:extLst>
          </p:cNvPr>
          <p:cNvSpPr/>
          <p:nvPr/>
        </p:nvSpPr>
        <p:spPr>
          <a:xfrm>
            <a:off x="7595418" y="4077932"/>
            <a:ext cx="4154129" cy="2123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7EE21A43-7A2F-3724-BA6A-1BD6458676AE}"/>
              </a:ext>
            </a:extLst>
          </p:cNvPr>
          <p:cNvSpPr>
            <a:spLocks noChangeArrowheads="1"/>
          </p:cNvSpPr>
          <p:nvPr/>
        </p:nvSpPr>
        <p:spPr bwMode="auto">
          <a:xfrm>
            <a:off x="2684208" y="1504335"/>
            <a:ext cx="4780935" cy="907941"/>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12B36"/>
                </a:solidFill>
                <a:effectLst/>
                <a:latin typeface="Public Sans"/>
              </a:rPr>
              <a:t>Tạo Khoa Mới Cho Hệ Thống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Đây là chức năng tạo ra một khoa mới dành cho hệ thống, và phải cân nhắc khi thêm vào hệ thống, chức năng này cần phải có sự cho phép chỉ đạo của các chứ chức vụ cấp cao.</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13" name="Rectangle 12">
            <a:extLst>
              <a:ext uri="{FF2B5EF4-FFF2-40B4-BE49-F238E27FC236}">
                <a16:creationId xmlns:a16="http://schemas.microsoft.com/office/drawing/2014/main" id="{9F5C506E-78F6-5DF6-392D-5F03F8F007EF}"/>
              </a:ext>
            </a:extLst>
          </p:cNvPr>
          <p:cNvSpPr/>
          <p:nvPr/>
        </p:nvSpPr>
        <p:spPr>
          <a:xfrm>
            <a:off x="2787445" y="2566219"/>
            <a:ext cx="4454013" cy="4129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38D28A1C-EEE9-14E8-43AA-85FEB2A78444}"/>
              </a:ext>
            </a:extLst>
          </p:cNvPr>
          <p:cNvSpPr>
            <a:spLocks noChangeArrowheads="1"/>
          </p:cNvSpPr>
          <p:nvPr/>
        </p:nvSpPr>
        <p:spPr bwMode="auto">
          <a:xfrm>
            <a:off x="2787445" y="3255711"/>
            <a:ext cx="4454013" cy="457200"/>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212B36"/>
                </a:solidFill>
                <a:effectLst/>
                <a:latin typeface="Public Sans"/>
              </a:rPr>
              <a:t>Tạo Bộ Môn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Bạn cần phải chọn khoa ở bảng Table rồi mới thêm được vào bộ môn.</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18" name="Rectangle 17">
            <a:extLst>
              <a:ext uri="{FF2B5EF4-FFF2-40B4-BE49-F238E27FC236}">
                <a16:creationId xmlns:a16="http://schemas.microsoft.com/office/drawing/2014/main" id="{185016C2-6E22-B64B-7624-677A8C6E34A6}"/>
              </a:ext>
            </a:extLst>
          </p:cNvPr>
          <p:cNvSpPr/>
          <p:nvPr/>
        </p:nvSpPr>
        <p:spPr>
          <a:xfrm>
            <a:off x="2787445" y="3871456"/>
            <a:ext cx="4454013" cy="4129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5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A0270-6D36-FA89-99CC-FCD1A587B0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933B08E-AA4D-712C-E719-6F84050D1B07}"/>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42E1815-F869-2E18-77C3-831F4668133C}"/>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5F4CE9-DB63-62E9-8B6E-8FA892B76D61}"/>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08B4CA-7B8F-F7DA-4DE8-AFE6BD1CF6FD}"/>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0A6B11-60EB-C520-177D-B5F312682093}"/>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4D7738-9361-CA11-90CB-B249F2495C79}"/>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2847BE-D5F8-1616-1266-7C887CC51BD1}"/>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4A3C36-1A91-E2FB-3305-63D285FF7F0F}"/>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58FFE1-63D2-955E-934C-15C081DF22A6}"/>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25B3027-5F38-8447-38B2-456150E467CB}"/>
              </a:ext>
            </a:extLst>
          </p:cNvPr>
          <p:cNvSpPr/>
          <p:nvPr/>
        </p:nvSpPr>
        <p:spPr>
          <a:xfrm>
            <a:off x="2787445" y="4102649"/>
            <a:ext cx="9026013" cy="27553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506147D6-5B96-A13B-9113-6B924E0D07B7}"/>
              </a:ext>
            </a:extLst>
          </p:cNvPr>
          <p:cNvSpPr/>
          <p:nvPr/>
        </p:nvSpPr>
        <p:spPr>
          <a:xfrm>
            <a:off x="2787445" y="3340518"/>
            <a:ext cx="1120878" cy="3834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5D63DEC-1FA5-BAF0-0362-F827CBBF9844}"/>
              </a:ext>
            </a:extLst>
          </p:cNvPr>
          <p:cNvSpPr/>
          <p:nvPr/>
        </p:nvSpPr>
        <p:spPr>
          <a:xfrm>
            <a:off x="4090219" y="3340518"/>
            <a:ext cx="1120878" cy="3834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287E57-1133-5998-F0AA-457D41545235}"/>
              </a:ext>
            </a:extLst>
          </p:cNvPr>
          <p:cNvSpPr/>
          <p:nvPr/>
        </p:nvSpPr>
        <p:spPr>
          <a:xfrm>
            <a:off x="2787445" y="2861201"/>
            <a:ext cx="2423652" cy="383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2FEA36-31F4-0D79-4FD0-0018A8B7B66E}"/>
              </a:ext>
            </a:extLst>
          </p:cNvPr>
          <p:cNvSpPr txBox="1"/>
          <p:nvPr/>
        </p:nvSpPr>
        <p:spPr>
          <a:xfrm>
            <a:off x="2787445" y="2109022"/>
            <a:ext cx="6209071" cy="646331"/>
          </a:xfrm>
          <a:prstGeom prst="rect">
            <a:avLst/>
          </a:prstGeom>
          <a:noFill/>
        </p:spPr>
        <p:txBody>
          <a:bodyPr wrap="square">
            <a:spAutoFit/>
          </a:bodyPr>
          <a:lstStyle/>
          <a:p>
            <a:pPr algn="l"/>
            <a:r>
              <a:rPr lang="en-US" b="1" i="0">
                <a:solidFill>
                  <a:srgbClr val="212B36"/>
                </a:solidFill>
                <a:effectLst/>
                <a:latin typeface="Public Sans"/>
              </a:rPr>
              <a:t>Thêm Tài Khoản Giảng Viên</a:t>
            </a:r>
          </a:p>
          <a:p>
            <a:pPr algn="l"/>
            <a:r>
              <a:rPr lang="en-US" b="0" i="0">
                <a:solidFill>
                  <a:srgbClr val="212B36"/>
                </a:solidFill>
                <a:effectLst/>
                <a:latin typeface="Public Sans"/>
              </a:rPr>
              <a:t>Bạn có thể thêm giảng viên bằng chức năng excel hoặc thủ công.</a:t>
            </a:r>
          </a:p>
        </p:txBody>
      </p:sp>
      <p:sp>
        <p:nvSpPr>
          <p:cNvPr id="17" name="Rectangle 16">
            <a:extLst>
              <a:ext uri="{FF2B5EF4-FFF2-40B4-BE49-F238E27FC236}">
                <a16:creationId xmlns:a16="http://schemas.microsoft.com/office/drawing/2014/main" id="{CDF6E34B-86B9-AF46-3D37-17AD1490B90C}"/>
              </a:ext>
            </a:extLst>
          </p:cNvPr>
          <p:cNvSpPr/>
          <p:nvPr/>
        </p:nvSpPr>
        <p:spPr>
          <a:xfrm>
            <a:off x="2787445" y="1522552"/>
            <a:ext cx="1504336" cy="339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62C6F70-C4F7-BEB2-2552-DCAF40653791}"/>
              </a:ext>
            </a:extLst>
          </p:cNvPr>
          <p:cNvSpPr/>
          <p:nvPr/>
        </p:nvSpPr>
        <p:spPr>
          <a:xfrm>
            <a:off x="4591664" y="1522552"/>
            <a:ext cx="1504336" cy="339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C8DEB2-BA0D-3F17-67ED-43A522A232F9}"/>
              </a:ext>
            </a:extLst>
          </p:cNvPr>
          <p:cNvSpPr/>
          <p:nvPr/>
        </p:nvSpPr>
        <p:spPr>
          <a:xfrm>
            <a:off x="6395883" y="1526012"/>
            <a:ext cx="1504336" cy="339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423868-12A0-D2DA-4121-E6C0F1255971}"/>
              </a:ext>
            </a:extLst>
          </p:cNvPr>
          <p:cNvSpPr/>
          <p:nvPr/>
        </p:nvSpPr>
        <p:spPr>
          <a:xfrm>
            <a:off x="8200102" y="1522552"/>
            <a:ext cx="1504336" cy="339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9D6C909-FE42-074D-60FD-090ED3D15908}"/>
              </a:ext>
            </a:extLst>
          </p:cNvPr>
          <p:cNvSpPr txBox="1"/>
          <p:nvPr/>
        </p:nvSpPr>
        <p:spPr>
          <a:xfrm>
            <a:off x="2787445" y="967344"/>
            <a:ext cx="6098458" cy="369332"/>
          </a:xfrm>
          <a:prstGeom prst="rect">
            <a:avLst/>
          </a:prstGeom>
          <a:noFill/>
        </p:spPr>
        <p:txBody>
          <a:bodyPr wrap="square">
            <a:spAutoFit/>
          </a:bodyPr>
          <a:lstStyle/>
          <a:p>
            <a:pPr algn="l"/>
            <a:r>
              <a:rPr lang="en-US" b="1" i="0">
                <a:solidFill>
                  <a:srgbClr val="212B36"/>
                </a:solidFill>
                <a:effectLst/>
                <a:latin typeface="Public Sans"/>
              </a:rPr>
              <a:t>Quản lý thông tin giảng viên</a:t>
            </a:r>
          </a:p>
        </p:txBody>
      </p:sp>
    </p:spTree>
    <p:extLst>
      <p:ext uri="{BB962C8B-B14F-4D97-AF65-F5344CB8AC3E}">
        <p14:creationId xmlns:p14="http://schemas.microsoft.com/office/powerpoint/2010/main" val="606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1662E-A34D-3270-61AE-9D4C31CBA7E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CB1A28-BB3E-0961-6ACC-ED9AC8165C90}"/>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43B76E1-BFFC-4EB1-E774-CCCC7E5B442A}"/>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7CADD9-D3A0-8BFA-93A2-93D8F5BBBCD7}"/>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31CABB-1C8D-D9FF-503B-1A46D013FAA5}"/>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2489EE5-0795-D5F4-A476-EF5849E604AC}"/>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16E8C8-9983-B07C-7A5F-D6ED67121835}"/>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9FC77C-3847-684F-F572-DC655472A590}"/>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A3508F-2A5E-7E05-9EEB-E9CC6E7186F8}"/>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E31DD0-F8CD-D2F2-23D0-1079E17AD126}"/>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78BD0FF-DA6E-466F-DF7B-FF531B85DC4B}"/>
              </a:ext>
            </a:extLst>
          </p:cNvPr>
          <p:cNvSpPr/>
          <p:nvPr/>
        </p:nvSpPr>
        <p:spPr>
          <a:xfrm>
            <a:off x="2920181" y="1504335"/>
            <a:ext cx="2433484"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B69601F-3DE8-30C0-8A52-5D47CFBBDD98}"/>
              </a:ext>
            </a:extLst>
          </p:cNvPr>
          <p:cNvSpPr/>
          <p:nvPr/>
        </p:nvSpPr>
        <p:spPr>
          <a:xfrm>
            <a:off x="2920181" y="2241753"/>
            <a:ext cx="8790038" cy="46162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2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959CB-49AB-1DE3-FB3B-A3C23F1A5B3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B7516B5-3D74-5F80-DD6B-3D48947C8A92}"/>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724F64F-6C06-7E24-2F36-5AE978D77849}"/>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85A654-D83E-CC45-8D93-3207324B1037}"/>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C4068B-93D7-31DC-3570-90FCD61AC87B}"/>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657E412-C626-4416-A0C6-84073FDA009B}"/>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19906-AA67-B734-256E-5ED9EAD41A1E}"/>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7A3E7A-D1A2-4CB9-EC5E-2DB135138223}"/>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AC9F0D-6D83-77A3-C2D0-117761AA534C}"/>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E4F94A-DEFA-CBED-0C3C-FF2AC0370441}"/>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02616EA-177D-B172-4F3C-5B2D15123D43}"/>
              </a:ext>
            </a:extLst>
          </p:cNvPr>
          <p:cNvSpPr/>
          <p:nvPr/>
        </p:nvSpPr>
        <p:spPr>
          <a:xfrm>
            <a:off x="2890684" y="1504335"/>
            <a:ext cx="2433484"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77CD8D7-DA4C-377A-0094-A041619A8CEA}"/>
              </a:ext>
            </a:extLst>
          </p:cNvPr>
          <p:cNvSpPr/>
          <p:nvPr/>
        </p:nvSpPr>
        <p:spPr>
          <a:xfrm>
            <a:off x="5498692" y="1504334"/>
            <a:ext cx="2433484"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E63F46-3272-4CA4-BED0-C700FB93A72F}"/>
              </a:ext>
            </a:extLst>
          </p:cNvPr>
          <p:cNvSpPr/>
          <p:nvPr/>
        </p:nvSpPr>
        <p:spPr>
          <a:xfrm>
            <a:off x="8106700" y="1504334"/>
            <a:ext cx="2433484"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483D95B-7D72-32FF-D41B-C39403957E71}"/>
              </a:ext>
            </a:extLst>
          </p:cNvPr>
          <p:cNvSpPr/>
          <p:nvPr/>
        </p:nvSpPr>
        <p:spPr>
          <a:xfrm>
            <a:off x="10707329" y="1504334"/>
            <a:ext cx="1233947" cy="3982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3F8E8E5-473C-CEAD-555A-2BAA35F7C32D}"/>
              </a:ext>
            </a:extLst>
          </p:cNvPr>
          <p:cNvSpPr txBox="1"/>
          <p:nvPr/>
        </p:nvSpPr>
        <p:spPr>
          <a:xfrm>
            <a:off x="2890684" y="980457"/>
            <a:ext cx="6098458" cy="369332"/>
          </a:xfrm>
          <a:prstGeom prst="rect">
            <a:avLst/>
          </a:prstGeom>
          <a:noFill/>
        </p:spPr>
        <p:txBody>
          <a:bodyPr wrap="square">
            <a:spAutoFit/>
          </a:bodyPr>
          <a:lstStyle/>
          <a:p>
            <a:pPr algn="l"/>
            <a:r>
              <a:rPr lang="vi-VN" b="0" i="0">
                <a:solidFill>
                  <a:srgbClr val="212B36"/>
                </a:solidFill>
                <a:effectLst/>
                <a:latin typeface="Public Sans"/>
              </a:rPr>
              <a:t>Quản lý chương trình đào tạo</a:t>
            </a:r>
          </a:p>
        </p:txBody>
      </p:sp>
      <p:sp>
        <p:nvSpPr>
          <p:cNvPr id="18" name="TextBox 17">
            <a:extLst>
              <a:ext uri="{FF2B5EF4-FFF2-40B4-BE49-F238E27FC236}">
                <a16:creationId xmlns:a16="http://schemas.microsoft.com/office/drawing/2014/main" id="{28F8A280-6340-7AAB-622E-FC249B10527B}"/>
              </a:ext>
            </a:extLst>
          </p:cNvPr>
          <p:cNvSpPr txBox="1"/>
          <p:nvPr/>
        </p:nvSpPr>
        <p:spPr>
          <a:xfrm>
            <a:off x="2890684" y="1979191"/>
            <a:ext cx="6098458" cy="923330"/>
          </a:xfrm>
          <a:prstGeom prst="rect">
            <a:avLst/>
          </a:prstGeom>
          <a:noFill/>
        </p:spPr>
        <p:txBody>
          <a:bodyPr wrap="square">
            <a:spAutoFit/>
          </a:bodyPr>
          <a:lstStyle/>
          <a:p>
            <a:pPr algn="l"/>
            <a:r>
              <a:rPr lang="vi-VN" b="0" i="0">
                <a:solidFill>
                  <a:srgbClr val="212B36"/>
                </a:solidFill>
                <a:effectLst/>
                <a:latin typeface="Public Sans"/>
              </a:rPr>
              <a:t>Thêm chương trình đào tạo</a:t>
            </a:r>
          </a:p>
          <a:p>
            <a:pPr algn="l"/>
            <a:r>
              <a:rPr lang="vi-VN" b="0" i="0">
                <a:solidFill>
                  <a:srgbClr val="212B36"/>
                </a:solidFill>
                <a:effectLst/>
                <a:latin typeface="Public Sans"/>
              </a:rPr>
              <a:t>Bạn có thể thêm chương trình đào tạo bằng chức năng excel</a:t>
            </a:r>
            <a:br>
              <a:rPr lang="vi-VN" b="0" i="0">
                <a:solidFill>
                  <a:srgbClr val="212B36"/>
                </a:solidFill>
                <a:effectLst/>
                <a:latin typeface="Public Sans"/>
              </a:rPr>
            </a:br>
            <a:r>
              <a:rPr lang="vi-VN" b="0" i="0">
                <a:solidFill>
                  <a:srgbClr val="212B36"/>
                </a:solidFill>
                <a:effectLst/>
                <a:latin typeface="Public Sans"/>
              </a:rPr>
              <a:t>hoặc thủ công.</a:t>
            </a:r>
          </a:p>
        </p:txBody>
      </p:sp>
      <p:sp>
        <p:nvSpPr>
          <p:cNvPr id="20" name="Rectangle 19">
            <a:extLst>
              <a:ext uri="{FF2B5EF4-FFF2-40B4-BE49-F238E27FC236}">
                <a16:creationId xmlns:a16="http://schemas.microsoft.com/office/drawing/2014/main" id="{27A2DA46-DD59-E88F-B9CA-985D6198DD3D}"/>
              </a:ext>
            </a:extLst>
          </p:cNvPr>
          <p:cNvSpPr/>
          <p:nvPr/>
        </p:nvSpPr>
        <p:spPr>
          <a:xfrm>
            <a:off x="2890684" y="2979170"/>
            <a:ext cx="2433484"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0BBAC6E-564A-CB4F-9CD5-0B7C71708E87}"/>
              </a:ext>
            </a:extLst>
          </p:cNvPr>
          <p:cNvSpPr/>
          <p:nvPr/>
        </p:nvSpPr>
        <p:spPr>
          <a:xfrm>
            <a:off x="2890684" y="3546670"/>
            <a:ext cx="1233947" cy="3982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437BE771-E03A-B5A3-5E22-CA01495ABED4}"/>
              </a:ext>
            </a:extLst>
          </p:cNvPr>
          <p:cNvSpPr/>
          <p:nvPr/>
        </p:nvSpPr>
        <p:spPr>
          <a:xfrm>
            <a:off x="4264745" y="3546670"/>
            <a:ext cx="1233947" cy="3982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B09A97-7B31-9EEC-407E-C0D69F903D85}"/>
              </a:ext>
            </a:extLst>
          </p:cNvPr>
          <p:cNvSpPr/>
          <p:nvPr/>
        </p:nvSpPr>
        <p:spPr>
          <a:xfrm>
            <a:off x="2890684" y="4277032"/>
            <a:ext cx="9050592" cy="25809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573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6CD03-5402-14B6-D019-080D890A960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E7C1870-5A3C-9143-1B1E-1F586F27C034}"/>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4497095-1C7B-7D0D-7B36-66C6495E5F0C}"/>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752A6E-B86C-2654-2130-077A9F7F90CE}"/>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2A7735-C178-5A6D-9565-3FCBA9043C29}"/>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B41E74-3A43-B7D3-DA9B-11EAB8BA80DA}"/>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5BD4EE-79AD-A691-30BB-39E74C5C39E8}"/>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4DFCE1-4FCC-D935-32E7-D85E8DCD1151}"/>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06B81E-D21E-B19F-F415-3FE65BF4A793}"/>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F00D52-80CB-AAA3-A874-66CCD4CD0E86}"/>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F28D17-DF71-95D4-A29D-1C7B90AA4440}"/>
              </a:ext>
            </a:extLst>
          </p:cNvPr>
          <p:cNvSpPr/>
          <p:nvPr/>
        </p:nvSpPr>
        <p:spPr>
          <a:xfrm>
            <a:off x="2875935" y="560439"/>
            <a:ext cx="4454013" cy="1342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440BEEA-7FCB-C499-E0FC-1129D759D94E}"/>
              </a:ext>
            </a:extLst>
          </p:cNvPr>
          <p:cNvSpPr/>
          <p:nvPr/>
        </p:nvSpPr>
        <p:spPr>
          <a:xfrm>
            <a:off x="7551173" y="560439"/>
            <a:ext cx="4454013" cy="1342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3A46C87-B295-C988-F6F5-22376D4345D4}"/>
              </a:ext>
            </a:extLst>
          </p:cNvPr>
          <p:cNvSpPr/>
          <p:nvPr/>
        </p:nvSpPr>
        <p:spPr>
          <a:xfrm>
            <a:off x="2875935" y="2241753"/>
            <a:ext cx="1976283"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625BF-0478-A689-9E3F-7626CC7B8C91}"/>
              </a:ext>
            </a:extLst>
          </p:cNvPr>
          <p:cNvSpPr/>
          <p:nvPr/>
        </p:nvSpPr>
        <p:spPr>
          <a:xfrm>
            <a:off x="5294669" y="2241753"/>
            <a:ext cx="1976283"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EE9828-B81C-E679-5165-F45CBCA7E846}"/>
              </a:ext>
            </a:extLst>
          </p:cNvPr>
          <p:cNvSpPr/>
          <p:nvPr/>
        </p:nvSpPr>
        <p:spPr>
          <a:xfrm>
            <a:off x="2875935" y="2979171"/>
            <a:ext cx="9065341" cy="38788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F07395-128B-A1D9-9C38-F19D575CC761}"/>
              </a:ext>
            </a:extLst>
          </p:cNvPr>
          <p:cNvSpPr/>
          <p:nvPr/>
        </p:nvSpPr>
        <p:spPr>
          <a:xfrm>
            <a:off x="3141405" y="848032"/>
            <a:ext cx="1106129" cy="7669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323615-B67E-C648-66DA-7A200D76BAF1}"/>
              </a:ext>
            </a:extLst>
          </p:cNvPr>
          <p:cNvSpPr/>
          <p:nvPr/>
        </p:nvSpPr>
        <p:spPr>
          <a:xfrm>
            <a:off x="7880554" y="848032"/>
            <a:ext cx="1106129" cy="7669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3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0BCCE-3995-7997-F0BC-B5BBE3C8796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9B41B69-D801-078C-9ADD-C8E0854674ED}"/>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53EFF76-1443-E101-9F17-C9CBA1568AEF}"/>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A60C77-52C7-C883-205E-2F85AC54B8E3}"/>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F92736-FF32-C4DA-C1B5-3D39B97AF138}"/>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366FA-1486-DE59-02A0-5B9521CF55F7}"/>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9526EE-9510-01A1-2A01-7D5DB6664779}"/>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5FBA4D-35DA-3964-94F9-47EDB39F9438}"/>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BA47D1-BE88-A726-4C1F-10E90CA163D0}"/>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AAF7E2-5AFE-55AB-9241-7BBFADDC896F}"/>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6041545-F67E-EEC5-2C8B-3890F5A0337C}"/>
              </a:ext>
            </a:extLst>
          </p:cNvPr>
          <p:cNvSpPr/>
          <p:nvPr/>
        </p:nvSpPr>
        <p:spPr>
          <a:xfrm>
            <a:off x="2861187" y="1504335"/>
            <a:ext cx="4350774" cy="21753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1C719F6-50E7-E9BB-5091-9809072D4B04}"/>
              </a:ext>
            </a:extLst>
          </p:cNvPr>
          <p:cNvSpPr/>
          <p:nvPr/>
        </p:nvSpPr>
        <p:spPr>
          <a:xfrm>
            <a:off x="7413522" y="1504335"/>
            <a:ext cx="4350774" cy="21753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0EA716-D3C3-6710-350C-F617AA8EC4F1}"/>
              </a:ext>
            </a:extLst>
          </p:cNvPr>
          <p:cNvSpPr/>
          <p:nvPr/>
        </p:nvSpPr>
        <p:spPr>
          <a:xfrm>
            <a:off x="2861187" y="4077932"/>
            <a:ext cx="8903109" cy="2780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02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982C4-2AC9-930D-FEE5-3CC8401BB2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D511522-50EA-7CA0-ACFE-9D4E38D945B5}"/>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55360A2-BEB7-AF69-91E6-FA4D09D55CBB}"/>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CAF541F-C707-48B6-E748-C1E999A7E931}"/>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8555CE-4E04-34AF-C5F8-DD7F82825F6F}"/>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A212EE-7FA2-0CF0-ED24-D386608501E3}"/>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0107B8-1AA2-7379-4BA7-8B70CFDBBE80}"/>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B86C8C-B97F-BD41-C4AC-08A19B91AAB2}"/>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1168E1-4F07-949C-AA31-D61425F03C88}"/>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0DA9628-FF7D-33F7-198F-0EC5953A54C9}"/>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38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76676-B6B9-3175-3DFC-2D02E558E0A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F569EA2-D463-4A71-56B3-57B429E9C311}"/>
              </a:ext>
            </a:extLst>
          </p:cNvPr>
          <p:cNvSpPr/>
          <p:nvPr/>
        </p:nvSpPr>
        <p:spPr>
          <a:xfrm>
            <a:off x="0" y="0"/>
            <a:ext cx="2433484" cy="6858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BA39FF1-6516-380F-A7FF-D1710B9EED9D}"/>
              </a:ext>
            </a:extLst>
          </p:cNvPr>
          <p:cNvSpPr/>
          <p:nvPr/>
        </p:nvSpPr>
        <p:spPr>
          <a:xfrm>
            <a:off x="250723" y="560439"/>
            <a:ext cx="604684" cy="6046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7DE0AB-9D47-6D15-965E-F5D148ED511D}"/>
              </a:ext>
            </a:extLst>
          </p:cNvPr>
          <p:cNvSpPr/>
          <p:nvPr/>
        </p:nvSpPr>
        <p:spPr>
          <a:xfrm>
            <a:off x="1106130" y="560440"/>
            <a:ext cx="1135625" cy="604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D385E8-1667-8218-E1F4-F5DDBFD21AAB}"/>
              </a:ext>
            </a:extLst>
          </p:cNvPr>
          <p:cNvSpPr/>
          <p:nvPr/>
        </p:nvSpPr>
        <p:spPr>
          <a:xfrm>
            <a:off x="250724" y="150433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AC0DA2-14A0-7C8F-877C-053CAB67D0C7}"/>
              </a:ext>
            </a:extLst>
          </p:cNvPr>
          <p:cNvSpPr/>
          <p:nvPr/>
        </p:nvSpPr>
        <p:spPr>
          <a:xfrm>
            <a:off x="250724" y="224175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19373-C2FF-E609-0745-D2C261662A50}"/>
              </a:ext>
            </a:extLst>
          </p:cNvPr>
          <p:cNvSpPr/>
          <p:nvPr/>
        </p:nvSpPr>
        <p:spPr>
          <a:xfrm>
            <a:off x="250724" y="297917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DC9C6D5-5AAF-DA44-9216-99A27892D9CE}"/>
              </a:ext>
            </a:extLst>
          </p:cNvPr>
          <p:cNvSpPr/>
          <p:nvPr/>
        </p:nvSpPr>
        <p:spPr>
          <a:xfrm>
            <a:off x="250723" y="3679725"/>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19B3F0-1A46-4C84-5969-970F455A4361}"/>
              </a:ext>
            </a:extLst>
          </p:cNvPr>
          <p:cNvSpPr/>
          <p:nvPr/>
        </p:nvSpPr>
        <p:spPr>
          <a:xfrm>
            <a:off x="250723" y="4417143"/>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7473C4-572F-E22A-C9EE-CF9DC9274758}"/>
              </a:ext>
            </a:extLst>
          </p:cNvPr>
          <p:cNvSpPr/>
          <p:nvPr/>
        </p:nvSpPr>
        <p:spPr>
          <a:xfrm>
            <a:off x="250723" y="5154561"/>
            <a:ext cx="1991032" cy="398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757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121</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Lâm Quốc Bảo</dc:creator>
  <cp:lastModifiedBy>Nguyễn Lâm Quốc Bảo</cp:lastModifiedBy>
  <cp:revision>3</cp:revision>
  <dcterms:created xsi:type="dcterms:W3CDTF">2024-12-30T11:51:39Z</dcterms:created>
  <dcterms:modified xsi:type="dcterms:W3CDTF">2024-12-30T13:46:33Z</dcterms:modified>
</cp:coreProperties>
</file>