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60"/>
  </p:normalViewPr>
  <p:slideViewPr>
    <p:cSldViewPr snapToGrid="0">
      <p:cViewPr varScale="1">
        <p:scale>
          <a:sx n="50" d="100"/>
          <a:sy n="50" d="100"/>
        </p:scale>
        <p:origin x="2256" y="42"/>
      </p:cViewPr>
      <p:guideLst>
        <p:guide orient="horz" pos="453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651-08B3-4A8C-BE39-DF90F3D26D87}" type="datetimeFigureOut">
              <a:rPr lang="zh-CN" altLang="en-US" smtClean="0"/>
              <a:t>2022-06-16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B7C2-58A1-44E5-8F6D-EBD510404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4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651-08B3-4A8C-BE39-DF90F3D26D87}" type="datetimeFigureOut">
              <a:rPr lang="zh-CN" altLang="en-US" smtClean="0"/>
              <a:t>2022-06-16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B7C2-58A1-44E5-8F6D-EBD510404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651-08B3-4A8C-BE39-DF90F3D26D87}" type="datetimeFigureOut">
              <a:rPr lang="zh-CN" altLang="en-US" smtClean="0"/>
              <a:t>2022-06-16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B7C2-58A1-44E5-8F6D-EBD510404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651-08B3-4A8C-BE39-DF90F3D26D87}" type="datetimeFigureOut">
              <a:rPr lang="zh-CN" altLang="en-US" smtClean="0"/>
              <a:t>2022-06-16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B7C2-58A1-44E5-8F6D-EBD510404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9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651-08B3-4A8C-BE39-DF90F3D26D87}" type="datetimeFigureOut">
              <a:rPr lang="zh-CN" altLang="en-US" smtClean="0"/>
              <a:t>2022-06-16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B7C2-58A1-44E5-8F6D-EBD510404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1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651-08B3-4A8C-BE39-DF90F3D26D87}" type="datetimeFigureOut">
              <a:rPr lang="zh-CN" altLang="en-US" smtClean="0"/>
              <a:t>2022-06-16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B7C2-58A1-44E5-8F6D-EBD510404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4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651-08B3-4A8C-BE39-DF90F3D26D87}" type="datetimeFigureOut">
              <a:rPr lang="zh-CN" altLang="en-US" smtClean="0"/>
              <a:t>2022-06-16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B7C2-58A1-44E5-8F6D-EBD510404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1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651-08B3-4A8C-BE39-DF90F3D26D87}" type="datetimeFigureOut">
              <a:rPr lang="zh-CN" altLang="en-US" smtClean="0"/>
              <a:t>2022-06-16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B7C2-58A1-44E5-8F6D-EBD510404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651-08B3-4A8C-BE39-DF90F3D26D87}" type="datetimeFigureOut">
              <a:rPr lang="zh-CN" altLang="en-US" smtClean="0"/>
              <a:t>2022-06-16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B7C2-58A1-44E5-8F6D-EBD510404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651-08B3-4A8C-BE39-DF90F3D26D87}" type="datetimeFigureOut">
              <a:rPr lang="zh-CN" altLang="en-US" smtClean="0"/>
              <a:t>2022-06-16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B7C2-58A1-44E5-8F6D-EBD510404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7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651-08B3-4A8C-BE39-DF90F3D26D87}" type="datetimeFigureOut">
              <a:rPr lang="zh-CN" altLang="en-US" smtClean="0"/>
              <a:t>2022-06-16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B7C2-58A1-44E5-8F6D-EBD510404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2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0651-08B3-4A8C-BE39-DF90F3D26D87}" type="datetimeFigureOut">
              <a:rPr lang="zh-CN" altLang="en-US" smtClean="0"/>
              <a:t>2022-06-16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2B7C2-58A1-44E5-8F6D-EBD510404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8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3CE9AC4-09DF-4EFD-A9AA-9F22AF958FD2}"/>
              </a:ext>
            </a:extLst>
          </p:cNvPr>
          <p:cNvGrpSpPr/>
          <p:nvPr/>
        </p:nvGrpSpPr>
        <p:grpSpPr>
          <a:xfrm>
            <a:off x="4866698" y="3669099"/>
            <a:ext cx="11909531" cy="7967180"/>
            <a:chOff x="4866698" y="3669099"/>
            <a:chExt cx="11909531" cy="7967180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003857DC-9CF1-46DF-9EE9-0EAB3AF27364}"/>
                </a:ext>
              </a:extLst>
            </p:cNvPr>
            <p:cNvGrpSpPr/>
            <p:nvPr/>
          </p:nvGrpSpPr>
          <p:grpSpPr>
            <a:xfrm>
              <a:off x="5491208" y="9605801"/>
              <a:ext cx="1462500" cy="1170000"/>
              <a:chOff x="5491208" y="9605801"/>
              <a:chExt cx="1462500" cy="1170000"/>
            </a:xfrm>
          </p:grpSpPr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078AF9B4-4B68-4402-8646-5D14395839F9}"/>
                  </a:ext>
                </a:extLst>
              </p:cNvPr>
              <p:cNvSpPr/>
              <p:nvPr/>
            </p:nvSpPr>
            <p:spPr>
              <a:xfrm>
                <a:off x="5491208" y="9605801"/>
                <a:ext cx="292500" cy="2925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798ED5DD-C804-496A-BF62-82B0B3CE7981}"/>
                  </a:ext>
                </a:extLst>
              </p:cNvPr>
              <p:cNvSpPr/>
              <p:nvPr/>
            </p:nvSpPr>
            <p:spPr>
              <a:xfrm>
                <a:off x="5783708" y="9605801"/>
                <a:ext cx="292500" cy="2925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ED7EF79-69A8-407E-AA47-47B8F7D04F22}"/>
                  </a:ext>
                </a:extLst>
              </p:cNvPr>
              <p:cNvSpPr/>
              <p:nvPr/>
            </p:nvSpPr>
            <p:spPr>
              <a:xfrm>
                <a:off x="6076208" y="9605801"/>
                <a:ext cx="292500" cy="2925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5B235390-6E7C-4CA6-A9FD-537E6B531A38}"/>
                  </a:ext>
                </a:extLst>
              </p:cNvPr>
              <p:cNvSpPr/>
              <p:nvPr/>
            </p:nvSpPr>
            <p:spPr>
              <a:xfrm>
                <a:off x="6368708" y="9605801"/>
                <a:ext cx="292500" cy="2925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627C78A7-F959-4827-8DD0-4FC10A3883CF}"/>
                  </a:ext>
                </a:extLst>
              </p:cNvPr>
              <p:cNvSpPr/>
              <p:nvPr/>
            </p:nvSpPr>
            <p:spPr>
              <a:xfrm>
                <a:off x="6661208" y="9605801"/>
                <a:ext cx="292500" cy="2925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F39754E0-6F66-4F1F-8955-15F145A93958}"/>
                  </a:ext>
                </a:extLst>
              </p:cNvPr>
              <p:cNvSpPr/>
              <p:nvPr/>
            </p:nvSpPr>
            <p:spPr>
              <a:xfrm>
                <a:off x="5491208" y="9898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8864844F-F575-4633-8CD9-3129244B21F5}"/>
                  </a:ext>
                </a:extLst>
              </p:cNvPr>
              <p:cNvSpPr/>
              <p:nvPr/>
            </p:nvSpPr>
            <p:spPr>
              <a:xfrm>
                <a:off x="5783708" y="9898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60B7E130-4DB7-424E-8703-9AC3CCF4F996}"/>
                  </a:ext>
                </a:extLst>
              </p:cNvPr>
              <p:cNvSpPr/>
              <p:nvPr/>
            </p:nvSpPr>
            <p:spPr>
              <a:xfrm>
                <a:off x="6076208" y="9898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35546F88-0F86-4349-8DCA-B309453189BF}"/>
                  </a:ext>
                </a:extLst>
              </p:cNvPr>
              <p:cNvSpPr/>
              <p:nvPr/>
            </p:nvSpPr>
            <p:spPr>
              <a:xfrm>
                <a:off x="6368708" y="9898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1078DCC7-628E-4125-A4BD-F3D7328279D0}"/>
                  </a:ext>
                </a:extLst>
              </p:cNvPr>
              <p:cNvSpPr/>
              <p:nvPr/>
            </p:nvSpPr>
            <p:spPr>
              <a:xfrm>
                <a:off x="6661208" y="9898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5B697BBD-B2D6-4208-9D9B-415FF7202D4F}"/>
                  </a:ext>
                </a:extLst>
              </p:cNvPr>
              <p:cNvSpPr/>
              <p:nvPr/>
            </p:nvSpPr>
            <p:spPr>
              <a:xfrm>
                <a:off x="5491208" y="10190801"/>
                <a:ext cx="292500" cy="2925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965B60CD-5966-4CF7-A363-F76073605A15}"/>
                  </a:ext>
                </a:extLst>
              </p:cNvPr>
              <p:cNvSpPr/>
              <p:nvPr/>
            </p:nvSpPr>
            <p:spPr>
              <a:xfrm>
                <a:off x="5783708" y="10190801"/>
                <a:ext cx="292500" cy="2925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7F993903-88D7-432C-A4F6-05EE64160969}"/>
                  </a:ext>
                </a:extLst>
              </p:cNvPr>
              <p:cNvSpPr/>
              <p:nvPr/>
            </p:nvSpPr>
            <p:spPr>
              <a:xfrm>
                <a:off x="6076208" y="10190801"/>
                <a:ext cx="292500" cy="2925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634C7AFA-DD55-4439-A75B-F93809F5EDAF}"/>
                  </a:ext>
                </a:extLst>
              </p:cNvPr>
              <p:cNvSpPr/>
              <p:nvPr/>
            </p:nvSpPr>
            <p:spPr>
              <a:xfrm>
                <a:off x="6368708" y="10190801"/>
                <a:ext cx="292500" cy="2925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36AE6BDF-BF3D-42F5-B517-C5FA43A9B78C}"/>
                  </a:ext>
                </a:extLst>
              </p:cNvPr>
              <p:cNvSpPr/>
              <p:nvPr/>
            </p:nvSpPr>
            <p:spPr>
              <a:xfrm>
                <a:off x="6661208" y="10190801"/>
                <a:ext cx="292500" cy="2925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6F36EAA6-E19C-4278-B31D-835E87027043}"/>
                  </a:ext>
                </a:extLst>
              </p:cNvPr>
              <p:cNvSpPr/>
              <p:nvPr/>
            </p:nvSpPr>
            <p:spPr>
              <a:xfrm>
                <a:off x="5491208" y="10483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2C6B2DE3-5CF6-42F6-9FC3-DB4472D31981}"/>
                  </a:ext>
                </a:extLst>
              </p:cNvPr>
              <p:cNvSpPr/>
              <p:nvPr/>
            </p:nvSpPr>
            <p:spPr>
              <a:xfrm>
                <a:off x="5783708" y="10483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0C5EA2AD-D7D3-455A-9609-CFD9E3DCB320}"/>
                  </a:ext>
                </a:extLst>
              </p:cNvPr>
              <p:cNvSpPr/>
              <p:nvPr/>
            </p:nvSpPr>
            <p:spPr>
              <a:xfrm>
                <a:off x="6076208" y="10483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0946AA93-5489-428E-9255-F37FF5C75283}"/>
                  </a:ext>
                </a:extLst>
              </p:cNvPr>
              <p:cNvSpPr/>
              <p:nvPr/>
            </p:nvSpPr>
            <p:spPr>
              <a:xfrm>
                <a:off x="6368708" y="10483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50D0D1E1-3E50-4DEE-A150-8DEA21FB66F4}"/>
                  </a:ext>
                </a:extLst>
              </p:cNvPr>
              <p:cNvSpPr/>
              <p:nvPr/>
            </p:nvSpPr>
            <p:spPr>
              <a:xfrm>
                <a:off x="6661208" y="10483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</p:grp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9565196-E50D-4A43-BF59-9CA9D9867A7E}"/>
                </a:ext>
              </a:extLst>
            </p:cNvPr>
            <p:cNvSpPr/>
            <p:nvPr/>
          </p:nvSpPr>
          <p:spPr>
            <a:xfrm>
              <a:off x="5032533" y="4669826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98" dirty="0">
                  <a:solidFill>
                    <a:schemeClr val="tx1"/>
                  </a:solidFill>
                </a:rPr>
                <a:t>0</a:t>
              </a:r>
              <a:endParaRPr lang="zh-CN" altLang="en-US" sz="1098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51EC244-0B60-4B1F-A274-202A68B59A6A}"/>
                </a:ext>
              </a:extLst>
            </p:cNvPr>
            <p:cNvSpPr/>
            <p:nvPr/>
          </p:nvSpPr>
          <p:spPr>
            <a:xfrm>
              <a:off x="5032533" y="5478979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98" dirty="0">
                  <a:solidFill>
                    <a:schemeClr val="tx1"/>
                  </a:solidFill>
                </a:rPr>
                <a:t>0</a:t>
              </a:r>
              <a:endParaRPr lang="zh-CN" altLang="en-US" sz="1098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1A94329-E386-4DE6-83F6-75FA16321CDB}"/>
                </a:ext>
              </a:extLst>
            </p:cNvPr>
            <p:cNvSpPr/>
            <p:nvPr/>
          </p:nvSpPr>
          <p:spPr>
            <a:xfrm>
              <a:off x="5032533" y="6288133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98" dirty="0">
                  <a:solidFill>
                    <a:schemeClr val="tx1"/>
                  </a:solidFill>
                </a:rPr>
                <a:t>1</a:t>
              </a:r>
              <a:endParaRPr lang="zh-CN" altLang="en-US" sz="1098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004AD6A-136E-4E40-8CF1-3D6BBA5E3472}"/>
                </a:ext>
              </a:extLst>
            </p:cNvPr>
            <p:cNvSpPr/>
            <p:nvPr/>
          </p:nvSpPr>
          <p:spPr>
            <a:xfrm>
              <a:off x="5032533" y="7097286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98" dirty="0">
                  <a:solidFill>
                    <a:schemeClr val="tx1"/>
                  </a:solidFill>
                </a:rPr>
                <a:t>0</a:t>
              </a:r>
              <a:endParaRPr lang="zh-CN" altLang="en-US" sz="1098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CCA6170-6DB6-488D-8A08-43CC0DAA2095}"/>
                </a:ext>
              </a:extLst>
            </p:cNvPr>
            <p:cNvSpPr/>
            <p:nvPr/>
          </p:nvSpPr>
          <p:spPr>
            <a:xfrm>
              <a:off x="6827383" y="4316741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98" dirty="0">
                  <a:solidFill>
                    <a:schemeClr val="tx1"/>
                  </a:solidFill>
                </a:rPr>
                <a:t>v1</a:t>
              </a:r>
              <a:endParaRPr lang="zh-CN" altLang="en-US" sz="1098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46CD7BC-6C65-46AF-8A1B-064D8D88C9FE}"/>
                </a:ext>
              </a:extLst>
            </p:cNvPr>
            <p:cNvSpPr/>
            <p:nvPr/>
          </p:nvSpPr>
          <p:spPr>
            <a:xfrm>
              <a:off x="6827383" y="5125894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98" dirty="0">
                  <a:solidFill>
                    <a:schemeClr val="tx1"/>
                  </a:solidFill>
                </a:rPr>
                <a:t>v2</a:t>
              </a:r>
              <a:endParaRPr lang="zh-CN" altLang="en-US" sz="1098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F465354-39E6-4468-8E26-A755B8050BD8}"/>
                </a:ext>
              </a:extLst>
            </p:cNvPr>
            <p:cNvSpPr/>
            <p:nvPr/>
          </p:nvSpPr>
          <p:spPr>
            <a:xfrm>
              <a:off x="6827383" y="5935048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98" dirty="0">
                  <a:solidFill>
                    <a:schemeClr val="tx1"/>
                  </a:solidFill>
                </a:rPr>
                <a:t>v3</a:t>
              </a:r>
              <a:endParaRPr lang="zh-CN" altLang="en-US" sz="1098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3E9C304-68F6-4391-9429-C541A77DDEC1}"/>
                </a:ext>
              </a:extLst>
            </p:cNvPr>
            <p:cNvSpPr/>
            <p:nvPr/>
          </p:nvSpPr>
          <p:spPr>
            <a:xfrm>
              <a:off x="6827383" y="6744201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98" dirty="0">
                  <a:solidFill>
                    <a:schemeClr val="tx1"/>
                  </a:solidFill>
                </a:rPr>
                <a:t>v4</a:t>
              </a:r>
              <a:endParaRPr lang="zh-CN" altLang="en-US" sz="1098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B217C08-8033-48F4-A5AE-1CCC61C2BB7C}"/>
                </a:ext>
              </a:extLst>
            </p:cNvPr>
            <p:cNvSpPr/>
            <p:nvPr/>
          </p:nvSpPr>
          <p:spPr>
            <a:xfrm>
              <a:off x="6827383" y="7553354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98" dirty="0">
                  <a:solidFill>
                    <a:schemeClr val="tx1"/>
                  </a:solidFill>
                </a:rPr>
                <a:t>v5</a:t>
              </a:r>
              <a:endParaRPr lang="zh-CN" altLang="en-US" sz="1098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014AF9F-DDC2-48FF-A191-0CAC1CF540D5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 flipV="1">
              <a:off x="5617533" y="4609242"/>
              <a:ext cx="1209850" cy="3530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7F8A6FB-66E8-49BC-A0EE-1F003EA847F4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>
              <a:off x="5617533" y="4962327"/>
              <a:ext cx="1209850" cy="4560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2E92DE2-10F8-4A85-A824-807502A25903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5617533" y="4962326"/>
              <a:ext cx="1209850" cy="12652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627DD79-E1B1-49BE-BA90-81110B52C100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5617533" y="4962327"/>
              <a:ext cx="1209850" cy="2074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C1D604F-B708-4678-BA35-0CB9DB760814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5617533" y="4962326"/>
              <a:ext cx="1209850" cy="28835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D7EA4DF-234F-4F02-A1F9-E85D62B4CB73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5617533" y="4609242"/>
              <a:ext cx="1209850" cy="11622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842FDB7-447D-448D-9A0F-E7EA8B053209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5617533" y="4609242"/>
              <a:ext cx="1209850" cy="1971393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734C341-88B3-4E10-8F97-35D7219FC1A9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5617533" y="4609241"/>
              <a:ext cx="1209850" cy="27805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656FF8A-25CB-4A4A-A228-0996B4F7CBD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617533" y="5418394"/>
              <a:ext cx="1209850" cy="116612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E60F43-210F-45F2-8327-E912B6554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7533" y="5422276"/>
              <a:ext cx="1209850" cy="1971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92D5D69-E692-42B3-867D-55594805A449}"/>
                </a:ext>
              </a:extLst>
            </p:cNvPr>
            <p:cNvCxnSpPr/>
            <p:nvPr/>
          </p:nvCxnSpPr>
          <p:spPr>
            <a:xfrm flipV="1">
              <a:off x="5617533" y="6227548"/>
              <a:ext cx="1209850" cy="11622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1248D74-BE0F-4365-B01F-FAF55AC994A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623305" y="5418395"/>
              <a:ext cx="1204078" cy="3492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2C9E6CB-159A-4B3F-921D-4C44FCF89BF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5623305" y="5767598"/>
              <a:ext cx="1204078" cy="459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66FA667-BE32-46D4-B21E-8FCDCEE2D164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5623305" y="5767599"/>
              <a:ext cx="1204078" cy="1269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AE06CD7-CC7A-4CCC-BE2F-BF30F9E25DEB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623305" y="5767598"/>
              <a:ext cx="1204078" cy="20782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F258B20-20C5-4F10-A456-18F125EC082C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5629077" y="6227549"/>
              <a:ext cx="1198306" cy="347043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CA95C7D-B967-4FEA-B05E-456BFACEBBB2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5629077" y="6574591"/>
              <a:ext cx="1198306" cy="46211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B005C22-91DB-48EA-972E-2A7DD2701CFB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629077" y="6574591"/>
              <a:ext cx="1198306" cy="1271264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1F02BCB-3587-4436-A180-A14842B07B0A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5617533" y="7036702"/>
              <a:ext cx="1209850" cy="3530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8EC2B22-7466-4F70-BA67-50D23B7DEA64}"/>
                </a:ext>
              </a:extLst>
            </p:cNvPr>
            <p:cNvCxnSpPr>
              <a:stCxn id="7" idx="6"/>
              <a:endCxn id="13" idx="2"/>
            </p:cNvCxnSpPr>
            <p:nvPr/>
          </p:nvCxnSpPr>
          <p:spPr>
            <a:xfrm>
              <a:off x="5617533" y="7389787"/>
              <a:ext cx="1209850" cy="4560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4C986C4-DD08-49B0-BB0D-FFC8B8CC00FC}"/>
                </a:ext>
              </a:extLst>
            </p:cNvPr>
            <p:cNvSpPr/>
            <p:nvPr/>
          </p:nvSpPr>
          <p:spPr>
            <a:xfrm flipH="1">
              <a:off x="8622233" y="4677371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BCD420E-9C74-4E50-B4A7-1B8115E6B004}"/>
                </a:ext>
              </a:extLst>
            </p:cNvPr>
            <p:cNvSpPr/>
            <p:nvPr/>
          </p:nvSpPr>
          <p:spPr>
            <a:xfrm flipH="1">
              <a:off x="8622233" y="5486524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98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10CC7DB-2CFE-41F8-B542-29108DC1489E}"/>
                </a:ext>
              </a:extLst>
            </p:cNvPr>
            <p:cNvSpPr/>
            <p:nvPr/>
          </p:nvSpPr>
          <p:spPr>
            <a:xfrm flipH="1">
              <a:off x="8622233" y="6295678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98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2EBCD9E-D65D-4ED9-89C8-5D57A69A62E1}"/>
                </a:ext>
              </a:extLst>
            </p:cNvPr>
            <p:cNvSpPr/>
            <p:nvPr/>
          </p:nvSpPr>
          <p:spPr>
            <a:xfrm flipH="1">
              <a:off x="8622233" y="7104831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98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EC71DCE-609C-40E5-9A5D-C5032C79AE79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 flipH="1" flipV="1">
              <a:off x="7412383" y="4616787"/>
              <a:ext cx="1209850" cy="35308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F47F8DB-F0C0-4A71-96B8-A14CE984DF78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 flipH="1">
              <a:off x="7412383" y="4969872"/>
              <a:ext cx="1209850" cy="45606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5E7EF40-1DED-40DE-81BD-B92B647E6D47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 flipH="1">
              <a:off x="7412383" y="4969871"/>
              <a:ext cx="1209850" cy="126522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B467CF40-2201-48A6-B088-55D23F66D666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 flipH="1">
              <a:off x="7412383" y="4969872"/>
              <a:ext cx="1209850" cy="20743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A7A1165-415B-4C93-9160-5124A874F8CA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 flipH="1">
              <a:off x="7412383" y="4969871"/>
              <a:ext cx="1209850" cy="288352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A9D86ECF-F2D6-44C9-A4EC-4C17EF8E85B9}"/>
                </a:ext>
              </a:extLst>
            </p:cNvPr>
            <p:cNvCxnSpPr>
              <a:stCxn id="66" idx="6"/>
            </p:cNvCxnSpPr>
            <p:nvPr/>
          </p:nvCxnSpPr>
          <p:spPr>
            <a:xfrm flipH="1" flipV="1">
              <a:off x="7412383" y="4616787"/>
              <a:ext cx="1209850" cy="11622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C4CD5A92-CE09-45AB-B69C-955F1C1174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2383" y="4616787"/>
              <a:ext cx="1209850" cy="1971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3520AF8-E872-4256-82D3-FAEDB8C6C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2383" y="4616786"/>
              <a:ext cx="1209850" cy="27805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DCC5F1F-AA83-4F62-961C-C7E0D97588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2383" y="5425939"/>
              <a:ext cx="1209850" cy="1166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A9BF4D85-36B7-4D57-A0FF-90712E507D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2383" y="5429821"/>
              <a:ext cx="1209850" cy="1971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3EF632D-E6D8-4671-88C6-73E17AAB5C1D}"/>
                </a:ext>
              </a:extLst>
            </p:cNvPr>
            <p:cNvCxnSpPr/>
            <p:nvPr/>
          </p:nvCxnSpPr>
          <p:spPr>
            <a:xfrm flipH="1" flipV="1">
              <a:off x="7412383" y="6235093"/>
              <a:ext cx="1209850" cy="11622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35F6E6E-7E6A-4A72-A93E-DDA4550459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2383" y="5425940"/>
              <a:ext cx="1204078" cy="3492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6AC3CF31-2D83-41B1-A738-4A2809182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2383" y="5775143"/>
              <a:ext cx="1204078" cy="459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46641944-98AB-4070-86D1-9F870DA47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2383" y="5775144"/>
              <a:ext cx="1204078" cy="1269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7A7DE9A0-6F1F-4549-ACDE-9F02AC45D1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2383" y="5775143"/>
              <a:ext cx="1204078" cy="20782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EBF2FB46-C6F7-426B-9519-ECD4C4680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2383" y="6235094"/>
              <a:ext cx="1198306" cy="3470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424046D-FB74-40A3-A574-F3B1EF383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2383" y="6582136"/>
              <a:ext cx="1198306" cy="462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967D653-2361-4326-8654-67D57A65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2383" y="6582136"/>
              <a:ext cx="1198306" cy="12712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171A9DE9-13A6-4AFE-9926-789827D0F7E8}"/>
                </a:ext>
              </a:extLst>
            </p:cNvPr>
            <p:cNvCxnSpPr>
              <a:stCxn id="68" idx="6"/>
            </p:cNvCxnSpPr>
            <p:nvPr/>
          </p:nvCxnSpPr>
          <p:spPr>
            <a:xfrm flipH="1" flipV="1">
              <a:off x="7412383" y="7044247"/>
              <a:ext cx="1209850" cy="3530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49992B8-1252-436A-A060-8B15AD93CDAC}"/>
                </a:ext>
              </a:extLst>
            </p:cNvPr>
            <p:cNvCxnSpPr>
              <a:stCxn id="68" idx="6"/>
            </p:cNvCxnSpPr>
            <p:nvPr/>
          </p:nvCxnSpPr>
          <p:spPr>
            <a:xfrm flipH="1">
              <a:off x="7412383" y="7397331"/>
              <a:ext cx="1209850" cy="4560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946D08A5-624B-4F9C-8F4B-25EB53624494}"/>
                </a:ext>
              </a:extLst>
            </p:cNvPr>
            <p:cNvSpPr txBox="1"/>
            <p:nvPr/>
          </p:nvSpPr>
          <p:spPr>
            <a:xfrm>
              <a:off x="4949596" y="4025112"/>
              <a:ext cx="898573" cy="26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98" dirty="0"/>
                <a:t>One-hot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1E5F1AE-3679-47E2-97BD-20603B3C1A80}"/>
                </a:ext>
              </a:extLst>
            </p:cNvPr>
            <p:cNvSpPr txBox="1"/>
            <p:nvPr/>
          </p:nvSpPr>
          <p:spPr>
            <a:xfrm>
              <a:off x="4866698" y="3669099"/>
              <a:ext cx="1015365" cy="26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98" dirty="0"/>
                <a:t>Input layer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DCA7E81-F8F8-492D-BC91-B346C61ED372}"/>
                </a:ext>
              </a:extLst>
            </p:cNvPr>
            <p:cNvSpPr txBox="1"/>
            <p:nvPr/>
          </p:nvSpPr>
          <p:spPr>
            <a:xfrm>
              <a:off x="6655582" y="3669099"/>
              <a:ext cx="1209850" cy="26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98" dirty="0"/>
                <a:t>Hidden layer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25F112BA-AED5-42BD-B699-9E14BE35548D}"/>
                </a:ext>
              </a:extLst>
            </p:cNvPr>
            <p:cNvSpPr txBox="1"/>
            <p:nvPr/>
          </p:nvSpPr>
          <p:spPr>
            <a:xfrm>
              <a:off x="8476506" y="3698965"/>
              <a:ext cx="1209850" cy="26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98" dirty="0"/>
                <a:t>Output layer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164A2403-CCEE-44C0-A83A-78ADA455B5D1}"/>
                </a:ext>
              </a:extLst>
            </p:cNvPr>
            <p:cNvSpPr txBox="1"/>
            <p:nvPr/>
          </p:nvSpPr>
          <p:spPr>
            <a:xfrm>
              <a:off x="4925094" y="8116426"/>
              <a:ext cx="703985" cy="43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98" dirty="0"/>
                <a:t>1×4</a:t>
              </a:r>
            </a:p>
            <a:p>
              <a:pPr algn="ctr"/>
              <a:r>
                <a:rPr lang="en-US" altLang="zh-CN" sz="1098" dirty="0"/>
                <a:t>vector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DF76599-70AA-41E7-A410-9FC4C0481A89}"/>
                </a:ext>
              </a:extLst>
            </p:cNvPr>
            <p:cNvSpPr txBox="1"/>
            <p:nvPr/>
          </p:nvSpPr>
          <p:spPr>
            <a:xfrm>
              <a:off x="5878526" y="8120444"/>
              <a:ext cx="687864" cy="43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98" dirty="0"/>
                <a:t>4×5</a:t>
              </a:r>
            </a:p>
            <a:p>
              <a:pPr algn="ctr"/>
              <a:r>
                <a:rPr lang="en-US" altLang="zh-CN" sz="1098" dirty="0"/>
                <a:t>Matrix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452E705-D0C8-40C5-94EE-E0897A8CCA49}"/>
                </a:ext>
              </a:extLst>
            </p:cNvPr>
            <p:cNvSpPr txBox="1"/>
            <p:nvPr/>
          </p:nvSpPr>
          <p:spPr>
            <a:xfrm>
              <a:off x="6826236" y="4030653"/>
              <a:ext cx="898573" cy="26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98" dirty="0"/>
                <a:t>Result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14CFC805-C4F2-4149-9D51-B195F76D37A3}"/>
                </a:ext>
              </a:extLst>
            </p:cNvPr>
            <p:cNvSpPr txBox="1"/>
            <p:nvPr/>
          </p:nvSpPr>
          <p:spPr>
            <a:xfrm>
              <a:off x="11456263" y="4846316"/>
              <a:ext cx="1066318" cy="261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98" dirty="0"/>
                <a:t>Context word 1</a:t>
              </a:r>
              <a:endParaRPr lang="zh-CN" altLang="en-US" sz="1098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C90D4331-FB23-4C8D-B8F1-2AA8CA1CF761}"/>
                </a:ext>
              </a:extLst>
            </p:cNvPr>
            <p:cNvSpPr txBox="1"/>
            <p:nvPr/>
          </p:nvSpPr>
          <p:spPr>
            <a:xfrm>
              <a:off x="11456263" y="5656252"/>
              <a:ext cx="1066318" cy="261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98" dirty="0"/>
                <a:t>Context word 2</a:t>
              </a:r>
              <a:endParaRPr lang="zh-CN" altLang="en-US" sz="1098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15497B9-045D-45BC-81D8-F3FF048DC899}"/>
                </a:ext>
              </a:extLst>
            </p:cNvPr>
            <p:cNvSpPr txBox="1"/>
            <p:nvPr/>
          </p:nvSpPr>
          <p:spPr>
            <a:xfrm>
              <a:off x="11456263" y="6469287"/>
              <a:ext cx="1066318" cy="261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98" dirty="0"/>
                <a:t>Context word 3</a:t>
              </a:r>
              <a:endParaRPr lang="zh-CN" altLang="en-US" sz="1098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78068CA2-32F5-4BDF-86F2-AE878CA98703}"/>
                </a:ext>
              </a:extLst>
            </p:cNvPr>
            <p:cNvSpPr txBox="1"/>
            <p:nvPr/>
          </p:nvSpPr>
          <p:spPr>
            <a:xfrm>
              <a:off x="11456263" y="7278440"/>
              <a:ext cx="1066318" cy="261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98" dirty="0"/>
                <a:t>Context word 4</a:t>
              </a:r>
              <a:endParaRPr lang="zh-CN" altLang="en-US" sz="1098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1C8A835-9CF0-455D-8FF5-2286EBD08C2C}"/>
                </a:ext>
              </a:extLst>
            </p:cNvPr>
            <p:cNvSpPr txBox="1"/>
            <p:nvPr/>
          </p:nvSpPr>
          <p:spPr>
            <a:xfrm rot="782057">
              <a:off x="7418334" y="4448757"/>
              <a:ext cx="364202" cy="26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38" dirty="0">
                  <a:solidFill>
                    <a:srgbClr val="FF0000"/>
                  </a:solidFill>
                </a:rPr>
                <a:t>w1</a:t>
              </a:r>
              <a:endParaRPr lang="zh-CN" altLang="en-US" sz="1098" dirty="0">
                <a:solidFill>
                  <a:srgbClr val="FF0000"/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C0D1644C-1F78-4343-86D0-87B9B5EBD14A}"/>
                </a:ext>
              </a:extLst>
            </p:cNvPr>
            <p:cNvSpPr txBox="1"/>
            <p:nvPr/>
          </p:nvSpPr>
          <p:spPr>
            <a:xfrm rot="20100594">
              <a:off x="7363818" y="5177152"/>
              <a:ext cx="364202" cy="26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38" dirty="0">
                  <a:solidFill>
                    <a:srgbClr val="FF0000"/>
                  </a:solidFill>
                </a:rPr>
                <a:t>w2</a:t>
              </a:r>
              <a:endParaRPr lang="zh-CN" altLang="en-US" sz="1138" dirty="0">
                <a:solidFill>
                  <a:srgbClr val="FF0000"/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DFCEDC4-2120-4927-AB38-02D615B45343}"/>
                </a:ext>
              </a:extLst>
            </p:cNvPr>
            <p:cNvSpPr txBox="1"/>
            <p:nvPr/>
          </p:nvSpPr>
          <p:spPr>
            <a:xfrm rot="18736958">
              <a:off x="7342279" y="5862868"/>
              <a:ext cx="364202" cy="26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38" dirty="0">
                  <a:solidFill>
                    <a:srgbClr val="FF0000"/>
                  </a:solidFill>
                </a:rPr>
                <a:t>w3</a:t>
              </a:r>
              <a:endParaRPr lang="zh-CN" altLang="en-US" sz="1138" dirty="0">
                <a:solidFill>
                  <a:srgbClr val="FF0000"/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8F4261-566A-44D2-B180-3CCE0966E947}"/>
                </a:ext>
              </a:extLst>
            </p:cNvPr>
            <p:cNvSpPr txBox="1"/>
            <p:nvPr/>
          </p:nvSpPr>
          <p:spPr>
            <a:xfrm rot="18129971">
              <a:off x="7355411" y="6560764"/>
              <a:ext cx="364202" cy="26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38" dirty="0">
                  <a:solidFill>
                    <a:srgbClr val="FF0000"/>
                  </a:solidFill>
                </a:rPr>
                <a:t>w4</a:t>
              </a:r>
              <a:endParaRPr lang="zh-CN" altLang="en-US" sz="1138" dirty="0">
                <a:solidFill>
                  <a:srgbClr val="FF0000"/>
                </a:solidFill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1AAB3003-1A54-4158-8F27-ADC061A9728C}"/>
                </a:ext>
              </a:extLst>
            </p:cNvPr>
            <p:cNvSpPr txBox="1"/>
            <p:nvPr/>
          </p:nvSpPr>
          <p:spPr>
            <a:xfrm rot="17817089">
              <a:off x="7298431" y="7362708"/>
              <a:ext cx="364202" cy="26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38" dirty="0">
                  <a:solidFill>
                    <a:srgbClr val="FF0000"/>
                  </a:solidFill>
                </a:rPr>
                <a:t>w5</a:t>
              </a:r>
              <a:endParaRPr lang="zh-CN" altLang="en-US" sz="1138" dirty="0">
                <a:solidFill>
                  <a:srgbClr val="FF0000"/>
                </a:solidFill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37A491A5-AE40-4039-AAB6-C5C8BD025794}"/>
                </a:ext>
              </a:extLst>
            </p:cNvPr>
            <p:cNvSpPr/>
            <p:nvPr/>
          </p:nvSpPr>
          <p:spPr>
            <a:xfrm flipH="1">
              <a:off x="10888968" y="4677371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54" dirty="0">
                <a:solidFill>
                  <a:schemeClr val="tx1"/>
                </a:solidFill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A7E95536-B0E5-4566-B198-743CA421040C}"/>
                </a:ext>
              </a:extLst>
            </p:cNvPr>
            <p:cNvSpPr/>
            <p:nvPr/>
          </p:nvSpPr>
          <p:spPr>
            <a:xfrm flipH="1">
              <a:off x="10888968" y="5486524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98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2C388A78-D3B6-45E1-A8FE-04A534793377}"/>
                </a:ext>
              </a:extLst>
            </p:cNvPr>
            <p:cNvSpPr/>
            <p:nvPr/>
          </p:nvSpPr>
          <p:spPr>
            <a:xfrm flipH="1">
              <a:off x="10888968" y="6295678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98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36608EFF-F823-4127-AD95-8F11CAD41727}"/>
                </a:ext>
              </a:extLst>
            </p:cNvPr>
            <p:cNvSpPr/>
            <p:nvPr/>
          </p:nvSpPr>
          <p:spPr>
            <a:xfrm flipH="1">
              <a:off x="10888968" y="7104831"/>
              <a:ext cx="585000" cy="585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98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7703FB73-8E18-457C-8225-3A73D27A3C91}"/>
                </a:ext>
              </a:extLst>
            </p:cNvPr>
            <p:cNvSpPr/>
            <p:nvPr/>
          </p:nvSpPr>
          <p:spPr>
            <a:xfrm>
              <a:off x="9803777" y="5493590"/>
              <a:ext cx="559444" cy="13870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sz="1098" dirty="0"/>
                <a:t>softmax</a:t>
              </a:r>
              <a:endParaRPr lang="zh-CN" altLang="en-US" sz="1098" dirty="0"/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EC37E1DE-FD3F-406B-8970-2851FBDBF1DA}"/>
                </a:ext>
              </a:extLst>
            </p:cNvPr>
            <p:cNvCxnSpPr>
              <a:cxnSpLocks/>
              <a:stCxn id="117" idx="1"/>
              <a:endCxn id="65" idx="2"/>
            </p:cNvCxnSpPr>
            <p:nvPr/>
          </p:nvCxnSpPr>
          <p:spPr>
            <a:xfrm flipH="1" flipV="1">
              <a:off x="9207233" y="4969871"/>
              <a:ext cx="596544" cy="1217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DDB8D543-44D6-44EE-81D1-23369E9ACB1E}"/>
                </a:ext>
              </a:extLst>
            </p:cNvPr>
            <p:cNvCxnSpPr>
              <a:cxnSpLocks/>
              <a:stCxn id="117" idx="1"/>
              <a:endCxn id="67" idx="2"/>
            </p:cNvCxnSpPr>
            <p:nvPr/>
          </p:nvCxnSpPr>
          <p:spPr>
            <a:xfrm flipH="1">
              <a:off x="9207233" y="6187134"/>
              <a:ext cx="596544" cy="4010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3668B2B6-02AA-4E26-9352-00356808317E}"/>
                </a:ext>
              </a:extLst>
            </p:cNvPr>
            <p:cNvCxnSpPr>
              <a:cxnSpLocks/>
              <a:stCxn id="117" idx="1"/>
              <a:endCxn id="66" idx="2"/>
            </p:cNvCxnSpPr>
            <p:nvPr/>
          </p:nvCxnSpPr>
          <p:spPr>
            <a:xfrm flipH="1" flipV="1">
              <a:off x="9207233" y="5779025"/>
              <a:ext cx="596544" cy="4081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02B17B16-0EC1-4069-86F4-C79046F8968B}"/>
                </a:ext>
              </a:extLst>
            </p:cNvPr>
            <p:cNvCxnSpPr>
              <a:cxnSpLocks/>
              <a:stCxn id="117" idx="1"/>
              <a:endCxn id="68" idx="2"/>
            </p:cNvCxnSpPr>
            <p:nvPr/>
          </p:nvCxnSpPr>
          <p:spPr>
            <a:xfrm flipH="1">
              <a:off x="9207233" y="6187133"/>
              <a:ext cx="596544" cy="1210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09BC95D-02C4-483E-9651-206C1D0E7450}"/>
                </a:ext>
              </a:extLst>
            </p:cNvPr>
            <p:cNvCxnSpPr>
              <a:cxnSpLocks/>
              <a:stCxn id="117" idx="3"/>
              <a:endCxn id="112" idx="6"/>
            </p:cNvCxnSpPr>
            <p:nvPr/>
          </p:nvCxnSpPr>
          <p:spPr>
            <a:xfrm flipV="1">
              <a:off x="10363222" y="4969871"/>
              <a:ext cx="525747" cy="1217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A873BFFC-5A66-4BC1-8C36-A03066045218}"/>
                </a:ext>
              </a:extLst>
            </p:cNvPr>
            <p:cNvCxnSpPr>
              <a:cxnSpLocks/>
              <a:stCxn id="117" idx="3"/>
              <a:endCxn id="114" idx="6"/>
            </p:cNvCxnSpPr>
            <p:nvPr/>
          </p:nvCxnSpPr>
          <p:spPr>
            <a:xfrm>
              <a:off x="10363222" y="6187134"/>
              <a:ext cx="525747" cy="4010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202BD346-D179-4DAD-86E2-C7A6690923FA}"/>
                </a:ext>
              </a:extLst>
            </p:cNvPr>
            <p:cNvCxnSpPr>
              <a:cxnSpLocks/>
              <a:stCxn id="117" idx="3"/>
              <a:endCxn id="113" idx="6"/>
            </p:cNvCxnSpPr>
            <p:nvPr/>
          </p:nvCxnSpPr>
          <p:spPr>
            <a:xfrm flipV="1">
              <a:off x="10363222" y="5779025"/>
              <a:ext cx="525747" cy="4081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21CD3516-CB1B-4178-99A7-90D7EF95167D}"/>
                </a:ext>
              </a:extLst>
            </p:cNvPr>
            <p:cNvCxnSpPr>
              <a:cxnSpLocks/>
              <a:stCxn id="117" idx="3"/>
              <a:endCxn id="115" idx="6"/>
            </p:cNvCxnSpPr>
            <p:nvPr/>
          </p:nvCxnSpPr>
          <p:spPr>
            <a:xfrm>
              <a:off x="10363222" y="6187133"/>
              <a:ext cx="525747" cy="1210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34348D12-4DD0-4C1C-9D2F-748D5546B91D}"/>
                </a:ext>
              </a:extLst>
            </p:cNvPr>
            <p:cNvSpPr txBox="1"/>
            <p:nvPr/>
          </p:nvSpPr>
          <p:spPr>
            <a:xfrm>
              <a:off x="10805010" y="4715191"/>
              <a:ext cx="735212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75" dirty="0"/>
                <a:t>Probability</a:t>
              </a:r>
              <a:r>
                <a:rPr lang="en-US" altLang="zh-CN" sz="1950" dirty="0"/>
                <a:t> 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E5E17607-6EE5-4100-BEDB-014720754DDD}"/>
                </a:ext>
              </a:extLst>
            </p:cNvPr>
            <p:cNvSpPr txBox="1"/>
            <p:nvPr/>
          </p:nvSpPr>
          <p:spPr>
            <a:xfrm>
              <a:off x="8527399" y="4010984"/>
              <a:ext cx="709488" cy="2612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98" dirty="0"/>
                <a:t>Scores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924F8B5-EB69-4DD5-92FB-9175E3367701}"/>
                </a:ext>
              </a:extLst>
            </p:cNvPr>
            <p:cNvSpPr txBox="1"/>
            <p:nvPr/>
          </p:nvSpPr>
          <p:spPr>
            <a:xfrm>
              <a:off x="10664240" y="4010678"/>
              <a:ext cx="1251616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98" dirty="0"/>
                <a:t>Probabilities</a:t>
              </a:r>
              <a:r>
                <a:rPr lang="en-US" altLang="zh-CN" sz="1950" dirty="0"/>
                <a:t> </a:t>
              </a: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8EADCE0-13C9-4AAE-A7DD-F95876F5BCC7}"/>
                </a:ext>
              </a:extLst>
            </p:cNvPr>
            <p:cNvSpPr txBox="1"/>
            <p:nvPr/>
          </p:nvSpPr>
          <p:spPr>
            <a:xfrm>
              <a:off x="7788642" y="8137442"/>
              <a:ext cx="687864" cy="43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98" dirty="0"/>
                <a:t>5×4</a:t>
              </a:r>
            </a:p>
            <a:p>
              <a:pPr algn="ctr"/>
              <a:r>
                <a:rPr lang="en-US" altLang="zh-CN" sz="1098" dirty="0"/>
                <a:t>Matrix</a:t>
              </a: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38E4B082-03B8-4942-B5D4-70B7D5EFDDC5}"/>
                </a:ext>
              </a:extLst>
            </p:cNvPr>
            <p:cNvSpPr txBox="1"/>
            <p:nvPr/>
          </p:nvSpPr>
          <p:spPr>
            <a:xfrm>
              <a:off x="6776548" y="8116426"/>
              <a:ext cx="703985" cy="43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98" dirty="0"/>
                <a:t>1×5</a:t>
              </a:r>
            </a:p>
            <a:p>
              <a:pPr algn="ctr"/>
              <a:r>
                <a:rPr lang="en-US" altLang="zh-CN" sz="1098" dirty="0"/>
                <a:t>vector</a:t>
              </a:r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CAF7C727-2789-4DE7-AADD-EDAE5DDAB266}"/>
                </a:ext>
              </a:extLst>
            </p:cNvPr>
            <p:cNvCxnSpPr>
              <a:stCxn id="96" idx="2"/>
              <a:endCxn id="168" idx="0"/>
            </p:cNvCxnSpPr>
            <p:nvPr/>
          </p:nvCxnSpPr>
          <p:spPr>
            <a:xfrm>
              <a:off x="6222458" y="8550690"/>
              <a:ext cx="0" cy="1055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04DA5340-EE37-40FE-A97C-A392308BE88B}"/>
                </a:ext>
              </a:extLst>
            </p:cNvPr>
            <p:cNvSpPr txBox="1"/>
            <p:nvPr/>
          </p:nvSpPr>
          <p:spPr>
            <a:xfrm>
              <a:off x="5184409" y="10897615"/>
              <a:ext cx="20760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当前状态</a:t>
              </a:r>
              <a:endParaRPr lang="en-US" altLang="zh-CN" sz="1400" dirty="0"/>
            </a:p>
            <a:p>
              <a:r>
                <a:rPr lang="en-US" altLang="zh-CN" sz="1400" dirty="0"/>
                <a:t>which we hope to obtain;</a:t>
              </a:r>
            </a:p>
            <a:p>
              <a:r>
                <a:rPr lang="en-US" altLang="zh-CN" sz="1400" dirty="0"/>
                <a:t>Start off randomly;</a:t>
              </a:r>
              <a:endParaRPr lang="zh-CN" altLang="en-US" sz="1400" dirty="0"/>
            </a:p>
          </p:txBody>
        </p: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86282180-2F4F-4B66-96D9-BA225B96D6A5}"/>
                </a:ext>
              </a:extLst>
            </p:cNvPr>
            <p:cNvCxnSpPr>
              <a:stCxn id="6" idx="2"/>
              <a:endCxn id="176" idx="1"/>
            </p:cNvCxnSpPr>
            <p:nvPr/>
          </p:nvCxnSpPr>
          <p:spPr>
            <a:xfrm rot="10800000" flipH="1" flipV="1">
              <a:off x="5032532" y="6580633"/>
              <a:ext cx="458675" cy="3756418"/>
            </a:xfrm>
            <a:prstGeom prst="bentConnector3">
              <a:avLst>
                <a:gd name="adj1" fmla="val -4983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D8E48306-2A6D-41BD-9A63-D465A77F4610}"/>
                </a:ext>
              </a:extLst>
            </p:cNvPr>
            <p:cNvGrpSpPr/>
            <p:nvPr/>
          </p:nvGrpSpPr>
          <p:grpSpPr>
            <a:xfrm>
              <a:off x="7600435" y="9313301"/>
              <a:ext cx="1170000" cy="1462500"/>
              <a:chOff x="7830331" y="9605801"/>
              <a:chExt cx="1170000" cy="1462500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51CFB512-93A4-40D2-B10A-786DAB8830E4}"/>
                  </a:ext>
                </a:extLst>
              </p:cNvPr>
              <p:cNvSpPr/>
              <p:nvPr/>
            </p:nvSpPr>
            <p:spPr>
              <a:xfrm>
                <a:off x="7830331" y="10775801"/>
                <a:ext cx="292500" cy="2925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w5</a:t>
                </a:r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AC126603-B184-40DC-BD95-CA71410EB0BE}"/>
                  </a:ext>
                </a:extLst>
              </p:cNvPr>
              <p:cNvSpPr/>
              <p:nvPr/>
            </p:nvSpPr>
            <p:spPr>
              <a:xfrm>
                <a:off x="7830331" y="10483301"/>
                <a:ext cx="292500" cy="2925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w4</a:t>
                </a:r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9FBFC272-CE36-4D95-91DA-9E3E76FB2745}"/>
                  </a:ext>
                </a:extLst>
              </p:cNvPr>
              <p:cNvSpPr/>
              <p:nvPr/>
            </p:nvSpPr>
            <p:spPr>
              <a:xfrm>
                <a:off x="7830331" y="10190801"/>
                <a:ext cx="292500" cy="2925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w3</a:t>
                </a:r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83801139-E1C3-44DE-A74C-CF5468EA67E4}"/>
                  </a:ext>
                </a:extLst>
              </p:cNvPr>
              <p:cNvSpPr/>
              <p:nvPr/>
            </p:nvSpPr>
            <p:spPr>
              <a:xfrm>
                <a:off x="7830331" y="9898301"/>
                <a:ext cx="292500" cy="2925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w2</a:t>
                </a: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B62FE6F0-538D-499B-BE02-2EA6D10F9E06}"/>
                  </a:ext>
                </a:extLst>
              </p:cNvPr>
              <p:cNvSpPr/>
              <p:nvPr/>
            </p:nvSpPr>
            <p:spPr>
              <a:xfrm>
                <a:off x="7830331" y="9605801"/>
                <a:ext cx="292500" cy="2925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w1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3BFA29A1-F368-457F-BE6C-D14602D9C04F}"/>
                  </a:ext>
                </a:extLst>
              </p:cNvPr>
              <p:cNvSpPr/>
              <p:nvPr/>
            </p:nvSpPr>
            <p:spPr>
              <a:xfrm>
                <a:off x="8122831" y="107758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899559DB-4A7E-49D3-9D39-1B968BA717A2}"/>
                  </a:ext>
                </a:extLst>
              </p:cNvPr>
              <p:cNvSpPr/>
              <p:nvPr/>
            </p:nvSpPr>
            <p:spPr>
              <a:xfrm>
                <a:off x="8122831" y="10483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3CB8ED96-9729-4F9C-A99B-435EEC8FF098}"/>
                  </a:ext>
                </a:extLst>
              </p:cNvPr>
              <p:cNvSpPr/>
              <p:nvPr/>
            </p:nvSpPr>
            <p:spPr>
              <a:xfrm>
                <a:off x="8122831" y="101908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329AE660-3337-4E19-A441-B6FFF0EAA7A3}"/>
                  </a:ext>
                </a:extLst>
              </p:cNvPr>
              <p:cNvSpPr/>
              <p:nvPr/>
            </p:nvSpPr>
            <p:spPr>
              <a:xfrm>
                <a:off x="8122831" y="9898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9165C7C-1330-4ED1-B369-E09001B3E3BE}"/>
                  </a:ext>
                </a:extLst>
              </p:cNvPr>
              <p:cNvSpPr/>
              <p:nvPr/>
            </p:nvSpPr>
            <p:spPr>
              <a:xfrm>
                <a:off x="8122831" y="96058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F2B9FE76-8BBA-4E6D-B926-9279C50EAB1D}"/>
                  </a:ext>
                </a:extLst>
              </p:cNvPr>
              <p:cNvSpPr/>
              <p:nvPr/>
            </p:nvSpPr>
            <p:spPr>
              <a:xfrm>
                <a:off x="8415331" y="107758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919130C6-F4A8-4A8D-A854-5440568FC874}"/>
                  </a:ext>
                </a:extLst>
              </p:cNvPr>
              <p:cNvSpPr/>
              <p:nvPr/>
            </p:nvSpPr>
            <p:spPr>
              <a:xfrm>
                <a:off x="8415331" y="10483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16A63343-024C-40BD-8ECA-984BD07BEE29}"/>
                  </a:ext>
                </a:extLst>
              </p:cNvPr>
              <p:cNvSpPr/>
              <p:nvPr/>
            </p:nvSpPr>
            <p:spPr>
              <a:xfrm>
                <a:off x="8415331" y="101908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AF2C806B-BC8D-47AA-B485-BEBDF712EE17}"/>
                  </a:ext>
                </a:extLst>
              </p:cNvPr>
              <p:cNvSpPr/>
              <p:nvPr/>
            </p:nvSpPr>
            <p:spPr>
              <a:xfrm>
                <a:off x="8415331" y="9898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F98B857E-36F2-4072-A20B-C93240993ECF}"/>
                  </a:ext>
                </a:extLst>
              </p:cNvPr>
              <p:cNvSpPr/>
              <p:nvPr/>
            </p:nvSpPr>
            <p:spPr>
              <a:xfrm>
                <a:off x="8415331" y="96058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686874A1-DBD4-4684-9C6D-2208C21ACADD}"/>
                  </a:ext>
                </a:extLst>
              </p:cNvPr>
              <p:cNvSpPr/>
              <p:nvPr/>
            </p:nvSpPr>
            <p:spPr>
              <a:xfrm>
                <a:off x="8707831" y="107758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8D909E05-2302-4E81-93D5-6E981C4A2E9C}"/>
                  </a:ext>
                </a:extLst>
              </p:cNvPr>
              <p:cNvSpPr/>
              <p:nvPr/>
            </p:nvSpPr>
            <p:spPr>
              <a:xfrm>
                <a:off x="8707831" y="10483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DAD97DF9-D49A-4523-9E44-1D184F508AFC}"/>
                  </a:ext>
                </a:extLst>
              </p:cNvPr>
              <p:cNvSpPr/>
              <p:nvPr/>
            </p:nvSpPr>
            <p:spPr>
              <a:xfrm>
                <a:off x="8707831" y="101908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ABBE5336-67AB-451C-A505-39B92F3F2049}"/>
                  </a:ext>
                </a:extLst>
              </p:cNvPr>
              <p:cNvSpPr/>
              <p:nvPr/>
            </p:nvSpPr>
            <p:spPr>
              <a:xfrm>
                <a:off x="8707831" y="98983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C95BAA9C-E317-4394-B7C2-345F0B45E78B}"/>
                  </a:ext>
                </a:extLst>
              </p:cNvPr>
              <p:cNvSpPr/>
              <p:nvPr/>
            </p:nvSpPr>
            <p:spPr>
              <a:xfrm>
                <a:off x="8707831" y="9605801"/>
                <a:ext cx="292500" cy="2925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98"/>
              </a:p>
            </p:txBody>
          </p:sp>
        </p:grpSp>
        <p:cxnSp>
          <p:nvCxnSpPr>
            <p:cNvPr id="213" name="连接符: 肘形 212">
              <a:extLst>
                <a:ext uri="{FF2B5EF4-FFF2-40B4-BE49-F238E27FC236}">
                  <a16:creationId xmlns:a16="http://schemas.microsoft.com/office/drawing/2014/main" id="{86AA5072-3053-419E-BA93-1992F2030B83}"/>
                </a:ext>
              </a:extLst>
            </p:cNvPr>
            <p:cNvCxnSpPr>
              <a:stCxn id="4" idx="2"/>
              <a:endCxn id="166" idx="1"/>
            </p:cNvCxnSpPr>
            <p:nvPr/>
          </p:nvCxnSpPr>
          <p:spPr>
            <a:xfrm rot="10800000" flipH="1" flipV="1">
              <a:off x="5032532" y="4962325"/>
              <a:ext cx="458675" cy="4789725"/>
            </a:xfrm>
            <a:prstGeom prst="bentConnector3">
              <a:avLst>
                <a:gd name="adj1" fmla="val -93448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1" name="连接符: 肘形 220">
              <a:extLst>
                <a:ext uri="{FF2B5EF4-FFF2-40B4-BE49-F238E27FC236}">
                  <a16:creationId xmlns:a16="http://schemas.microsoft.com/office/drawing/2014/main" id="{F9367D1E-3842-4E1F-869E-5A2E189B05AA}"/>
                </a:ext>
              </a:extLst>
            </p:cNvPr>
            <p:cNvCxnSpPr>
              <a:stCxn id="170" idx="3"/>
              <a:endCxn id="196" idx="0"/>
            </p:cNvCxnSpPr>
            <p:nvPr/>
          </p:nvCxnSpPr>
          <p:spPr>
            <a:xfrm flipV="1">
              <a:off x="6953708" y="9313301"/>
              <a:ext cx="792977" cy="438750"/>
            </a:xfrm>
            <a:prstGeom prst="bentConnector4">
              <a:avLst>
                <a:gd name="adj1" fmla="val 40778"/>
                <a:gd name="adj2" fmla="val 152103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4" name="直接箭头连接符 189">
              <a:extLst>
                <a:ext uri="{FF2B5EF4-FFF2-40B4-BE49-F238E27FC236}">
                  <a16:creationId xmlns:a16="http://schemas.microsoft.com/office/drawing/2014/main" id="{CFF409B5-E08C-4E1C-9710-ABC405390076}"/>
                </a:ext>
              </a:extLst>
            </p:cNvPr>
            <p:cNvCxnSpPr>
              <a:cxnSpLocks/>
              <a:stCxn id="180" idx="3"/>
              <a:endCxn id="156" idx="2"/>
            </p:cNvCxnSpPr>
            <p:nvPr/>
          </p:nvCxnSpPr>
          <p:spPr>
            <a:xfrm flipV="1">
              <a:off x="6953708" y="8546672"/>
              <a:ext cx="174833" cy="179037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4B51CAB7-FB53-4CD9-B9CD-DA82536F4F98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 flipH="1">
              <a:off x="8126306" y="8567688"/>
              <a:ext cx="6268" cy="665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868EAB7E-12D2-4184-92C8-44AD50EEEAAE}"/>
                </a:ext>
              </a:extLst>
            </p:cNvPr>
            <p:cNvSpPr txBox="1"/>
            <p:nvPr/>
          </p:nvSpPr>
          <p:spPr>
            <a:xfrm>
              <a:off x="7488544" y="10856465"/>
              <a:ext cx="1275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前一状态结果</a:t>
              </a:r>
              <a:endParaRPr lang="en-US" altLang="zh-CN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文本框 233">
                  <a:extLst>
                    <a:ext uri="{FF2B5EF4-FFF2-40B4-BE49-F238E27FC236}">
                      <a16:creationId xmlns:a16="http://schemas.microsoft.com/office/drawing/2014/main" id="{E058DBB1-9640-4870-9A24-271147C2259D}"/>
                    </a:ext>
                  </a:extLst>
                </p:cNvPr>
                <p:cNvSpPr txBox="1"/>
                <p:nvPr/>
              </p:nvSpPr>
              <p:spPr>
                <a:xfrm>
                  <a:off x="9410794" y="9412726"/>
                  <a:ext cx="7365435" cy="1704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对于每一个</a:t>
                  </a:r>
                  <a:r>
                    <a:rPr lang="en-US" altLang="zh-CN" dirty="0"/>
                    <a:t>context  word</a:t>
                  </a:r>
                  <a:r>
                    <a:rPr lang="zh-CN" altLang="en-US" dirty="0"/>
                    <a:t>而言</a:t>
                  </a:r>
                  <a:r>
                    <a:rPr lang="en-US" altLang="zh-CN" dirty="0"/>
                    <a:t>,</a:t>
                  </a:r>
                  <a:r>
                    <a:rPr lang="zh-CN" altLang="en-US" dirty="0"/>
                    <a:t>其</a:t>
                  </a:r>
                  <a:r>
                    <a:rPr lang="en-US" altLang="zh-CN" dirty="0"/>
                    <a:t>score</a:t>
                  </a:r>
                  <a:r>
                    <a:rPr lang="zh-CN" altLang="en-US" dirty="0"/>
                    <a:t>计算公式</a:t>
                  </a:r>
                  <a:r>
                    <a:rPr lang="en-US" altLang="zh-CN" dirty="0"/>
                    <a:t>:</a:t>
                  </a:r>
                </a:p>
                <a:p>
                  <a:r>
                    <a:rPr lang="zh-CN" altLang="en-US" dirty="0"/>
                    <a:t>当前</a:t>
                  </a:r>
                  <a:r>
                    <a:rPr lang="en-US" altLang="zh-CN" dirty="0"/>
                    <a:t>focus word</a:t>
                  </a:r>
                  <a:r>
                    <a:rPr lang="zh-CN" altLang="en-US" dirty="0"/>
                    <a:t>的</a:t>
                  </a:r>
                  <a:r>
                    <a:rPr lang="en-US" altLang="zh-CN" dirty="0"/>
                    <a:t>hidden layer result × </a:t>
                  </a:r>
                  <a:r>
                    <a:rPr lang="zh-CN" altLang="en-US" dirty="0"/>
                    <a:t>上一轮</a:t>
                  </a:r>
                  <a:r>
                    <a:rPr lang="en-US" altLang="zh-CN" dirty="0"/>
                    <a:t>context word</a:t>
                  </a:r>
                  <a:r>
                    <a:rPr lang="zh-CN" altLang="en-US" dirty="0"/>
                    <a:t>的</a:t>
                  </a:r>
                  <a:r>
                    <a:rPr lang="en-US" altLang="zh-CN" dirty="0"/>
                    <a:t>final representation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234" name="文本框 233">
                  <a:extLst>
                    <a:ext uri="{FF2B5EF4-FFF2-40B4-BE49-F238E27FC236}">
                      <a16:creationId xmlns:a16="http://schemas.microsoft.com/office/drawing/2014/main" id="{E058DBB1-9640-4870-9A24-271147C225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0794" y="9412726"/>
                  <a:ext cx="7365435" cy="1704954"/>
                </a:xfrm>
                <a:prstGeom prst="rect">
                  <a:avLst/>
                </a:prstGeom>
                <a:blipFill>
                  <a:blip r:embed="rId2"/>
                  <a:stretch>
                    <a:fillRect l="-745" t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6" name="连接符: 肘形 235">
              <a:extLst>
                <a:ext uri="{FF2B5EF4-FFF2-40B4-BE49-F238E27FC236}">
                  <a16:creationId xmlns:a16="http://schemas.microsoft.com/office/drawing/2014/main" id="{0DC6A4E9-4E61-4D40-8CC2-613F344633C2}"/>
                </a:ext>
              </a:extLst>
            </p:cNvPr>
            <p:cNvCxnSpPr>
              <a:cxnSpLocks/>
              <a:stCxn id="239" idx="1"/>
              <a:endCxn id="234" idx="0"/>
            </p:cNvCxnSpPr>
            <p:nvPr/>
          </p:nvCxnSpPr>
          <p:spPr>
            <a:xfrm rot="16200000" flipH="1">
              <a:off x="10191379" y="6510593"/>
              <a:ext cx="1245472" cy="45587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左大括号 238">
              <a:extLst>
                <a:ext uri="{FF2B5EF4-FFF2-40B4-BE49-F238E27FC236}">
                  <a16:creationId xmlns:a16="http://schemas.microsoft.com/office/drawing/2014/main" id="{62C3DB43-E257-44B4-9626-34039D981624}"/>
                </a:ext>
              </a:extLst>
            </p:cNvPr>
            <p:cNvSpPr/>
            <p:nvPr/>
          </p:nvSpPr>
          <p:spPr>
            <a:xfrm rot="15207654">
              <a:off x="8089777" y="7149675"/>
              <a:ext cx="319095" cy="1871790"/>
            </a:xfrm>
            <a:prstGeom prst="leftBrace">
              <a:avLst>
                <a:gd name="adj1" fmla="val 16827"/>
                <a:gd name="adj2" fmla="val 633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64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60082F0-E985-4278-ADE1-C9F0B251C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" y="2479675"/>
            <a:ext cx="9859169" cy="512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42642B2-C4DD-4E50-A22F-CC97B1CAFC52}"/>
              </a:ext>
            </a:extLst>
          </p:cNvPr>
          <p:cNvSpPr txBox="1"/>
          <p:nvPr/>
        </p:nvSpPr>
        <p:spPr>
          <a:xfrm>
            <a:off x="499665" y="1271885"/>
            <a:ext cx="9029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Word2vec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使用单个隐藏层，全连接神经网络如下图所示。隐层神经元均为线性神经元。输入层的神经元数量设置为与用于训练的词汇数量相同。隐藏层的大小设置为结果字向量的维数。输出层的大小与输入层相同。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66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155</Words>
  <Application>Microsoft Office PowerPoint</Application>
  <PresentationFormat>自定义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baosir</dc:creator>
  <cp:lastModifiedBy>Jiang baosir</cp:lastModifiedBy>
  <cp:revision>9</cp:revision>
  <dcterms:created xsi:type="dcterms:W3CDTF">2022-06-16T11:29:56Z</dcterms:created>
  <dcterms:modified xsi:type="dcterms:W3CDTF">2022-06-16T14:39:05Z</dcterms:modified>
</cp:coreProperties>
</file>