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4DF9CD-6F09-FDE8-75D5-B23A69ABC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DB58CCF-342C-0FB9-A3CB-52E3E6188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C5DAA7B-2859-F17B-0D15-EF166744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B4F9-850A-4415-865E-339ADD800DF8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1DB4D84-F7B2-C0A3-6738-FD1950A9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C4CA75F-8166-BA14-89F0-6E95B687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EAFC-9148-4495-A1DF-B7B4F9E6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3F2777-D2AF-70F9-43E9-4127029D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AE52649-6853-CD95-D8DF-B0EC8F585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C786041-C320-F28C-59FF-591E5B90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B4F9-850A-4415-865E-339ADD800DF8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15CC08-0D2A-E285-7BB3-261D79AD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BA35492-C1C0-47D0-98B6-AF04B01B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EAFC-9148-4495-A1DF-B7B4F9E6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9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C7262293-108A-D820-DE9C-589E7D851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9F9AF7E-CCD3-7A43-50D0-846F941E6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B54E3BF-4F66-81B2-7F62-0235DCD3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B4F9-850A-4415-865E-339ADD800DF8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E96306F-7525-8268-BFDB-2ABDA3A2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EA4ECEE-6337-AA2A-79BB-DE49DAE1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EAFC-9148-4495-A1DF-B7B4F9E6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F3E77D-B7E5-31B3-2727-D263500A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A0B0998-A226-07E5-A3F2-110DDDB68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59D814-847D-5CC0-444E-DAD7BC14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B4F9-850A-4415-865E-339ADD800DF8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BC2121-993F-D913-3071-B530115C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A22EEC0-1D2B-06D2-FB19-3DA4EA5F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EAFC-9148-4495-A1DF-B7B4F9E6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468B32-F1BB-9C06-8048-A157649F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2958FB5-B0DF-6186-73AA-519A6DA4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F032F3F-D672-297F-F5D7-3B2ED23F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B4F9-850A-4415-865E-339ADD800DF8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C940C60-BF62-0924-8A1B-67659D4B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ACE812F-F9F3-562D-7428-974898CA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EAFC-9148-4495-A1DF-B7B4F9E6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960EC1-5A3E-EBCE-4DC4-C8891996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B111A7-F04B-F027-18CF-52D61CAEF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83723B3-E02E-77A2-58F8-759ED7D86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0562DF5-F881-78D1-56E9-5EDA2D01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B4F9-850A-4415-865E-339ADD800DF8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B9AE19D-6E27-B550-3B71-A4D0D83F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8BC727B-2036-6ED2-7721-020140A8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EAFC-9148-4495-A1DF-B7B4F9E6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0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B26288-49AA-E156-68F5-3F2787A6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938C81E-67B5-6E04-85D4-16BD0D93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6B9A4B5-FC8A-C05D-EFBE-C8440415A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AD84AE7-F22E-C488-B831-F9A9E5BC1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F0BFD97-75FC-03F7-9C9E-A038DD5DA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99D30F89-9D05-CBD3-98BB-C245DBE0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B4F9-850A-4415-865E-339ADD800DF8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5A8A3470-DC39-8B84-CE3A-74423A52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08BE708-A9F1-9DB3-F43C-1B61FC70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EAFC-9148-4495-A1DF-B7B4F9E6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C1484E-B867-9A44-35BF-4164A2BC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95C6410-1E72-3EFD-61E8-034F6E20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B4F9-850A-4415-865E-339ADD800DF8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40FA763-9065-80F3-7482-AAF53D3F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E58076B-8804-D570-FF8D-1345F7C5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EAFC-9148-4495-A1DF-B7B4F9E6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2E875D3-17BB-53E7-B8F1-F2A84345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B4F9-850A-4415-865E-339ADD800DF8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41521F9-2A1C-B355-E82A-8CDF8F50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6B45954-8966-E659-2FF1-58BDDFE4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EAFC-9148-4495-A1DF-B7B4F9E6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1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6504D3-A764-054C-0B4E-0DB5292A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3ECBC1-FFC2-9C74-6680-05858AE5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E5BDEB9-4523-B51A-110B-493248F01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7443B22-EE78-5C43-FCA5-F955CE3C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B4F9-850A-4415-865E-339ADD800DF8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EB8BB95-9A20-2FFE-8398-9A4774CE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26C0D27-C010-0734-D556-AB9729FE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EAFC-9148-4495-A1DF-B7B4F9E6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8A5D2D-AF6B-ADC6-00F2-522812C1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C490D49-2239-E215-2370-41DB52481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CC572F6-AED3-E7A2-FA37-7C1606B3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454B772-4B2A-0990-C0BE-AD10254F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B4F9-850A-4415-865E-339ADD800DF8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80C0FB4-0B85-20AE-1B47-3A5A4319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94297C9-55E6-93DB-1DC7-5AED649C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EAFC-9148-4495-A1DF-B7B4F9E6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1DE78AF-C9BD-447B-AFAC-09C722E0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F7AAF7A-0BEE-9975-73EF-4BB72281B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413E05-71F5-67F9-5A52-850A93699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0DB4F9-850A-4415-865E-339ADD800DF8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0613745-13D3-D78B-F353-D1D172A9E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23AAC5-376B-D3AB-81E8-FC21A4F18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53EAFC-9148-4495-A1DF-B7B4F9E6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Đồ họa 2">
            <a:extLst>
              <a:ext uri="{FF2B5EF4-FFF2-40B4-BE49-F238E27FC236}">
                <a16:creationId xmlns:a16="http://schemas.microsoft.com/office/drawing/2014/main" id="{00C1D4A9-D984-6CDA-48D2-F9D4EA00C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4434" y="343852"/>
            <a:ext cx="9264015" cy="64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1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7D44-6450-5274-7AC0-40CC8F125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Đồ họa 2">
            <a:extLst>
              <a:ext uri="{FF2B5EF4-FFF2-40B4-BE49-F238E27FC236}">
                <a16:creationId xmlns:a16="http://schemas.microsoft.com/office/drawing/2014/main" id="{29B97F5C-CBD4-F954-03EC-8319A22AE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7286" y="0"/>
            <a:ext cx="8817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5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Đồ họa 6">
            <a:extLst>
              <a:ext uri="{FF2B5EF4-FFF2-40B4-BE49-F238E27FC236}">
                <a16:creationId xmlns:a16="http://schemas.microsoft.com/office/drawing/2014/main" id="{AB2CBE28-45C2-D6AB-2C0E-F03934999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275" y="0"/>
            <a:ext cx="10229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8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0E29E-D1E3-B23B-2751-45261C80B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Đồ họa 2">
            <a:extLst>
              <a:ext uri="{FF2B5EF4-FFF2-40B4-BE49-F238E27FC236}">
                <a16:creationId xmlns:a16="http://schemas.microsoft.com/office/drawing/2014/main" id="{D9772192-81C4-224B-DFB7-625714124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798" y="2090737"/>
            <a:ext cx="11426202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7893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Màn hình rộng</PresentationFormat>
  <Paragraphs>0</Paragraphs>
  <Slides>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baotaobaowin11new</dc:creator>
  <cp:lastModifiedBy>Tăng Tấn Bảo</cp:lastModifiedBy>
  <cp:revision>1</cp:revision>
  <dcterms:created xsi:type="dcterms:W3CDTF">2024-11-23T10:28:04Z</dcterms:created>
  <dcterms:modified xsi:type="dcterms:W3CDTF">2024-11-23T10:36:21Z</dcterms:modified>
</cp:coreProperties>
</file>