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816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96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2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235E-253C-4030-923C-8EE4E00C27D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CCA3-CD76-4C9E-897B-AC972BD66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6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E5AF-0D21-42E5-B981-6DA22C4B3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889" y="163921"/>
            <a:ext cx="7146059" cy="1436279"/>
          </a:xfrm>
        </p:spPr>
        <p:txBody>
          <a:bodyPr/>
          <a:lstStyle/>
          <a:p>
            <a:r>
              <a:rPr lang="en-US"/>
              <a:t>TIN HỌC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505A0-AC8B-4FF3-A87C-B3FE00CA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909" y="2175909"/>
            <a:ext cx="8390427" cy="3184656"/>
          </a:xfrm>
        </p:spPr>
        <p:txBody>
          <a:bodyPr/>
          <a:lstStyle/>
          <a:p>
            <a:pPr algn="l"/>
            <a:r>
              <a:rPr lang="en-US"/>
              <a:t>DÀNH CHO TRUNG HỌC CƠ SỞ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err="1"/>
              <a:t>Quyển</a:t>
            </a:r>
            <a:r>
              <a:rPr lang="en-US"/>
              <a:t> 1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err="1"/>
              <a:t>Quyển</a:t>
            </a:r>
            <a:r>
              <a:rPr lang="en-US"/>
              <a:t> 2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err="1"/>
              <a:t>Quyển</a:t>
            </a:r>
            <a:r>
              <a:rPr lang="en-US"/>
              <a:t> 3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E30221-1E1F-4647-A1F1-F3780A55020D}"/>
              </a:ext>
            </a:extLst>
          </p:cNvPr>
          <p:cNvSpPr txBox="1">
            <a:spLocks/>
          </p:cNvSpPr>
          <p:nvPr/>
        </p:nvSpPr>
        <p:spPr>
          <a:xfrm>
            <a:off x="-15525575" y="-4495800"/>
            <a:ext cx="11702642" cy="132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BẢNG VÀ NHU CẦU XỬ LÝ THÔNG TIN DẠNG BẢNG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9075CE3-61D3-4E14-B7CB-0061FF606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941419"/>
              </p:ext>
            </p:extLst>
          </p:nvPr>
        </p:nvGraphicFramePr>
        <p:xfrm>
          <a:off x="-13621275" y="-2039713"/>
          <a:ext cx="77514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809">
                  <a:extLst>
                    <a:ext uri="{9D8B030D-6E8A-4147-A177-3AD203B41FA5}">
                      <a16:colId xmlns:a16="http://schemas.microsoft.com/office/drawing/2014/main" val="2917626678"/>
                    </a:ext>
                  </a:extLst>
                </a:gridCol>
                <a:gridCol w="2583809">
                  <a:extLst>
                    <a:ext uri="{9D8B030D-6E8A-4147-A177-3AD203B41FA5}">
                      <a16:colId xmlns:a16="http://schemas.microsoft.com/office/drawing/2014/main" val="4063676789"/>
                    </a:ext>
                  </a:extLst>
                </a:gridCol>
                <a:gridCol w="2583809">
                  <a:extLst>
                    <a:ext uri="{9D8B030D-6E8A-4147-A177-3AD203B41FA5}">
                      <a16:colId xmlns:a16="http://schemas.microsoft.com/office/drawing/2014/main" val="365883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Loại đất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Tỉ lệ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Đất 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4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Đất công nghiệp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36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">
        <p159:morph option="byObject"/>
      </p:transition>
    </mc:Choice>
    <mc:Fallback>
      <p:transition spd="slow" advTm="3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6CF7-6E50-4FDF-B840-660C6CC2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25" y="609600"/>
            <a:ext cx="11702642" cy="1326321"/>
          </a:xfrm>
        </p:spPr>
        <p:txBody>
          <a:bodyPr/>
          <a:lstStyle/>
          <a:p>
            <a:r>
              <a:rPr lang="en-US"/>
              <a:t>BẢNG VÀ NHU CẦU XỬ LÝ THÔNG TIN DẠNG BẢNG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495C7E-D8C1-4E7E-BA66-36DB01F51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72528"/>
              </p:ext>
            </p:extLst>
          </p:nvPr>
        </p:nvGraphicFramePr>
        <p:xfrm>
          <a:off x="2114025" y="3065687"/>
          <a:ext cx="77514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809">
                  <a:extLst>
                    <a:ext uri="{9D8B030D-6E8A-4147-A177-3AD203B41FA5}">
                      <a16:colId xmlns:a16="http://schemas.microsoft.com/office/drawing/2014/main" val="2917626678"/>
                    </a:ext>
                  </a:extLst>
                </a:gridCol>
                <a:gridCol w="2583809">
                  <a:extLst>
                    <a:ext uri="{9D8B030D-6E8A-4147-A177-3AD203B41FA5}">
                      <a16:colId xmlns:a16="http://schemas.microsoft.com/office/drawing/2014/main" val="4063676789"/>
                    </a:ext>
                  </a:extLst>
                </a:gridCol>
                <a:gridCol w="2583809">
                  <a:extLst>
                    <a:ext uri="{9D8B030D-6E8A-4147-A177-3AD203B41FA5}">
                      <a16:colId xmlns:a16="http://schemas.microsoft.com/office/drawing/2014/main" val="365883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Loại đất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Tỉ lệ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Đất 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4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Đất công nghiệp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65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">
        <p159:morph option="byObject"/>
      </p:transition>
    </mc:Choice>
    <mc:Fallback>
      <p:transition spd="slow" advTm="3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</TotalTime>
  <Words>62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Rockwell</vt:lpstr>
      <vt:lpstr>Wingdings</vt:lpstr>
      <vt:lpstr>Damask</vt:lpstr>
      <vt:lpstr>TIN HỌC</vt:lpstr>
      <vt:lpstr>BẢNG VÀ NHU CẦU XỬ LÝ THÔNG TIN DẠNG BẢNG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</dc:title>
  <dc:creator>DHA</dc:creator>
  <cp:lastModifiedBy>DHA</cp:lastModifiedBy>
  <cp:revision>1</cp:revision>
  <dcterms:created xsi:type="dcterms:W3CDTF">2024-10-02T11:50:51Z</dcterms:created>
  <dcterms:modified xsi:type="dcterms:W3CDTF">2024-10-02T12:27:09Z</dcterms:modified>
</cp:coreProperties>
</file>