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Lst>
  <p:notesMasterIdLst>
    <p:notesMasterId r:id="rId22"/>
  </p:notesMasterIdLst>
  <p:sldIdLst>
    <p:sldId id="256" r:id="rId2"/>
    <p:sldId id="259" r:id="rId3"/>
    <p:sldId id="261" r:id="rId4"/>
    <p:sldId id="263" r:id="rId5"/>
    <p:sldId id="264" r:id="rId6"/>
    <p:sldId id="268" r:id="rId7"/>
    <p:sldId id="269" r:id="rId8"/>
    <p:sldId id="270" r:id="rId9"/>
    <p:sldId id="271" r:id="rId10"/>
    <p:sldId id="272" r:id="rId11"/>
    <p:sldId id="273" r:id="rId12"/>
    <p:sldId id="294" r:id="rId13"/>
    <p:sldId id="295" r:id="rId14"/>
    <p:sldId id="296" r:id="rId15"/>
    <p:sldId id="297" r:id="rId16"/>
    <p:sldId id="298" r:id="rId17"/>
    <p:sldId id="299" r:id="rId18"/>
    <p:sldId id="300" r:id="rId19"/>
    <p:sldId id="301" r:id="rId20"/>
    <p:sldId id="302" r:id="rId21"/>
  </p:sldIdLst>
  <p:sldSz cx="9144000" cy="5143500" type="screen16x9"/>
  <p:notesSz cx="6858000" cy="9144000"/>
  <p:embeddedFontLst>
    <p:embeddedFont>
      <p:font typeface="Orelega One" panose="020B0604020202020204" charset="0"/>
      <p:regular r:id="rId23"/>
    </p:embeddedFont>
    <p:embeddedFont>
      <p:font typeface="Source Sans Pro"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73DCED-E49A-41C5-A0ED-188A2DBC2981}">
  <a:tblStyle styleId="{8073DCED-E49A-41C5-A0ED-188A2DBC298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39"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6358244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8716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1221fe97ea4_1_265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7" name="Google Shape;867;g1221fe97ea4_1_26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7002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g1221fe97ea4_1_26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3" name="Google Shape;873;g1221fe97ea4_1_26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0274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5655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12558dd8d43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12558dd8d43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6610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2558dd8d43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2558dd8d43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7640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1221fe97ea4_1_26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1221fe97ea4_1_26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9696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1221fe97ea4_1_26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1221fe97ea4_1_26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8038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1221fe97ea4_1_26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 name="Google Shape;753;g1221fe97ea4_1_26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8280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1221fe97ea4_1_268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1221fe97ea4_1_26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9467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1221fe97ea4_1_268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1221fe97ea4_1_26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2119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1221fe97ea4_1_270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1221fe97ea4_1_27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52674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13225" y="0"/>
            <a:ext cx="7717550" cy="5143500"/>
            <a:chOff x="713225" y="0"/>
            <a:chExt cx="7717550" cy="5143500"/>
          </a:xfrm>
        </p:grpSpPr>
        <p:cxnSp>
          <p:nvCxnSpPr>
            <p:cNvPr id="10" name="Google Shape;10;p2"/>
            <p:cNvCxnSpPr/>
            <p:nvPr/>
          </p:nvCxnSpPr>
          <p:spPr>
            <a:xfrm>
              <a:off x="8430775" y="0"/>
              <a:ext cx="0" cy="5143500"/>
            </a:xfrm>
            <a:prstGeom prst="straightConnector1">
              <a:avLst/>
            </a:prstGeom>
            <a:noFill/>
            <a:ln w="9525" cap="flat" cmpd="sng">
              <a:solidFill>
                <a:schemeClr val="lt2"/>
              </a:solidFill>
              <a:prstDash val="solid"/>
              <a:round/>
              <a:headEnd type="none" w="med" len="med"/>
              <a:tailEnd type="none" w="med" len="med"/>
            </a:ln>
          </p:spPr>
        </p:cxnSp>
        <p:cxnSp>
          <p:nvCxnSpPr>
            <p:cNvPr id="11" name="Google Shape;11;p2"/>
            <p:cNvCxnSpPr/>
            <p:nvPr/>
          </p:nvCxnSpPr>
          <p:spPr>
            <a:xfrm>
              <a:off x="5858258" y="0"/>
              <a:ext cx="0" cy="5143500"/>
            </a:xfrm>
            <a:prstGeom prst="straightConnector1">
              <a:avLst/>
            </a:prstGeom>
            <a:noFill/>
            <a:ln w="9525" cap="flat" cmpd="sng">
              <a:solidFill>
                <a:schemeClr val="lt2"/>
              </a:solidFill>
              <a:prstDash val="solid"/>
              <a:round/>
              <a:headEnd type="none" w="med" len="med"/>
              <a:tailEnd type="none" w="med" len="med"/>
            </a:ln>
          </p:spPr>
        </p:cxnSp>
        <p:cxnSp>
          <p:nvCxnSpPr>
            <p:cNvPr id="12" name="Google Shape;12;p2"/>
            <p:cNvCxnSpPr/>
            <p:nvPr/>
          </p:nvCxnSpPr>
          <p:spPr>
            <a:xfrm>
              <a:off x="3285742" y="0"/>
              <a:ext cx="0" cy="5143500"/>
            </a:xfrm>
            <a:prstGeom prst="straightConnector1">
              <a:avLst/>
            </a:prstGeom>
            <a:noFill/>
            <a:ln w="9525" cap="flat" cmpd="sng">
              <a:solidFill>
                <a:schemeClr val="lt2"/>
              </a:solidFill>
              <a:prstDash val="solid"/>
              <a:round/>
              <a:headEnd type="none" w="med" len="med"/>
              <a:tailEnd type="none" w="med" len="med"/>
            </a:ln>
          </p:spPr>
        </p:cxnSp>
        <p:cxnSp>
          <p:nvCxnSpPr>
            <p:cNvPr id="13" name="Google Shape;13;p2"/>
            <p:cNvCxnSpPr/>
            <p:nvPr/>
          </p:nvCxnSpPr>
          <p:spPr>
            <a:xfrm>
              <a:off x="713225" y="0"/>
              <a:ext cx="0" cy="5143500"/>
            </a:xfrm>
            <a:prstGeom prst="straightConnector1">
              <a:avLst/>
            </a:prstGeom>
            <a:noFill/>
            <a:ln w="9525" cap="flat" cmpd="sng">
              <a:solidFill>
                <a:schemeClr val="lt2"/>
              </a:solidFill>
              <a:prstDash val="solid"/>
              <a:round/>
              <a:headEnd type="none" w="med" len="med"/>
              <a:tailEnd type="none" w="med" len="med"/>
            </a:ln>
          </p:spPr>
        </p:cxnSp>
      </p:grpSp>
      <p:sp>
        <p:nvSpPr>
          <p:cNvPr id="14" name="Google Shape;14;p2"/>
          <p:cNvSpPr txBox="1">
            <a:spLocks noGrp="1"/>
          </p:cNvSpPr>
          <p:nvPr>
            <p:ph type="ctrTitle"/>
          </p:nvPr>
        </p:nvSpPr>
        <p:spPr>
          <a:xfrm>
            <a:off x="713225" y="1115775"/>
            <a:ext cx="6947700" cy="2407800"/>
          </a:xfrm>
          <a:prstGeom prst="rect">
            <a:avLst/>
          </a:prstGeom>
          <a:noFill/>
        </p:spPr>
        <p:txBody>
          <a:bodyPr spcFirstLastPara="1" wrap="square" lIns="91425" tIns="91425" rIns="91425" bIns="91425" anchor="ctr" anchorCtr="0">
            <a:noAutofit/>
          </a:bodyPr>
          <a:lstStyle>
            <a:lvl1pPr lvl="0" algn="l">
              <a:lnSpc>
                <a:spcPct val="90000"/>
              </a:lnSpc>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6125475" y="3964175"/>
            <a:ext cx="2297400" cy="644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7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6" name="Google Shape;16;p2"/>
          <p:cNvPicPr preferRelativeResize="0"/>
          <p:nvPr/>
        </p:nvPicPr>
        <p:blipFill>
          <a:blip r:embed="rId2">
            <a:alphaModFix/>
          </a:blip>
          <a:stretch>
            <a:fillRect/>
          </a:stretch>
        </p:blipFill>
        <p:spPr>
          <a:xfrm rot="2540103">
            <a:off x="7795074" y="1058850"/>
            <a:ext cx="3220351" cy="322035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99"/>
        <p:cNvGrpSpPr/>
        <p:nvPr/>
      </p:nvGrpSpPr>
      <p:grpSpPr>
        <a:xfrm>
          <a:off x="0" y="0"/>
          <a:ext cx="0" cy="0"/>
          <a:chOff x="0" y="0"/>
          <a:chExt cx="0" cy="0"/>
        </a:xfrm>
      </p:grpSpPr>
      <p:grpSp>
        <p:nvGrpSpPr>
          <p:cNvPr id="300" name="Google Shape;300;p26"/>
          <p:cNvGrpSpPr/>
          <p:nvPr/>
        </p:nvGrpSpPr>
        <p:grpSpPr>
          <a:xfrm>
            <a:off x="713225" y="0"/>
            <a:ext cx="7717550" cy="5143460"/>
            <a:chOff x="713225" y="-55950"/>
            <a:chExt cx="7717550" cy="5255400"/>
          </a:xfrm>
        </p:grpSpPr>
        <p:cxnSp>
          <p:nvCxnSpPr>
            <p:cNvPr id="301" name="Google Shape;301;p26"/>
            <p:cNvCxnSpPr/>
            <p:nvPr/>
          </p:nvCxnSpPr>
          <p:spPr>
            <a:xfrm>
              <a:off x="8430775" y="-55950"/>
              <a:ext cx="0" cy="5255400"/>
            </a:xfrm>
            <a:prstGeom prst="straightConnector1">
              <a:avLst/>
            </a:prstGeom>
            <a:noFill/>
            <a:ln w="9525" cap="flat" cmpd="sng">
              <a:solidFill>
                <a:schemeClr val="lt2"/>
              </a:solidFill>
              <a:prstDash val="solid"/>
              <a:round/>
              <a:headEnd type="none" w="med" len="med"/>
              <a:tailEnd type="none" w="med" len="med"/>
            </a:ln>
          </p:spPr>
        </p:cxnSp>
        <p:cxnSp>
          <p:nvCxnSpPr>
            <p:cNvPr id="302" name="Google Shape;302;p26"/>
            <p:cNvCxnSpPr/>
            <p:nvPr/>
          </p:nvCxnSpPr>
          <p:spPr>
            <a:xfrm>
              <a:off x="5858258" y="-55950"/>
              <a:ext cx="0" cy="5255400"/>
            </a:xfrm>
            <a:prstGeom prst="straightConnector1">
              <a:avLst/>
            </a:prstGeom>
            <a:noFill/>
            <a:ln w="9525" cap="flat" cmpd="sng">
              <a:solidFill>
                <a:schemeClr val="lt2"/>
              </a:solidFill>
              <a:prstDash val="solid"/>
              <a:round/>
              <a:headEnd type="none" w="med" len="med"/>
              <a:tailEnd type="none" w="med" len="med"/>
            </a:ln>
          </p:spPr>
        </p:cxnSp>
        <p:cxnSp>
          <p:nvCxnSpPr>
            <p:cNvPr id="303" name="Google Shape;303;p26"/>
            <p:cNvCxnSpPr/>
            <p:nvPr/>
          </p:nvCxnSpPr>
          <p:spPr>
            <a:xfrm>
              <a:off x="3285742" y="-55950"/>
              <a:ext cx="0" cy="5255400"/>
            </a:xfrm>
            <a:prstGeom prst="straightConnector1">
              <a:avLst/>
            </a:prstGeom>
            <a:noFill/>
            <a:ln w="9525" cap="flat" cmpd="sng">
              <a:solidFill>
                <a:schemeClr val="lt2"/>
              </a:solidFill>
              <a:prstDash val="solid"/>
              <a:round/>
              <a:headEnd type="none" w="med" len="med"/>
              <a:tailEnd type="none" w="med" len="med"/>
            </a:ln>
          </p:spPr>
        </p:cxnSp>
        <p:cxnSp>
          <p:nvCxnSpPr>
            <p:cNvPr id="304" name="Google Shape;304;p26"/>
            <p:cNvCxnSpPr/>
            <p:nvPr/>
          </p:nvCxnSpPr>
          <p:spPr>
            <a:xfrm>
              <a:off x="713225" y="-55950"/>
              <a:ext cx="0" cy="5255400"/>
            </a:xfrm>
            <a:prstGeom prst="straightConnector1">
              <a:avLst/>
            </a:prstGeom>
            <a:noFill/>
            <a:ln w="9525" cap="flat" cmpd="sng">
              <a:solidFill>
                <a:schemeClr val="lt2"/>
              </a:solidFill>
              <a:prstDash val="solid"/>
              <a:round/>
              <a:headEnd type="none" w="med" len="med"/>
              <a:tailEnd type="none" w="med" len="med"/>
            </a:ln>
          </p:spPr>
        </p:cxnSp>
      </p:grpSp>
      <p:sp>
        <p:nvSpPr>
          <p:cNvPr id="305" name="Google Shape;305;p26"/>
          <p:cNvSpPr txBox="1">
            <a:spLocks noGrp="1"/>
          </p:cNvSpPr>
          <p:nvPr>
            <p:ph type="title"/>
          </p:nvPr>
        </p:nvSpPr>
        <p:spPr>
          <a:xfrm>
            <a:off x="713225" y="539500"/>
            <a:ext cx="7717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3200">
                <a:solidFill>
                  <a:srgbClr val="212529"/>
                </a:solidFill>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pic>
        <p:nvPicPr>
          <p:cNvPr id="306" name="Google Shape;306;p26"/>
          <p:cNvPicPr preferRelativeResize="0"/>
          <p:nvPr/>
        </p:nvPicPr>
        <p:blipFill rotWithShape="1">
          <a:blip r:embed="rId2">
            <a:alphaModFix/>
          </a:blip>
          <a:srcRect/>
          <a:stretch/>
        </p:blipFill>
        <p:spPr>
          <a:xfrm rot="5400000">
            <a:off x="-1431051" y="2179375"/>
            <a:ext cx="2819001" cy="2819001"/>
          </a:xfrm>
          <a:prstGeom prst="rect">
            <a:avLst/>
          </a:prstGeom>
          <a:noFill/>
          <a:ln>
            <a:noFill/>
          </a:ln>
        </p:spPr>
      </p:pic>
      <p:pic>
        <p:nvPicPr>
          <p:cNvPr id="307" name="Google Shape;307;p26"/>
          <p:cNvPicPr preferRelativeResize="0"/>
          <p:nvPr/>
        </p:nvPicPr>
        <p:blipFill>
          <a:blip r:embed="rId3">
            <a:alphaModFix/>
          </a:blip>
          <a:stretch>
            <a:fillRect/>
          </a:stretch>
        </p:blipFill>
        <p:spPr>
          <a:xfrm rot="-7084931">
            <a:off x="8147183" y="-346541"/>
            <a:ext cx="2268533" cy="2268533"/>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3">
  <p:cSld name="TITLE_ONLY_1_2">
    <p:spTree>
      <p:nvGrpSpPr>
        <p:cNvPr id="1" name="Shape 317"/>
        <p:cNvGrpSpPr/>
        <p:nvPr/>
      </p:nvGrpSpPr>
      <p:grpSpPr>
        <a:xfrm>
          <a:off x="0" y="0"/>
          <a:ext cx="0" cy="0"/>
          <a:chOff x="0" y="0"/>
          <a:chExt cx="0" cy="0"/>
        </a:xfrm>
      </p:grpSpPr>
      <p:grpSp>
        <p:nvGrpSpPr>
          <p:cNvPr id="318" name="Google Shape;318;p28"/>
          <p:cNvGrpSpPr/>
          <p:nvPr/>
        </p:nvGrpSpPr>
        <p:grpSpPr>
          <a:xfrm>
            <a:off x="713225" y="0"/>
            <a:ext cx="7717550" cy="5143460"/>
            <a:chOff x="713225" y="-55950"/>
            <a:chExt cx="7717550" cy="5255400"/>
          </a:xfrm>
        </p:grpSpPr>
        <p:cxnSp>
          <p:nvCxnSpPr>
            <p:cNvPr id="319" name="Google Shape;319;p28"/>
            <p:cNvCxnSpPr/>
            <p:nvPr/>
          </p:nvCxnSpPr>
          <p:spPr>
            <a:xfrm>
              <a:off x="8430775" y="-55950"/>
              <a:ext cx="0" cy="5255400"/>
            </a:xfrm>
            <a:prstGeom prst="straightConnector1">
              <a:avLst/>
            </a:prstGeom>
            <a:noFill/>
            <a:ln w="9525" cap="flat" cmpd="sng">
              <a:solidFill>
                <a:schemeClr val="lt2"/>
              </a:solidFill>
              <a:prstDash val="solid"/>
              <a:round/>
              <a:headEnd type="none" w="med" len="med"/>
              <a:tailEnd type="none" w="med" len="med"/>
            </a:ln>
          </p:spPr>
        </p:cxnSp>
        <p:cxnSp>
          <p:nvCxnSpPr>
            <p:cNvPr id="320" name="Google Shape;320;p28"/>
            <p:cNvCxnSpPr/>
            <p:nvPr/>
          </p:nvCxnSpPr>
          <p:spPr>
            <a:xfrm>
              <a:off x="5858258" y="-55950"/>
              <a:ext cx="0" cy="5255400"/>
            </a:xfrm>
            <a:prstGeom prst="straightConnector1">
              <a:avLst/>
            </a:prstGeom>
            <a:noFill/>
            <a:ln w="9525" cap="flat" cmpd="sng">
              <a:solidFill>
                <a:schemeClr val="lt2"/>
              </a:solidFill>
              <a:prstDash val="solid"/>
              <a:round/>
              <a:headEnd type="none" w="med" len="med"/>
              <a:tailEnd type="none" w="med" len="med"/>
            </a:ln>
          </p:spPr>
        </p:cxnSp>
        <p:cxnSp>
          <p:nvCxnSpPr>
            <p:cNvPr id="321" name="Google Shape;321;p28"/>
            <p:cNvCxnSpPr/>
            <p:nvPr/>
          </p:nvCxnSpPr>
          <p:spPr>
            <a:xfrm>
              <a:off x="3285742" y="-55950"/>
              <a:ext cx="0" cy="5255400"/>
            </a:xfrm>
            <a:prstGeom prst="straightConnector1">
              <a:avLst/>
            </a:prstGeom>
            <a:noFill/>
            <a:ln w="9525" cap="flat" cmpd="sng">
              <a:solidFill>
                <a:schemeClr val="lt2"/>
              </a:solidFill>
              <a:prstDash val="solid"/>
              <a:round/>
              <a:headEnd type="none" w="med" len="med"/>
              <a:tailEnd type="none" w="med" len="med"/>
            </a:ln>
          </p:spPr>
        </p:cxnSp>
        <p:cxnSp>
          <p:nvCxnSpPr>
            <p:cNvPr id="322" name="Google Shape;322;p28"/>
            <p:cNvCxnSpPr/>
            <p:nvPr/>
          </p:nvCxnSpPr>
          <p:spPr>
            <a:xfrm>
              <a:off x="713225" y="-55950"/>
              <a:ext cx="0" cy="5255400"/>
            </a:xfrm>
            <a:prstGeom prst="straightConnector1">
              <a:avLst/>
            </a:prstGeom>
            <a:noFill/>
            <a:ln w="9525" cap="flat" cmpd="sng">
              <a:solidFill>
                <a:schemeClr val="lt2"/>
              </a:solidFill>
              <a:prstDash val="solid"/>
              <a:round/>
              <a:headEnd type="none" w="med" len="med"/>
              <a:tailEnd type="none" w="med" len="med"/>
            </a:ln>
          </p:spPr>
        </p:cxnSp>
      </p:grpSp>
      <p:sp>
        <p:nvSpPr>
          <p:cNvPr id="323" name="Google Shape;323;p28"/>
          <p:cNvSpPr txBox="1">
            <a:spLocks noGrp="1"/>
          </p:cNvSpPr>
          <p:nvPr>
            <p:ph type="title"/>
          </p:nvPr>
        </p:nvSpPr>
        <p:spPr>
          <a:xfrm>
            <a:off x="1799125" y="539500"/>
            <a:ext cx="5545800" cy="91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3200">
                <a:solidFill>
                  <a:srgbClr val="212529"/>
                </a:solidFill>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pic>
        <p:nvPicPr>
          <p:cNvPr id="324" name="Google Shape;324;p28"/>
          <p:cNvPicPr preferRelativeResize="0"/>
          <p:nvPr/>
        </p:nvPicPr>
        <p:blipFill rotWithShape="1">
          <a:blip r:embed="rId2">
            <a:alphaModFix/>
          </a:blip>
          <a:srcRect/>
          <a:stretch/>
        </p:blipFill>
        <p:spPr>
          <a:xfrm rot="5400000" flipH="1">
            <a:off x="-758974" y="145152"/>
            <a:ext cx="2025049" cy="2025049"/>
          </a:xfrm>
          <a:prstGeom prst="rect">
            <a:avLst/>
          </a:prstGeom>
          <a:noFill/>
          <a:ln>
            <a:noFill/>
          </a:ln>
        </p:spPr>
      </p:pic>
      <p:pic>
        <p:nvPicPr>
          <p:cNvPr id="325" name="Google Shape;325;p28"/>
          <p:cNvPicPr preferRelativeResize="0"/>
          <p:nvPr/>
        </p:nvPicPr>
        <p:blipFill rotWithShape="1">
          <a:blip r:embed="rId3">
            <a:alphaModFix/>
          </a:blip>
          <a:srcRect t="23233" b="23233"/>
          <a:stretch/>
        </p:blipFill>
        <p:spPr>
          <a:xfrm rot="-5221892">
            <a:off x="7695440" y="2931164"/>
            <a:ext cx="2736971" cy="1465171"/>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326"/>
        <p:cNvGrpSpPr/>
        <p:nvPr/>
      </p:nvGrpSpPr>
      <p:grpSpPr>
        <a:xfrm>
          <a:off x="0" y="0"/>
          <a:ext cx="0" cy="0"/>
          <a:chOff x="0" y="0"/>
          <a:chExt cx="0" cy="0"/>
        </a:xfrm>
      </p:grpSpPr>
      <p:grpSp>
        <p:nvGrpSpPr>
          <p:cNvPr id="327" name="Google Shape;327;p29"/>
          <p:cNvGrpSpPr/>
          <p:nvPr/>
        </p:nvGrpSpPr>
        <p:grpSpPr>
          <a:xfrm>
            <a:off x="713225" y="0"/>
            <a:ext cx="7717550" cy="5143460"/>
            <a:chOff x="713225" y="-55950"/>
            <a:chExt cx="7717550" cy="5255400"/>
          </a:xfrm>
        </p:grpSpPr>
        <p:cxnSp>
          <p:nvCxnSpPr>
            <p:cNvPr id="328" name="Google Shape;328;p29"/>
            <p:cNvCxnSpPr/>
            <p:nvPr/>
          </p:nvCxnSpPr>
          <p:spPr>
            <a:xfrm>
              <a:off x="8430775" y="-55950"/>
              <a:ext cx="0" cy="5255400"/>
            </a:xfrm>
            <a:prstGeom prst="straightConnector1">
              <a:avLst/>
            </a:prstGeom>
            <a:noFill/>
            <a:ln w="9525" cap="flat" cmpd="sng">
              <a:solidFill>
                <a:schemeClr val="lt2"/>
              </a:solidFill>
              <a:prstDash val="solid"/>
              <a:round/>
              <a:headEnd type="none" w="med" len="med"/>
              <a:tailEnd type="none" w="med" len="med"/>
            </a:ln>
          </p:spPr>
        </p:cxnSp>
        <p:cxnSp>
          <p:nvCxnSpPr>
            <p:cNvPr id="329" name="Google Shape;329;p29"/>
            <p:cNvCxnSpPr/>
            <p:nvPr/>
          </p:nvCxnSpPr>
          <p:spPr>
            <a:xfrm>
              <a:off x="5858258" y="-55950"/>
              <a:ext cx="0" cy="5255400"/>
            </a:xfrm>
            <a:prstGeom prst="straightConnector1">
              <a:avLst/>
            </a:prstGeom>
            <a:noFill/>
            <a:ln w="9525" cap="flat" cmpd="sng">
              <a:solidFill>
                <a:schemeClr val="lt2"/>
              </a:solidFill>
              <a:prstDash val="solid"/>
              <a:round/>
              <a:headEnd type="none" w="med" len="med"/>
              <a:tailEnd type="none" w="med" len="med"/>
            </a:ln>
          </p:spPr>
        </p:cxnSp>
        <p:cxnSp>
          <p:nvCxnSpPr>
            <p:cNvPr id="330" name="Google Shape;330;p29"/>
            <p:cNvCxnSpPr/>
            <p:nvPr/>
          </p:nvCxnSpPr>
          <p:spPr>
            <a:xfrm>
              <a:off x="3285742" y="-55950"/>
              <a:ext cx="0" cy="5255400"/>
            </a:xfrm>
            <a:prstGeom prst="straightConnector1">
              <a:avLst/>
            </a:prstGeom>
            <a:noFill/>
            <a:ln w="9525" cap="flat" cmpd="sng">
              <a:solidFill>
                <a:schemeClr val="lt2"/>
              </a:solidFill>
              <a:prstDash val="solid"/>
              <a:round/>
              <a:headEnd type="none" w="med" len="med"/>
              <a:tailEnd type="none" w="med" len="med"/>
            </a:ln>
          </p:spPr>
        </p:cxnSp>
        <p:cxnSp>
          <p:nvCxnSpPr>
            <p:cNvPr id="331" name="Google Shape;331;p29"/>
            <p:cNvCxnSpPr/>
            <p:nvPr/>
          </p:nvCxnSpPr>
          <p:spPr>
            <a:xfrm>
              <a:off x="713225" y="-55950"/>
              <a:ext cx="0" cy="5255400"/>
            </a:xfrm>
            <a:prstGeom prst="straightConnector1">
              <a:avLst/>
            </a:prstGeom>
            <a:noFill/>
            <a:ln w="9525" cap="flat" cmpd="sng">
              <a:solidFill>
                <a:schemeClr val="lt2"/>
              </a:solidFill>
              <a:prstDash val="solid"/>
              <a:round/>
              <a:headEnd type="none" w="med" len="med"/>
              <a:tailEnd type="none" w="med" len="med"/>
            </a:ln>
          </p:spPr>
        </p:cxnSp>
      </p:grpSp>
      <p:sp>
        <p:nvSpPr>
          <p:cNvPr id="332" name="Google Shape;332;p29"/>
          <p:cNvSpPr txBox="1">
            <a:spLocks noGrp="1"/>
          </p:cNvSpPr>
          <p:nvPr>
            <p:ph type="subTitle" idx="1"/>
          </p:nvPr>
        </p:nvSpPr>
        <p:spPr>
          <a:xfrm>
            <a:off x="3738550" y="1628375"/>
            <a:ext cx="4692300" cy="1263300"/>
          </a:xfrm>
          <a:prstGeom prst="rect">
            <a:avLst/>
          </a:prstGeom>
        </p:spPr>
        <p:txBody>
          <a:bodyPr spcFirstLastPara="1" wrap="square" lIns="91425" tIns="91425" rIns="91425" bIns="91425" anchor="ctr" anchorCtr="0">
            <a:noAutofit/>
          </a:bodyPr>
          <a:lstStyle>
            <a:lvl1pPr lvl="0" algn="r">
              <a:spcBef>
                <a:spcPts val="0"/>
              </a:spcBef>
              <a:spcAft>
                <a:spcPts val="0"/>
              </a:spcAft>
              <a:buSzPts val="1700"/>
              <a:buNone/>
              <a:defRPr sz="2200"/>
            </a:lvl1pPr>
            <a:lvl2pPr lvl="1" algn="ctr">
              <a:spcBef>
                <a:spcPts val="0"/>
              </a:spcBef>
              <a:spcAft>
                <a:spcPts val="0"/>
              </a:spcAft>
              <a:buSzPts val="1700"/>
              <a:buNone/>
              <a:defRPr sz="1700"/>
            </a:lvl2pPr>
            <a:lvl3pPr lvl="2" algn="ctr">
              <a:spcBef>
                <a:spcPts val="0"/>
              </a:spcBef>
              <a:spcAft>
                <a:spcPts val="0"/>
              </a:spcAft>
              <a:buSzPts val="1700"/>
              <a:buNone/>
              <a:defRPr sz="1700"/>
            </a:lvl3pPr>
            <a:lvl4pPr lvl="3" algn="ctr">
              <a:spcBef>
                <a:spcPts val="0"/>
              </a:spcBef>
              <a:spcAft>
                <a:spcPts val="0"/>
              </a:spcAft>
              <a:buSzPts val="1700"/>
              <a:buNone/>
              <a:defRPr sz="1700"/>
            </a:lvl4pPr>
            <a:lvl5pPr lvl="4" algn="ctr">
              <a:spcBef>
                <a:spcPts val="0"/>
              </a:spcBef>
              <a:spcAft>
                <a:spcPts val="0"/>
              </a:spcAft>
              <a:buSzPts val="1700"/>
              <a:buNone/>
              <a:defRPr sz="1700"/>
            </a:lvl5pPr>
            <a:lvl6pPr lvl="5" algn="ctr">
              <a:spcBef>
                <a:spcPts val="0"/>
              </a:spcBef>
              <a:spcAft>
                <a:spcPts val="0"/>
              </a:spcAft>
              <a:buSzPts val="1700"/>
              <a:buNone/>
              <a:defRPr sz="1700"/>
            </a:lvl6pPr>
            <a:lvl7pPr lvl="6" algn="ctr">
              <a:spcBef>
                <a:spcPts val="0"/>
              </a:spcBef>
              <a:spcAft>
                <a:spcPts val="0"/>
              </a:spcAft>
              <a:buSzPts val="1700"/>
              <a:buNone/>
              <a:defRPr sz="1700"/>
            </a:lvl7pPr>
            <a:lvl8pPr lvl="7" algn="ctr">
              <a:spcBef>
                <a:spcPts val="0"/>
              </a:spcBef>
              <a:spcAft>
                <a:spcPts val="0"/>
              </a:spcAft>
              <a:buSzPts val="1700"/>
              <a:buNone/>
              <a:defRPr sz="1700"/>
            </a:lvl8pPr>
            <a:lvl9pPr lvl="8" algn="ctr">
              <a:spcBef>
                <a:spcPts val="0"/>
              </a:spcBef>
              <a:spcAft>
                <a:spcPts val="0"/>
              </a:spcAft>
              <a:buSzPts val="1700"/>
              <a:buNone/>
              <a:defRPr sz="1700"/>
            </a:lvl9pPr>
          </a:lstStyle>
          <a:p>
            <a:endParaRPr/>
          </a:p>
        </p:txBody>
      </p:sp>
      <p:sp>
        <p:nvSpPr>
          <p:cNvPr id="333" name="Google Shape;333;p29"/>
          <p:cNvSpPr txBox="1">
            <a:spLocks noGrp="1"/>
          </p:cNvSpPr>
          <p:nvPr>
            <p:ph type="subTitle" idx="2"/>
          </p:nvPr>
        </p:nvSpPr>
        <p:spPr>
          <a:xfrm>
            <a:off x="3845575" y="2943550"/>
            <a:ext cx="4585200" cy="490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Font typeface="Orelega One"/>
              <a:buNone/>
              <a:defRPr sz="2500">
                <a:latin typeface="Orelega One"/>
                <a:ea typeface="Orelega One"/>
                <a:cs typeface="Orelega One"/>
                <a:sym typeface="Orelega One"/>
              </a:defRPr>
            </a:lvl1pPr>
            <a:lvl2pPr lvl="1" algn="ctr" rtl="0">
              <a:spcBef>
                <a:spcPts val="0"/>
              </a:spcBef>
              <a:spcAft>
                <a:spcPts val="0"/>
              </a:spcAft>
              <a:buSzPts val="2500"/>
              <a:buFont typeface="Orelega One"/>
              <a:buNone/>
              <a:defRPr sz="2500">
                <a:latin typeface="Orelega One"/>
                <a:ea typeface="Orelega One"/>
                <a:cs typeface="Orelega One"/>
                <a:sym typeface="Orelega One"/>
              </a:defRPr>
            </a:lvl2pPr>
            <a:lvl3pPr lvl="2" algn="ctr" rtl="0">
              <a:spcBef>
                <a:spcPts val="0"/>
              </a:spcBef>
              <a:spcAft>
                <a:spcPts val="0"/>
              </a:spcAft>
              <a:buSzPts val="2500"/>
              <a:buFont typeface="Orelega One"/>
              <a:buNone/>
              <a:defRPr sz="2500">
                <a:latin typeface="Orelega One"/>
                <a:ea typeface="Orelega One"/>
                <a:cs typeface="Orelega One"/>
                <a:sym typeface="Orelega One"/>
              </a:defRPr>
            </a:lvl3pPr>
            <a:lvl4pPr lvl="3" algn="ctr" rtl="0">
              <a:spcBef>
                <a:spcPts val="0"/>
              </a:spcBef>
              <a:spcAft>
                <a:spcPts val="0"/>
              </a:spcAft>
              <a:buSzPts val="2500"/>
              <a:buFont typeface="Orelega One"/>
              <a:buNone/>
              <a:defRPr sz="2500">
                <a:latin typeface="Orelega One"/>
                <a:ea typeface="Orelega One"/>
                <a:cs typeface="Orelega One"/>
                <a:sym typeface="Orelega One"/>
              </a:defRPr>
            </a:lvl4pPr>
            <a:lvl5pPr lvl="4" algn="ctr" rtl="0">
              <a:spcBef>
                <a:spcPts val="0"/>
              </a:spcBef>
              <a:spcAft>
                <a:spcPts val="0"/>
              </a:spcAft>
              <a:buSzPts val="2500"/>
              <a:buFont typeface="Orelega One"/>
              <a:buNone/>
              <a:defRPr sz="2500">
                <a:latin typeface="Orelega One"/>
                <a:ea typeface="Orelega One"/>
                <a:cs typeface="Orelega One"/>
                <a:sym typeface="Orelega One"/>
              </a:defRPr>
            </a:lvl5pPr>
            <a:lvl6pPr lvl="5" algn="ctr" rtl="0">
              <a:spcBef>
                <a:spcPts val="0"/>
              </a:spcBef>
              <a:spcAft>
                <a:spcPts val="0"/>
              </a:spcAft>
              <a:buSzPts val="2500"/>
              <a:buFont typeface="Orelega One"/>
              <a:buNone/>
              <a:defRPr sz="2500">
                <a:latin typeface="Orelega One"/>
                <a:ea typeface="Orelega One"/>
                <a:cs typeface="Orelega One"/>
                <a:sym typeface="Orelega One"/>
              </a:defRPr>
            </a:lvl6pPr>
            <a:lvl7pPr lvl="6" algn="ctr" rtl="0">
              <a:spcBef>
                <a:spcPts val="0"/>
              </a:spcBef>
              <a:spcAft>
                <a:spcPts val="0"/>
              </a:spcAft>
              <a:buSzPts val="2500"/>
              <a:buFont typeface="Orelega One"/>
              <a:buNone/>
              <a:defRPr sz="2500">
                <a:latin typeface="Orelega One"/>
                <a:ea typeface="Orelega One"/>
                <a:cs typeface="Orelega One"/>
                <a:sym typeface="Orelega One"/>
              </a:defRPr>
            </a:lvl7pPr>
            <a:lvl8pPr lvl="7" algn="ctr" rtl="0">
              <a:spcBef>
                <a:spcPts val="0"/>
              </a:spcBef>
              <a:spcAft>
                <a:spcPts val="0"/>
              </a:spcAft>
              <a:buSzPts val="2500"/>
              <a:buFont typeface="Orelega One"/>
              <a:buNone/>
              <a:defRPr sz="2500">
                <a:latin typeface="Orelega One"/>
                <a:ea typeface="Orelega One"/>
                <a:cs typeface="Orelega One"/>
                <a:sym typeface="Orelega One"/>
              </a:defRPr>
            </a:lvl8pPr>
            <a:lvl9pPr lvl="8" algn="ctr" rtl="0">
              <a:spcBef>
                <a:spcPts val="0"/>
              </a:spcBef>
              <a:spcAft>
                <a:spcPts val="0"/>
              </a:spcAft>
              <a:buSzPts val="2500"/>
              <a:buFont typeface="Orelega One"/>
              <a:buNone/>
              <a:defRPr sz="2500">
                <a:latin typeface="Orelega One"/>
                <a:ea typeface="Orelega One"/>
                <a:cs typeface="Orelega One"/>
                <a:sym typeface="Orelega One"/>
              </a:defRPr>
            </a:lvl9pPr>
          </a:lstStyle>
          <a:p>
            <a:endParaRPr/>
          </a:p>
        </p:txBody>
      </p:sp>
      <p:pic>
        <p:nvPicPr>
          <p:cNvPr id="334" name="Google Shape;334;p29"/>
          <p:cNvPicPr preferRelativeResize="0"/>
          <p:nvPr/>
        </p:nvPicPr>
        <p:blipFill>
          <a:blip r:embed="rId2">
            <a:alphaModFix/>
          </a:blip>
          <a:stretch>
            <a:fillRect/>
          </a:stretch>
        </p:blipFill>
        <p:spPr>
          <a:xfrm>
            <a:off x="-1004150" y="-1421387"/>
            <a:ext cx="3540776" cy="3540776"/>
          </a:xfrm>
          <a:prstGeom prst="rect">
            <a:avLst/>
          </a:prstGeom>
          <a:noFill/>
          <a:ln>
            <a:noFill/>
          </a:ln>
        </p:spPr>
      </p:pic>
      <p:pic>
        <p:nvPicPr>
          <p:cNvPr id="335" name="Google Shape;335;p29"/>
          <p:cNvPicPr preferRelativeResize="0"/>
          <p:nvPr/>
        </p:nvPicPr>
        <p:blipFill>
          <a:blip r:embed="rId3">
            <a:alphaModFix/>
          </a:blip>
          <a:stretch>
            <a:fillRect/>
          </a:stretch>
        </p:blipFill>
        <p:spPr>
          <a:xfrm rot="-909157">
            <a:off x="6993050" y="-60274"/>
            <a:ext cx="5143498" cy="5143498"/>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03"/>
        <p:cNvGrpSpPr/>
        <p:nvPr/>
      </p:nvGrpSpPr>
      <p:grpSpPr>
        <a:xfrm>
          <a:off x="0" y="0"/>
          <a:ext cx="0" cy="0"/>
          <a:chOff x="0" y="0"/>
          <a:chExt cx="0" cy="0"/>
        </a:xfrm>
      </p:grpSpPr>
      <p:grpSp>
        <p:nvGrpSpPr>
          <p:cNvPr id="404" name="Google Shape;404;p37"/>
          <p:cNvGrpSpPr/>
          <p:nvPr/>
        </p:nvGrpSpPr>
        <p:grpSpPr>
          <a:xfrm>
            <a:off x="713225" y="0"/>
            <a:ext cx="7717550" cy="5143460"/>
            <a:chOff x="713225" y="-55950"/>
            <a:chExt cx="7717550" cy="5255400"/>
          </a:xfrm>
        </p:grpSpPr>
        <p:cxnSp>
          <p:nvCxnSpPr>
            <p:cNvPr id="405" name="Google Shape;405;p37"/>
            <p:cNvCxnSpPr/>
            <p:nvPr/>
          </p:nvCxnSpPr>
          <p:spPr>
            <a:xfrm>
              <a:off x="8430775" y="-55950"/>
              <a:ext cx="0" cy="5255400"/>
            </a:xfrm>
            <a:prstGeom prst="straightConnector1">
              <a:avLst/>
            </a:prstGeom>
            <a:noFill/>
            <a:ln w="9525" cap="flat" cmpd="sng">
              <a:solidFill>
                <a:schemeClr val="lt2"/>
              </a:solidFill>
              <a:prstDash val="solid"/>
              <a:round/>
              <a:headEnd type="none" w="med" len="med"/>
              <a:tailEnd type="none" w="med" len="med"/>
            </a:ln>
          </p:spPr>
        </p:cxnSp>
        <p:cxnSp>
          <p:nvCxnSpPr>
            <p:cNvPr id="406" name="Google Shape;406;p37"/>
            <p:cNvCxnSpPr/>
            <p:nvPr/>
          </p:nvCxnSpPr>
          <p:spPr>
            <a:xfrm>
              <a:off x="5858258" y="-55950"/>
              <a:ext cx="0" cy="5255400"/>
            </a:xfrm>
            <a:prstGeom prst="straightConnector1">
              <a:avLst/>
            </a:prstGeom>
            <a:noFill/>
            <a:ln w="9525" cap="flat" cmpd="sng">
              <a:solidFill>
                <a:schemeClr val="lt2"/>
              </a:solidFill>
              <a:prstDash val="solid"/>
              <a:round/>
              <a:headEnd type="none" w="med" len="med"/>
              <a:tailEnd type="none" w="med" len="med"/>
            </a:ln>
          </p:spPr>
        </p:cxnSp>
        <p:cxnSp>
          <p:nvCxnSpPr>
            <p:cNvPr id="407" name="Google Shape;407;p37"/>
            <p:cNvCxnSpPr/>
            <p:nvPr/>
          </p:nvCxnSpPr>
          <p:spPr>
            <a:xfrm>
              <a:off x="3285742" y="-55950"/>
              <a:ext cx="0" cy="5255400"/>
            </a:xfrm>
            <a:prstGeom prst="straightConnector1">
              <a:avLst/>
            </a:prstGeom>
            <a:noFill/>
            <a:ln w="9525" cap="flat" cmpd="sng">
              <a:solidFill>
                <a:schemeClr val="lt2"/>
              </a:solidFill>
              <a:prstDash val="solid"/>
              <a:round/>
              <a:headEnd type="none" w="med" len="med"/>
              <a:tailEnd type="none" w="med" len="med"/>
            </a:ln>
          </p:spPr>
        </p:cxnSp>
        <p:cxnSp>
          <p:nvCxnSpPr>
            <p:cNvPr id="408" name="Google Shape;408;p37"/>
            <p:cNvCxnSpPr/>
            <p:nvPr/>
          </p:nvCxnSpPr>
          <p:spPr>
            <a:xfrm>
              <a:off x="713225" y="-55950"/>
              <a:ext cx="0" cy="5255400"/>
            </a:xfrm>
            <a:prstGeom prst="straightConnector1">
              <a:avLst/>
            </a:prstGeom>
            <a:noFill/>
            <a:ln w="9525" cap="flat" cmpd="sng">
              <a:solidFill>
                <a:schemeClr val="lt2"/>
              </a:solidFill>
              <a:prstDash val="solid"/>
              <a:round/>
              <a:headEnd type="none" w="med" len="med"/>
              <a:tailEnd type="none" w="med" len="med"/>
            </a:ln>
          </p:spPr>
        </p:cxnSp>
      </p:grpSp>
      <p:pic>
        <p:nvPicPr>
          <p:cNvPr id="409" name="Google Shape;409;p37"/>
          <p:cNvPicPr preferRelativeResize="0"/>
          <p:nvPr/>
        </p:nvPicPr>
        <p:blipFill rotWithShape="1">
          <a:blip r:embed="rId2">
            <a:alphaModFix/>
          </a:blip>
          <a:srcRect t="21782" b="21787"/>
          <a:stretch/>
        </p:blipFill>
        <p:spPr>
          <a:xfrm>
            <a:off x="-360225" y="-9325"/>
            <a:ext cx="1945099" cy="1097651"/>
          </a:xfrm>
          <a:prstGeom prst="rect">
            <a:avLst/>
          </a:prstGeom>
          <a:noFill/>
          <a:ln>
            <a:noFill/>
          </a:ln>
        </p:spPr>
      </p:pic>
      <p:pic>
        <p:nvPicPr>
          <p:cNvPr id="410" name="Google Shape;410;p37"/>
          <p:cNvPicPr preferRelativeResize="0"/>
          <p:nvPr/>
        </p:nvPicPr>
        <p:blipFill rotWithShape="1">
          <a:blip r:embed="rId3">
            <a:alphaModFix/>
          </a:blip>
          <a:srcRect l="23377" r="23382"/>
          <a:stretch/>
        </p:blipFill>
        <p:spPr>
          <a:xfrm>
            <a:off x="7966550" y="2177175"/>
            <a:ext cx="1177450" cy="2211601"/>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411"/>
        <p:cNvGrpSpPr/>
        <p:nvPr/>
      </p:nvGrpSpPr>
      <p:grpSpPr>
        <a:xfrm>
          <a:off x="0" y="0"/>
          <a:ext cx="0" cy="0"/>
          <a:chOff x="0" y="0"/>
          <a:chExt cx="0" cy="0"/>
        </a:xfrm>
      </p:grpSpPr>
      <p:grpSp>
        <p:nvGrpSpPr>
          <p:cNvPr id="412" name="Google Shape;412;p38"/>
          <p:cNvGrpSpPr/>
          <p:nvPr/>
        </p:nvGrpSpPr>
        <p:grpSpPr>
          <a:xfrm>
            <a:off x="713225" y="0"/>
            <a:ext cx="7717550" cy="5143460"/>
            <a:chOff x="713225" y="-55950"/>
            <a:chExt cx="7717550" cy="5255400"/>
          </a:xfrm>
        </p:grpSpPr>
        <p:cxnSp>
          <p:nvCxnSpPr>
            <p:cNvPr id="413" name="Google Shape;413;p38"/>
            <p:cNvCxnSpPr/>
            <p:nvPr/>
          </p:nvCxnSpPr>
          <p:spPr>
            <a:xfrm>
              <a:off x="8430775" y="-55950"/>
              <a:ext cx="0" cy="5255400"/>
            </a:xfrm>
            <a:prstGeom prst="straightConnector1">
              <a:avLst/>
            </a:prstGeom>
            <a:noFill/>
            <a:ln w="9525" cap="flat" cmpd="sng">
              <a:solidFill>
                <a:schemeClr val="lt2"/>
              </a:solidFill>
              <a:prstDash val="solid"/>
              <a:round/>
              <a:headEnd type="none" w="med" len="med"/>
              <a:tailEnd type="none" w="med" len="med"/>
            </a:ln>
          </p:spPr>
        </p:cxnSp>
        <p:cxnSp>
          <p:nvCxnSpPr>
            <p:cNvPr id="414" name="Google Shape;414;p38"/>
            <p:cNvCxnSpPr/>
            <p:nvPr/>
          </p:nvCxnSpPr>
          <p:spPr>
            <a:xfrm>
              <a:off x="5858258" y="-55950"/>
              <a:ext cx="0" cy="5255400"/>
            </a:xfrm>
            <a:prstGeom prst="straightConnector1">
              <a:avLst/>
            </a:prstGeom>
            <a:noFill/>
            <a:ln w="9525" cap="flat" cmpd="sng">
              <a:solidFill>
                <a:schemeClr val="lt2"/>
              </a:solidFill>
              <a:prstDash val="solid"/>
              <a:round/>
              <a:headEnd type="none" w="med" len="med"/>
              <a:tailEnd type="none" w="med" len="med"/>
            </a:ln>
          </p:spPr>
        </p:cxnSp>
        <p:cxnSp>
          <p:nvCxnSpPr>
            <p:cNvPr id="415" name="Google Shape;415;p38"/>
            <p:cNvCxnSpPr/>
            <p:nvPr/>
          </p:nvCxnSpPr>
          <p:spPr>
            <a:xfrm>
              <a:off x="3285742" y="-55950"/>
              <a:ext cx="0" cy="5255400"/>
            </a:xfrm>
            <a:prstGeom prst="straightConnector1">
              <a:avLst/>
            </a:prstGeom>
            <a:noFill/>
            <a:ln w="9525" cap="flat" cmpd="sng">
              <a:solidFill>
                <a:schemeClr val="lt2"/>
              </a:solidFill>
              <a:prstDash val="solid"/>
              <a:round/>
              <a:headEnd type="none" w="med" len="med"/>
              <a:tailEnd type="none" w="med" len="med"/>
            </a:ln>
          </p:spPr>
        </p:cxnSp>
        <p:cxnSp>
          <p:nvCxnSpPr>
            <p:cNvPr id="416" name="Google Shape;416;p38"/>
            <p:cNvCxnSpPr/>
            <p:nvPr/>
          </p:nvCxnSpPr>
          <p:spPr>
            <a:xfrm>
              <a:off x="713225" y="-55950"/>
              <a:ext cx="0" cy="5255400"/>
            </a:xfrm>
            <a:prstGeom prst="straightConnector1">
              <a:avLst/>
            </a:prstGeom>
            <a:noFill/>
            <a:ln w="9525" cap="flat" cmpd="sng">
              <a:solidFill>
                <a:schemeClr val="lt2"/>
              </a:solidFill>
              <a:prstDash val="solid"/>
              <a:round/>
              <a:headEnd type="none" w="med" len="med"/>
              <a:tailEnd type="none" w="med" len="med"/>
            </a:ln>
          </p:spPr>
        </p:cxnSp>
      </p:grpSp>
      <p:pic>
        <p:nvPicPr>
          <p:cNvPr id="417" name="Google Shape;417;p38"/>
          <p:cNvPicPr preferRelativeResize="0"/>
          <p:nvPr/>
        </p:nvPicPr>
        <p:blipFill rotWithShape="1">
          <a:blip r:embed="rId2">
            <a:alphaModFix/>
          </a:blip>
          <a:srcRect t="28907" b="28911"/>
          <a:stretch/>
        </p:blipFill>
        <p:spPr>
          <a:xfrm flipH="1">
            <a:off x="6064473" y="4027725"/>
            <a:ext cx="3806551" cy="1605649"/>
          </a:xfrm>
          <a:prstGeom prst="rect">
            <a:avLst/>
          </a:prstGeom>
          <a:noFill/>
          <a:ln>
            <a:noFill/>
          </a:ln>
        </p:spPr>
      </p:pic>
      <p:pic>
        <p:nvPicPr>
          <p:cNvPr id="418" name="Google Shape;418;p38"/>
          <p:cNvPicPr preferRelativeResize="0"/>
          <p:nvPr/>
        </p:nvPicPr>
        <p:blipFill rotWithShape="1">
          <a:blip r:embed="rId3">
            <a:alphaModFix/>
          </a:blip>
          <a:srcRect l="11076" r="11084"/>
          <a:stretch/>
        </p:blipFill>
        <p:spPr>
          <a:xfrm flipH="1">
            <a:off x="34975" y="81650"/>
            <a:ext cx="1356499" cy="174265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grpSp>
        <p:nvGrpSpPr>
          <p:cNvPr id="18" name="Google Shape;18;p3"/>
          <p:cNvGrpSpPr/>
          <p:nvPr/>
        </p:nvGrpSpPr>
        <p:grpSpPr>
          <a:xfrm>
            <a:off x="713225" y="0"/>
            <a:ext cx="7717550" cy="5143460"/>
            <a:chOff x="713225" y="-55950"/>
            <a:chExt cx="7717550" cy="5255400"/>
          </a:xfrm>
        </p:grpSpPr>
        <p:cxnSp>
          <p:nvCxnSpPr>
            <p:cNvPr id="19" name="Google Shape;19;p3"/>
            <p:cNvCxnSpPr/>
            <p:nvPr/>
          </p:nvCxnSpPr>
          <p:spPr>
            <a:xfrm>
              <a:off x="8430775" y="-55950"/>
              <a:ext cx="0" cy="5255400"/>
            </a:xfrm>
            <a:prstGeom prst="straightConnector1">
              <a:avLst/>
            </a:prstGeom>
            <a:noFill/>
            <a:ln w="9525" cap="flat" cmpd="sng">
              <a:solidFill>
                <a:schemeClr val="lt2"/>
              </a:solidFill>
              <a:prstDash val="solid"/>
              <a:round/>
              <a:headEnd type="none" w="med" len="med"/>
              <a:tailEnd type="none" w="med" len="med"/>
            </a:ln>
          </p:spPr>
        </p:cxnSp>
        <p:cxnSp>
          <p:nvCxnSpPr>
            <p:cNvPr id="20" name="Google Shape;20;p3"/>
            <p:cNvCxnSpPr/>
            <p:nvPr/>
          </p:nvCxnSpPr>
          <p:spPr>
            <a:xfrm>
              <a:off x="5858258" y="-55950"/>
              <a:ext cx="0" cy="5255400"/>
            </a:xfrm>
            <a:prstGeom prst="straightConnector1">
              <a:avLst/>
            </a:prstGeom>
            <a:noFill/>
            <a:ln w="9525" cap="flat" cmpd="sng">
              <a:solidFill>
                <a:schemeClr val="lt2"/>
              </a:solidFill>
              <a:prstDash val="solid"/>
              <a:round/>
              <a:headEnd type="none" w="med" len="med"/>
              <a:tailEnd type="none" w="med" len="med"/>
            </a:ln>
          </p:spPr>
        </p:cxnSp>
        <p:cxnSp>
          <p:nvCxnSpPr>
            <p:cNvPr id="21" name="Google Shape;21;p3"/>
            <p:cNvCxnSpPr/>
            <p:nvPr/>
          </p:nvCxnSpPr>
          <p:spPr>
            <a:xfrm>
              <a:off x="3285742" y="-55950"/>
              <a:ext cx="0" cy="5255400"/>
            </a:xfrm>
            <a:prstGeom prst="straightConnector1">
              <a:avLst/>
            </a:prstGeom>
            <a:noFill/>
            <a:ln w="9525" cap="flat" cmpd="sng">
              <a:solidFill>
                <a:schemeClr val="lt2"/>
              </a:solidFill>
              <a:prstDash val="solid"/>
              <a:round/>
              <a:headEnd type="none" w="med" len="med"/>
              <a:tailEnd type="none" w="med" len="med"/>
            </a:ln>
          </p:spPr>
        </p:cxnSp>
        <p:cxnSp>
          <p:nvCxnSpPr>
            <p:cNvPr id="22" name="Google Shape;22;p3"/>
            <p:cNvCxnSpPr/>
            <p:nvPr/>
          </p:nvCxnSpPr>
          <p:spPr>
            <a:xfrm>
              <a:off x="713225" y="-55950"/>
              <a:ext cx="0" cy="5255400"/>
            </a:xfrm>
            <a:prstGeom prst="straightConnector1">
              <a:avLst/>
            </a:prstGeom>
            <a:noFill/>
            <a:ln w="9525" cap="flat" cmpd="sng">
              <a:solidFill>
                <a:schemeClr val="lt2"/>
              </a:solidFill>
              <a:prstDash val="solid"/>
              <a:round/>
              <a:headEnd type="none" w="med" len="med"/>
              <a:tailEnd type="none" w="med" len="med"/>
            </a:ln>
          </p:spPr>
        </p:cxnSp>
      </p:grpSp>
      <p:sp>
        <p:nvSpPr>
          <p:cNvPr id="23" name="Google Shape;23;p3"/>
          <p:cNvSpPr txBox="1">
            <a:spLocks noGrp="1"/>
          </p:cNvSpPr>
          <p:nvPr>
            <p:ph type="title"/>
          </p:nvPr>
        </p:nvSpPr>
        <p:spPr>
          <a:xfrm>
            <a:off x="2019300" y="2999710"/>
            <a:ext cx="51054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4" name="Google Shape;24;p3"/>
          <p:cNvSpPr txBox="1">
            <a:spLocks noGrp="1"/>
          </p:cNvSpPr>
          <p:nvPr>
            <p:ph type="title" idx="2" hasCustomPrompt="1"/>
          </p:nvPr>
        </p:nvSpPr>
        <p:spPr>
          <a:xfrm>
            <a:off x="3534750" y="819065"/>
            <a:ext cx="2074500" cy="1816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5" name="Google Shape;25;p3"/>
          <p:cNvSpPr txBox="1">
            <a:spLocks noGrp="1"/>
          </p:cNvSpPr>
          <p:nvPr>
            <p:ph type="subTitle" idx="1"/>
          </p:nvPr>
        </p:nvSpPr>
        <p:spPr>
          <a:xfrm>
            <a:off x="2431200" y="3898735"/>
            <a:ext cx="4281600" cy="4257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1700"/>
              <a:buNone/>
              <a:defRPr sz="17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grpSp>
        <p:nvGrpSpPr>
          <p:cNvPr id="37" name="Google Shape;37;p5"/>
          <p:cNvGrpSpPr/>
          <p:nvPr/>
        </p:nvGrpSpPr>
        <p:grpSpPr>
          <a:xfrm>
            <a:off x="713225" y="0"/>
            <a:ext cx="7717550" cy="5143460"/>
            <a:chOff x="713225" y="-55950"/>
            <a:chExt cx="7717550" cy="5255400"/>
          </a:xfrm>
        </p:grpSpPr>
        <p:cxnSp>
          <p:nvCxnSpPr>
            <p:cNvPr id="38" name="Google Shape;38;p5"/>
            <p:cNvCxnSpPr/>
            <p:nvPr/>
          </p:nvCxnSpPr>
          <p:spPr>
            <a:xfrm>
              <a:off x="8430775" y="-55950"/>
              <a:ext cx="0" cy="5255400"/>
            </a:xfrm>
            <a:prstGeom prst="straightConnector1">
              <a:avLst/>
            </a:prstGeom>
            <a:noFill/>
            <a:ln w="9525" cap="flat" cmpd="sng">
              <a:solidFill>
                <a:schemeClr val="lt2"/>
              </a:solidFill>
              <a:prstDash val="solid"/>
              <a:round/>
              <a:headEnd type="none" w="med" len="med"/>
              <a:tailEnd type="none" w="med" len="med"/>
            </a:ln>
          </p:spPr>
        </p:cxnSp>
        <p:cxnSp>
          <p:nvCxnSpPr>
            <p:cNvPr id="39" name="Google Shape;39;p5"/>
            <p:cNvCxnSpPr/>
            <p:nvPr/>
          </p:nvCxnSpPr>
          <p:spPr>
            <a:xfrm>
              <a:off x="5858258" y="-55950"/>
              <a:ext cx="0" cy="5255400"/>
            </a:xfrm>
            <a:prstGeom prst="straightConnector1">
              <a:avLst/>
            </a:prstGeom>
            <a:noFill/>
            <a:ln w="9525" cap="flat" cmpd="sng">
              <a:solidFill>
                <a:schemeClr val="lt2"/>
              </a:solidFill>
              <a:prstDash val="solid"/>
              <a:round/>
              <a:headEnd type="none" w="med" len="med"/>
              <a:tailEnd type="none" w="med" len="med"/>
            </a:ln>
          </p:spPr>
        </p:cxnSp>
        <p:cxnSp>
          <p:nvCxnSpPr>
            <p:cNvPr id="40" name="Google Shape;40;p5"/>
            <p:cNvCxnSpPr/>
            <p:nvPr/>
          </p:nvCxnSpPr>
          <p:spPr>
            <a:xfrm>
              <a:off x="3285742" y="-55950"/>
              <a:ext cx="0" cy="5255400"/>
            </a:xfrm>
            <a:prstGeom prst="straightConnector1">
              <a:avLst/>
            </a:prstGeom>
            <a:noFill/>
            <a:ln w="9525" cap="flat" cmpd="sng">
              <a:solidFill>
                <a:schemeClr val="lt2"/>
              </a:solidFill>
              <a:prstDash val="solid"/>
              <a:round/>
              <a:headEnd type="none" w="med" len="med"/>
              <a:tailEnd type="none" w="med" len="med"/>
            </a:ln>
          </p:spPr>
        </p:cxnSp>
        <p:cxnSp>
          <p:nvCxnSpPr>
            <p:cNvPr id="41" name="Google Shape;41;p5"/>
            <p:cNvCxnSpPr/>
            <p:nvPr/>
          </p:nvCxnSpPr>
          <p:spPr>
            <a:xfrm>
              <a:off x="713225" y="-55950"/>
              <a:ext cx="0" cy="5255400"/>
            </a:xfrm>
            <a:prstGeom prst="straightConnector1">
              <a:avLst/>
            </a:prstGeom>
            <a:noFill/>
            <a:ln w="9525" cap="flat" cmpd="sng">
              <a:solidFill>
                <a:schemeClr val="lt2"/>
              </a:solidFill>
              <a:prstDash val="solid"/>
              <a:round/>
              <a:headEnd type="none" w="med" len="med"/>
              <a:tailEnd type="none" w="med" len="med"/>
            </a:ln>
          </p:spPr>
        </p:cxnSp>
      </p:grpSp>
      <p:sp>
        <p:nvSpPr>
          <p:cNvPr id="42" name="Google Shape;42;p5"/>
          <p:cNvSpPr txBox="1">
            <a:spLocks noGrp="1"/>
          </p:cNvSpPr>
          <p:nvPr>
            <p:ph type="title"/>
          </p:nvPr>
        </p:nvSpPr>
        <p:spPr>
          <a:xfrm>
            <a:off x="713225" y="539500"/>
            <a:ext cx="7717500" cy="457200"/>
          </a:xfrm>
          <a:prstGeom prst="rect">
            <a:avLst/>
          </a:prstGeom>
          <a:ln>
            <a:noFill/>
          </a:ln>
        </p:spPr>
        <p:txBody>
          <a:bodyPr spcFirstLastPara="1" wrap="square" lIns="91425" tIns="91425" rIns="91425" bIns="91425" anchor="ctr" anchorCtr="0">
            <a:noAutofit/>
          </a:bodyPr>
          <a:lstStyle>
            <a:lvl1pPr lvl="0">
              <a:spcBef>
                <a:spcPts val="0"/>
              </a:spcBef>
              <a:spcAft>
                <a:spcPts val="0"/>
              </a:spcAft>
              <a:buSzPts val="3200"/>
              <a:buNone/>
              <a:defRPr>
                <a:solidFill>
                  <a:srgbClr val="212529"/>
                </a:solidFill>
              </a:defRPr>
            </a:lvl1pPr>
            <a:lvl2pPr lvl="1" algn="ctr">
              <a:spcBef>
                <a:spcPts val="0"/>
              </a:spcBef>
              <a:spcAft>
                <a:spcPts val="0"/>
              </a:spcAft>
              <a:buSzPts val="3200"/>
              <a:buNone/>
              <a:defRPr/>
            </a:lvl2pPr>
            <a:lvl3pPr lvl="2" algn="ctr">
              <a:spcBef>
                <a:spcPts val="0"/>
              </a:spcBef>
              <a:spcAft>
                <a:spcPts val="0"/>
              </a:spcAft>
              <a:buSzPts val="3200"/>
              <a:buNone/>
              <a:defRPr/>
            </a:lvl3pPr>
            <a:lvl4pPr lvl="3" algn="ctr">
              <a:spcBef>
                <a:spcPts val="0"/>
              </a:spcBef>
              <a:spcAft>
                <a:spcPts val="0"/>
              </a:spcAft>
              <a:buSzPts val="3200"/>
              <a:buNone/>
              <a:defRPr/>
            </a:lvl4pPr>
            <a:lvl5pPr lvl="4" algn="ctr">
              <a:spcBef>
                <a:spcPts val="0"/>
              </a:spcBef>
              <a:spcAft>
                <a:spcPts val="0"/>
              </a:spcAft>
              <a:buSzPts val="3200"/>
              <a:buNone/>
              <a:defRPr/>
            </a:lvl5pPr>
            <a:lvl6pPr lvl="5" algn="ctr">
              <a:spcBef>
                <a:spcPts val="0"/>
              </a:spcBef>
              <a:spcAft>
                <a:spcPts val="0"/>
              </a:spcAft>
              <a:buSzPts val="3200"/>
              <a:buNone/>
              <a:defRPr/>
            </a:lvl6pPr>
            <a:lvl7pPr lvl="6" algn="ctr">
              <a:spcBef>
                <a:spcPts val="0"/>
              </a:spcBef>
              <a:spcAft>
                <a:spcPts val="0"/>
              </a:spcAft>
              <a:buSzPts val="3200"/>
              <a:buNone/>
              <a:defRPr/>
            </a:lvl7pPr>
            <a:lvl8pPr lvl="7" algn="ctr">
              <a:spcBef>
                <a:spcPts val="0"/>
              </a:spcBef>
              <a:spcAft>
                <a:spcPts val="0"/>
              </a:spcAft>
              <a:buSzPts val="3200"/>
              <a:buNone/>
              <a:defRPr/>
            </a:lvl8pPr>
            <a:lvl9pPr lvl="8" algn="ctr">
              <a:spcBef>
                <a:spcPts val="0"/>
              </a:spcBef>
              <a:spcAft>
                <a:spcPts val="0"/>
              </a:spcAft>
              <a:buSzPts val="3200"/>
              <a:buNone/>
              <a:defRPr/>
            </a:lvl9pPr>
          </a:lstStyle>
          <a:p>
            <a:endParaRPr/>
          </a:p>
        </p:txBody>
      </p:sp>
      <p:sp>
        <p:nvSpPr>
          <p:cNvPr id="43" name="Google Shape;43;p5"/>
          <p:cNvSpPr txBox="1">
            <a:spLocks noGrp="1"/>
          </p:cNvSpPr>
          <p:nvPr>
            <p:ph type="subTitle" idx="1"/>
          </p:nvPr>
        </p:nvSpPr>
        <p:spPr>
          <a:xfrm>
            <a:off x="1521191" y="3033125"/>
            <a:ext cx="2606100" cy="1045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subTitle" idx="2"/>
          </p:nvPr>
        </p:nvSpPr>
        <p:spPr>
          <a:xfrm>
            <a:off x="1631291" y="2553153"/>
            <a:ext cx="2385900" cy="48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Orelega One"/>
              <a:buNone/>
              <a:defRPr sz="2500">
                <a:latin typeface="Orelega One"/>
                <a:ea typeface="Orelega One"/>
                <a:cs typeface="Orelega One"/>
                <a:sym typeface="Orelega One"/>
              </a:defRPr>
            </a:lvl1pPr>
            <a:lvl2pPr lvl="1" rtl="0">
              <a:spcBef>
                <a:spcPts val="0"/>
              </a:spcBef>
              <a:spcAft>
                <a:spcPts val="0"/>
              </a:spcAft>
              <a:buSzPts val="2000"/>
              <a:buFont typeface="Orelega One"/>
              <a:buNone/>
              <a:defRPr sz="2000">
                <a:latin typeface="Orelega One"/>
                <a:ea typeface="Orelega One"/>
                <a:cs typeface="Orelega One"/>
                <a:sym typeface="Orelega One"/>
              </a:defRPr>
            </a:lvl2pPr>
            <a:lvl3pPr lvl="2" rtl="0">
              <a:spcBef>
                <a:spcPts val="0"/>
              </a:spcBef>
              <a:spcAft>
                <a:spcPts val="0"/>
              </a:spcAft>
              <a:buSzPts val="2000"/>
              <a:buFont typeface="Orelega One"/>
              <a:buNone/>
              <a:defRPr sz="2000">
                <a:latin typeface="Orelega One"/>
                <a:ea typeface="Orelega One"/>
                <a:cs typeface="Orelega One"/>
                <a:sym typeface="Orelega One"/>
              </a:defRPr>
            </a:lvl3pPr>
            <a:lvl4pPr lvl="3" rtl="0">
              <a:spcBef>
                <a:spcPts val="0"/>
              </a:spcBef>
              <a:spcAft>
                <a:spcPts val="0"/>
              </a:spcAft>
              <a:buSzPts val="2000"/>
              <a:buFont typeface="Orelega One"/>
              <a:buNone/>
              <a:defRPr sz="2000">
                <a:latin typeface="Orelega One"/>
                <a:ea typeface="Orelega One"/>
                <a:cs typeface="Orelega One"/>
                <a:sym typeface="Orelega One"/>
              </a:defRPr>
            </a:lvl4pPr>
            <a:lvl5pPr lvl="4" rtl="0">
              <a:spcBef>
                <a:spcPts val="0"/>
              </a:spcBef>
              <a:spcAft>
                <a:spcPts val="0"/>
              </a:spcAft>
              <a:buSzPts val="2000"/>
              <a:buFont typeface="Orelega One"/>
              <a:buNone/>
              <a:defRPr sz="2000">
                <a:latin typeface="Orelega One"/>
                <a:ea typeface="Orelega One"/>
                <a:cs typeface="Orelega One"/>
                <a:sym typeface="Orelega One"/>
              </a:defRPr>
            </a:lvl5pPr>
            <a:lvl6pPr lvl="5" rtl="0">
              <a:spcBef>
                <a:spcPts val="0"/>
              </a:spcBef>
              <a:spcAft>
                <a:spcPts val="0"/>
              </a:spcAft>
              <a:buSzPts val="2000"/>
              <a:buFont typeface="Orelega One"/>
              <a:buNone/>
              <a:defRPr sz="2000">
                <a:latin typeface="Orelega One"/>
                <a:ea typeface="Orelega One"/>
                <a:cs typeface="Orelega One"/>
                <a:sym typeface="Orelega One"/>
              </a:defRPr>
            </a:lvl6pPr>
            <a:lvl7pPr lvl="6" rtl="0">
              <a:spcBef>
                <a:spcPts val="0"/>
              </a:spcBef>
              <a:spcAft>
                <a:spcPts val="0"/>
              </a:spcAft>
              <a:buSzPts val="2000"/>
              <a:buFont typeface="Orelega One"/>
              <a:buNone/>
              <a:defRPr sz="2000">
                <a:latin typeface="Orelega One"/>
                <a:ea typeface="Orelega One"/>
                <a:cs typeface="Orelega One"/>
                <a:sym typeface="Orelega One"/>
              </a:defRPr>
            </a:lvl7pPr>
            <a:lvl8pPr lvl="7" rtl="0">
              <a:spcBef>
                <a:spcPts val="0"/>
              </a:spcBef>
              <a:spcAft>
                <a:spcPts val="0"/>
              </a:spcAft>
              <a:buSzPts val="2000"/>
              <a:buFont typeface="Orelega One"/>
              <a:buNone/>
              <a:defRPr sz="2000">
                <a:latin typeface="Orelega One"/>
                <a:ea typeface="Orelega One"/>
                <a:cs typeface="Orelega One"/>
                <a:sym typeface="Orelega One"/>
              </a:defRPr>
            </a:lvl8pPr>
            <a:lvl9pPr lvl="8" rtl="0">
              <a:spcBef>
                <a:spcPts val="0"/>
              </a:spcBef>
              <a:spcAft>
                <a:spcPts val="0"/>
              </a:spcAft>
              <a:buSzPts val="2000"/>
              <a:buFont typeface="Orelega One"/>
              <a:buNone/>
              <a:defRPr sz="2000">
                <a:latin typeface="Orelega One"/>
                <a:ea typeface="Orelega One"/>
                <a:cs typeface="Orelega One"/>
                <a:sym typeface="Orelega One"/>
              </a:defRPr>
            </a:lvl9pPr>
          </a:lstStyle>
          <a:p>
            <a:endParaRPr/>
          </a:p>
        </p:txBody>
      </p:sp>
      <p:sp>
        <p:nvSpPr>
          <p:cNvPr id="45" name="Google Shape;45;p5"/>
          <p:cNvSpPr txBox="1">
            <a:spLocks noGrp="1"/>
          </p:cNvSpPr>
          <p:nvPr>
            <p:ph type="subTitle" idx="3"/>
          </p:nvPr>
        </p:nvSpPr>
        <p:spPr>
          <a:xfrm>
            <a:off x="5016709" y="3033128"/>
            <a:ext cx="2606100" cy="1045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6" name="Google Shape;46;p5"/>
          <p:cNvSpPr txBox="1">
            <a:spLocks noGrp="1"/>
          </p:cNvSpPr>
          <p:nvPr>
            <p:ph type="subTitle" idx="4"/>
          </p:nvPr>
        </p:nvSpPr>
        <p:spPr>
          <a:xfrm>
            <a:off x="5126809" y="2553153"/>
            <a:ext cx="2385900" cy="48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Orelega One"/>
              <a:buNone/>
              <a:defRPr sz="2500">
                <a:latin typeface="Orelega One"/>
                <a:ea typeface="Orelega One"/>
                <a:cs typeface="Orelega One"/>
                <a:sym typeface="Orelega One"/>
              </a:defRPr>
            </a:lvl1pPr>
            <a:lvl2pPr lvl="1" rtl="0">
              <a:spcBef>
                <a:spcPts val="0"/>
              </a:spcBef>
              <a:spcAft>
                <a:spcPts val="0"/>
              </a:spcAft>
              <a:buSzPts val="2000"/>
              <a:buFont typeface="Orelega One"/>
              <a:buNone/>
              <a:defRPr sz="2000">
                <a:latin typeface="Orelega One"/>
                <a:ea typeface="Orelega One"/>
                <a:cs typeface="Orelega One"/>
                <a:sym typeface="Orelega One"/>
              </a:defRPr>
            </a:lvl2pPr>
            <a:lvl3pPr lvl="2" rtl="0">
              <a:spcBef>
                <a:spcPts val="0"/>
              </a:spcBef>
              <a:spcAft>
                <a:spcPts val="0"/>
              </a:spcAft>
              <a:buSzPts val="2000"/>
              <a:buFont typeface="Orelega One"/>
              <a:buNone/>
              <a:defRPr sz="2000">
                <a:latin typeface="Orelega One"/>
                <a:ea typeface="Orelega One"/>
                <a:cs typeface="Orelega One"/>
                <a:sym typeface="Orelega One"/>
              </a:defRPr>
            </a:lvl3pPr>
            <a:lvl4pPr lvl="3" rtl="0">
              <a:spcBef>
                <a:spcPts val="0"/>
              </a:spcBef>
              <a:spcAft>
                <a:spcPts val="0"/>
              </a:spcAft>
              <a:buSzPts val="2000"/>
              <a:buFont typeface="Orelega One"/>
              <a:buNone/>
              <a:defRPr sz="2000">
                <a:latin typeface="Orelega One"/>
                <a:ea typeface="Orelega One"/>
                <a:cs typeface="Orelega One"/>
                <a:sym typeface="Orelega One"/>
              </a:defRPr>
            </a:lvl4pPr>
            <a:lvl5pPr lvl="4" rtl="0">
              <a:spcBef>
                <a:spcPts val="0"/>
              </a:spcBef>
              <a:spcAft>
                <a:spcPts val="0"/>
              </a:spcAft>
              <a:buSzPts val="2000"/>
              <a:buFont typeface="Orelega One"/>
              <a:buNone/>
              <a:defRPr sz="2000">
                <a:latin typeface="Orelega One"/>
                <a:ea typeface="Orelega One"/>
                <a:cs typeface="Orelega One"/>
                <a:sym typeface="Orelega One"/>
              </a:defRPr>
            </a:lvl5pPr>
            <a:lvl6pPr lvl="5" rtl="0">
              <a:spcBef>
                <a:spcPts val="0"/>
              </a:spcBef>
              <a:spcAft>
                <a:spcPts val="0"/>
              </a:spcAft>
              <a:buSzPts val="2000"/>
              <a:buFont typeface="Orelega One"/>
              <a:buNone/>
              <a:defRPr sz="2000">
                <a:latin typeface="Orelega One"/>
                <a:ea typeface="Orelega One"/>
                <a:cs typeface="Orelega One"/>
                <a:sym typeface="Orelega One"/>
              </a:defRPr>
            </a:lvl6pPr>
            <a:lvl7pPr lvl="6" rtl="0">
              <a:spcBef>
                <a:spcPts val="0"/>
              </a:spcBef>
              <a:spcAft>
                <a:spcPts val="0"/>
              </a:spcAft>
              <a:buSzPts val="2000"/>
              <a:buFont typeface="Orelega One"/>
              <a:buNone/>
              <a:defRPr sz="2000">
                <a:latin typeface="Orelega One"/>
                <a:ea typeface="Orelega One"/>
                <a:cs typeface="Orelega One"/>
                <a:sym typeface="Orelega One"/>
              </a:defRPr>
            </a:lvl7pPr>
            <a:lvl8pPr lvl="7" rtl="0">
              <a:spcBef>
                <a:spcPts val="0"/>
              </a:spcBef>
              <a:spcAft>
                <a:spcPts val="0"/>
              </a:spcAft>
              <a:buSzPts val="2000"/>
              <a:buFont typeface="Orelega One"/>
              <a:buNone/>
              <a:defRPr sz="2000">
                <a:latin typeface="Orelega One"/>
                <a:ea typeface="Orelega One"/>
                <a:cs typeface="Orelega One"/>
                <a:sym typeface="Orelega One"/>
              </a:defRPr>
            </a:lvl8pPr>
            <a:lvl9pPr lvl="8" rtl="0">
              <a:spcBef>
                <a:spcPts val="0"/>
              </a:spcBef>
              <a:spcAft>
                <a:spcPts val="0"/>
              </a:spcAft>
              <a:buSzPts val="2000"/>
              <a:buFont typeface="Orelega One"/>
              <a:buNone/>
              <a:defRPr sz="2000">
                <a:latin typeface="Orelega One"/>
                <a:ea typeface="Orelega One"/>
                <a:cs typeface="Orelega One"/>
                <a:sym typeface="Orelega One"/>
              </a:defRPr>
            </a:lvl9pPr>
          </a:lstStyle>
          <a:p>
            <a:endParaRPr/>
          </a:p>
        </p:txBody>
      </p:sp>
      <p:pic>
        <p:nvPicPr>
          <p:cNvPr id="47" name="Google Shape;47;p5"/>
          <p:cNvPicPr preferRelativeResize="0"/>
          <p:nvPr/>
        </p:nvPicPr>
        <p:blipFill rotWithShape="1">
          <a:blip r:embed="rId2">
            <a:alphaModFix/>
          </a:blip>
          <a:srcRect/>
          <a:stretch/>
        </p:blipFill>
        <p:spPr>
          <a:xfrm rot="10800000" flipH="1">
            <a:off x="-564800" y="3168849"/>
            <a:ext cx="2596799" cy="2596799"/>
          </a:xfrm>
          <a:prstGeom prst="rect">
            <a:avLst/>
          </a:prstGeom>
          <a:noFill/>
          <a:ln>
            <a:noFill/>
          </a:ln>
        </p:spPr>
      </p:pic>
      <p:pic>
        <p:nvPicPr>
          <p:cNvPr id="48" name="Google Shape;48;p5"/>
          <p:cNvPicPr preferRelativeResize="0"/>
          <p:nvPr/>
        </p:nvPicPr>
        <p:blipFill rotWithShape="1">
          <a:blip r:embed="rId3">
            <a:alphaModFix/>
          </a:blip>
          <a:srcRect/>
          <a:stretch/>
        </p:blipFill>
        <p:spPr>
          <a:xfrm rot="-9832682" flipH="1">
            <a:off x="7144508" y="-1277529"/>
            <a:ext cx="3203080" cy="320305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8"/>
        <p:cNvGrpSpPr/>
        <p:nvPr/>
      </p:nvGrpSpPr>
      <p:grpSpPr>
        <a:xfrm>
          <a:off x="0" y="0"/>
          <a:ext cx="0" cy="0"/>
          <a:chOff x="0" y="0"/>
          <a:chExt cx="0" cy="0"/>
        </a:xfrm>
      </p:grpSpPr>
      <p:grpSp>
        <p:nvGrpSpPr>
          <p:cNvPr id="59" name="Google Shape;59;p7"/>
          <p:cNvGrpSpPr/>
          <p:nvPr/>
        </p:nvGrpSpPr>
        <p:grpSpPr>
          <a:xfrm>
            <a:off x="713225" y="0"/>
            <a:ext cx="7717550" cy="5143460"/>
            <a:chOff x="713225" y="-55950"/>
            <a:chExt cx="7717550" cy="5255400"/>
          </a:xfrm>
        </p:grpSpPr>
        <p:cxnSp>
          <p:nvCxnSpPr>
            <p:cNvPr id="60" name="Google Shape;60;p7"/>
            <p:cNvCxnSpPr/>
            <p:nvPr/>
          </p:nvCxnSpPr>
          <p:spPr>
            <a:xfrm>
              <a:off x="8430775" y="-55950"/>
              <a:ext cx="0" cy="5255400"/>
            </a:xfrm>
            <a:prstGeom prst="straightConnector1">
              <a:avLst/>
            </a:prstGeom>
            <a:noFill/>
            <a:ln w="9525" cap="flat" cmpd="sng">
              <a:solidFill>
                <a:schemeClr val="lt2"/>
              </a:solidFill>
              <a:prstDash val="solid"/>
              <a:round/>
              <a:headEnd type="none" w="med" len="med"/>
              <a:tailEnd type="none" w="med" len="med"/>
            </a:ln>
          </p:spPr>
        </p:cxnSp>
        <p:cxnSp>
          <p:nvCxnSpPr>
            <p:cNvPr id="61" name="Google Shape;61;p7"/>
            <p:cNvCxnSpPr/>
            <p:nvPr/>
          </p:nvCxnSpPr>
          <p:spPr>
            <a:xfrm>
              <a:off x="5858258" y="-55950"/>
              <a:ext cx="0" cy="5255400"/>
            </a:xfrm>
            <a:prstGeom prst="straightConnector1">
              <a:avLst/>
            </a:prstGeom>
            <a:noFill/>
            <a:ln w="9525" cap="flat" cmpd="sng">
              <a:solidFill>
                <a:schemeClr val="lt2"/>
              </a:solidFill>
              <a:prstDash val="solid"/>
              <a:round/>
              <a:headEnd type="none" w="med" len="med"/>
              <a:tailEnd type="none" w="med" len="med"/>
            </a:ln>
          </p:spPr>
        </p:cxnSp>
        <p:cxnSp>
          <p:nvCxnSpPr>
            <p:cNvPr id="62" name="Google Shape;62;p7"/>
            <p:cNvCxnSpPr/>
            <p:nvPr/>
          </p:nvCxnSpPr>
          <p:spPr>
            <a:xfrm>
              <a:off x="3285742" y="-55950"/>
              <a:ext cx="0" cy="5255400"/>
            </a:xfrm>
            <a:prstGeom prst="straightConnector1">
              <a:avLst/>
            </a:prstGeom>
            <a:noFill/>
            <a:ln w="9525" cap="flat" cmpd="sng">
              <a:solidFill>
                <a:schemeClr val="lt2"/>
              </a:solidFill>
              <a:prstDash val="solid"/>
              <a:round/>
              <a:headEnd type="none" w="med" len="med"/>
              <a:tailEnd type="none" w="med" len="med"/>
            </a:ln>
          </p:spPr>
        </p:cxnSp>
        <p:cxnSp>
          <p:nvCxnSpPr>
            <p:cNvPr id="63" name="Google Shape;63;p7"/>
            <p:cNvCxnSpPr/>
            <p:nvPr/>
          </p:nvCxnSpPr>
          <p:spPr>
            <a:xfrm>
              <a:off x="713225" y="-55950"/>
              <a:ext cx="0" cy="5255400"/>
            </a:xfrm>
            <a:prstGeom prst="straightConnector1">
              <a:avLst/>
            </a:prstGeom>
            <a:noFill/>
            <a:ln w="9525" cap="flat" cmpd="sng">
              <a:solidFill>
                <a:schemeClr val="lt2"/>
              </a:solidFill>
              <a:prstDash val="solid"/>
              <a:round/>
              <a:headEnd type="none" w="med" len="med"/>
              <a:tailEnd type="none" w="med" len="med"/>
            </a:ln>
          </p:spPr>
        </p:cxnSp>
      </p:grpSp>
      <p:sp>
        <p:nvSpPr>
          <p:cNvPr id="64" name="Google Shape;64;p7"/>
          <p:cNvSpPr txBox="1">
            <a:spLocks noGrp="1"/>
          </p:cNvSpPr>
          <p:nvPr>
            <p:ph type="title"/>
          </p:nvPr>
        </p:nvSpPr>
        <p:spPr>
          <a:xfrm>
            <a:off x="713225" y="631275"/>
            <a:ext cx="4824900" cy="1589700"/>
          </a:xfrm>
          <a:prstGeom prst="rect">
            <a:avLst/>
          </a:prstGeom>
        </p:spPr>
        <p:txBody>
          <a:bodyPr spcFirstLastPara="1" wrap="square" lIns="91425" tIns="91425" rIns="91425" bIns="91425" anchor="ctr" anchorCtr="0">
            <a:noAutofit/>
          </a:bodyPr>
          <a:lstStyle>
            <a:lvl1pPr lvl="0" algn="l">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5" name="Google Shape;65;p7"/>
          <p:cNvSpPr txBox="1">
            <a:spLocks noGrp="1"/>
          </p:cNvSpPr>
          <p:nvPr>
            <p:ph type="body" idx="1"/>
          </p:nvPr>
        </p:nvSpPr>
        <p:spPr>
          <a:xfrm>
            <a:off x="713225" y="2360325"/>
            <a:ext cx="4212600" cy="2151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dk2"/>
              </a:buClr>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pic>
        <p:nvPicPr>
          <p:cNvPr id="66" name="Google Shape;66;p7"/>
          <p:cNvPicPr preferRelativeResize="0"/>
          <p:nvPr/>
        </p:nvPicPr>
        <p:blipFill rotWithShape="1">
          <a:blip r:embed="rId2">
            <a:alphaModFix/>
          </a:blip>
          <a:srcRect/>
          <a:stretch/>
        </p:blipFill>
        <p:spPr>
          <a:xfrm rot="-1744308">
            <a:off x="7094359" y="1119508"/>
            <a:ext cx="3410282" cy="3410282"/>
          </a:xfrm>
          <a:prstGeom prst="rect">
            <a:avLst/>
          </a:prstGeom>
          <a:noFill/>
          <a:ln>
            <a:noFill/>
          </a:ln>
        </p:spPr>
      </p:pic>
      <p:pic>
        <p:nvPicPr>
          <p:cNvPr id="67" name="Google Shape;67;p7"/>
          <p:cNvPicPr preferRelativeResize="0"/>
          <p:nvPr/>
        </p:nvPicPr>
        <p:blipFill rotWithShape="1">
          <a:blip r:embed="rId3">
            <a:alphaModFix/>
          </a:blip>
          <a:srcRect/>
          <a:stretch/>
        </p:blipFill>
        <p:spPr>
          <a:xfrm rot="1824826">
            <a:off x="6123025" y="2597438"/>
            <a:ext cx="4022273" cy="4022273"/>
          </a:xfrm>
          <a:prstGeom prst="rect">
            <a:avLst/>
          </a:prstGeom>
          <a:noFill/>
          <a:ln>
            <a:noFill/>
          </a:ln>
        </p:spPr>
      </p:pic>
      <p:pic>
        <p:nvPicPr>
          <p:cNvPr id="68" name="Google Shape;68;p7"/>
          <p:cNvPicPr preferRelativeResize="0"/>
          <p:nvPr/>
        </p:nvPicPr>
        <p:blipFill rotWithShape="1">
          <a:blip r:embed="rId4">
            <a:alphaModFix/>
          </a:blip>
          <a:srcRect/>
          <a:stretch/>
        </p:blipFill>
        <p:spPr>
          <a:xfrm>
            <a:off x="6700675" y="-1153150"/>
            <a:ext cx="3385299" cy="338529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grpSp>
        <p:nvGrpSpPr>
          <p:cNvPr id="94" name="Google Shape;94;p11"/>
          <p:cNvGrpSpPr/>
          <p:nvPr/>
        </p:nvGrpSpPr>
        <p:grpSpPr>
          <a:xfrm>
            <a:off x="713225" y="0"/>
            <a:ext cx="7717550" cy="5143460"/>
            <a:chOff x="713225" y="-55950"/>
            <a:chExt cx="7717550" cy="5255400"/>
          </a:xfrm>
        </p:grpSpPr>
        <p:cxnSp>
          <p:nvCxnSpPr>
            <p:cNvPr id="95" name="Google Shape;95;p11"/>
            <p:cNvCxnSpPr/>
            <p:nvPr/>
          </p:nvCxnSpPr>
          <p:spPr>
            <a:xfrm>
              <a:off x="8430775" y="-55950"/>
              <a:ext cx="0" cy="5255400"/>
            </a:xfrm>
            <a:prstGeom prst="straightConnector1">
              <a:avLst/>
            </a:prstGeom>
            <a:noFill/>
            <a:ln w="9525" cap="flat" cmpd="sng">
              <a:solidFill>
                <a:schemeClr val="lt2"/>
              </a:solidFill>
              <a:prstDash val="solid"/>
              <a:round/>
              <a:headEnd type="none" w="med" len="med"/>
              <a:tailEnd type="none" w="med" len="med"/>
            </a:ln>
          </p:spPr>
        </p:cxnSp>
        <p:cxnSp>
          <p:nvCxnSpPr>
            <p:cNvPr id="96" name="Google Shape;96;p11"/>
            <p:cNvCxnSpPr/>
            <p:nvPr/>
          </p:nvCxnSpPr>
          <p:spPr>
            <a:xfrm>
              <a:off x="5858258" y="-55950"/>
              <a:ext cx="0" cy="5255400"/>
            </a:xfrm>
            <a:prstGeom prst="straightConnector1">
              <a:avLst/>
            </a:prstGeom>
            <a:noFill/>
            <a:ln w="9525" cap="flat" cmpd="sng">
              <a:solidFill>
                <a:schemeClr val="lt2"/>
              </a:solidFill>
              <a:prstDash val="solid"/>
              <a:round/>
              <a:headEnd type="none" w="med" len="med"/>
              <a:tailEnd type="none" w="med" len="med"/>
            </a:ln>
          </p:spPr>
        </p:cxnSp>
        <p:cxnSp>
          <p:nvCxnSpPr>
            <p:cNvPr id="97" name="Google Shape;97;p11"/>
            <p:cNvCxnSpPr/>
            <p:nvPr/>
          </p:nvCxnSpPr>
          <p:spPr>
            <a:xfrm>
              <a:off x="3285742" y="-55950"/>
              <a:ext cx="0" cy="5255400"/>
            </a:xfrm>
            <a:prstGeom prst="straightConnector1">
              <a:avLst/>
            </a:prstGeom>
            <a:noFill/>
            <a:ln w="9525" cap="flat" cmpd="sng">
              <a:solidFill>
                <a:schemeClr val="lt2"/>
              </a:solidFill>
              <a:prstDash val="solid"/>
              <a:round/>
              <a:headEnd type="none" w="med" len="med"/>
              <a:tailEnd type="none" w="med" len="med"/>
            </a:ln>
          </p:spPr>
        </p:cxnSp>
        <p:cxnSp>
          <p:nvCxnSpPr>
            <p:cNvPr id="98" name="Google Shape;98;p11"/>
            <p:cNvCxnSpPr/>
            <p:nvPr/>
          </p:nvCxnSpPr>
          <p:spPr>
            <a:xfrm>
              <a:off x="713225" y="-55950"/>
              <a:ext cx="0" cy="5255400"/>
            </a:xfrm>
            <a:prstGeom prst="straightConnector1">
              <a:avLst/>
            </a:prstGeom>
            <a:noFill/>
            <a:ln w="9525" cap="flat" cmpd="sng">
              <a:solidFill>
                <a:schemeClr val="lt2"/>
              </a:solidFill>
              <a:prstDash val="solid"/>
              <a:round/>
              <a:headEnd type="none" w="med" len="med"/>
              <a:tailEnd type="none" w="med" len="med"/>
            </a:ln>
          </p:spPr>
        </p:cxnSp>
      </p:grpSp>
      <p:sp>
        <p:nvSpPr>
          <p:cNvPr id="99" name="Google Shape;99;p11"/>
          <p:cNvSpPr txBox="1">
            <a:spLocks noGrp="1"/>
          </p:cNvSpPr>
          <p:nvPr>
            <p:ph type="title" hasCustomPrompt="1"/>
          </p:nvPr>
        </p:nvSpPr>
        <p:spPr>
          <a:xfrm>
            <a:off x="2166450" y="1465725"/>
            <a:ext cx="4811100" cy="15312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03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0" name="Google Shape;100;p11"/>
          <p:cNvSpPr txBox="1">
            <a:spLocks noGrp="1"/>
          </p:cNvSpPr>
          <p:nvPr>
            <p:ph type="body" idx="1"/>
          </p:nvPr>
        </p:nvSpPr>
        <p:spPr>
          <a:xfrm>
            <a:off x="2166450" y="3260475"/>
            <a:ext cx="4811100" cy="4173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700"/>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pic>
        <p:nvPicPr>
          <p:cNvPr id="101" name="Google Shape;101;p11"/>
          <p:cNvPicPr preferRelativeResize="0"/>
          <p:nvPr/>
        </p:nvPicPr>
        <p:blipFill rotWithShape="1">
          <a:blip r:embed="rId2">
            <a:alphaModFix/>
          </a:blip>
          <a:srcRect/>
          <a:stretch/>
        </p:blipFill>
        <p:spPr>
          <a:xfrm flipH="1">
            <a:off x="-625925" y="3014375"/>
            <a:ext cx="2454001" cy="2454001"/>
          </a:xfrm>
          <a:prstGeom prst="rect">
            <a:avLst/>
          </a:prstGeom>
          <a:noFill/>
          <a:ln>
            <a:noFill/>
          </a:ln>
        </p:spPr>
      </p:pic>
      <p:pic>
        <p:nvPicPr>
          <p:cNvPr id="102" name="Google Shape;102;p11"/>
          <p:cNvPicPr preferRelativeResize="0"/>
          <p:nvPr/>
        </p:nvPicPr>
        <p:blipFill>
          <a:blip r:embed="rId3">
            <a:alphaModFix/>
          </a:blip>
          <a:stretch>
            <a:fillRect/>
          </a:stretch>
        </p:blipFill>
        <p:spPr>
          <a:xfrm>
            <a:off x="7282350" y="161475"/>
            <a:ext cx="1861650" cy="18616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0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3">
  <p:cSld name="TITLE_AND_TWO_COLUMNS_1_2">
    <p:spTree>
      <p:nvGrpSpPr>
        <p:cNvPr id="1" name="Shape 199"/>
        <p:cNvGrpSpPr/>
        <p:nvPr/>
      </p:nvGrpSpPr>
      <p:grpSpPr>
        <a:xfrm>
          <a:off x="0" y="0"/>
          <a:ext cx="0" cy="0"/>
          <a:chOff x="0" y="0"/>
          <a:chExt cx="0" cy="0"/>
        </a:xfrm>
      </p:grpSpPr>
      <p:grpSp>
        <p:nvGrpSpPr>
          <p:cNvPr id="200" name="Google Shape;200;p20"/>
          <p:cNvGrpSpPr/>
          <p:nvPr/>
        </p:nvGrpSpPr>
        <p:grpSpPr>
          <a:xfrm>
            <a:off x="713225" y="0"/>
            <a:ext cx="7717550" cy="5143460"/>
            <a:chOff x="713225" y="-55950"/>
            <a:chExt cx="7717550" cy="5255400"/>
          </a:xfrm>
        </p:grpSpPr>
        <p:cxnSp>
          <p:nvCxnSpPr>
            <p:cNvPr id="201" name="Google Shape;201;p20"/>
            <p:cNvCxnSpPr/>
            <p:nvPr/>
          </p:nvCxnSpPr>
          <p:spPr>
            <a:xfrm>
              <a:off x="8430775" y="-55950"/>
              <a:ext cx="0" cy="5255400"/>
            </a:xfrm>
            <a:prstGeom prst="straightConnector1">
              <a:avLst/>
            </a:prstGeom>
            <a:noFill/>
            <a:ln w="9525" cap="flat" cmpd="sng">
              <a:solidFill>
                <a:schemeClr val="lt2"/>
              </a:solidFill>
              <a:prstDash val="solid"/>
              <a:round/>
              <a:headEnd type="none" w="med" len="med"/>
              <a:tailEnd type="none" w="med" len="med"/>
            </a:ln>
          </p:spPr>
        </p:cxnSp>
        <p:cxnSp>
          <p:nvCxnSpPr>
            <p:cNvPr id="202" name="Google Shape;202;p20"/>
            <p:cNvCxnSpPr/>
            <p:nvPr/>
          </p:nvCxnSpPr>
          <p:spPr>
            <a:xfrm>
              <a:off x="5858258" y="-55950"/>
              <a:ext cx="0" cy="5255400"/>
            </a:xfrm>
            <a:prstGeom prst="straightConnector1">
              <a:avLst/>
            </a:prstGeom>
            <a:noFill/>
            <a:ln w="9525" cap="flat" cmpd="sng">
              <a:solidFill>
                <a:schemeClr val="lt2"/>
              </a:solidFill>
              <a:prstDash val="solid"/>
              <a:round/>
              <a:headEnd type="none" w="med" len="med"/>
              <a:tailEnd type="none" w="med" len="med"/>
            </a:ln>
          </p:spPr>
        </p:cxnSp>
        <p:cxnSp>
          <p:nvCxnSpPr>
            <p:cNvPr id="203" name="Google Shape;203;p20"/>
            <p:cNvCxnSpPr/>
            <p:nvPr/>
          </p:nvCxnSpPr>
          <p:spPr>
            <a:xfrm>
              <a:off x="3285742" y="-55950"/>
              <a:ext cx="0" cy="5255400"/>
            </a:xfrm>
            <a:prstGeom prst="straightConnector1">
              <a:avLst/>
            </a:prstGeom>
            <a:noFill/>
            <a:ln w="9525" cap="flat" cmpd="sng">
              <a:solidFill>
                <a:schemeClr val="lt2"/>
              </a:solidFill>
              <a:prstDash val="solid"/>
              <a:round/>
              <a:headEnd type="none" w="med" len="med"/>
              <a:tailEnd type="none" w="med" len="med"/>
            </a:ln>
          </p:spPr>
        </p:cxnSp>
        <p:cxnSp>
          <p:nvCxnSpPr>
            <p:cNvPr id="204" name="Google Shape;204;p20"/>
            <p:cNvCxnSpPr/>
            <p:nvPr/>
          </p:nvCxnSpPr>
          <p:spPr>
            <a:xfrm>
              <a:off x="713225" y="-55950"/>
              <a:ext cx="0" cy="5255400"/>
            </a:xfrm>
            <a:prstGeom prst="straightConnector1">
              <a:avLst/>
            </a:prstGeom>
            <a:noFill/>
            <a:ln w="9525" cap="flat" cmpd="sng">
              <a:solidFill>
                <a:schemeClr val="lt2"/>
              </a:solidFill>
              <a:prstDash val="solid"/>
              <a:round/>
              <a:headEnd type="none" w="med" len="med"/>
              <a:tailEnd type="none" w="med" len="med"/>
            </a:ln>
          </p:spPr>
        </p:cxnSp>
      </p:grpSp>
      <p:sp>
        <p:nvSpPr>
          <p:cNvPr id="205" name="Google Shape;205;p20"/>
          <p:cNvSpPr txBox="1">
            <a:spLocks noGrp="1"/>
          </p:cNvSpPr>
          <p:nvPr>
            <p:ph type="title"/>
          </p:nvPr>
        </p:nvSpPr>
        <p:spPr>
          <a:xfrm>
            <a:off x="713225" y="539500"/>
            <a:ext cx="7717500" cy="914400"/>
          </a:xfrm>
          <a:prstGeom prst="rect">
            <a:avLst/>
          </a:prstGeom>
          <a:ln>
            <a:noFill/>
          </a:ln>
        </p:spPr>
        <p:txBody>
          <a:bodyPr spcFirstLastPara="1" wrap="square" lIns="91425" tIns="91425" rIns="91425" bIns="91425" anchor="ctr" anchorCtr="0">
            <a:noAutofit/>
          </a:bodyPr>
          <a:lstStyle>
            <a:lvl1pPr lvl="0" rtl="0">
              <a:lnSpc>
                <a:spcPct val="90000"/>
              </a:lnSpc>
              <a:spcBef>
                <a:spcPts val="0"/>
              </a:spcBef>
              <a:spcAft>
                <a:spcPts val="0"/>
              </a:spcAft>
              <a:buSzPts val="3200"/>
              <a:buNone/>
              <a:defRPr>
                <a:solidFill>
                  <a:srgbClr val="212529"/>
                </a:solidFill>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206" name="Google Shape;206;p20"/>
          <p:cNvSpPr txBox="1">
            <a:spLocks noGrp="1"/>
          </p:cNvSpPr>
          <p:nvPr>
            <p:ph type="subTitle" idx="1"/>
          </p:nvPr>
        </p:nvSpPr>
        <p:spPr>
          <a:xfrm>
            <a:off x="1662042" y="2470838"/>
            <a:ext cx="19056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7" name="Google Shape;207;p20"/>
          <p:cNvSpPr txBox="1">
            <a:spLocks noGrp="1"/>
          </p:cNvSpPr>
          <p:nvPr>
            <p:ph type="subTitle" idx="2"/>
          </p:nvPr>
        </p:nvSpPr>
        <p:spPr>
          <a:xfrm>
            <a:off x="1662042" y="2005088"/>
            <a:ext cx="19056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Orelega One"/>
              <a:buNone/>
              <a:defRPr sz="2500">
                <a:latin typeface="Orelega One"/>
                <a:ea typeface="Orelega One"/>
                <a:cs typeface="Orelega One"/>
                <a:sym typeface="Orelega One"/>
              </a:defRPr>
            </a:lvl1pPr>
            <a:lvl2pPr lvl="1" rtl="0">
              <a:spcBef>
                <a:spcPts val="0"/>
              </a:spcBef>
              <a:spcAft>
                <a:spcPts val="0"/>
              </a:spcAft>
              <a:buSzPts val="2000"/>
              <a:buFont typeface="Orelega One"/>
              <a:buNone/>
              <a:defRPr sz="2000">
                <a:latin typeface="Orelega One"/>
                <a:ea typeface="Orelega One"/>
                <a:cs typeface="Orelega One"/>
                <a:sym typeface="Orelega One"/>
              </a:defRPr>
            </a:lvl2pPr>
            <a:lvl3pPr lvl="2" rtl="0">
              <a:spcBef>
                <a:spcPts val="0"/>
              </a:spcBef>
              <a:spcAft>
                <a:spcPts val="0"/>
              </a:spcAft>
              <a:buSzPts val="2000"/>
              <a:buFont typeface="Orelega One"/>
              <a:buNone/>
              <a:defRPr sz="2000">
                <a:latin typeface="Orelega One"/>
                <a:ea typeface="Orelega One"/>
                <a:cs typeface="Orelega One"/>
                <a:sym typeface="Orelega One"/>
              </a:defRPr>
            </a:lvl3pPr>
            <a:lvl4pPr lvl="3" rtl="0">
              <a:spcBef>
                <a:spcPts val="0"/>
              </a:spcBef>
              <a:spcAft>
                <a:spcPts val="0"/>
              </a:spcAft>
              <a:buSzPts val="2000"/>
              <a:buFont typeface="Orelega One"/>
              <a:buNone/>
              <a:defRPr sz="2000">
                <a:latin typeface="Orelega One"/>
                <a:ea typeface="Orelega One"/>
                <a:cs typeface="Orelega One"/>
                <a:sym typeface="Orelega One"/>
              </a:defRPr>
            </a:lvl4pPr>
            <a:lvl5pPr lvl="4" rtl="0">
              <a:spcBef>
                <a:spcPts val="0"/>
              </a:spcBef>
              <a:spcAft>
                <a:spcPts val="0"/>
              </a:spcAft>
              <a:buSzPts val="2000"/>
              <a:buFont typeface="Orelega One"/>
              <a:buNone/>
              <a:defRPr sz="2000">
                <a:latin typeface="Orelega One"/>
                <a:ea typeface="Orelega One"/>
                <a:cs typeface="Orelega One"/>
                <a:sym typeface="Orelega One"/>
              </a:defRPr>
            </a:lvl5pPr>
            <a:lvl6pPr lvl="5" rtl="0">
              <a:spcBef>
                <a:spcPts val="0"/>
              </a:spcBef>
              <a:spcAft>
                <a:spcPts val="0"/>
              </a:spcAft>
              <a:buSzPts val="2000"/>
              <a:buFont typeface="Orelega One"/>
              <a:buNone/>
              <a:defRPr sz="2000">
                <a:latin typeface="Orelega One"/>
                <a:ea typeface="Orelega One"/>
                <a:cs typeface="Orelega One"/>
                <a:sym typeface="Orelega One"/>
              </a:defRPr>
            </a:lvl6pPr>
            <a:lvl7pPr lvl="6" rtl="0">
              <a:spcBef>
                <a:spcPts val="0"/>
              </a:spcBef>
              <a:spcAft>
                <a:spcPts val="0"/>
              </a:spcAft>
              <a:buSzPts val="2000"/>
              <a:buFont typeface="Orelega One"/>
              <a:buNone/>
              <a:defRPr sz="2000">
                <a:latin typeface="Orelega One"/>
                <a:ea typeface="Orelega One"/>
                <a:cs typeface="Orelega One"/>
                <a:sym typeface="Orelega One"/>
              </a:defRPr>
            </a:lvl7pPr>
            <a:lvl8pPr lvl="7" rtl="0">
              <a:spcBef>
                <a:spcPts val="0"/>
              </a:spcBef>
              <a:spcAft>
                <a:spcPts val="0"/>
              </a:spcAft>
              <a:buSzPts val="2000"/>
              <a:buFont typeface="Orelega One"/>
              <a:buNone/>
              <a:defRPr sz="2000">
                <a:latin typeface="Orelega One"/>
                <a:ea typeface="Orelega One"/>
                <a:cs typeface="Orelega One"/>
                <a:sym typeface="Orelega One"/>
              </a:defRPr>
            </a:lvl8pPr>
            <a:lvl9pPr lvl="8" rtl="0">
              <a:spcBef>
                <a:spcPts val="0"/>
              </a:spcBef>
              <a:spcAft>
                <a:spcPts val="0"/>
              </a:spcAft>
              <a:buSzPts val="2000"/>
              <a:buFont typeface="Orelega One"/>
              <a:buNone/>
              <a:defRPr sz="2000">
                <a:latin typeface="Orelega One"/>
                <a:ea typeface="Orelega One"/>
                <a:cs typeface="Orelega One"/>
                <a:sym typeface="Orelega One"/>
              </a:defRPr>
            </a:lvl9pPr>
          </a:lstStyle>
          <a:p>
            <a:endParaRPr/>
          </a:p>
        </p:txBody>
      </p:sp>
      <p:sp>
        <p:nvSpPr>
          <p:cNvPr id="208" name="Google Shape;208;p20"/>
          <p:cNvSpPr txBox="1">
            <a:spLocks noGrp="1"/>
          </p:cNvSpPr>
          <p:nvPr>
            <p:ph type="subTitle" idx="3"/>
          </p:nvPr>
        </p:nvSpPr>
        <p:spPr>
          <a:xfrm>
            <a:off x="1662042" y="3699402"/>
            <a:ext cx="19056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9" name="Google Shape;209;p20"/>
          <p:cNvSpPr txBox="1">
            <a:spLocks noGrp="1"/>
          </p:cNvSpPr>
          <p:nvPr>
            <p:ph type="subTitle" idx="4"/>
          </p:nvPr>
        </p:nvSpPr>
        <p:spPr>
          <a:xfrm>
            <a:off x="1662042" y="3243858"/>
            <a:ext cx="19056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Orelega One"/>
              <a:buNone/>
              <a:defRPr sz="2500">
                <a:latin typeface="Orelega One"/>
                <a:ea typeface="Orelega One"/>
                <a:cs typeface="Orelega One"/>
                <a:sym typeface="Orelega One"/>
              </a:defRPr>
            </a:lvl1pPr>
            <a:lvl2pPr lvl="1" rtl="0">
              <a:spcBef>
                <a:spcPts val="0"/>
              </a:spcBef>
              <a:spcAft>
                <a:spcPts val="0"/>
              </a:spcAft>
              <a:buSzPts val="2000"/>
              <a:buFont typeface="Orelega One"/>
              <a:buNone/>
              <a:defRPr sz="2000">
                <a:latin typeface="Orelega One"/>
                <a:ea typeface="Orelega One"/>
                <a:cs typeface="Orelega One"/>
                <a:sym typeface="Orelega One"/>
              </a:defRPr>
            </a:lvl2pPr>
            <a:lvl3pPr lvl="2" rtl="0">
              <a:spcBef>
                <a:spcPts val="0"/>
              </a:spcBef>
              <a:spcAft>
                <a:spcPts val="0"/>
              </a:spcAft>
              <a:buSzPts val="2000"/>
              <a:buFont typeface="Orelega One"/>
              <a:buNone/>
              <a:defRPr sz="2000">
                <a:latin typeface="Orelega One"/>
                <a:ea typeface="Orelega One"/>
                <a:cs typeface="Orelega One"/>
                <a:sym typeface="Orelega One"/>
              </a:defRPr>
            </a:lvl3pPr>
            <a:lvl4pPr lvl="3" rtl="0">
              <a:spcBef>
                <a:spcPts val="0"/>
              </a:spcBef>
              <a:spcAft>
                <a:spcPts val="0"/>
              </a:spcAft>
              <a:buSzPts val="2000"/>
              <a:buFont typeface="Orelega One"/>
              <a:buNone/>
              <a:defRPr sz="2000">
                <a:latin typeface="Orelega One"/>
                <a:ea typeface="Orelega One"/>
                <a:cs typeface="Orelega One"/>
                <a:sym typeface="Orelega One"/>
              </a:defRPr>
            </a:lvl4pPr>
            <a:lvl5pPr lvl="4" rtl="0">
              <a:spcBef>
                <a:spcPts val="0"/>
              </a:spcBef>
              <a:spcAft>
                <a:spcPts val="0"/>
              </a:spcAft>
              <a:buSzPts val="2000"/>
              <a:buFont typeface="Orelega One"/>
              <a:buNone/>
              <a:defRPr sz="2000">
                <a:latin typeface="Orelega One"/>
                <a:ea typeface="Orelega One"/>
                <a:cs typeface="Orelega One"/>
                <a:sym typeface="Orelega One"/>
              </a:defRPr>
            </a:lvl5pPr>
            <a:lvl6pPr lvl="5" rtl="0">
              <a:spcBef>
                <a:spcPts val="0"/>
              </a:spcBef>
              <a:spcAft>
                <a:spcPts val="0"/>
              </a:spcAft>
              <a:buSzPts val="2000"/>
              <a:buFont typeface="Orelega One"/>
              <a:buNone/>
              <a:defRPr sz="2000">
                <a:latin typeface="Orelega One"/>
                <a:ea typeface="Orelega One"/>
                <a:cs typeface="Orelega One"/>
                <a:sym typeface="Orelega One"/>
              </a:defRPr>
            </a:lvl6pPr>
            <a:lvl7pPr lvl="6" rtl="0">
              <a:spcBef>
                <a:spcPts val="0"/>
              </a:spcBef>
              <a:spcAft>
                <a:spcPts val="0"/>
              </a:spcAft>
              <a:buSzPts val="2000"/>
              <a:buFont typeface="Orelega One"/>
              <a:buNone/>
              <a:defRPr sz="2000">
                <a:latin typeface="Orelega One"/>
                <a:ea typeface="Orelega One"/>
                <a:cs typeface="Orelega One"/>
                <a:sym typeface="Orelega One"/>
              </a:defRPr>
            </a:lvl7pPr>
            <a:lvl8pPr lvl="7" rtl="0">
              <a:spcBef>
                <a:spcPts val="0"/>
              </a:spcBef>
              <a:spcAft>
                <a:spcPts val="0"/>
              </a:spcAft>
              <a:buSzPts val="2000"/>
              <a:buFont typeface="Orelega One"/>
              <a:buNone/>
              <a:defRPr sz="2000">
                <a:latin typeface="Orelega One"/>
                <a:ea typeface="Orelega One"/>
                <a:cs typeface="Orelega One"/>
                <a:sym typeface="Orelega One"/>
              </a:defRPr>
            </a:lvl8pPr>
            <a:lvl9pPr lvl="8" rtl="0">
              <a:spcBef>
                <a:spcPts val="0"/>
              </a:spcBef>
              <a:spcAft>
                <a:spcPts val="0"/>
              </a:spcAft>
              <a:buSzPts val="2000"/>
              <a:buFont typeface="Orelega One"/>
              <a:buNone/>
              <a:defRPr sz="2000">
                <a:latin typeface="Orelega One"/>
                <a:ea typeface="Orelega One"/>
                <a:cs typeface="Orelega One"/>
                <a:sym typeface="Orelega One"/>
              </a:defRPr>
            </a:lvl9pPr>
          </a:lstStyle>
          <a:p>
            <a:endParaRPr/>
          </a:p>
        </p:txBody>
      </p:sp>
      <p:pic>
        <p:nvPicPr>
          <p:cNvPr id="210" name="Google Shape;210;p20"/>
          <p:cNvPicPr preferRelativeResize="0"/>
          <p:nvPr/>
        </p:nvPicPr>
        <p:blipFill>
          <a:blip r:embed="rId2">
            <a:alphaModFix/>
          </a:blip>
          <a:stretch>
            <a:fillRect/>
          </a:stretch>
        </p:blipFill>
        <p:spPr>
          <a:xfrm>
            <a:off x="-1124125" y="-1240525"/>
            <a:ext cx="3189299" cy="3189299"/>
          </a:xfrm>
          <a:prstGeom prst="rect">
            <a:avLst/>
          </a:prstGeom>
          <a:noFill/>
          <a:ln>
            <a:noFill/>
          </a:ln>
        </p:spPr>
      </p:pic>
      <p:pic>
        <p:nvPicPr>
          <p:cNvPr id="211" name="Google Shape;211;p20"/>
          <p:cNvPicPr preferRelativeResize="0"/>
          <p:nvPr/>
        </p:nvPicPr>
        <p:blipFill>
          <a:blip r:embed="rId3">
            <a:alphaModFix/>
          </a:blip>
          <a:stretch>
            <a:fillRect/>
          </a:stretch>
        </p:blipFill>
        <p:spPr>
          <a:xfrm rot="330913">
            <a:off x="6646611" y="2895810"/>
            <a:ext cx="4262352" cy="426235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212"/>
        <p:cNvGrpSpPr/>
        <p:nvPr/>
      </p:nvGrpSpPr>
      <p:grpSpPr>
        <a:xfrm>
          <a:off x="0" y="0"/>
          <a:ext cx="0" cy="0"/>
          <a:chOff x="0" y="0"/>
          <a:chExt cx="0" cy="0"/>
        </a:xfrm>
      </p:grpSpPr>
      <p:grpSp>
        <p:nvGrpSpPr>
          <p:cNvPr id="213" name="Google Shape;213;p21"/>
          <p:cNvGrpSpPr/>
          <p:nvPr/>
        </p:nvGrpSpPr>
        <p:grpSpPr>
          <a:xfrm>
            <a:off x="713225" y="0"/>
            <a:ext cx="7717550" cy="5143460"/>
            <a:chOff x="713225" y="-55950"/>
            <a:chExt cx="7717550" cy="5255400"/>
          </a:xfrm>
        </p:grpSpPr>
        <p:cxnSp>
          <p:nvCxnSpPr>
            <p:cNvPr id="214" name="Google Shape;214;p21"/>
            <p:cNvCxnSpPr/>
            <p:nvPr/>
          </p:nvCxnSpPr>
          <p:spPr>
            <a:xfrm>
              <a:off x="8430775" y="-55950"/>
              <a:ext cx="0" cy="5255400"/>
            </a:xfrm>
            <a:prstGeom prst="straightConnector1">
              <a:avLst/>
            </a:prstGeom>
            <a:noFill/>
            <a:ln w="9525" cap="flat" cmpd="sng">
              <a:solidFill>
                <a:schemeClr val="lt2"/>
              </a:solidFill>
              <a:prstDash val="solid"/>
              <a:round/>
              <a:headEnd type="none" w="med" len="med"/>
              <a:tailEnd type="none" w="med" len="med"/>
            </a:ln>
          </p:spPr>
        </p:cxnSp>
        <p:cxnSp>
          <p:nvCxnSpPr>
            <p:cNvPr id="215" name="Google Shape;215;p21"/>
            <p:cNvCxnSpPr/>
            <p:nvPr/>
          </p:nvCxnSpPr>
          <p:spPr>
            <a:xfrm>
              <a:off x="5858258" y="-55950"/>
              <a:ext cx="0" cy="5255400"/>
            </a:xfrm>
            <a:prstGeom prst="straightConnector1">
              <a:avLst/>
            </a:prstGeom>
            <a:noFill/>
            <a:ln w="9525" cap="flat" cmpd="sng">
              <a:solidFill>
                <a:schemeClr val="lt2"/>
              </a:solidFill>
              <a:prstDash val="solid"/>
              <a:round/>
              <a:headEnd type="none" w="med" len="med"/>
              <a:tailEnd type="none" w="med" len="med"/>
            </a:ln>
          </p:spPr>
        </p:cxnSp>
        <p:cxnSp>
          <p:nvCxnSpPr>
            <p:cNvPr id="216" name="Google Shape;216;p21"/>
            <p:cNvCxnSpPr/>
            <p:nvPr/>
          </p:nvCxnSpPr>
          <p:spPr>
            <a:xfrm>
              <a:off x="3285742" y="-55950"/>
              <a:ext cx="0" cy="5255400"/>
            </a:xfrm>
            <a:prstGeom prst="straightConnector1">
              <a:avLst/>
            </a:prstGeom>
            <a:noFill/>
            <a:ln w="9525" cap="flat" cmpd="sng">
              <a:solidFill>
                <a:schemeClr val="lt2"/>
              </a:solidFill>
              <a:prstDash val="solid"/>
              <a:round/>
              <a:headEnd type="none" w="med" len="med"/>
              <a:tailEnd type="none" w="med" len="med"/>
            </a:ln>
          </p:spPr>
        </p:cxnSp>
        <p:cxnSp>
          <p:nvCxnSpPr>
            <p:cNvPr id="217" name="Google Shape;217;p21"/>
            <p:cNvCxnSpPr/>
            <p:nvPr/>
          </p:nvCxnSpPr>
          <p:spPr>
            <a:xfrm>
              <a:off x="713225" y="-55950"/>
              <a:ext cx="0" cy="5255400"/>
            </a:xfrm>
            <a:prstGeom prst="straightConnector1">
              <a:avLst/>
            </a:prstGeom>
            <a:noFill/>
            <a:ln w="9525" cap="flat" cmpd="sng">
              <a:solidFill>
                <a:schemeClr val="lt2"/>
              </a:solidFill>
              <a:prstDash val="solid"/>
              <a:round/>
              <a:headEnd type="none" w="med" len="med"/>
              <a:tailEnd type="none" w="med" len="med"/>
            </a:ln>
          </p:spPr>
        </p:cxnSp>
      </p:grpSp>
      <p:sp>
        <p:nvSpPr>
          <p:cNvPr id="218" name="Google Shape;218;p21"/>
          <p:cNvSpPr txBox="1">
            <a:spLocks noGrp="1"/>
          </p:cNvSpPr>
          <p:nvPr>
            <p:ph type="title"/>
          </p:nvPr>
        </p:nvSpPr>
        <p:spPr>
          <a:xfrm>
            <a:off x="713225" y="539500"/>
            <a:ext cx="7717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900"/>
              <a:buFont typeface="Orelega One"/>
              <a:buNone/>
              <a:defRPr>
                <a:solidFill>
                  <a:schemeClr val="dk1"/>
                </a:solidFill>
                <a:latin typeface="Orelega One"/>
                <a:ea typeface="Orelega One"/>
                <a:cs typeface="Orelega One"/>
                <a:sym typeface="Orelega One"/>
              </a:defRPr>
            </a:lvl1pPr>
            <a:lvl2pPr lvl="1" rtl="0">
              <a:spcBef>
                <a:spcPts val="0"/>
              </a:spcBef>
              <a:spcAft>
                <a:spcPts val="0"/>
              </a:spcAft>
              <a:buClr>
                <a:schemeClr val="dk1"/>
              </a:buClr>
              <a:buSzPts val="3000"/>
              <a:buFont typeface="Orelega One"/>
              <a:buNone/>
              <a:defRPr sz="3000">
                <a:solidFill>
                  <a:schemeClr val="dk1"/>
                </a:solidFill>
                <a:latin typeface="Orelega One"/>
                <a:ea typeface="Orelega One"/>
                <a:cs typeface="Orelega One"/>
                <a:sym typeface="Orelega One"/>
              </a:defRPr>
            </a:lvl2pPr>
            <a:lvl3pPr lvl="2" rtl="0">
              <a:spcBef>
                <a:spcPts val="0"/>
              </a:spcBef>
              <a:spcAft>
                <a:spcPts val="0"/>
              </a:spcAft>
              <a:buClr>
                <a:schemeClr val="dk1"/>
              </a:buClr>
              <a:buSzPts val="3000"/>
              <a:buFont typeface="Orelega One"/>
              <a:buNone/>
              <a:defRPr sz="3000">
                <a:solidFill>
                  <a:schemeClr val="dk1"/>
                </a:solidFill>
                <a:latin typeface="Orelega One"/>
                <a:ea typeface="Orelega One"/>
                <a:cs typeface="Orelega One"/>
                <a:sym typeface="Orelega One"/>
              </a:defRPr>
            </a:lvl3pPr>
            <a:lvl4pPr lvl="3" rtl="0">
              <a:spcBef>
                <a:spcPts val="0"/>
              </a:spcBef>
              <a:spcAft>
                <a:spcPts val="0"/>
              </a:spcAft>
              <a:buClr>
                <a:schemeClr val="dk1"/>
              </a:buClr>
              <a:buSzPts val="3000"/>
              <a:buFont typeface="Orelega One"/>
              <a:buNone/>
              <a:defRPr sz="3000">
                <a:solidFill>
                  <a:schemeClr val="dk1"/>
                </a:solidFill>
                <a:latin typeface="Orelega One"/>
                <a:ea typeface="Orelega One"/>
                <a:cs typeface="Orelega One"/>
                <a:sym typeface="Orelega One"/>
              </a:defRPr>
            </a:lvl4pPr>
            <a:lvl5pPr lvl="4" rtl="0">
              <a:spcBef>
                <a:spcPts val="0"/>
              </a:spcBef>
              <a:spcAft>
                <a:spcPts val="0"/>
              </a:spcAft>
              <a:buClr>
                <a:schemeClr val="dk1"/>
              </a:buClr>
              <a:buSzPts val="3000"/>
              <a:buFont typeface="Orelega One"/>
              <a:buNone/>
              <a:defRPr sz="3000">
                <a:solidFill>
                  <a:schemeClr val="dk1"/>
                </a:solidFill>
                <a:latin typeface="Orelega One"/>
                <a:ea typeface="Orelega One"/>
                <a:cs typeface="Orelega One"/>
                <a:sym typeface="Orelega One"/>
              </a:defRPr>
            </a:lvl5pPr>
            <a:lvl6pPr lvl="5" rtl="0">
              <a:spcBef>
                <a:spcPts val="0"/>
              </a:spcBef>
              <a:spcAft>
                <a:spcPts val="0"/>
              </a:spcAft>
              <a:buClr>
                <a:schemeClr val="dk1"/>
              </a:buClr>
              <a:buSzPts val="3000"/>
              <a:buFont typeface="Orelega One"/>
              <a:buNone/>
              <a:defRPr sz="3000">
                <a:solidFill>
                  <a:schemeClr val="dk1"/>
                </a:solidFill>
                <a:latin typeface="Orelega One"/>
                <a:ea typeface="Orelega One"/>
                <a:cs typeface="Orelega One"/>
                <a:sym typeface="Orelega One"/>
              </a:defRPr>
            </a:lvl6pPr>
            <a:lvl7pPr lvl="6" rtl="0">
              <a:spcBef>
                <a:spcPts val="0"/>
              </a:spcBef>
              <a:spcAft>
                <a:spcPts val="0"/>
              </a:spcAft>
              <a:buClr>
                <a:schemeClr val="dk1"/>
              </a:buClr>
              <a:buSzPts val="3000"/>
              <a:buFont typeface="Orelega One"/>
              <a:buNone/>
              <a:defRPr sz="3000">
                <a:solidFill>
                  <a:schemeClr val="dk1"/>
                </a:solidFill>
                <a:latin typeface="Orelega One"/>
                <a:ea typeface="Orelega One"/>
                <a:cs typeface="Orelega One"/>
                <a:sym typeface="Orelega One"/>
              </a:defRPr>
            </a:lvl7pPr>
            <a:lvl8pPr lvl="7" rtl="0">
              <a:spcBef>
                <a:spcPts val="0"/>
              </a:spcBef>
              <a:spcAft>
                <a:spcPts val="0"/>
              </a:spcAft>
              <a:buClr>
                <a:schemeClr val="dk1"/>
              </a:buClr>
              <a:buSzPts val="3000"/>
              <a:buFont typeface="Orelega One"/>
              <a:buNone/>
              <a:defRPr sz="3000">
                <a:solidFill>
                  <a:schemeClr val="dk1"/>
                </a:solidFill>
                <a:latin typeface="Orelega One"/>
                <a:ea typeface="Orelega One"/>
                <a:cs typeface="Orelega One"/>
                <a:sym typeface="Orelega One"/>
              </a:defRPr>
            </a:lvl8pPr>
            <a:lvl9pPr lvl="8" rtl="0">
              <a:spcBef>
                <a:spcPts val="0"/>
              </a:spcBef>
              <a:spcAft>
                <a:spcPts val="0"/>
              </a:spcAft>
              <a:buClr>
                <a:schemeClr val="dk1"/>
              </a:buClr>
              <a:buSzPts val="3000"/>
              <a:buFont typeface="Orelega One"/>
              <a:buNone/>
              <a:defRPr sz="3000">
                <a:solidFill>
                  <a:schemeClr val="dk1"/>
                </a:solidFill>
                <a:latin typeface="Orelega One"/>
                <a:ea typeface="Orelega One"/>
                <a:cs typeface="Orelega One"/>
                <a:sym typeface="Orelega One"/>
              </a:defRPr>
            </a:lvl9pPr>
          </a:lstStyle>
          <a:p>
            <a:endParaRPr/>
          </a:p>
        </p:txBody>
      </p:sp>
      <p:sp>
        <p:nvSpPr>
          <p:cNvPr id="219" name="Google Shape;219;p21"/>
          <p:cNvSpPr txBox="1">
            <a:spLocks noGrp="1"/>
          </p:cNvSpPr>
          <p:nvPr>
            <p:ph type="subTitle" idx="1"/>
          </p:nvPr>
        </p:nvSpPr>
        <p:spPr>
          <a:xfrm>
            <a:off x="879100" y="2865010"/>
            <a:ext cx="2132400" cy="49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Orelega One"/>
              <a:buNone/>
              <a:defRPr sz="2500">
                <a:latin typeface="Orelega One"/>
                <a:ea typeface="Orelega One"/>
                <a:cs typeface="Orelega One"/>
                <a:sym typeface="Orelega One"/>
              </a:defRPr>
            </a:lvl1pPr>
            <a:lvl2pPr lvl="1" rtl="0">
              <a:spcBef>
                <a:spcPts val="0"/>
              </a:spcBef>
              <a:spcAft>
                <a:spcPts val="0"/>
              </a:spcAft>
              <a:buSzPts val="2000"/>
              <a:buFont typeface="Orelega One"/>
              <a:buNone/>
              <a:defRPr sz="2000">
                <a:latin typeface="Orelega One"/>
                <a:ea typeface="Orelega One"/>
                <a:cs typeface="Orelega One"/>
                <a:sym typeface="Orelega One"/>
              </a:defRPr>
            </a:lvl2pPr>
            <a:lvl3pPr lvl="2" rtl="0">
              <a:spcBef>
                <a:spcPts val="0"/>
              </a:spcBef>
              <a:spcAft>
                <a:spcPts val="0"/>
              </a:spcAft>
              <a:buSzPts val="2000"/>
              <a:buFont typeface="Orelega One"/>
              <a:buNone/>
              <a:defRPr sz="2000">
                <a:latin typeface="Orelega One"/>
                <a:ea typeface="Orelega One"/>
                <a:cs typeface="Orelega One"/>
                <a:sym typeface="Orelega One"/>
              </a:defRPr>
            </a:lvl3pPr>
            <a:lvl4pPr lvl="3" rtl="0">
              <a:spcBef>
                <a:spcPts val="0"/>
              </a:spcBef>
              <a:spcAft>
                <a:spcPts val="0"/>
              </a:spcAft>
              <a:buSzPts val="2000"/>
              <a:buFont typeface="Orelega One"/>
              <a:buNone/>
              <a:defRPr sz="2000">
                <a:latin typeface="Orelega One"/>
                <a:ea typeface="Orelega One"/>
                <a:cs typeface="Orelega One"/>
                <a:sym typeface="Orelega One"/>
              </a:defRPr>
            </a:lvl4pPr>
            <a:lvl5pPr lvl="4" rtl="0">
              <a:spcBef>
                <a:spcPts val="0"/>
              </a:spcBef>
              <a:spcAft>
                <a:spcPts val="0"/>
              </a:spcAft>
              <a:buSzPts val="2000"/>
              <a:buFont typeface="Orelega One"/>
              <a:buNone/>
              <a:defRPr sz="2000">
                <a:latin typeface="Orelega One"/>
                <a:ea typeface="Orelega One"/>
                <a:cs typeface="Orelega One"/>
                <a:sym typeface="Orelega One"/>
              </a:defRPr>
            </a:lvl5pPr>
            <a:lvl6pPr lvl="5" rtl="0">
              <a:spcBef>
                <a:spcPts val="0"/>
              </a:spcBef>
              <a:spcAft>
                <a:spcPts val="0"/>
              </a:spcAft>
              <a:buSzPts val="2000"/>
              <a:buFont typeface="Orelega One"/>
              <a:buNone/>
              <a:defRPr sz="2000">
                <a:latin typeface="Orelega One"/>
                <a:ea typeface="Orelega One"/>
                <a:cs typeface="Orelega One"/>
                <a:sym typeface="Orelega One"/>
              </a:defRPr>
            </a:lvl6pPr>
            <a:lvl7pPr lvl="6" rtl="0">
              <a:spcBef>
                <a:spcPts val="0"/>
              </a:spcBef>
              <a:spcAft>
                <a:spcPts val="0"/>
              </a:spcAft>
              <a:buSzPts val="2000"/>
              <a:buFont typeface="Orelega One"/>
              <a:buNone/>
              <a:defRPr sz="2000">
                <a:latin typeface="Orelega One"/>
                <a:ea typeface="Orelega One"/>
                <a:cs typeface="Orelega One"/>
                <a:sym typeface="Orelega One"/>
              </a:defRPr>
            </a:lvl7pPr>
            <a:lvl8pPr lvl="7" rtl="0">
              <a:spcBef>
                <a:spcPts val="0"/>
              </a:spcBef>
              <a:spcAft>
                <a:spcPts val="0"/>
              </a:spcAft>
              <a:buSzPts val="2000"/>
              <a:buFont typeface="Orelega One"/>
              <a:buNone/>
              <a:defRPr sz="2000">
                <a:latin typeface="Orelega One"/>
                <a:ea typeface="Orelega One"/>
                <a:cs typeface="Orelega One"/>
                <a:sym typeface="Orelega One"/>
              </a:defRPr>
            </a:lvl8pPr>
            <a:lvl9pPr lvl="8" rtl="0">
              <a:spcBef>
                <a:spcPts val="0"/>
              </a:spcBef>
              <a:spcAft>
                <a:spcPts val="0"/>
              </a:spcAft>
              <a:buSzPts val="2000"/>
              <a:buFont typeface="Orelega One"/>
              <a:buNone/>
              <a:defRPr sz="2000">
                <a:latin typeface="Orelega One"/>
                <a:ea typeface="Orelega One"/>
                <a:cs typeface="Orelega One"/>
                <a:sym typeface="Orelega One"/>
              </a:defRPr>
            </a:lvl9pPr>
          </a:lstStyle>
          <a:p>
            <a:endParaRPr/>
          </a:p>
        </p:txBody>
      </p:sp>
      <p:sp>
        <p:nvSpPr>
          <p:cNvPr id="220" name="Google Shape;220;p21"/>
          <p:cNvSpPr txBox="1">
            <a:spLocks noGrp="1"/>
          </p:cNvSpPr>
          <p:nvPr>
            <p:ph type="subTitle" idx="2"/>
          </p:nvPr>
        </p:nvSpPr>
        <p:spPr>
          <a:xfrm>
            <a:off x="870850" y="3355350"/>
            <a:ext cx="2148900" cy="8229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1" name="Google Shape;221;p21"/>
          <p:cNvSpPr txBox="1">
            <a:spLocks noGrp="1"/>
          </p:cNvSpPr>
          <p:nvPr>
            <p:ph type="subTitle" idx="3"/>
          </p:nvPr>
        </p:nvSpPr>
        <p:spPr>
          <a:xfrm>
            <a:off x="3505800" y="2865000"/>
            <a:ext cx="2132400" cy="49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Orelega One"/>
              <a:buNone/>
              <a:defRPr sz="2500">
                <a:latin typeface="Orelega One"/>
                <a:ea typeface="Orelega One"/>
                <a:cs typeface="Orelega One"/>
                <a:sym typeface="Orelega One"/>
              </a:defRPr>
            </a:lvl1pPr>
            <a:lvl2pPr lvl="1" rtl="0">
              <a:spcBef>
                <a:spcPts val="0"/>
              </a:spcBef>
              <a:spcAft>
                <a:spcPts val="0"/>
              </a:spcAft>
              <a:buSzPts val="2000"/>
              <a:buFont typeface="Orelega One"/>
              <a:buNone/>
              <a:defRPr sz="2000">
                <a:latin typeface="Orelega One"/>
                <a:ea typeface="Orelega One"/>
                <a:cs typeface="Orelega One"/>
                <a:sym typeface="Orelega One"/>
              </a:defRPr>
            </a:lvl2pPr>
            <a:lvl3pPr lvl="2" rtl="0">
              <a:spcBef>
                <a:spcPts val="0"/>
              </a:spcBef>
              <a:spcAft>
                <a:spcPts val="0"/>
              </a:spcAft>
              <a:buSzPts val="2000"/>
              <a:buFont typeface="Orelega One"/>
              <a:buNone/>
              <a:defRPr sz="2000">
                <a:latin typeface="Orelega One"/>
                <a:ea typeface="Orelega One"/>
                <a:cs typeface="Orelega One"/>
                <a:sym typeface="Orelega One"/>
              </a:defRPr>
            </a:lvl3pPr>
            <a:lvl4pPr lvl="3" rtl="0">
              <a:spcBef>
                <a:spcPts val="0"/>
              </a:spcBef>
              <a:spcAft>
                <a:spcPts val="0"/>
              </a:spcAft>
              <a:buSzPts val="2000"/>
              <a:buFont typeface="Orelega One"/>
              <a:buNone/>
              <a:defRPr sz="2000">
                <a:latin typeface="Orelega One"/>
                <a:ea typeface="Orelega One"/>
                <a:cs typeface="Orelega One"/>
                <a:sym typeface="Orelega One"/>
              </a:defRPr>
            </a:lvl4pPr>
            <a:lvl5pPr lvl="4" rtl="0">
              <a:spcBef>
                <a:spcPts val="0"/>
              </a:spcBef>
              <a:spcAft>
                <a:spcPts val="0"/>
              </a:spcAft>
              <a:buSzPts val="2000"/>
              <a:buFont typeface="Orelega One"/>
              <a:buNone/>
              <a:defRPr sz="2000">
                <a:latin typeface="Orelega One"/>
                <a:ea typeface="Orelega One"/>
                <a:cs typeface="Orelega One"/>
                <a:sym typeface="Orelega One"/>
              </a:defRPr>
            </a:lvl5pPr>
            <a:lvl6pPr lvl="5" rtl="0">
              <a:spcBef>
                <a:spcPts val="0"/>
              </a:spcBef>
              <a:spcAft>
                <a:spcPts val="0"/>
              </a:spcAft>
              <a:buSzPts val="2000"/>
              <a:buFont typeface="Orelega One"/>
              <a:buNone/>
              <a:defRPr sz="2000">
                <a:latin typeface="Orelega One"/>
                <a:ea typeface="Orelega One"/>
                <a:cs typeface="Orelega One"/>
                <a:sym typeface="Orelega One"/>
              </a:defRPr>
            </a:lvl6pPr>
            <a:lvl7pPr lvl="6" rtl="0">
              <a:spcBef>
                <a:spcPts val="0"/>
              </a:spcBef>
              <a:spcAft>
                <a:spcPts val="0"/>
              </a:spcAft>
              <a:buSzPts val="2000"/>
              <a:buFont typeface="Orelega One"/>
              <a:buNone/>
              <a:defRPr sz="2000">
                <a:latin typeface="Orelega One"/>
                <a:ea typeface="Orelega One"/>
                <a:cs typeface="Orelega One"/>
                <a:sym typeface="Orelega One"/>
              </a:defRPr>
            </a:lvl7pPr>
            <a:lvl8pPr lvl="7" rtl="0">
              <a:spcBef>
                <a:spcPts val="0"/>
              </a:spcBef>
              <a:spcAft>
                <a:spcPts val="0"/>
              </a:spcAft>
              <a:buSzPts val="2000"/>
              <a:buFont typeface="Orelega One"/>
              <a:buNone/>
              <a:defRPr sz="2000">
                <a:latin typeface="Orelega One"/>
                <a:ea typeface="Orelega One"/>
                <a:cs typeface="Orelega One"/>
                <a:sym typeface="Orelega One"/>
              </a:defRPr>
            </a:lvl8pPr>
            <a:lvl9pPr lvl="8" rtl="0">
              <a:spcBef>
                <a:spcPts val="0"/>
              </a:spcBef>
              <a:spcAft>
                <a:spcPts val="0"/>
              </a:spcAft>
              <a:buSzPts val="2000"/>
              <a:buFont typeface="Orelega One"/>
              <a:buNone/>
              <a:defRPr sz="2000">
                <a:latin typeface="Orelega One"/>
                <a:ea typeface="Orelega One"/>
                <a:cs typeface="Orelega One"/>
                <a:sym typeface="Orelega One"/>
              </a:defRPr>
            </a:lvl9pPr>
          </a:lstStyle>
          <a:p>
            <a:endParaRPr/>
          </a:p>
        </p:txBody>
      </p:sp>
      <p:sp>
        <p:nvSpPr>
          <p:cNvPr id="222" name="Google Shape;222;p21"/>
          <p:cNvSpPr txBox="1">
            <a:spLocks noGrp="1"/>
          </p:cNvSpPr>
          <p:nvPr>
            <p:ph type="subTitle" idx="4"/>
          </p:nvPr>
        </p:nvSpPr>
        <p:spPr>
          <a:xfrm>
            <a:off x="3497550" y="3355325"/>
            <a:ext cx="2148900" cy="8229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3" name="Google Shape;223;p21"/>
          <p:cNvSpPr txBox="1">
            <a:spLocks noGrp="1"/>
          </p:cNvSpPr>
          <p:nvPr>
            <p:ph type="subTitle" idx="5"/>
          </p:nvPr>
        </p:nvSpPr>
        <p:spPr>
          <a:xfrm>
            <a:off x="6132500" y="2865010"/>
            <a:ext cx="2132400" cy="49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Orelega One"/>
              <a:buNone/>
              <a:defRPr sz="2500">
                <a:latin typeface="Orelega One"/>
                <a:ea typeface="Orelega One"/>
                <a:cs typeface="Orelega One"/>
                <a:sym typeface="Orelega One"/>
              </a:defRPr>
            </a:lvl1pPr>
            <a:lvl2pPr lvl="1" rtl="0">
              <a:spcBef>
                <a:spcPts val="0"/>
              </a:spcBef>
              <a:spcAft>
                <a:spcPts val="0"/>
              </a:spcAft>
              <a:buSzPts val="2000"/>
              <a:buFont typeface="Orelega One"/>
              <a:buNone/>
              <a:defRPr sz="2000">
                <a:latin typeface="Orelega One"/>
                <a:ea typeface="Orelega One"/>
                <a:cs typeface="Orelega One"/>
                <a:sym typeface="Orelega One"/>
              </a:defRPr>
            </a:lvl2pPr>
            <a:lvl3pPr lvl="2" rtl="0">
              <a:spcBef>
                <a:spcPts val="0"/>
              </a:spcBef>
              <a:spcAft>
                <a:spcPts val="0"/>
              </a:spcAft>
              <a:buSzPts val="2000"/>
              <a:buFont typeface="Orelega One"/>
              <a:buNone/>
              <a:defRPr sz="2000">
                <a:latin typeface="Orelega One"/>
                <a:ea typeface="Orelega One"/>
                <a:cs typeface="Orelega One"/>
                <a:sym typeface="Orelega One"/>
              </a:defRPr>
            </a:lvl3pPr>
            <a:lvl4pPr lvl="3" rtl="0">
              <a:spcBef>
                <a:spcPts val="0"/>
              </a:spcBef>
              <a:spcAft>
                <a:spcPts val="0"/>
              </a:spcAft>
              <a:buSzPts val="2000"/>
              <a:buFont typeface="Orelega One"/>
              <a:buNone/>
              <a:defRPr sz="2000">
                <a:latin typeface="Orelega One"/>
                <a:ea typeface="Orelega One"/>
                <a:cs typeface="Orelega One"/>
                <a:sym typeface="Orelega One"/>
              </a:defRPr>
            </a:lvl4pPr>
            <a:lvl5pPr lvl="4" rtl="0">
              <a:spcBef>
                <a:spcPts val="0"/>
              </a:spcBef>
              <a:spcAft>
                <a:spcPts val="0"/>
              </a:spcAft>
              <a:buSzPts val="2000"/>
              <a:buFont typeface="Orelega One"/>
              <a:buNone/>
              <a:defRPr sz="2000">
                <a:latin typeface="Orelega One"/>
                <a:ea typeface="Orelega One"/>
                <a:cs typeface="Orelega One"/>
                <a:sym typeface="Orelega One"/>
              </a:defRPr>
            </a:lvl5pPr>
            <a:lvl6pPr lvl="5" rtl="0">
              <a:spcBef>
                <a:spcPts val="0"/>
              </a:spcBef>
              <a:spcAft>
                <a:spcPts val="0"/>
              </a:spcAft>
              <a:buSzPts val="2000"/>
              <a:buFont typeface="Orelega One"/>
              <a:buNone/>
              <a:defRPr sz="2000">
                <a:latin typeface="Orelega One"/>
                <a:ea typeface="Orelega One"/>
                <a:cs typeface="Orelega One"/>
                <a:sym typeface="Orelega One"/>
              </a:defRPr>
            </a:lvl6pPr>
            <a:lvl7pPr lvl="6" rtl="0">
              <a:spcBef>
                <a:spcPts val="0"/>
              </a:spcBef>
              <a:spcAft>
                <a:spcPts val="0"/>
              </a:spcAft>
              <a:buSzPts val="2000"/>
              <a:buFont typeface="Orelega One"/>
              <a:buNone/>
              <a:defRPr sz="2000">
                <a:latin typeface="Orelega One"/>
                <a:ea typeface="Orelega One"/>
                <a:cs typeface="Orelega One"/>
                <a:sym typeface="Orelega One"/>
              </a:defRPr>
            </a:lvl7pPr>
            <a:lvl8pPr lvl="7" rtl="0">
              <a:spcBef>
                <a:spcPts val="0"/>
              </a:spcBef>
              <a:spcAft>
                <a:spcPts val="0"/>
              </a:spcAft>
              <a:buSzPts val="2000"/>
              <a:buFont typeface="Orelega One"/>
              <a:buNone/>
              <a:defRPr sz="2000">
                <a:latin typeface="Orelega One"/>
                <a:ea typeface="Orelega One"/>
                <a:cs typeface="Orelega One"/>
                <a:sym typeface="Orelega One"/>
              </a:defRPr>
            </a:lvl8pPr>
            <a:lvl9pPr lvl="8" rtl="0">
              <a:spcBef>
                <a:spcPts val="0"/>
              </a:spcBef>
              <a:spcAft>
                <a:spcPts val="0"/>
              </a:spcAft>
              <a:buSzPts val="2000"/>
              <a:buFont typeface="Orelega One"/>
              <a:buNone/>
              <a:defRPr sz="2000">
                <a:latin typeface="Orelega One"/>
                <a:ea typeface="Orelega One"/>
                <a:cs typeface="Orelega One"/>
                <a:sym typeface="Orelega One"/>
              </a:defRPr>
            </a:lvl9pPr>
          </a:lstStyle>
          <a:p>
            <a:endParaRPr/>
          </a:p>
        </p:txBody>
      </p:sp>
      <p:sp>
        <p:nvSpPr>
          <p:cNvPr id="224" name="Google Shape;224;p21"/>
          <p:cNvSpPr txBox="1">
            <a:spLocks noGrp="1"/>
          </p:cNvSpPr>
          <p:nvPr>
            <p:ph type="subTitle" idx="6"/>
          </p:nvPr>
        </p:nvSpPr>
        <p:spPr>
          <a:xfrm>
            <a:off x="6124250" y="3355339"/>
            <a:ext cx="2148900" cy="8229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225" name="Google Shape;225;p21"/>
          <p:cNvPicPr preferRelativeResize="0"/>
          <p:nvPr/>
        </p:nvPicPr>
        <p:blipFill>
          <a:blip r:embed="rId2">
            <a:alphaModFix/>
          </a:blip>
          <a:stretch>
            <a:fillRect/>
          </a:stretch>
        </p:blipFill>
        <p:spPr>
          <a:xfrm rot="-330913" flipH="1">
            <a:off x="-2468368" y="3181560"/>
            <a:ext cx="4262352" cy="4262352"/>
          </a:xfrm>
          <a:prstGeom prst="rect">
            <a:avLst/>
          </a:prstGeom>
          <a:noFill/>
          <a:ln>
            <a:noFill/>
          </a:ln>
        </p:spPr>
      </p:pic>
      <p:pic>
        <p:nvPicPr>
          <p:cNvPr id="226" name="Google Shape;226;p21"/>
          <p:cNvPicPr preferRelativeResize="0"/>
          <p:nvPr/>
        </p:nvPicPr>
        <p:blipFill>
          <a:blip r:embed="rId2">
            <a:alphaModFix/>
          </a:blip>
          <a:stretch>
            <a:fillRect/>
          </a:stretch>
        </p:blipFill>
        <p:spPr>
          <a:xfrm rot="1184386" flipH="1">
            <a:off x="7018532" y="-1870316"/>
            <a:ext cx="4262351" cy="426235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1_1">
    <p:spTree>
      <p:nvGrpSpPr>
        <p:cNvPr id="1" name="Shape 261"/>
        <p:cNvGrpSpPr/>
        <p:nvPr/>
      </p:nvGrpSpPr>
      <p:grpSpPr>
        <a:xfrm>
          <a:off x="0" y="0"/>
          <a:ext cx="0" cy="0"/>
          <a:chOff x="0" y="0"/>
          <a:chExt cx="0" cy="0"/>
        </a:xfrm>
      </p:grpSpPr>
      <p:grpSp>
        <p:nvGrpSpPr>
          <p:cNvPr id="262" name="Google Shape;262;p24"/>
          <p:cNvGrpSpPr/>
          <p:nvPr/>
        </p:nvGrpSpPr>
        <p:grpSpPr>
          <a:xfrm>
            <a:off x="713225" y="0"/>
            <a:ext cx="7717550" cy="5143460"/>
            <a:chOff x="713225" y="-55950"/>
            <a:chExt cx="7717550" cy="5255400"/>
          </a:xfrm>
        </p:grpSpPr>
        <p:cxnSp>
          <p:nvCxnSpPr>
            <p:cNvPr id="263" name="Google Shape;263;p24"/>
            <p:cNvCxnSpPr/>
            <p:nvPr/>
          </p:nvCxnSpPr>
          <p:spPr>
            <a:xfrm>
              <a:off x="8430775" y="-55950"/>
              <a:ext cx="0" cy="5255400"/>
            </a:xfrm>
            <a:prstGeom prst="straightConnector1">
              <a:avLst/>
            </a:prstGeom>
            <a:noFill/>
            <a:ln w="9525" cap="flat" cmpd="sng">
              <a:solidFill>
                <a:schemeClr val="lt2"/>
              </a:solidFill>
              <a:prstDash val="solid"/>
              <a:round/>
              <a:headEnd type="none" w="med" len="med"/>
              <a:tailEnd type="none" w="med" len="med"/>
            </a:ln>
          </p:spPr>
        </p:cxnSp>
        <p:cxnSp>
          <p:nvCxnSpPr>
            <p:cNvPr id="264" name="Google Shape;264;p24"/>
            <p:cNvCxnSpPr/>
            <p:nvPr/>
          </p:nvCxnSpPr>
          <p:spPr>
            <a:xfrm>
              <a:off x="5858258" y="-55950"/>
              <a:ext cx="0" cy="5255400"/>
            </a:xfrm>
            <a:prstGeom prst="straightConnector1">
              <a:avLst/>
            </a:prstGeom>
            <a:noFill/>
            <a:ln w="9525" cap="flat" cmpd="sng">
              <a:solidFill>
                <a:schemeClr val="lt2"/>
              </a:solidFill>
              <a:prstDash val="solid"/>
              <a:round/>
              <a:headEnd type="none" w="med" len="med"/>
              <a:tailEnd type="none" w="med" len="med"/>
            </a:ln>
          </p:spPr>
        </p:cxnSp>
        <p:cxnSp>
          <p:nvCxnSpPr>
            <p:cNvPr id="265" name="Google Shape;265;p24"/>
            <p:cNvCxnSpPr/>
            <p:nvPr/>
          </p:nvCxnSpPr>
          <p:spPr>
            <a:xfrm>
              <a:off x="3285742" y="-55950"/>
              <a:ext cx="0" cy="5255400"/>
            </a:xfrm>
            <a:prstGeom prst="straightConnector1">
              <a:avLst/>
            </a:prstGeom>
            <a:noFill/>
            <a:ln w="9525" cap="flat" cmpd="sng">
              <a:solidFill>
                <a:schemeClr val="lt2"/>
              </a:solidFill>
              <a:prstDash val="solid"/>
              <a:round/>
              <a:headEnd type="none" w="med" len="med"/>
              <a:tailEnd type="none" w="med" len="med"/>
            </a:ln>
          </p:spPr>
        </p:cxnSp>
        <p:cxnSp>
          <p:nvCxnSpPr>
            <p:cNvPr id="266" name="Google Shape;266;p24"/>
            <p:cNvCxnSpPr/>
            <p:nvPr/>
          </p:nvCxnSpPr>
          <p:spPr>
            <a:xfrm>
              <a:off x="713225" y="-55950"/>
              <a:ext cx="0" cy="5255400"/>
            </a:xfrm>
            <a:prstGeom prst="straightConnector1">
              <a:avLst/>
            </a:prstGeom>
            <a:noFill/>
            <a:ln w="9525" cap="flat" cmpd="sng">
              <a:solidFill>
                <a:schemeClr val="lt2"/>
              </a:solidFill>
              <a:prstDash val="solid"/>
              <a:round/>
              <a:headEnd type="none" w="med" len="med"/>
              <a:tailEnd type="none" w="med" len="med"/>
            </a:ln>
          </p:spPr>
        </p:cxnSp>
      </p:grpSp>
      <p:sp>
        <p:nvSpPr>
          <p:cNvPr id="267" name="Google Shape;267;p24"/>
          <p:cNvSpPr txBox="1">
            <a:spLocks noGrp="1"/>
          </p:cNvSpPr>
          <p:nvPr>
            <p:ph type="title"/>
          </p:nvPr>
        </p:nvSpPr>
        <p:spPr>
          <a:xfrm>
            <a:off x="713225" y="539500"/>
            <a:ext cx="7717500" cy="9144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Clr>
                <a:schemeClr val="dk1"/>
              </a:buClr>
              <a:buSzPts val="3000"/>
              <a:buFont typeface="Orelega One"/>
              <a:buNone/>
              <a:defRPr>
                <a:solidFill>
                  <a:schemeClr val="dk1"/>
                </a:solidFill>
                <a:latin typeface="Orelega One"/>
                <a:ea typeface="Orelega One"/>
                <a:cs typeface="Orelega One"/>
                <a:sym typeface="Orelega One"/>
              </a:defRPr>
            </a:lvl1pPr>
            <a:lvl2pPr lvl="1" rtl="0">
              <a:spcBef>
                <a:spcPts val="0"/>
              </a:spcBef>
              <a:spcAft>
                <a:spcPts val="0"/>
              </a:spcAft>
              <a:buClr>
                <a:schemeClr val="dk1"/>
              </a:buClr>
              <a:buSzPts val="3000"/>
              <a:buFont typeface="Orelega One"/>
              <a:buNone/>
              <a:defRPr sz="3000">
                <a:solidFill>
                  <a:schemeClr val="dk1"/>
                </a:solidFill>
                <a:latin typeface="Orelega One"/>
                <a:ea typeface="Orelega One"/>
                <a:cs typeface="Orelega One"/>
                <a:sym typeface="Orelega One"/>
              </a:defRPr>
            </a:lvl2pPr>
            <a:lvl3pPr lvl="2" rtl="0">
              <a:spcBef>
                <a:spcPts val="0"/>
              </a:spcBef>
              <a:spcAft>
                <a:spcPts val="0"/>
              </a:spcAft>
              <a:buClr>
                <a:schemeClr val="dk1"/>
              </a:buClr>
              <a:buSzPts val="3000"/>
              <a:buFont typeface="Orelega One"/>
              <a:buNone/>
              <a:defRPr sz="3000">
                <a:solidFill>
                  <a:schemeClr val="dk1"/>
                </a:solidFill>
                <a:latin typeface="Orelega One"/>
                <a:ea typeface="Orelega One"/>
                <a:cs typeface="Orelega One"/>
                <a:sym typeface="Orelega One"/>
              </a:defRPr>
            </a:lvl3pPr>
            <a:lvl4pPr lvl="3" rtl="0">
              <a:spcBef>
                <a:spcPts val="0"/>
              </a:spcBef>
              <a:spcAft>
                <a:spcPts val="0"/>
              </a:spcAft>
              <a:buClr>
                <a:schemeClr val="dk1"/>
              </a:buClr>
              <a:buSzPts val="3000"/>
              <a:buFont typeface="Orelega One"/>
              <a:buNone/>
              <a:defRPr sz="3000">
                <a:solidFill>
                  <a:schemeClr val="dk1"/>
                </a:solidFill>
                <a:latin typeface="Orelega One"/>
                <a:ea typeface="Orelega One"/>
                <a:cs typeface="Orelega One"/>
                <a:sym typeface="Orelega One"/>
              </a:defRPr>
            </a:lvl4pPr>
            <a:lvl5pPr lvl="4" rtl="0">
              <a:spcBef>
                <a:spcPts val="0"/>
              </a:spcBef>
              <a:spcAft>
                <a:spcPts val="0"/>
              </a:spcAft>
              <a:buClr>
                <a:schemeClr val="dk1"/>
              </a:buClr>
              <a:buSzPts val="3000"/>
              <a:buFont typeface="Orelega One"/>
              <a:buNone/>
              <a:defRPr sz="3000">
                <a:solidFill>
                  <a:schemeClr val="dk1"/>
                </a:solidFill>
                <a:latin typeface="Orelega One"/>
                <a:ea typeface="Orelega One"/>
                <a:cs typeface="Orelega One"/>
                <a:sym typeface="Orelega One"/>
              </a:defRPr>
            </a:lvl5pPr>
            <a:lvl6pPr lvl="5" rtl="0">
              <a:spcBef>
                <a:spcPts val="0"/>
              </a:spcBef>
              <a:spcAft>
                <a:spcPts val="0"/>
              </a:spcAft>
              <a:buClr>
                <a:schemeClr val="dk1"/>
              </a:buClr>
              <a:buSzPts val="3000"/>
              <a:buFont typeface="Orelega One"/>
              <a:buNone/>
              <a:defRPr sz="3000">
                <a:solidFill>
                  <a:schemeClr val="dk1"/>
                </a:solidFill>
                <a:latin typeface="Orelega One"/>
                <a:ea typeface="Orelega One"/>
                <a:cs typeface="Orelega One"/>
                <a:sym typeface="Orelega One"/>
              </a:defRPr>
            </a:lvl6pPr>
            <a:lvl7pPr lvl="6" rtl="0">
              <a:spcBef>
                <a:spcPts val="0"/>
              </a:spcBef>
              <a:spcAft>
                <a:spcPts val="0"/>
              </a:spcAft>
              <a:buClr>
                <a:schemeClr val="dk1"/>
              </a:buClr>
              <a:buSzPts val="3000"/>
              <a:buFont typeface="Orelega One"/>
              <a:buNone/>
              <a:defRPr sz="3000">
                <a:solidFill>
                  <a:schemeClr val="dk1"/>
                </a:solidFill>
                <a:latin typeface="Orelega One"/>
                <a:ea typeface="Orelega One"/>
                <a:cs typeface="Orelega One"/>
                <a:sym typeface="Orelega One"/>
              </a:defRPr>
            </a:lvl7pPr>
            <a:lvl8pPr lvl="7" rtl="0">
              <a:spcBef>
                <a:spcPts val="0"/>
              </a:spcBef>
              <a:spcAft>
                <a:spcPts val="0"/>
              </a:spcAft>
              <a:buClr>
                <a:schemeClr val="dk1"/>
              </a:buClr>
              <a:buSzPts val="3000"/>
              <a:buFont typeface="Orelega One"/>
              <a:buNone/>
              <a:defRPr sz="3000">
                <a:solidFill>
                  <a:schemeClr val="dk1"/>
                </a:solidFill>
                <a:latin typeface="Orelega One"/>
                <a:ea typeface="Orelega One"/>
                <a:cs typeface="Orelega One"/>
                <a:sym typeface="Orelega One"/>
              </a:defRPr>
            </a:lvl8pPr>
            <a:lvl9pPr lvl="8" rtl="0">
              <a:spcBef>
                <a:spcPts val="0"/>
              </a:spcBef>
              <a:spcAft>
                <a:spcPts val="0"/>
              </a:spcAft>
              <a:buClr>
                <a:schemeClr val="dk1"/>
              </a:buClr>
              <a:buSzPts val="3000"/>
              <a:buFont typeface="Orelega One"/>
              <a:buNone/>
              <a:defRPr sz="3000">
                <a:solidFill>
                  <a:schemeClr val="dk1"/>
                </a:solidFill>
                <a:latin typeface="Orelega One"/>
                <a:ea typeface="Orelega One"/>
                <a:cs typeface="Orelega One"/>
                <a:sym typeface="Orelega One"/>
              </a:defRPr>
            </a:lvl9pPr>
          </a:lstStyle>
          <a:p>
            <a:endParaRPr/>
          </a:p>
        </p:txBody>
      </p:sp>
      <p:sp>
        <p:nvSpPr>
          <p:cNvPr id="268" name="Google Shape;268;p24"/>
          <p:cNvSpPr txBox="1">
            <a:spLocks noGrp="1"/>
          </p:cNvSpPr>
          <p:nvPr>
            <p:ph type="subTitle" idx="1"/>
          </p:nvPr>
        </p:nvSpPr>
        <p:spPr>
          <a:xfrm>
            <a:off x="1634902" y="1949986"/>
            <a:ext cx="2011800" cy="4023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Orelega One"/>
              <a:buNone/>
              <a:defRPr sz="2500">
                <a:latin typeface="Orelega One"/>
                <a:ea typeface="Orelega One"/>
                <a:cs typeface="Orelega One"/>
                <a:sym typeface="Orelega One"/>
              </a:defRPr>
            </a:lvl1pPr>
            <a:lvl2pPr lvl="1" rtl="0">
              <a:spcBef>
                <a:spcPts val="0"/>
              </a:spcBef>
              <a:spcAft>
                <a:spcPts val="0"/>
              </a:spcAft>
              <a:buSzPts val="2000"/>
              <a:buFont typeface="Orelega One"/>
              <a:buNone/>
              <a:defRPr sz="2000">
                <a:latin typeface="Orelega One"/>
                <a:ea typeface="Orelega One"/>
                <a:cs typeface="Orelega One"/>
                <a:sym typeface="Orelega One"/>
              </a:defRPr>
            </a:lvl2pPr>
            <a:lvl3pPr lvl="2" rtl="0">
              <a:spcBef>
                <a:spcPts val="0"/>
              </a:spcBef>
              <a:spcAft>
                <a:spcPts val="0"/>
              </a:spcAft>
              <a:buSzPts val="2000"/>
              <a:buFont typeface="Orelega One"/>
              <a:buNone/>
              <a:defRPr sz="2000">
                <a:latin typeface="Orelega One"/>
                <a:ea typeface="Orelega One"/>
                <a:cs typeface="Orelega One"/>
                <a:sym typeface="Orelega One"/>
              </a:defRPr>
            </a:lvl3pPr>
            <a:lvl4pPr lvl="3" rtl="0">
              <a:spcBef>
                <a:spcPts val="0"/>
              </a:spcBef>
              <a:spcAft>
                <a:spcPts val="0"/>
              </a:spcAft>
              <a:buSzPts val="2000"/>
              <a:buFont typeface="Orelega One"/>
              <a:buNone/>
              <a:defRPr sz="2000">
                <a:latin typeface="Orelega One"/>
                <a:ea typeface="Orelega One"/>
                <a:cs typeface="Orelega One"/>
                <a:sym typeface="Orelega One"/>
              </a:defRPr>
            </a:lvl4pPr>
            <a:lvl5pPr lvl="4" rtl="0">
              <a:spcBef>
                <a:spcPts val="0"/>
              </a:spcBef>
              <a:spcAft>
                <a:spcPts val="0"/>
              </a:spcAft>
              <a:buSzPts val="2000"/>
              <a:buFont typeface="Orelega One"/>
              <a:buNone/>
              <a:defRPr sz="2000">
                <a:latin typeface="Orelega One"/>
                <a:ea typeface="Orelega One"/>
                <a:cs typeface="Orelega One"/>
                <a:sym typeface="Orelega One"/>
              </a:defRPr>
            </a:lvl5pPr>
            <a:lvl6pPr lvl="5" rtl="0">
              <a:spcBef>
                <a:spcPts val="0"/>
              </a:spcBef>
              <a:spcAft>
                <a:spcPts val="0"/>
              </a:spcAft>
              <a:buSzPts val="2000"/>
              <a:buFont typeface="Orelega One"/>
              <a:buNone/>
              <a:defRPr sz="2000">
                <a:latin typeface="Orelega One"/>
                <a:ea typeface="Orelega One"/>
                <a:cs typeface="Orelega One"/>
                <a:sym typeface="Orelega One"/>
              </a:defRPr>
            </a:lvl6pPr>
            <a:lvl7pPr lvl="6" rtl="0">
              <a:spcBef>
                <a:spcPts val="0"/>
              </a:spcBef>
              <a:spcAft>
                <a:spcPts val="0"/>
              </a:spcAft>
              <a:buSzPts val="2000"/>
              <a:buFont typeface="Orelega One"/>
              <a:buNone/>
              <a:defRPr sz="2000">
                <a:latin typeface="Orelega One"/>
                <a:ea typeface="Orelega One"/>
                <a:cs typeface="Orelega One"/>
                <a:sym typeface="Orelega One"/>
              </a:defRPr>
            </a:lvl7pPr>
            <a:lvl8pPr lvl="7" rtl="0">
              <a:spcBef>
                <a:spcPts val="0"/>
              </a:spcBef>
              <a:spcAft>
                <a:spcPts val="0"/>
              </a:spcAft>
              <a:buSzPts val="2000"/>
              <a:buFont typeface="Orelega One"/>
              <a:buNone/>
              <a:defRPr sz="2000">
                <a:latin typeface="Orelega One"/>
                <a:ea typeface="Orelega One"/>
                <a:cs typeface="Orelega One"/>
                <a:sym typeface="Orelega One"/>
              </a:defRPr>
            </a:lvl8pPr>
            <a:lvl9pPr lvl="8" rtl="0">
              <a:spcBef>
                <a:spcPts val="0"/>
              </a:spcBef>
              <a:spcAft>
                <a:spcPts val="0"/>
              </a:spcAft>
              <a:buSzPts val="2000"/>
              <a:buFont typeface="Orelega One"/>
              <a:buNone/>
              <a:defRPr sz="2000">
                <a:latin typeface="Orelega One"/>
                <a:ea typeface="Orelega One"/>
                <a:cs typeface="Orelega One"/>
                <a:sym typeface="Orelega One"/>
              </a:defRPr>
            </a:lvl9pPr>
          </a:lstStyle>
          <a:p>
            <a:endParaRPr/>
          </a:p>
        </p:txBody>
      </p:sp>
      <p:sp>
        <p:nvSpPr>
          <p:cNvPr id="269" name="Google Shape;269;p24"/>
          <p:cNvSpPr txBox="1">
            <a:spLocks noGrp="1"/>
          </p:cNvSpPr>
          <p:nvPr>
            <p:ph type="subTitle" idx="2"/>
          </p:nvPr>
        </p:nvSpPr>
        <p:spPr>
          <a:xfrm>
            <a:off x="1634902" y="2364113"/>
            <a:ext cx="2011800" cy="54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0" name="Google Shape;270;p24"/>
          <p:cNvSpPr txBox="1">
            <a:spLocks noGrp="1"/>
          </p:cNvSpPr>
          <p:nvPr>
            <p:ph type="subTitle" idx="3"/>
          </p:nvPr>
        </p:nvSpPr>
        <p:spPr>
          <a:xfrm>
            <a:off x="4812831" y="1949986"/>
            <a:ext cx="2011800" cy="4023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Orelega One"/>
              <a:buNone/>
              <a:defRPr sz="2500">
                <a:latin typeface="Orelega One"/>
                <a:ea typeface="Orelega One"/>
                <a:cs typeface="Orelega One"/>
                <a:sym typeface="Orelega One"/>
              </a:defRPr>
            </a:lvl1pPr>
            <a:lvl2pPr lvl="1" rtl="0">
              <a:spcBef>
                <a:spcPts val="0"/>
              </a:spcBef>
              <a:spcAft>
                <a:spcPts val="0"/>
              </a:spcAft>
              <a:buSzPts val="2000"/>
              <a:buFont typeface="Orelega One"/>
              <a:buNone/>
              <a:defRPr sz="2000">
                <a:latin typeface="Orelega One"/>
                <a:ea typeface="Orelega One"/>
                <a:cs typeface="Orelega One"/>
                <a:sym typeface="Orelega One"/>
              </a:defRPr>
            </a:lvl2pPr>
            <a:lvl3pPr lvl="2" rtl="0">
              <a:spcBef>
                <a:spcPts val="0"/>
              </a:spcBef>
              <a:spcAft>
                <a:spcPts val="0"/>
              </a:spcAft>
              <a:buSzPts val="2000"/>
              <a:buFont typeface="Orelega One"/>
              <a:buNone/>
              <a:defRPr sz="2000">
                <a:latin typeface="Orelega One"/>
                <a:ea typeface="Orelega One"/>
                <a:cs typeface="Orelega One"/>
                <a:sym typeface="Orelega One"/>
              </a:defRPr>
            </a:lvl3pPr>
            <a:lvl4pPr lvl="3" rtl="0">
              <a:spcBef>
                <a:spcPts val="0"/>
              </a:spcBef>
              <a:spcAft>
                <a:spcPts val="0"/>
              </a:spcAft>
              <a:buSzPts val="2000"/>
              <a:buFont typeface="Orelega One"/>
              <a:buNone/>
              <a:defRPr sz="2000">
                <a:latin typeface="Orelega One"/>
                <a:ea typeface="Orelega One"/>
                <a:cs typeface="Orelega One"/>
                <a:sym typeface="Orelega One"/>
              </a:defRPr>
            </a:lvl4pPr>
            <a:lvl5pPr lvl="4" rtl="0">
              <a:spcBef>
                <a:spcPts val="0"/>
              </a:spcBef>
              <a:spcAft>
                <a:spcPts val="0"/>
              </a:spcAft>
              <a:buSzPts val="2000"/>
              <a:buFont typeface="Orelega One"/>
              <a:buNone/>
              <a:defRPr sz="2000">
                <a:latin typeface="Orelega One"/>
                <a:ea typeface="Orelega One"/>
                <a:cs typeface="Orelega One"/>
                <a:sym typeface="Orelega One"/>
              </a:defRPr>
            </a:lvl5pPr>
            <a:lvl6pPr lvl="5" rtl="0">
              <a:spcBef>
                <a:spcPts val="0"/>
              </a:spcBef>
              <a:spcAft>
                <a:spcPts val="0"/>
              </a:spcAft>
              <a:buSzPts val="2000"/>
              <a:buFont typeface="Orelega One"/>
              <a:buNone/>
              <a:defRPr sz="2000">
                <a:latin typeface="Orelega One"/>
                <a:ea typeface="Orelega One"/>
                <a:cs typeface="Orelega One"/>
                <a:sym typeface="Orelega One"/>
              </a:defRPr>
            </a:lvl6pPr>
            <a:lvl7pPr lvl="6" rtl="0">
              <a:spcBef>
                <a:spcPts val="0"/>
              </a:spcBef>
              <a:spcAft>
                <a:spcPts val="0"/>
              </a:spcAft>
              <a:buSzPts val="2000"/>
              <a:buFont typeface="Orelega One"/>
              <a:buNone/>
              <a:defRPr sz="2000">
                <a:latin typeface="Orelega One"/>
                <a:ea typeface="Orelega One"/>
                <a:cs typeface="Orelega One"/>
                <a:sym typeface="Orelega One"/>
              </a:defRPr>
            </a:lvl7pPr>
            <a:lvl8pPr lvl="7" rtl="0">
              <a:spcBef>
                <a:spcPts val="0"/>
              </a:spcBef>
              <a:spcAft>
                <a:spcPts val="0"/>
              </a:spcAft>
              <a:buSzPts val="2000"/>
              <a:buFont typeface="Orelega One"/>
              <a:buNone/>
              <a:defRPr sz="2000">
                <a:latin typeface="Orelega One"/>
                <a:ea typeface="Orelega One"/>
                <a:cs typeface="Orelega One"/>
                <a:sym typeface="Orelega One"/>
              </a:defRPr>
            </a:lvl8pPr>
            <a:lvl9pPr lvl="8" rtl="0">
              <a:spcBef>
                <a:spcPts val="0"/>
              </a:spcBef>
              <a:spcAft>
                <a:spcPts val="0"/>
              </a:spcAft>
              <a:buSzPts val="2000"/>
              <a:buFont typeface="Orelega One"/>
              <a:buNone/>
              <a:defRPr sz="2000">
                <a:latin typeface="Orelega One"/>
                <a:ea typeface="Orelega One"/>
                <a:cs typeface="Orelega One"/>
                <a:sym typeface="Orelega One"/>
              </a:defRPr>
            </a:lvl9pPr>
          </a:lstStyle>
          <a:p>
            <a:endParaRPr/>
          </a:p>
        </p:txBody>
      </p:sp>
      <p:sp>
        <p:nvSpPr>
          <p:cNvPr id="271" name="Google Shape;271;p24"/>
          <p:cNvSpPr txBox="1">
            <a:spLocks noGrp="1"/>
          </p:cNvSpPr>
          <p:nvPr>
            <p:ph type="subTitle" idx="4"/>
          </p:nvPr>
        </p:nvSpPr>
        <p:spPr>
          <a:xfrm>
            <a:off x="4812831" y="2364113"/>
            <a:ext cx="2011800" cy="54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2" name="Google Shape;272;p24"/>
          <p:cNvSpPr txBox="1">
            <a:spLocks noGrp="1"/>
          </p:cNvSpPr>
          <p:nvPr>
            <p:ph type="subTitle" idx="5"/>
          </p:nvPr>
        </p:nvSpPr>
        <p:spPr>
          <a:xfrm>
            <a:off x="3223866" y="3463086"/>
            <a:ext cx="2011800" cy="4023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Orelega One"/>
              <a:buNone/>
              <a:defRPr sz="2500">
                <a:latin typeface="Orelega One"/>
                <a:ea typeface="Orelega One"/>
                <a:cs typeface="Orelega One"/>
                <a:sym typeface="Orelega One"/>
              </a:defRPr>
            </a:lvl1pPr>
            <a:lvl2pPr lvl="1" rtl="0">
              <a:spcBef>
                <a:spcPts val="0"/>
              </a:spcBef>
              <a:spcAft>
                <a:spcPts val="0"/>
              </a:spcAft>
              <a:buSzPts val="2000"/>
              <a:buFont typeface="Orelega One"/>
              <a:buNone/>
              <a:defRPr sz="2000">
                <a:latin typeface="Orelega One"/>
                <a:ea typeface="Orelega One"/>
                <a:cs typeface="Orelega One"/>
                <a:sym typeface="Orelega One"/>
              </a:defRPr>
            </a:lvl2pPr>
            <a:lvl3pPr lvl="2" rtl="0">
              <a:spcBef>
                <a:spcPts val="0"/>
              </a:spcBef>
              <a:spcAft>
                <a:spcPts val="0"/>
              </a:spcAft>
              <a:buSzPts val="2000"/>
              <a:buFont typeface="Orelega One"/>
              <a:buNone/>
              <a:defRPr sz="2000">
                <a:latin typeface="Orelega One"/>
                <a:ea typeface="Orelega One"/>
                <a:cs typeface="Orelega One"/>
                <a:sym typeface="Orelega One"/>
              </a:defRPr>
            </a:lvl3pPr>
            <a:lvl4pPr lvl="3" rtl="0">
              <a:spcBef>
                <a:spcPts val="0"/>
              </a:spcBef>
              <a:spcAft>
                <a:spcPts val="0"/>
              </a:spcAft>
              <a:buSzPts val="2000"/>
              <a:buFont typeface="Orelega One"/>
              <a:buNone/>
              <a:defRPr sz="2000">
                <a:latin typeface="Orelega One"/>
                <a:ea typeface="Orelega One"/>
                <a:cs typeface="Orelega One"/>
                <a:sym typeface="Orelega One"/>
              </a:defRPr>
            </a:lvl4pPr>
            <a:lvl5pPr lvl="4" rtl="0">
              <a:spcBef>
                <a:spcPts val="0"/>
              </a:spcBef>
              <a:spcAft>
                <a:spcPts val="0"/>
              </a:spcAft>
              <a:buSzPts val="2000"/>
              <a:buFont typeface="Orelega One"/>
              <a:buNone/>
              <a:defRPr sz="2000">
                <a:latin typeface="Orelega One"/>
                <a:ea typeface="Orelega One"/>
                <a:cs typeface="Orelega One"/>
                <a:sym typeface="Orelega One"/>
              </a:defRPr>
            </a:lvl5pPr>
            <a:lvl6pPr lvl="5" rtl="0">
              <a:spcBef>
                <a:spcPts val="0"/>
              </a:spcBef>
              <a:spcAft>
                <a:spcPts val="0"/>
              </a:spcAft>
              <a:buSzPts val="2000"/>
              <a:buFont typeface="Orelega One"/>
              <a:buNone/>
              <a:defRPr sz="2000">
                <a:latin typeface="Orelega One"/>
                <a:ea typeface="Orelega One"/>
                <a:cs typeface="Orelega One"/>
                <a:sym typeface="Orelega One"/>
              </a:defRPr>
            </a:lvl6pPr>
            <a:lvl7pPr lvl="6" rtl="0">
              <a:spcBef>
                <a:spcPts val="0"/>
              </a:spcBef>
              <a:spcAft>
                <a:spcPts val="0"/>
              </a:spcAft>
              <a:buSzPts val="2000"/>
              <a:buFont typeface="Orelega One"/>
              <a:buNone/>
              <a:defRPr sz="2000">
                <a:latin typeface="Orelega One"/>
                <a:ea typeface="Orelega One"/>
                <a:cs typeface="Orelega One"/>
                <a:sym typeface="Orelega One"/>
              </a:defRPr>
            </a:lvl7pPr>
            <a:lvl8pPr lvl="7" rtl="0">
              <a:spcBef>
                <a:spcPts val="0"/>
              </a:spcBef>
              <a:spcAft>
                <a:spcPts val="0"/>
              </a:spcAft>
              <a:buSzPts val="2000"/>
              <a:buFont typeface="Orelega One"/>
              <a:buNone/>
              <a:defRPr sz="2000">
                <a:latin typeface="Orelega One"/>
                <a:ea typeface="Orelega One"/>
                <a:cs typeface="Orelega One"/>
                <a:sym typeface="Orelega One"/>
              </a:defRPr>
            </a:lvl8pPr>
            <a:lvl9pPr lvl="8" rtl="0">
              <a:spcBef>
                <a:spcPts val="0"/>
              </a:spcBef>
              <a:spcAft>
                <a:spcPts val="0"/>
              </a:spcAft>
              <a:buSzPts val="2000"/>
              <a:buFont typeface="Orelega One"/>
              <a:buNone/>
              <a:defRPr sz="2000">
                <a:latin typeface="Orelega One"/>
                <a:ea typeface="Orelega One"/>
                <a:cs typeface="Orelega One"/>
                <a:sym typeface="Orelega One"/>
              </a:defRPr>
            </a:lvl9pPr>
          </a:lstStyle>
          <a:p>
            <a:endParaRPr/>
          </a:p>
        </p:txBody>
      </p:sp>
      <p:sp>
        <p:nvSpPr>
          <p:cNvPr id="273" name="Google Shape;273;p24"/>
          <p:cNvSpPr txBox="1">
            <a:spLocks noGrp="1"/>
          </p:cNvSpPr>
          <p:nvPr>
            <p:ph type="subTitle" idx="6"/>
          </p:nvPr>
        </p:nvSpPr>
        <p:spPr>
          <a:xfrm>
            <a:off x="3223866" y="3863529"/>
            <a:ext cx="2011800" cy="54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4" name="Google Shape;274;p24"/>
          <p:cNvSpPr txBox="1">
            <a:spLocks noGrp="1"/>
          </p:cNvSpPr>
          <p:nvPr>
            <p:ph type="subTitle" idx="7"/>
          </p:nvPr>
        </p:nvSpPr>
        <p:spPr>
          <a:xfrm>
            <a:off x="6401796" y="3463086"/>
            <a:ext cx="2011800" cy="4023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Orelega One"/>
              <a:buNone/>
              <a:defRPr sz="2500">
                <a:latin typeface="Orelega One"/>
                <a:ea typeface="Orelega One"/>
                <a:cs typeface="Orelega One"/>
                <a:sym typeface="Orelega One"/>
              </a:defRPr>
            </a:lvl1pPr>
            <a:lvl2pPr lvl="1" rtl="0">
              <a:spcBef>
                <a:spcPts val="0"/>
              </a:spcBef>
              <a:spcAft>
                <a:spcPts val="0"/>
              </a:spcAft>
              <a:buSzPts val="2000"/>
              <a:buFont typeface="Orelega One"/>
              <a:buNone/>
              <a:defRPr sz="2000">
                <a:latin typeface="Orelega One"/>
                <a:ea typeface="Orelega One"/>
                <a:cs typeface="Orelega One"/>
                <a:sym typeface="Orelega One"/>
              </a:defRPr>
            </a:lvl2pPr>
            <a:lvl3pPr lvl="2" rtl="0">
              <a:spcBef>
                <a:spcPts val="0"/>
              </a:spcBef>
              <a:spcAft>
                <a:spcPts val="0"/>
              </a:spcAft>
              <a:buSzPts val="2000"/>
              <a:buFont typeface="Orelega One"/>
              <a:buNone/>
              <a:defRPr sz="2000">
                <a:latin typeface="Orelega One"/>
                <a:ea typeface="Orelega One"/>
                <a:cs typeface="Orelega One"/>
                <a:sym typeface="Orelega One"/>
              </a:defRPr>
            </a:lvl3pPr>
            <a:lvl4pPr lvl="3" rtl="0">
              <a:spcBef>
                <a:spcPts val="0"/>
              </a:spcBef>
              <a:spcAft>
                <a:spcPts val="0"/>
              </a:spcAft>
              <a:buSzPts val="2000"/>
              <a:buFont typeface="Orelega One"/>
              <a:buNone/>
              <a:defRPr sz="2000">
                <a:latin typeface="Orelega One"/>
                <a:ea typeface="Orelega One"/>
                <a:cs typeface="Orelega One"/>
                <a:sym typeface="Orelega One"/>
              </a:defRPr>
            </a:lvl4pPr>
            <a:lvl5pPr lvl="4" rtl="0">
              <a:spcBef>
                <a:spcPts val="0"/>
              </a:spcBef>
              <a:spcAft>
                <a:spcPts val="0"/>
              </a:spcAft>
              <a:buSzPts val="2000"/>
              <a:buFont typeface="Orelega One"/>
              <a:buNone/>
              <a:defRPr sz="2000">
                <a:latin typeface="Orelega One"/>
                <a:ea typeface="Orelega One"/>
                <a:cs typeface="Orelega One"/>
                <a:sym typeface="Orelega One"/>
              </a:defRPr>
            </a:lvl5pPr>
            <a:lvl6pPr lvl="5" rtl="0">
              <a:spcBef>
                <a:spcPts val="0"/>
              </a:spcBef>
              <a:spcAft>
                <a:spcPts val="0"/>
              </a:spcAft>
              <a:buSzPts val="2000"/>
              <a:buFont typeface="Orelega One"/>
              <a:buNone/>
              <a:defRPr sz="2000">
                <a:latin typeface="Orelega One"/>
                <a:ea typeface="Orelega One"/>
                <a:cs typeface="Orelega One"/>
                <a:sym typeface="Orelega One"/>
              </a:defRPr>
            </a:lvl6pPr>
            <a:lvl7pPr lvl="6" rtl="0">
              <a:spcBef>
                <a:spcPts val="0"/>
              </a:spcBef>
              <a:spcAft>
                <a:spcPts val="0"/>
              </a:spcAft>
              <a:buSzPts val="2000"/>
              <a:buFont typeface="Orelega One"/>
              <a:buNone/>
              <a:defRPr sz="2000">
                <a:latin typeface="Orelega One"/>
                <a:ea typeface="Orelega One"/>
                <a:cs typeface="Orelega One"/>
                <a:sym typeface="Orelega One"/>
              </a:defRPr>
            </a:lvl7pPr>
            <a:lvl8pPr lvl="7" rtl="0">
              <a:spcBef>
                <a:spcPts val="0"/>
              </a:spcBef>
              <a:spcAft>
                <a:spcPts val="0"/>
              </a:spcAft>
              <a:buSzPts val="2000"/>
              <a:buFont typeface="Orelega One"/>
              <a:buNone/>
              <a:defRPr sz="2000">
                <a:latin typeface="Orelega One"/>
                <a:ea typeface="Orelega One"/>
                <a:cs typeface="Orelega One"/>
                <a:sym typeface="Orelega One"/>
              </a:defRPr>
            </a:lvl8pPr>
            <a:lvl9pPr lvl="8" rtl="0">
              <a:spcBef>
                <a:spcPts val="0"/>
              </a:spcBef>
              <a:spcAft>
                <a:spcPts val="0"/>
              </a:spcAft>
              <a:buSzPts val="2000"/>
              <a:buFont typeface="Orelega One"/>
              <a:buNone/>
              <a:defRPr sz="2000">
                <a:latin typeface="Orelega One"/>
                <a:ea typeface="Orelega One"/>
                <a:cs typeface="Orelega One"/>
                <a:sym typeface="Orelega One"/>
              </a:defRPr>
            </a:lvl9pPr>
          </a:lstStyle>
          <a:p>
            <a:endParaRPr/>
          </a:p>
        </p:txBody>
      </p:sp>
      <p:sp>
        <p:nvSpPr>
          <p:cNvPr id="275" name="Google Shape;275;p24"/>
          <p:cNvSpPr txBox="1">
            <a:spLocks noGrp="1"/>
          </p:cNvSpPr>
          <p:nvPr>
            <p:ph type="subTitle" idx="8"/>
          </p:nvPr>
        </p:nvSpPr>
        <p:spPr>
          <a:xfrm>
            <a:off x="6401796" y="3863529"/>
            <a:ext cx="2011800" cy="54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276" name="Google Shape;276;p24"/>
          <p:cNvPicPr preferRelativeResize="0"/>
          <p:nvPr/>
        </p:nvPicPr>
        <p:blipFill>
          <a:blip r:embed="rId2">
            <a:alphaModFix/>
          </a:blip>
          <a:stretch>
            <a:fillRect/>
          </a:stretch>
        </p:blipFill>
        <p:spPr>
          <a:xfrm rot="-7084930">
            <a:off x="7572250" y="206225"/>
            <a:ext cx="1861750" cy="1861750"/>
          </a:xfrm>
          <a:prstGeom prst="rect">
            <a:avLst/>
          </a:prstGeom>
          <a:noFill/>
          <a:ln>
            <a:noFill/>
          </a:ln>
        </p:spPr>
      </p:pic>
      <p:pic>
        <p:nvPicPr>
          <p:cNvPr id="277" name="Google Shape;277;p24"/>
          <p:cNvPicPr preferRelativeResize="0"/>
          <p:nvPr/>
        </p:nvPicPr>
        <p:blipFill>
          <a:blip r:embed="rId3">
            <a:alphaModFix/>
          </a:blip>
          <a:stretch>
            <a:fillRect/>
          </a:stretch>
        </p:blipFill>
        <p:spPr>
          <a:xfrm>
            <a:off x="-134750" y="3347125"/>
            <a:ext cx="1486400" cy="14864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4572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3200"/>
              <a:buFont typeface="Orelega One"/>
              <a:buNone/>
              <a:defRPr sz="3200">
                <a:solidFill>
                  <a:schemeClr val="dk1"/>
                </a:solidFill>
                <a:latin typeface="Orelega One"/>
                <a:ea typeface="Orelega One"/>
                <a:cs typeface="Orelega One"/>
                <a:sym typeface="Orelega One"/>
              </a:defRPr>
            </a:lvl1pPr>
            <a:lvl2pPr lvl="1" algn="ctr">
              <a:spcBef>
                <a:spcPts val="0"/>
              </a:spcBef>
              <a:spcAft>
                <a:spcPts val="0"/>
              </a:spcAft>
              <a:buClr>
                <a:schemeClr val="dk1"/>
              </a:buClr>
              <a:buSzPts val="3200"/>
              <a:buFont typeface="Orelega One"/>
              <a:buNone/>
              <a:defRPr sz="3200">
                <a:solidFill>
                  <a:schemeClr val="dk1"/>
                </a:solidFill>
                <a:latin typeface="Orelega One"/>
                <a:ea typeface="Orelega One"/>
                <a:cs typeface="Orelega One"/>
                <a:sym typeface="Orelega One"/>
              </a:defRPr>
            </a:lvl2pPr>
            <a:lvl3pPr lvl="2" algn="ctr">
              <a:spcBef>
                <a:spcPts val="0"/>
              </a:spcBef>
              <a:spcAft>
                <a:spcPts val="0"/>
              </a:spcAft>
              <a:buClr>
                <a:schemeClr val="dk1"/>
              </a:buClr>
              <a:buSzPts val="3200"/>
              <a:buFont typeface="Orelega One"/>
              <a:buNone/>
              <a:defRPr sz="3200">
                <a:solidFill>
                  <a:schemeClr val="dk1"/>
                </a:solidFill>
                <a:latin typeface="Orelega One"/>
                <a:ea typeface="Orelega One"/>
                <a:cs typeface="Orelega One"/>
                <a:sym typeface="Orelega One"/>
              </a:defRPr>
            </a:lvl3pPr>
            <a:lvl4pPr lvl="3" algn="ctr">
              <a:spcBef>
                <a:spcPts val="0"/>
              </a:spcBef>
              <a:spcAft>
                <a:spcPts val="0"/>
              </a:spcAft>
              <a:buClr>
                <a:schemeClr val="dk1"/>
              </a:buClr>
              <a:buSzPts val="3200"/>
              <a:buFont typeface="Orelega One"/>
              <a:buNone/>
              <a:defRPr sz="3200">
                <a:solidFill>
                  <a:schemeClr val="dk1"/>
                </a:solidFill>
                <a:latin typeface="Orelega One"/>
                <a:ea typeface="Orelega One"/>
                <a:cs typeface="Orelega One"/>
                <a:sym typeface="Orelega One"/>
              </a:defRPr>
            </a:lvl4pPr>
            <a:lvl5pPr lvl="4" algn="ctr">
              <a:spcBef>
                <a:spcPts val="0"/>
              </a:spcBef>
              <a:spcAft>
                <a:spcPts val="0"/>
              </a:spcAft>
              <a:buClr>
                <a:schemeClr val="dk1"/>
              </a:buClr>
              <a:buSzPts val="3200"/>
              <a:buFont typeface="Orelega One"/>
              <a:buNone/>
              <a:defRPr sz="3200">
                <a:solidFill>
                  <a:schemeClr val="dk1"/>
                </a:solidFill>
                <a:latin typeface="Orelega One"/>
                <a:ea typeface="Orelega One"/>
                <a:cs typeface="Orelega One"/>
                <a:sym typeface="Orelega One"/>
              </a:defRPr>
            </a:lvl5pPr>
            <a:lvl6pPr lvl="5" algn="ctr">
              <a:spcBef>
                <a:spcPts val="0"/>
              </a:spcBef>
              <a:spcAft>
                <a:spcPts val="0"/>
              </a:spcAft>
              <a:buClr>
                <a:schemeClr val="dk1"/>
              </a:buClr>
              <a:buSzPts val="3200"/>
              <a:buFont typeface="Orelega One"/>
              <a:buNone/>
              <a:defRPr sz="3200">
                <a:solidFill>
                  <a:schemeClr val="dk1"/>
                </a:solidFill>
                <a:latin typeface="Orelega One"/>
                <a:ea typeface="Orelega One"/>
                <a:cs typeface="Orelega One"/>
                <a:sym typeface="Orelega One"/>
              </a:defRPr>
            </a:lvl6pPr>
            <a:lvl7pPr lvl="6" algn="ctr">
              <a:spcBef>
                <a:spcPts val="0"/>
              </a:spcBef>
              <a:spcAft>
                <a:spcPts val="0"/>
              </a:spcAft>
              <a:buClr>
                <a:schemeClr val="dk1"/>
              </a:buClr>
              <a:buSzPts val="3200"/>
              <a:buFont typeface="Orelega One"/>
              <a:buNone/>
              <a:defRPr sz="3200">
                <a:solidFill>
                  <a:schemeClr val="dk1"/>
                </a:solidFill>
                <a:latin typeface="Orelega One"/>
                <a:ea typeface="Orelega One"/>
                <a:cs typeface="Orelega One"/>
                <a:sym typeface="Orelega One"/>
              </a:defRPr>
            </a:lvl7pPr>
            <a:lvl8pPr lvl="7" algn="ctr">
              <a:spcBef>
                <a:spcPts val="0"/>
              </a:spcBef>
              <a:spcAft>
                <a:spcPts val="0"/>
              </a:spcAft>
              <a:buClr>
                <a:schemeClr val="dk1"/>
              </a:buClr>
              <a:buSzPts val="3200"/>
              <a:buFont typeface="Orelega One"/>
              <a:buNone/>
              <a:defRPr sz="3200">
                <a:solidFill>
                  <a:schemeClr val="dk1"/>
                </a:solidFill>
                <a:latin typeface="Orelega One"/>
                <a:ea typeface="Orelega One"/>
                <a:cs typeface="Orelega One"/>
                <a:sym typeface="Orelega One"/>
              </a:defRPr>
            </a:lvl8pPr>
            <a:lvl9pPr lvl="8" algn="ctr">
              <a:spcBef>
                <a:spcPts val="0"/>
              </a:spcBef>
              <a:spcAft>
                <a:spcPts val="0"/>
              </a:spcAft>
              <a:buClr>
                <a:schemeClr val="dk1"/>
              </a:buClr>
              <a:buSzPts val="3200"/>
              <a:buFont typeface="Orelega One"/>
              <a:buNone/>
              <a:defRPr sz="3200">
                <a:solidFill>
                  <a:schemeClr val="dk1"/>
                </a:solidFill>
                <a:latin typeface="Orelega One"/>
                <a:ea typeface="Orelega One"/>
                <a:cs typeface="Orelega One"/>
                <a:sym typeface="Orelega On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1pPr>
            <a:lvl2pPr marL="914400" lvl="1" indent="-3175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2pPr>
            <a:lvl3pPr marL="1371600" lvl="2" indent="-3175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3pPr>
            <a:lvl4pPr marL="1828800" lvl="3" indent="-3175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4pPr>
            <a:lvl5pPr marL="2286000" lvl="4" indent="-3175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5pPr>
            <a:lvl6pPr marL="2743200" lvl="5" indent="-3175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6pPr>
            <a:lvl7pPr marL="3200400" lvl="6" indent="-3175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7pPr>
            <a:lvl8pPr marL="3657600" lvl="7" indent="-3175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8pPr>
            <a:lvl9pPr marL="4114800" lvl="8" indent="-3175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7" r:id="rId5"/>
    <p:sldLayoutId id="2147483658" r:id="rId6"/>
    <p:sldLayoutId id="2147483666" r:id="rId7"/>
    <p:sldLayoutId id="2147483667" r:id="rId8"/>
    <p:sldLayoutId id="2147483670" r:id="rId9"/>
    <p:sldLayoutId id="2147483672" r:id="rId10"/>
    <p:sldLayoutId id="2147483674" r:id="rId11"/>
    <p:sldLayoutId id="2147483675" r:id="rId12"/>
    <p:sldLayoutId id="2147483683" r:id="rId13"/>
    <p:sldLayoutId id="2147483684"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hyperlink" Target="https://en.wikipedia.org/wiki/Curse_of_dimensionality" TargetMode="Externa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pic>
        <p:nvPicPr>
          <p:cNvPr id="429" name="Google Shape;429;p42"/>
          <p:cNvPicPr preferRelativeResize="0"/>
          <p:nvPr/>
        </p:nvPicPr>
        <p:blipFill rotWithShape="1">
          <a:blip r:embed="rId3">
            <a:alphaModFix/>
          </a:blip>
          <a:srcRect t="30562" b="30562"/>
          <a:stretch/>
        </p:blipFill>
        <p:spPr>
          <a:xfrm flipH="1">
            <a:off x="589742" y="3360970"/>
            <a:ext cx="1907201" cy="741401"/>
          </a:xfrm>
          <a:prstGeom prst="rect">
            <a:avLst/>
          </a:prstGeom>
          <a:noFill/>
          <a:ln>
            <a:noFill/>
          </a:ln>
        </p:spPr>
      </p:pic>
      <p:sp>
        <p:nvSpPr>
          <p:cNvPr id="430" name="Google Shape;430;p42"/>
          <p:cNvSpPr txBox="1">
            <a:spLocks noGrp="1"/>
          </p:cNvSpPr>
          <p:nvPr>
            <p:ph type="ctrTitle"/>
          </p:nvPr>
        </p:nvSpPr>
        <p:spPr>
          <a:xfrm>
            <a:off x="2089089" y="60182"/>
            <a:ext cx="5105087" cy="4182366"/>
          </a:xfrm>
          <a:prstGeom prst="rect">
            <a:avLst/>
          </a:prstGeom>
        </p:spPr>
        <p:txBody>
          <a:bodyPr spcFirstLastPara="1" wrap="square" lIns="91425" tIns="91425" rIns="91425" bIns="91425" anchor="ctr" anchorCtr="0">
            <a:noAutofit/>
          </a:bodyPr>
          <a:lstStyle/>
          <a:p>
            <a:pPr lvl="0"/>
            <a:r>
              <a:rPr lang="en-US" sz="5400" dirty="0" smtClean="0"/>
              <a:t>How </a:t>
            </a:r>
            <a:r>
              <a:rPr lang="en-US" sz="5400" dirty="0" smtClean="0">
                <a:solidFill>
                  <a:schemeClr val="bg2"/>
                </a:solidFill>
              </a:rPr>
              <a:t>K-D Tree </a:t>
            </a:r>
            <a:r>
              <a:rPr lang="en-US" sz="5400" dirty="0" smtClean="0">
                <a:solidFill>
                  <a:schemeClr val="tx1"/>
                </a:solidFill>
              </a:rPr>
              <a:t>be used in</a:t>
            </a:r>
            <a:r>
              <a:rPr lang="en-US" sz="5400" dirty="0" smtClean="0">
                <a:solidFill>
                  <a:schemeClr val="dk2"/>
                </a:solidFill>
              </a:rPr>
              <a:t> KNN</a:t>
            </a:r>
            <a:endParaRPr sz="5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617640" y="586740"/>
            <a:ext cx="3526360" cy="3451860"/>
          </a:xfrm>
          <a:prstGeom prst="rect">
            <a:avLst/>
          </a:prstGeom>
        </p:spPr>
      </p:pic>
      <p:pic>
        <p:nvPicPr>
          <p:cNvPr id="5" name="Picture 4"/>
          <p:cNvPicPr>
            <a:picLocks noChangeAspect="1"/>
          </p:cNvPicPr>
          <p:nvPr/>
        </p:nvPicPr>
        <p:blipFill>
          <a:blip r:embed="rId4"/>
          <a:stretch>
            <a:fillRect/>
          </a:stretch>
        </p:blipFill>
        <p:spPr>
          <a:xfrm>
            <a:off x="0" y="967740"/>
            <a:ext cx="5370504" cy="2502006"/>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5670251" y="807058"/>
            <a:ext cx="3473749" cy="3449500"/>
          </a:xfrm>
          <a:prstGeom prst="rect">
            <a:avLst/>
          </a:prstGeom>
        </p:spPr>
      </p:pic>
      <p:pic>
        <p:nvPicPr>
          <p:cNvPr id="12" name="Picture 11"/>
          <p:cNvPicPr>
            <a:picLocks noChangeAspect="1"/>
          </p:cNvPicPr>
          <p:nvPr/>
        </p:nvPicPr>
        <p:blipFill>
          <a:blip r:embed="rId4"/>
          <a:stretch>
            <a:fillRect/>
          </a:stretch>
        </p:blipFill>
        <p:spPr>
          <a:xfrm>
            <a:off x="0" y="1881934"/>
            <a:ext cx="5432351" cy="2918666"/>
          </a:xfrm>
          <a:prstGeom prst="rect">
            <a:avLst/>
          </a:prstGeom>
        </p:spPr>
      </p:pic>
      <p:sp>
        <p:nvSpPr>
          <p:cNvPr id="13" name="Rectangle 12"/>
          <p:cNvSpPr/>
          <p:nvPr/>
        </p:nvSpPr>
        <p:spPr>
          <a:xfrm>
            <a:off x="635915" y="317631"/>
            <a:ext cx="4572000" cy="1323439"/>
          </a:xfrm>
          <a:prstGeom prst="rect">
            <a:avLst/>
          </a:prstGeom>
        </p:spPr>
        <p:txBody>
          <a:bodyPr>
            <a:spAutoFit/>
          </a:bodyPr>
          <a:lstStyle/>
          <a:p>
            <a:r>
              <a:rPr lang="en-US" sz="2000" dirty="0" smtClean="0">
                <a:latin typeface="Orelega One" panose="020B0604020202020204" charset="0"/>
                <a:ea typeface="Orelega One" panose="020B0604020202020204" charset="0"/>
                <a:cs typeface="Orelega One" panose="020B0604020202020204" charset="0"/>
              </a:rPr>
              <a:t>Find NNs for new point (7,4)</a:t>
            </a:r>
          </a:p>
          <a:p>
            <a:pPr marL="285750" lvl="5" indent="-285750">
              <a:buFont typeface="Arial" panose="020B0604020202020204" pitchFamily="34" charset="0"/>
              <a:buChar char="•"/>
            </a:pPr>
            <a:r>
              <a:rPr lang="en-US" sz="2000" dirty="0" smtClean="0">
                <a:latin typeface="Orelega One" panose="020B0604020202020204" charset="0"/>
                <a:ea typeface="Orelega One" panose="020B0604020202020204" charset="0"/>
                <a:cs typeface="Orelega One" panose="020B0604020202020204" charset="0"/>
              </a:rPr>
              <a:t>Find region containing (7,4)</a:t>
            </a:r>
          </a:p>
          <a:p>
            <a:pPr marL="285750" indent="-285750">
              <a:buFont typeface="Arial" panose="020B0604020202020204" pitchFamily="34" charset="0"/>
              <a:buChar char="•"/>
            </a:pPr>
            <a:r>
              <a:rPr lang="en-US" sz="2000" dirty="0" smtClean="0">
                <a:latin typeface="Orelega One" panose="020B0604020202020204" charset="0"/>
                <a:ea typeface="Orelega One" panose="020B0604020202020204" charset="0"/>
                <a:cs typeface="Orelega One" panose="020B0604020202020204" charset="0"/>
              </a:rPr>
              <a:t>Compare to all points in region</a:t>
            </a:r>
            <a:r>
              <a:rPr lang="en-US" sz="2000" dirty="0">
                <a:latin typeface="Orelega One" panose="020B0604020202020204" charset="0"/>
                <a:ea typeface="Orelega One" panose="020B0604020202020204" charset="0"/>
                <a:cs typeface="Orelega One" panose="020B0604020202020204" charset="0"/>
              </a:rPr>
              <a:t/>
            </a:r>
            <a:br>
              <a:rPr lang="en-US" sz="2000" dirty="0">
                <a:latin typeface="Orelega One" panose="020B0604020202020204" charset="0"/>
                <a:ea typeface="Orelega One" panose="020B0604020202020204" charset="0"/>
                <a:cs typeface="Orelega One" panose="020B0604020202020204" charset="0"/>
              </a:rPr>
            </a:br>
            <a:endParaRPr lang="en-US" sz="2000" dirty="0">
              <a:latin typeface="Orelega One" panose="020B0604020202020204" charset="0"/>
              <a:ea typeface="Orelega One" panose="020B0604020202020204" charset="0"/>
              <a:cs typeface="Orelega One" panose="020B060402020202020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pic>
        <p:nvPicPr>
          <p:cNvPr id="429" name="Google Shape;429;p42"/>
          <p:cNvPicPr preferRelativeResize="0"/>
          <p:nvPr/>
        </p:nvPicPr>
        <p:blipFill rotWithShape="1">
          <a:blip r:embed="rId3">
            <a:alphaModFix/>
          </a:blip>
          <a:srcRect t="30562" b="30562"/>
          <a:stretch/>
        </p:blipFill>
        <p:spPr>
          <a:xfrm flipH="1">
            <a:off x="589742" y="3360970"/>
            <a:ext cx="1907201" cy="741401"/>
          </a:xfrm>
          <a:prstGeom prst="rect">
            <a:avLst/>
          </a:prstGeom>
          <a:noFill/>
          <a:ln>
            <a:noFill/>
          </a:ln>
        </p:spPr>
      </p:pic>
      <p:sp>
        <p:nvSpPr>
          <p:cNvPr id="430" name="Google Shape;430;p42"/>
          <p:cNvSpPr txBox="1">
            <a:spLocks noGrp="1"/>
          </p:cNvSpPr>
          <p:nvPr>
            <p:ph type="ctrTitle"/>
          </p:nvPr>
        </p:nvSpPr>
        <p:spPr>
          <a:xfrm>
            <a:off x="2089089" y="60182"/>
            <a:ext cx="5105087" cy="4182366"/>
          </a:xfrm>
          <a:prstGeom prst="rect">
            <a:avLst/>
          </a:prstGeom>
        </p:spPr>
        <p:txBody>
          <a:bodyPr spcFirstLastPara="1" wrap="square" lIns="91425" tIns="91425" rIns="91425" bIns="91425" anchor="ctr" anchorCtr="0">
            <a:noAutofit/>
          </a:bodyPr>
          <a:lstStyle/>
          <a:p>
            <a:pPr lvl="0"/>
            <a:r>
              <a:rPr lang="en-US" sz="5400" dirty="0" smtClean="0"/>
              <a:t>Weighted KNN</a:t>
            </a:r>
            <a:endParaRPr sz="5400" dirty="0"/>
          </a:p>
        </p:txBody>
      </p:sp>
    </p:spTree>
    <p:extLst>
      <p:ext uri="{BB962C8B-B14F-4D97-AF65-F5344CB8AC3E}">
        <p14:creationId xmlns:p14="http://schemas.microsoft.com/office/powerpoint/2010/main" val="36314672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362" y="414338"/>
            <a:ext cx="7717500" cy="4364831"/>
          </a:xfrm>
        </p:spPr>
        <p:txBody>
          <a:bodyPr/>
          <a:lstStyle/>
          <a:p>
            <a:pPr algn="l"/>
            <a:r>
              <a:rPr lang="en-US" sz="2000" dirty="0">
                <a:latin typeface="Orelega One" panose="020B0604020202020204" charset="0"/>
                <a:ea typeface="Orelega One" panose="020B0604020202020204" charset="0"/>
                <a:cs typeface="Orelega One" panose="020B0604020202020204" charset="0"/>
              </a:rPr>
              <a:t>• </a:t>
            </a:r>
            <a:r>
              <a:rPr lang="en-US" sz="2000" dirty="0" smtClean="0">
                <a:latin typeface="Orelega One" panose="020B0604020202020204" charset="0"/>
                <a:ea typeface="Orelega One" panose="020B0604020202020204" charset="0"/>
                <a:cs typeface="Orelega One" panose="020B0604020202020204" charset="0"/>
              </a:rPr>
              <a:t>Weighted </a:t>
            </a:r>
            <a:r>
              <a:rPr lang="en-US" sz="2000" dirty="0">
                <a:latin typeface="Orelega One" panose="020B0604020202020204" charset="0"/>
                <a:ea typeface="Orelega One" panose="020B0604020202020204" charset="0"/>
                <a:cs typeface="Orelega One" panose="020B0604020202020204" charset="0"/>
              </a:rPr>
              <a:t>KNN is a modified version of the KNN algorithm. If you don't know about KNN algorithm, then first you should understand that before learning weighted </a:t>
            </a:r>
            <a:r>
              <a:rPr lang="en-US" sz="2000" dirty="0" smtClean="0">
                <a:latin typeface="Orelega One" panose="020B0604020202020204" charset="0"/>
                <a:ea typeface="Orelega One" panose="020B0604020202020204" charset="0"/>
                <a:cs typeface="Orelega One" panose="020B0604020202020204" charset="0"/>
              </a:rPr>
              <a:t>KNN</a:t>
            </a:r>
            <a:r>
              <a:rPr lang="en-US" sz="2000" dirty="0">
                <a:latin typeface="Orelega One" panose="020B0604020202020204" charset="0"/>
                <a:ea typeface="Orelega One" panose="020B0604020202020204" charset="0"/>
                <a:cs typeface="Orelega One" panose="020B0604020202020204" charset="0"/>
              </a:rPr>
              <a:t/>
            </a:r>
            <a:br>
              <a:rPr lang="en-US" sz="2000" dirty="0">
                <a:latin typeface="Orelega One" panose="020B0604020202020204" charset="0"/>
                <a:ea typeface="Orelega One" panose="020B0604020202020204" charset="0"/>
                <a:cs typeface="Orelega One" panose="020B0604020202020204" charset="0"/>
              </a:rPr>
            </a:br>
            <a:r>
              <a:rPr lang="en-US" sz="2000" dirty="0">
                <a:latin typeface="Orelega One" panose="020B0604020202020204" charset="0"/>
                <a:ea typeface="Orelega One" panose="020B0604020202020204" charset="0"/>
                <a:cs typeface="Orelega One" panose="020B0604020202020204" charset="0"/>
              </a:rPr>
              <a:t/>
            </a:r>
            <a:br>
              <a:rPr lang="en-US" sz="2000" dirty="0">
                <a:latin typeface="Orelega One" panose="020B0604020202020204" charset="0"/>
                <a:ea typeface="Orelega One" panose="020B0604020202020204" charset="0"/>
                <a:cs typeface="Orelega One" panose="020B0604020202020204" charset="0"/>
              </a:rPr>
            </a:br>
            <a:r>
              <a:rPr lang="en-US" sz="2000" dirty="0">
                <a:latin typeface="Orelega One" panose="020B0604020202020204" charset="0"/>
                <a:ea typeface="Orelega One" panose="020B0604020202020204" charset="0"/>
                <a:cs typeface="Orelega One" panose="020B0604020202020204" charset="0"/>
              </a:rPr>
              <a:t>• </a:t>
            </a:r>
            <a:r>
              <a:rPr lang="en-US" sz="2000" dirty="0" smtClean="0">
                <a:latin typeface="Orelega One" panose="020B0604020202020204" charset="0"/>
                <a:ea typeface="Orelega One" panose="020B0604020202020204" charset="0"/>
                <a:cs typeface="Orelega One" panose="020B0604020202020204" charset="0"/>
              </a:rPr>
              <a:t>So</a:t>
            </a:r>
            <a:r>
              <a:rPr lang="en-US" sz="2000" dirty="0">
                <a:latin typeface="Orelega One" panose="020B0604020202020204" charset="0"/>
                <a:ea typeface="Orelega One" panose="020B0604020202020204" charset="0"/>
                <a:cs typeface="Orelega One" panose="020B0604020202020204" charset="0"/>
              </a:rPr>
              <a:t>, One of the many issues that affect the performance of the KNN algorithm is the choice of the </a:t>
            </a:r>
            <a:r>
              <a:rPr lang="en-US" sz="2000" dirty="0" err="1">
                <a:latin typeface="Orelega One" panose="020B0604020202020204" charset="0"/>
                <a:ea typeface="Orelega One" panose="020B0604020202020204" charset="0"/>
                <a:cs typeface="Orelega One" panose="020B0604020202020204" charset="0"/>
              </a:rPr>
              <a:t>hyperparameter</a:t>
            </a:r>
            <a:r>
              <a:rPr lang="en-US" sz="2000" dirty="0">
                <a:latin typeface="Orelega One" panose="020B0604020202020204" charset="0"/>
                <a:ea typeface="Orelega One" panose="020B0604020202020204" charset="0"/>
                <a:cs typeface="Orelega One" panose="020B0604020202020204" charset="0"/>
              </a:rPr>
              <a:t> k. If k is too small, the algorithm would be more sensitive to data points which are outliers. If the value of k is too large, then the </a:t>
            </a:r>
            <a:r>
              <a:rPr lang="en-US" sz="2000" dirty="0" err="1">
                <a:latin typeface="Orelega One" panose="020B0604020202020204" charset="0"/>
                <a:ea typeface="Orelega One" panose="020B0604020202020204" charset="0"/>
                <a:cs typeface="Orelega One" panose="020B0604020202020204" charset="0"/>
              </a:rPr>
              <a:t>neighbourhood</a:t>
            </a:r>
            <a:r>
              <a:rPr lang="en-US" sz="2000" dirty="0">
                <a:latin typeface="Orelega One" panose="020B0604020202020204" charset="0"/>
                <a:ea typeface="Orelega One" panose="020B0604020202020204" charset="0"/>
                <a:cs typeface="Orelega One" panose="020B0604020202020204" charset="0"/>
              </a:rPr>
              <a:t> may include too many points from other classes.</a:t>
            </a:r>
            <a:br>
              <a:rPr lang="en-US" sz="2000" dirty="0">
                <a:latin typeface="Orelega One" panose="020B0604020202020204" charset="0"/>
                <a:ea typeface="Orelega One" panose="020B0604020202020204" charset="0"/>
                <a:cs typeface="Orelega One" panose="020B0604020202020204" charset="0"/>
              </a:rPr>
            </a:br>
            <a:endParaRPr lang="en-US" sz="2000" dirty="0">
              <a:latin typeface="Orelega One" panose="020B0604020202020204" charset="0"/>
              <a:ea typeface="Orelega One" panose="020B0604020202020204" charset="0"/>
              <a:cs typeface="Orelega One" panose="020B0604020202020204" charset="0"/>
            </a:endParaRPr>
          </a:p>
        </p:txBody>
      </p:sp>
    </p:spTree>
    <p:extLst>
      <p:ext uri="{BB962C8B-B14F-4D97-AF65-F5344CB8AC3E}">
        <p14:creationId xmlns:p14="http://schemas.microsoft.com/office/powerpoint/2010/main" val="624576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224" y="181950"/>
            <a:ext cx="7973576" cy="1589700"/>
          </a:xfrm>
        </p:spPr>
        <p:txBody>
          <a:bodyPr/>
          <a:lstStyle/>
          <a:p>
            <a:r>
              <a:rPr lang="en-US" dirty="0">
                <a:latin typeface="Orelega One" panose="020B0604020202020204" charset="0"/>
                <a:ea typeface="Orelega One" panose="020B0604020202020204" charset="0"/>
                <a:cs typeface="Orelega One" panose="020B0604020202020204" charset="0"/>
              </a:rPr>
              <a:t>Consider the following training set</a:t>
            </a:r>
            <a:br>
              <a:rPr lang="en-US" dirty="0">
                <a:latin typeface="Orelega One" panose="020B0604020202020204" charset="0"/>
                <a:ea typeface="Orelega One" panose="020B0604020202020204" charset="0"/>
                <a:cs typeface="Orelega One" panose="020B0604020202020204" charset="0"/>
              </a:rPr>
            </a:br>
            <a:endParaRPr lang="en-US" dirty="0">
              <a:latin typeface="Orelega One" panose="020B0604020202020204" charset="0"/>
              <a:ea typeface="Orelega One" panose="020B0604020202020204" charset="0"/>
              <a:cs typeface="Orelega One" panose="020B0604020202020204" charset="0"/>
            </a:endParaRPr>
          </a:p>
        </p:txBody>
      </p:sp>
      <p:sp>
        <p:nvSpPr>
          <p:cNvPr id="3" name="Text Placeholder 2"/>
          <p:cNvSpPr>
            <a:spLocks noGrp="1"/>
          </p:cNvSpPr>
          <p:nvPr>
            <p:ph type="body" idx="1"/>
          </p:nvPr>
        </p:nvSpPr>
        <p:spPr>
          <a:xfrm>
            <a:off x="713224" y="3764756"/>
            <a:ext cx="5780445" cy="2151900"/>
          </a:xfrm>
        </p:spPr>
        <p:txBody>
          <a:bodyPr/>
          <a:lstStyle/>
          <a:p>
            <a:pPr marL="152400" indent="0">
              <a:buNone/>
            </a:pPr>
            <a:r>
              <a:rPr lang="en-US" sz="2000" dirty="0">
                <a:latin typeface="Orelega One" panose="020B0604020202020204" charset="0"/>
                <a:ea typeface="Orelega One" panose="020B0604020202020204" charset="0"/>
                <a:cs typeface="Orelega One" panose="020B0604020202020204" charset="0"/>
              </a:rPr>
              <a:t>The red labels indicate the class “Red” points and the green labels indicate class “Green” points.</a:t>
            </a:r>
          </a:p>
          <a:p>
            <a:pPr marL="152400" indent="0">
              <a:buNone/>
            </a:pPr>
            <a:endParaRPr lang="en-US" sz="2000" dirty="0">
              <a:latin typeface="Orelega One" panose="020B0604020202020204" charset="0"/>
              <a:ea typeface="Orelega One" panose="020B0604020202020204" charset="0"/>
              <a:cs typeface="Orelega One" panose="020B060402020202020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224" y="1164429"/>
            <a:ext cx="5208945" cy="2807495"/>
          </a:xfrm>
          <a:prstGeom prst="rect">
            <a:avLst/>
          </a:prstGeom>
        </p:spPr>
      </p:pic>
    </p:spTree>
    <p:extLst>
      <p:ext uri="{BB962C8B-B14F-4D97-AF65-F5344CB8AC3E}">
        <p14:creationId xmlns:p14="http://schemas.microsoft.com/office/powerpoint/2010/main" val="1499332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92944" y="731587"/>
            <a:ext cx="7215187" cy="3747543"/>
          </a:xfrm>
        </p:spPr>
        <p:txBody>
          <a:bodyPr/>
          <a:lstStyle/>
          <a:p>
            <a:pPr algn="l"/>
            <a:r>
              <a:rPr lang="en-US" sz="2000" dirty="0">
                <a:latin typeface="Orelega One" panose="020B0604020202020204" charset="0"/>
                <a:ea typeface="Orelega One" panose="020B0604020202020204" charset="0"/>
                <a:cs typeface="Orelega One" panose="020B0604020202020204" charset="0"/>
              </a:rPr>
              <a:t>To overcome this disadvantage, weighted </a:t>
            </a:r>
            <a:r>
              <a:rPr lang="en-US" sz="2000" dirty="0" err="1">
                <a:latin typeface="Orelega One" panose="020B0604020202020204" charset="0"/>
                <a:ea typeface="Orelega One" panose="020B0604020202020204" charset="0"/>
                <a:cs typeface="Orelega One" panose="020B0604020202020204" charset="0"/>
              </a:rPr>
              <a:t>kNN</a:t>
            </a:r>
            <a:r>
              <a:rPr lang="en-US" sz="2000" dirty="0">
                <a:latin typeface="Orelega One" panose="020B0604020202020204" charset="0"/>
                <a:ea typeface="Orelega One" panose="020B0604020202020204" charset="0"/>
                <a:cs typeface="Orelega One" panose="020B0604020202020204" charset="0"/>
              </a:rPr>
              <a:t> is used.</a:t>
            </a:r>
          </a:p>
          <a:p>
            <a:pPr algn="l"/>
            <a:r>
              <a:rPr lang="en-US" sz="2000" dirty="0">
                <a:latin typeface="Orelega One" panose="020B0604020202020204" charset="0"/>
                <a:ea typeface="Orelega One" panose="020B0604020202020204" charset="0"/>
                <a:cs typeface="Orelega One" panose="020B0604020202020204" charset="0"/>
              </a:rPr>
              <a:t>In weighted </a:t>
            </a:r>
            <a:r>
              <a:rPr lang="en-US" sz="2000" dirty="0" err="1">
                <a:latin typeface="Orelega One" panose="020B0604020202020204" charset="0"/>
                <a:ea typeface="Orelega One" panose="020B0604020202020204" charset="0"/>
                <a:cs typeface="Orelega One" panose="020B0604020202020204" charset="0"/>
              </a:rPr>
              <a:t>kNN</a:t>
            </a:r>
            <a:r>
              <a:rPr lang="en-US" sz="2000" dirty="0">
                <a:latin typeface="Orelega One" panose="020B0604020202020204" charset="0"/>
                <a:ea typeface="Orelega One" panose="020B0604020202020204" charset="0"/>
                <a:cs typeface="Orelega One" panose="020B0604020202020204" charset="0"/>
              </a:rPr>
              <a:t>, the nearest k points are assigned a weight. The intuition behind weighted KNN is to give more weight to the points which are nearby and less weight to the points which are farther away...</a:t>
            </a:r>
          </a:p>
          <a:p>
            <a:pPr algn="l"/>
            <a:r>
              <a:rPr lang="en-US" sz="2000" dirty="0">
                <a:latin typeface="Orelega One" panose="020B0604020202020204" charset="0"/>
                <a:ea typeface="Orelega One" panose="020B0604020202020204" charset="0"/>
                <a:cs typeface="Orelega One" panose="020B0604020202020204" charset="0"/>
              </a:rPr>
              <a:t>The simple function which is used is the inverse distance function which implies that as the distance increases weight decreases and as the distance decreases, weight increases</a:t>
            </a:r>
          </a:p>
          <a:p>
            <a:pPr algn="l"/>
            <a:endParaRPr lang="en-US" sz="2000" dirty="0">
              <a:latin typeface="Orelega One" panose="020B0604020202020204" charset="0"/>
              <a:ea typeface="Orelega One" panose="020B0604020202020204" charset="0"/>
              <a:cs typeface="Orelega One" panose="020B0604020202020204" charset="0"/>
            </a:endParaRPr>
          </a:p>
          <a:p>
            <a:pPr algn="l"/>
            <a:endParaRPr lang="en-US" sz="2000" dirty="0">
              <a:latin typeface="Orelega One" panose="020B0604020202020204" charset="0"/>
              <a:ea typeface="Orelega One" panose="020B0604020202020204" charset="0"/>
              <a:cs typeface="Orelega One" panose="020B0604020202020204" charset="0"/>
            </a:endParaRPr>
          </a:p>
        </p:txBody>
      </p:sp>
    </p:spTree>
    <p:extLst>
      <p:ext uri="{BB962C8B-B14F-4D97-AF65-F5344CB8AC3E}">
        <p14:creationId xmlns:p14="http://schemas.microsoft.com/office/powerpoint/2010/main" val="5780958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2000" dirty="0" smtClean="0">
                <a:solidFill>
                  <a:schemeClr val="bg2"/>
                </a:solidFill>
                <a:latin typeface="Orelega One" panose="020B0604020202020204" charset="0"/>
                <a:ea typeface="Orelega One" panose="020B0604020202020204" charset="0"/>
                <a:cs typeface="Orelega One" panose="020B0604020202020204" charset="0"/>
              </a:rPr>
              <a:t>Radius Neighbors Classifier Presentation </a:t>
            </a:r>
            <a:br>
              <a:rPr lang="en-US" sz="2000" dirty="0" smtClean="0">
                <a:solidFill>
                  <a:schemeClr val="bg2"/>
                </a:solidFill>
                <a:latin typeface="Orelega One" panose="020B0604020202020204" charset="0"/>
                <a:ea typeface="Orelega One" panose="020B0604020202020204" charset="0"/>
                <a:cs typeface="Orelega One" panose="020B0604020202020204" charset="0"/>
              </a:rPr>
            </a:br>
            <a:r>
              <a:rPr lang="en-US" sz="2000" dirty="0" smtClean="0">
                <a:solidFill>
                  <a:schemeClr val="bg2"/>
                </a:solidFill>
                <a:latin typeface="Orelega One" panose="020B0604020202020204" charset="0"/>
                <a:ea typeface="Orelega One" panose="020B0604020202020204" charset="0"/>
                <a:cs typeface="Orelega One" panose="020B0604020202020204" charset="0"/>
              </a:rPr>
              <a:t>Differences from Neighbors Classifier</a:t>
            </a:r>
            <a:endParaRPr lang="en-US" sz="2000" dirty="0">
              <a:solidFill>
                <a:schemeClr val="bg2"/>
              </a:solidFill>
              <a:latin typeface="Orelega One" panose="020B0604020202020204" charset="0"/>
              <a:ea typeface="Orelega One" panose="020B0604020202020204" charset="0"/>
              <a:cs typeface="Orelega One" panose="020B0604020202020204" charset="0"/>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388906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225" y="175168"/>
            <a:ext cx="7717500" cy="457200"/>
          </a:xfrm>
        </p:spPr>
        <p:txBody>
          <a:bodyPr/>
          <a:lstStyle/>
          <a:p>
            <a:r>
              <a:rPr lang="en-US" dirty="0" smtClean="0">
                <a:solidFill>
                  <a:schemeClr val="bg2"/>
                </a:solidFill>
                <a:latin typeface="Orelega One" panose="020B0604020202020204" charset="0"/>
                <a:ea typeface="Orelega One" panose="020B0604020202020204" charset="0"/>
                <a:cs typeface="Orelega One" panose="020B0604020202020204" charset="0"/>
              </a:rPr>
              <a:t>Radius Neighbors Classifier</a:t>
            </a:r>
            <a:endParaRPr lang="en-US" dirty="0">
              <a:solidFill>
                <a:schemeClr val="bg2"/>
              </a:solidFill>
            </a:endParaRPr>
          </a:p>
        </p:txBody>
      </p:sp>
      <p:sp>
        <p:nvSpPr>
          <p:cNvPr id="4" name="Subtitle 3"/>
          <p:cNvSpPr>
            <a:spLocks noGrp="1"/>
          </p:cNvSpPr>
          <p:nvPr>
            <p:ph type="subTitle" idx="2"/>
          </p:nvPr>
        </p:nvSpPr>
        <p:spPr>
          <a:xfrm>
            <a:off x="334607" y="1008762"/>
            <a:ext cx="2580044" cy="822900"/>
          </a:xfrm>
        </p:spPr>
        <p:txBody>
          <a:bodyPr/>
          <a:lstStyle/>
          <a:p>
            <a:r>
              <a:rPr lang="en-US" sz="1600" dirty="0" smtClean="0">
                <a:latin typeface="Orelega One" panose="020B0604020202020204" charset="0"/>
                <a:ea typeface="Orelega One" panose="020B0604020202020204" charset="0"/>
                <a:cs typeface="Orelega One" panose="020B0604020202020204" charset="0"/>
              </a:rPr>
              <a:t>      Radius </a:t>
            </a:r>
            <a:r>
              <a:rPr lang="en-US" sz="1600" dirty="0">
                <a:latin typeface="Orelega One" panose="020B0604020202020204" charset="0"/>
                <a:ea typeface="Orelega One" panose="020B0604020202020204" charset="0"/>
                <a:cs typeface="Orelega One" panose="020B0604020202020204" charset="0"/>
              </a:rPr>
              <a:t>Neighbors is a classification machine learning algorithm.</a:t>
            </a:r>
          </a:p>
          <a:p>
            <a:endParaRPr lang="en-US" sz="1600" dirty="0">
              <a:latin typeface="Orelega One" panose="020B0604020202020204" charset="0"/>
              <a:ea typeface="Orelega One" panose="020B0604020202020204" charset="0"/>
              <a:cs typeface="Orelega One" panose="020B0604020202020204" charset="0"/>
            </a:endParaRPr>
          </a:p>
        </p:txBody>
      </p:sp>
      <p:sp>
        <p:nvSpPr>
          <p:cNvPr id="6" name="Subtitle 5"/>
          <p:cNvSpPr>
            <a:spLocks noGrp="1"/>
          </p:cNvSpPr>
          <p:nvPr>
            <p:ph type="subTitle" idx="4"/>
          </p:nvPr>
        </p:nvSpPr>
        <p:spPr>
          <a:xfrm>
            <a:off x="2850356" y="1008763"/>
            <a:ext cx="3114675" cy="2627405"/>
          </a:xfrm>
        </p:spPr>
        <p:txBody>
          <a:bodyPr/>
          <a:lstStyle/>
          <a:p>
            <a:r>
              <a:rPr lang="en-US" sz="1600" dirty="0" smtClean="0">
                <a:latin typeface="Orelega One" panose="020B0604020202020204" charset="0"/>
                <a:ea typeface="Orelega One" panose="020B0604020202020204" charset="0"/>
                <a:cs typeface="Orelega One" panose="020B0604020202020204" charset="0"/>
              </a:rPr>
              <a:t>      It </a:t>
            </a:r>
            <a:r>
              <a:rPr lang="en-US" sz="1600" dirty="0">
                <a:latin typeface="Orelega One" panose="020B0604020202020204" charset="0"/>
                <a:ea typeface="Orelega One" panose="020B0604020202020204" charset="0"/>
                <a:cs typeface="Orelega One" panose="020B0604020202020204" charset="0"/>
              </a:rPr>
              <a:t>is based on the k-nearest neighbors algorithm, or </a:t>
            </a:r>
            <a:r>
              <a:rPr lang="en-US" sz="1600" dirty="0" err="1">
                <a:latin typeface="Orelega One" panose="020B0604020202020204" charset="0"/>
                <a:ea typeface="Orelega One" panose="020B0604020202020204" charset="0"/>
                <a:cs typeface="Orelega One" panose="020B0604020202020204" charset="0"/>
              </a:rPr>
              <a:t>kNN</a:t>
            </a:r>
            <a:r>
              <a:rPr lang="en-US" sz="1600" dirty="0">
                <a:latin typeface="Orelega One" panose="020B0604020202020204" charset="0"/>
                <a:ea typeface="Orelega One" panose="020B0604020202020204" charset="0"/>
                <a:cs typeface="Orelega One" panose="020B0604020202020204" charset="0"/>
              </a:rPr>
              <a:t>. </a:t>
            </a:r>
            <a:r>
              <a:rPr lang="en-US" sz="1600" dirty="0" err="1">
                <a:latin typeface="Orelega One" panose="020B0604020202020204" charset="0"/>
                <a:ea typeface="Orelega One" panose="020B0604020202020204" charset="0"/>
                <a:cs typeface="Orelega One" panose="020B0604020202020204" charset="0"/>
              </a:rPr>
              <a:t>kNN</a:t>
            </a:r>
            <a:r>
              <a:rPr lang="en-US" sz="1600" dirty="0">
                <a:latin typeface="Orelega One" panose="020B0604020202020204" charset="0"/>
                <a:ea typeface="Orelega One" panose="020B0604020202020204" charset="0"/>
                <a:cs typeface="Orelega One" panose="020B0604020202020204" charset="0"/>
              </a:rPr>
              <a:t> involves taking the entire training dataset and storing it. Then, at prediction time, the k-closest examples in the training dataset are located for each new example for which we want to predict. The mode (most common value) class label from the k neighbors is then assigned to the new example.</a:t>
            </a:r>
          </a:p>
          <a:p>
            <a:endParaRPr lang="en-US" sz="1600" dirty="0">
              <a:latin typeface="Orelega One" panose="020B0604020202020204" charset="0"/>
              <a:ea typeface="Orelega One" panose="020B0604020202020204" charset="0"/>
              <a:cs typeface="Orelega One" panose="020B0604020202020204" charset="0"/>
            </a:endParaRPr>
          </a:p>
        </p:txBody>
      </p:sp>
      <p:sp>
        <p:nvSpPr>
          <p:cNvPr id="8" name="Subtitle 7"/>
          <p:cNvSpPr>
            <a:spLocks noGrp="1"/>
          </p:cNvSpPr>
          <p:nvPr>
            <p:ph type="subTitle" idx="6"/>
          </p:nvPr>
        </p:nvSpPr>
        <p:spPr>
          <a:xfrm>
            <a:off x="5965031" y="1008764"/>
            <a:ext cx="2465694" cy="822900"/>
          </a:xfrm>
        </p:spPr>
        <p:txBody>
          <a:bodyPr/>
          <a:lstStyle/>
          <a:p>
            <a:r>
              <a:rPr lang="en-US" sz="1600" dirty="0" smtClean="0">
                <a:latin typeface="Orelega One" panose="020B0604020202020204" charset="0"/>
                <a:ea typeface="Orelega One" panose="020B0604020202020204" charset="0"/>
                <a:cs typeface="Orelega One" panose="020B0604020202020204" charset="0"/>
              </a:rPr>
              <a:t>     The </a:t>
            </a:r>
            <a:r>
              <a:rPr lang="en-US" sz="1600" dirty="0">
                <a:latin typeface="Orelega One" panose="020B0604020202020204" charset="0"/>
                <a:ea typeface="Orelega One" panose="020B0604020202020204" charset="0"/>
                <a:cs typeface="Orelega One" panose="020B0604020202020204" charset="0"/>
              </a:rPr>
              <a:t>Radius Neighbors Classifier is similar in that training involves storing the entire training dataset. The way that the training dataset is used during prediction is different.</a:t>
            </a:r>
          </a:p>
          <a:p>
            <a:endParaRPr lang="en-US" sz="1600" dirty="0">
              <a:latin typeface="Orelega One" panose="020B0604020202020204" charset="0"/>
              <a:ea typeface="Orelega One" panose="020B0604020202020204" charset="0"/>
              <a:cs typeface="Orelega One" panose="020B0604020202020204" charset="0"/>
            </a:endParaRPr>
          </a:p>
        </p:txBody>
      </p:sp>
    </p:spTree>
    <p:extLst>
      <p:ext uri="{BB962C8B-B14F-4D97-AF65-F5344CB8AC3E}">
        <p14:creationId xmlns:p14="http://schemas.microsoft.com/office/powerpoint/2010/main" val="41741057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096" y="84870"/>
            <a:ext cx="7717500" cy="914400"/>
          </a:xfrm>
        </p:spPr>
        <p:txBody>
          <a:bodyPr/>
          <a:lstStyle/>
          <a:p>
            <a:r>
              <a:rPr lang="en-US" dirty="0">
                <a:solidFill>
                  <a:schemeClr val="bg2"/>
                </a:solidFill>
                <a:latin typeface="Orelega One" panose="020B0604020202020204" charset="0"/>
                <a:ea typeface="Orelega One" panose="020B0604020202020204" charset="0"/>
                <a:cs typeface="Orelega One" panose="020B0604020202020204" charset="0"/>
              </a:rPr>
              <a:t>Radius Neighbors Classifier</a:t>
            </a:r>
            <a:endParaRPr lang="en-US" dirty="0">
              <a:solidFill>
                <a:schemeClr val="bg2"/>
              </a:solidFill>
            </a:endParaRPr>
          </a:p>
        </p:txBody>
      </p:sp>
      <p:sp>
        <p:nvSpPr>
          <p:cNvPr id="4" name="Subtitle 3"/>
          <p:cNvSpPr>
            <a:spLocks noGrp="1"/>
          </p:cNvSpPr>
          <p:nvPr>
            <p:ph type="subTitle" idx="2"/>
          </p:nvPr>
        </p:nvSpPr>
        <p:spPr>
          <a:xfrm>
            <a:off x="0" y="907770"/>
            <a:ext cx="2438400" cy="548700"/>
          </a:xfrm>
        </p:spPr>
        <p:txBody>
          <a:bodyPr/>
          <a:lstStyle/>
          <a:p>
            <a:pPr algn="ctr"/>
            <a:r>
              <a:rPr lang="en-US" sz="1600" dirty="0" smtClean="0">
                <a:latin typeface="Orelega One" panose="020B0604020202020204" charset="0"/>
                <a:ea typeface="Orelega One" panose="020B0604020202020204" charset="0"/>
                <a:cs typeface="Orelega One" panose="020B0604020202020204" charset="0"/>
              </a:rPr>
              <a:t>   The </a:t>
            </a:r>
            <a:r>
              <a:rPr lang="en-US" sz="1600" dirty="0">
                <a:latin typeface="Orelega One" panose="020B0604020202020204" charset="0"/>
                <a:ea typeface="Orelega One" panose="020B0604020202020204" charset="0"/>
                <a:cs typeface="Orelega One" panose="020B0604020202020204" charset="0"/>
              </a:rPr>
              <a:t>Radius Neighbors Classifier is similar in that training involves storing the entire training dataset. The way that the training dataset is used during prediction is different.</a:t>
            </a:r>
          </a:p>
          <a:p>
            <a:pPr algn="ctr"/>
            <a:endParaRPr lang="en-US" sz="1600" dirty="0">
              <a:latin typeface="Orelega One" panose="020B0604020202020204" charset="0"/>
              <a:ea typeface="Orelega One" panose="020B0604020202020204" charset="0"/>
              <a:cs typeface="Orelega One" panose="020B0604020202020204" charset="0"/>
            </a:endParaRPr>
          </a:p>
        </p:txBody>
      </p:sp>
      <p:sp>
        <p:nvSpPr>
          <p:cNvPr id="6" name="Subtitle 5"/>
          <p:cNvSpPr>
            <a:spLocks noGrp="1"/>
          </p:cNvSpPr>
          <p:nvPr>
            <p:ph type="subTitle" idx="4"/>
          </p:nvPr>
        </p:nvSpPr>
        <p:spPr>
          <a:xfrm>
            <a:off x="4697914" y="999270"/>
            <a:ext cx="2305604" cy="3822112"/>
          </a:xfrm>
        </p:spPr>
        <p:txBody>
          <a:bodyPr/>
          <a:lstStyle/>
          <a:p>
            <a:pPr algn="ctr"/>
            <a:r>
              <a:rPr lang="en-US" sz="1600" dirty="0" smtClean="0">
                <a:latin typeface="Orelega One" panose="020B0604020202020204" charset="0"/>
                <a:ea typeface="Orelega One" panose="020B0604020202020204" charset="0"/>
                <a:cs typeface="Orelega One" panose="020B0604020202020204" charset="0"/>
              </a:rPr>
              <a:t>    The </a:t>
            </a:r>
            <a:r>
              <a:rPr lang="en-US" sz="1600" dirty="0">
                <a:latin typeface="Orelega One" panose="020B0604020202020204" charset="0"/>
                <a:ea typeface="Orelega One" panose="020B0604020202020204" charset="0"/>
                <a:cs typeface="Orelega One" panose="020B0604020202020204" charset="0"/>
              </a:rPr>
              <a:t>radius is defined in the feature space and generally assumes that the input variables are numeric and scaled to the range 0-1, e.g. normalized.</a:t>
            </a:r>
          </a:p>
          <a:p>
            <a:pPr algn="ctr"/>
            <a:endParaRPr lang="en-US" sz="1600" dirty="0">
              <a:latin typeface="Orelega One" panose="020B0604020202020204" charset="0"/>
              <a:ea typeface="Orelega One" panose="020B0604020202020204" charset="0"/>
              <a:cs typeface="Orelega One" panose="020B0604020202020204" charset="0"/>
            </a:endParaRPr>
          </a:p>
        </p:txBody>
      </p:sp>
      <p:sp>
        <p:nvSpPr>
          <p:cNvPr id="8" name="Subtitle 7"/>
          <p:cNvSpPr>
            <a:spLocks noGrp="1"/>
          </p:cNvSpPr>
          <p:nvPr>
            <p:ph type="subTitle" idx="6"/>
          </p:nvPr>
        </p:nvSpPr>
        <p:spPr>
          <a:xfrm>
            <a:off x="2299320" y="1730670"/>
            <a:ext cx="2577480" cy="548700"/>
          </a:xfrm>
        </p:spPr>
        <p:txBody>
          <a:bodyPr/>
          <a:lstStyle/>
          <a:p>
            <a:pPr algn="ctr"/>
            <a:r>
              <a:rPr lang="en-US" sz="1600" dirty="0" smtClean="0">
                <a:latin typeface="Orelega One" panose="020B0604020202020204" charset="0"/>
                <a:ea typeface="Orelega One" panose="020B0604020202020204" charset="0"/>
                <a:cs typeface="Orelega One" panose="020B0604020202020204" charset="0"/>
              </a:rPr>
              <a:t>     Instead </a:t>
            </a:r>
            <a:r>
              <a:rPr lang="en-US" sz="1600" dirty="0">
                <a:latin typeface="Orelega One" panose="020B0604020202020204" charset="0"/>
                <a:ea typeface="Orelega One" panose="020B0604020202020204" charset="0"/>
                <a:cs typeface="Orelega One" panose="020B0604020202020204" charset="0"/>
              </a:rPr>
              <a:t>of locating the k-neighbors, the Radius Neighbors Classifier locates all examples in the training dataset that are within a given radius of the new example. The radius neighbors are then used to make a prediction for the new example.</a:t>
            </a:r>
          </a:p>
          <a:p>
            <a:pPr algn="ctr"/>
            <a:endParaRPr lang="en-US" sz="1600" dirty="0">
              <a:latin typeface="Orelega One" panose="020B0604020202020204" charset="0"/>
              <a:ea typeface="Orelega One" panose="020B0604020202020204" charset="0"/>
              <a:cs typeface="Orelega One" panose="020B0604020202020204" charset="0"/>
            </a:endParaRPr>
          </a:p>
        </p:txBody>
      </p:sp>
      <p:sp>
        <p:nvSpPr>
          <p:cNvPr id="10" name="Subtitle 9"/>
          <p:cNvSpPr>
            <a:spLocks noGrp="1"/>
          </p:cNvSpPr>
          <p:nvPr>
            <p:ph type="subTitle" idx="8"/>
          </p:nvPr>
        </p:nvSpPr>
        <p:spPr>
          <a:xfrm>
            <a:off x="6824631" y="1730670"/>
            <a:ext cx="2319369" cy="548700"/>
          </a:xfrm>
        </p:spPr>
        <p:txBody>
          <a:bodyPr/>
          <a:lstStyle/>
          <a:p>
            <a:pPr algn="ctr"/>
            <a:r>
              <a:rPr lang="en-US" sz="1600" dirty="0" smtClean="0">
                <a:latin typeface="Orelega One" panose="020B0604020202020204" charset="0"/>
                <a:ea typeface="Orelega One" panose="020B0604020202020204" charset="0"/>
                <a:cs typeface="Orelega One" panose="020B0604020202020204" charset="0"/>
              </a:rPr>
              <a:t>    The </a:t>
            </a:r>
            <a:r>
              <a:rPr lang="en-US" sz="1600" dirty="0">
                <a:latin typeface="Orelega One" panose="020B0604020202020204" charset="0"/>
                <a:ea typeface="Orelega One" panose="020B0604020202020204" charset="0"/>
                <a:cs typeface="Orelega One" panose="020B0604020202020204" charset="0"/>
              </a:rPr>
              <a:t>radius-based approach to locating neighbors is appropriate for those datasets where it is desirable for the contribution of neighbors to be proportional to the density of examples in the feature space.</a:t>
            </a:r>
          </a:p>
          <a:p>
            <a:pPr algn="ctr"/>
            <a:endParaRPr lang="en-US" sz="1600" dirty="0">
              <a:latin typeface="Orelega One" panose="020B0604020202020204" charset="0"/>
              <a:ea typeface="Orelega One" panose="020B0604020202020204" charset="0"/>
              <a:cs typeface="Orelega One" panose="020B0604020202020204" charset="0"/>
            </a:endParaRPr>
          </a:p>
        </p:txBody>
      </p:sp>
    </p:spTree>
    <p:extLst>
      <p:ext uri="{BB962C8B-B14F-4D97-AF65-F5344CB8AC3E}">
        <p14:creationId xmlns:p14="http://schemas.microsoft.com/office/powerpoint/2010/main" val="8910814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225" y="175168"/>
            <a:ext cx="7717500" cy="457200"/>
          </a:xfrm>
        </p:spPr>
        <p:txBody>
          <a:bodyPr/>
          <a:lstStyle/>
          <a:p>
            <a:r>
              <a:rPr lang="en-US" dirty="0" smtClean="0">
                <a:solidFill>
                  <a:schemeClr val="bg2"/>
                </a:solidFill>
                <a:latin typeface="Orelega One" panose="020B0604020202020204" charset="0"/>
                <a:ea typeface="Orelega One" panose="020B0604020202020204" charset="0"/>
                <a:cs typeface="Orelega One" panose="020B0604020202020204" charset="0"/>
              </a:rPr>
              <a:t>Radius Neighbors Classifier</a:t>
            </a:r>
            <a:endParaRPr lang="en-US" dirty="0">
              <a:solidFill>
                <a:schemeClr val="bg2"/>
              </a:solidFill>
            </a:endParaRPr>
          </a:p>
        </p:txBody>
      </p:sp>
      <p:sp>
        <p:nvSpPr>
          <p:cNvPr id="4" name="Subtitle 3"/>
          <p:cNvSpPr>
            <a:spLocks noGrp="1"/>
          </p:cNvSpPr>
          <p:nvPr>
            <p:ph type="subTitle" idx="2"/>
          </p:nvPr>
        </p:nvSpPr>
        <p:spPr>
          <a:xfrm>
            <a:off x="0" y="1008762"/>
            <a:ext cx="2914651" cy="822900"/>
          </a:xfrm>
        </p:spPr>
        <p:txBody>
          <a:bodyPr/>
          <a:lstStyle/>
          <a:p>
            <a:pPr fontAlgn="base"/>
            <a:r>
              <a:rPr lang="en-US" sz="1600" dirty="0" smtClean="0">
                <a:latin typeface="Orelega One" panose="020B0604020202020204" charset="0"/>
                <a:ea typeface="Orelega One" panose="020B0604020202020204" charset="0"/>
                <a:cs typeface="Orelega One" panose="020B0604020202020204" charset="0"/>
              </a:rPr>
              <a:t>   Given </a:t>
            </a:r>
            <a:r>
              <a:rPr lang="en-US" sz="1600" dirty="0">
                <a:latin typeface="Orelega One" panose="020B0604020202020204" charset="0"/>
                <a:ea typeface="Orelega One" panose="020B0604020202020204" charset="0"/>
                <a:cs typeface="Orelega One" panose="020B0604020202020204" charset="0"/>
              </a:rPr>
              <a:t>a fixed radius, dense regions of the feature space will contribute more information and sparse regions will contribute less information. It is this latter case that is most desirable and it prevents examples very far in feature space from the new example from contributing to the prediction.</a:t>
            </a:r>
          </a:p>
          <a:p>
            <a:endParaRPr lang="en-US" sz="1600" dirty="0">
              <a:latin typeface="Orelega One" panose="020B0604020202020204" charset="0"/>
              <a:ea typeface="Orelega One" panose="020B0604020202020204" charset="0"/>
              <a:cs typeface="Orelega One" panose="020B0604020202020204" charset="0"/>
            </a:endParaRPr>
          </a:p>
        </p:txBody>
      </p:sp>
      <p:sp>
        <p:nvSpPr>
          <p:cNvPr id="6" name="Subtitle 5"/>
          <p:cNvSpPr>
            <a:spLocks noGrp="1"/>
          </p:cNvSpPr>
          <p:nvPr>
            <p:ph type="subTitle" idx="4"/>
          </p:nvPr>
        </p:nvSpPr>
        <p:spPr>
          <a:xfrm>
            <a:off x="2850356" y="1008763"/>
            <a:ext cx="3114675" cy="2627405"/>
          </a:xfrm>
        </p:spPr>
        <p:txBody>
          <a:bodyPr/>
          <a:lstStyle/>
          <a:p>
            <a:pPr fontAlgn="base"/>
            <a:r>
              <a:rPr lang="en-US" sz="1600" dirty="0" smtClean="0">
                <a:latin typeface="Orelega One" panose="020B0604020202020204" charset="0"/>
                <a:ea typeface="Orelega One" panose="020B0604020202020204" charset="0"/>
                <a:cs typeface="Orelega One" panose="020B0604020202020204" charset="0"/>
              </a:rPr>
              <a:t>  As </a:t>
            </a:r>
            <a:r>
              <a:rPr lang="en-US" sz="1600" dirty="0">
                <a:latin typeface="Orelega One" panose="020B0604020202020204" charset="0"/>
                <a:ea typeface="Orelega One" panose="020B0604020202020204" charset="0"/>
                <a:cs typeface="Orelega One" panose="020B0604020202020204" charset="0"/>
              </a:rPr>
              <a:t>such, the Radius Neighbors Classifier may be more appropriate for prediction problems where there are sparse regions of the feature space.</a:t>
            </a:r>
            <a:endParaRPr lang="en-US" sz="1600" dirty="0">
              <a:latin typeface="Orelega One" panose="020B0604020202020204" charset="0"/>
              <a:ea typeface="Orelega One" panose="020B0604020202020204" charset="0"/>
              <a:cs typeface="Orelega One" panose="020B0604020202020204" charset="0"/>
            </a:endParaRPr>
          </a:p>
        </p:txBody>
      </p:sp>
      <p:sp>
        <p:nvSpPr>
          <p:cNvPr id="8" name="Subtitle 7"/>
          <p:cNvSpPr>
            <a:spLocks noGrp="1"/>
          </p:cNvSpPr>
          <p:nvPr>
            <p:ph type="subTitle" idx="6"/>
          </p:nvPr>
        </p:nvSpPr>
        <p:spPr>
          <a:xfrm>
            <a:off x="5965030" y="1008764"/>
            <a:ext cx="2964657" cy="822900"/>
          </a:xfrm>
        </p:spPr>
        <p:txBody>
          <a:bodyPr/>
          <a:lstStyle/>
          <a:p>
            <a:pPr fontAlgn="base"/>
            <a:r>
              <a:rPr lang="en-US" sz="1600" dirty="0">
                <a:latin typeface="Orelega One" panose="020B0604020202020204" charset="0"/>
                <a:ea typeface="Orelega One" panose="020B0604020202020204" charset="0"/>
                <a:cs typeface="Orelega One" panose="020B0604020202020204" charset="0"/>
              </a:rPr>
              <a:t> </a:t>
            </a:r>
            <a:r>
              <a:rPr lang="en-US" sz="1600" dirty="0" smtClean="0">
                <a:latin typeface="Orelega One" panose="020B0604020202020204" charset="0"/>
                <a:ea typeface="Orelega One" panose="020B0604020202020204" charset="0"/>
                <a:cs typeface="Orelega One" panose="020B0604020202020204" charset="0"/>
              </a:rPr>
              <a:t>Given </a:t>
            </a:r>
            <a:r>
              <a:rPr lang="en-US" sz="1600" dirty="0">
                <a:latin typeface="Orelega One" panose="020B0604020202020204" charset="0"/>
                <a:ea typeface="Orelega One" panose="020B0604020202020204" charset="0"/>
                <a:cs typeface="Orelega One" panose="020B0604020202020204" charset="0"/>
              </a:rPr>
              <a:t>that the radius is fixed in all dimensions of the feature space, it will become less effective as the number of input features is increased, which causes examples in the feature space to spread further and further apart. This property is referred to as the </a:t>
            </a:r>
            <a:r>
              <a:rPr lang="en-US" sz="1600" dirty="0">
                <a:solidFill>
                  <a:srgbClr val="0070C0"/>
                </a:solidFill>
                <a:latin typeface="Orelega One" panose="020B0604020202020204" charset="0"/>
                <a:ea typeface="Orelega One" panose="020B0604020202020204" charset="0"/>
                <a:cs typeface="Orelega One" panose="020B0604020202020204" charset="0"/>
                <a:hlinkClick r:id="rId2"/>
              </a:rPr>
              <a:t>curse of dimensionality.</a:t>
            </a:r>
            <a:endParaRPr lang="en-US" sz="1600" dirty="0">
              <a:solidFill>
                <a:srgbClr val="0070C0"/>
              </a:solidFill>
              <a:latin typeface="Orelega One" panose="020B0604020202020204" charset="0"/>
              <a:ea typeface="Orelega One" panose="020B0604020202020204" charset="0"/>
              <a:cs typeface="Orelega One" panose="020B0604020202020204" charset="0"/>
            </a:endParaRPr>
          </a:p>
        </p:txBody>
      </p:sp>
    </p:spTree>
    <p:extLst>
      <p:ext uri="{BB962C8B-B14F-4D97-AF65-F5344CB8AC3E}">
        <p14:creationId xmlns:p14="http://schemas.microsoft.com/office/powerpoint/2010/main" val="23982936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pic>
        <p:nvPicPr>
          <p:cNvPr id="464" name="Google Shape;464;p45"/>
          <p:cNvPicPr preferRelativeResize="0"/>
          <p:nvPr/>
        </p:nvPicPr>
        <p:blipFill rotWithShape="1">
          <a:blip r:embed="rId3">
            <a:alphaModFix/>
          </a:blip>
          <a:srcRect l="5212" t="26318" r="5221" b="26313"/>
          <a:stretch/>
        </p:blipFill>
        <p:spPr>
          <a:xfrm>
            <a:off x="2928110" y="1300421"/>
            <a:ext cx="3328924" cy="1760600"/>
          </a:xfrm>
          <a:prstGeom prst="rect">
            <a:avLst/>
          </a:prstGeom>
          <a:noFill/>
          <a:ln>
            <a:noFill/>
          </a:ln>
        </p:spPr>
      </p:pic>
      <p:sp>
        <p:nvSpPr>
          <p:cNvPr id="465" name="Google Shape;465;p45"/>
          <p:cNvSpPr txBox="1">
            <a:spLocks noGrp="1"/>
          </p:cNvSpPr>
          <p:nvPr>
            <p:ph type="title"/>
          </p:nvPr>
        </p:nvSpPr>
        <p:spPr>
          <a:xfrm>
            <a:off x="1992985" y="1664291"/>
            <a:ext cx="5302479" cy="10328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THEORY</a:t>
            </a: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728663" y="1078307"/>
            <a:ext cx="7686675" cy="1263300"/>
          </a:xfrm>
        </p:spPr>
        <p:txBody>
          <a:bodyPr/>
          <a:lstStyle/>
          <a:p>
            <a:pPr algn="ctr"/>
            <a:r>
              <a:rPr lang="en-US" sz="3200" dirty="0">
                <a:solidFill>
                  <a:schemeClr val="bg2"/>
                </a:solidFill>
                <a:latin typeface="Orelega One" panose="020B0604020202020204" charset="0"/>
                <a:ea typeface="Orelega One" panose="020B0604020202020204" charset="0"/>
                <a:cs typeface="Orelega One" panose="020B0604020202020204" charset="0"/>
              </a:rPr>
              <a:t>Difference of radius neighbor compared to </a:t>
            </a:r>
            <a:r>
              <a:rPr lang="en-US" sz="3200" dirty="0" smtClean="0">
                <a:solidFill>
                  <a:schemeClr val="bg2"/>
                </a:solidFill>
                <a:latin typeface="Orelega One" panose="020B0604020202020204" charset="0"/>
                <a:ea typeface="Orelega One" panose="020B0604020202020204" charset="0"/>
                <a:cs typeface="Orelega One" panose="020B0604020202020204" charset="0"/>
              </a:rPr>
              <a:t>k-NN</a:t>
            </a:r>
            <a:endParaRPr lang="en-US" sz="3200" dirty="0">
              <a:solidFill>
                <a:schemeClr val="bg2"/>
              </a:solidFill>
              <a:latin typeface="Orelega One" panose="020B0604020202020204" charset="0"/>
              <a:ea typeface="Orelega One" panose="020B0604020202020204" charset="0"/>
              <a:cs typeface="Orelega One" panose="020B0604020202020204" charset="0"/>
            </a:endParaRPr>
          </a:p>
        </p:txBody>
      </p:sp>
      <p:sp>
        <p:nvSpPr>
          <p:cNvPr id="3" name="Subtitle 2"/>
          <p:cNvSpPr>
            <a:spLocks noGrp="1"/>
          </p:cNvSpPr>
          <p:nvPr>
            <p:ph type="subTitle" idx="2"/>
          </p:nvPr>
        </p:nvSpPr>
        <p:spPr>
          <a:xfrm>
            <a:off x="728663" y="2341607"/>
            <a:ext cx="7686675" cy="1957062"/>
          </a:xfrm>
        </p:spPr>
        <p:txBody>
          <a:bodyPr/>
          <a:lstStyle/>
          <a:p>
            <a:pPr algn="l"/>
            <a:r>
              <a:rPr lang="en-US" sz="2000" dirty="0">
                <a:latin typeface="Orelega One" panose="020B0604020202020204" charset="0"/>
                <a:ea typeface="Orelega One" panose="020B0604020202020204" charset="0"/>
                <a:cs typeface="Orelega One" panose="020B0604020202020204" charset="0"/>
              </a:rPr>
              <a:t>An alternative to k-nearest neighbor wherein the </a:t>
            </a:r>
            <a:r>
              <a:rPr lang="en-US" sz="2000" dirty="0" smtClean="0">
                <a:latin typeface="Orelega One" panose="020B0604020202020204" charset="0"/>
                <a:ea typeface="Orelega One" panose="020B0604020202020204" charset="0"/>
                <a:cs typeface="Orelega One" panose="020B0604020202020204" charset="0"/>
              </a:rPr>
              <a:t>nearest neighbor </a:t>
            </a:r>
            <a:r>
              <a:rPr lang="en-US" sz="2000" dirty="0">
                <a:latin typeface="Orelega One" panose="020B0604020202020204" charset="0"/>
                <a:ea typeface="Orelega One" panose="020B0604020202020204" charset="0"/>
                <a:cs typeface="Orelega One" panose="020B0604020202020204" charset="0"/>
              </a:rPr>
              <a:t>is determined by a radius hyper-parameter</a:t>
            </a:r>
          </a:p>
          <a:p>
            <a:pPr algn="l"/>
            <a:endParaRPr lang="en-US" sz="2000" dirty="0">
              <a:latin typeface="Orelega One" panose="020B0604020202020204" charset="0"/>
              <a:ea typeface="Orelega One" panose="020B0604020202020204" charset="0"/>
              <a:cs typeface="Orelega One" panose="020B0604020202020204" charset="0"/>
            </a:endParaRPr>
          </a:p>
        </p:txBody>
      </p:sp>
    </p:spTree>
    <p:extLst>
      <p:ext uri="{BB962C8B-B14F-4D97-AF65-F5344CB8AC3E}">
        <p14:creationId xmlns:p14="http://schemas.microsoft.com/office/powerpoint/2010/main" val="36747825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47"/>
          <p:cNvSpPr txBox="1">
            <a:spLocks noGrp="1"/>
          </p:cNvSpPr>
          <p:nvPr>
            <p:ph type="title"/>
          </p:nvPr>
        </p:nvSpPr>
        <p:spPr>
          <a:xfrm>
            <a:off x="713225" y="539500"/>
            <a:ext cx="7717500" cy="457200"/>
          </a:xfrm>
          <a:prstGeom prst="rect">
            <a:avLst/>
          </a:prstGeom>
        </p:spPr>
        <p:txBody>
          <a:bodyPr spcFirstLastPara="1" wrap="square" lIns="91425" tIns="91425" rIns="91425" bIns="91425" anchor="ctr" anchorCtr="0">
            <a:noAutofit/>
          </a:bodyPr>
          <a:lstStyle/>
          <a:p>
            <a:pPr lvl="0"/>
            <a:r>
              <a:rPr lang="en" dirty="0" smtClean="0">
                <a:solidFill>
                  <a:schemeClr val="bg2"/>
                </a:solidFill>
              </a:rPr>
              <a:t>K-D Tree </a:t>
            </a:r>
            <a:r>
              <a:rPr lang="en-US" dirty="0">
                <a:solidFill>
                  <a:schemeClr val="bg2"/>
                </a:solidFill>
              </a:rPr>
              <a:t>(k-dimensional tree) </a:t>
            </a:r>
            <a:endParaRPr dirty="0">
              <a:solidFill>
                <a:schemeClr val="bg2"/>
              </a:solidFill>
            </a:endParaRPr>
          </a:p>
        </p:txBody>
      </p:sp>
      <p:sp>
        <p:nvSpPr>
          <p:cNvPr id="480" name="Google Shape;480;p47"/>
          <p:cNvSpPr txBox="1">
            <a:spLocks noGrp="1"/>
          </p:cNvSpPr>
          <p:nvPr>
            <p:ph type="subTitle" idx="1"/>
          </p:nvPr>
        </p:nvSpPr>
        <p:spPr>
          <a:xfrm>
            <a:off x="713225" y="1278283"/>
            <a:ext cx="7980300" cy="3313888"/>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2400" dirty="0">
                <a:latin typeface="Orelega One" panose="020B0604020202020204" charset="0"/>
                <a:ea typeface="Orelega One" panose="020B0604020202020204" charset="0"/>
                <a:cs typeface="Orelega One" panose="020B0604020202020204" charset="0"/>
              </a:rPr>
              <a:t>Bisecting </a:t>
            </a:r>
            <a:r>
              <a:rPr lang="en-US" sz="2400" dirty="0" smtClean="0">
                <a:latin typeface="Orelega One" panose="020B0604020202020204" charset="0"/>
                <a:ea typeface="Orelega One" panose="020B0604020202020204" charset="0"/>
                <a:cs typeface="Orelega One" panose="020B0604020202020204" charset="0"/>
              </a:rPr>
              <a:t>structure</a:t>
            </a:r>
          </a:p>
          <a:p>
            <a:pPr marL="285750" lvl="0" indent="-285750">
              <a:buFont typeface="Arial" panose="020B0604020202020204" pitchFamily="34" charset="0"/>
              <a:buChar char="•"/>
            </a:pPr>
            <a:r>
              <a:rPr lang="en-US" sz="2400" dirty="0" smtClean="0">
                <a:latin typeface="Orelega One" panose="020B0604020202020204" charset="0"/>
                <a:ea typeface="Orelega One" panose="020B0604020202020204" charset="0"/>
                <a:cs typeface="Orelega One" panose="020B0604020202020204" charset="0"/>
              </a:rPr>
              <a:t> </a:t>
            </a:r>
            <a:r>
              <a:rPr lang="en-US" sz="2400" dirty="0">
                <a:latin typeface="Orelega One" panose="020B0604020202020204" charset="0"/>
                <a:ea typeface="Orelega One" panose="020B0604020202020204" charset="0"/>
                <a:cs typeface="Orelega One" panose="020B0604020202020204" charset="0"/>
              </a:rPr>
              <a:t>Each </a:t>
            </a:r>
            <a:r>
              <a:rPr lang="en-US" sz="2400" dirty="0" smtClean="0">
                <a:latin typeface="Orelega One" panose="020B0604020202020204" charset="0"/>
                <a:ea typeface="Orelega One" panose="020B0604020202020204" charset="0"/>
                <a:cs typeface="Orelega One" panose="020B0604020202020204" charset="0"/>
              </a:rPr>
              <a:t>branch point </a:t>
            </a:r>
            <a:r>
              <a:rPr lang="en-US" sz="2400" dirty="0">
                <a:latin typeface="Orelega One" panose="020B0604020202020204" charset="0"/>
                <a:ea typeface="Orelega One" panose="020B0604020202020204" charset="0"/>
                <a:cs typeface="Orelega One" panose="020B0604020202020204" charset="0"/>
              </a:rPr>
              <a:t>is the median in some dimension </a:t>
            </a:r>
            <a:endParaRPr lang="en-US" sz="2400" dirty="0" smtClean="0">
              <a:latin typeface="Orelega One" panose="020B0604020202020204" charset="0"/>
              <a:ea typeface="Orelega One" panose="020B0604020202020204" charset="0"/>
              <a:cs typeface="Orelega One" panose="020B0604020202020204" charset="0"/>
            </a:endParaRPr>
          </a:p>
          <a:p>
            <a:pPr marL="285750" lvl="0" indent="-285750">
              <a:buFont typeface="Arial" panose="020B0604020202020204" pitchFamily="34" charset="0"/>
              <a:buChar char="•"/>
            </a:pPr>
            <a:r>
              <a:rPr lang="en-US" sz="2400" dirty="0" smtClean="0">
                <a:latin typeface="Orelega One" panose="020B0604020202020204" charset="0"/>
                <a:ea typeface="Orelega One" panose="020B0604020202020204" charset="0"/>
                <a:cs typeface="Orelega One" panose="020B0604020202020204" charset="0"/>
              </a:rPr>
              <a:t> </a:t>
            </a:r>
            <a:r>
              <a:rPr lang="en-US" sz="2400" dirty="0">
                <a:latin typeface="Orelega One" panose="020B0604020202020204" charset="0"/>
                <a:ea typeface="Orelega One" panose="020B0604020202020204" charset="0"/>
                <a:cs typeface="Orelega One" panose="020B0604020202020204" charset="0"/>
              </a:rPr>
              <a:t>One set of descendants are to one side, and one to the other </a:t>
            </a:r>
            <a:endParaRPr lang="en-US" sz="2400" dirty="0" smtClean="0">
              <a:latin typeface="Orelega One" panose="020B0604020202020204" charset="0"/>
              <a:ea typeface="Orelega One" panose="020B0604020202020204" charset="0"/>
              <a:cs typeface="Orelega One" panose="020B0604020202020204" charset="0"/>
            </a:endParaRPr>
          </a:p>
          <a:p>
            <a:pPr marL="285750" lvl="0" indent="-285750">
              <a:buFont typeface="Arial" panose="020B0604020202020204" pitchFamily="34" charset="0"/>
              <a:buChar char="•"/>
            </a:pPr>
            <a:r>
              <a:rPr lang="en-US" sz="2400" dirty="0" smtClean="0">
                <a:latin typeface="Orelega One" panose="020B0604020202020204" charset="0"/>
                <a:ea typeface="Orelega One" panose="020B0604020202020204" charset="0"/>
                <a:cs typeface="Orelega One" panose="020B0604020202020204" charset="0"/>
              </a:rPr>
              <a:t>Cycle </a:t>
            </a:r>
            <a:r>
              <a:rPr lang="en-US" sz="2400" dirty="0">
                <a:latin typeface="Orelega One" panose="020B0604020202020204" charset="0"/>
                <a:ea typeface="Orelega One" panose="020B0604020202020204" charset="0"/>
                <a:cs typeface="Orelega One" panose="020B0604020202020204" charset="0"/>
              </a:rPr>
              <a:t>the </a:t>
            </a:r>
            <a:r>
              <a:rPr lang="en-US" sz="2400" dirty="0" smtClean="0">
                <a:latin typeface="Orelega One" panose="020B0604020202020204" charset="0"/>
                <a:ea typeface="Orelega One" panose="020B0604020202020204" charset="0"/>
                <a:cs typeface="Orelega One" panose="020B0604020202020204" charset="0"/>
              </a:rPr>
              <a:t>dimensions</a:t>
            </a:r>
          </a:p>
          <a:p>
            <a:pPr marL="0" lvl="0" indent="0"/>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49"/>
          <p:cNvSpPr txBox="1">
            <a:spLocks noGrp="1"/>
          </p:cNvSpPr>
          <p:nvPr>
            <p:ph type="subTitle" idx="1"/>
          </p:nvPr>
        </p:nvSpPr>
        <p:spPr>
          <a:xfrm>
            <a:off x="1694598" y="182816"/>
            <a:ext cx="4692300" cy="1263300"/>
          </a:xfrm>
          <a:prstGeom prst="rect">
            <a:avLst/>
          </a:prstGeom>
        </p:spPr>
        <p:txBody>
          <a:bodyPr spcFirstLastPara="1" wrap="square" lIns="91425" tIns="91425" rIns="91425" bIns="91425" anchor="ctr" anchorCtr="0">
            <a:noAutofit/>
          </a:bodyPr>
          <a:lstStyle/>
          <a:p>
            <a:pPr marL="0" lvl="0" indent="0">
              <a:spcAft>
                <a:spcPts val="1200"/>
              </a:spcAft>
            </a:pPr>
            <a:r>
              <a:rPr lang="en-US" sz="2800" dirty="0">
                <a:solidFill>
                  <a:schemeClr val="bg2"/>
                </a:solidFill>
                <a:latin typeface="Orelega One" panose="020B0604020202020204" charset="0"/>
                <a:ea typeface="Orelega One" panose="020B0604020202020204" charset="0"/>
                <a:cs typeface="Orelega One" panose="020B0604020202020204" charset="0"/>
              </a:rPr>
              <a:t>KD Tree Construction</a:t>
            </a:r>
            <a:endParaRPr sz="2800" dirty="0">
              <a:solidFill>
                <a:schemeClr val="bg2"/>
              </a:solidFill>
              <a:latin typeface="Orelega One" panose="020B0604020202020204" charset="0"/>
              <a:ea typeface="Orelega One" panose="020B0604020202020204" charset="0"/>
              <a:cs typeface="Orelega One" panose="020B0604020202020204" charset="0"/>
            </a:endParaRPr>
          </a:p>
        </p:txBody>
      </p:sp>
      <p:sp>
        <p:nvSpPr>
          <p:cNvPr id="524" name="Google Shape;524;p49"/>
          <p:cNvSpPr txBox="1">
            <a:spLocks noGrp="1"/>
          </p:cNvSpPr>
          <p:nvPr>
            <p:ph type="subTitle" idx="2"/>
          </p:nvPr>
        </p:nvSpPr>
        <p:spPr>
          <a:xfrm>
            <a:off x="3279978" y="1798779"/>
            <a:ext cx="4766742" cy="2367771"/>
          </a:xfrm>
          <a:prstGeom prst="rect">
            <a:avLst/>
          </a:prstGeom>
        </p:spPr>
        <p:txBody>
          <a:bodyPr spcFirstLastPara="1" wrap="square" lIns="91425" tIns="91425" rIns="91425" bIns="91425" anchor="ctr" anchorCtr="0">
            <a:noAutofit/>
          </a:bodyPr>
          <a:lstStyle/>
          <a:p>
            <a:pPr marL="0" lvl="0" indent="0" algn="l">
              <a:spcAft>
                <a:spcPts val="1200"/>
              </a:spcAft>
            </a:pPr>
            <a:r>
              <a:rPr lang="en-US" sz="1800" dirty="0"/>
              <a:t>Median finding is </a:t>
            </a:r>
            <a:r>
              <a:rPr lang="en-US" sz="1800" dirty="0" smtClean="0"/>
              <a:t>expensive : </a:t>
            </a:r>
          </a:p>
          <a:p>
            <a:pPr marL="0" lvl="0" indent="0" algn="l">
              <a:spcAft>
                <a:spcPts val="1200"/>
              </a:spcAft>
            </a:pPr>
            <a:r>
              <a:rPr lang="en-US" sz="1800" dirty="0" smtClean="0"/>
              <a:t>• </a:t>
            </a:r>
            <a:r>
              <a:rPr lang="en-US" sz="1800" dirty="0"/>
              <a:t>O(N) or O(N log N) </a:t>
            </a:r>
            <a:endParaRPr lang="en-US" sz="1800" dirty="0" smtClean="0"/>
          </a:p>
          <a:p>
            <a:pPr marL="0" lvl="0" indent="0" algn="l">
              <a:spcAft>
                <a:spcPts val="1200"/>
              </a:spcAft>
            </a:pPr>
            <a:r>
              <a:rPr lang="en-US" sz="1800" dirty="0" smtClean="0"/>
              <a:t>• </a:t>
            </a:r>
            <a:r>
              <a:rPr lang="en-US" sz="1800" dirty="0"/>
              <a:t>Sometimes a random subset is sorted and used to serve as splitting planes, and the rest are just fitted in </a:t>
            </a:r>
            <a:r>
              <a:rPr lang="en-US" sz="1800" dirty="0" smtClean="0"/>
              <a:t>there</a:t>
            </a:r>
          </a:p>
          <a:p>
            <a:pPr marL="0" lvl="0" indent="0" algn="l">
              <a:spcAft>
                <a:spcPts val="1200"/>
              </a:spcAft>
            </a:pPr>
            <a:r>
              <a:rPr lang="en-US" sz="1800" dirty="0" smtClean="0"/>
              <a:t> </a:t>
            </a:r>
            <a:r>
              <a:rPr lang="en-US" sz="1800" dirty="0"/>
              <a:t>• Lose balance guarantees (necessary for strict complexity proofs for some operations), but faster to construct </a:t>
            </a:r>
            <a:endParaRPr lang="en-US" sz="1800" dirty="0" smtClean="0"/>
          </a:p>
          <a:p>
            <a:pPr marL="0" lvl="0" indent="0" algn="l">
              <a:spcAft>
                <a:spcPts val="1200"/>
              </a:spcAft>
            </a:pPr>
            <a:r>
              <a:rPr lang="en-US" sz="1800" dirty="0" smtClean="0"/>
              <a:t>• </a:t>
            </a:r>
            <a:r>
              <a:rPr lang="en-US" sz="1800" dirty="0"/>
              <a:t>Often balanced in practice</a:t>
            </a:r>
            <a:endParaRPr sz="1800" dirty="0"/>
          </a:p>
        </p:txBody>
      </p:sp>
      <p:pic>
        <p:nvPicPr>
          <p:cNvPr id="525" name="Google Shape;525;p49"/>
          <p:cNvPicPr preferRelativeResize="0"/>
          <p:nvPr/>
        </p:nvPicPr>
        <p:blipFill>
          <a:blip r:embed="rId3">
            <a:alphaModFix/>
          </a:blip>
          <a:stretch>
            <a:fillRect/>
          </a:stretch>
        </p:blipFill>
        <p:spPr>
          <a:xfrm>
            <a:off x="-1297912" y="1594800"/>
            <a:ext cx="5143500" cy="514350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50"/>
          <p:cNvSpPr txBox="1">
            <a:spLocks noGrp="1"/>
          </p:cNvSpPr>
          <p:nvPr>
            <p:ph type="title"/>
          </p:nvPr>
        </p:nvSpPr>
        <p:spPr>
          <a:xfrm>
            <a:off x="713225" y="539500"/>
            <a:ext cx="7717500" cy="457200"/>
          </a:xfrm>
          <a:prstGeom prst="rect">
            <a:avLst/>
          </a:prstGeom>
        </p:spPr>
        <p:txBody>
          <a:bodyPr spcFirstLastPara="1" wrap="square" lIns="91425" tIns="91425" rIns="91425" bIns="91425" anchor="ctr" anchorCtr="0">
            <a:noAutofit/>
          </a:bodyPr>
          <a:lstStyle/>
          <a:p>
            <a:pPr lvl="0"/>
            <a:r>
              <a:rPr lang="en-US" dirty="0">
                <a:solidFill>
                  <a:schemeClr val="bg2"/>
                </a:solidFill>
              </a:rPr>
              <a:t>K Nearest Neighbor Search on a KD Tree</a:t>
            </a:r>
            <a:endParaRPr dirty="0">
              <a:solidFill>
                <a:schemeClr val="bg2"/>
              </a:solidFill>
            </a:endParaRPr>
          </a:p>
        </p:txBody>
      </p:sp>
      <p:sp>
        <p:nvSpPr>
          <p:cNvPr id="3" name="Subtitle 2"/>
          <p:cNvSpPr>
            <a:spLocks noGrp="1"/>
          </p:cNvSpPr>
          <p:nvPr>
            <p:ph type="subTitle" idx="3"/>
          </p:nvPr>
        </p:nvSpPr>
        <p:spPr>
          <a:xfrm>
            <a:off x="713225" y="1478280"/>
            <a:ext cx="8709659" cy="2772160"/>
          </a:xfrm>
        </p:spPr>
        <p:txBody>
          <a:bodyPr/>
          <a:lstStyle/>
          <a:p>
            <a:pPr algn="l"/>
            <a:r>
              <a:rPr lang="en-US" sz="1800" u="sng" dirty="0"/>
              <a:t>For Each Point: </a:t>
            </a:r>
            <a:endParaRPr lang="en-US" sz="1800" u="sng" dirty="0" smtClean="0"/>
          </a:p>
          <a:p>
            <a:pPr algn="l"/>
            <a:r>
              <a:rPr lang="en-US" sz="1800" dirty="0" smtClean="0"/>
              <a:t>• </a:t>
            </a:r>
            <a:r>
              <a:rPr lang="en-US" sz="1800" dirty="0"/>
              <a:t>Start at the root </a:t>
            </a:r>
            <a:endParaRPr lang="en-US" sz="1800" dirty="0" smtClean="0"/>
          </a:p>
          <a:p>
            <a:pPr algn="l"/>
            <a:r>
              <a:rPr lang="en-US" sz="1800" dirty="0" smtClean="0"/>
              <a:t>• </a:t>
            </a:r>
            <a:r>
              <a:rPr lang="en-US" sz="1800" dirty="0"/>
              <a:t>Traverse the Tree to the section where the new point belongs </a:t>
            </a:r>
            <a:endParaRPr lang="en-US" sz="1800" dirty="0" smtClean="0"/>
          </a:p>
          <a:p>
            <a:pPr algn="l"/>
            <a:r>
              <a:rPr lang="en-US" sz="1800" dirty="0" smtClean="0"/>
              <a:t>• </a:t>
            </a:r>
            <a:r>
              <a:rPr lang="en-US" sz="1800" dirty="0"/>
              <a:t>Find the leaf; store it as the first element in the “Best” queue </a:t>
            </a:r>
            <a:endParaRPr lang="en-US" sz="1800" dirty="0" smtClean="0"/>
          </a:p>
          <a:p>
            <a:pPr algn="l"/>
            <a:r>
              <a:rPr lang="en-US" sz="1800" dirty="0" smtClean="0"/>
              <a:t>• </a:t>
            </a:r>
            <a:r>
              <a:rPr lang="en-US" sz="1800" dirty="0"/>
              <a:t>Traverse upward, and for each node; </a:t>
            </a:r>
            <a:endParaRPr lang="en-US" sz="1800" dirty="0" smtClean="0"/>
          </a:p>
          <a:p>
            <a:pPr algn="l"/>
            <a:r>
              <a:rPr lang="en-US" sz="1800" dirty="0" smtClean="0"/>
              <a:t>	• </a:t>
            </a:r>
            <a:r>
              <a:rPr lang="en-US" sz="1800" dirty="0"/>
              <a:t>Put it at the proper point of the “Best” queue </a:t>
            </a:r>
            <a:endParaRPr lang="en-US" sz="1800" dirty="0" smtClean="0"/>
          </a:p>
          <a:p>
            <a:pPr algn="l"/>
            <a:r>
              <a:rPr lang="en-US" sz="1800" dirty="0" smtClean="0"/>
              <a:t>	• </a:t>
            </a:r>
            <a:r>
              <a:rPr lang="en-US" sz="1800" dirty="0"/>
              <a:t>Check if there could be yet better points on the other side: </a:t>
            </a:r>
            <a:endParaRPr lang="en-US" sz="1800" dirty="0" smtClean="0"/>
          </a:p>
          <a:p>
            <a:pPr algn="l"/>
            <a:r>
              <a:rPr lang="en-US" sz="1800" dirty="0" smtClean="0"/>
              <a:t>		• </a:t>
            </a:r>
            <a:r>
              <a:rPr lang="en-US" sz="1800" dirty="0"/>
              <a:t>Fit a sphere around the point of the same radius as distance to last element in “Best” queue </a:t>
            </a:r>
            <a:endParaRPr lang="en-US" sz="1800" dirty="0" smtClean="0"/>
          </a:p>
          <a:p>
            <a:pPr algn="l"/>
            <a:r>
              <a:rPr lang="en-US" sz="1800" dirty="0" smtClean="0"/>
              <a:t>		• </a:t>
            </a:r>
            <a:r>
              <a:rPr lang="en-US" sz="1800" dirty="0"/>
              <a:t>See if that sphere goes over the splitting plane associated with the considered </a:t>
            </a:r>
            <a:r>
              <a:rPr lang="en-US" sz="1800" dirty="0" smtClean="0"/>
              <a:t>branch point </a:t>
            </a:r>
          </a:p>
          <a:p>
            <a:pPr algn="l"/>
            <a:r>
              <a:rPr lang="en-US" sz="1800" dirty="0" smtClean="0"/>
              <a:t>	• </a:t>
            </a:r>
            <a:r>
              <a:rPr lang="en-US" sz="1800" dirty="0"/>
              <a:t>If there could be, go down again on the other side. Otherwise, go up another level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pic>
        <p:nvPicPr>
          <p:cNvPr id="755" name="Google Shape;755;p54"/>
          <p:cNvPicPr preferRelativeResize="0"/>
          <p:nvPr/>
        </p:nvPicPr>
        <p:blipFill rotWithShape="1">
          <a:blip r:embed="rId3">
            <a:alphaModFix/>
          </a:blip>
          <a:srcRect l="3780" t="29216" r="3780" b="29216"/>
          <a:stretch/>
        </p:blipFill>
        <p:spPr>
          <a:xfrm rot="-964825">
            <a:off x="6737135" y="3511471"/>
            <a:ext cx="2683302" cy="1206550"/>
          </a:xfrm>
          <a:prstGeom prst="rect">
            <a:avLst/>
          </a:prstGeom>
          <a:noFill/>
          <a:ln>
            <a:noFill/>
          </a:ln>
        </p:spPr>
      </p:pic>
      <p:sp>
        <p:nvSpPr>
          <p:cNvPr id="756" name="Google Shape;756;p54"/>
          <p:cNvSpPr txBox="1">
            <a:spLocks noGrp="1"/>
          </p:cNvSpPr>
          <p:nvPr>
            <p:ph type="body" idx="1"/>
          </p:nvPr>
        </p:nvSpPr>
        <p:spPr>
          <a:xfrm>
            <a:off x="1152990" y="1916355"/>
            <a:ext cx="6848010" cy="1367865"/>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sz="2000" dirty="0" smtClean="0">
                <a:latin typeface="Orelega One" panose="020B0604020202020204" charset="0"/>
                <a:ea typeface="Orelega One" panose="020B0604020202020204" charset="0"/>
                <a:cs typeface="Orelega One" panose="020B0604020202020204" charset="0"/>
              </a:rPr>
              <a:t>Building  a K-D Tree from training data :</a:t>
            </a:r>
          </a:p>
          <a:p>
            <a:pPr marL="0" lvl="0" indent="0" algn="ctr" rtl="0">
              <a:spcBef>
                <a:spcPts val="0"/>
              </a:spcBef>
              <a:spcAft>
                <a:spcPts val="1200"/>
              </a:spcAft>
              <a:buNone/>
            </a:pPr>
            <a:r>
              <a:rPr lang="en" sz="2000" dirty="0" smtClean="0">
                <a:latin typeface="Orelega One" panose="020B0604020202020204" charset="0"/>
                <a:ea typeface="Orelega One" panose="020B0604020202020204" charset="0"/>
                <a:cs typeface="Orelega One" panose="020B0604020202020204" charset="0"/>
              </a:rPr>
              <a:t>Pick random dimension - find median – split data – repeat  </a:t>
            </a:r>
          </a:p>
          <a:p>
            <a:pPr marL="0" lvl="0" indent="0" algn="ctr" rtl="0">
              <a:spcBef>
                <a:spcPts val="0"/>
              </a:spcBef>
              <a:spcAft>
                <a:spcPts val="1200"/>
              </a:spcAft>
              <a:buNone/>
            </a:pPr>
            <a:endParaRPr sz="2000" dirty="0">
              <a:latin typeface="Orelega One" panose="020B0604020202020204" charset="0"/>
              <a:ea typeface="Orelega One" panose="020B0604020202020204" charset="0"/>
              <a:cs typeface="Orelega One" panose="020B0604020202020204" charset="0"/>
            </a:endParaRPr>
          </a:p>
        </p:txBody>
      </p:sp>
      <p:sp>
        <p:nvSpPr>
          <p:cNvPr id="757" name="Google Shape;757;p54"/>
          <p:cNvSpPr txBox="1">
            <a:spLocks noGrp="1"/>
          </p:cNvSpPr>
          <p:nvPr>
            <p:ph type="title"/>
          </p:nvPr>
        </p:nvSpPr>
        <p:spPr>
          <a:xfrm>
            <a:off x="2240280" y="0"/>
            <a:ext cx="4811100" cy="153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smtClean="0">
                <a:solidFill>
                  <a:schemeClr val="bg2"/>
                </a:solidFill>
              </a:rPr>
              <a:t>K-D Tree example</a:t>
            </a:r>
            <a:endParaRPr sz="3200" dirty="0">
              <a:solidFill>
                <a:schemeClr val="bg2"/>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3" name="Title 2"/>
          <p:cNvSpPr>
            <a:spLocks noGrp="1"/>
          </p:cNvSpPr>
          <p:nvPr>
            <p:ph type="title"/>
          </p:nvPr>
        </p:nvSpPr>
        <p:spPr>
          <a:xfrm>
            <a:off x="441960" y="1836420"/>
            <a:ext cx="4343597" cy="1905000"/>
          </a:xfrm>
        </p:spPr>
        <p:txBody>
          <a:bodyPr/>
          <a:lstStyle/>
          <a:p>
            <a:r>
              <a:rPr lang="en-US" sz="2800" dirty="0" smtClean="0"/>
              <a:t>Data set  : </a:t>
            </a:r>
            <a:br>
              <a:rPr lang="en-US" sz="2800" dirty="0" smtClean="0"/>
            </a:br>
            <a:r>
              <a:rPr lang="en-US" sz="2000" dirty="0" smtClean="0"/>
              <a:t/>
            </a:r>
            <a:br>
              <a:rPr lang="en-US" sz="2000" dirty="0" smtClean="0"/>
            </a:br>
            <a:r>
              <a:rPr lang="en-US" sz="2000" dirty="0" smtClean="0"/>
              <a:t>(1,9) , (2,3) , (4,1) , (3,7) , (5,4) , (6,8) , (7,2) , (8,8) , (7,9) , (9,6)</a:t>
            </a:r>
            <a:endParaRPr lang="en-US" sz="2000" dirty="0"/>
          </a:p>
        </p:txBody>
      </p:sp>
      <p:pic>
        <p:nvPicPr>
          <p:cNvPr id="4" name="Picture 3"/>
          <p:cNvPicPr>
            <a:picLocks noChangeAspect="1"/>
          </p:cNvPicPr>
          <p:nvPr/>
        </p:nvPicPr>
        <p:blipFill>
          <a:blip r:embed="rId3"/>
          <a:stretch>
            <a:fillRect/>
          </a:stretch>
        </p:blipFill>
        <p:spPr>
          <a:xfrm>
            <a:off x="4941283" y="731520"/>
            <a:ext cx="3478817" cy="3417677"/>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 name="Title 2"/>
          <p:cNvSpPr txBox="1">
            <a:spLocks/>
          </p:cNvSpPr>
          <p:nvPr/>
        </p:nvSpPr>
        <p:spPr>
          <a:xfrm>
            <a:off x="213360" y="1600200"/>
            <a:ext cx="4343597" cy="1905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200"/>
              <a:buFont typeface="Orelega One"/>
              <a:buNone/>
              <a:defRPr sz="3200" b="0" i="0" u="none" strike="noStrike" cap="none">
                <a:solidFill>
                  <a:srgbClr val="212529"/>
                </a:solidFill>
                <a:latin typeface="Orelega One"/>
                <a:ea typeface="Orelega One"/>
                <a:cs typeface="Orelega One"/>
                <a:sym typeface="Orelega One"/>
              </a:defRPr>
            </a:lvl1pPr>
            <a:lvl2pPr marR="0" lvl="1" algn="ctr" rtl="0">
              <a:lnSpc>
                <a:spcPct val="100000"/>
              </a:lnSpc>
              <a:spcBef>
                <a:spcPts val="0"/>
              </a:spcBef>
              <a:spcAft>
                <a:spcPts val="0"/>
              </a:spcAft>
              <a:buClr>
                <a:schemeClr val="dk1"/>
              </a:buClr>
              <a:buSzPts val="3200"/>
              <a:buFont typeface="Orelega One"/>
              <a:buNone/>
              <a:defRPr sz="3200" b="0" i="0" u="none" strike="noStrike" cap="none">
                <a:solidFill>
                  <a:schemeClr val="dk1"/>
                </a:solidFill>
                <a:latin typeface="Orelega One"/>
                <a:ea typeface="Orelega One"/>
                <a:cs typeface="Orelega One"/>
                <a:sym typeface="Orelega One"/>
              </a:defRPr>
            </a:lvl2pPr>
            <a:lvl3pPr marR="0" lvl="2" algn="ctr" rtl="0">
              <a:lnSpc>
                <a:spcPct val="100000"/>
              </a:lnSpc>
              <a:spcBef>
                <a:spcPts val="0"/>
              </a:spcBef>
              <a:spcAft>
                <a:spcPts val="0"/>
              </a:spcAft>
              <a:buClr>
                <a:schemeClr val="dk1"/>
              </a:buClr>
              <a:buSzPts val="3200"/>
              <a:buFont typeface="Orelega One"/>
              <a:buNone/>
              <a:defRPr sz="3200" b="0" i="0" u="none" strike="noStrike" cap="none">
                <a:solidFill>
                  <a:schemeClr val="dk1"/>
                </a:solidFill>
                <a:latin typeface="Orelega One"/>
                <a:ea typeface="Orelega One"/>
                <a:cs typeface="Orelega One"/>
                <a:sym typeface="Orelega One"/>
              </a:defRPr>
            </a:lvl3pPr>
            <a:lvl4pPr marR="0" lvl="3" algn="ctr" rtl="0">
              <a:lnSpc>
                <a:spcPct val="100000"/>
              </a:lnSpc>
              <a:spcBef>
                <a:spcPts val="0"/>
              </a:spcBef>
              <a:spcAft>
                <a:spcPts val="0"/>
              </a:spcAft>
              <a:buClr>
                <a:schemeClr val="dk1"/>
              </a:buClr>
              <a:buSzPts val="3200"/>
              <a:buFont typeface="Orelega One"/>
              <a:buNone/>
              <a:defRPr sz="3200" b="0" i="0" u="none" strike="noStrike" cap="none">
                <a:solidFill>
                  <a:schemeClr val="dk1"/>
                </a:solidFill>
                <a:latin typeface="Orelega One"/>
                <a:ea typeface="Orelega One"/>
                <a:cs typeface="Orelega One"/>
                <a:sym typeface="Orelega One"/>
              </a:defRPr>
            </a:lvl4pPr>
            <a:lvl5pPr marR="0" lvl="4" algn="ctr" rtl="0">
              <a:lnSpc>
                <a:spcPct val="100000"/>
              </a:lnSpc>
              <a:spcBef>
                <a:spcPts val="0"/>
              </a:spcBef>
              <a:spcAft>
                <a:spcPts val="0"/>
              </a:spcAft>
              <a:buClr>
                <a:schemeClr val="dk1"/>
              </a:buClr>
              <a:buSzPts val="3200"/>
              <a:buFont typeface="Orelega One"/>
              <a:buNone/>
              <a:defRPr sz="3200" b="0" i="0" u="none" strike="noStrike" cap="none">
                <a:solidFill>
                  <a:schemeClr val="dk1"/>
                </a:solidFill>
                <a:latin typeface="Orelega One"/>
                <a:ea typeface="Orelega One"/>
                <a:cs typeface="Orelega One"/>
                <a:sym typeface="Orelega One"/>
              </a:defRPr>
            </a:lvl5pPr>
            <a:lvl6pPr marR="0" lvl="5" algn="ctr" rtl="0">
              <a:lnSpc>
                <a:spcPct val="100000"/>
              </a:lnSpc>
              <a:spcBef>
                <a:spcPts val="0"/>
              </a:spcBef>
              <a:spcAft>
                <a:spcPts val="0"/>
              </a:spcAft>
              <a:buClr>
                <a:schemeClr val="dk1"/>
              </a:buClr>
              <a:buSzPts val="3200"/>
              <a:buFont typeface="Orelega One"/>
              <a:buNone/>
              <a:defRPr sz="3200" b="0" i="0" u="none" strike="noStrike" cap="none">
                <a:solidFill>
                  <a:schemeClr val="dk1"/>
                </a:solidFill>
                <a:latin typeface="Orelega One"/>
                <a:ea typeface="Orelega One"/>
                <a:cs typeface="Orelega One"/>
                <a:sym typeface="Orelega One"/>
              </a:defRPr>
            </a:lvl6pPr>
            <a:lvl7pPr marR="0" lvl="6" algn="ctr" rtl="0">
              <a:lnSpc>
                <a:spcPct val="100000"/>
              </a:lnSpc>
              <a:spcBef>
                <a:spcPts val="0"/>
              </a:spcBef>
              <a:spcAft>
                <a:spcPts val="0"/>
              </a:spcAft>
              <a:buClr>
                <a:schemeClr val="dk1"/>
              </a:buClr>
              <a:buSzPts val="3200"/>
              <a:buFont typeface="Orelega One"/>
              <a:buNone/>
              <a:defRPr sz="3200" b="0" i="0" u="none" strike="noStrike" cap="none">
                <a:solidFill>
                  <a:schemeClr val="dk1"/>
                </a:solidFill>
                <a:latin typeface="Orelega One"/>
                <a:ea typeface="Orelega One"/>
                <a:cs typeface="Orelega One"/>
                <a:sym typeface="Orelega One"/>
              </a:defRPr>
            </a:lvl7pPr>
            <a:lvl8pPr marR="0" lvl="7" algn="ctr" rtl="0">
              <a:lnSpc>
                <a:spcPct val="100000"/>
              </a:lnSpc>
              <a:spcBef>
                <a:spcPts val="0"/>
              </a:spcBef>
              <a:spcAft>
                <a:spcPts val="0"/>
              </a:spcAft>
              <a:buClr>
                <a:schemeClr val="dk1"/>
              </a:buClr>
              <a:buSzPts val="3200"/>
              <a:buFont typeface="Orelega One"/>
              <a:buNone/>
              <a:defRPr sz="3200" b="0" i="0" u="none" strike="noStrike" cap="none">
                <a:solidFill>
                  <a:schemeClr val="dk1"/>
                </a:solidFill>
                <a:latin typeface="Orelega One"/>
                <a:ea typeface="Orelega One"/>
                <a:cs typeface="Orelega One"/>
                <a:sym typeface="Orelega One"/>
              </a:defRPr>
            </a:lvl8pPr>
            <a:lvl9pPr marR="0" lvl="8" algn="ctr" rtl="0">
              <a:lnSpc>
                <a:spcPct val="100000"/>
              </a:lnSpc>
              <a:spcBef>
                <a:spcPts val="0"/>
              </a:spcBef>
              <a:spcAft>
                <a:spcPts val="0"/>
              </a:spcAft>
              <a:buClr>
                <a:schemeClr val="dk1"/>
              </a:buClr>
              <a:buSzPts val="3200"/>
              <a:buFont typeface="Orelega One"/>
              <a:buNone/>
              <a:defRPr sz="3200" b="0" i="0" u="none" strike="noStrike" cap="none">
                <a:solidFill>
                  <a:schemeClr val="dk1"/>
                </a:solidFill>
                <a:latin typeface="Orelega One"/>
                <a:ea typeface="Orelega One"/>
                <a:cs typeface="Orelega One"/>
                <a:sym typeface="Orelega One"/>
              </a:defRPr>
            </a:lvl9pPr>
          </a:lstStyle>
          <a:p>
            <a:endParaRPr lang="en-US" sz="2000" dirty="0"/>
          </a:p>
        </p:txBody>
      </p:sp>
      <p:pic>
        <p:nvPicPr>
          <p:cNvPr id="9" name="Picture 8"/>
          <p:cNvPicPr>
            <a:picLocks noChangeAspect="1"/>
          </p:cNvPicPr>
          <p:nvPr/>
        </p:nvPicPr>
        <p:blipFill>
          <a:blip r:embed="rId3"/>
          <a:stretch>
            <a:fillRect/>
          </a:stretch>
        </p:blipFill>
        <p:spPr>
          <a:xfrm>
            <a:off x="5273396" y="960120"/>
            <a:ext cx="3542944" cy="3486608"/>
          </a:xfrm>
          <a:prstGeom prst="rect">
            <a:avLst/>
          </a:prstGeom>
        </p:spPr>
      </p:pic>
      <p:pic>
        <p:nvPicPr>
          <p:cNvPr id="10" name="Picture 9"/>
          <p:cNvPicPr>
            <a:picLocks noChangeAspect="1"/>
          </p:cNvPicPr>
          <p:nvPr/>
        </p:nvPicPr>
        <p:blipFill>
          <a:blip r:embed="rId4"/>
          <a:stretch>
            <a:fillRect/>
          </a:stretch>
        </p:blipFill>
        <p:spPr>
          <a:xfrm>
            <a:off x="346459" y="1444100"/>
            <a:ext cx="4568718" cy="1179024"/>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09986" y="1547072"/>
            <a:ext cx="4260783" cy="2133388"/>
          </a:xfrm>
          <a:prstGeom prst="rect">
            <a:avLst/>
          </a:prstGeom>
        </p:spPr>
      </p:pic>
      <p:pic>
        <p:nvPicPr>
          <p:cNvPr id="8" name="Picture 7"/>
          <p:cNvPicPr>
            <a:picLocks noChangeAspect="1"/>
          </p:cNvPicPr>
          <p:nvPr/>
        </p:nvPicPr>
        <p:blipFill>
          <a:blip r:embed="rId4"/>
          <a:stretch>
            <a:fillRect/>
          </a:stretch>
        </p:blipFill>
        <p:spPr>
          <a:xfrm>
            <a:off x="5240233" y="495300"/>
            <a:ext cx="3484667" cy="349704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ath Subject for High School - 11th Grade: Exponential and Logarithmic Functions by Slidesgo">
  <a:themeElements>
    <a:clrScheme name="Simple Light">
      <a:dk1>
        <a:srgbClr val="000000"/>
      </a:dk1>
      <a:lt1>
        <a:srgbClr val="EFEFEF"/>
      </a:lt1>
      <a:dk2>
        <a:srgbClr val="E4400E"/>
      </a:dk2>
      <a:lt2>
        <a:srgbClr val="CFCFC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753</Words>
  <Application>Microsoft Office PowerPoint</Application>
  <PresentationFormat>On-screen Show (16:9)</PresentationFormat>
  <Paragraphs>54</Paragraphs>
  <Slides>20</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Orelega One</vt:lpstr>
      <vt:lpstr>Source Sans Pro</vt:lpstr>
      <vt:lpstr>Math Subject for High School - 11th Grade: Exponential and Logarithmic Functions by Slidesgo</vt:lpstr>
      <vt:lpstr>How K-D Tree be used in KNN</vt:lpstr>
      <vt:lpstr>THEORY</vt:lpstr>
      <vt:lpstr>K-D Tree (k-dimensional tree) </vt:lpstr>
      <vt:lpstr>PowerPoint Presentation</vt:lpstr>
      <vt:lpstr>K Nearest Neighbor Search on a KD Tree</vt:lpstr>
      <vt:lpstr>K-D Tree example</vt:lpstr>
      <vt:lpstr>Data set  :   (1,9) , (2,3) , (4,1) , (3,7) , (5,4) , (6,8) , (7,2) , (8,8) , (7,9) , (9,6)</vt:lpstr>
      <vt:lpstr>PowerPoint Presentation</vt:lpstr>
      <vt:lpstr>PowerPoint Presentation</vt:lpstr>
      <vt:lpstr>PowerPoint Presentation</vt:lpstr>
      <vt:lpstr>PowerPoint Presentation</vt:lpstr>
      <vt:lpstr>Weighted KNN</vt:lpstr>
      <vt:lpstr>• Weighted KNN is a modified version of the KNN algorithm. If you don't know about KNN algorithm, then first you should understand that before learning weighted KNN  • So, One of the many issues that affect the performance of the KNN algorithm is the choice of the hyperparameter k. If k is too small, the algorithm would be more sensitive to data points which are outliers. If the value of k is too large, then the neighbourhood may include too many points from other classes. </vt:lpstr>
      <vt:lpstr>Consider the following training set </vt:lpstr>
      <vt:lpstr>PowerPoint Presentation</vt:lpstr>
      <vt:lpstr>Radius Neighbors Classifier Presentation  Differences from Neighbors Classifier</vt:lpstr>
      <vt:lpstr>Radius Neighbors Classifier</vt:lpstr>
      <vt:lpstr>Radius Neighbors Classifier</vt:lpstr>
      <vt:lpstr>Radius Neighbors Classifier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K-D Tree be used in KNN</dc:title>
  <cp:lastModifiedBy>ASUS</cp:lastModifiedBy>
  <cp:revision>15</cp:revision>
  <dcterms:modified xsi:type="dcterms:W3CDTF">2022-09-12T09:09:31Z</dcterms:modified>
</cp:coreProperties>
</file>