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58" r:id="rId3"/>
    <p:sldId id="260" r:id="rId4"/>
    <p:sldId id="288" r:id="rId5"/>
    <p:sldId id="289" r:id="rId6"/>
    <p:sldId id="290" r:id="rId7"/>
    <p:sldId id="301" r:id="rId8"/>
    <p:sldId id="285" r:id="rId9"/>
    <p:sldId id="291" r:id="rId10"/>
    <p:sldId id="292" r:id="rId11"/>
    <p:sldId id="294" r:id="rId12"/>
    <p:sldId id="286" r:id="rId13"/>
    <p:sldId id="287" r:id="rId14"/>
    <p:sldId id="284" r:id="rId15"/>
    <p:sldId id="299" r:id="rId16"/>
    <p:sldId id="300" r:id="rId17"/>
  </p:sldIdLst>
  <p:sldSz cx="9144000" cy="5143500" type="screen16x9"/>
  <p:notesSz cx="6858000" cy="9144000"/>
  <p:embeddedFontLst>
    <p:embeddedFont>
      <p:font typeface="Bahnschrift SemiBold SemiConden" panose="020B0502040204020203" pitchFamily="34" charset="0"/>
      <p:bold r:id="rId19"/>
    </p:embeddedFont>
    <p:embeddedFont>
      <p:font typeface="Bebas Neue" panose="020B0604020202020204" charset="0"/>
      <p:regular r:id="rId20"/>
    </p:embeddedFont>
    <p:embeddedFont>
      <p:font typeface="Electrolize" panose="020B0604020202020204" charset="0"/>
      <p:regular r:id="rId21"/>
    </p:embeddedFont>
    <p:embeddedFont>
      <p:font typeface="Tek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9B1AA1-3C2B-4A3F-B62F-BD31A61D6DCA}">
  <a:tblStyle styleId="{1B9B1AA1-3C2B-4A3F-B62F-BD31A61D6D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8"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Huynh" userId="0d46faebd01ebd53" providerId="LiveId" clId="{0FF3A183-E726-43C1-9A95-EAE6D5AEEB4A}"/>
    <pc:docChg chg="undo redo custSel delSld modSld">
      <pc:chgData name="Bao Huynh" userId="0d46faebd01ebd53" providerId="LiveId" clId="{0FF3A183-E726-43C1-9A95-EAE6D5AEEB4A}" dt="2024-07-18T00:29:19.207" v="840"/>
      <pc:docMkLst>
        <pc:docMk/>
      </pc:docMkLst>
      <pc:sldChg chg="modSp mod">
        <pc:chgData name="Bao Huynh" userId="0d46faebd01ebd53" providerId="LiveId" clId="{0FF3A183-E726-43C1-9A95-EAE6D5AEEB4A}" dt="2024-07-17T10:30:32.700" v="674" actId="20577"/>
        <pc:sldMkLst>
          <pc:docMk/>
          <pc:sldMk cId="0" sldId="284"/>
        </pc:sldMkLst>
        <pc:spChg chg="mod">
          <ac:chgData name="Bao Huynh" userId="0d46faebd01ebd53" providerId="LiveId" clId="{0FF3A183-E726-43C1-9A95-EAE6D5AEEB4A}" dt="2024-07-17T10:30:32.700" v="674" actId="20577"/>
          <ac:spMkLst>
            <pc:docMk/>
            <pc:sldMk cId="0" sldId="284"/>
            <ac:spMk id="4" creationId="{FC99E5FD-C52D-BB95-284B-17881184D3FB}"/>
          </ac:spMkLst>
        </pc:spChg>
        <pc:spChg chg="mod">
          <ac:chgData name="Bao Huynh" userId="0d46faebd01ebd53" providerId="LiveId" clId="{0FF3A183-E726-43C1-9A95-EAE6D5AEEB4A}" dt="2024-07-17T10:28:05.116" v="513" actId="1076"/>
          <ac:spMkLst>
            <pc:docMk/>
            <pc:sldMk cId="0" sldId="284"/>
            <ac:spMk id="5046" creationId="{00000000-0000-0000-0000-000000000000}"/>
          </ac:spMkLst>
        </pc:spChg>
      </pc:sldChg>
      <pc:sldChg chg="modSp mod">
        <pc:chgData name="Bao Huynh" userId="0d46faebd01ebd53" providerId="LiveId" clId="{0FF3A183-E726-43C1-9A95-EAE6D5AEEB4A}" dt="2024-07-17T07:16:32.421" v="375" actId="14100"/>
        <pc:sldMkLst>
          <pc:docMk/>
          <pc:sldMk cId="328983515" sldId="291"/>
        </pc:sldMkLst>
        <pc:spChg chg="mod">
          <ac:chgData name="Bao Huynh" userId="0d46faebd01ebd53" providerId="LiveId" clId="{0FF3A183-E726-43C1-9A95-EAE6D5AEEB4A}" dt="2024-07-17T07:16:32.421" v="375" actId="14100"/>
          <ac:spMkLst>
            <pc:docMk/>
            <pc:sldMk cId="328983515" sldId="291"/>
            <ac:spMk id="16" creationId="{F12FBB89-9BDB-B8D9-BA9C-8B46B52DAE88}"/>
          </ac:spMkLst>
        </pc:spChg>
        <pc:spChg chg="mod">
          <ac:chgData name="Bao Huynh" userId="0d46faebd01ebd53" providerId="LiveId" clId="{0FF3A183-E726-43C1-9A95-EAE6D5AEEB4A}" dt="2024-07-17T07:13:18.767" v="337" actId="1076"/>
          <ac:spMkLst>
            <pc:docMk/>
            <pc:sldMk cId="328983515" sldId="291"/>
            <ac:spMk id="18" creationId="{4CE2489D-3544-0EB4-D651-A26C59998FE0}"/>
          </ac:spMkLst>
        </pc:spChg>
      </pc:sldChg>
      <pc:sldChg chg="modSp mod">
        <pc:chgData name="Bao Huynh" userId="0d46faebd01ebd53" providerId="LiveId" clId="{0FF3A183-E726-43C1-9A95-EAE6D5AEEB4A}" dt="2024-07-17T07:18:20.221" v="434" actId="14100"/>
        <pc:sldMkLst>
          <pc:docMk/>
          <pc:sldMk cId="808442696" sldId="292"/>
        </pc:sldMkLst>
        <pc:spChg chg="mod">
          <ac:chgData name="Bao Huynh" userId="0d46faebd01ebd53" providerId="LiveId" clId="{0FF3A183-E726-43C1-9A95-EAE6D5AEEB4A}" dt="2024-07-17T07:18:20.221" v="434" actId="14100"/>
          <ac:spMkLst>
            <pc:docMk/>
            <pc:sldMk cId="808442696" sldId="292"/>
            <ac:spMk id="6" creationId="{39BE8991-A6A6-A400-8D6A-3810B6761E8E}"/>
          </ac:spMkLst>
        </pc:spChg>
        <pc:spChg chg="mod">
          <ac:chgData name="Bao Huynh" userId="0d46faebd01ebd53" providerId="LiveId" clId="{0FF3A183-E726-43C1-9A95-EAE6D5AEEB4A}" dt="2024-07-17T07:16:58.491" v="419" actId="1076"/>
          <ac:spMkLst>
            <pc:docMk/>
            <pc:sldMk cId="808442696" sldId="292"/>
            <ac:spMk id="18" creationId="{4CE2489D-3544-0EB4-D651-A26C59998FE0}"/>
          </ac:spMkLst>
        </pc:spChg>
      </pc:sldChg>
      <pc:sldChg chg="del">
        <pc:chgData name="Bao Huynh" userId="0d46faebd01ebd53" providerId="LiveId" clId="{0FF3A183-E726-43C1-9A95-EAE6D5AEEB4A}" dt="2024-07-17T07:18:25.390" v="435" actId="47"/>
        <pc:sldMkLst>
          <pc:docMk/>
          <pc:sldMk cId="636055801" sldId="293"/>
        </pc:sldMkLst>
      </pc:sldChg>
      <pc:sldChg chg="addSp delSp modSp mod">
        <pc:chgData name="Bao Huynh" userId="0d46faebd01ebd53" providerId="LiveId" clId="{0FF3A183-E726-43C1-9A95-EAE6D5AEEB4A}" dt="2024-07-17T10:26:55.481" v="479" actId="20577"/>
        <pc:sldMkLst>
          <pc:docMk/>
          <pc:sldMk cId="2254560655" sldId="294"/>
        </pc:sldMkLst>
        <pc:spChg chg="mod">
          <ac:chgData name="Bao Huynh" userId="0d46faebd01ebd53" providerId="LiveId" clId="{0FF3A183-E726-43C1-9A95-EAE6D5AEEB4A}" dt="2024-07-17T10:26:55.481" v="479" actId="20577"/>
          <ac:spMkLst>
            <pc:docMk/>
            <pc:sldMk cId="2254560655" sldId="294"/>
            <ac:spMk id="18" creationId="{4CE2489D-3544-0EB4-D651-A26C59998FE0}"/>
          </ac:spMkLst>
        </pc:spChg>
        <pc:picChg chg="del">
          <ac:chgData name="Bao Huynh" userId="0d46faebd01ebd53" providerId="LiveId" clId="{0FF3A183-E726-43C1-9A95-EAE6D5AEEB4A}" dt="2024-07-17T10:26:13.696" v="436" actId="478"/>
          <ac:picMkLst>
            <pc:docMk/>
            <pc:sldMk cId="2254560655" sldId="294"/>
            <ac:picMk id="5" creationId="{606DA796-E702-41B6-8850-0ADF5E959CEB}"/>
          </ac:picMkLst>
        </pc:picChg>
        <pc:picChg chg="add mod">
          <ac:chgData name="Bao Huynh" userId="0d46faebd01ebd53" providerId="LiveId" clId="{0FF3A183-E726-43C1-9A95-EAE6D5AEEB4A}" dt="2024-07-17T10:26:46.950" v="439" actId="1076"/>
          <ac:picMkLst>
            <pc:docMk/>
            <pc:sldMk cId="2254560655" sldId="294"/>
            <ac:picMk id="6" creationId="{50AC93B4-CF31-4BEC-9782-C42A8B6ABEDA}"/>
          </ac:picMkLst>
        </pc:picChg>
      </pc:sldChg>
      <pc:sldChg chg="modSp del">
        <pc:chgData name="Bao Huynh" userId="0d46faebd01ebd53" providerId="LiveId" clId="{0FF3A183-E726-43C1-9A95-EAE6D5AEEB4A}" dt="2024-07-17T10:30:51.582" v="676" actId="47"/>
        <pc:sldMkLst>
          <pc:docMk/>
          <pc:sldMk cId="470029258" sldId="298"/>
        </pc:sldMkLst>
        <pc:spChg chg="mod">
          <ac:chgData name="Bao Huynh" userId="0d46faebd01ebd53" providerId="LiveId" clId="{0FF3A183-E726-43C1-9A95-EAE6D5AEEB4A}" dt="2024-07-17T10:30:47.956" v="675" actId="6549"/>
          <ac:spMkLst>
            <pc:docMk/>
            <pc:sldMk cId="470029258" sldId="298"/>
            <ac:spMk id="2" creationId="{C3EF7746-9082-295C-ABE5-EF5DA3D93C16}"/>
          </ac:spMkLst>
        </pc:spChg>
      </pc:sldChg>
      <pc:sldChg chg="delSp modSp mod delAnim modAnim">
        <pc:chgData name="Bao Huynh" userId="0d46faebd01ebd53" providerId="LiveId" clId="{0FF3A183-E726-43C1-9A95-EAE6D5AEEB4A}" dt="2024-07-18T00:29:19.207" v="840"/>
        <pc:sldMkLst>
          <pc:docMk/>
          <pc:sldMk cId="3599814631" sldId="299"/>
        </pc:sldMkLst>
        <pc:spChg chg="del mod">
          <ac:chgData name="Bao Huynh" userId="0d46faebd01ebd53" providerId="LiveId" clId="{0FF3A183-E726-43C1-9A95-EAE6D5AEEB4A}" dt="2024-07-17T07:11:09.777" v="294" actId="478"/>
          <ac:spMkLst>
            <pc:docMk/>
            <pc:sldMk cId="3599814631" sldId="299"/>
            <ac:spMk id="2" creationId="{9FFCD1DB-2144-D437-9234-80D154E273B1}"/>
          </ac:spMkLst>
        </pc:spChg>
        <pc:spChg chg="del mod">
          <ac:chgData name="Bao Huynh" userId="0d46faebd01ebd53" providerId="LiveId" clId="{0FF3A183-E726-43C1-9A95-EAE6D5AEEB4A}" dt="2024-07-17T07:10:52.280" v="287" actId="478"/>
          <ac:spMkLst>
            <pc:docMk/>
            <pc:sldMk cId="3599814631" sldId="299"/>
            <ac:spMk id="4" creationId="{FC99E5FD-C52D-BB95-284B-17881184D3FB}"/>
          </ac:spMkLst>
        </pc:spChg>
        <pc:spChg chg="mod">
          <ac:chgData name="Bao Huynh" userId="0d46faebd01ebd53" providerId="LiveId" clId="{0FF3A183-E726-43C1-9A95-EAE6D5AEEB4A}" dt="2024-07-17T10:33:11.761" v="838" actId="1076"/>
          <ac:spMkLst>
            <pc:docMk/>
            <pc:sldMk cId="3599814631" sldId="299"/>
            <ac:spMk id="5046" creationId="{00000000-0000-0000-0000-000000000000}"/>
          </ac:spMkLst>
        </pc:spChg>
      </pc:sldChg>
      <pc:sldChg chg="modSp mod">
        <pc:chgData name="Bao Huynh" userId="0d46faebd01ebd53" providerId="LiveId" clId="{0FF3A183-E726-43C1-9A95-EAE6D5AEEB4A}" dt="2024-07-17T07:10:24.854" v="284" actId="20577"/>
        <pc:sldMkLst>
          <pc:docMk/>
          <pc:sldMk cId="901079858" sldId="300"/>
        </pc:sldMkLst>
        <pc:spChg chg="mod">
          <ac:chgData name="Bao Huynh" userId="0d46faebd01ebd53" providerId="LiveId" clId="{0FF3A183-E726-43C1-9A95-EAE6D5AEEB4A}" dt="2024-07-17T07:10:24.854" v="284" actId="20577"/>
          <ac:spMkLst>
            <pc:docMk/>
            <pc:sldMk cId="901079858" sldId="300"/>
            <ac:spMk id="5" creationId="{3786E249-0CDA-B0B4-2025-2D66BD857D1A}"/>
          </ac:spMkLst>
        </pc:spChg>
      </pc:sldChg>
      <pc:sldChg chg="modSp mod">
        <pc:chgData name="Bao Huynh" userId="0d46faebd01ebd53" providerId="LiveId" clId="{0FF3A183-E726-43C1-9A95-EAE6D5AEEB4A}" dt="2024-07-18T00:25:24.075" v="839" actId="20577"/>
        <pc:sldMkLst>
          <pc:docMk/>
          <pc:sldMk cId="1021377910" sldId="301"/>
        </pc:sldMkLst>
        <pc:spChg chg="mod">
          <ac:chgData name="Bao Huynh" userId="0d46faebd01ebd53" providerId="LiveId" clId="{0FF3A183-E726-43C1-9A95-EAE6D5AEEB4A}" dt="2024-07-18T00:25:24.075" v="839" actId="20577"/>
          <ac:spMkLst>
            <pc:docMk/>
            <pc:sldMk cId="1021377910" sldId="301"/>
            <ac:spMk id="16" creationId="{F12FBB89-9BDB-B8D9-BA9C-8B46B52DAE88}"/>
          </ac:spMkLst>
        </pc:spChg>
        <pc:spChg chg="mod">
          <ac:chgData name="Bao Huynh" userId="0d46faebd01ebd53" providerId="LiveId" clId="{0FF3A183-E726-43C1-9A95-EAE6D5AEEB4A}" dt="2024-07-17T06:51:02.329" v="0" actId="20577"/>
          <ac:spMkLst>
            <pc:docMk/>
            <pc:sldMk cId="1021377910" sldId="301"/>
            <ac:spMk id="18" creationId="{4CE2489D-3544-0EB4-D651-A26C59998FE0}"/>
          </ac:spMkLst>
        </pc:spChg>
        <pc:spChg chg="mod">
          <ac:chgData name="Bao Huynh" userId="0d46faebd01ebd53" providerId="LiveId" clId="{0FF3A183-E726-43C1-9A95-EAE6D5AEEB4A}" dt="2024-07-17T07:07:20.995" v="280" actId="1076"/>
          <ac:spMkLst>
            <pc:docMk/>
            <pc:sldMk cId="1021377910" sldId="301"/>
            <ac:spMk id="19" creationId="{067BCB5F-DB24-C247-0F2A-9C84F0CCF129}"/>
          </ac:spMkLst>
        </pc:spChg>
      </pc:sldChg>
    </pc:docChg>
  </pc:docChgLst>
  <pc:docChgLst>
    <pc:chgData name="Le Duc Nhuan" userId="63daef82-74d6-4839-91e9-3093f7a96db5" providerId="ADAL" clId="{44C472FF-3F5A-4C5E-85C9-BAC515F0A90B}"/>
    <pc:docChg chg="undo custSel addSld delSld modSld sldOrd addMainMaster delMainMaster">
      <pc:chgData name="Le Duc Nhuan" userId="63daef82-74d6-4839-91e9-3093f7a96db5" providerId="ADAL" clId="{44C472FF-3F5A-4C5E-85C9-BAC515F0A90B}" dt="2023-12-18T19:51:43.474" v="1093"/>
      <pc:docMkLst>
        <pc:docMk/>
      </pc:docMkLst>
      <pc:sldChg chg="del">
        <pc:chgData name="Le Duc Nhuan" userId="63daef82-74d6-4839-91e9-3093f7a96db5" providerId="ADAL" clId="{44C472FF-3F5A-4C5E-85C9-BAC515F0A90B}" dt="2023-12-18T18:55:20.675" v="298" actId="47"/>
        <pc:sldMkLst>
          <pc:docMk/>
          <pc:sldMk cId="0" sldId="259"/>
        </pc:sldMkLst>
      </pc:sldChg>
      <pc:sldChg chg="addSp delSp modSp mod ord">
        <pc:chgData name="Le Duc Nhuan" userId="63daef82-74d6-4839-91e9-3093f7a96db5" providerId="ADAL" clId="{44C472FF-3F5A-4C5E-85C9-BAC515F0A90B}" dt="2023-12-18T19:10:35.039" v="434"/>
        <pc:sldMkLst>
          <pc:docMk/>
          <pc:sldMk cId="0" sldId="260"/>
        </pc:sldMkLst>
        <pc:spChg chg="add del mod">
          <ac:chgData name="Le Duc Nhuan" userId="63daef82-74d6-4839-91e9-3093f7a96db5" providerId="ADAL" clId="{44C472FF-3F5A-4C5E-85C9-BAC515F0A90B}" dt="2023-12-18T18:39:43.044" v="94" actId="478"/>
          <ac:spMkLst>
            <pc:docMk/>
            <pc:sldMk cId="0" sldId="260"/>
            <ac:spMk id="3" creationId="{72B2E7E2-498B-1C0E-8511-76E42BD32456}"/>
          </ac:spMkLst>
        </pc:spChg>
        <pc:spChg chg="mod">
          <ac:chgData name="Le Duc Nhuan" userId="63daef82-74d6-4839-91e9-3093f7a96db5" providerId="ADAL" clId="{44C472FF-3F5A-4C5E-85C9-BAC515F0A90B}" dt="2023-12-18T18:39:36.175" v="92" actId="404"/>
          <ac:spMkLst>
            <pc:docMk/>
            <pc:sldMk cId="0" sldId="260"/>
            <ac:spMk id="1043" creationId="{00000000-0000-0000-0000-000000000000}"/>
          </ac:spMkLst>
        </pc:spChg>
        <pc:spChg chg="mod">
          <ac:chgData name="Le Duc Nhuan" userId="63daef82-74d6-4839-91e9-3093f7a96db5" providerId="ADAL" clId="{44C472FF-3F5A-4C5E-85C9-BAC515F0A90B}" dt="2023-12-18T18:39:49.001" v="95" actId="1076"/>
          <ac:spMkLst>
            <pc:docMk/>
            <pc:sldMk cId="0" sldId="260"/>
            <ac:spMk id="1044" creationId="{00000000-0000-0000-0000-000000000000}"/>
          </ac:spMkLst>
        </pc:spChg>
        <pc:spChg chg="del">
          <ac:chgData name="Le Duc Nhuan" userId="63daef82-74d6-4839-91e9-3093f7a96db5" providerId="ADAL" clId="{44C472FF-3F5A-4C5E-85C9-BAC515F0A90B}" dt="2023-12-18T18:39:42.288" v="93" actId="478"/>
          <ac:spMkLst>
            <pc:docMk/>
            <pc:sldMk cId="0" sldId="260"/>
            <ac:spMk id="1045" creationId="{00000000-0000-0000-0000-000000000000}"/>
          </ac:spMkLst>
        </pc:spChg>
      </pc:sldChg>
      <pc:sldChg chg="del">
        <pc:chgData name="Le Duc Nhuan" userId="63daef82-74d6-4839-91e9-3093f7a96db5" providerId="ADAL" clId="{44C472FF-3F5A-4C5E-85C9-BAC515F0A90B}" dt="2023-12-18T19:39:49.941" v="917" actId="47"/>
        <pc:sldMkLst>
          <pc:docMk/>
          <pc:sldMk cId="0" sldId="261"/>
        </pc:sldMkLst>
      </pc:sldChg>
      <pc:sldChg chg="del">
        <pc:chgData name="Le Duc Nhuan" userId="63daef82-74d6-4839-91e9-3093f7a96db5" providerId="ADAL" clId="{44C472FF-3F5A-4C5E-85C9-BAC515F0A90B}" dt="2023-12-18T19:39:48.744" v="916" actId="47"/>
        <pc:sldMkLst>
          <pc:docMk/>
          <pc:sldMk cId="0" sldId="262"/>
        </pc:sldMkLst>
      </pc:sldChg>
      <pc:sldChg chg="del">
        <pc:chgData name="Le Duc Nhuan" userId="63daef82-74d6-4839-91e9-3093f7a96db5" providerId="ADAL" clId="{44C472FF-3F5A-4C5E-85C9-BAC515F0A90B}" dt="2023-12-18T19:39:48.276" v="915" actId="47"/>
        <pc:sldMkLst>
          <pc:docMk/>
          <pc:sldMk cId="0" sldId="263"/>
        </pc:sldMkLst>
      </pc:sldChg>
      <pc:sldChg chg="del">
        <pc:chgData name="Le Duc Nhuan" userId="63daef82-74d6-4839-91e9-3093f7a96db5" providerId="ADAL" clId="{44C472FF-3F5A-4C5E-85C9-BAC515F0A90B}" dt="2023-12-18T19:39:47.922" v="914" actId="47"/>
        <pc:sldMkLst>
          <pc:docMk/>
          <pc:sldMk cId="0" sldId="264"/>
        </pc:sldMkLst>
      </pc:sldChg>
      <pc:sldChg chg="del">
        <pc:chgData name="Le Duc Nhuan" userId="63daef82-74d6-4839-91e9-3093f7a96db5" providerId="ADAL" clId="{44C472FF-3F5A-4C5E-85C9-BAC515F0A90B}" dt="2023-12-18T19:39:47.633" v="913" actId="47"/>
        <pc:sldMkLst>
          <pc:docMk/>
          <pc:sldMk cId="0" sldId="265"/>
        </pc:sldMkLst>
      </pc:sldChg>
      <pc:sldChg chg="del">
        <pc:chgData name="Le Duc Nhuan" userId="63daef82-74d6-4839-91e9-3093f7a96db5" providerId="ADAL" clId="{44C472FF-3F5A-4C5E-85C9-BAC515F0A90B}" dt="2023-12-18T19:39:47.247" v="912" actId="47"/>
        <pc:sldMkLst>
          <pc:docMk/>
          <pc:sldMk cId="0" sldId="266"/>
        </pc:sldMkLst>
      </pc:sldChg>
      <pc:sldChg chg="del">
        <pc:chgData name="Le Duc Nhuan" userId="63daef82-74d6-4839-91e9-3093f7a96db5" providerId="ADAL" clId="{44C472FF-3F5A-4C5E-85C9-BAC515F0A90B}" dt="2023-12-18T19:39:46.997" v="911" actId="47"/>
        <pc:sldMkLst>
          <pc:docMk/>
          <pc:sldMk cId="0" sldId="267"/>
        </pc:sldMkLst>
      </pc:sldChg>
      <pc:sldChg chg="del">
        <pc:chgData name="Le Duc Nhuan" userId="63daef82-74d6-4839-91e9-3093f7a96db5" providerId="ADAL" clId="{44C472FF-3F5A-4C5E-85C9-BAC515F0A90B}" dt="2023-12-18T19:39:46.832" v="910" actId="47"/>
        <pc:sldMkLst>
          <pc:docMk/>
          <pc:sldMk cId="0" sldId="268"/>
        </pc:sldMkLst>
      </pc:sldChg>
      <pc:sldChg chg="del">
        <pc:chgData name="Le Duc Nhuan" userId="63daef82-74d6-4839-91e9-3093f7a96db5" providerId="ADAL" clId="{44C472FF-3F5A-4C5E-85C9-BAC515F0A90B}" dt="2023-12-18T19:39:46.569" v="909" actId="47"/>
        <pc:sldMkLst>
          <pc:docMk/>
          <pc:sldMk cId="0" sldId="269"/>
        </pc:sldMkLst>
      </pc:sldChg>
      <pc:sldChg chg="del">
        <pc:chgData name="Le Duc Nhuan" userId="63daef82-74d6-4839-91e9-3093f7a96db5" providerId="ADAL" clId="{44C472FF-3F5A-4C5E-85C9-BAC515F0A90B}" dt="2023-12-18T19:39:46.353" v="908" actId="47"/>
        <pc:sldMkLst>
          <pc:docMk/>
          <pc:sldMk cId="0" sldId="270"/>
        </pc:sldMkLst>
      </pc:sldChg>
      <pc:sldChg chg="del">
        <pc:chgData name="Le Duc Nhuan" userId="63daef82-74d6-4839-91e9-3093f7a96db5" providerId="ADAL" clId="{44C472FF-3F5A-4C5E-85C9-BAC515F0A90B}" dt="2023-12-18T19:28:38.068" v="703" actId="47"/>
        <pc:sldMkLst>
          <pc:docMk/>
          <pc:sldMk cId="0" sldId="271"/>
        </pc:sldMkLst>
      </pc:sldChg>
      <pc:sldChg chg="del">
        <pc:chgData name="Le Duc Nhuan" userId="63daef82-74d6-4839-91e9-3093f7a96db5" providerId="ADAL" clId="{44C472FF-3F5A-4C5E-85C9-BAC515F0A90B}" dt="2023-12-18T19:39:46.122" v="907" actId="47"/>
        <pc:sldMkLst>
          <pc:docMk/>
          <pc:sldMk cId="0" sldId="272"/>
        </pc:sldMkLst>
      </pc:sldChg>
      <pc:sldChg chg="del">
        <pc:chgData name="Le Duc Nhuan" userId="63daef82-74d6-4839-91e9-3093f7a96db5" providerId="ADAL" clId="{44C472FF-3F5A-4C5E-85C9-BAC515F0A90B}" dt="2023-12-18T19:39:45.901" v="906" actId="47"/>
        <pc:sldMkLst>
          <pc:docMk/>
          <pc:sldMk cId="0" sldId="273"/>
        </pc:sldMkLst>
      </pc:sldChg>
      <pc:sldChg chg="del">
        <pc:chgData name="Le Duc Nhuan" userId="63daef82-74d6-4839-91e9-3093f7a96db5" providerId="ADAL" clId="{44C472FF-3F5A-4C5E-85C9-BAC515F0A90B}" dt="2023-12-18T19:39:45.609" v="905" actId="47"/>
        <pc:sldMkLst>
          <pc:docMk/>
          <pc:sldMk cId="0" sldId="274"/>
        </pc:sldMkLst>
      </pc:sldChg>
      <pc:sldChg chg="del">
        <pc:chgData name="Le Duc Nhuan" userId="63daef82-74d6-4839-91e9-3093f7a96db5" providerId="ADAL" clId="{44C472FF-3F5A-4C5E-85C9-BAC515F0A90B}" dt="2023-12-18T19:39:45.336" v="904" actId="47"/>
        <pc:sldMkLst>
          <pc:docMk/>
          <pc:sldMk cId="0" sldId="275"/>
        </pc:sldMkLst>
      </pc:sldChg>
      <pc:sldChg chg="del">
        <pc:chgData name="Le Duc Nhuan" userId="63daef82-74d6-4839-91e9-3093f7a96db5" providerId="ADAL" clId="{44C472FF-3F5A-4C5E-85C9-BAC515F0A90B}" dt="2023-12-18T19:39:44.991" v="903" actId="47"/>
        <pc:sldMkLst>
          <pc:docMk/>
          <pc:sldMk cId="0" sldId="276"/>
        </pc:sldMkLst>
      </pc:sldChg>
      <pc:sldChg chg="del">
        <pc:chgData name="Le Duc Nhuan" userId="63daef82-74d6-4839-91e9-3093f7a96db5" providerId="ADAL" clId="{44C472FF-3F5A-4C5E-85C9-BAC515F0A90B}" dt="2023-12-18T19:39:44.797" v="902" actId="47"/>
        <pc:sldMkLst>
          <pc:docMk/>
          <pc:sldMk cId="0" sldId="277"/>
        </pc:sldMkLst>
      </pc:sldChg>
      <pc:sldChg chg="del">
        <pc:chgData name="Le Duc Nhuan" userId="63daef82-74d6-4839-91e9-3093f7a96db5" providerId="ADAL" clId="{44C472FF-3F5A-4C5E-85C9-BAC515F0A90B}" dt="2023-12-18T19:39:44.572" v="901" actId="47"/>
        <pc:sldMkLst>
          <pc:docMk/>
          <pc:sldMk cId="0" sldId="278"/>
        </pc:sldMkLst>
      </pc:sldChg>
      <pc:sldChg chg="del">
        <pc:chgData name="Le Duc Nhuan" userId="63daef82-74d6-4839-91e9-3093f7a96db5" providerId="ADAL" clId="{44C472FF-3F5A-4C5E-85C9-BAC515F0A90B}" dt="2023-12-18T19:39:44.320" v="900" actId="47"/>
        <pc:sldMkLst>
          <pc:docMk/>
          <pc:sldMk cId="0" sldId="279"/>
        </pc:sldMkLst>
      </pc:sldChg>
      <pc:sldChg chg="del">
        <pc:chgData name="Le Duc Nhuan" userId="63daef82-74d6-4839-91e9-3093f7a96db5" providerId="ADAL" clId="{44C472FF-3F5A-4C5E-85C9-BAC515F0A90B}" dt="2023-12-18T19:39:44.090" v="899" actId="47"/>
        <pc:sldMkLst>
          <pc:docMk/>
          <pc:sldMk cId="0" sldId="280"/>
        </pc:sldMkLst>
      </pc:sldChg>
      <pc:sldChg chg="del">
        <pc:chgData name="Le Duc Nhuan" userId="63daef82-74d6-4839-91e9-3093f7a96db5" providerId="ADAL" clId="{44C472FF-3F5A-4C5E-85C9-BAC515F0A90B}" dt="2023-12-18T19:39:43.871" v="898" actId="47"/>
        <pc:sldMkLst>
          <pc:docMk/>
          <pc:sldMk cId="0" sldId="281"/>
        </pc:sldMkLst>
      </pc:sldChg>
      <pc:sldChg chg="del">
        <pc:chgData name="Le Duc Nhuan" userId="63daef82-74d6-4839-91e9-3093f7a96db5" providerId="ADAL" clId="{44C472FF-3F5A-4C5E-85C9-BAC515F0A90B}" dt="2023-12-18T19:39:43.660" v="897" actId="47"/>
        <pc:sldMkLst>
          <pc:docMk/>
          <pc:sldMk cId="0" sldId="282"/>
        </pc:sldMkLst>
      </pc:sldChg>
      <pc:sldChg chg="del">
        <pc:chgData name="Le Duc Nhuan" userId="63daef82-74d6-4839-91e9-3093f7a96db5" providerId="ADAL" clId="{44C472FF-3F5A-4C5E-85C9-BAC515F0A90B}" dt="2023-12-18T19:39:43.346" v="896" actId="47"/>
        <pc:sldMkLst>
          <pc:docMk/>
          <pc:sldMk cId="0" sldId="283"/>
        </pc:sldMkLst>
      </pc:sldChg>
      <pc:sldChg chg="addSp delSp modSp add del mod ord">
        <pc:chgData name="Le Duc Nhuan" userId="63daef82-74d6-4839-91e9-3093f7a96db5" providerId="ADAL" clId="{44C472FF-3F5A-4C5E-85C9-BAC515F0A90B}" dt="2023-12-18T19:42:52.537" v="920" actId="122"/>
        <pc:sldMkLst>
          <pc:docMk/>
          <pc:sldMk cId="0" sldId="284"/>
        </pc:sldMkLst>
        <pc:spChg chg="add del mod">
          <ac:chgData name="Le Duc Nhuan" userId="63daef82-74d6-4839-91e9-3093f7a96db5" providerId="ADAL" clId="{44C472FF-3F5A-4C5E-85C9-BAC515F0A90B}" dt="2023-12-18T19:32:07.105" v="783" actId="478"/>
          <ac:spMkLst>
            <pc:docMk/>
            <pc:sldMk cId="0" sldId="284"/>
            <ac:spMk id="3" creationId="{7E848FED-737F-E1F6-F97E-E0D0D8D1F517}"/>
          </ac:spMkLst>
        </pc:spChg>
        <pc:spChg chg="add mod">
          <ac:chgData name="Le Duc Nhuan" userId="63daef82-74d6-4839-91e9-3093f7a96db5" providerId="ADAL" clId="{44C472FF-3F5A-4C5E-85C9-BAC515F0A90B}" dt="2023-12-18T19:34:01.362" v="808" actId="1076"/>
          <ac:spMkLst>
            <pc:docMk/>
            <pc:sldMk cId="0" sldId="284"/>
            <ac:spMk id="4" creationId="{FC99E5FD-C52D-BB95-284B-17881184D3FB}"/>
          </ac:spMkLst>
        </pc:spChg>
        <pc:spChg chg="mod">
          <ac:chgData name="Le Duc Nhuan" userId="63daef82-74d6-4839-91e9-3093f7a96db5" providerId="ADAL" clId="{44C472FF-3F5A-4C5E-85C9-BAC515F0A90B}" dt="2023-12-18T19:34:04.669" v="809" actId="1076"/>
          <ac:spMkLst>
            <pc:docMk/>
            <pc:sldMk cId="0" sldId="284"/>
            <ac:spMk id="5046" creationId="{00000000-0000-0000-0000-000000000000}"/>
          </ac:spMkLst>
        </pc:spChg>
        <pc:spChg chg="mod">
          <ac:chgData name="Le Duc Nhuan" userId="63daef82-74d6-4839-91e9-3093f7a96db5" providerId="ADAL" clId="{44C472FF-3F5A-4C5E-85C9-BAC515F0A90B}" dt="2023-12-18T19:42:52.537" v="920" actId="122"/>
          <ac:spMkLst>
            <pc:docMk/>
            <pc:sldMk cId="0" sldId="284"/>
            <ac:spMk id="5047" creationId="{00000000-0000-0000-0000-000000000000}"/>
          </ac:spMkLst>
        </pc:spChg>
        <pc:spChg chg="del">
          <ac:chgData name="Le Duc Nhuan" userId="63daef82-74d6-4839-91e9-3093f7a96db5" providerId="ADAL" clId="{44C472FF-3F5A-4C5E-85C9-BAC515F0A90B}" dt="2023-12-18T19:32:05.839" v="782" actId="478"/>
          <ac:spMkLst>
            <pc:docMk/>
            <pc:sldMk cId="0" sldId="284"/>
            <ac:spMk id="5048" creationId="{00000000-0000-0000-0000-000000000000}"/>
          </ac:spMkLst>
        </pc:spChg>
        <pc:grpChg chg="mod">
          <ac:chgData name="Le Duc Nhuan" userId="63daef82-74d6-4839-91e9-3093f7a96db5" providerId="ADAL" clId="{44C472FF-3F5A-4C5E-85C9-BAC515F0A90B}" dt="2023-12-18T19:34:32.445" v="813" actId="1076"/>
          <ac:grpSpMkLst>
            <pc:docMk/>
            <pc:sldMk cId="0" sldId="284"/>
            <ac:grpSpMk id="5060" creationId="{00000000-0000-0000-0000-000000000000}"/>
          </ac:grpSpMkLst>
        </pc:grpChg>
      </pc:sldChg>
      <pc:sldChg chg="add del">
        <pc:chgData name="Le Duc Nhuan" userId="63daef82-74d6-4839-91e9-3093f7a96db5" providerId="ADAL" clId="{44C472FF-3F5A-4C5E-85C9-BAC515F0A90B}" dt="2023-12-18T18:45:35.255" v="98" actId="47"/>
        <pc:sldMkLst>
          <pc:docMk/>
          <pc:sldMk cId="763451893" sldId="285"/>
        </pc:sldMkLst>
      </pc:sldChg>
      <pc:sldChg chg="addSp delSp modSp add mod">
        <pc:chgData name="Le Duc Nhuan" userId="63daef82-74d6-4839-91e9-3093f7a96db5" providerId="ADAL" clId="{44C472FF-3F5A-4C5E-85C9-BAC515F0A90B}" dt="2023-12-18T18:47:27.037" v="193" actId="478"/>
        <pc:sldMkLst>
          <pc:docMk/>
          <pc:sldMk cId="2115155420" sldId="285"/>
        </pc:sldMkLst>
        <pc:spChg chg="mod">
          <ac:chgData name="Le Duc Nhuan" userId="63daef82-74d6-4839-91e9-3093f7a96db5" providerId="ADAL" clId="{44C472FF-3F5A-4C5E-85C9-BAC515F0A90B}" dt="2023-12-18T18:47:02.804" v="189"/>
          <ac:spMkLst>
            <pc:docMk/>
            <pc:sldMk cId="2115155420" sldId="285"/>
            <ac:spMk id="4" creationId="{5C02F4F5-505A-3E26-16BA-FABE66DC6E5B}"/>
          </ac:spMkLst>
        </pc:spChg>
        <pc:spChg chg="mod">
          <ac:chgData name="Le Duc Nhuan" userId="63daef82-74d6-4839-91e9-3093f7a96db5" providerId="ADAL" clId="{44C472FF-3F5A-4C5E-85C9-BAC515F0A90B}" dt="2023-12-18T18:47:02.804" v="189"/>
          <ac:spMkLst>
            <pc:docMk/>
            <pc:sldMk cId="2115155420" sldId="285"/>
            <ac:spMk id="5" creationId="{E7D30B5A-DB1A-76F3-14D3-3EA0FEC8C56C}"/>
          </ac:spMkLst>
        </pc:spChg>
        <pc:spChg chg="mod">
          <ac:chgData name="Le Duc Nhuan" userId="63daef82-74d6-4839-91e9-3093f7a96db5" providerId="ADAL" clId="{44C472FF-3F5A-4C5E-85C9-BAC515F0A90B}" dt="2023-12-18T18:47:02.804" v="189"/>
          <ac:spMkLst>
            <pc:docMk/>
            <pc:sldMk cId="2115155420" sldId="285"/>
            <ac:spMk id="6" creationId="{AC2779CC-1C5B-6714-4CB8-7EB979090620}"/>
          </ac:spMkLst>
        </pc:spChg>
        <pc:spChg chg="mod">
          <ac:chgData name="Le Duc Nhuan" userId="63daef82-74d6-4839-91e9-3093f7a96db5" providerId="ADAL" clId="{44C472FF-3F5A-4C5E-85C9-BAC515F0A90B}" dt="2023-12-18T18:47:02.804" v="189"/>
          <ac:spMkLst>
            <pc:docMk/>
            <pc:sldMk cId="2115155420" sldId="285"/>
            <ac:spMk id="7" creationId="{545D0EBD-B3FA-546D-BEE7-B538C96785DF}"/>
          </ac:spMkLst>
        </pc:spChg>
        <pc:spChg chg="mod">
          <ac:chgData name="Le Duc Nhuan" userId="63daef82-74d6-4839-91e9-3093f7a96db5" providerId="ADAL" clId="{44C472FF-3F5A-4C5E-85C9-BAC515F0A90B}" dt="2023-12-18T18:47:02.804" v="189"/>
          <ac:spMkLst>
            <pc:docMk/>
            <pc:sldMk cId="2115155420" sldId="285"/>
            <ac:spMk id="8" creationId="{CB759556-25D6-EA6F-60A6-AFAB497F21B5}"/>
          </ac:spMkLst>
        </pc:spChg>
        <pc:spChg chg="mod">
          <ac:chgData name="Le Duc Nhuan" userId="63daef82-74d6-4839-91e9-3093f7a96db5" providerId="ADAL" clId="{44C472FF-3F5A-4C5E-85C9-BAC515F0A90B}" dt="2023-12-18T18:47:02.804" v="189"/>
          <ac:spMkLst>
            <pc:docMk/>
            <pc:sldMk cId="2115155420" sldId="285"/>
            <ac:spMk id="9" creationId="{D6F5D39E-79C7-58F2-02A1-EC459B289C01}"/>
          </ac:spMkLst>
        </pc:spChg>
        <pc:spChg chg="mod">
          <ac:chgData name="Le Duc Nhuan" userId="63daef82-74d6-4839-91e9-3093f7a96db5" providerId="ADAL" clId="{44C472FF-3F5A-4C5E-85C9-BAC515F0A90B}" dt="2023-12-18T18:47:02.804" v="189"/>
          <ac:spMkLst>
            <pc:docMk/>
            <pc:sldMk cId="2115155420" sldId="285"/>
            <ac:spMk id="10" creationId="{11C22E13-7812-D950-61F3-48EE2A2E475F}"/>
          </ac:spMkLst>
        </pc:spChg>
        <pc:spChg chg="mod">
          <ac:chgData name="Le Duc Nhuan" userId="63daef82-74d6-4839-91e9-3093f7a96db5" providerId="ADAL" clId="{44C472FF-3F5A-4C5E-85C9-BAC515F0A90B}" dt="2023-12-18T18:47:02.804" v="189"/>
          <ac:spMkLst>
            <pc:docMk/>
            <pc:sldMk cId="2115155420" sldId="285"/>
            <ac:spMk id="11" creationId="{F528E760-F5B4-0155-B944-939DD9A3FF30}"/>
          </ac:spMkLst>
        </pc:spChg>
        <pc:spChg chg="mod">
          <ac:chgData name="Le Duc Nhuan" userId="63daef82-74d6-4839-91e9-3093f7a96db5" providerId="ADAL" clId="{44C472FF-3F5A-4C5E-85C9-BAC515F0A90B}" dt="2023-12-18T18:47:02.804" v="189"/>
          <ac:spMkLst>
            <pc:docMk/>
            <pc:sldMk cId="2115155420" sldId="285"/>
            <ac:spMk id="12" creationId="{0CC6E7B5-0486-F448-81FB-65EB09A41CCF}"/>
          </ac:spMkLst>
        </pc:spChg>
        <pc:spChg chg="mod">
          <ac:chgData name="Le Duc Nhuan" userId="63daef82-74d6-4839-91e9-3093f7a96db5" providerId="ADAL" clId="{44C472FF-3F5A-4C5E-85C9-BAC515F0A90B}" dt="2023-12-18T18:47:02.804" v="189"/>
          <ac:spMkLst>
            <pc:docMk/>
            <pc:sldMk cId="2115155420" sldId="285"/>
            <ac:spMk id="13" creationId="{A4F6AB83-AC4D-7490-9233-1A5AACC8DCC7}"/>
          </ac:spMkLst>
        </pc:spChg>
        <pc:spChg chg="mod">
          <ac:chgData name="Le Duc Nhuan" userId="63daef82-74d6-4839-91e9-3093f7a96db5" providerId="ADAL" clId="{44C472FF-3F5A-4C5E-85C9-BAC515F0A90B}" dt="2023-12-18T18:47:02.804" v="189"/>
          <ac:spMkLst>
            <pc:docMk/>
            <pc:sldMk cId="2115155420" sldId="285"/>
            <ac:spMk id="14" creationId="{E94AF351-A680-5C9E-A0B5-7C56945066D4}"/>
          </ac:spMkLst>
        </pc:spChg>
        <pc:spChg chg="mod">
          <ac:chgData name="Le Duc Nhuan" userId="63daef82-74d6-4839-91e9-3093f7a96db5" providerId="ADAL" clId="{44C472FF-3F5A-4C5E-85C9-BAC515F0A90B}" dt="2023-12-18T18:47:02.804" v="189"/>
          <ac:spMkLst>
            <pc:docMk/>
            <pc:sldMk cId="2115155420" sldId="285"/>
            <ac:spMk id="15" creationId="{1071810A-2E35-3379-5E11-26F96677399B}"/>
          </ac:spMkLst>
        </pc:spChg>
        <pc:spChg chg="mod">
          <ac:chgData name="Le Duc Nhuan" userId="63daef82-74d6-4839-91e9-3093f7a96db5" providerId="ADAL" clId="{44C472FF-3F5A-4C5E-85C9-BAC515F0A90B}" dt="2023-12-18T18:47:02.804" v="189"/>
          <ac:spMkLst>
            <pc:docMk/>
            <pc:sldMk cId="2115155420" sldId="285"/>
            <ac:spMk id="16" creationId="{6F6C19F3-407F-E668-ECEA-5ED219F0109B}"/>
          </ac:spMkLst>
        </pc:spChg>
        <pc:spChg chg="mod">
          <ac:chgData name="Le Duc Nhuan" userId="63daef82-74d6-4839-91e9-3093f7a96db5" providerId="ADAL" clId="{44C472FF-3F5A-4C5E-85C9-BAC515F0A90B}" dt="2023-12-18T18:47:02.804" v="189"/>
          <ac:spMkLst>
            <pc:docMk/>
            <pc:sldMk cId="2115155420" sldId="285"/>
            <ac:spMk id="17" creationId="{38464D12-95AA-5B1C-CDA2-1666430FF68B}"/>
          </ac:spMkLst>
        </pc:spChg>
        <pc:spChg chg="mod">
          <ac:chgData name="Le Duc Nhuan" userId="63daef82-74d6-4839-91e9-3093f7a96db5" providerId="ADAL" clId="{44C472FF-3F5A-4C5E-85C9-BAC515F0A90B}" dt="2023-12-18T18:47:02.804" v="189"/>
          <ac:spMkLst>
            <pc:docMk/>
            <pc:sldMk cId="2115155420" sldId="285"/>
            <ac:spMk id="18" creationId="{4792271C-CDAC-E2C5-E0A2-F52308E75781}"/>
          </ac:spMkLst>
        </pc:spChg>
        <pc:spChg chg="mod">
          <ac:chgData name="Le Duc Nhuan" userId="63daef82-74d6-4839-91e9-3093f7a96db5" providerId="ADAL" clId="{44C472FF-3F5A-4C5E-85C9-BAC515F0A90B}" dt="2023-12-18T18:47:02.804" v="189"/>
          <ac:spMkLst>
            <pc:docMk/>
            <pc:sldMk cId="2115155420" sldId="285"/>
            <ac:spMk id="19" creationId="{2AB39BD5-5341-004D-953F-9DF8D00B1036}"/>
          </ac:spMkLst>
        </pc:spChg>
        <pc:spChg chg="mod">
          <ac:chgData name="Le Duc Nhuan" userId="63daef82-74d6-4839-91e9-3093f7a96db5" providerId="ADAL" clId="{44C472FF-3F5A-4C5E-85C9-BAC515F0A90B}" dt="2023-12-18T18:47:02.804" v="189"/>
          <ac:spMkLst>
            <pc:docMk/>
            <pc:sldMk cId="2115155420" sldId="285"/>
            <ac:spMk id="20" creationId="{F27C5E26-83D6-DDBF-EF3F-71860FA052D3}"/>
          </ac:spMkLst>
        </pc:spChg>
        <pc:spChg chg="mod">
          <ac:chgData name="Le Duc Nhuan" userId="63daef82-74d6-4839-91e9-3093f7a96db5" providerId="ADAL" clId="{44C472FF-3F5A-4C5E-85C9-BAC515F0A90B}" dt="2023-12-18T18:47:02.804" v="189"/>
          <ac:spMkLst>
            <pc:docMk/>
            <pc:sldMk cId="2115155420" sldId="285"/>
            <ac:spMk id="21" creationId="{C2EF3761-EFB1-7435-6FF0-CA421A07562B}"/>
          </ac:spMkLst>
        </pc:spChg>
        <pc:spChg chg="mod">
          <ac:chgData name="Le Duc Nhuan" userId="63daef82-74d6-4839-91e9-3093f7a96db5" providerId="ADAL" clId="{44C472FF-3F5A-4C5E-85C9-BAC515F0A90B}" dt="2023-12-18T18:47:02.804" v="189"/>
          <ac:spMkLst>
            <pc:docMk/>
            <pc:sldMk cId="2115155420" sldId="285"/>
            <ac:spMk id="22" creationId="{320F896C-B81C-CCD6-6120-E4BC607FB3D9}"/>
          </ac:spMkLst>
        </pc:spChg>
        <pc:spChg chg="mod">
          <ac:chgData name="Le Duc Nhuan" userId="63daef82-74d6-4839-91e9-3093f7a96db5" providerId="ADAL" clId="{44C472FF-3F5A-4C5E-85C9-BAC515F0A90B}" dt="2023-12-18T18:47:02.804" v="189"/>
          <ac:spMkLst>
            <pc:docMk/>
            <pc:sldMk cId="2115155420" sldId="285"/>
            <ac:spMk id="23" creationId="{1D6A3085-6DD3-351F-EFCB-6902035FB29F}"/>
          </ac:spMkLst>
        </pc:spChg>
        <pc:spChg chg="mod">
          <ac:chgData name="Le Duc Nhuan" userId="63daef82-74d6-4839-91e9-3093f7a96db5" providerId="ADAL" clId="{44C472FF-3F5A-4C5E-85C9-BAC515F0A90B}" dt="2023-12-18T18:47:02.804" v="189"/>
          <ac:spMkLst>
            <pc:docMk/>
            <pc:sldMk cId="2115155420" sldId="285"/>
            <ac:spMk id="24" creationId="{E35C40A8-C2E4-A666-60F6-06319E87385A}"/>
          </ac:spMkLst>
        </pc:spChg>
        <pc:spChg chg="mod">
          <ac:chgData name="Le Duc Nhuan" userId="63daef82-74d6-4839-91e9-3093f7a96db5" providerId="ADAL" clId="{44C472FF-3F5A-4C5E-85C9-BAC515F0A90B}" dt="2023-12-18T18:47:02.804" v="189"/>
          <ac:spMkLst>
            <pc:docMk/>
            <pc:sldMk cId="2115155420" sldId="285"/>
            <ac:spMk id="25" creationId="{31ADB8BA-20C5-5EF8-27D7-C3F2330876EE}"/>
          </ac:spMkLst>
        </pc:spChg>
        <pc:spChg chg="mod">
          <ac:chgData name="Le Duc Nhuan" userId="63daef82-74d6-4839-91e9-3093f7a96db5" providerId="ADAL" clId="{44C472FF-3F5A-4C5E-85C9-BAC515F0A90B}" dt="2023-12-18T18:47:02.804" v="189"/>
          <ac:spMkLst>
            <pc:docMk/>
            <pc:sldMk cId="2115155420" sldId="285"/>
            <ac:spMk id="26" creationId="{A94E68A8-A275-3EF1-C0FA-155CEE4EB8D7}"/>
          </ac:spMkLst>
        </pc:spChg>
        <pc:spChg chg="mod">
          <ac:chgData name="Le Duc Nhuan" userId="63daef82-74d6-4839-91e9-3093f7a96db5" providerId="ADAL" clId="{44C472FF-3F5A-4C5E-85C9-BAC515F0A90B}" dt="2023-12-18T18:47:02.804" v="189"/>
          <ac:spMkLst>
            <pc:docMk/>
            <pc:sldMk cId="2115155420" sldId="285"/>
            <ac:spMk id="27" creationId="{B43E7208-47FD-0976-494F-0EABAA5C510A}"/>
          </ac:spMkLst>
        </pc:spChg>
        <pc:spChg chg="mod">
          <ac:chgData name="Le Duc Nhuan" userId="63daef82-74d6-4839-91e9-3093f7a96db5" providerId="ADAL" clId="{44C472FF-3F5A-4C5E-85C9-BAC515F0A90B}" dt="2023-12-18T18:47:02.804" v="189"/>
          <ac:spMkLst>
            <pc:docMk/>
            <pc:sldMk cId="2115155420" sldId="285"/>
            <ac:spMk id="28" creationId="{75620815-0EDD-1E50-CF6C-D9B0B14649FF}"/>
          </ac:spMkLst>
        </pc:spChg>
        <pc:spChg chg="mod">
          <ac:chgData name="Le Duc Nhuan" userId="63daef82-74d6-4839-91e9-3093f7a96db5" providerId="ADAL" clId="{44C472FF-3F5A-4C5E-85C9-BAC515F0A90B}" dt="2023-12-18T18:47:02.804" v="189"/>
          <ac:spMkLst>
            <pc:docMk/>
            <pc:sldMk cId="2115155420" sldId="285"/>
            <ac:spMk id="29" creationId="{ED6B5943-F43B-D5FE-1F1C-6411EDD80717}"/>
          </ac:spMkLst>
        </pc:spChg>
        <pc:spChg chg="mod">
          <ac:chgData name="Le Duc Nhuan" userId="63daef82-74d6-4839-91e9-3093f7a96db5" providerId="ADAL" clId="{44C472FF-3F5A-4C5E-85C9-BAC515F0A90B}" dt="2023-12-18T18:47:02.804" v="189"/>
          <ac:spMkLst>
            <pc:docMk/>
            <pc:sldMk cId="2115155420" sldId="285"/>
            <ac:spMk id="30" creationId="{D26992A9-5F68-8D30-EDF5-4A39CC103CC4}"/>
          </ac:spMkLst>
        </pc:spChg>
        <pc:spChg chg="mod">
          <ac:chgData name="Le Duc Nhuan" userId="63daef82-74d6-4839-91e9-3093f7a96db5" providerId="ADAL" clId="{44C472FF-3F5A-4C5E-85C9-BAC515F0A90B}" dt="2023-12-18T18:47:02.804" v="189"/>
          <ac:spMkLst>
            <pc:docMk/>
            <pc:sldMk cId="2115155420" sldId="285"/>
            <ac:spMk id="31" creationId="{447ACA8A-E431-E434-5F34-5D221020D3A0}"/>
          </ac:spMkLst>
        </pc:spChg>
        <pc:spChg chg="mod">
          <ac:chgData name="Le Duc Nhuan" userId="63daef82-74d6-4839-91e9-3093f7a96db5" providerId="ADAL" clId="{44C472FF-3F5A-4C5E-85C9-BAC515F0A90B}" dt="2023-12-18T18:47:02.804" v="189"/>
          <ac:spMkLst>
            <pc:docMk/>
            <pc:sldMk cId="2115155420" sldId="285"/>
            <ac:spMk id="1024" creationId="{9F71E5DA-6A83-55BA-C0B4-386B9679B94C}"/>
          </ac:spMkLst>
        </pc:spChg>
        <pc:spChg chg="mod">
          <ac:chgData name="Le Duc Nhuan" userId="63daef82-74d6-4839-91e9-3093f7a96db5" providerId="ADAL" clId="{44C472FF-3F5A-4C5E-85C9-BAC515F0A90B}" dt="2023-12-18T18:47:02.804" v="189"/>
          <ac:spMkLst>
            <pc:docMk/>
            <pc:sldMk cId="2115155420" sldId="285"/>
            <ac:spMk id="1025" creationId="{56142AFD-61D3-2500-2787-5538AE20FC1E}"/>
          </ac:spMkLst>
        </pc:spChg>
        <pc:spChg chg="mod">
          <ac:chgData name="Le Duc Nhuan" userId="63daef82-74d6-4839-91e9-3093f7a96db5" providerId="ADAL" clId="{44C472FF-3F5A-4C5E-85C9-BAC515F0A90B}" dt="2023-12-18T18:47:02.804" v="189"/>
          <ac:spMkLst>
            <pc:docMk/>
            <pc:sldMk cId="2115155420" sldId="285"/>
            <ac:spMk id="1026" creationId="{C0120118-EFB7-9BB1-EFF0-56B055C9F9B6}"/>
          </ac:spMkLst>
        </pc:spChg>
        <pc:spChg chg="mod">
          <ac:chgData name="Le Duc Nhuan" userId="63daef82-74d6-4839-91e9-3093f7a96db5" providerId="ADAL" clId="{44C472FF-3F5A-4C5E-85C9-BAC515F0A90B}" dt="2023-12-18T18:47:02.804" v="189"/>
          <ac:spMkLst>
            <pc:docMk/>
            <pc:sldMk cId="2115155420" sldId="285"/>
            <ac:spMk id="1027" creationId="{9F18BCB9-AD6F-A330-296C-C54A2E8A4E28}"/>
          </ac:spMkLst>
        </pc:spChg>
        <pc:spChg chg="mod">
          <ac:chgData name="Le Duc Nhuan" userId="63daef82-74d6-4839-91e9-3093f7a96db5" providerId="ADAL" clId="{44C472FF-3F5A-4C5E-85C9-BAC515F0A90B}" dt="2023-12-18T18:47:02.804" v="189"/>
          <ac:spMkLst>
            <pc:docMk/>
            <pc:sldMk cId="2115155420" sldId="285"/>
            <ac:spMk id="1028" creationId="{474B4CD3-1062-C88D-325B-86C439334D5F}"/>
          </ac:spMkLst>
        </pc:spChg>
        <pc:spChg chg="mod">
          <ac:chgData name="Le Duc Nhuan" userId="63daef82-74d6-4839-91e9-3093f7a96db5" providerId="ADAL" clId="{44C472FF-3F5A-4C5E-85C9-BAC515F0A90B}" dt="2023-12-18T18:47:02.804" v="189"/>
          <ac:spMkLst>
            <pc:docMk/>
            <pc:sldMk cId="2115155420" sldId="285"/>
            <ac:spMk id="1029" creationId="{67E78EDA-B89E-B01B-236B-794DD176AD2C}"/>
          </ac:spMkLst>
        </pc:spChg>
        <pc:spChg chg="mod">
          <ac:chgData name="Le Duc Nhuan" userId="63daef82-74d6-4839-91e9-3093f7a96db5" providerId="ADAL" clId="{44C472FF-3F5A-4C5E-85C9-BAC515F0A90B}" dt="2023-12-18T18:47:02.804" v="189"/>
          <ac:spMkLst>
            <pc:docMk/>
            <pc:sldMk cId="2115155420" sldId="285"/>
            <ac:spMk id="1030" creationId="{A56ABD04-ABA0-08CB-43AD-2778952C6E54}"/>
          </ac:spMkLst>
        </pc:spChg>
        <pc:spChg chg="mod">
          <ac:chgData name="Le Duc Nhuan" userId="63daef82-74d6-4839-91e9-3093f7a96db5" providerId="ADAL" clId="{44C472FF-3F5A-4C5E-85C9-BAC515F0A90B}" dt="2023-12-18T18:47:02.804" v="189"/>
          <ac:spMkLst>
            <pc:docMk/>
            <pc:sldMk cId="2115155420" sldId="285"/>
            <ac:spMk id="1031" creationId="{8AE92257-30A2-1C20-F742-0DA6FB31BDBF}"/>
          </ac:spMkLst>
        </pc:spChg>
        <pc:spChg chg="mod">
          <ac:chgData name="Le Duc Nhuan" userId="63daef82-74d6-4839-91e9-3093f7a96db5" providerId="ADAL" clId="{44C472FF-3F5A-4C5E-85C9-BAC515F0A90B}" dt="2023-12-18T18:47:02.804" v="189"/>
          <ac:spMkLst>
            <pc:docMk/>
            <pc:sldMk cId="2115155420" sldId="285"/>
            <ac:spMk id="1032" creationId="{1C18073A-BFA8-CCE6-964C-7E26FD46CEC4}"/>
          </ac:spMkLst>
        </pc:spChg>
        <pc:spChg chg="mod">
          <ac:chgData name="Le Duc Nhuan" userId="63daef82-74d6-4839-91e9-3093f7a96db5" providerId="ADAL" clId="{44C472FF-3F5A-4C5E-85C9-BAC515F0A90B}" dt="2023-12-18T18:47:02.804" v="189"/>
          <ac:spMkLst>
            <pc:docMk/>
            <pc:sldMk cId="2115155420" sldId="285"/>
            <ac:spMk id="1033" creationId="{2D7427AB-C4D1-A441-8E00-91CAC1771D40}"/>
          </ac:spMkLst>
        </pc:spChg>
        <pc:spChg chg="mod">
          <ac:chgData name="Le Duc Nhuan" userId="63daef82-74d6-4839-91e9-3093f7a96db5" providerId="ADAL" clId="{44C472FF-3F5A-4C5E-85C9-BAC515F0A90B}" dt="2023-12-18T18:47:02.804" v="189"/>
          <ac:spMkLst>
            <pc:docMk/>
            <pc:sldMk cId="2115155420" sldId="285"/>
            <ac:spMk id="1034" creationId="{A7A1AAB5-141E-A268-DD2B-DE05F9A900F9}"/>
          </ac:spMkLst>
        </pc:spChg>
        <pc:spChg chg="mod">
          <ac:chgData name="Le Duc Nhuan" userId="63daef82-74d6-4839-91e9-3093f7a96db5" providerId="ADAL" clId="{44C472FF-3F5A-4C5E-85C9-BAC515F0A90B}" dt="2023-12-18T18:47:02.804" v="189"/>
          <ac:spMkLst>
            <pc:docMk/>
            <pc:sldMk cId="2115155420" sldId="285"/>
            <ac:spMk id="1035" creationId="{04A32BB7-DC25-8AD7-1785-69CC2FD997FB}"/>
          </ac:spMkLst>
        </pc:spChg>
        <pc:spChg chg="mod">
          <ac:chgData name="Le Duc Nhuan" userId="63daef82-74d6-4839-91e9-3093f7a96db5" providerId="ADAL" clId="{44C472FF-3F5A-4C5E-85C9-BAC515F0A90B}" dt="2023-12-18T18:47:02.804" v="189"/>
          <ac:spMkLst>
            <pc:docMk/>
            <pc:sldMk cId="2115155420" sldId="285"/>
            <ac:spMk id="1036" creationId="{54F6689F-0927-FD47-4383-B8607956EDEF}"/>
          </ac:spMkLst>
        </pc:spChg>
        <pc:spChg chg="mod">
          <ac:chgData name="Le Duc Nhuan" userId="63daef82-74d6-4839-91e9-3093f7a96db5" providerId="ADAL" clId="{44C472FF-3F5A-4C5E-85C9-BAC515F0A90B}" dt="2023-12-18T18:47:02.804" v="189"/>
          <ac:spMkLst>
            <pc:docMk/>
            <pc:sldMk cId="2115155420" sldId="285"/>
            <ac:spMk id="1037" creationId="{4E30F4CF-6BB1-54A8-5389-6038F98B7821}"/>
          </ac:spMkLst>
        </pc:spChg>
        <pc:spChg chg="mod">
          <ac:chgData name="Le Duc Nhuan" userId="63daef82-74d6-4839-91e9-3093f7a96db5" providerId="ADAL" clId="{44C472FF-3F5A-4C5E-85C9-BAC515F0A90B}" dt="2023-12-18T18:47:02.804" v="189"/>
          <ac:spMkLst>
            <pc:docMk/>
            <pc:sldMk cId="2115155420" sldId="285"/>
            <ac:spMk id="1038" creationId="{E4A75F0B-A500-7C26-7168-74A570DF14E0}"/>
          </ac:spMkLst>
        </pc:spChg>
        <pc:spChg chg="mod">
          <ac:chgData name="Le Duc Nhuan" userId="63daef82-74d6-4839-91e9-3093f7a96db5" providerId="ADAL" clId="{44C472FF-3F5A-4C5E-85C9-BAC515F0A90B}" dt="2023-12-18T18:47:02.804" v="189"/>
          <ac:spMkLst>
            <pc:docMk/>
            <pc:sldMk cId="2115155420" sldId="285"/>
            <ac:spMk id="1039" creationId="{4028EC7E-D9A5-DF43-8CFC-743D50629499}"/>
          </ac:spMkLst>
        </pc:spChg>
        <pc:spChg chg="mod">
          <ac:chgData name="Le Duc Nhuan" userId="63daef82-74d6-4839-91e9-3093f7a96db5" providerId="ADAL" clId="{44C472FF-3F5A-4C5E-85C9-BAC515F0A90B}" dt="2023-12-18T18:47:02.804" v="189"/>
          <ac:spMkLst>
            <pc:docMk/>
            <pc:sldMk cId="2115155420" sldId="285"/>
            <ac:spMk id="1040" creationId="{692DAC33-7601-47B3-A26D-102C839AAC36}"/>
          </ac:spMkLst>
        </pc:spChg>
        <pc:spChg chg="mod">
          <ac:chgData name="Le Duc Nhuan" userId="63daef82-74d6-4839-91e9-3093f7a96db5" providerId="ADAL" clId="{44C472FF-3F5A-4C5E-85C9-BAC515F0A90B}" dt="2023-12-18T18:47:02.804" v="189"/>
          <ac:spMkLst>
            <pc:docMk/>
            <pc:sldMk cId="2115155420" sldId="285"/>
            <ac:spMk id="1041" creationId="{AE3AD4CD-3647-8A21-6E10-25590A9CA322}"/>
          </ac:spMkLst>
        </pc:spChg>
        <pc:spChg chg="mod">
          <ac:chgData name="Le Duc Nhuan" userId="63daef82-74d6-4839-91e9-3093f7a96db5" providerId="ADAL" clId="{44C472FF-3F5A-4C5E-85C9-BAC515F0A90B}" dt="2023-12-18T18:46:39.084" v="187" actId="1076"/>
          <ac:spMkLst>
            <pc:docMk/>
            <pc:sldMk cId="2115155420" sldId="285"/>
            <ac:spMk id="1043" creationId="{00000000-0000-0000-0000-000000000000}"/>
          </ac:spMkLst>
        </pc:spChg>
        <pc:spChg chg="mod">
          <ac:chgData name="Le Duc Nhuan" userId="63daef82-74d6-4839-91e9-3093f7a96db5" providerId="ADAL" clId="{44C472FF-3F5A-4C5E-85C9-BAC515F0A90B}" dt="2023-12-18T18:45:44.480" v="103" actId="20577"/>
          <ac:spMkLst>
            <pc:docMk/>
            <pc:sldMk cId="2115155420" sldId="285"/>
            <ac:spMk id="1044" creationId="{00000000-0000-0000-0000-000000000000}"/>
          </ac:spMkLst>
        </pc:spChg>
        <pc:spChg chg="mod">
          <ac:chgData name="Le Duc Nhuan" userId="63daef82-74d6-4839-91e9-3093f7a96db5" providerId="ADAL" clId="{44C472FF-3F5A-4C5E-85C9-BAC515F0A90B}" dt="2023-12-18T18:47:02.804" v="189"/>
          <ac:spMkLst>
            <pc:docMk/>
            <pc:sldMk cId="2115155420" sldId="285"/>
            <ac:spMk id="1045" creationId="{276B55A1-9AF8-0B1E-D7F1-6E2E4711A880}"/>
          </ac:spMkLst>
        </pc:spChg>
        <pc:spChg chg="mod">
          <ac:chgData name="Le Duc Nhuan" userId="63daef82-74d6-4839-91e9-3093f7a96db5" providerId="ADAL" clId="{44C472FF-3F5A-4C5E-85C9-BAC515F0A90B}" dt="2023-12-18T18:47:02.804" v="189"/>
          <ac:spMkLst>
            <pc:docMk/>
            <pc:sldMk cId="2115155420" sldId="285"/>
            <ac:spMk id="1374" creationId="{7ED2F2D0-7AFC-7F10-483F-F8FFE08DC6A8}"/>
          </ac:spMkLst>
        </pc:spChg>
        <pc:spChg chg="mod">
          <ac:chgData name="Le Duc Nhuan" userId="63daef82-74d6-4839-91e9-3093f7a96db5" providerId="ADAL" clId="{44C472FF-3F5A-4C5E-85C9-BAC515F0A90B}" dt="2023-12-18T18:47:02.804" v="189"/>
          <ac:spMkLst>
            <pc:docMk/>
            <pc:sldMk cId="2115155420" sldId="285"/>
            <ac:spMk id="1375" creationId="{2EBDEFB4-A57B-28CC-BD1B-26345D97B28C}"/>
          </ac:spMkLst>
        </pc:spChg>
        <pc:spChg chg="mod">
          <ac:chgData name="Le Duc Nhuan" userId="63daef82-74d6-4839-91e9-3093f7a96db5" providerId="ADAL" clId="{44C472FF-3F5A-4C5E-85C9-BAC515F0A90B}" dt="2023-12-18T18:47:02.804" v="189"/>
          <ac:spMkLst>
            <pc:docMk/>
            <pc:sldMk cId="2115155420" sldId="285"/>
            <ac:spMk id="1376" creationId="{655B35D4-2F35-E6CC-5BD1-F84B029A0184}"/>
          </ac:spMkLst>
        </pc:spChg>
        <pc:spChg chg="mod">
          <ac:chgData name="Le Duc Nhuan" userId="63daef82-74d6-4839-91e9-3093f7a96db5" providerId="ADAL" clId="{44C472FF-3F5A-4C5E-85C9-BAC515F0A90B}" dt="2023-12-18T18:47:02.804" v="189"/>
          <ac:spMkLst>
            <pc:docMk/>
            <pc:sldMk cId="2115155420" sldId="285"/>
            <ac:spMk id="1377" creationId="{E7B7D3AE-BA8D-4D05-733D-58E534F49E5E}"/>
          </ac:spMkLst>
        </pc:spChg>
        <pc:spChg chg="mod">
          <ac:chgData name="Le Duc Nhuan" userId="63daef82-74d6-4839-91e9-3093f7a96db5" providerId="ADAL" clId="{44C472FF-3F5A-4C5E-85C9-BAC515F0A90B}" dt="2023-12-18T18:47:02.804" v="189"/>
          <ac:spMkLst>
            <pc:docMk/>
            <pc:sldMk cId="2115155420" sldId="285"/>
            <ac:spMk id="1378" creationId="{3469EC3D-1DA3-2CF6-95C3-8754B72C23E3}"/>
          </ac:spMkLst>
        </pc:spChg>
        <pc:spChg chg="mod">
          <ac:chgData name="Le Duc Nhuan" userId="63daef82-74d6-4839-91e9-3093f7a96db5" providerId="ADAL" clId="{44C472FF-3F5A-4C5E-85C9-BAC515F0A90B}" dt="2023-12-18T18:47:02.804" v="189"/>
          <ac:spMkLst>
            <pc:docMk/>
            <pc:sldMk cId="2115155420" sldId="285"/>
            <ac:spMk id="1379" creationId="{59C06C7F-4FC4-882D-EBCC-3AABFE3020EA}"/>
          </ac:spMkLst>
        </pc:spChg>
        <pc:spChg chg="mod">
          <ac:chgData name="Le Duc Nhuan" userId="63daef82-74d6-4839-91e9-3093f7a96db5" providerId="ADAL" clId="{44C472FF-3F5A-4C5E-85C9-BAC515F0A90B}" dt="2023-12-18T18:47:02.804" v="189"/>
          <ac:spMkLst>
            <pc:docMk/>
            <pc:sldMk cId="2115155420" sldId="285"/>
            <ac:spMk id="1380" creationId="{14AEDBA3-80F3-E809-3B7D-6C92D3AE62E1}"/>
          </ac:spMkLst>
        </pc:spChg>
        <pc:spChg chg="mod">
          <ac:chgData name="Le Duc Nhuan" userId="63daef82-74d6-4839-91e9-3093f7a96db5" providerId="ADAL" clId="{44C472FF-3F5A-4C5E-85C9-BAC515F0A90B}" dt="2023-12-18T18:47:02.804" v="189"/>
          <ac:spMkLst>
            <pc:docMk/>
            <pc:sldMk cId="2115155420" sldId="285"/>
            <ac:spMk id="1381" creationId="{EF8599DF-00F2-2B1B-D227-85D1014C8699}"/>
          </ac:spMkLst>
        </pc:spChg>
        <pc:spChg chg="mod">
          <ac:chgData name="Le Duc Nhuan" userId="63daef82-74d6-4839-91e9-3093f7a96db5" providerId="ADAL" clId="{44C472FF-3F5A-4C5E-85C9-BAC515F0A90B}" dt="2023-12-18T18:47:02.804" v="189"/>
          <ac:spMkLst>
            <pc:docMk/>
            <pc:sldMk cId="2115155420" sldId="285"/>
            <ac:spMk id="1382" creationId="{E78FC099-52F1-DF0E-16FD-8B111DECB458}"/>
          </ac:spMkLst>
        </pc:spChg>
        <pc:spChg chg="mod">
          <ac:chgData name="Le Duc Nhuan" userId="63daef82-74d6-4839-91e9-3093f7a96db5" providerId="ADAL" clId="{44C472FF-3F5A-4C5E-85C9-BAC515F0A90B}" dt="2023-12-18T18:47:02.804" v="189"/>
          <ac:spMkLst>
            <pc:docMk/>
            <pc:sldMk cId="2115155420" sldId="285"/>
            <ac:spMk id="1383" creationId="{6610A219-C148-6A65-AC1E-2214DF49DC7F}"/>
          </ac:spMkLst>
        </pc:spChg>
        <pc:spChg chg="mod">
          <ac:chgData name="Le Duc Nhuan" userId="63daef82-74d6-4839-91e9-3093f7a96db5" providerId="ADAL" clId="{44C472FF-3F5A-4C5E-85C9-BAC515F0A90B}" dt="2023-12-18T18:47:02.804" v="189"/>
          <ac:spMkLst>
            <pc:docMk/>
            <pc:sldMk cId="2115155420" sldId="285"/>
            <ac:spMk id="1384" creationId="{0D229129-F2F2-89D6-F37C-7F2E9575FBDF}"/>
          </ac:spMkLst>
        </pc:spChg>
        <pc:spChg chg="mod">
          <ac:chgData name="Le Duc Nhuan" userId="63daef82-74d6-4839-91e9-3093f7a96db5" providerId="ADAL" clId="{44C472FF-3F5A-4C5E-85C9-BAC515F0A90B}" dt="2023-12-18T18:47:02.804" v="189"/>
          <ac:spMkLst>
            <pc:docMk/>
            <pc:sldMk cId="2115155420" sldId="285"/>
            <ac:spMk id="1385" creationId="{D1D37ACB-45AF-6DD8-6837-376D95068748}"/>
          </ac:spMkLst>
        </pc:spChg>
        <pc:spChg chg="mod">
          <ac:chgData name="Le Duc Nhuan" userId="63daef82-74d6-4839-91e9-3093f7a96db5" providerId="ADAL" clId="{44C472FF-3F5A-4C5E-85C9-BAC515F0A90B}" dt="2023-12-18T18:47:02.804" v="189"/>
          <ac:spMkLst>
            <pc:docMk/>
            <pc:sldMk cId="2115155420" sldId="285"/>
            <ac:spMk id="1386" creationId="{C083A63B-B96B-807E-61DE-B54C25D54F6B}"/>
          </ac:spMkLst>
        </pc:spChg>
        <pc:spChg chg="mod">
          <ac:chgData name="Le Duc Nhuan" userId="63daef82-74d6-4839-91e9-3093f7a96db5" providerId="ADAL" clId="{44C472FF-3F5A-4C5E-85C9-BAC515F0A90B}" dt="2023-12-18T18:47:02.804" v="189"/>
          <ac:spMkLst>
            <pc:docMk/>
            <pc:sldMk cId="2115155420" sldId="285"/>
            <ac:spMk id="1387" creationId="{21EA86FA-9045-3979-ADFC-661214C4B070}"/>
          </ac:spMkLst>
        </pc:spChg>
        <pc:spChg chg="mod">
          <ac:chgData name="Le Duc Nhuan" userId="63daef82-74d6-4839-91e9-3093f7a96db5" providerId="ADAL" clId="{44C472FF-3F5A-4C5E-85C9-BAC515F0A90B}" dt="2023-12-18T18:47:02.804" v="189"/>
          <ac:spMkLst>
            <pc:docMk/>
            <pc:sldMk cId="2115155420" sldId="285"/>
            <ac:spMk id="1388" creationId="{F695196B-510D-4097-5281-CC765E10216A}"/>
          </ac:spMkLst>
        </pc:spChg>
        <pc:spChg chg="mod">
          <ac:chgData name="Le Duc Nhuan" userId="63daef82-74d6-4839-91e9-3093f7a96db5" providerId="ADAL" clId="{44C472FF-3F5A-4C5E-85C9-BAC515F0A90B}" dt="2023-12-18T18:47:02.804" v="189"/>
          <ac:spMkLst>
            <pc:docMk/>
            <pc:sldMk cId="2115155420" sldId="285"/>
            <ac:spMk id="1389" creationId="{659E0EF6-CAF6-F7A8-572F-55D285AF4629}"/>
          </ac:spMkLst>
        </pc:spChg>
        <pc:spChg chg="mod">
          <ac:chgData name="Le Duc Nhuan" userId="63daef82-74d6-4839-91e9-3093f7a96db5" providerId="ADAL" clId="{44C472FF-3F5A-4C5E-85C9-BAC515F0A90B}" dt="2023-12-18T18:47:02.804" v="189"/>
          <ac:spMkLst>
            <pc:docMk/>
            <pc:sldMk cId="2115155420" sldId="285"/>
            <ac:spMk id="1390" creationId="{EE0BC755-D8F5-5135-BF77-CB9B1A54BB5B}"/>
          </ac:spMkLst>
        </pc:spChg>
        <pc:spChg chg="mod">
          <ac:chgData name="Le Duc Nhuan" userId="63daef82-74d6-4839-91e9-3093f7a96db5" providerId="ADAL" clId="{44C472FF-3F5A-4C5E-85C9-BAC515F0A90B}" dt="2023-12-18T18:47:02.804" v="189"/>
          <ac:spMkLst>
            <pc:docMk/>
            <pc:sldMk cId="2115155420" sldId="285"/>
            <ac:spMk id="1391" creationId="{CD218E67-52D9-431C-2612-60E0DFFB6EB4}"/>
          </ac:spMkLst>
        </pc:spChg>
        <pc:spChg chg="mod">
          <ac:chgData name="Le Duc Nhuan" userId="63daef82-74d6-4839-91e9-3093f7a96db5" providerId="ADAL" clId="{44C472FF-3F5A-4C5E-85C9-BAC515F0A90B}" dt="2023-12-18T18:47:02.804" v="189"/>
          <ac:spMkLst>
            <pc:docMk/>
            <pc:sldMk cId="2115155420" sldId="285"/>
            <ac:spMk id="1392" creationId="{63663F41-D2BE-0E7C-56F2-92E18FEBBCE4}"/>
          </ac:spMkLst>
        </pc:spChg>
        <pc:spChg chg="mod">
          <ac:chgData name="Le Duc Nhuan" userId="63daef82-74d6-4839-91e9-3093f7a96db5" providerId="ADAL" clId="{44C472FF-3F5A-4C5E-85C9-BAC515F0A90B}" dt="2023-12-18T18:47:02.804" v="189"/>
          <ac:spMkLst>
            <pc:docMk/>
            <pc:sldMk cId="2115155420" sldId="285"/>
            <ac:spMk id="1393" creationId="{DB6E9EF2-033E-8652-82F0-1FB33328EAB9}"/>
          </ac:spMkLst>
        </pc:spChg>
        <pc:spChg chg="mod">
          <ac:chgData name="Le Duc Nhuan" userId="63daef82-74d6-4839-91e9-3093f7a96db5" providerId="ADAL" clId="{44C472FF-3F5A-4C5E-85C9-BAC515F0A90B}" dt="2023-12-18T18:47:02.804" v="189"/>
          <ac:spMkLst>
            <pc:docMk/>
            <pc:sldMk cId="2115155420" sldId="285"/>
            <ac:spMk id="1394" creationId="{36D18769-DA9B-F8D8-54D6-6E4E97DFC5F1}"/>
          </ac:spMkLst>
        </pc:spChg>
        <pc:spChg chg="mod">
          <ac:chgData name="Le Duc Nhuan" userId="63daef82-74d6-4839-91e9-3093f7a96db5" providerId="ADAL" clId="{44C472FF-3F5A-4C5E-85C9-BAC515F0A90B}" dt="2023-12-18T18:47:02.804" v="189"/>
          <ac:spMkLst>
            <pc:docMk/>
            <pc:sldMk cId="2115155420" sldId="285"/>
            <ac:spMk id="1395" creationId="{0C256BB7-BD97-E7CC-63AB-B8DB390BD812}"/>
          </ac:spMkLst>
        </pc:spChg>
        <pc:spChg chg="mod">
          <ac:chgData name="Le Duc Nhuan" userId="63daef82-74d6-4839-91e9-3093f7a96db5" providerId="ADAL" clId="{44C472FF-3F5A-4C5E-85C9-BAC515F0A90B}" dt="2023-12-18T18:47:02.804" v="189"/>
          <ac:spMkLst>
            <pc:docMk/>
            <pc:sldMk cId="2115155420" sldId="285"/>
            <ac:spMk id="1396" creationId="{3342D6C9-0496-ACC5-9584-BD4B04F642B6}"/>
          </ac:spMkLst>
        </pc:spChg>
        <pc:spChg chg="mod">
          <ac:chgData name="Le Duc Nhuan" userId="63daef82-74d6-4839-91e9-3093f7a96db5" providerId="ADAL" clId="{44C472FF-3F5A-4C5E-85C9-BAC515F0A90B}" dt="2023-12-18T18:47:02.804" v="189"/>
          <ac:spMkLst>
            <pc:docMk/>
            <pc:sldMk cId="2115155420" sldId="285"/>
            <ac:spMk id="1397" creationId="{C95A0FF8-8888-D092-CA8F-91EC392E1A31}"/>
          </ac:spMkLst>
        </pc:spChg>
        <pc:spChg chg="mod">
          <ac:chgData name="Le Duc Nhuan" userId="63daef82-74d6-4839-91e9-3093f7a96db5" providerId="ADAL" clId="{44C472FF-3F5A-4C5E-85C9-BAC515F0A90B}" dt="2023-12-18T18:47:02.804" v="189"/>
          <ac:spMkLst>
            <pc:docMk/>
            <pc:sldMk cId="2115155420" sldId="285"/>
            <ac:spMk id="1398" creationId="{9B4DD3F4-F30E-0B4E-D06F-94EF0B7646BC}"/>
          </ac:spMkLst>
        </pc:spChg>
        <pc:spChg chg="mod">
          <ac:chgData name="Le Duc Nhuan" userId="63daef82-74d6-4839-91e9-3093f7a96db5" providerId="ADAL" clId="{44C472FF-3F5A-4C5E-85C9-BAC515F0A90B}" dt="2023-12-18T18:47:02.804" v="189"/>
          <ac:spMkLst>
            <pc:docMk/>
            <pc:sldMk cId="2115155420" sldId="285"/>
            <ac:spMk id="1399" creationId="{38FBAEE0-1A5E-C4F5-8082-51E844422C36}"/>
          </ac:spMkLst>
        </pc:spChg>
        <pc:spChg chg="mod">
          <ac:chgData name="Le Duc Nhuan" userId="63daef82-74d6-4839-91e9-3093f7a96db5" providerId="ADAL" clId="{44C472FF-3F5A-4C5E-85C9-BAC515F0A90B}" dt="2023-12-18T18:47:02.804" v="189"/>
          <ac:spMkLst>
            <pc:docMk/>
            <pc:sldMk cId="2115155420" sldId="285"/>
            <ac:spMk id="1400" creationId="{94C814C8-7C40-0198-804C-BDA319B2BF9C}"/>
          </ac:spMkLst>
        </pc:spChg>
        <pc:spChg chg="mod">
          <ac:chgData name="Le Duc Nhuan" userId="63daef82-74d6-4839-91e9-3093f7a96db5" providerId="ADAL" clId="{44C472FF-3F5A-4C5E-85C9-BAC515F0A90B}" dt="2023-12-18T18:47:02.804" v="189"/>
          <ac:spMkLst>
            <pc:docMk/>
            <pc:sldMk cId="2115155420" sldId="285"/>
            <ac:spMk id="1401" creationId="{3912AFEF-51F2-D473-FF6F-E7553C86BA71}"/>
          </ac:spMkLst>
        </pc:spChg>
        <pc:spChg chg="mod">
          <ac:chgData name="Le Duc Nhuan" userId="63daef82-74d6-4839-91e9-3093f7a96db5" providerId="ADAL" clId="{44C472FF-3F5A-4C5E-85C9-BAC515F0A90B}" dt="2023-12-18T18:47:02.804" v="189"/>
          <ac:spMkLst>
            <pc:docMk/>
            <pc:sldMk cId="2115155420" sldId="285"/>
            <ac:spMk id="1402" creationId="{543B5984-7AE3-236E-7EA3-E7953A4A03E2}"/>
          </ac:spMkLst>
        </pc:spChg>
        <pc:spChg chg="mod">
          <ac:chgData name="Le Duc Nhuan" userId="63daef82-74d6-4839-91e9-3093f7a96db5" providerId="ADAL" clId="{44C472FF-3F5A-4C5E-85C9-BAC515F0A90B}" dt="2023-12-18T18:47:02.804" v="189"/>
          <ac:spMkLst>
            <pc:docMk/>
            <pc:sldMk cId="2115155420" sldId="285"/>
            <ac:spMk id="1403" creationId="{1C4C3FFE-9743-CCA8-42DE-50DFB09B28A1}"/>
          </ac:spMkLst>
        </pc:spChg>
        <pc:spChg chg="mod">
          <ac:chgData name="Le Duc Nhuan" userId="63daef82-74d6-4839-91e9-3093f7a96db5" providerId="ADAL" clId="{44C472FF-3F5A-4C5E-85C9-BAC515F0A90B}" dt="2023-12-18T18:47:02.804" v="189"/>
          <ac:spMkLst>
            <pc:docMk/>
            <pc:sldMk cId="2115155420" sldId="285"/>
            <ac:spMk id="1404" creationId="{07313687-3FE9-F435-0D32-689D2DBA2DD7}"/>
          </ac:spMkLst>
        </pc:spChg>
        <pc:spChg chg="mod">
          <ac:chgData name="Le Duc Nhuan" userId="63daef82-74d6-4839-91e9-3093f7a96db5" providerId="ADAL" clId="{44C472FF-3F5A-4C5E-85C9-BAC515F0A90B}" dt="2023-12-18T18:47:02.804" v="189"/>
          <ac:spMkLst>
            <pc:docMk/>
            <pc:sldMk cId="2115155420" sldId="285"/>
            <ac:spMk id="1405" creationId="{6E6BFE48-8683-98EA-B148-1E639A9825DF}"/>
          </ac:spMkLst>
        </pc:spChg>
        <pc:spChg chg="mod">
          <ac:chgData name="Le Duc Nhuan" userId="63daef82-74d6-4839-91e9-3093f7a96db5" providerId="ADAL" clId="{44C472FF-3F5A-4C5E-85C9-BAC515F0A90B}" dt="2023-12-18T18:47:02.804" v="189"/>
          <ac:spMkLst>
            <pc:docMk/>
            <pc:sldMk cId="2115155420" sldId="285"/>
            <ac:spMk id="1406" creationId="{23FBCA52-247D-87D3-3144-3C4A9AFD143F}"/>
          </ac:spMkLst>
        </pc:spChg>
        <pc:spChg chg="mod">
          <ac:chgData name="Le Duc Nhuan" userId="63daef82-74d6-4839-91e9-3093f7a96db5" providerId="ADAL" clId="{44C472FF-3F5A-4C5E-85C9-BAC515F0A90B}" dt="2023-12-18T18:47:02.804" v="189"/>
          <ac:spMkLst>
            <pc:docMk/>
            <pc:sldMk cId="2115155420" sldId="285"/>
            <ac:spMk id="1407" creationId="{1AC99305-F9AF-B89B-3ADF-4AFB1E6B975B}"/>
          </ac:spMkLst>
        </pc:spChg>
        <pc:spChg chg="mod">
          <ac:chgData name="Le Duc Nhuan" userId="63daef82-74d6-4839-91e9-3093f7a96db5" providerId="ADAL" clId="{44C472FF-3F5A-4C5E-85C9-BAC515F0A90B}" dt="2023-12-18T18:47:02.804" v="189"/>
          <ac:spMkLst>
            <pc:docMk/>
            <pc:sldMk cId="2115155420" sldId="285"/>
            <ac:spMk id="1408" creationId="{4D8EC7EC-055C-C6AC-C416-24B85E5D97C2}"/>
          </ac:spMkLst>
        </pc:spChg>
        <pc:spChg chg="mod">
          <ac:chgData name="Le Duc Nhuan" userId="63daef82-74d6-4839-91e9-3093f7a96db5" providerId="ADAL" clId="{44C472FF-3F5A-4C5E-85C9-BAC515F0A90B}" dt="2023-12-18T18:47:02.804" v="189"/>
          <ac:spMkLst>
            <pc:docMk/>
            <pc:sldMk cId="2115155420" sldId="285"/>
            <ac:spMk id="1409" creationId="{B681F9E8-FD88-A1C6-DAA4-6AAEB3F09EB2}"/>
          </ac:spMkLst>
        </pc:spChg>
        <pc:spChg chg="mod">
          <ac:chgData name="Le Duc Nhuan" userId="63daef82-74d6-4839-91e9-3093f7a96db5" providerId="ADAL" clId="{44C472FF-3F5A-4C5E-85C9-BAC515F0A90B}" dt="2023-12-18T18:47:02.804" v="189"/>
          <ac:spMkLst>
            <pc:docMk/>
            <pc:sldMk cId="2115155420" sldId="285"/>
            <ac:spMk id="1410" creationId="{A84CD46E-F98B-33B0-2782-ECB247EF1894}"/>
          </ac:spMkLst>
        </pc:spChg>
        <pc:spChg chg="mod">
          <ac:chgData name="Le Duc Nhuan" userId="63daef82-74d6-4839-91e9-3093f7a96db5" providerId="ADAL" clId="{44C472FF-3F5A-4C5E-85C9-BAC515F0A90B}" dt="2023-12-18T18:47:02.804" v="189"/>
          <ac:spMkLst>
            <pc:docMk/>
            <pc:sldMk cId="2115155420" sldId="285"/>
            <ac:spMk id="1411" creationId="{F4064857-8609-C68A-49AA-52AECFBB636C}"/>
          </ac:spMkLst>
        </pc:spChg>
        <pc:spChg chg="mod">
          <ac:chgData name="Le Duc Nhuan" userId="63daef82-74d6-4839-91e9-3093f7a96db5" providerId="ADAL" clId="{44C472FF-3F5A-4C5E-85C9-BAC515F0A90B}" dt="2023-12-18T18:47:02.804" v="189"/>
          <ac:spMkLst>
            <pc:docMk/>
            <pc:sldMk cId="2115155420" sldId="285"/>
            <ac:spMk id="1412" creationId="{4A0A83E4-B67D-64BD-D2DF-77CF59FCBC55}"/>
          </ac:spMkLst>
        </pc:spChg>
        <pc:spChg chg="mod">
          <ac:chgData name="Le Duc Nhuan" userId="63daef82-74d6-4839-91e9-3093f7a96db5" providerId="ADAL" clId="{44C472FF-3F5A-4C5E-85C9-BAC515F0A90B}" dt="2023-12-18T18:47:02.804" v="189"/>
          <ac:spMkLst>
            <pc:docMk/>
            <pc:sldMk cId="2115155420" sldId="285"/>
            <ac:spMk id="1413" creationId="{AA8BAF28-4ED7-A7FB-B22E-FCCCFE68F652}"/>
          </ac:spMkLst>
        </pc:spChg>
        <pc:spChg chg="mod">
          <ac:chgData name="Le Duc Nhuan" userId="63daef82-74d6-4839-91e9-3093f7a96db5" providerId="ADAL" clId="{44C472FF-3F5A-4C5E-85C9-BAC515F0A90B}" dt="2023-12-18T18:47:02.804" v="189"/>
          <ac:spMkLst>
            <pc:docMk/>
            <pc:sldMk cId="2115155420" sldId="285"/>
            <ac:spMk id="1414" creationId="{C0D2CADA-120B-D0CF-2A57-AF55C49DD2A9}"/>
          </ac:spMkLst>
        </pc:spChg>
        <pc:spChg chg="mod">
          <ac:chgData name="Le Duc Nhuan" userId="63daef82-74d6-4839-91e9-3093f7a96db5" providerId="ADAL" clId="{44C472FF-3F5A-4C5E-85C9-BAC515F0A90B}" dt="2023-12-18T18:47:02.804" v="189"/>
          <ac:spMkLst>
            <pc:docMk/>
            <pc:sldMk cId="2115155420" sldId="285"/>
            <ac:spMk id="1415" creationId="{36802567-EED3-3F24-DB4B-2388708EC0D0}"/>
          </ac:spMkLst>
        </pc:spChg>
        <pc:spChg chg="mod">
          <ac:chgData name="Le Duc Nhuan" userId="63daef82-74d6-4839-91e9-3093f7a96db5" providerId="ADAL" clId="{44C472FF-3F5A-4C5E-85C9-BAC515F0A90B}" dt="2023-12-18T18:47:02.804" v="189"/>
          <ac:spMkLst>
            <pc:docMk/>
            <pc:sldMk cId="2115155420" sldId="285"/>
            <ac:spMk id="1416" creationId="{5651E868-7805-F6B6-4822-0110F8C99278}"/>
          </ac:spMkLst>
        </pc:spChg>
        <pc:spChg chg="mod">
          <ac:chgData name="Le Duc Nhuan" userId="63daef82-74d6-4839-91e9-3093f7a96db5" providerId="ADAL" clId="{44C472FF-3F5A-4C5E-85C9-BAC515F0A90B}" dt="2023-12-18T18:47:02.804" v="189"/>
          <ac:spMkLst>
            <pc:docMk/>
            <pc:sldMk cId="2115155420" sldId="285"/>
            <ac:spMk id="1417" creationId="{D4EDE215-EF5D-E362-20BC-FAFC07EA44B9}"/>
          </ac:spMkLst>
        </pc:spChg>
        <pc:spChg chg="mod">
          <ac:chgData name="Le Duc Nhuan" userId="63daef82-74d6-4839-91e9-3093f7a96db5" providerId="ADAL" clId="{44C472FF-3F5A-4C5E-85C9-BAC515F0A90B}" dt="2023-12-18T18:47:02.804" v="189"/>
          <ac:spMkLst>
            <pc:docMk/>
            <pc:sldMk cId="2115155420" sldId="285"/>
            <ac:spMk id="1418" creationId="{56AFF59D-ED06-5F33-E269-292A5D12F5CA}"/>
          </ac:spMkLst>
        </pc:spChg>
        <pc:spChg chg="mod">
          <ac:chgData name="Le Duc Nhuan" userId="63daef82-74d6-4839-91e9-3093f7a96db5" providerId="ADAL" clId="{44C472FF-3F5A-4C5E-85C9-BAC515F0A90B}" dt="2023-12-18T18:47:02.804" v="189"/>
          <ac:spMkLst>
            <pc:docMk/>
            <pc:sldMk cId="2115155420" sldId="285"/>
            <ac:spMk id="1419" creationId="{1A2955BC-4CBE-8F65-A004-0E0C4F3BBF49}"/>
          </ac:spMkLst>
        </pc:spChg>
        <pc:spChg chg="mod">
          <ac:chgData name="Le Duc Nhuan" userId="63daef82-74d6-4839-91e9-3093f7a96db5" providerId="ADAL" clId="{44C472FF-3F5A-4C5E-85C9-BAC515F0A90B}" dt="2023-12-18T18:47:02.804" v="189"/>
          <ac:spMkLst>
            <pc:docMk/>
            <pc:sldMk cId="2115155420" sldId="285"/>
            <ac:spMk id="1420" creationId="{9FEE8A24-A310-7150-A083-D4AFD498F81B}"/>
          </ac:spMkLst>
        </pc:spChg>
        <pc:spChg chg="mod">
          <ac:chgData name="Le Duc Nhuan" userId="63daef82-74d6-4839-91e9-3093f7a96db5" providerId="ADAL" clId="{44C472FF-3F5A-4C5E-85C9-BAC515F0A90B}" dt="2023-12-18T18:47:02.804" v="189"/>
          <ac:spMkLst>
            <pc:docMk/>
            <pc:sldMk cId="2115155420" sldId="285"/>
            <ac:spMk id="1421" creationId="{E9D8E02D-1C50-3939-52A7-3B1DF29F6102}"/>
          </ac:spMkLst>
        </pc:spChg>
        <pc:spChg chg="mod">
          <ac:chgData name="Le Duc Nhuan" userId="63daef82-74d6-4839-91e9-3093f7a96db5" providerId="ADAL" clId="{44C472FF-3F5A-4C5E-85C9-BAC515F0A90B}" dt="2023-12-18T18:47:02.804" v="189"/>
          <ac:spMkLst>
            <pc:docMk/>
            <pc:sldMk cId="2115155420" sldId="285"/>
            <ac:spMk id="1422" creationId="{32805F18-77A0-F48C-2D85-41BAFFD27784}"/>
          </ac:spMkLst>
        </pc:spChg>
        <pc:spChg chg="mod">
          <ac:chgData name="Le Duc Nhuan" userId="63daef82-74d6-4839-91e9-3093f7a96db5" providerId="ADAL" clId="{44C472FF-3F5A-4C5E-85C9-BAC515F0A90B}" dt="2023-12-18T18:47:02.804" v="189"/>
          <ac:spMkLst>
            <pc:docMk/>
            <pc:sldMk cId="2115155420" sldId="285"/>
            <ac:spMk id="1423" creationId="{5459AAFE-3715-166A-E14F-F25D158D64F8}"/>
          </ac:spMkLst>
        </pc:spChg>
        <pc:spChg chg="mod">
          <ac:chgData name="Le Duc Nhuan" userId="63daef82-74d6-4839-91e9-3093f7a96db5" providerId="ADAL" clId="{44C472FF-3F5A-4C5E-85C9-BAC515F0A90B}" dt="2023-12-18T18:47:02.804" v="189"/>
          <ac:spMkLst>
            <pc:docMk/>
            <pc:sldMk cId="2115155420" sldId="285"/>
            <ac:spMk id="1424" creationId="{53534C09-70CA-D8B2-790E-FF4CB5E9AED9}"/>
          </ac:spMkLst>
        </pc:spChg>
        <pc:spChg chg="mod">
          <ac:chgData name="Le Duc Nhuan" userId="63daef82-74d6-4839-91e9-3093f7a96db5" providerId="ADAL" clId="{44C472FF-3F5A-4C5E-85C9-BAC515F0A90B}" dt="2023-12-18T18:47:02.804" v="189"/>
          <ac:spMkLst>
            <pc:docMk/>
            <pc:sldMk cId="2115155420" sldId="285"/>
            <ac:spMk id="1425" creationId="{A7EC732D-4E43-2951-02D0-7DCAA299A86D}"/>
          </ac:spMkLst>
        </pc:spChg>
        <pc:spChg chg="mod">
          <ac:chgData name="Le Duc Nhuan" userId="63daef82-74d6-4839-91e9-3093f7a96db5" providerId="ADAL" clId="{44C472FF-3F5A-4C5E-85C9-BAC515F0A90B}" dt="2023-12-18T18:47:02.804" v="189"/>
          <ac:spMkLst>
            <pc:docMk/>
            <pc:sldMk cId="2115155420" sldId="285"/>
            <ac:spMk id="1426" creationId="{9CC43A7B-78F1-1361-3895-CD60C3CCA4F8}"/>
          </ac:spMkLst>
        </pc:spChg>
        <pc:spChg chg="mod">
          <ac:chgData name="Le Duc Nhuan" userId="63daef82-74d6-4839-91e9-3093f7a96db5" providerId="ADAL" clId="{44C472FF-3F5A-4C5E-85C9-BAC515F0A90B}" dt="2023-12-18T18:47:02.804" v="189"/>
          <ac:spMkLst>
            <pc:docMk/>
            <pc:sldMk cId="2115155420" sldId="285"/>
            <ac:spMk id="1427" creationId="{E1E12C3F-3ADA-C861-C63F-82CB583BBAE0}"/>
          </ac:spMkLst>
        </pc:spChg>
        <pc:spChg chg="mod">
          <ac:chgData name="Le Duc Nhuan" userId="63daef82-74d6-4839-91e9-3093f7a96db5" providerId="ADAL" clId="{44C472FF-3F5A-4C5E-85C9-BAC515F0A90B}" dt="2023-12-18T18:47:02.804" v="189"/>
          <ac:spMkLst>
            <pc:docMk/>
            <pc:sldMk cId="2115155420" sldId="285"/>
            <ac:spMk id="1428" creationId="{CEA6E0BF-D191-E8F8-E0C7-2C4AB909C391}"/>
          </ac:spMkLst>
        </pc:spChg>
        <pc:spChg chg="mod">
          <ac:chgData name="Le Duc Nhuan" userId="63daef82-74d6-4839-91e9-3093f7a96db5" providerId="ADAL" clId="{44C472FF-3F5A-4C5E-85C9-BAC515F0A90B}" dt="2023-12-18T18:47:02.804" v="189"/>
          <ac:spMkLst>
            <pc:docMk/>
            <pc:sldMk cId="2115155420" sldId="285"/>
            <ac:spMk id="1429" creationId="{8BFFEF0F-5AC6-EC45-5DE9-F91008EF1B52}"/>
          </ac:spMkLst>
        </pc:spChg>
        <pc:spChg chg="mod">
          <ac:chgData name="Le Duc Nhuan" userId="63daef82-74d6-4839-91e9-3093f7a96db5" providerId="ADAL" clId="{44C472FF-3F5A-4C5E-85C9-BAC515F0A90B}" dt="2023-12-18T18:47:02.804" v="189"/>
          <ac:spMkLst>
            <pc:docMk/>
            <pc:sldMk cId="2115155420" sldId="285"/>
            <ac:spMk id="1430" creationId="{49F86B11-3829-8DCF-90E1-C4AD26C9E282}"/>
          </ac:spMkLst>
        </pc:spChg>
        <pc:spChg chg="mod">
          <ac:chgData name="Le Duc Nhuan" userId="63daef82-74d6-4839-91e9-3093f7a96db5" providerId="ADAL" clId="{44C472FF-3F5A-4C5E-85C9-BAC515F0A90B}" dt="2023-12-18T18:47:02.804" v="189"/>
          <ac:spMkLst>
            <pc:docMk/>
            <pc:sldMk cId="2115155420" sldId="285"/>
            <ac:spMk id="1431" creationId="{5A2DF06C-028F-E25E-3FB7-4A67065C529B}"/>
          </ac:spMkLst>
        </pc:spChg>
        <pc:spChg chg="mod">
          <ac:chgData name="Le Duc Nhuan" userId="63daef82-74d6-4839-91e9-3093f7a96db5" providerId="ADAL" clId="{44C472FF-3F5A-4C5E-85C9-BAC515F0A90B}" dt="2023-12-18T18:47:02.804" v="189"/>
          <ac:spMkLst>
            <pc:docMk/>
            <pc:sldMk cId="2115155420" sldId="285"/>
            <ac:spMk id="1432" creationId="{9DD4F6D7-05D9-98ED-AFDC-32EE0B308DBF}"/>
          </ac:spMkLst>
        </pc:spChg>
        <pc:spChg chg="mod">
          <ac:chgData name="Le Duc Nhuan" userId="63daef82-74d6-4839-91e9-3093f7a96db5" providerId="ADAL" clId="{44C472FF-3F5A-4C5E-85C9-BAC515F0A90B}" dt="2023-12-18T18:47:02.804" v="189"/>
          <ac:spMkLst>
            <pc:docMk/>
            <pc:sldMk cId="2115155420" sldId="285"/>
            <ac:spMk id="1433" creationId="{B5377BDF-D3F0-4427-FCE3-C0E0A53D09DE}"/>
          </ac:spMkLst>
        </pc:spChg>
        <pc:spChg chg="mod">
          <ac:chgData name="Le Duc Nhuan" userId="63daef82-74d6-4839-91e9-3093f7a96db5" providerId="ADAL" clId="{44C472FF-3F5A-4C5E-85C9-BAC515F0A90B}" dt="2023-12-18T18:47:02.804" v="189"/>
          <ac:spMkLst>
            <pc:docMk/>
            <pc:sldMk cId="2115155420" sldId="285"/>
            <ac:spMk id="1434" creationId="{792BA77B-6502-696C-3034-E772389F46B6}"/>
          </ac:spMkLst>
        </pc:spChg>
        <pc:spChg chg="mod">
          <ac:chgData name="Le Duc Nhuan" userId="63daef82-74d6-4839-91e9-3093f7a96db5" providerId="ADAL" clId="{44C472FF-3F5A-4C5E-85C9-BAC515F0A90B}" dt="2023-12-18T18:47:02.804" v="189"/>
          <ac:spMkLst>
            <pc:docMk/>
            <pc:sldMk cId="2115155420" sldId="285"/>
            <ac:spMk id="1435" creationId="{FF4D5640-7AE6-9225-5203-DF7EA87F55D8}"/>
          </ac:spMkLst>
        </pc:spChg>
        <pc:spChg chg="mod">
          <ac:chgData name="Le Duc Nhuan" userId="63daef82-74d6-4839-91e9-3093f7a96db5" providerId="ADAL" clId="{44C472FF-3F5A-4C5E-85C9-BAC515F0A90B}" dt="2023-12-18T18:47:02.804" v="189"/>
          <ac:spMkLst>
            <pc:docMk/>
            <pc:sldMk cId="2115155420" sldId="285"/>
            <ac:spMk id="1436" creationId="{70230FCA-9C22-317E-D287-D3CDE4C9355C}"/>
          </ac:spMkLst>
        </pc:spChg>
        <pc:spChg chg="mod">
          <ac:chgData name="Le Duc Nhuan" userId="63daef82-74d6-4839-91e9-3093f7a96db5" providerId="ADAL" clId="{44C472FF-3F5A-4C5E-85C9-BAC515F0A90B}" dt="2023-12-18T18:47:02.804" v="189"/>
          <ac:spMkLst>
            <pc:docMk/>
            <pc:sldMk cId="2115155420" sldId="285"/>
            <ac:spMk id="1437" creationId="{13497582-5585-0CFE-63C0-68CC2CDF428F}"/>
          </ac:spMkLst>
        </pc:spChg>
        <pc:spChg chg="mod">
          <ac:chgData name="Le Duc Nhuan" userId="63daef82-74d6-4839-91e9-3093f7a96db5" providerId="ADAL" clId="{44C472FF-3F5A-4C5E-85C9-BAC515F0A90B}" dt="2023-12-18T18:47:02.804" v="189"/>
          <ac:spMkLst>
            <pc:docMk/>
            <pc:sldMk cId="2115155420" sldId="285"/>
            <ac:spMk id="1438" creationId="{E69DDD72-A53B-AFC0-341E-F7C64A06E265}"/>
          </ac:spMkLst>
        </pc:spChg>
        <pc:spChg chg="mod">
          <ac:chgData name="Le Duc Nhuan" userId="63daef82-74d6-4839-91e9-3093f7a96db5" providerId="ADAL" clId="{44C472FF-3F5A-4C5E-85C9-BAC515F0A90B}" dt="2023-12-18T18:47:02.804" v="189"/>
          <ac:spMkLst>
            <pc:docMk/>
            <pc:sldMk cId="2115155420" sldId="285"/>
            <ac:spMk id="1439" creationId="{D30EAD70-3683-827B-2DC4-0EFA1AB1F5ED}"/>
          </ac:spMkLst>
        </pc:spChg>
        <pc:spChg chg="mod">
          <ac:chgData name="Le Duc Nhuan" userId="63daef82-74d6-4839-91e9-3093f7a96db5" providerId="ADAL" clId="{44C472FF-3F5A-4C5E-85C9-BAC515F0A90B}" dt="2023-12-18T18:47:02.804" v="189"/>
          <ac:spMkLst>
            <pc:docMk/>
            <pc:sldMk cId="2115155420" sldId="285"/>
            <ac:spMk id="1440" creationId="{6E31AC3C-8FFC-AFFD-0894-AFD3B48C5CA8}"/>
          </ac:spMkLst>
        </pc:spChg>
        <pc:spChg chg="mod">
          <ac:chgData name="Le Duc Nhuan" userId="63daef82-74d6-4839-91e9-3093f7a96db5" providerId="ADAL" clId="{44C472FF-3F5A-4C5E-85C9-BAC515F0A90B}" dt="2023-12-18T18:47:02.804" v="189"/>
          <ac:spMkLst>
            <pc:docMk/>
            <pc:sldMk cId="2115155420" sldId="285"/>
            <ac:spMk id="1441" creationId="{E552D89E-98A4-2A9F-3025-D52A61C96C69}"/>
          </ac:spMkLst>
        </pc:spChg>
        <pc:spChg chg="mod">
          <ac:chgData name="Le Duc Nhuan" userId="63daef82-74d6-4839-91e9-3093f7a96db5" providerId="ADAL" clId="{44C472FF-3F5A-4C5E-85C9-BAC515F0A90B}" dt="2023-12-18T18:47:02.804" v="189"/>
          <ac:spMkLst>
            <pc:docMk/>
            <pc:sldMk cId="2115155420" sldId="285"/>
            <ac:spMk id="1442" creationId="{DCA1972A-A134-F6B0-E56A-E5AC0F1AA35C}"/>
          </ac:spMkLst>
        </pc:spChg>
        <pc:spChg chg="mod">
          <ac:chgData name="Le Duc Nhuan" userId="63daef82-74d6-4839-91e9-3093f7a96db5" providerId="ADAL" clId="{44C472FF-3F5A-4C5E-85C9-BAC515F0A90B}" dt="2023-12-18T18:47:02.804" v="189"/>
          <ac:spMkLst>
            <pc:docMk/>
            <pc:sldMk cId="2115155420" sldId="285"/>
            <ac:spMk id="1443" creationId="{DFE3E565-0BEC-215C-31EF-FB17673EC250}"/>
          </ac:spMkLst>
        </pc:spChg>
        <pc:spChg chg="mod">
          <ac:chgData name="Le Duc Nhuan" userId="63daef82-74d6-4839-91e9-3093f7a96db5" providerId="ADAL" clId="{44C472FF-3F5A-4C5E-85C9-BAC515F0A90B}" dt="2023-12-18T18:47:02.804" v="189"/>
          <ac:spMkLst>
            <pc:docMk/>
            <pc:sldMk cId="2115155420" sldId="285"/>
            <ac:spMk id="1444" creationId="{0A08A613-752F-152E-C330-2CEA25349F11}"/>
          </ac:spMkLst>
        </pc:spChg>
        <pc:spChg chg="mod">
          <ac:chgData name="Le Duc Nhuan" userId="63daef82-74d6-4839-91e9-3093f7a96db5" providerId="ADAL" clId="{44C472FF-3F5A-4C5E-85C9-BAC515F0A90B}" dt="2023-12-18T18:47:02.804" v="189"/>
          <ac:spMkLst>
            <pc:docMk/>
            <pc:sldMk cId="2115155420" sldId="285"/>
            <ac:spMk id="1445" creationId="{D63162CB-1726-F07C-4167-DA4A1C5B7EE8}"/>
          </ac:spMkLst>
        </pc:spChg>
        <pc:spChg chg="mod">
          <ac:chgData name="Le Duc Nhuan" userId="63daef82-74d6-4839-91e9-3093f7a96db5" providerId="ADAL" clId="{44C472FF-3F5A-4C5E-85C9-BAC515F0A90B}" dt="2023-12-18T18:47:02.804" v="189"/>
          <ac:spMkLst>
            <pc:docMk/>
            <pc:sldMk cId="2115155420" sldId="285"/>
            <ac:spMk id="1446" creationId="{02561483-63FE-5913-5802-959D7FE2B89B}"/>
          </ac:spMkLst>
        </pc:spChg>
        <pc:spChg chg="mod">
          <ac:chgData name="Le Duc Nhuan" userId="63daef82-74d6-4839-91e9-3093f7a96db5" providerId="ADAL" clId="{44C472FF-3F5A-4C5E-85C9-BAC515F0A90B}" dt="2023-12-18T18:47:02.804" v="189"/>
          <ac:spMkLst>
            <pc:docMk/>
            <pc:sldMk cId="2115155420" sldId="285"/>
            <ac:spMk id="1447" creationId="{F18AA673-7055-F524-B3AF-9B8E74B048E5}"/>
          </ac:spMkLst>
        </pc:spChg>
        <pc:spChg chg="mod">
          <ac:chgData name="Le Duc Nhuan" userId="63daef82-74d6-4839-91e9-3093f7a96db5" providerId="ADAL" clId="{44C472FF-3F5A-4C5E-85C9-BAC515F0A90B}" dt="2023-12-18T18:47:02.804" v="189"/>
          <ac:spMkLst>
            <pc:docMk/>
            <pc:sldMk cId="2115155420" sldId="285"/>
            <ac:spMk id="1448" creationId="{425C589B-EDC0-B343-6291-2E24A0F83036}"/>
          </ac:spMkLst>
        </pc:spChg>
        <pc:spChg chg="mod">
          <ac:chgData name="Le Duc Nhuan" userId="63daef82-74d6-4839-91e9-3093f7a96db5" providerId="ADAL" clId="{44C472FF-3F5A-4C5E-85C9-BAC515F0A90B}" dt="2023-12-18T18:47:02.804" v="189"/>
          <ac:spMkLst>
            <pc:docMk/>
            <pc:sldMk cId="2115155420" sldId="285"/>
            <ac:spMk id="1449" creationId="{AE0428D5-0EE8-B92B-E305-A9753A10AE3E}"/>
          </ac:spMkLst>
        </pc:spChg>
        <pc:spChg chg="mod">
          <ac:chgData name="Le Duc Nhuan" userId="63daef82-74d6-4839-91e9-3093f7a96db5" providerId="ADAL" clId="{44C472FF-3F5A-4C5E-85C9-BAC515F0A90B}" dt="2023-12-18T18:47:02.804" v="189"/>
          <ac:spMkLst>
            <pc:docMk/>
            <pc:sldMk cId="2115155420" sldId="285"/>
            <ac:spMk id="1450" creationId="{C2628E7D-DC06-8C89-52BD-F0301BF2E75F}"/>
          </ac:spMkLst>
        </pc:spChg>
        <pc:spChg chg="mod">
          <ac:chgData name="Le Duc Nhuan" userId="63daef82-74d6-4839-91e9-3093f7a96db5" providerId="ADAL" clId="{44C472FF-3F5A-4C5E-85C9-BAC515F0A90B}" dt="2023-12-18T18:47:02.804" v="189"/>
          <ac:spMkLst>
            <pc:docMk/>
            <pc:sldMk cId="2115155420" sldId="285"/>
            <ac:spMk id="1451" creationId="{1D5B2BC7-7CD5-37E6-BC93-3DE51D03113F}"/>
          </ac:spMkLst>
        </pc:spChg>
        <pc:spChg chg="mod">
          <ac:chgData name="Le Duc Nhuan" userId="63daef82-74d6-4839-91e9-3093f7a96db5" providerId="ADAL" clId="{44C472FF-3F5A-4C5E-85C9-BAC515F0A90B}" dt="2023-12-18T18:47:02.804" v="189"/>
          <ac:spMkLst>
            <pc:docMk/>
            <pc:sldMk cId="2115155420" sldId="285"/>
            <ac:spMk id="1452" creationId="{01F8BDB4-23A9-1B20-186C-EB482E564646}"/>
          </ac:spMkLst>
        </pc:spChg>
        <pc:spChg chg="mod">
          <ac:chgData name="Le Duc Nhuan" userId="63daef82-74d6-4839-91e9-3093f7a96db5" providerId="ADAL" clId="{44C472FF-3F5A-4C5E-85C9-BAC515F0A90B}" dt="2023-12-18T18:47:02.804" v="189"/>
          <ac:spMkLst>
            <pc:docMk/>
            <pc:sldMk cId="2115155420" sldId="285"/>
            <ac:spMk id="1453" creationId="{B659D1D8-AC9C-8C6C-ED56-D97DEA4D9607}"/>
          </ac:spMkLst>
        </pc:spChg>
        <pc:spChg chg="mod">
          <ac:chgData name="Le Duc Nhuan" userId="63daef82-74d6-4839-91e9-3093f7a96db5" providerId="ADAL" clId="{44C472FF-3F5A-4C5E-85C9-BAC515F0A90B}" dt="2023-12-18T18:47:02.804" v="189"/>
          <ac:spMkLst>
            <pc:docMk/>
            <pc:sldMk cId="2115155420" sldId="285"/>
            <ac:spMk id="1454" creationId="{B438D7CF-CF2E-7A80-AE1A-CF6872EAF70E}"/>
          </ac:spMkLst>
        </pc:spChg>
        <pc:spChg chg="mod">
          <ac:chgData name="Le Duc Nhuan" userId="63daef82-74d6-4839-91e9-3093f7a96db5" providerId="ADAL" clId="{44C472FF-3F5A-4C5E-85C9-BAC515F0A90B}" dt="2023-12-18T18:47:02.804" v="189"/>
          <ac:spMkLst>
            <pc:docMk/>
            <pc:sldMk cId="2115155420" sldId="285"/>
            <ac:spMk id="1455" creationId="{6CD8918C-3978-C8AB-AB7C-5C33122FA319}"/>
          </ac:spMkLst>
        </pc:spChg>
        <pc:spChg chg="mod">
          <ac:chgData name="Le Duc Nhuan" userId="63daef82-74d6-4839-91e9-3093f7a96db5" providerId="ADAL" clId="{44C472FF-3F5A-4C5E-85C9-BAC515F0A90B}" dt="2023-12-18T18:47:02.804" v="189"/>
          <ac:spMkLst>
            <pc:docMk/>
            <pc:sldMk cId="2115155420" sldId="285"/>
            <ac:spMk id="1456" creationId="{C0D1F8C5-1803-DFB9-9153-80C1A88F85D6}"/>
          </ac:spMkLst>
        </pc:spChg>
        <pc:spChg chg="mod">
          <ac:chgData name="Le Duc Nhuan" userId="63daef82-74d6-4839-91e9-3093f7a96db5" providerId="ADAL" clId="{44C472FF-3F5A-4C5E-85C9-BAC515F0A90B}" dt="2023-12-18T18:47:02.804" v="189"/>
          <ac:spMkLst>
            <pc:docMk/>
            <pc:sldMk cId="2115155420" sldId="285"/>
            <ac:spMk id="1457" creationId="{979C2C9D-D2C9-9AEF-C07F-F106CB37B326}"/>
          </ac:spMkLst>
        </pc:spChg>
        <pc:spChg chg="mod">
          <ac:chgData name="Le Duc Nhuan" userId="63daef82-74d6-4839-91e9-3093f7a96db5" providerId="ADAL" clId="{44C472FF-3F5A-4C5E-85C9-BAC515F0A90B}" dt="2023-12-18T18:47:02.804" v="189"/>
          <ac:spMkLst>
            <pc:docMk/>
            <pc:sldMk cId="2115155420" sldId="285"/>
            <ac:spMk id="1458" creationId="{ACB42029-63CF-66F8-F70D-B45A67C2FC71}"/>
          </ac:spMkLst>
        </pc:spChg>
        <pc:spChg chg="mod">
          <ac:chgData name="Le Duc Nhuan" userId="63daef82-74d6-4839-91e9-3093f7a96db5" providerId="ADAL" clId="{44C472FF-3F5A-4C5E-85C9-BAC515F0A90B}" dt="2023-12-18T18:47:02.804" v="189"/>
          <ac:spMkLst>
            <pc:docMk/>
            <pc:sldMk cId="2115155420" sldId="285"/>
            <ac:spMk id="1459" creationId="{D4CBDFAC-1663-5B2B-1646-F9A6496744B5}"/>
          </ac:spMkLst>
        </pc:spChg>
        <pc:spChg chg="mod">
          <ac:chgData name="Le Duc Nhuan" userId="63daef82-74d6-4839-91e9-3093f7a96db5" providerId="ADAL" clId="{44C472FF-3F5A-4C5E-85C9-BAC515F0A90B}" dt="2023-12-18T18:47:02.804" v="189"/>
          <ac:spMkLst>
            <pc:docMk/>
            <pc:sldMk cId="2115155420" sldId="285"/>
            <ac:spMk id="1460" creationId="{A7C3A204-DA6D-543A-3D7B-D8197CF70471}"/>
          </ac:spMkLst>
        </pc:spChg>
        <pc:spChg chg="mod">
          <ac:chgData name="Le Duc Nhuan" userId="63daef82-74d6-4839-91e9-3093f7a96db5" providerId="ADAL" clId="{44C472FF-3F5A-4C5E-85C9-BAC515F0A90B}" dt="2023-12-18T18:47:02.804" v="189"/>
          <ac:spMkLst>
            <pc:docMk/>
            <pc:sldMk cId="2115155420" sldId="285"/>
            <ac:spMk id="1461" creationId="{126BA591-C7ED-CAAE-FCD5-6B3B8A79AB50}"/>
          </ac:spMkLst>
        </pc:spChg>
        <pc:spChg chg="mod">
          <ac:chgData name="Le Duc Nhuan" userId="63daef82-74d6-4839-91e9-3093f7a96db5" providerId="ADAL" clId="{44C472FF-3F5A-4C5E-85C9-BAC515F0A90B}" dt="2023-12-18T18:47:02.804" v="189"/>
          <ac:spMkLst>
            <pc:docMk/>
            <pc:sldMk cId="2115155420" sldId="285"/>
            <ac:spMk id="1462" creationId="{CCD60BAB-F415-1A30-3B1D-936E0915789C}"/>
          </ac:spMkLst>
        </pc:spChg>
        <pc:spChg chg="mod">
          <ac:chgData name="Le Duc Nhuan" userId="63daef82-74d6-4839-91e9-3093f7a96db5" providerId="ADAL" clId="{44C472FF-3F5A-4C5E-85C9-BAC515F0A90B}" dt="2023-12-18T18:47:02.804" v="189"/>
          <ac:spMkLst>
            <pc:docMk/>
            <pc:sldMk cId="2115155420" sldId="285"/>
            <ac:spMk id="1463" creationId="{567A0799-40B8-CDD9-3D13-909F4359554F}"/>
          </ac:spMkLst>
        </pc:spChg>
        <pc:spChg chg="mod">
          <ac:chgData name="Le Duc Nhuan" userId="63daef82-74d6-4839-91e9-3093f7a96db5" providerId="ADAL" clId="{44C472FF-3F5A-4C5E-85C9-BAC515F0A90B}" dt="2023-12-18T18:47:02.804" v="189"/>
          <ac:spMkLst>
            <pc:docMk/>
            <pc:sldMk cId="2115155420" sldId="285"/>
            <ac:spMk id="1464" creationId="{4040AFAA-937F-4353-37E8-1346B6D7C8E3}"/>
          </ac:spMkLst>
        </pc:spChg>
        <pc:spChg chg="mod">
          <ac:chgData name="Le Duc Nhuan" userId="63daef82-74d6-4839-91e9-3093f7a96db5" providerId="ADAL" clId="{44C472FF-3F5A-4C5E-85C9-BAC515F0A90B}" dt="2023-12-18T18:47:02.804" v="189"/>
          <ac:spMkLst>
            <pc:docMk/>
            <pc:sldMk cId="2115155420" sldId="285"/>
            <ac:spMk id="1465" creationId="{97D96D40-80A1-C6DA-AE73-D89502F620CF}"/>
          </ac:spMkLst>
        </pc:spChg>
        <pc:spChg chg="mod">
          <ac:chgData name="Le Duc Nhuan" userId="63daef82-74d6-4839-91e9-3093f7a96db5" providerId="ADAL" clId="{44C472FF-3F5A-4C5E-85C9-BAC515F0A90B}" dt="2023-12-18T18:47:02.804" v="189"/>
          <ac:spMkLst>
            <pc:docMk/>
            <pc:sldMk cId="2115155420" sldId="285"/>
            <ac:spMk id="1466" creationId="{71B308F7-3384-C5E0-6C09-26FA0ECAEEEC}"/>
          </ac:spMkLst>
        </pc:spChg>
        <pc:spChg chg="mod">
          <ac:chgData name="Le Duc Nhuan" userId="63daef82-74d6-4839-91e9-3093f7a96db5" providerId="ADAL" clId="{44C472FF-3F5A-4C5E-85C9-BAC515F0A90B}" dt="2023-12-18T18:47:02.804" v="189"/>
          <ac:spMkLst>
            <pc:docMk/>
            <pc:sldMk cId="2115155420" sldId="285"/>
            <ac:spMk id="1467" creationId="{71DD7EA4-BC25-CE50-0EA4-571CAD4DB2A9}"/>
          </ac:spMkLst>
        </pc:spChg>
        <pc:spChg chg="mod">
          <ac:chgData name="Le Duc Nhuan" userId="63daef82-74d6-4839-91e9-3093f7a96db5" providerId="ADAL" clId="{44C472FF-3F5A-4C5E-85C9-BAC515F0A90B}" dt="2023-12-18T18:47:02.804" v="189"/>
          <ac:spMkLst>
            <pc:docMk/>
            <pc:sldMk cId="2115155420" sldId="285"/>
            <ac:spMk id="1468" creationId="{A8DCDA0E-F417-5D3E-EB25-6302DD83E268}"/>
          </ac:spMkLst>
        </pc:spChg>
        <pc:spChg chg="mod">
          <ac:chgData name="Le Duc Nhuan" userId="63daef82-74d6-4839-91e9-3093f7a96db5" providerId="ADAL" clId="{44C472FF-3F5A-4C5E-85C9-BAC515F0A90B}" dt="2023-12-18T18:47:02.804" v="189"/>
          <ac:spMkLst>
            <pc:docMk/>
            <pc:sldMk cId="2115155420" sldId="285"/>
            <ac:spMk id="1469" creationId="{DEA70EB6-2CDC-E8FB-12F1-61111512B305}"/>
          </ac:spMkLst>
        </pc:spChg>
        <pc:spChg chg="mod">
          <ac:chgData name="Le Duc Nhuan" userId="63daef82-74d6-4839-91e9-3093f7a96db5" providerId="ADAL" clId="{44C472FF-3F5A-4C5E-85C9-BAC515F0A90B}" dt="2023-12-18T18:47:02.804" v="189"/>
          <ac:spMkLst>
            <pc:docMk/>
            <pc:sldMk cId="2115155420" sldId="285"/>
            <ac:spMk id="1470" creationId="{A3EB5F99-F2C1-4854-66BC-DC05AB114BE4}"/>
          </ac:spMkLst>
        </pc:spChg>
        <pc:spChg chg="mod">
          <ac:chgData name="Le Duc Nhuan" userId="63daef82-74d6-4839-91e9-3093f7a96db5" providerId="ADAL" clId="{44C472FF-3F5A-4C5E-85C9-BAC515F0A90B}" dt="2023-12-18T18:47:02.804" v="189"/>
          <ac:spMkLst>
            <pc:docMk/>
            <pc:sldMk cId="2115155420" sldId="285"/>
            <ac:spMk id="1471" creationId="{7B26B146-1C3D-0C20-CA7A-A604D0882394}"/>
          </ac:spMkLst>
        </pc:spChg>
        <pc:spChg chg="mod">
          <ac:chgData name="Le Duc Nhuan" userId="63daef82-74d6-4839-91e9-3093f7a96db5" providerId="ADAL" clId="{44C472FF-3F5A-4C5E-85C9-BAC515F0A90B}" dt="2023-12-18T18:47:02.804" v="189"/>
          <ac:spMkLst>
            <pc:docMk/>
            <pc:sldMk cId="2115155420" sldId="285"/>
            <ac:spMk id="1472" creationId="{92084A07-A527-946E-2F89-AF142134D581}"/>
          </ac:spMkLst>
        </pc:spChg>
        <pc:spChg chg="mod">
          <ac:chgData name="Le Duc Nhuan" userId="63daef82-74d6-4839-91e9-3093f7a96db5" providerId="ADAL" clId="{44C472FF-3F5A-4C5E-85C9-BAC515F0A90B}" dt="2023-12-18T18:47:02.804" v="189"/>
          <ac:spMkLst>
            <pc:docMk/>
            <pc:sldMk cId="2115155420" sldId="285"/>
            <ac:spMk id="1473" creationId="{9FF45DA7-F8FE-BE5B-D254-BEA1000CE4FB}"/>
          </ac:spMkLst>
        </pc:spChg>
        <pc:spChg chg="mod">
          <ac:chgData name="Le Duc Nhuan" userId="63daef82-74d6-4839-91e9-3093f7a96db5" providerId="ADAL" clId="{44C472FF-3F5A-4C5E-85C9-BAC515F0A90B}" dt="2023-12-18T18:47:02.804" v="189"/>
          <ac:spMkLst>
            <pc:docMk/>
            <pc:sldMk cId="2115155420" sldId="285"/>
            <ac:spMk id="1474" creationId="{65088903-6E79-6F47-CCA0-616A7EA7AD5B}"/>
          </ac:spMkLst>
        </pc:spChg>
        <pc:spChg chg="mod">
          <ac:chgData name="Le Duc Nhuan" userId="63daef82-74d6-4839-91e9-3093f7a96db5" providerId="ADAL" clId="{44C472FF-3F5A-4C5E-85C9-BAC515F0A90B}" dt="2023-12-18T18:47:02.804" v="189"/>
          <ac:spMkLst>
            <pc:docMk/>
            <pc:sldMk cId="2115155420" sldId="285"/>
            <ac:spMk id="1475" creationId="{685C8FBD-D741-0008-5694-9544E06AB336}"/>
          </ac:spMkLst>
        </pc:spChg>
        <pc:spChg chg="mod">
          <ac:chgData name="Le Duc Nhuan" userId="63daef82-74d6-4839-91e9-3093f7a96db5" providerId="ADAL" clId="{44C472FF-3F5A-4C5E-85C9-BAC515F0A90B}" dt="2023-12-18T18:47:02.804" v="189"/>
          <ac:spMkLst>
            <pc:docMk/>
            <pc:sldMk cId="2115155420" sldId="285"/>
            <ac:spMk id="1476" creationId="{95600A49-8A97-D752-AC74-EC4D8EEA00AE}"/>
          </ac:spMkLst>
        </pc:spChg>
        <pc:spChg chg="mod">
          <ac:chgData name="Le Duc Nhuan" userId="63daef82-74d6-4839-91e9-3093f7a96db5" providerId="ADAL" clId="{44C472FF-3F5A-4C5E-85C9-BAC515F0A90B}" dt="2023-12-18T18:47:02.804" v="189"/>
          <ac:spMkLst>
            <pc:docMk/>
            <pc:sldMk cId="2115155420" sldId="285"/>
            <ac:spMk id="1477" creationId="{37E9D869-5CD6-6543-18FB-C4F067056B46}"/>
          </ac:spMkLst>
        </pc:spChg>
        <pc:spChg chg="mod">
          <ac:chgData name="Le Duc Nhuan" userId="63daef82-74d6-4839-91e9-3093f7a96db5" providerId="ADAL" clId="{44C472FF-3F5A-4C5E-85C9-BAC515F0A90B}" dt="2023-12-18T18:47:02.804" v="189"/>
          <ac:spMkLst>
            <pc:docMk/>
            <pc:sldMk cId="2115155420" sldId="285"/>
            <ac:spMk id="1478" creationId="{95A75BF1-0A15-82DD-A1F4-C08E44684987}"/>
          </ac:spMkLst>
        </pc:spChg>
        <pc:spChg chg="mod">
          <ac:chgData name="Le Duc Nhuan" userId="63daef82-74d6-4839-91e9-3093f7a96db5" providerId="ADAL" clId="{44C472FF-3F5A-4C5E-85C9-BAC515F0A90B}" dt="2023-12-18T18:47:02.804" v="189"/>
          <ac:spMkLst>
            <pc:docMk/>
            <pc:sldMk cId="2115155420" sldId="285"/>
            <ac:spMk id="1479" creationId="{C4841097-1F34-D33F-2D51-137B7D981F4A}"/>
          </ac:spMkLst>
        </pc:spChg>
        <pc:spChg chg="mod">
          <ac:chgData name="Le Duc Nhuan" userId="63daef82-74d6-4839-91e9-3093f7a96db5" providerId="ADAL" clId="{44C472FF-3F5A-4C5E-85C9-BAC515F0A90B}" dt="2023-12-18T18:47:02.804" v="189"/>
          <ac:spMkLst>
            <pc:docMk/>
            <pc:sldMk cId="2115155420" sldId="285"/>
            <ac:spMk id="1480" creationId="{A86A8131-0137-AB17-F45A-EFBC9E69FB59}"/>
          </ac:spMkLst>
        </pc:spChg>
        <pc:spChg chg="mod">
          <ac:chgData name="Le Duc Nhuan" userId="63daef82-74d6-4839-91e9-3093f7a96db5" providerId="ADAL" clId="{44C472FF-3F5A-4C5E-85C9-BAC515F0A90B}" dt="2023-12-18T18:47:02.804" v="189"/>
          <ac:spMkLst>
            <pc:docMk/>
            <pc:sldMk cId="2115155420" sldId="285"/>
            <ac:spMk id="1481" creationId="{362AB387-D1BB-8BE8-6E5D-8C01656165EC}"/>
          </ac:spMkLst>
        </pc:spChg>
        <pc:spChg chg="mod">
          <ac:chgData name="Le Duc Nhuan" userId="63daef82-74d6-4839-91e9-3093f7a96db5" providerId="ADAL" clId="{44C472FF-3F5A-4C5E-85C9-BAC515F0A90B}" dt="2023-12-18T18:47:02.804" v="189"/>
          <ac:spMkLst>
            <pc:docMk/>
            <pc:sldMk cId="2115155420" sldId="285"/>
            <ac:spMk id="1482" creationId="{EFB03FC5-F421-0A7C-473A-0B9DD417F502}"/>
          </ac:spMkLst>
        </pc:spChg>
        <pc:spChg chg="mod">
          <ac:chgData name="Le Duc Nhuan" userId="63daef82-74d6-4839-91e9-3093f7a96db5" providerId="ADAL" clId="{44C472FF-3F5A-4C5E-85C9-BAC515F0A90B}" dt="2023-12-18T18:47:02.804" v="189"/>
          <ac:spMkLst>
            <pc:docMk/>
            <pc:sldMk cId="2115155420" sldId="285"/>
            <ac:spMk id="1483" creationId="{CA1E8AD5-8642-862F-D846-464A0BDB0DB5}"/>
          </ac:spMkLst>
        </pc:spChg>
        <pc:spChg chg="mod">
          <ac:chgData name="Le Duc Nhuan" userId="63daef82-74d6-4839-91e9-3093f7a96db5" providerId="ADAL" clId="{44C472FF-3F5A-4C5E-85C9-BAC515F0A90B}" dt="2023-12-18T18:47:02.804" v="189"/>
          <ac:spMkLst>
            <pc:docMk/>
            <pc:sldMk cId="2115155420" sldId="285"/>
            <ac:spMk id="1484" creationId="{35C9615B-D104-7A62-F987-0A88BBC128DD}"/>
          </ac:spMkLst>
        </pc:spChg>
        <pc:spChg chg="mod">
          <ac:chgData name="Le Duc Nhuan" userId="63daef82-74d6-4839-91e9-3093f7a96db5" providerId="ADAL" clId="{44C472FF-3F5A-4C5E-85C9-BAC515F0A90B}" dt="2023-12-18T18:47:02.804" v="189"/>
          <ac:spMkLst>
            <pc:docMk/>
            <pc:sldMk cId="2115155420" sldId="285"/>
            <ac:spMk id="1485" creationId="{E9998E7F-6909-1198-70AA-AF4E21F61DF0}"/>
          </ac:spMkLst>
        </pc:spChg>
        <pc:spChg chg="mod">
          <ac:chgData name="Le Duc Nhuan" userId="63daef82-74d6-4839-91e9-3093f7a96db5" providerId="ADAL" clId="{44C472FF-3F5A-4C5E-85C9-BAC515F0A90B}" dt="2023-12-18T18:47:02.804" v="189"/>
          <ac:spMkLst>
            <pc:docMk/>
            <pc:sldMk cId="2115155420" sldId="285"/>
            <ac:spMk id="1486" creationId="{6A407E18-DE79-789A-C3E8-8F992FACEC88}"/>
          </ac:spMkLst>
        </pc:spChg>
        <pc:spChg chg="mod">
          <ac:chgData name="Le Duc Nhuan" userId="63daef82-74d6-4839-91e9-3093f7a96db5" providerId="ADAL" clId="{44C472FF-3F5A-4C5E-85C9-BAC515F0A90B}" dt="2023-12-18T18:47:02.804" v="189"/>
          <ac:spMkLst>
            <pc:docMk/>
            <pc:sldMk cId="2115155420" sldId="285"/>
            <ac:spMk id="1487" creationId="{84F8B054-3F34-1917-2E01-E18A7649615D}"/>
          </ac:spMkLst>
        </pc:spChg>
        <pc:spChg chg="mod">
          <ac:chgData name="Le Duc Nhuan" userId="63daef82-74d6-4839-91e9-3093f7a96db5" providerId="ADAL" clId="{44C472FF-3F5A-4C5E-85C9-BAC515F0A90B}" dt="2023-12-18T18:47:02.804" v="189"/>
          <ac:spMkLst>
            <pc:docMk/>
            <pc:sldMk cId="2115155420" sldId="285"/>
            <ac:spMk id="1488" creationId="{CA24149C-8CFA-901D-B5C0-81836258ECC0}"/>
          </ac:spMkLst>
        </pc:spChg>
        <pc:spChg chg="mod">
          <ac:chgData name="Le Duc Nhuan" userId="63daef82-74d6-4839-91e9-3093f7a96db5" providerId="ADAL" clId="{44C472FF-3F5A-4C5E-85C9-BAC515F0A90B}" dt="2023-12-18T18:47:02.804" v="189"/>
          <ac:spMkLst>
            <pc:docMk/>
            <pc:sldMk cId="2115155420" sldId="285"/>
            <ac:spMk id="1489" creationId="{A755B2D3-80C6-1BBB-07F2-42C0B6DCC9B9}"/>
          </ac:spMkLst>
        </pc:spChg>
        <pc:spChg chg="mod">
          <ac:chgData name="Le Duc Nhuan" userId="63daef82-74d6-4839-91e9-3093f7a96db5" providerId="ADAL" clId="{44C472FF-3F5A-4C5E-85C9-BAC515F0A90B}" dt="2023-12-18T18:47:02.804" v="189"/>
          <ac:spMkLst>
            <pc:docMk/>
            <pc:sldMk cId="2115155420" sldId="285"/>
            <ac:spMk id="1490" creationId="{550DA6CB-9032-BF0C-CA51-FA064A3E97F6}"/>
          </ac:spMkLst>
        </pc:spChg>
        <pc:spChg chg="mod">
          <ac:chgData name="Le Duc Nhuan" userId="63daef82-74d6-4839-91e9-3093f7a96db5" providerId="ADAL" clId="{44C472FF-3F5A-4C5E-85C9-BAC515F0A90B}" dt="2023-12-18T18:47:02.804" v="189"/>
          <ac:spMkLst>
            <pc:docMk/>
            <pc:sldMk cId="2115155420" sldId="285"/>
            <ac:spMk id="1491" creationId="{7108B3D7-51CB-64D5-2413-29BF042C248D}"/>
          </ac:spMkLst>
        </pc:spChg>
        <pc:spChg chg="mod">
          <ac:chgData name="Le Duc Nhuan" userId="63daef82-74d6-4839-91e9-3093f7a96db5" providerId="ADAL" clId="{44C472FF-3F5A-4C5E-85C9-BAC515F0A90B}" dt="2023-12-18T18:47:02.804" v="189"/>
          <ac:spMkLst>
            <pc:docMk/>
            <pc:sldMk cId="2115155420" sldId="285"/>
            <ac:spMk id="1492" creationId="{65F46CA1-32FC-A5F2-835D-91E6AF73B2AE}"/>
          </ac:spMkLst>
        </pc:spChg>
        <pc:spChg chg="mod">
          <ac:chgData name="Le Duc Nhuan" userId="63daef82-74d6-4839-91e9-3093f7a96db5" providerId="ADAL" clId="{44C472FF-3F5A-4C5E-85C9-BAC515F0A90B}" dt="2023-12-18T18:47:02.804" v="189"/>
          <ac:spMkLst>
            <pc:docMk/>
            <pc:sldMk cId="2115155420" sldId="285"/>
            <ac:spMk id="1493" creationId="{EC090183-E314-58C5-0239-BE8ED438B231}"/>
          </ac:spMkLst>
        </pc:spChg>
        <pc:spChg chg="mod">
          <ac:chgData name="Le Duc Nhuan" userId="63daef82-74d6-4839-91e9-3093f7a96db5" providerId="ADAL" clId="{44C472FF-3F5A-4C5E-85C9-BAC515F0A90B}" dt="2023-12-18T18:47:02.804" v="189"/>
          <ac:spMkLst>
            <pc:docMk/>
            <pc:sldMk cId="2115155420" sldId="285"/>
            <ac:spMk id="1494" creationId="{5AA3C42B-B580-2973-F0DC-461381497EA4}"/>
          </ac:spMkLst>
        </pc:spChg>
        <pc:spChg chg="mod">
          <ac:chgData name="Le Duc Nhuan" userId="63daef82-74d6-4839-91e9-3093f7a96db5" providerId="ADAL" clId="{44C472FF-3F5A-4C5E-85C9-BAC515F0A90B}" dt="2023-12-18T18:47:02.804" v="189"/>
          <ac:spMkLst>
            <pc:docMk/>
            <pc:sldMk cId="2115155420" sldId="285"/>
            <ac:spMk id="1495" creationId="{FF60FA24-CA8F-6EA6-728B-A52429F2196D}"/>
          </ac:spMkLst>
        </pc:spChg>
        <pc:spChg chg="mod">
          <ac:chgData name="Le Duc Nhuan" userId="63daef82-74d6-4839-91e9-3093f7a96db5" providerId="ADAL" clId="{44C472FF-3F5A-4C5E-85C9-BAC515F0A90B}" dt="2023-12-18T18:47:02.804" v="189"/>
          <ac:spMkLst>
            <pc:docMk/>
            <pc:sldMk cId="2115155420" sldId="285"/>
            <ac:spMk id="1496" creationId="{27A6F111-7EC4-A30C-A94B-1FF1DA9489AE}"/>
          </ac:spMkLst>
        </pc:spChg>
        <pc:spChg chg="mod">
          <ac:chgData name="Le Duc Nhuan" userId="63daef82-74d6-4839-91e9-3093f7a96db5" providerId="ADAL" clId="{44C472FF-3F5A-4C5E-85C9-BAC515F0A90B}" dt="2023-12-18T18:47:02.804" v="189"/>
          <ac:spMkLst>
            <pc:docMk/>
            <pc:sldMk cId="2115155420" sldId="285"/>
            <ac:spMk id="1497" creationId="{8B4E36FB-4DB8-0F8C-86A6-DF322E2B5734}"/>
          </ac:spMkLst>
        </pc:spChg>
        <pc:spChg chg="mod">
          <ac:chgData name="Le Duc Nhuan" userId="63daef82-74d6-4839-91e9-3093f7a96db5" providerId="ADAL" clId="{44C472FF-3F5A-4C5E-85C9-BAC515F0A90B}" dt="2023-12-18T18:47:02.804" v="189"/>
          <ac:spMkLst>
            <pc:docMk/>
            <pc:sldMk cId="2115155420" sldId="285"/>
            <ac:spMk id="1498" creationId="{B596B6D9-CD49-247B-C12F-DA8D14BE9D6A}"/>
          </ac:spMkLst>
        </pc:spChg>
        <pc:spChg chg="mod">
          <ac:chgData name="Le Duc Nhuan" userId="63daef82-74d6-4839-91e9-3093f7a96db5" providerId="ADAL" clId="{44C472FF-3F5A-4C5E-85C9-BAC515F0A90B}" dt="2023-12-18T18:47:02.804" v="189"/>
          <ac:spMkLst>
            <pc:docMk/>
            <pc:sldMk cId="2115155420" sldId="285"/>
            <ac:spMk id="1499" creationId="{0A3ADBA2-F61D-10E6-1E50-DB0871AC7F87}"/>
          </ac:spMkLst>
        </pc:spChg>
        <pc:spChg chg="mod">
          <ac:chgData name="Le Duc Nhuan" userId="63daef82-74d6-4839-91e9-3093f7a96db5" providerId="ADAL" clId="{44C472FF-3F5A-4C5E-85C9-BAC515F0A90B}" dt="2023-12-18T18:47:02.804" v="189"/>
          <ac:spMkLst>
            <pc:docMk/>
            <pc:sldMk cId="2115155420" sldId="285"/>
            <ac:spMk id="1500" creationId="{430882B5-E9EA-F1E3-2E28-4080E2181A96}"/>
          </ac:spMkLst>
        </pc:spChg>
        <pc:spChg chg="mod">
          <ac:chgData name="Le Duc Nhuan" userId="63daef82-74d6-4839-91e9-3093f7a96db5" providerId="ADAL" clId="{44C472FF-3F5A-4C5E-85C9-BAC515F0A90B}" dt="2023-12-18T18:47:02.804" v="189"/>
          <ac:spMkLst>
            <pc:docMk/>
            <pc:sldMk cId="2115155420" sldId="285"/>
            <ac:spMk id="1501" creationId="{EDEA9B6E-DAEE-FC23-4D6C-4253821847CF}"/>
          </ac:spMkLst>
        </pc:spChg>
        <pc:spChg chg="mod">
          <ac:chgData name="Le Duc Nhuan" userId="63daef82-74d6-4839-91e9-3093f7a96db5" providerId="ADAL" clId="{44C472FF-3F5A-4C5E-85C9-BAC515F0A90B}" dt="2023-12-18T18:47:02.804" v="189"/>
          <ac:spMkLst>
            <pc:docMk/>
            <pc:sldMk cId="2115155420" sldId="285"/>
            <ac:spMk id="1502" creationId="{CE115BD4-8D65-E84B-DE52-79713DD6ECA9}"/>
          </ac:spMkLst>
        </pc:spChg>
        <pc:spChg chg="mod">
          <ac:chgData name="Le Duc Nhuan" userId="63daef82-74d6-4839-91e9-3093f7a96db5" providerId="ADAL" clId="{44C472FF-3F5A-4C5E-85C9-BAC515F0A90B}" dt="2023-12-18T18:47:02.804" v="189"/>
          <ac:spMkLst>
            <pc:docMk/>
            <pc:sldMk cId="2115155420" sldId="285"/>
            <ac:spMk id="1503" creationId="{59CDFF12-4269-A5CF-7111-8FF18EB26CFA}"/>
          </ac:spMkLst>
        </pc:spChg>
        <pc:spChg chg="mod">
          <ac:chgData name="Le Duc Nhuan" userId="63daef82-74d6-4839-91e9-3093f7a96db5" providerId="ADAL" clId="{44C472FF-3F5A-4C5E-85C9-BAC515F0A90B}" dt="2023-12-18T18:47:02.804" v="189"/>
          <ac:spMkLst>
            <pc:docMk/>
            <pc:sldMk cId="2115155420" sldId="285"/>
            <ac:spMk id="1504" creationId="{CDBA627F-4BAE-9285-02AF-99B83BC8055E}"/>
          </ac:spMkLst>
        </pc:spChg>
        <pc:spChg chg="mod">
          <ac:chgData name="Le Duc Nhuan" userId="63daef82-74d6-4839-91e9-3093f7a96db5" providerId="ADAL" clId="{44C472FF-3F5A-4C5E-85C9-BAC515F0A90B}" dt="2023-12-18T18:47:02.804" v="189"/>
          <ac:spMkLst>
            <pc:docMk/>
            <pc:sldMk cId="2115155420" sldId="285"/>
            <ac:spMk id="1505" creationId="{7453D6D7-B2E2-E223-2168-9A7EC076255B}"/>
          </ac:spMkLst>
        </pc:spChg>
        <pc:spChg chg="mod">
          <ac:chgData name="Le Duc Nhuan" userId="63daef82-74d6-4839-91e9-3093f7a96db5" providerId="ADAL" clId="{44C472FF-3F5A-4C5E-85C9-BAC515F0A90B}" dt="2023-12-18T18:47:02.804" v="189"/>
          <ac:spMkLst>
            <pc:docMk/>
            <pc:sldMk cId="2115155420" sldId="285"/>
            <ac:spMk id="1506" creationId="{86844A2A-85B6-A94B-C663-FB735FA71F6B}"/>
          </ac:spMkLst>
        </pc:spChg>
        <pc:spChg chg="mod">
          <ac:chgData name="Le Duc Nhuan" userId="63daef82-74d6-4839-91e9-3093f7a96db5" providerId="ADAL" clId="{44C472FF-3F5A-4C5E-85C9-BAC515F0A90B}" dt="2023-12-18T18:47:02.804" v="189"/>
          <ac:spMkLst>
            <pc:docMk/>
            <pc:sldMk cId="2115155420" sldId="285"/>
            <ac:spMk id="1507" creationId="{A746DE52-8D6D-1873-73AF-0CE25947E40C}"/>
          </ac:spMkLst>
        </pc:spChg>
        <pc:spChg chg="mod">
          <ac:chgData name="Le Duc Nhuan" userId="63daef82-74d6-4839-91e9-3093f7a96db5" providerId="ADAL" clId="{44C472FF-3F5A-4C5E-85C9-BAC515F0A90B}" dt="2023-12-18T18:47:02.804" v="189"/>
          <ac:spMkLst>
            <pc:docMk/>
            <pc:sldMk cId="2115155420" sldId="285"/>
            <ac:spMk id="1508" creationId="{A5F1325A-0BBB-2076-1A2C-579872C4A5D8}"/>
          </ac:spMkLst>
        </pc:spChg>
        <pc:spChg chg="mod">
          <ac:chgData name="Le Duc Nhuan" userId="63daef82-74d6-4839-91e9-3093f7a96db5" providerId="ADAL" clId="{44C472FF-3F5A-4C5E-85C9-BAC515F0A90B}" dt="2023-12-18T18:47:02.804" v="189"/>
          <ac:spMkLst>
            <pc:docMk/>
            <pc:sldMk cId="2115155420" sldId="285"/>
            <ac:spMk id="1509" creationId="{041C617D-D835-11B7-254F-91D55DA1E386}"/>
          </ac:spMkLst>
        </pc:spChg>
        <pc:spChg chg="mod">
          <ac:chgData name="Le Duc Nhuan" userId="63daef82-74d6-4839-91e9-3093f7a96db5" providerId="ADAL" clId="{44C472FF-3F5A-4C5E-85C9-BAC515F0A90B}" dt="2023-12-18T18:47:02.804" v="189"/>
          <ac:spMkLst>
            <pc:docMk/>
            <pc:sldMk cId="2115155420" sldId="285"/>
            <ac:spMk id="1510" creationId="{A63990D1-C542-10AC-9038-D7FE7265B525}"/>
          </ac:spMkLst>
        </pc:spChg>
        <pc:spChg chg="mod">
          <ac:chgData name="Le Duc Nhuan" userId="63daef82-74d6-4839-91e9-3093f7a96db5" providerId="ADAL" clId="{44C472FF-3F5A-4C5E-85C9-BAC515F0A90B}" dt="2023-12-18T18:47:02.804" v="189"/>
          <ac:spMkLst>
            <pc:docMk/>
            <pc:sldMk cId="2115155420" sldId="285"/>
            <ac:spMk id="1511" creationId="{A68967EA-46E5-4BBA-5E16-CEAB0B0ED281}"/>
          </ac:spMkLst>
        </pc:spChg>
        <pc:spChg chg="mod">
          <ac:chgData name="Le Duc Nhuan" userId="63daef82-74d6-4839-91e9-3093f7a96db5" providerId="ADAL" clId="{44C472FF-3F5A-4C5E-85C9-BAC515F0A90B}" dt="2023-12-18T18:47:02.804" v="189"/>
          <ac:spMkLst>
            <pc:docMk/>
            <pc:sldMk cId="2115155420" sldId="285"/>
            <ac:spMk id="1512" creationId="{C29D85C7-5F4D-ADB2-EAF6-0F901F5B2590}"/>
          </ac:spMkLst>
        </pc:spChg>
        <pc:spChg chg="mod">
          <ac:chgData name="Le Duc Nhuan" userId="63daef82-74d6-4839-91e9-3093f7a96db5" providerId="ADAL" clId="{44C472FF-3F5A-4C5E-85C9-BAC515F0A90B}" dt="2023-12-18T18:47:02.804" v="189"/>
          <ac:spMkLst>
            <pc:docMk/>
            <pc:sldMk cId="2115155420" sldId="285"/>
            <ac:spMk id="1513" creationId="{BF83B8EF-89D2-6CCD-12CE-D528ED8FE4EA}"/>
          </ac:spMkLst>
        </pc:spChg>
        <pc:spChg chg="mod">
          <ac:chgData name="Le Duc Nhuan" userId="63daef82-74d6-4839-91e9-3093f7a96db5" providerId="ADAL" clId="{44C472FF-3F5A-4C5E-85C9-BAC515F0A90B}" dt="2023-12-18T18:47:02.804" v="189"/>
          <ac:spMkLst>
            <pc:docMk/>
            <pc:sldMk cId="2115155420" sldId="285"/>
            <ac:spMk id="1514" creationId="{085FCA44-EFDF-B2FF-7AB3-15B10103CE65}"/>
          </ac:spMkLst>
        </pc:spChg>
        <pc:spChg chg="mod">
          <ac:chgData name="Le Duc Nhuan" userId="63daef82-74d6-4839-91e9-3093f7a96db5" providerId="ADAL" clId="{44C472FF-3F5A-4C5E-85C9-BAC515F0A90B}" dt="2023-12-18T18:47:02.804" v="189"/>
          <ac:spMkLst>
            <pc:docMk/>
            <pc:sldMk cId="2115155420" sldId="285"/>
            <ac:spMk id="1515" creationId="{9FF9E41C-BC23-C5CA-A048-944C527DA087}"/>
          </ac:spMkLst>
        </pc:spChg>
        <pc:spChg chg="mod">
          <ac:chgData name="Le Duc Nhuan" userId="63daef82-74d6-4839-91e9-3093f7a96db5" providerId="ADAL" clId="{44C472FF-3F5A-4C5E-85C9-BAC515F0A90B}" dt="2023-12-18T18:47:02.804" v="189"/>
          <ac:spMkLst>
            <pc:docMk/>
            <pc:sldMk cId="2115155420" sldId="285"/>
            <ac:spMk id="1516" creationId="{F167042C-920B-0218-1E2F-6ADE990C5DCB}"/>
          </ac:spMkLst>
        </pc:spChg>
        <pc:spChg chg="mod">
          <ac:chgData name="Le Duc Nhuan" userId="63daef82-74d6-4839-91e9-3093f7a96db5" providerId="ADAL" clId="{44C472FF-3F5A-4C5E-85C9-BAC515F0A90B}" dt="2023-12-18T18:47:02.804" v="189"/>
          <ac:spMkLst>
            <pc:docMk/>
            <pc:sldMk cId="2115155420" sldId="285"/>
            <ac:spMk id="1517" creationId="{07E6823A-36C3-9751-F53A-9ADA1303B180}"/>
          </ac:spMkLst>
        </pc:spChg>
        <pc:spChg chg="mod">
          <ac:chgData name="Le Duc Nhuan" userId="63daef82-74d6-4839-91e9-3093f7a96db5" providerId="ADAL" clId="{44C472FF-3F5A-4C5E-85C9-BAC515F0A90B}" dt="2023-12-18T18:47:02.804" v="189"/>
          <ac:spMkLst>
            <pc:docMk/>
            <pc:sldMk cId="2115155420" sldId="285"/>
            <ac:spMk id="1518" creationId="{DD0B14F2-19D6-2F7A-A5C8-57D597897333}"/>
          </ac:spMkLst>
        </pc:spChg>
        <pc:spChg chg="mod">
          <ac:chgData name="Le Duc Nhuan" userId="63daef82-74d6-4839-91e9-3093f7a96db5" providerId="ADAL" clId="{44C472FF-3F5A-4C5E-85C9-BAC515F0A90B}" dt="2023-12-18T18:47:02.804" v="189"/>
          <ac:spMkLst>
            <pc:docMk/>
            <pc:sldMk cId="2115155420" sldId="285"/>
            <ac:spMk id="1519" creationId="{0BE09EC3-BFEE-F27B-96F1-6E5433BAC4C0}"/>
          </ac:spMkLst>
        </pc:spChg>
        <pc:spChg chg="mod">
          <ac:chgData name="Le Duc Nhuan" userId="63daef82-74d6-4839-91e9-3093f7a96db5" providerId="ADAL" clId="{44C472FF-3F5A-4C5E-85C9-BAC515F0A90B}" dt="2023-12-18T18:47:02.804" v="189"/>
          <ac:spMkLst>
            <pc:docMk/>
            <pc:sldMk cId="2115155420" sldId="285"/>
            <ac:spMk id="1520" creationId="{1907DC11-F226-24C1-B929-FD0D3D10D542}"/>
          </ac:spMkLst>
        </pc:spChg>
        <pc:spChg chg="mod">
          <ac:chgData name="Le Duc Nhuan" userId="63daef82-74d6-4839-91e9-3093f7a96db5" providerId="ADAL" clId="{44C472FF-3F5A-4C5E-85C9-BAC515F0A90B}" dt="2023-12-18T18:47:02.804" v="189"/>
          <ac:spMkLst>
            <pc:docMk/>
            <pc:sldMk cId="2115155420" sldId="285"/>
            <ac:spMk id="1521" creationId="{96DFE523-B27B-F610-EC09-2DF3B592BDED}"/>
          </ac:spMkLst>
        </pc:spChg>
        <pc:spChg chg="mod">
          <ac:chgData name="Le Duc Nhuan" userId="63daef82-74d6-4839-91e9-3093f7a96db5" providerId="ADAL" clId="{44C472FF-3F5A-4C5E-85C9-BAC515F0A90B}" dt="2023-12-18T18:47:02.804" v="189"/>
          <ac:spMkLst>
            <pc:docMk/>
            <pc:sldMk cId="2115155420" sldId="285"/>
            <ac:spMk id="1522" creationId="{FBC34AF0-DF41-A245-30D7-CBB4E9F7AAEE}"/>
          </ac:spMkLst>
        </pc:spChg>
        <pc:spChg chg="mod">
          <ac:chgData name="Le Duc Nhuan" userId="63daef82-74d6-4839-91e9-3093f7a96db5" providerId="ADAL" clId="{44C472FF-3F5A-4C5E-85C9-BAC515F0A90B}" dt="2023-12-18T18:47:02.804" v="189"/>
          <ac:spMkLst>
            <pc:docMk/>
            <pc:sldMk cId="2115155420" sldId="285"/>
            <ac:spMk id="1523" creationId="{ADBDF032-19B2-67A8-F401-721EDBF1EF12}"/>
          </ac:spMkLst>
        </pc:spChg>
        <pc:spChg chg="mod">
          <ac:chgData name="Le Duc Nhuan" userId="63daef82-74d6-4839-91e9-3093f7a96db5" providerId="ADAL" clId="{44C472FF-3F5A-4C5E-85C9-BAC515F0A90B}" dt="2023-12-18T18:47:02.804" v="189"/>
          <ac:spMkLst>
            <pc:docMk/>
            <pc:sldMk cId="2115155420" sldId="285"/>
            <ac:spMk id="1524" creationId="{A001BB02-17C8-4A98-695E-7A4B92A5C7C5}"/>
          </ac:spMkLst>
        </pc:spChg>
        <pc:spChg chg="mod">
          <ac:chgData name="Le Duc Nhuan" userId="63daef82-74d6-4839-91e9-3093f7a96db5" providerId="ADAL" clId="{44C472FF-3F5A-4C5E-85C9-BAC515F0A90B}" dt="2023-12-18T18:47:02.804" v="189"/>
          <ac:spMkLst>
            <pc:docMk/>
            <pc:sldMk cId="2115155420" sldId="285"/>
            <ac:spMk id="1525" creationId="{3E02E46E-9C9F-AA1F-AA2F-851A44918C2A}"/>
          </ac:spMkLst>
        </pc:spChg>
        <pc:spChg chg="mod">
          <ac:chgData name="Le Duc Nhuan" userId="63daef82-74d6-4839-91e9-3093f7a96db5" providerId="ADAL" clId="{44C472FF-3F5A-4C5E-85C9-BAC515F0A90B}" dt="2023-12-18T18:47:02.804" v="189"/>
          <ac:spMkLst>
            <pc:docMk/>
            <pc:sldMk cId="2115155420" sldId="285"/>
            <ac:spMk id="1526" creationId="{0F5A7C46-C4CE-E16D-33E0-CE8C4BE35F3E}"/>
          </ac:spMkLst>
        </pc:spChg>
        <pc:spChg chg="mod">
          <ac:chgData name="Le Duc Nhuan" userId="63daef82-74d6-4839-91e9-3093f7a96db5" providerId="ADAL" clId="{44C472FF-3F5A-4C5E-85C9-BAC515F0A90B}" dt="2023-12-18T18:47:02.804" v="189"/>
          <ac:spMkLst>
            <pc:docMk/>
            <pc:sldMk cId="2115155420" sldId="285"/>
            <ac:spMk id="1527" creationId="{C1C8797E-1791-A345-7BF6-D92FCFEE011F}"/>
          </ac:spMkLst>
        </pc:spChg>
        <pc:grpChg chg="add del mod">
          <ac:chgData name="Le Duc Nhuan" userId="63daef82-74d6-4839-91e9-3093f7a96db5" providerId="ADAL" clId="{44C472FF-3F5A-4C5E-85C9-BAC515F0A90B}" dt="2023-12-18T18:47:26.421" v="192"/>
          <ac:grpSpMkLst>
            <pc:docMk/>
            <pc:sldMk cId="2115155420" sldId="285"/>
            <ac:grpSpMk id="2" creationId="{D1832022-24BF-BE27-50B6-FD54D52479E2}"/>
          </ac:grpSpMkLst>
        </pc:grpChg>
        <pc:grpChg chg="mod">
          <ac:chgData name="Le Duc Nhuan" userId="63daef82-74d6-4839-91e9-3093f7a96db5" providerId="ADAL" clId="{44C472FF-3F5A-4C5E-85C9-BAC515F0A90B}" dt="2023-12-18T18:47:02.804" v="189"/>
          <ac:grpSpMkLst>
            <pc:docMk/>
            <pc:sldMk cId="2115155420" sldId="285"/>
            <ac:grpSpMk id="3" creationId="{6B8FDEC7-57E9-ACC5-0D29-D7769F3D130A}"/>
          </ac:grpSpMkLst>
        </pc:grpChg>
        <pc:grpChg chg="add del">
          <ac:chgData name="Le Duc Nhuan" userId="63daef82-74d6-4839-91e9-3093f7a96db5" providerId="ADAL" clId="{44C472FF-3F5A-4C5E-85C9-BAC515F0A90B}" dt="2023-12-18T18:47:27.037" v="193" actId="478"/>
          <ac:grpSpMkLst>
            <pc:docMk/>
            <pc:sldMk cId="2115155420" sldId="285"/>
            <ac:grpSpMk id="1046" creationId="{00000000-0000-0000-0000-000000000000}"/>
          </ac:grpSpMkLst>
        </pc:grpChg>
      </pc:sldChg>
      <pc:sldChg chg="add del">
        <pc:chgData name="Le Duc Nhuan" userId="63daef82-74d6-4839-91e9-3093f7a96db5" providerId="ADAL" clId="{44C472FF-3F5A-4C5E-85C9-BAC515F0A90B}" dt="2023-12-18T18:45:36.359" v="99" actId="47"/>
        <pc:sldMkLst>
          <pc:docMk/>
          <pc:sldMk cId="851268177" sldId="286"/>
        </pc:sldMkLst>
      </pc:sldChg>
      <pc:sldChg chg="modSp add mod">
        <pc:chgData name="Le Duc Nhuan" userId="63daef82-74d6-4839-91e9-3093f7a96db5" providerId="ADAL" clId="{44C472FF-3F5A-4C5E-85C9-BAC515F0A90B}" dt="2023-12-18T18:49:50.422" v="223" actId="1076"/>
        <pc:sldMkLst>
          <pc:docMk/>
          <pc:sldMk cId="1430679888" sldId="286"/>
        </pc:sldMkLst>
        <pc:spChg chg="mod">
          <ac:chgData name="Le Duc Nhuan" userId="63daef82-74d6-4839-91e9-3093f7a96db5" providerId="ADAL" clId="{44C472FF-3F5A-4C5E-85C9-BAC515F0A90B}" dt="2023-12-18T18:49:50.422" v="223" actId="1076"/>
          <ac:spMkLst>
            <pc:docMk/>
            <pc:sldMk cId="1430679888" sldId="286"/>
            <ac:spMk id="1043" creationId="{00000000-0000-0000-0000-000000000000}"/>
          </ac:spMkLst>
        </pc:spChg>
        <pc:spChg chg="mod">
          <ac:chgData name="Le Duc Nhuan" userId="63daef82-74d6-4839-91e9-3093f7a96db5" providerId="ADAL" clId="{44C472FF-3F5A-4C5E-85C9-BAC515F0A90B}" dt="2023-12-18T18:47:32.340" v="194" actId="20577"/>
          <ac:spMkLst>
            <pc:docMk/>
            <pc:sldMk cId="1430679888" sldId="286"/>
            <ac:spMk id="1044" creationId="{00000000-0000-0000-0000-000000000000}"/>
          </ac:spMkLst>
        </pc:spChg>
      </pc:sldChg>
      <pc:sldChg chg="modSp add mod">
        <pc:chgData name="Le Duc Nhuan" userId="63daef82-74d6-4839-91e9-3093f7a96db5" providerId="ADAL" clId="{44C472FF-3F5A-4C5E-85C9-BAC515F0A90B}" dt="2023-12-18T18:50:32.609" v="289" actId="1076"/>
        <pc:sldMkLst>
          <pc:docMk/>
          <pc:sldMk cId="3064377898" sldId="287"/>
        </pc:sldMkLst>
        <pc:spChg chg="mod">
          <ac:chgData name="Le Duc Nhuan" userId="63daef82-74d6-4839-91e9-3093f7a96db5" providerId="ADAL" clId="{44C472FF-3F5A-4C5E-85C9-BAC515F0A90B}" dt="2023-12-18T18:50:32.609" v="289" actId="1076"/>
          <ac:spMkLst>
            <pc:docMk/>
            <pc:sldMk cId="3064377898" sldId="287"/>
            <ac:spMk id="1043" creationId="{00000000-0000-0000-0000-000000000000}"/>
          </ac:spMkLst>
        </pc:spChg>
        <pc:spChg chg="mod">
          <ac:chgData name="Le Duc Nhuan" userId="63daef82-74d6-4839-91e9-3093f7a96db5" providerId="ADAL" clId="{44C472FF-3F5A-4C5E-85C9-BAC515F0A90B}" dt="2023-12-18T18:47:39.855" v="195" actId="20577"/>
          <ac:spMkLst>
            <pc:docMk/>
            <pc:sldMk cId="3064377898" sldId="287"/>
            <ac:spMk id="1044" creationId="{00000000-0000-0000-0000-000000000000}"/>
          </ac:spMkLst>
        </pc:spChg>
      </pc:sldChg>
      <pc:sldChg chg="addSp delSp modSp new del mod modClrScheme chgLayout">
        <pc:chgData name="Le Duc Nhuan" userId="63daef82-74d6-4839-91e9-3093f7a96db5" providerId="ADAL" clId="{44C472FF-3F5A-4C5E-85C9-BAC515F0A90B}" dt="2023-12-18T18:54:41.678" v="297" actId="47"/>
        <pc:sldMkLst>
          <pc:docMk/>
          <pc:sldMk cId="2215488376" sldId="288"/>
        </pc:sldMkLst>
        <pc:spChg chg="del mod ord">
          <ac:chgData name="Le Duc Nhuan" userId="63daef82-74d6-4839-91e9-3093f7a96db5" providerId="ADAL" clId="{44C472FF-3F5A-4C5E-85C9-BAC515F0A90B}" dt="2023-12-18T18:52:45.507" v="291" actId="700"/>
          <ac:spMkLst>
            <pc:docMk/>
            <pc:sldMk cId="2215488376" sldId="288"/>
            <ac:spMk id="2" creationId="{814A6684-5D7B-CEB5-F9A1-05BAB1B7A172}"/>
          </ac:spMkLst>
        </pc:spChg>
        <pc:spChg chg="del">
          <ac:chgData name="Le Duc Nhuan" userId="63daef82-74d6-4839-91e9-3093f7a96db5" providerId="ADAL" clId="{44C472FF-3F5A-4C5E-85C9-BAC515F0A90B}" dt="2023-12-18T18:52:45.507" v="291" actId="700"/>
          <ac:spMkLst>
            <pc:docMk/>
            <pc:sldMk cId="2215488376" sldId="288"/>
            <ac:spMk id="3" creationId="{11AA4D39-BDCB-50BD-B057-563FE51B6AE7}"/>
          </ac:spMkLst>
        </pc:spChg>
        <pc:spChg chg="del mod ord">
          <ac:chgData name="Le Duc Nhuan" userId="63daef82-74d6-4839-91e9-3093f7a96db5" providerId="ADAL" clId="{44C472FF-3F5A-4C5E-85C9-BAC515F0A90B}" dt="2023-12-18T18:52:45.507" v="291" actId="700"/>
          <ac:spMkLst>
            <pc:docMk/>
            <pc:sldMk cId="2215488376" sldId="288"/>
            <ac:spMk id="4" creationId="{B2D4B745-84EE-FEE2-D32E-BC9C7D426D3F}"/>
          </ac:spMkLst>
        </pc:spChg>
        <pc:spChg chg="add del mod ord">
          <ac:chgData name="Le Duc Nhuan" userId="63daef82-74d6-4839-91e9-3093f7a96db5" providerId="ADAL" clId="{44C472FF-3F5A-4C5E-85C9-BAC515F0A90B}" dt="2023-12-18T18:54:22.340" v="292" actId="478"/>
          <ac:spMkLst>
            <pc:docMk/>
            <pc:sldMk cId="2215488376" sldId="288"/>
            <ac:spMk id="5" creationId="{63DE44BF-F121-4A4E-3F22-545024D26688}"/>
          </ac:spMkLst>
        </pc:spChg>
        <pc:spChg chg="add mod ord">
          <ac:chgData name="Le Duc Nhuan" userId="63daef82-74d6-4839-91e9-3093f7a96db5" providerId="ADAL" clId="{44C472FF-3F5A-4C5E-85C9-BAC515F0A90B}" dt="2023-12-18T18:52:45.507" v="291" actId="700"/>
          <ac:spMkLst>
            <pc:docMk/>
            <pc:sldMk cId="2215488376" sldId="288"/>
            <ac:spMk id="6" creationId="{DB46BA40-E1D5-C9AE-4E04-921779E8965C}"/>
          </ac:spMkLst>
        </pc:spChg>
        <pc:spChg chg="add del mod">
          <ac:chgData name="Le Duc Nhuan" userId="63daef82-74d6-4839-91e9-3093f7a96db5" providerId="ADAL" clId="{44C472FF-3F5A-4C5E-85C9-BAC515F0A90B}" dt="2023-12-18T18:54:26.778" v="294"/>
          <ac:spMkLst>
            <pc:docMk/>
            <pc:sldMk cId="2215488376" sldId="288"/>
            <ac:spMk id="7" creationId="{B1E1145A-4E96-EED2-91DE-A95F9BBF73EC}"/>
          </ac:spMkLst>
        </pc:spChg>
        <pc:spChg chg="add del mod">
          <ac:chgData name="Le Duc Nhuan" userId="63daef82-74d6-4839-91e9-3093f7a96db5" providerId="ADAL" clId="{44C472FF-3F5A-4C5E-85C9-BAC515F0A90B}" dt="2023-12-18T18:54:39.264" v="296" actId="478"/>
          <ac:spMkLst>
            <pc:docMk/>
            <pc:sldMk cId="2215488376" sldId="288"/>
            <ac:spMk id="8" creationId="{1872F031-6913-EF26-E2EF-59BF04B0ECCE}"/>
          </ac:spMkLst>
        </pc:spChg>
      </pc:sldChg>
      <pc:sldChg chg="del">
        <pc:chgData name="Le Duc Nhuan" userId="63daef82-74d6-4839-91e9-3093f7a96db5" providerId="ADAL" clId="{44C472FF-3F5A-4C5E-85C9-BAC515F0A90B}" dt="2023-12-18T18:38:44.340" v="14" actId="47"/>
        <pc:sldMkLst>
          <pc:docMk/>
          <pc:sldMk cId="3062246528" sldId="288"/>
        </pc:sldMkLst>
        <pc:spChg chg="del mod ord">
          <ac:chgData name="Le Duc Nhuan" userId="63daef82-74d6-4839-91e9-3093f7a96db5" providerId="ADAL" clId="{44C472FF-3F5A-4C5E-85C9-BAC515F0A90B}" dt="2023-12-18T18:55:36.396" v="300" actId="700"/>
          <ac:spMkLst>
            <pc:docMk/>
            <pc:sldMk cId="3062246528" sldId="288"/>
            <ac:spMk id="2" creationId="{F84CE77C-1EB1-83B3-B945-3A4951AFBEFA}"/>
          </ac:spMkLst>
        </pc:spChg>
        <pc:spChg chg="del mod ord">
          <ac:chgData name="Le Duc Nhuan" userId="63daef82-74d6-4839-91e9-3093f7a96db5" providerId="ADAL" clId="{44C472FF-3F5A-4C5E-85C9-BAC515F0A90B}" dt="2023-12-18T18:55:36.396" v="300" actId="700"/>
          <ac:spMkLst>
            <pc:docMk/>
            <pc:sldMk cId="3062246528" sldId="288"/>
            <ac:spMk id="3" creationId="{B80667CE-881F-49A1-726E-F175ED3EB623}"/>
          </ac:spMkLst>
        </pc:spChg>
        <pc:spChg chg="del">
          <ac:chgData name="Le Duc Nhuan" userId="63daef82-74d6-4839-91e9-3093f7a96db5" providerId="ADAL" clId="{44C472FF-3F5A-4C5E-85C9-BAC515F0A90B}" dt="2023-12-18T18:55:36.396" v="300" actId="700"/>
          <ac:spMkLst>
            <pc:docMk/>
            <pc:sldMk cId="3062246528" sldId="288"/>
            <ac:spMk id="4" creationId="{E6381A95-0DCF-4534-3C36-519148FD68CC}"/>
          </ac:spMkLst>
        </pc:spChg>
        <pc:spChg chg="del">
          <ac:chgData name="Le Duc Nhuan" userId="63daef82-74d6-4839-91e9-3093f7a96db5" providerId="ADAL" clId="{44C472FF-3F5A-4C5E-85C9-BAC515F0A90B}" dt="2023-12-18T18:55:36.396" v="300" actId="700"/>
          <ac:spMkLst>
            <pc:docMk/>
            <pc:sldMk cId="3062246528" sldId="288"/>
            <ac:spMk id="5" creationId="{A56355E6-8EB5-06E5-C90D-92CC23E47314}"/>
          </ac:spMkLst>
        </pc:spChg>
        <pc:spChg chg="del">
          <ac:chgData name="Le Duc Nhuan" userId="63daef82-74d6-4839-91e9-3093f7a96db5" providerId="ADAL" clId="{44C472FF-3F5A-4C5E-85C9-BAC515F0A90B}" dt="2023-12-18T18:55:36.396" v="300" actId="700"/>
          <ac:spMkLst>
            <pc:docMk/>
            <pc:sldMk cId="3062246528" sldId="288"/>
            <ac:spMk id="6" creationId="{D4E484FB-0078-CBCB-9238-99211AB3CEE3}"/>
          </ac:spMkLst>
        </pc:spChg>
        <pc:spChg chg="del">
          <ac:chgData name="Le Duc Nhuan" userId="63daef82-74d6-4839-91e9-3093f7a96db5" providerId="ADAL" clId="{44C472FF-3F5A-4C5E-85C9-BAC515F0A90B}" dt="2023-12-18T18:55:36.396" v="300" actId="700"/>
          <ac:spMkLst>
            <pc:docMk/>
            <pc:sldMk cId="3062246528" sldId="288"/>
            <ac:spMk id="7" creationId="{99AA61C2-8002-491A-BBAD-CE8113F70D36}"/>
          </ac:spMkLst>
        </pc:spChg>
        <pc:spChg chg="del">
          <ac:chgData name="Le Duc Nhuan" userId="63daef82-74d6-4839-91e9-3093f7a96db5" providerId="ADAL" clId="{44C472FF-3F5A-4C5E-85C9-BAC515F0A90B}" dt="2023-12-18T18:55:36.396" v="300" actId="700"/>
          <ac:spMkLst>
            <pc:docMk/>
            <pc:sldMk cId="3062246528" sldId="288"/>
            <ac:spMk id="8" creationId="{7CF6920F-5884-B4D6-C14E-15FEF0D3C4FD}"/>
          </ac:spMkLst>
        </pc:spChg>
        <pc:spChg chg="del">
          <ac:chgData name="Le Duc Nhuan" userId="63daef82-74d6-4839-91e9-3093f7a96db5" providerId="ADAL" clId="{44C472FF-3F5A-4C5E-85C9-BAC515F0A90B}" dt="2023-12-18T18:55:36.396" v="300" actId="700"/>
          <ac:spMkLst>
            <pc:docMk/>
            <pc:sldMk cId="3062246528" sldId="288"/>
            <ac:spMk id="9" creationId="{51DFC021-7AFA-EC27-5992-C1FB54CE000D}"/>
          </ac:spMkLst>
        </pc:spChg>
        <pc:spChg chg="del">
          <ac:chgData name="Le Duc Nhuan" userId="63daef82-74d6-4839-91e9-3093f7a96db5" providerId="ADAL" clId="{44C472FF-3F5A-4C5E-85C9-BAC515F0A90B}" dt="2023-12-18T18:55:36.396" v="300" actId="700"/>
          <ac:spMkLst>
            <pc:docMk/>
            <pc:sldMk cId="3062246528" sldId="288"/>
            <ac:spMk id="10" creationId="{874EDF3E-62FA-3823-1A39-4827D349B02D}"/>
          </ac:spMkLst>
        </pc:spChg>
        <pc:spChg chg="del">
          <ac:chgData name="Le Duc Nhuan" userId="63daef82-74d6-4839-91e9-3093f7a96db5" providerId="ADAL" clId="{44C472FF-3F5A-4C5E-85C9-BAC515F0A90B}" dt="2023-12-18T18:55:36.396" v="300" actId="700"/>
          <ac:spMkLst>
            <pc:docMk/>
            <pc:sldMk cId="3062246528" sldId="288"/>
            <ac:spMk id="11" creationId="{FEA86620-BD64-9527-B28E-D92534D8C1A0}"/>
          </ac:spMkLst>
        </pc:spChg>
        <pc:spChg chg="del">
          <ac:chgData name="Le Duc Nhuan" userId="63daef82-74d6-4839-91e9-3093f7a96db5" providerId="ADAL" clId="{44C472FF-3F5A-4C5E-85C9-BAC515F0A90B}" dt="2023-12-18T18:55:36.396" v="300" actId="700"/>
          <ac:spMkLst>
            <pc:docMk/>
            <pc:sldMk cId="3062246528" sldId="288"/>
            <ac:spMk id="12" creationId="{7B34906F-32FB-6E65-990F-CADF65A16091}"/>
          </ac:spMkLst>
        </pc:spChg>
        <pc:spChg chg="del">
          <ac:chgData name="Le Duc Nhuan" userId="63daef82-74d6-4839-91e9-3093f7a96db5" providerId="ADAL" clId="{44C472FF-3F5A-4C5E-85C9-BAC515F0A90B}" dt="2023-12-18T18:55:36.396" v="300" actId="700"/>
          <ac:spMkLst>
            <pc:docMk/>
            <pc:sldMk cId="3062246528" sldId="288"/>
            <ac:spMk id="13" creationId="{27CDE562-5C08-9660-3D65-90B9D01CFCAF}"/>
          </ac:spMkLst>
        </pc:spChg>
        <pc:spChg chg="del">
          <ac:chgData name="Le Duc Nhuan" userId="63daef82-74d6-4839-91e9-3093f7a96db5" providerId="ADAL" clId="{44C472FF-3F5A-4C5E-85C9-BAC515F0A90B}" dt="2023-12-18T18:55:36.396" v="300" actId="700"/>
          <ac:spMkLst>
            <pc:docMk/>
            <pc:sldMk cId="3062246528" sldId="288"/>
            <ac:spMk id="14" creationId="{543A02F1-5935-1089-36F5-838541A3F31C}"/>
          </ac:spMkLst>
        </pc:spChg>
        <pc:spChg chg="add mod ord">
          <ac:chgData name="Le Duc Nhuan" userId="63daef82-74d6-4839-91e9-3093f7a96db5" providerId="ADAL" clId="{44C472FF-3F5A-4C5E-85C9-BAC515F0A90B}" dt="2023-12-18T19:05:11.294" v="391" actId="14100"/>
          <ac:spMkLst>
            <pc:docMk/>
            <pc:sldMk cId="3062246528" sldId="288"/>
            <ac:spMk id="15" creationId="{ECCF25EA-CFE3-3641-1360-4A8B78637A79}"/>
          </ac:spMkLst>
        </pc:spChg>
        <pc:spChg chg="add mod ord">
          <ac:chgData name="Le Duc Nhuan" userId="63daef82-74d6-4839-91e9-3093f7a96db5" providerId="ADAL" clId="{44C472FF-3F5A-4C5E-85C9-BAC515F0A90B}" dt="2023-12-18T19:15:54.147" v="548" actId="20577"/>
          <ac:spMkLst>
            <pc:docMk/>
            <pc:sldMk cId="3062246528" sldId="288"/>
            <ac:spMk id="16" creationId="{F12FBB89-9BDB-B8D9-BA9C-8B46B52DAE88}"/>
          </ac:spMkLst>
        </pc:spChg>
        <pc:spChg chg="add del mod">
          <ac:chgData name="Le Duc Nhuan" userId="63daef82-74d6-4839-91e9-3093f7a96db5" providerId="ADAL" clId="{44C472FF-3F5A-4C5E-85C9-BAC515F0A90B}" dt="2023-12-18T19:00:11.657" v="356" actId="478"/>
          <ac:spMkLst>
            <pc:docMk/>
            <pc:sldMk cId="3062246528" sldId="288"/>
            <ac:spMk id="17" creationId="{7806BC6B-5A0F-4594-040E-806533884813}"/>
          </ac:spMkLst>
        </pc:spChg>
        <pc:spChg chg="add mod">
          <ac:chgData name="Le Duc Nhuan" userId="63daef82-74d6-4839-91e9-3093f7a96db5" providerId="ADAL" clId="{44C472FF-3F5A-4C5E-85C9-BAC515F0A90B}" dt="2023-12-18T19:05:14.699" v="392" actId="1076"/>
          <ac:spMkLst>
            <pc:docMk/>
            <pc:sldMk cId="3062246528" sldId="288"/>
            <ac:spMk id="18" creationId="{4CE2489D-3544-0EB4-D651-A26C59998FE0}"/>
          </ac:spMkLst>
        </pc:spChg>
        <pc:spChg chg="add mod">
          <ac:chgData name="Le Duc Nhuan" userId="63daef82-74d6-4839-91e9-3093f7a96db5" providerId="ADAL" clId="{44C472FF-3F5A-4C5E-85C9-BAC515F0A90B}" dt="2023-12-18T19:15:57.316" v="550" actId="20577"/>
          <ac:spMkLst>
            <pc:docMk/>
            <pc:sldMk cId="3062246528" sldId="288"/>
            <ac:spMk id="19" creationId="{067BCB5F-DB24-C247-0F2A-9C84F0CCF129}"/>
          </ac:spMkLst>
        </pc:spChg>
        <pc:spChg chg="add mod">
          <ac:chgData name="Le Duc Nhuan" userId="63daef82-74d6-4839-91e9-3093f7a96db5" providerId="ADAL" clId="{44C472FF-3F5A-4C5E-85C9-BAC515F0A90B}" dt="2023-12-18T19:16:05.421" v="552" actId="20577"/>
          <ac:spMkLst>
            <pc:docMk/>
            <pc:sldMk cId="3062246528" sldId="288"/>
            <ac:spMk id="22" creationId="{39F60712-411E-1B24-9CF6-FD47A71BF35A}"/>
          </ac:spMkLst>
        </pc:spChg>
        <pc:picChg chg="add del mod">
          <ac:chgData name="Le Duc Nhuan" userId="63daef82-74d6-4839-91e9-3093f7a96db5" providerId="ADAL" clId="{44C472FF-3F5A-4C5E-85C9-BAC515F0A90B}" dt="2023-12-18T19:06:49.663" v="406" actId="478"/>
          <ac:picMkLst>
            <pc:docMk/>
            <pc:sldMk cId="3062246528" sldId="288"/>
            <ac:picMk id="21" creationId="{43CBC4D5-8741-76C6-5965-D49D59DACEEB}"/>
          </ac:picMkLst>
        </pc:picChg>
      </pc:sldChg>
      <pc:sldChg chg="delSp modSp add mod">
        <pc:chgData name="Le Duc Nhuan" userId="63daef82-74d6-4839-91e9-3093f7a96db5" providerId="ADAL" clId="{44C472FF-3F5A-4C5E-85C9-BAC515F0A90B}" dt="2023-12-18T19:16:26.470" v="556" actId="20577"/>
        <pc:sldMkLst>
          <pc:docMk/>
          <pc:sldMk cId="1401901214" sldId="289"/>
        </pc:sldMkLst>
        <pc:spChg chg="mod">
          <ac:chgData name="Le Duc Nhuan" userId="63daef82-74d6-4839-91e9-3093f7a96db5" providerId="ADAL" clId="{44C472FF-3F5A-4C5E-85C9-BAC515F0A90B}" dt="2023-12-18T19:16:23.157" v="554" actId="20577"/>
          <ac:spMkLst>
            <pc:docMk/>
            <pc:sldMk cId="1401901214" sldId="289"/>
            <ac:spMk id="16" creationId="{F12FBB89-9BDB-B8D9-BA9C-8B46B52DAE88}"/>
          </ac:spMkLst>
        </pc:spChg>
        <pc:spChg chg="mod">
          <ac:chgData name="Le Duc Nhuan" userId="63daef82-74d6-4839-91e9-3093f7a96db5" providerId="ADAL" clId="{44C472FF-3F5A-4C5E-85C9-BAC515F0A90B}" dt="2023-12-18T19:07:39.788" v="421" actId="20577"/>
          <ac:spMkLst>
            <pc:docMk/>
            <pc:sldMk cId="1401901214" sldId="289"/>
            <ac:spMk id="18" creationId="{4CE2489D-3544-0EB4-D651-A26C59998FE0}"/>
          </ac:spMkLst>
        </pc:spChg>
        <pc:spChg chg="mod">
          <ac:chgData name="Le Duc Nhuan" userId="63daef82-74d6-4839-91e9-3093f7a96db5" providerId="ADAL" clId="{44C472FF-3F5A-4C5E-85C9-BAC515F0A90B}" dt="2023-12-18T19:16:26.470" v="556" actId="20577"/>
          <ac:spMkLst>
            <pc:docMk/>
            <pc:sldMk cId="1401901214" sldId="289"/>
            <ac:spMk id="19" creationId="{067BCB5F-DB24-C247-0F2A-9C84F0CCF129}"/>
          </ac:spMkLst>
        </pc:spChg>
        <pc:spChg chg="del">
          <ac:chgData name="Le Duc Nhuan" userId="63daef82-74d6-4839-91e9-3093f7a96db5" providerId="ADAL" clId="{44C472FF-3F5A-4C5E-85C9-BAC515F0A90B}" dt="2023-12-18T19:12:18.491" v="436" actId="478"/>
          <ac:spMkLst>
            <pc:docMk/>
            <pc:sldMk cId="1401901214" sldId="289"/>
            <ac:spMk id="22" creationId="{39F60712-411E-1B24-9CF6-FD47A71BF35A}"/>
          </ac:spMkLst>
        </pc:spChg>
      </pc:sldChg>
      <pc:sldChg chg="delSp modSp add mod">
        <pc:chgData name="Le Duc Nhuan" userId="63daef82-74d6-4839-91e9-3093f7a96db5" providerId="ADAL" clId="{44C472FF-3F5A-4C5E-85C9-BAC515F0A90B}" dt="2023-12-18T19:19:40.221" v="596" actId="403"/>
        <pc:sldMkLst>
          <pc:docMk/>
          <pc:sldMk cId="2060844416" sldId="290"/>
        </pc:sldMkLst>
        <pc:spChg chg="mod">
          <ac:chgData name="Le Duc Nhuan" userId="63daef82-74d6-4839-91e9-3093f7a96db5" providerId="ADAL" clId="{44C472FF-3F5A-4C5E-85C9-BAC515F0A90B}" dt="2023-12-18T19:16:30.215" v="558" actId="20577"/>
          <ac:spMkLst>
            <pc:docMk/>
            <pc:sldMk cId="2060844416" sldId="290"/>
            <ac:spMk id="16" creationId="{F12FBB89-9BDB-B8D9-BA9C-8B46B52DAE88}"/>
          </ac:spMkLst>
        </pc:spChg>
        <pc:spChg chg="mod">
          <ac:chgData name="Le Duc Nhuan" userId="63daef82-74d6-4839-91e9-3093f7a96db5" providerId="ADAL" clId="{44C472FF-3F5A-4C5E-85C9-BAC515F0A90B}" dt="2023-12-18T19:09:30.604" v="428" actId="20577"/>
          <ac:spMkLst>
            <pc:docMk/>
            <pc:sldMk cId="2060844416" sldId="290"/>
            <ac:spMk id="18" creationId="{4CE2489D-3544-0EB4-D651-A26C59998FE0}"/>
          </ac:spMkLst>
        </pc:spChg>
        <pc:spChg chg="mod">
          <ac:chgData name="Le Duc Nhuan" userId="63daef82-74d6-4839-91e9-3093f7a96db5" providerId="ADAL" clId="{44C472FF-3F5A-4C5E-85C9-BAC515F0A90B}" dt="2023-12-18T19:19:40.221" v="596" actId="403"/>
          <ac:spMkLst>
            <pc:docMk/>
            <pc:sldMk cId="2060844416" sldId="290"/>
            <ac:spMk id="19" creationId="{067BCB5F-DB24-C247-0F2A-9C84F0CCF129}"/>
          </ac:spMkLst>
        </pc:spChg>
        <pc:spChg chg="del mod">
          <ac:chgData name="Le Duc Nhuan" userId="63daef82-74d6-4839-91e9-3093f7a96db5" providerId="ADAL" clId="{44C472FF-3F5A-4C5E-85C9-BAC515F0A90B}" dt="2023-12-18T19:10:21.237" v="432" actId="478"/>
          <ac:spMkLst>
            <pc:docMk/>
            <pc:sldMk cId="2060844416" sldId="290"/>
            <ac:spMk id="22" creationId="{39F60712-411E-1B24-9CF6-FD47A71BF35A}"/>
          </ac:spMkLst>
        </pc:spChg>
      </pc:sldChg>
      <pc:sldChg chg="del">
        <pc:chgData name="Le Duc Nhuan" userId="63daef82-74d6-4839-91e9-3093f7a96db5" providerId="ADAL" clId="{44C472FF-3F5A-4C5E-85C9-BAC515F0A90B}" dt="2023-12-18T18:38:43.376" v="11" actId="47"/>
        <pc:sldMkLst>
          <pc:docMk/>
          <pc:sldMk cId="328983515" sldId="291"/>
        </pc:sldMkLst>
        <pc:spChg chg="add del mod">
          <ac:chgData name="Le Duc Nhuan" userId="63daef82-74d6-4839-91e9-3093f7a96db5" providerId="ADAL" clId="{44C472FF-3F5A-4C5E-85C9-BAC515F0A90B}" dt="2023-12-18T19:17:10.719" v="570"/>
          <ac:spMkLst>
            <pc:docMk/>
            <pc:sldMk cId="328983515" sldId="291"/>
            <ac:spMk id="2" creationId="{3DF5BE4E-3E47-CD41-F372-C0BD10393C09}"/>
          </ac:spMkLst>
        </pc:spChg>
        <pc:spChg chg="add del mod">
          <ac:chgData name="Le Duc Nhuan" userId="63daef82-74d6-4839-91e9-3093f7a96db5" providerId="ADAL" clId="{44C472FF-3F5A-4C5E-85C9-BAC515F0A90B}" dt="2023-12-18T19:18:07.491" v="581"/>
          <ac:spMkLst>
            <pc:docMk/>
            <pc:sldMk cId="328983515" sldId="291"/>
            <ac:spMk id="3" creationId="{495EE916-C1C0-9EEF-A5CB-513FE0FE9F3A}"/>
          </ac:spMkLst>
        </pc:spChg>
        <pc:spChg chg="mod">
          <ac:chgData name="Le Duc Nhuan" userId="63daef82-74d6-4839-91e9-3093f7a96db5" providerId="ADAL" clId="{44C472FF-3F5A-4C5E-85C9-BAC515F0A90B}" dt="2023-12-18T19:29:18.606" v="708"/>
          <ac:spMkLst>
            <pc:docMk/>
            <pc:sldMk cId="328983515" sldId="291"/>
            <ac:spMk id="5" creationId="{7CD3038E-BD3F-B70C-B146-A1E182E53E32}"/>
          </ac:spMkLst>
        </pc:spChg>
        <pc:spChg chg="mod">
          <ac:chgData name="Le Duc Nhuan" userId="63daef82-74d6-4839-91e9-3093f7a96db5" providerId="ADAL" clId="{44C472FF-3F5A-4C5E-85C9-BAC515F0A90B}" dt="2023-12-18T19:29:18.606" v="708"/>
          <ac:spMkLst>
            <pc:docMk/>
            <pc:sldMk cId="328983515" sldId="291"/>
            <ac:spMk id="6" creationId="{2CDE39FF-95BA-CD19-E32A-B08897CDE3A8}"/>
          </ac:spMkLst>
        </pc:spChg>
        <pc:spChg chg="mod">
          <ac:chgData name="Le Duc Nhuan" userId="63daef82-74d6-4839-91e9-3093f7a96db5" providerId="ADAL" clId="{44C472FF-3F5A-4C5E-85C9-BAC515F0A90B}" dt="2023-12-18T19:29:18.606" v="708"/>
          <ac:spMkLst>
            <pc:docMk/>
            <pc:sldMk cId="328983515" sldId="291"/>
            <ac:spMk id="7" creationId="{615A02FB-C3CF-9757-0B30-9ECF3712A1AE}"/>
          </ac:spMkLst>
        </pc:spChg>
        <pc:spChg chg="mod">
          <ac:chgData name="Le Duc Nhuan" userId="63daef82-74d6-4839-91e9-3093f7a96db5" providerId="ADAL" clId="{44C472FF-3F5A-4C5E-85C9-BAC515F0A90B}" dt="2023-12-18T19:29:18.606" v="708"/>
          <ac:spMkLst>
            <pc:docMk/>
            <pc:sldMk cId="328983515" sldId="291"/>
            <ac:spMk id="8" creationId="{36270EAD-9528-3534-8C35-E0FB8B766F39}"/>
          </ac:spMkLst>
        </pc:spChg>
        <pc:spChg chg="mod">
          <ac:chgData name="Le Duc Nhuan" userId="63daef82-74d6-4839-91e9-3093f7a96db5" providerId="ADAL" clId="{44C472FF-3F5A-4C5E-85C9-BAC515F0A90B}" dt="2023-12-18T19:29:18.606" v="708"/>
          <ac:spMkLst>
            <pc:docMk/>
            <pc:sldMk cId="328983515" sldId="291"/>
            <ac:spMk id="9" creationId="{8AD5FE64-4BF5-2888-2701-18A86E14893F}"/>
          </ac:spMkLst>
        </pc:spChg>
        <pc:spChg chg="mod">
          <ac:chgData name="Le Duc Nhuan" userId="63daef82-74d6-4839-91e9-3093f7a96db5" providerId="ADAL" clId="{44C472FF-3F5A-4C5E-85C9-BAC515F0A90B}" dt="2023-12-18T19:29:18.606" v="708"/>
          <ac:spMkLst>
            <pc:docMk/>
            <pc:sldMk cId="328983515" sldId="291"/>
            <ac:spMk id="10" creationId="{6B97137B-5FC0-9596-37CD-E9C8E27EC39E}"/>
          </ac:spMkLst>
        </pc:spChg>
        <pc:spChg chg="mod">
          <ac:chgData name="Le Duc Nhuan" userId="63daef82-74d6-4839-91e9-3093f7a96db5" providerId="ADAL" clId="{44C472FF-3F5A-4C5E-85C9-BAC515F0A90B}" dt="2023-12-18T19:29:18.606" v="708"/>
          <ac:spMkLst>
            <pc:docMk/>
            <pc:sldMk cId="328983515" sldId="291"/>
            <ac:spMk id="11" creationId="{ADFBB661-2968-B950-E555-54D1645AAF0A}"/>
          </ac:spMkLst>
        </pc:spChg>
        <pc:spChg chg="mod">
          <ac:chgData name="Le Duc Nhuan" userId="63daef82-74d6-4839-91e9-3093f7a96db5" providerId="ADAL" clId="{44C472FF-3F5A-4C5E-85C9-BAC515F0A90B}" dt="2023-12-18T19:29:18.606" v="708"/>
          <ac:spMkLst>
            <pc:docMk/>
            <pc:sldMk cId="328983515" sldId="291"/>
            <ac:spMk id="12" creationId="{A9DAA740-E4CF-6E4E-E0BB-1A1F04FDEA29}"/>
          </ac:spMkLst>
        </pc:spChg>
        <pc:spChg chg="mod">
          <ac:chgData name="Le Duc Nhuan" userId="63daef82-74d6-4839-91e9-3093f7a96db5" providerId="ADAL" clId="{44C472FF-3F5A-4C5E-85C9-BAC515F0A90B}" dt="2023-12-18T19:29:18.606" v="708"/>
          <ac:spMkLst>
            <pc:docMk/>
            <pc:sldMk cId="328983515" sldId="291"/>
            <ac:spMk id="13" creationId="{083C4975-D82B-6E48-12FC-B1046A4C8287}"/>
          </ac:spMkLst>
        </pc:spChg>
        <pc:spChg chg="mod">
          <ac:chgData name="Le Duc Nhuan" userId="63daef82-74d6-4839-91e9-3093f7a96db5" providerId="ADAL" clId="{44C472FF-3F5A-4C5E-85C9-BAC515F0A90B}" dt="2023-12-18T19:29:18.606" v="708"/>
          <ac:spMkLst>
            <pc:docMk/>
            <pc:sldMk cId="328983515" sldId="291"/>
            <ac:spMk id="14" creationId="{40A4593A-8EEA-9823-3876-E76DCB38848A}"/>
          </ac:spMkLst>
        </pc:spChg>
        <pc:spChg chg="mod">
          <ac:chgData name="Le Duc Nhuan" userId="63daef82-74d6-4839-91e9-3093f7a96db5" providerId="ADAL" clId="{44C472FF-3F5A-4C5E-85C9-BAC515F0A90B}" dt="2023-12-18T19:14:56.234" v="503" actId="1076"/>
          <ac:spMkLst>
            <pc:docMk/>
            <pc:sldMk cId="328983515" sldId="291"/>
            <ac:spMk id="15" creationId="{ECCF25EA-CFE3-3641-1360-4A8B78637A79}"/>
          </ac:spMkLst>
        </pc:spChg>
        <pc:spChg chg="mod">
          <ac:chgData name="Le Duc Nhuan" userId="63daef82-74d6-4839-91e9-3093f7a96db5" providerId="ADAL" clId="{44C472FF-3F5A-4C5E-85C9-BAC515F0A90B}" dt="2023-12-18T19:17:52.378" v="579" actId="1076"/>
          <ac:spMkLst>
            <pc:docMk/>
            <pc:sldMk cId="328983515" sldId="291"/>
            <ac:spMk id="16" creationId="{F12FBB89-9BDB-B8D9-BA9C-8B46B52DAE88}"/>
          </ac:spMkLst>
        </pc:spChg>
        <pc:spChg chg="mod">
          <ac:chgData name="Le Duc Nhuan" userId="63daef82-74d6-4839-91e9-3093f7a96db5" providerId="ADAL" clId="{44C472FF-3F5A-4C5E-85C9-BAC515F0A90B}" dt="2023-12-18T19:17:47.587" v="578" actId="1076"/>
          <ac:spMkLst>
            <pc:docMk/>
            <pc:sldMk cId="328983515" sldId="291"/>
            <ac:spMk id="18" creationId="{4CE2489D-3544-0EB4-D651-A26C59998FE0}"/>
          </ac:spMkLst>
        </pc:spChg>
        <pc:spChg chg="del mod">
          <ac:chgData name="Le Duc Nhuan" userId="63daef82-74d6-4839-91e9-3093f7a96db5" providerId="ADAL" clId="{44C472FF-3F5A-4C5E-85C9-BAC515F0A90B}" dt="2023-12-18T19:17:24.104" v="571" actId="21"/>
          <ac:spMkLst>
            <pc:docMk/>
            <pc:sldMk cId="328983515" sldId="291"/>
            <ac:spMk id="19" creationId="{067BCB5F-DB24-C247-0F2A-9C84F0CCF129}"/>
          </ac:spMkLst>
        </pc:spChg>
        <pc:grpChg chg="add mod">
          <ac:chgData name="Le Duc Nhuan" userId="63daef82-74d6-4839-91e9-3093f7a96db5" providerId="ADAL" clId="{44C472FF-3F5A-4C5E-85C9-BAC515F0A90B}" dt="2023-12-18T19:29:31.579" v="709" actId="1076"/>
          <ac:grpSpMkLst>
            <pc:docMk/>
            <pc:sldMk cId="328983515" sldId="291"/>
            <ac:grpSpMk id="4" creationId="{CA62EA6A-CFF2-F667-4D81-A08A4257F740}"/>
          </ac:grpSpMkLst>
        </pc:grpChg>
      </pc:sldChg>
      <pc:sldChg chg="addSp delSp modSp add mod">
        <pc:chgData name="Le Duc Nhuan" userId="63daef82-74d6-4839-91e9-3093f7a96db5" providerId="ADAL" clId="{44C472FF-3F5A-4C5E-85C9-BAC515F0A90B}" dt="2023-12-18T19:30:17.762" v="715" actId="1076"/>
        <pc:sldMkLst>
          <pc:docMk/>
          <pc:sldMk cId="808442696" sldId="292"/>
        </pc:sldMkLst>
        <pc:spChg chg="add mod">
          <ac:chgData name="Le Duc Nhuan" userId="63daef82-74d6-4839-91e9-3093f7a96db5" providerId="ADAL" clId="{44C472FF-3F5A-4C5E-85C9-BAC515F0A90B}" dt="2023-12-18T19:19:25.319" v="594"/>
          <ac:spMkLst>
            <pc:docMk/>
            <pc:sldMk cId="808442696" sldId="292"/>
            <ac:spMk id="6" creationId="{39BE8991-A6A6-A400-8D6A-3810B6761E8E}"/>
          </ac:spMkLst>
        </pc:spChg>
        <pc:spChg chg="mod">
          <ac:chgData name="Le Duc Nhuan" userId="63daef82-74d6-4839-91e9-3093f7a96db5" providerId="ADAL" clId="{44C472FF-3F5A-4C5E-85C9-BAC515F0A90B}" dt="2023-12-18T19:29:57.573" v="710"/>
          <ac:spMkLst>
            <pc:docMk/>
            <pc:sldMk cId="808442696" sldId="292"/>
            <ac:spMk id="8" creationId="{C1E051A4-9429-0DA1-42ED-749764936C0A}"/>
          </ac:spMkLst>
        </pc:spChg>
        <pc:spChg chg="mod">
          <ac:chgData name="Le Duc Nhuan" userId="63daef82-74d6-4839-91e9-3093f7a96db5" providerId="ADAL" clId="{44C472FF-3F5A-4C5E-85C9-BAC515F0A90B}" dt="2023-12-18T19:29:57.573" v="710"/>
          <ac:spMkLst>
            <pc:docMk/>
            <pc:sldMk cId="808442696" sldId="292"/>
            <ac:spMk id="9" creationId="{5080838F-3640-C274-33C0-DC9F24B32AE1}"/>
          </ac:spMkLst>
        </pc:spChg>
        <pc:spChg chg="mod">
          <ac:chgData name="Le Duc Nhuan" userId="63daef82-74d6-4839-91e9-3093f7a96db5" providerId="ADAL" clId="{44C472FF-3F5A-4C5E-85C9-BAC515F0A90B}" dt="2023-12-18T19:29:57.573" v="710"/>
          <ac:spMkLst>
            <pc:docMk/>
            <pc:sldMk cId="808442696" sldId="292"/>
            <ac:spMk id="10" creationId="{426CC316-912F-66CF-BFD4-B5A01088A021}"/>
          </ac:spMkLst>
        </pc:spChg>
        <pc:spChg chg="mod">
          <ac:chgData name="Le Duc Nhuan" userId="63daef82-74d6-4839-91e9-3093f7a96db5" providerId="ADAL" clId="{44C472FF-3F5A-4C5E-85C9-BAC515F0A90B}" dt="2023-12-18T19:29:57.573" v="710"/>
          <ac:spMkLst>
            <pc:docMk/>
            <pc:sldMk cId="808442696" sldId="292"/>
            <ac:spMk id="11" creationId="{9822661C-7538-82B7-6CB7-A211393A9682}"/>
          </ac:spMkLst>
        </pc:spChg>
        <pc:spChg chg="mod">
          <ac:chgData name="Le Duc Nhuan" userId="63daef82-74d6-4839-91e9-3093f7a96db5" providerId="ADAL" clId="{44C472FF-3F5A-4C5E-85C9-BAC515F0A90B}" dt="2023-12-18T19:29:57.573" v="710"/>
          <ac:spMkLst>
            <pc:docMk/>
            <pc:sldMk cId="808442696" sldId="292"/>
            <ac:spMk id="12" creationId="{36145FA7-2BE6-EBE8-9F73-B4A7BC6C51C2}"/>
          </ac:spMkLst>
        </pc:spChg>
        <pc:spChg chg="mod">
          <ac:chgData name="Le Duc Nhuan" userId="63daef82-74d6-4839-91e9-3093f7a96db5" providerId="ADAL" clId="{44C472FF-3F5A-4C5E-85C9-BAC515F0A90B}" dt="2023-12-18T19:29:57.573" v="710"/>
          <ac:spMkLst>
            <pc:docMk/>
            <pc:sldMk cId="808442696" sldId="292"/>
            <ac:spMk id="13" creationId="{6C7E1921-4008-D7E6-30D9-7BB89DE3BEEB}"/>
          </ac:spMkLst>
        </pc:spChg>
        <pc:spChg chg="mod">
          <ac:chgData name="Le Duc Nhuan" userId="63daef82-74d6-4839-91e9-3093f7a96db5" providerId="ADAL" clId="{44C472FF-3F5A-4C5E-85C9-BAC515F0A90B}" dt="2023-12-18T19:29:57.573" v="710"/>
          <ac:spMkLst>
            <pc:docMk/>
            <pc:sldMk cId="808442696" sldId="292"/>
            <ac:spMk id="14" creationId="{6C42A02B-47B2-5E19-20A2-684A5FDFC5BF}"/>
          </ac:spMkLst>
        </pc:spChg>
        <pc:spChg chg="mod">
          <ac:chgData name="Le Duc Nhuan" userId="63daef82-74d6-4839-91e9-3093f7a96db5" providerId="ADAL" clId="{44C472FF-3F5A-4C5E-85C9-BAC515F0A90B}" dt="2023-12-18T19:18:45.371" v="585" actId="1076"/>
          <ac:spMkLst>
            <pc:docMk/>
            <pc:sldMk cId="808442696" sldId="292"/>
            <ac:spMk id="16" creationId="{F12FBB89-9BDB-B8D9-BA9C-8B46B52DAE88}"/>
          </ac:spMkLst>
        </pc:spChg>
        <pc:spChg chg="mod">
          <ac:chgData name="Le Duc Nhuan" userId="63daef82-74d6-4839-91e9-3093f7a96db5" providerId="ADAL" clId="{44C472FF-3F5A-4C5E-85C9-BAC515F0A90B}" dt="2023-12-18T19:29:57.573" v="710"/>
          <ac:spMkLst>
            <pc:docMk/>
            <pc:sldMk cId="808442696" sldId="292"/>
            <ac:spMk id="17" creationId="{F313F79C-A902-A1D4-9BD0-58D3CA10C6CE}"/>
          </ac:spMkLst>
        </pc:spChg>
        <pc:spChg chg="mod">
          <ac:chgData name="Le Duc Nhuan" userId="63daef82-74d6-4839-91e9-3093f7a96db5" providerId="ADAL" clId="{44C472FF-3F5A-4C5E-85C9-BAC515F0A90B}" dt="2023-12-18T19:29:57.573" v="710"/>
          <ac:spMkLst>
            <pc:docMk/>
            <pc:sldMk cId="808442696" sldId="292"/>
            <ac:spMk id="19" creationId="{5E893511-7E54-F821-CD6C-1293FB949B2C}"/>
          </ac:spMkLst>
        </pc:spChg>
        <pc:spChg chg="mod">
          <ac:chgData name="Le Duc Nhuan" userId="63daef82-74d6-4839-91e9-3093f7a96db5" providerId="ADAL" clId="{44C472FF-3F5A-4C5E-85C9-BAC515F0A90B}" dt="2023-12-18T19:29:57.573" v="710"/>
          <ac:spMkLst>
            <pc:docMk/>
            <pc:sldMk cId="808442696" sldId="292"/>
            <ac:spMk id="20" creationId="{A37647A6-847C-1805-37FC-57AA3C4FCE0C}"/>
          </ac:spMkLst>
        </pc:spChg>
        <pc:grpChg chg="add mod">
          <ac:chgData name="Le Duc Nhuan" userId="63daef82-74d6-4839-91e9-3093f7a96db5" providerId="ADAL" clId="{44C472FF-3F5A-4C5E-85C9-BAC515F0A90B}" dt="2023-12-18T19:30:17.762" v="715" actId="1076"/>
          <ac:grpSpMkLst>
            <pc:docMk/>
            <pc:sldMk cId="808442696" sldId="292"/>
            <ac:grpSpMk id="7" creationId="{57FD5E41-20F9-FFAB-705C-F92ACC30CB86}"/>
          </ac:grpSpMkLst>
        </pc:grpChg>
        <pc:picChg chg="add del">
          <ac:chgData name="Le Duc Nhuan" userId="63daef82-74d6-4839-91e9-3093f7a96db5" providerId="ADAL" clId="{44C472FF-3F5A-4C5E-85C9-BAC515F0A90B}" dt="2023-12-18T19:18:52.760" v="587" actId="22"/>
          <ac:picMkLst>
            <pc:docMk/>
            <pc:sldMk cId="808442696" sldId="292"/>
            <ac:picMk id="3" creationId="{E9E84B6D-6773-3A71-FC87-BB80BFD99EFE}"/>
          </ac:picMkLst>
        </pc:picChg>
        <pc:picChg chg="add del mod">
          <ac:chgData name="Le Duc Nhuan" userId="63daef82-74d6-4839-91e9-3093f7a96db5" providerId="ADAL" clId="{44C472FF-3F5A-4C5E-85C9-BAC515F0A90B}" dt="2023-12-18T19:19:04.308" v="591" actId="22"/>
          <ac:picMkLst>
            <pc:docMk/>
            <pc:sldMk cId="808442696" sldId="292"/>
            <ac:picMk id="5" creationId="{8131A6D0-899B-DB16-5413-F318D2B706D0}"/>
          </ac:picMkLst>
        </pc:picChg>
      </pc:sldChg>
      <pc:sldChg chg="addSp delSp modSp add mod">
        <pc:chgData name="Le Duc Nhuan" userId="63daef82-74d6-4839-91e9-3093f7a96db5" providerId="ADAL" clId="{44C472FF-3F5A-4C5E-85C9-BAC515F0A90B}" dt="2023-12-18T19:30:36.980" v="718" actId="1076"/>
        <pc:sldMkLst>
          <pc:docMk/>
          <pc:sldMk cId="636055801" sldId="293"/>
        </pc:sldMkLst>
        <pc:spChg chg="add del">
          <ac:chgData name="Le Duc Nhuan" userId="63daef82-74d6-4839-91e9-3093f7a96db5" providerId="ADAL" clId="{44C472FF-3F5A-4C5E-85C9-BAC515F0A90B}" dt="2023-12-18T19:21:22.386" v="606" actId="22"/>
          <ac:spMkLst>
            <pc:docMk/>
            <pc:sldMk cId="636055801" sldId="293"/>
            <ac:spMk id="3" creationId="{C10E6E9F-2DEB-2A9D-134D-CF8A5ED8FEC0}"/>
          </ac:spMkLst>
        </pc:spChg>
        <pc:spChg chg="mod">
          <ac:chgData name="Le Duc Nhuan" userId="63daef82-74d6-4839-91e9-3093f7a96db5" providerId="ADAL" clId="{44C472FF-3F5A-4C5E-85C9-BAC515F0A90B}" dt="2023-12-18T19:30:21.754" v="716"/>
          <ac:spMkLst>
            <pc:docMk/>
            <pc:sldMk cId="636055801" sldId="293"/>
            <ac:spMk id="5" creationId="{8E4C83E4-D922-F586-AA1A-6835093CF331}"/>
          </ac:spMkLst>
        </pc:spChg>
        <pc:spChg chg="mod">
          <ac:chgData name="Le Duc Nhuan" userId="63daef82-74d6-4839-91e9-3093f7a96db5" providerId="ADAL" clId="{44C472FF-3F5A-4C5E-85C9-BAC515F0A90B}" dt="2023-12-18T19:20:21.769" v="603" actId="1076"/>
          <ac:spMkLst>
            <pc:docMk/>
            <pc:sldMk cId="636055801" sldId="293"/>
            <ac:spMk id="6" creationId="{39BE8991-A6A6-A400-8D6A-3810B6761E8E}"/>
          </ac:spMkLst>
        </pc:spChg>
        <pc:spChg chg="mod">
          <ac:chgData name="Le Duc Nhuan" userId="63daef82-74d6-4839-91e9-3093f7a96db5" providerId="ADAL" clId="{44C472FF-3F5A-4C5E-85C9-BAC515F0A90B}" dt="2023-12-18T19:30:21.754" v="716"/>
          <ac:spMkLst>
            <pc:docMk/>
            <pc:sldMk cId="636055801" sldId="293"/>
            <ac:spMk id="7" creationId="{24305345-970B-7F1E-00CD-9FDD354160CF}"/>
          </ac:spMkLst>
        </pc:spChg>
        <pc:spChg chg="mod">
          <ac:chgData name="Le Duc Nhuan" userId="63daef82-74d6-4839-91e9-3093f7a96db5" providerId="ADAL" clId="{44C472FF-3F5A-4C5E-85C9-BAC515F0A90B}" dt="2023-12-18T19:30:21.754" v="716"/>
          <ac:spMkLst>
            <pc:docMk/>
            <pc:sldMk cId="636055801" sldId="293"/>
            <ac:spMk id="8" creationId="{6E05BD7B-15CD-DB2F-62A5-7EAC14F8608E}"/>
          </ac:spMkLst>
        </pc:spChg>
        <pc:spChg chg="mod">
          <ac:chgData name="Le Duc Nhuan" userId="63daef82-74d6-4839-91e9-3093f7a96db5" providerId="ADAL" clId="{44C472FF-3F5A-4C5E-85C9-BAC515F0A90B}" dt="2023-12-18T19:30:21.754" v="716"/>
          <ac:spMkLst>
            <pc:docMk/>
            <pc:sldMk cId="636055801" sldId="293"/>
            <ac:spMk id="9" creationId="{1EFC5FE5-4008-8ED2-489B-2F5F7A86B084}"/>
          </ac:spMkLst>
        </pc:spChg>
        <pc:spChg chg="mod">
          <ac:chgData name="Le Duc Nhuan" userId="63daef82-74d6-4839-91e9-3093f7a96db5" providerId="ADAL" clId="{44C472FF-3F5A-4C5E-85C9-BAC515F0A90B}" dt="2023-12-18T19:30:21.754" v="716"/>
          <ac:spMkLst>
            <pc:docMk/>
            <pc:sldMk cId="636055801" sldId="293"/>
            <ac:spMk id="10" creationId="{1CF9760B-CE5A-E04A-73D1-EC35AED4218E}"/>
          </ac:spMkLst>
        </pc:spChg>
        <pc:spChg chg="mod">
          <ac:chgData name="Le Duc Nhuan" userId="63daef82-74d6-4839-91e9-3093f7a96db5" providerId="ADAL" clId="{44C472FF-3F5A-4C5E-85C9-BAC515F0A90B}" dt="2023-12-18T19:30:21.754" v="716"/>
          <ac:spMkLst>
            <pc:docMk/>
            <pc:sldMk cId="636055801" sldId="293"/>
            <ac:spMk id="11" creationId="{9A7153FD-BE2E-23BF-7363-E4AE501BBCC3}"/>
          </ac:spMkLst>
        </pc:spChg>
        <pc:spChg chg="mod">
          <ac:chgData name="Le Duc Nhuan" userId="63daef82-74d6-4839-91e9-3093f7a96db5" providerId="ADAL" clId="{44C472FF-3F5A-4C5E-85C9-BAC515F0A90B}" dt="2023-12-18T19:30:21.754" v="716"/>
          <ac:spMkLst>
            <pc:docMk/>
            <pc:sldMk cId="636055801" sldId="293"/>
            <ac:spMk id="12" creationId="{DF3C8622-6319-8E6F-A575-5E2143DD63DF}"/>
          </ac:spMkLst>
        </pc:spChg>
        <pc:spChg chg="mod">
          <ac:chgData name="Le Duc Nhuan" userId="63daef82-74d6-4839-91e9-3093f7a96db5" providerId="ADAL" clId="{44C472FF-3F5A-4C5E-85C9-BAC515F0A90B}" dt="2023-12-18T19:30:21.754" v="716"/>
          <ac:spMkLst>
            <pc:docMk/>
            <pc:sldMk cId="636055801" sldId="293"/>
            <ac:spMk id="13" creationId="{AD36CF44-4736-9F23-405A-4F5ED8743B2A}"/>
          </ac:spMkLst>
        </pc:spChg>
        <pc:spChg chg="mod">
          <ac:chgData name="Le Duc Nhuan" userId="63daef82-74d6-4839-91e9-3093f7a96db5" providerId="ADAL" clId="{44C472FF-3F5A-4C5E-85C9-BAC515F0A90B}" dt="2023-12-18T19:30:21.754" v="716"/>
          <ac:spMkLst>
            <pc:docMk/>
            <pc:sldMk cId="636055801" sldId="293"/>
            <ac:spMk id="14" creationId="{A250622F-FA13-9412-0DDA-4699BFFB983F}"/>
          </ac:spMkLst>
        </pc:spChg>
        <pc:spChg chg="mod">
          <ac:chgData name="Le Duc Nhuan" userId="63daef82-74d6-4839-91e9-3093f7a96db5" providerId="ADAL" clId="{44C472FF-3F5A-4C5E-85C9-BAC515F0A90B}" dt="2023-12-18T19:20:27.406" v="604"/>
          <ac:spMkLst>
            <pc:docMk/>
            <pc:sldMk cId="636055801" sldId="293"/>
            <ac:spMk id="16" creationId="{F12FBB89-9BDB-B8D9-BA9C-8B46B52DAE88}"/>
          </ac:spMkLst>
        </pc:spChg>
        <pc:spChg chg="mod">
          <ac:chgData name="Le Duc Nhuan" userId="63daef82-74d6-4839-91e9-3093f7a96db5" providerId="ADAL" clId="{44C472FF-3F5A-4C5E-85C9-BAC515F0A90B}" dt="2023-12-18T19:30:21.754" v="716"/>
          <ac:spMkLst>
            <pc:docMk/>
            <pc:sldMk cId="636055801" sldId="293"/>
            <ac:spMk id="17" creationId="{9A9A4FF3-4DA6-E7F6-2C18-0ED722778231}"/>
          </ac:spMkLst>
        </pc:spChg>
        <pc:grpChg chg="add mod">
          <ac:chgData name="Le Duc Nhuan" userId="63daef82-74d6-4839-91e9-3093f7a96db5" providerId="ADAL" clId="{44C472FF-3F5A-4C5E-85C9-BAC515F0A90B}" dt="2023-12-18T19:30:36.980" v="718" actId="1076"/>
          <ac:grpSpMkLst>
            <pc:docMk/>
            <pc:sldMk cId="636055801" sldId="293"/>
            <ac:grpSpMk id="4" creationId="{EA821DD2-F99C-260D-50A4-7D20443A1B0D}"/>
          </ac:grpSpMkLst>
        </pc:grpChg>
      </pc:sldChg>
      <pc:sldChg chg="add del">
        <pc:chgData name="Le Duc Nhuan" userId="63daef82-74d6-4839-91e9-3093f7a96db5" providerId="ADAL" clId="{44C472FF-3F5A-4C5E-85C9-BAC515F0A90B}" dt="2023-12-18T19:19:52.775" v="597" actId="47"/>
        <pc:sldMkLst>
          <pc:docMk/>
          <pc:sldMk cId="2812845035" sldId="293"/>
        </pc:sldMkLst>
      </pc:sldChg>
      <pc:sldChg chg="del">
        <pc:chgData name="Le Duc Nhuan" userId="63daef82-74d6-4839-91e9-3093f7a96db5" providerId="ADAL" clId="{44C472FF-3F5A-4C5E-85C9-BAC515F0A90B}" dt="2023-12-18T18:38:42.732" v="8" actId="47"/>
        <pc:sldMkLst>
          <pc:docMk/>
          <pc:sldMk cId="2254560655" sldId="294"/>
        </pc:sldMkLst>
        <pc:spChg chg="add del mod">
          <ac:chgData name="Le Duc Nhuan" userId="63daef82-74d6-4839-91e9-3093f7a96db5" providerId="ADAL" clId="{44C472FF-3F5A-4C5E-85C9-BAC515F0A90B}" dt="2023-12-18T19:22:31.700" v="670" actId="478"/>
          <ac:spMkLst>
            <pc:docMk/>
            <pc:sldMk cId="2254560655" sldId="294"/>
            <ac:spMk id="3" creationId="{41D3FCE2-DB5D-3550-01F0-3F313B033B26}"/>
          </ac:spMkLst>
        </pc:spChg>
        <pc:spChg chg="del">
          <ac:chgData name="Le Duc Nhuan" userId="63daef82-74d6-4839-91e9-3093f7a96db5" providerId="ADAL" clId="{44C472FF-3F5A-4C5E-85C9-BAC515F0A90B}" dt="2023-12-18T19:22:26.540" v="668" actId="478"/>
          <ac:spMkLst>
            <pc:docMk/>
            <pc:sldMk cId="2254560655" sldId="294"/>
            <ac:spMk id="6" creationId="{39BE8991-A6A6-A400-8D6A-3810B6761E8E}"/>
          </ac:spMkLst>
        </pc:spChg>
        <pc:spChg chg="del">
          <ac:chgData name="Le Duc Nhuan" userId="63daef82-74d6-4839-91e9-3093f7a96db5" providerId="ADAL" clId="{44C472FF-3F5A-4C5E-85C9-BAC515F0A90B}" dt="2023-12-18T19:22:29.096" v="669" actId="478"/>
          <ac:spMkLst>
            <pc:docMk/>
            <pc:sldMk cId="2254560655" sldId="294"/>
            <ac:spMk id="16" creationId="{F12FBB89-9BDB-B8D9-BA9C-8B46B52DAE88}"/>
          </ac:spMkLst>
        </pc:spChg>
        <pc:spChg chg="mod">
          <ac:chgData name="Le Duc Nhuan" userId="63daef82-74d6-4839-91e9-3093f7a96db5" providerId="ADAL" clId="{44C472FF-3F5A-4C5E-85C9-BAC515F0A90B}" dt="2023-12-18T19:23:08.915" v="676" actId="1076"/>
          <ac:spMkLst>
            <pc:docMk/>
            <pc:sldMk cId="2254560655" sldId="294"/>
            <ac:spMk id="18" creationId="{4CE2489D-3544-0EB4-D651-A26C59998FE0}"/>
          </ac:spMkLst>
        </pc:spChg>
        <pc:picChg chg="add mod">
          <ac:chgData name="Le Duc Nhuan" userId="63daef82-74d6-4839-91e9-3093f7a96db5" providerId="ADAL" clId="{44C472FF-3F5A-4C5E-85C9-BAC515F0A90B}" dt="2023-12-18T19:23:10.651" v="677" actId="1076"/>
          <ac:picMkLst>
            <pc:docMk/>
            <pc:sldMk cId="2254560655" sldId="294"/>
            <ac:picMk id="4" creationId="{963F3B5D-120A-C98B-288A-B1D3330C1ACC}"/>
          </ac:picMkLst>
        </pc:picChg>
      </pc:sldChg>
      <pc:sldChg chg="del">
        <pc:chgData name="Le Duc Nhuan" userId="63daef82-74d6-4839-91e9-3093f7a96db5" providerId="ADAL" clId="{44C472FF-3F5A-4C5E-85C9-BAC515F0A90B}" dt="2023-12-18T18:38:42.559" v="7" actId="47"/>
        <pc:sldMkLst>
          <pc:docMk/>
          <pc:sldMk cId="1229089119" sldId="295"/>
        </pc:sldMkLst>
        <pc:spChg chg="mod">
          <ac:chgData name="Le Duc Nhuan" userId="63daef82-74d6-4839-91e9-3093f7a96db5" providerId="ADAL" clId="{44C472FF-3F5A-4C5E-85C9-BAC515F0A90B}" dt="2023-12-18T19:23:33.210" v="684" actId="20577"/>
          <ac:spMkLst>
            <pc:docMk/>
            <pc:sldMk cId="1229089119" sldId="295"/>
            <ac:spMk id="18" creationId="{4CE2489D-3544-0EB4-D651-A26C59998FE0}"/>
          </ac:spMkLst>
        </pc:spChg>
        <pc:picChg chg="add mod">
          <ac:chgData name="Le Duc Nhuan" userId="63daef82-74d6-4839-91e9-3093f7a96db5" providerId="ADAL" clId="{44C472FF-3F5A-4C5E-85C9-BAC515F0A90B}" dt="2023-12-18T19:23:51.827" v="687" actId="1076"/>
          <ac:picMkLst>
            <pc:docMk/>
            <pc:sldMk cId="1229089119" sldId="295"/>
            <ac:picMk id="2" creationId="{D8F706E0-7E10-B34E-1936-57419C286DC6}"/>
          </ac:picMkLst>
        </pc:picChg>
        <pc:picChg chg="del">
          <ac:chgData name="Le Duc Nhuan" userId="63daef82-74d6-4839-91e9-3093f7a96db5" providerId="ADAL" clId="{44C472FF-3F5A-4C5E-85C9-BAC515F0A90B}" dt="2023-12-18T19:23:45.123" v="685" actId="478"/>
          <ac:picMkLst>
            <pc:docMk/>
            <pc:sldMk cId="1229089119" sldId="295"/>
            <ac:picMk id="4" creationId="{963F3B5D-120A-C98B-288A-B1D3330C1ACC}"/>
          </ac:picMkLst>
        </pc:picChg>
      </pc:sldChg>
      <pc:sldChg chg="modSp add mod">
        <pc:chgData name="Le Duc Nhuan" userId="63daef82-74d6-4839-91e9-3093f7a96db5" providerId="ADAL" clId="{44C472FF-3F5A-4C5E-85C9-BAC515F0A90B}" dt="2023-12-18T19:26:12.731" v="702" actId="14826"/>
        <pc:sldMkLst>
          <pc:docMk/>
          <pc:sldMk cId="902851228" sldId="296"/>
        </pc:sldMkLst>
        <pc:spChg chg="mod">
          <ac:chgData name="Le Duc Nhuan" userId="63daef82-74d6-4839-91e9-3093f7a96db5" providerId="ADAL" clId="{44C472FF-3F5A-4C5E-85C9-BAC515F0A90B}" dt="2023-12-18T19:24:04.672" v="701" actId="20577"/>
          <ac:spMkLst>
            <pc:docMk/>
            <pc:sldMk cId="902851228" sldId="296"/>
            <ac:spMk id="18" creationId="{4CE2489D-3544-0EB4-D651-A26C59998FE0}"/>
          </ac:spMkLst>
        </pc:spChg>
        <pc:picChg chg="mod">
          <ac:chgData name="Le Duc Nhuan" userId="63daef82-74d6-4839-91e9-3093f7a96db5" providerId="ADAL" clId="{44C472FF-3F5A-4C5E-85C9-BAC515F0A90B}" dt="2023-12-18T19:26:12.731" v="702" actId="14826"/>
          <ac:picMkLst>
            <pc:docMk/>
            <pc:sldMk cId="902851228" sldId="296"/>
            <ac:picMk id="4" creationId="{963F3B5D-120A-C98B-288A-B1D3330C1ACC}"/>
          </ac:picMkLst>
        </pc:picChg>
      </pc:sldChg>
      <pc:sldChg chg="del">
        <pc:chgData name="Le Duc Nhuan" userId="63daef82-74d6-4839-91e9-3093f7a96db5" providerId="ADAL" clId="{44C472FF-3F5A-4C5E-85C9-BAC515F0A90B}" dt="2023-12-18T18:38:42.274" v="5" actId="47"/>
        <pc:sldMkLst>
          <pc:docMk/>
          <pc:sldMk cId="0" sldId="297"/>
        </pc:sldMkLst>
      </pc:sldChg>
      <pc:sldChg chg="add del">
        <pc:chgData name="Le Duc Nhuan" userId="63daef82-74d6-4839-91e9-3093f7a96db5" providerId="ADAL" clId="{44C472FF-3F5A-4C5E-85C9-BAC515F0A90B}" dt="2023-12-18T19:34:44.655" v="815" actId="47"/>
        <pc:sldMkLst>
          <pc:docMk/>
          <pc:sldMk cId="1451854472" sldId="297"/>
        </pc:sldMkLst>
      </pc:sldChg>
      <pc:sldChg chg="del">
        <pc:chgData name="Le Duc Nhuan" userId="63daef82-74d6-4839-91e9-3093f7a96db5" providerId="ADAL" clId="{44C472FF-3F5A-4C5E-85C9-BAC515F0A90B}" dt="2023-12-18T18:38:42.100" v="4" actId="47"/>
        <pc:sldMkLst>
          <pc:docMk/>
          <pc:sldMk cId="470029258" sldId="298"/>
        </pc:sldMkLst>
        <pc:spChg chg="add mod">
          <ac:chgData name="Le Duc Nhuan" userId="63daef82-74d6-4839-91e9-3093f7a96db5" providerId="ADAL" clId="{44C472FF-3F5A-4C5E-85C9-BAC515F0A90B}" dt="2023-12-18T19:38:42.580" v="873" actId="1076"/>
          <ac:spMkLst>
            <pc:docMk/>
            <pc:sldMk cId="470029258" sldId="298"/>
            <ac:spMk id="2" creationId="{C3EF7746-9082-295C-ABE5-EF5DA3D93C16}"/>
          </ac:spMkLst>
        </pc:spChg>
        <pc:spChg chg="add mod">
          <ac:chgData name="Le Duc Nhuan" userId="63daef82-74d6-4839-91e9-3093f7a96db5" providerId="ADAL" clId="{44C472FF-3F5A-4C5E-85C9-BAC515F0A90B}" dt="2023-12-18T19:38:31.903" v="871" actId="1076"/>
          <ac:spMkLst>
            <pc:docMk/>
            <pc:sldMk cId="470029258" sldId="298"/>
            <ac:spMk id="3" creationId="{AD740991-F7ED-CCFE-D379-38BF77DD0C31}"/>
          </ac:spMkLst>
        </pc:spChg>
        <pc:spChg chg="del">
          <ac:chgData name="Le Duc Nhuan" userId="63daef82-74d6-4839-91e9-3093f7a96db5" providerId="ADAL" clId="{44C472FF-3F5A-4C5E-85C9-BAC515F0A90B}" dt="2023-12-18T19:35:18.748" v="817" actId="478"/>
          <ac:spMkLst>
            <pc:docMk/>
            <pc:sldMk cId="470029258" sldId="298"/>
            <ac:spMk id="4" creationId="{FC99E5FD-C52D-BB95-284B-17881184D3FB}"/>
          </ac:spMkLst>
        </pc:spChg>
        <pc:spChg chg="add mod">
          <ac:chgData name="Le Duc Nhuan" userId="63daef82-74d6-4839-91e9-3093f7a96db5" providerId="ADAL" clId="{44C472FF-3F5A-4C5E-85C9-BAC515F0A90B}" dt="2023-12-18T19:39:05.538" v="891" actId="14100"/>
          <ac:spMkLst>
            <pc:docMk/>
            <pc:sldMk cId="470029258" sldId="298"/>
            <ac:spMk id="5" creationId="{1EF17BB0-7964-3351-D91F-C91130A06F4C}"/>
          </ac:spMkLst>
        </pc:spChg>
        <pc:spChg chg="mod">
          <ac:chgData name="Le Duc Nhuan" userId="63daef82-74d6-4839-91e9-3093f7a96db5" providerId="ADAL" clId="{44C472FF-3F5A-4C5E-85C9-BAC515F0A90B}" dt="2023-12-18T19:38:27.951" v="870" actId="1076"/>
          <ac:spMkLst>
            <pc:docMk/>
            <pc:sldMk cId="470029258" sldId="298"/>
            <ac:spMk id="5046" creationId="{00000000-0000-0000-0000-000000000000}"/>
          </ac:spMkLst>
        </pc:spChg>
        <pc:spChg chg="mod">
          <ac:chgData name="Le Duc Nhuan" userId="63daef82-74d6-4839-91e9-3093f7a96db5" providerId="ADAL" clId="{44C472FF-3F5A-4C5E-85C9-BAC515F0A90B}" dt="2023-12-18T19:43:02.478" v="924" actId="122"/>
          <ac:spMkLst>
            <pc:docMk/>
            <pc:sldMk cId="470029258" sldId="298"/>
            <ac:spMk id="5047" creationId="{00000000-0000-0000-0000-000000000000}"/>
          </ac:spMkLst>
        </pc:spChg>
        <pc:grpChg chg="del">
          <ac:chgData name="Le Duc Nhuan" userId="63daef82-74d6-4839-91e9-3093f7a96db5" providerId="ADAL" clId="{44C472FF-3F5A-4C5E-85C9-BAC515F0A90B}" dt="2023-12-18T19:36:27.686" v="831" actId="478"/>
          <ac:grpSpMkLst>
            <pc:docMk/>
            <pc:sldMk cId="470029258" sldId="298"/>
            <ac:grpSpMk id="5049" creationId="{00000000-0000-0000-0000-000000000000}"/>
          </ac:grpSpMkLst>
        </pc:grpChg>
      </pc:sldChg>
      <pc:sldChg chg="addSp delSp modSp add mod modAnim">
        <pc:chgData name="Le Duc Nhuan" userId="63daef82-74d6-4839-91e9-3093f7a96db5" providerId="ADAL" clId="{44C472FF-3F5A-4C5E-85C9-BAC515F0A90B}" dt="2023-12-18T19:51:43.474" v="1093"/>
        <pc:sldMkLst>
          <pc:docMk/>
          <pc:sldMk cId="3599814631" sldId="299"/>
        </pc:sldMkLst>
        <pc:spChg chg="add mod">
          <ac:chgData name="Le Duc Nhuan" userId="63daef82-74d6-4839-91e9-3093f7a96db5" providerId="ADAL" clId="{44C472FF-3F5A-4C5E-85C9-BAC515F0A90B}" dt="2023-12-18T19:44:47.122" v="941" actId="1076"/>
          <ac:spMkLst>
            <pc:docMk/>
            <pc:sldMk cId="3599814631" sldId="299"/>
            <ac:spMk id="2" creationId="{9FFCD1DB-2144-D437-9234-80D154E273B1}"/>
          </ac:spMkLst>
        </pc:spChg>
        <pc:spChg chg="mod">
          <ac:chgData name="Le Duc Nhuan" userId="63daef82-74d6-4839-91e9-3093f7a96db5" providerId="ADAL" clId="{44C472FF-3F5A-4C5E-85C9-BAC515F0A90B}" dt="2023-12-18T19:44:41.061" v="940" actId="1076"/>
          <ac:spMkLst>
            <pc:docMk/>
            <pc:sldMk cId="3599814631" sldId="299"/>
            <ac:spMk id="4" creationId="{FC99E5FD-C52D-BB95-284B-17881184D3FB}"/>
          </ac:spMkLst>
        </pc:spChg>
        <pc:spChg chg="mod">
          <ac:chgData name="Le Duc Nhuan" userId="63daef82-74d6-4839-91e9-3093f7a96db5" providerId="ADAL" clId="{44C472FF-3F5A-4C5E-85C9-BAC515F0A90B}" dt="2023-12-18T19:44:34.405" v="939" actId="1076"/>
          <ac:spMkLst>
            <pc:docMk/>
            <pc:sldMk cId="3599814631" sldId="299"/>
            <ac:spMk id="5046" creationId="{00000000-0000-0000-0000-000000000000}"/>
          </ac:spMkLst>
        </pc:spChg>
        <pc:spChg chg="mod">
          <ac:chgData name="Le Duc Nhuan" userId="63daef82-74d6-4839-91e9-3093f7a96db5" providerId="ADAL" clId="{44C472FF-3F5A-4C5E-85C9-BAC515F0A90B}" dt="2023-12-18T19:43:11.495" v="926" actId="122"/>
          <ac:spMkLst>
            <pc:docMk/>
            <pc:sldMk cId="3599814631" sldId="299"/>
            <ac:spMk id="5047" creationId="{00000000-0000-0000-0000-000000000000}"/>
          </ac:spMkLst>
        </pc:spChg>
        <pc:grpChg chg="del">
          <ac:chgData name="Le Duc Nhuan" userId="63daef82-74d6-4839-91e9-3093f7a96db5" providerId="ADAL" clId="{44C472FF-3F5A-4C5E-85C9-BAC515F0A90B}" dt="2023-12-18T19:44:09.776" v="934" actId="478"/>
          <ac:grpSpMkLst>
            <pc:docMk/>
            <pc:sldMk cId="3599814631" sldId="299"/>
            <ac:grpSpMk id="5049" creationId="{00000000-0000-0000-0000-000000000000}"/>
          </ac:grpSpMkLst>
        </pc:grpChg>
      </pc:sldChg>
      <pc:sldChg chg="addSp delSp modSp new mod ord modClrScheme chgLayout">
        <pc:chgData name="Le Duc Nhuan" userId="63daef82-74d6-4839-91e9-3093f7a96db5" providerId="ADAL" clId="{44C472FF-3F5A-4C5E-85C9-BAC515F0A90B}" dt="2023-12-18T19:46:50.258" v="1069" actId="1076"/>
        <pc:sldMkLst>
          <pc:docMk/>
          <pc:sldMk cId="901079858" sldId="300"/>
        </pc:sldMkLst>
        <pc:spChg chg="del mod ord">
          <ac:chgData name="Le Duc Nhuan" userId="63daef82-74d6-4839-91e9-3093f7a96db5" providerId="ADAL" clId="{44C472FF-3F5A-4C5E-85C9-BAC515F0A90B}" dt="2023-12-18T19:45:18.641" v="945" actId="700"/>
          <ac:spMkLst>
            <pc:docMk/>
            <pc:sldMk cId="901079858" sldId="300"/>
            <ac:spMk id="2" creationId="{AC982943-F305-D455-E842-1E1CFAF996AE}"/>
          </ac:spMkLst>
        </pc:spChg>
        <pc:spChg chg="del mod ord">
          <ac:chgData name="Le Duc Nhuan" userId="63daef82-74d6-4839-91e9-3093f7a96db5" providerId="ADAL" clId="{44C472FF-3F5A-4C5E-85C9-BAC515F0A90B}" dt="2023-12-18T19:45:18.641" v="945" actId="700"/>
          <ac:spMkLst>
            <pc:docMk/>
            <pc:sldMk cId="901079858" sldId="300"/>
            <ac:spMk id="3" creationId="{80AAFF80-29D7-3126-CBF6-3D0127603563}"/>
          </ac:spMkLst>
        </pc:spChg>
        <pc:spChg chg="del">
          <ac:chgData name="Le Duc Nhuan" userId="63daef82-74d6-4839-91e9-3093f7a96db5" providerId="ADAL" clId="{44C472FF-3F5A-4C5E-85C9-BAC515F0A90B}" dt="2023-12-18T19:45:18.641" v="945" actId="700"/>
          <ac:spMkLst>
            <pc:docMk/>
            <pc:sldMk cId="901079858" sldId="300"/>
            <ac:spMk id="4" creationId="{E163CF8F-6029-54FB-C1A1-A316B0AD95D8}"/>
          </ac:spMkLst>
        </pc:spChg>
        <pc:spChg chg="add mod ord">
          <ac:chgData name="Le Duc Nhuan" userId="63daef82-74d6-4839-91e9-3093f7a96db5" providerId="ADAL" clId="{44C472FF-3F5A-4C5E-85C9-BAC515F0A90B}" dt="2023-12-18T19:46:15.192" v="1063" actId="1076"/>
          <ac:spMkLst>
            <pc:docMk/>
            <pc:sldMk cId="901079858" sldId="300"/>
            <ac:spMk id="5" creationId="{3786E249-0CDA-B0B4-2025-2D66BD857D1A}"/>
          </ac:spMkLst>
        </pc:spChg>
        <pc:spChg chg="add del mod ord">
          <ac:chgData name="Le Duc Nhuan" userId="63daef82-74d6-4839-91e9-3093f7a96db5" providerId="ADAL" clId="{44C472FF-3F5A-4C5E-85C9-BAC515F0A90B}" dt="2023-12-18T19:45:59.302" v="1060" actId="478"/>
          <ac:spMkLst>
            <pc:docMk/>
            <pc:sldMk cId="901079858" sldId="300"/>
            <ac:spMk id="6" creationId="{B3528289-61E4-4AE3-CB7E-A1AECFB84784}"/>
          </ac:spMkLst>
        </pc:spChg>
        <pc:spChg chg="add del mod ord">
          <ac:chgData name="Le Duc Nhuan" userId="63daef82-74d6-4839-91e9-3093f7a96db5" providerId="ADAL" clId="{44C472FF-3F5A-4C5E-85C9-BAC515F0A90B}" dt="2023-12-18T19:45:55.073" v="1059" actId="478"/>
          <ac:spMkLst>
            <pc:docMk/>
            <pc:sldMk cId="901079858" sldId="300"/>
            <ac:spMk id="7" creationId="{588469FB-34AC-22C4-F183-268C380F61F7}"/>
          </ac:spMkLst>
        </pc:spChg>
        <pc:spChg chg="mod">
          <ac:chgData name="Le Duc Nhuan" userId="63daef82-74d6-4839-91e9-3093f7a96db5" providerId="ADAL" clId="{44C472FF-3F5A-4C5E-85C9-BAC515F0A90B}" dt="2023-12-18T19:46:22.980" v="1064"/>
          <ac:spMkLst>
            <pc:docMk/>
            <pc:sldMk cId="901079858" sldId="300"/>
            <ac:spMk id="9" creationId="{7A4FA617-448F-C305-61B1-22A6460DF5C9}"/>
          </ac:spMkLst>
        </pc:spChg>
        <pc:spChg chg="mod">
          <ac:chgData name="Le Duc Nhuan" userId="63daef82-74d6-4839-91e9-3093f7a96db5" providerId="ADAL" clId="{44C472FF-3F5A-4C5E-85C9-BAC515F0A90B}" dt="2023-12-18T19:46:22.980" v="1064"/>
          <ac:spMkLst>
            <pc:docMk/>
            <pc:sldMk cId="901079858" sldId="300"/>
            <ac:spMk id="10" creationId="{02C73EB8-0577-51EF-D46A-892B9B5E2B1D}"/>
          </ac:spMkLst>
        </pc:spChg>
        <pc:spChg chg="mod">
          <ac:chgData name="Le Duc Nhuan" userId="63daef82-74d6-4839-91e9-3093f7a96db5" providerId="ADAL" clId="{44C472FF-3F5A-4C5E-85C9-BAC515F0A90B}" dt="2023-12-18T19:46:22.980" v="1064"/>
          <ac:spMkLst>
            <pc:docMk/>
            <pc:sldMk cId="901079858" sldId="300"/>
            <ac:spMk id="11" creationId="{0AC7B0CE-7110-682B-7616-095E77FECC5B}"/>
          </ac:spMkLst>
        </pc:spChg>
        <pc:spChg chg="mod">
          <ac:chgData name="Le Duc Nhuan" userId="63daef82-74d6-4839-91e9-3093f7a96db5" providerId="ADAL" clId="{44C472FF-3F5A-4C5E-85C9-BAC515F0A90B}" dt="2023-12-18T19:46:22.980" v="1064"/>
          <ac:spMkLst>
            <pc:docMk/>
            <pc:sldMk cId="901079858" sldId="300"/>
            <ac:spMk id="12" creationId="{DBEC9870-F0BE-2062-D9FB-72B169A9E570}"/>
          </ac:spMkLst>
        </pc:spChg>
        <pc:spChg chg="mod">
          <ac:chgData name="Le Duc Nhuan" userId="63daef82-74d6-4839-91e9-3093f7a96db5" providerId="ADAL" clId="{44C472FF-3F5A-4C5E-85C9-BAC515F0A90B}" dt="2023-12-18T19:46:22.980" v="1064"/>
          <ac:spMkLst>
            <pc:docMk/>
            <pc:sldMk cId="901079858" sldId="300"/>
            <ac:spMk id="13" creationId="{1877FB6A-9B2D-B027-5776-A6C22950C5A8}"/>
          </ac:spMkLst>
        </pc:spChg>
        <pc:spChg chg="mod">
          <ac:chgData name="Le Duc Nhuan" userId="63daef82-74d6-4839-91e9-3093f7a96db5" providerId="ADAL" clId="{44C472FF-3F5A-4C5E-85C9-BAC515F0A90B}" dt="2023-12-18T19:46:22.980" v="1064"/>
          <ac:spMkLst>
            <pc:docMk/>
            <pc:sldMk cId="901079858" sldId="300"/>
            <ac:spMk id="14" creationId="{73BBCD87-A549-3761-E46E-C1C553E5F4EB}"/>
          </ac:spMkLst>
        </pc:spChg>
        <pc:spChg chg="mod">
          <ac:chgData name="Le Duc Nhuan" userId="63daef82-74d6-4839-91e9-3093f7a96db5" providerId="ADAL" clId="{44C472FF-3F5A-4C5E-85C9-BAC515F0A90B}" dt="2023-12-18T19:46:22.980" v="1064"/>
          <ac:spMkLst>
            <pc:docMk/>
            <pc:sldMk cId="901079858" sldId="300"/>
            <ac:spMk id="15" creationId="{B981B41C-5523-1243-8C19-697519AFA8E8}"/>
          </ac:spMkLst>
        </pc:spChg>
        <pc:spChg chg="mod">
          <ac:chgData name="Le Duc Nhuan" userId="63daef82-74d6-4839-91e9-3093f7a96db5" providerId="ADAL" clId="{44C472FF-3F5A-4C5E-85C9-BAC515F0A90B}" dt="2023-12-18T19:46:22.980" v="1064"/>
          <ac:spMkLst>
            <pc:docMk/>
            <pc:sldMk cId="901079858" sldId="300"/>
            <ac:spMk id="16" creationId="{90711B99-5B61-5082-2678-A47BACDDA4E5}"/>
          </ac:spMkLst>
        </pc:spChg>
        <pc:spChg chg="mod">
          <ac:chgData name="Le Duc Nhuan" userId="63daef82-74d6-4839-91e9-3093f7a96db5" providerId="ADAL" clId="{44C472FF-3F5A-4C5E-85C9-BAC515F0A90B}" dt="2023-12-18T19:46:22.980" v="1064"/>
          <ac:spMkLst>
            <pc:docMk/>
            <pc:sldMk cId="901079858" sldId="300"/>
            <ac:spMk id="17" creationId="{FEC97A6D-4C1A-C26E-D0BA-14683F165A5D}"/>
          </ac:spMkLst>
        </pc:spChg>
        <pc:spChg chg="mod">
          <ac:chgData name="Le Duc Nhuan" userId="63daef82-74d6-4839-91e9-3093f7a96db5" providerId="ADAL" clId="{44C472FF-3F5A-4C5E-85C9-BAC515F0A90B}" dt="2023-12-18T19:46:22.980" v="1064"/>
          <ac:spMkLst>
            <pc:docMk/>
            <pc:sldMk cId="901079858" sldId="300"/>
            <ac:spMk id="18" creationId="{7694C7DB-5106-7BBB-1AF8-39944771968B}"/>
          </ac:spMkLst>
        </pc:spChg>
        <pc:grpChg chg="add mod">
          <ac:chgData name="Le Duc Nhuan" userId="63daef82-74d6-4839-91e9-3093f7a96db5" providerId="ADAL" clId="{44C472FF-3F5A-4C5E-85C9-BAC515F0A90B}" dt="2023-12-18T19:46:50.258" v="1069" actId="1076"/>
          <ac:grpSpMkLst>
            <pc:docMk/>
            <pc:sldMk cId="901079858" sldId="300"/>
            <ac:grpSpMk id="8" creationId="{690824E1-F9B7-C35A-6129-40E8DE74616C}"/>
          </ac:grpSpMkLst>
        </pc:grpChg>
      </pc:sldChg>
      <pc:sldChg chg="del">
        <pc:chgData name="Le Duc Nhuan" userId="63daef82-74d6-4839-91e9-3093f7a96db5" providerId="ADAL" clId="{44C472FF-3F5A-4C5E-85C9-BAC515F0A90B}" dt="2023-12-18T18:38:41.344" v="1" actId="47"/>
        <pc:sldMkLst>
          <pc:docMk/>
          <pc:sldMk cId="1021377910" sldId="301"/>
        </pc:sldMkLst>
      </pc:sldChg>
      <pc:sldChg chg="del">
        <pc:chgData name="Le Duc Nhuan" userId="63daef82-74d6-4839-91e9-3093f7a96db5" providerId="ADAL" clId="{44C472FF-3F5A-4C5E-85C9-BAC515F0A90B}" dt="2023-12-18T18:38:40.931" v="0" actId="47"/>
        <pc:sldMkLst>
          <pc:docMk/>
          <pc:sldMk cId="0" sldId="302"/>
        </pc:sldMkLst>
      </pc:sldChg>
      <pc:sldMasterChg chg="addSldLayout delSldLayout">
        <pc:chgData name="Le Duc Nhuan" userId="63daef82-74d6-4839-91e9-3093f7a96db5" providerId="ADAL" clId="{44C472FF-3F5A-4C5E-85C9-BAC515F0A90B}" dt="2023-12-18T19:39:49.941" v="917" actId="47"/>
        <pc:sldMasterMkLst>
          <pc:docMk/>
          <pc:sldMasterMk cId="0" sldId="2147483678"/>
        </pc:sldMasterMkLst>
        <pc:sldLayoutChg chg="del">
          <pc:chgData name="Le Duc Nhuan" userId="63daef82-74d6-4839-91e9-3093f7a96db5" providerId="ADAL" clId="{44C472FF-3F5A-4C5E-85C9-BAC515F0A90B}" dt="2023-12-18T19:39:44.797" v="902" actId="47"/>
          <pc:sldLayoutMkLst>
            <pc:docMk/>
            <pc:sldMasterMk cId="0" sldId="2147483678"/>
            <pc:sldLayoutMk cId="0" sldId="2147483651"/>
          </pc:sldLayoutMkLst>
        </pc:sldLayoutChg>
        <pc:sldLayoutChg chg="del">
          <pc:chgData name="Le Duc Nhuan" userId="63daef82-74d6-4839-91e9-3093f7a96db5" providerId="ADAL" clId="{44C472FF-3F5A-4C5E-85C9-BAC515F0A90B}" dt="2023-12-18T19:39:44.572" v="901" actId="47"/>
          <pc:sldLayoutMkLst>
            <pc:docMk/>
            <pc:sldMasterMk cId="0" sldId="2147483678"/>
            <pc:sldLayoutMk cId="0" sldId="2147483653"/>
          </pc:sldLayoutMkLst>
        </pc:sldLayoutChg>
        <pc:sldLayoutChg chg="del">
          <pc:chgData name="Le Duc Nhuan" userId="63daef82-74d6-4839-91e9-3093f7a96db5" providerId="ADAL" clId="{44C472FF-3F5A-4C5E-85C9-BAC515F0A90B}" dt="2023-12-18T19:28:38.068" v="703" actId="47"/>
          <pc:sldLayoutMkLst>
            <pc:docMk/>
            <pc:sldMasterMk cId="0" sldId="2147483678"/>
            <pc:sldLayoutMk cId="0" sldId="2147483654"/>
          </pc:sldLayoutMkLst>
        </pc:sldLayoutChg>
        <pc:sldLayoutChg chg="del">
          <pc:chgData name="Le Duc Nhuan" userId="63daef82-74d6-4839-91e9-3093f7a96db5" providerId="ADAL" clId="{44C472FF-3F5A-4C5E-85C9-BAC515F0A90B}" dt="2023-12-18T18:55:20.675" v="298" actId="47"/>
          <pc:sldLayoutMkLst>
            <pc:docMk/>
            <pc:sldMasterMk cId="0" sldId="2147483678"/>
            <pc:sldLayoutMk cId="0" sldId="2147483655"/>
          </pc:sldLayoutMkLst>
        </pc:sldLayoutChg>
        <pc:sldLayoutChg chg="del">
          <pc:chgData name="Le Duc Nhuan" userId="63daef82-74d6-4839-91e9-3093f7a96db5" providerId="ADAL" clId="{44C472FF-3F5A-4C5E-85C9-BAC515F0A90B}" dt="2023-12-18T19:39:47.633" v="913" actId="47"/>
          <pc:sldLayoutMkLst>
            <pc:docMk/>
            <pc:sldMasterMk cId="0" sldId="2147483678"/>
            <pc:sldLayoutMk cId="0" sldId="2147483656"/>
          </pc:sldLayoutMkLst>
        </pc:sldLayoutChg>
        <pc:sldLayoutChg chg="del">
          <pc:chgData name="Le Duc Nhuan" userId="63daef82-74d6-4839-91e9-3093f7a96db5" providerId="ADAL" clId="{44C472FF-3F5A-4C5E-85C9-BAC515F0A90B}" dt="2023-12-18T19:39:45.901" v="906" actId="47"/>
          <pc:sldLayoutMkLst>
            <pc:docMk/>
            <pc:sldMasterMk cId="0" sldId="2147483678"/>
            <pc:sldLayoutMk cId="0" sldId="2147483657"/>
          </pc:sldLayoutMkLst>
        </pc:sldLayoutChg>
        <pc:sldLayoutChg chg="del">
          <pc:chgData name="Le Duc Nhuan" userId="63daef82-74d6-4839-91e9-3093f7a96db5" providerId="ADAL" clId="{44C472FF-3F5A-4C5E-85C9-BAC515F0A90B}" dt="2023-12-18T19:39:48.276" v="915" actId="47"/>
          <pc:sldLayoutMkLst>
            <pc:docMk/>
            <pc:sldMasterMk cId="0" sldId="2147483678"/>
            <pc:sldLayoutMk cId="0" sldId="2147483660"/>
          </pc:sldLayoutMkLst>
        </pc:sldLayoutChg>
        <pc:sldLayoutChg chg="del">
          <pc:chgData name="Le Duc Nhuan" userId="63daef82-74d6-4839-91e9-3093f7a96db5" providerId="ADAL" clId="{44C472FF-3F5A-4C5E-85C9-BAC515F0A90B}" dt="2023-12-18T19:39:47.247" v="912" actId="47"/>
          <pc:sldLayoutMkLst>
            <pc:docMk/>
            <pc:sldMasterMk cId="0" sldId="2147483678"/>
            <pc:sldLayoutMk cId="0" sldId="2147483661"/>
          </pc:sldLayoutMkLst>
        </pc:sldLayoutChg>
        <pc:sldLayoutChg chg="del">
          <pc:chgData name="Le Duc Nhuan" userId="63daef82-74d6-4839-91e9-3093f7a96db5" providerId="ADAL" clId="{44C472FF-3F5A-4C5E-85C9-BAC515F0A90B}" dt="2023-12-18T19:39:44.090" v="899" actId="47"/>
          <pc:sldLayoutMkLst>
            <pc:docMk/>
            <pc:sldMasterMk cId="0" sldId="2147483678"/>
            <pc:sldLayoutMk cId="0" sldId="2147483662"/>
          </pc:sldLayoutMkLst>
        </pc:sldLayoutChg>
        <pc:sldLayoutChg chg="del">
          <pc:chgData name="Le Duc Nhuan" userId="63daef82-74d6-4839-91e9-3093f7a96db5" providerId="ADAL" clId="{44C472FF-3F5A-4C5E-85C9-BAC515F0A90B}" dt="2023-12-18T19:39:44.320" v="900" actId="47"/>
          <pc:sldLayoutMkLst>
            <pc:docMk/>
            <pc:sldMasterMk cId="0" sldId="2147483678"/>
            <pc:sldLayoutMk cId="0" sldId="2147483663"/>
          </pc:sldLayoutMkLst>
        </pc:sldLayoutChg>
        <pc:sldLayoutChg chg="add del">
          <pc:chgData name="Le Duc Nhuan" userId="63daef82-74d6-4839-91e9-3093f7a96db5" providerId="ADAL" clId="{44C472FF-3F5A-4C5E-85C9-BAC515F0A90B}" dt="2023-12-18T18:38:47.322" v="19" actId="47"/>
          <pc:sldLayoutMkLst>
            <pc:docMk/>
            <pc:sldMasterMk cId="0" sldId="2147483678"/>
            <pc:sldLayoutMk cId="0" sldId="2147483664"/>
          </pc:sldLayoutMkLst>
        </pc:sldLayoutChg>
        <pc:sldLayoutChg chg="del">
          <pc:chgData name="Le Duc Nhuan" userId="63daef82-74d6-4839-91e9-3093f7a96db5" providerId="ADAL" clId="{44C472FF-3F5A-4C5E-85C9-BAC515F0A90B}" dt="2023-12-18T19:39:48.744" v="916" actId="47"/>
          <pc:sldLayoutMkLst>
            <pc:docMk/>
            <pc:sldMasterMk cId="0" sldId="2147483678"/>
            <pc:sldLayoutMk cId="0" sldId="2147483665"/>
          </pc:sldLayoutMkLst>
        </pc:sldLayoutChg>
        <pc:sldLayoutChg chg="del">
          <pc:chgData name="Le Duc Nhuan" userId="63daef82-74d6-4839-91e9-3093f7a96db5" providerId="ADAL" clId="{44C472FF-3F5A-4C5E-85C9-BAC515F0A90B}" dt="2023-12-18T19:39:46.569" v="909" actId="47"/>
          <pc:sldLayoutMkLst>
            <pc:docMk/>
            <pc:sldMasterMk cId="0" sldId="2147483678"/>
            <pc:sldLayoutMk cId="0" sldId="2147483666"/>
          </pc:sldLayoutMkLst>
        </pc:sldLayoutChg>
        <pc:sldLayoutChg chg="del">
          <pc:chgData name="Le Duc Nhuan" userId="63daef82-74d6-4839-91e9-3093f7a96db5" providerId="ADAL" clId="{44C472FF-3F5A-4C5E-85C9-BAC515F0A90B}" dt="2023-12-18T19:39:46.997" v="911" actId="47"/>
          <pc:sldLayoutMkLst>
            <pc:docMk/>
            <pc:sldMasterMk cId="0" sldId="2147483678"/>
            <pc:sldLayoutMk cId="0" sldId="2147483667"/>
          </pc:sldLayoutMkLst>
        </pc:sldLayoutChg>
        <pc:sldLayoutChg chg="del">
          <pc:chgData name="Le Duc Nhuan" userId="63daef82-74d6-4839-91e9-3093f7a96db5" providerId="ADAL" clId="{44C472FF-3F5A-4C5E-85C9-BAC515F0A90B}" dt="2023-12-18T19:39:45.609" v="905" actId="47"/>
          <pc:sldLayoutMkLst>
            <pc:docMk/>
            <pc:sldMasterMk cId="0" sldId="2147483678"/>
            <pc:sldLayoutMk cId="0" sldId="2147483668"/>
          </pc:sldLayoutMkLst>
        </pc:sldLayoutChg>
        <pc:sldLayoutChg chg="del">
          <pc:chgData name="Le Duc Nhuan" userId="63daef82-74d6-4839-91e9-3093f7a96db5" providerId="ADAL" clId="{44C472FF-3F5A-4C5E-85C9-BAC515F0A90B}" dt="2023-12-18T19:39:49.941" v="917" actId="47"/>
          <pc:sldLayoutMkLst>
            <pc:docMk/>
            <pc:sldMasterMk cId="0" sldId="2147483678"/>
            <pc:sldLayoutMk cId="0" sldId="2147483669"/>
          </pc:sldLayoutMkLst>
        </pc:sldLayoutChg>
        <pc:sldLayoutChg chg="del">
          <pc:chgData name="Le Duc Nhuan" userId="63daef82-74d6-4839-91e9-3093f7a96db5" providerId="ADAL" clId="{44C472FF-3F5A-4C5E-85C9-BAC515F0A90B}" dt="2023-12-18T19:39:46.832" v="910" actId="47"/>
          <pc:sldLayoutMkLst>
            <pc:docMk/>
            <pc:sldMasterMk cId="0" sldId="2147483678"/>
            <pc:sldLayoutMk cId="0" sldId="2147483670"/>
          </pc:sldLayoutMkLst>
        </pc:sldLayoutChg>
        <pc:sldLayoutChg chg="del">
          <pc:chgData name="Le Duc Nhuan" userId="63daef82-74d6-4839-91e9-3093f7a96db5" providerId="ADAL" clId="{44C472FF-3F5A-4C5E-85C9-BAC515F0A90B}" dt="2023-12-18T19:39:46.122" v="907" actId="47"/>
          <pc:sldLayoutMkLst>
            <pc:docMk/>
            <pc:sldMasterMk cId="0" sldId="2147483678"/>
            <pc:sldLayoutMk cId="0" sldId="2147483671"/>
          </pc:sldLayoutMkLst>
        </pc:sldLayoutChg>
        <pc:sldLayoutChg chg="del">
          <pc:chgData name="Le Duc Nhuan" userId="63daef82-74d6-4839-91e9-3093f7a96db5" providerId="ADAL" clId="{44C472FF-3F5A-4C5E-85C9-BAC515F0A90B}" dt="2023-12-18T19:39:44.991" v="903" actId="47"/>
          <pc:sldLayoutMkLst>
            <pc:docMk/>
            <pc:sldMasterMk cId="0" sldId="2147483678"/>
            <pc:sldLayoutMk cId="0" sldId="2147483672"/>
          </pc:sldLayoutMkLst>
        </pc:sldLayoutChg>
        <pc:sldLayoutChg chg="del">
          <pc:chgData name="Le Duc Nhuan" userId="63daef82-74d6-4839-91e9-3093f7a96db5" providerId="ADAL" clId="{44C472FF-3F5A-4C5E-85C9-BAC515F0A90B}" dt="2023-12-18T19:39:43.871" v="898" actId="47"/>
          <pc:sldLayoutMkLst>
            <pc:docMk/>
            <pc:sldMasterMk cId="0" sldId="2147483678"/>
            <pc:sldLayoutMk cId="0" sldId="2147483673"/>
          </pc:sldLayoutMkLst>
        </pc:sldLayoutChg>
      </pc:sldMasterChg>
      <pc:sldMasterChg chg="add del addSldLayout delSldLayout">
        <pc:chgData name="Le Duc Nhuan" userId="63daef82-74d6-4839-91e9-3093f7a96db5" providerId="ADAL" clId="{44C472FF-3F5A-4C5E-85C9-BAC515F0A90B}" dt="2023-12-18T18:38:48.955" v="21" actId="47"/>
        <pc:sldMasterMkLst>
          <pc:docMk/>
          <pc:sldMasterMk cId="0" sldId="2147483679"/>
        </pc:sldMasterMkLst>
        <pc:sldLayoutChg chg="del">
          <pc:chgData name="Le Duc Nhuan" userId="63daef82-74d6-4839-91e9-3093f7a96db5" providerId="ADAL" clId="{44C472FF-3F5A-4C5E-85C9-BAC515F0A90B}" dt="2023-12-18T18:38:43.732" v="12" actId="47"/>
          <pc:sldLayoutMkLst>
            <pc:docMk/>
            <pc:sldMasterMk cId="0" sldId="2147483679"/>
            <pc:sldLayoutMk cId="0" sldId="2147483676"/>
          </pc:sldLayoutMkLst>
        </pc:sldLayoutChg>
        <pc:sldLayoutChg chg="add del">
          <pc:chgData name="Le Duc Nhuan" userId="63daef82-74d6-4839-91e9-3093f7a96db5" providerId="ADAL" clId="{44C472FF-3F5A-4C5E-85C9-BAC515F0A90B}" dt="2023-12-18T18:38:48.955" v="21" actId="47"/>
          <pc:sldLayoutMkLst>
            <pc:docMk/>
            <pc:sldMasterMk cId="0" sldId="2147483679"/>
            <pc:sldLayoutMk cId="0" sldId="2147483677"/>
          </pc:sldLayoutMkLst>
        </pc:sldLayoutChg>
      </pc:sldMasterChg>
    </pc:docChg>
  </pc:docChgLst>
  <pc:docChgLst>
    <pc:chgData name="Bao Huynh" userId="0d46faebd01ebd53" providerId="LiveId" clId="{2F35F4F0-0BD0-45AC-B90F-70D5D198AD58}"/>
    <pc:docChg chg="modSld">
      <pc:chgData name="Bao Huynh" userId="0d46faebd01ebd53" providerId="LiveId" clId="{2F35F4F0-0BD0-45AC-B90F-70D5D198AD58}" dt="2024-01-18T06:55:17.202" v="302" actId="20577"/>
      <pc:docMkLst>
        <pc:docMk/>
      </pc:docMkLst>
      <pc:sldChg chg="modSp modAnim">
        <pc:chgData name="Bao Huynh" userId="0d46faebd01ebd53" providerId="LiveId" clId="{2F35F4F0-0BD0-45AC-B90F-70D5D198AD58}" dt="2024-01-18T06:09:14.962" v="188" actId="20577"/>
        <pc:sldMkLst>
          <pc:docMk/>
          <pc:sldMk cId="470029258" sldId="298"/>
        </pc:sldMkLst>
        <pc:spChg chg="mod">
          <ac:chgData name="Bao Huynh" userId="0d46faebd01ebd53" providerId="LiveId" clId="{2F35F4F0-0BD0-45AC-B90F-70D5D198AD58}" dt="2024-01-18T06:09:14.962" v="188" actId="20577"/>
          <ac:spMkLst>
            <pc:docMk/>
            <pc:sldMk cId="470029258" sldId="298"/>
            <ac:spMk id="2" creationId="{C3EF7746-9082-295C-ABE5-EF5DA3D93C16}"/>
          </ac:spMkLst>
        </pc:spChg>
        <pc:spChg chg="mod">
          <ac:chgData name="Bao Huynh" userId="0d46faebd01ebd53" providerId="LiveId" clId="{2F35F4F0-0BD0-45AC-B90F-70D5D198AD58}" dt="2024-01-18T06:09:07.301" v="186" actId="20577"/>
          <ac:spMkLst>
            <pc:docMk/>
            <pc:sldMk cId="470029258" sldId="298"/>
            <ac:spMk id="5046" creationId="{00000000-0000-0000-0000-000000000000}"/>
          </ac:spMkLst>
        </pc:spChg>
      </pc:sldChg>
      <pc:sldChg chg="modSp modAnim">
        <pc:chgData name="Bao Huynh" userId="0d46faebd01ebd53" providerId="LiveId" clId="{2F35F4F0-0BD0-45AC-B90F-70D5D198AD58}" dt="2024-01-18T06:10:05.770" v="300" actId="20577"/>
        <pc:sldMkLst>
          <pc:docMk/>
          <pc:sldMk cId="3599814631" sldId="299"/>
        </pc:sldMkLst>
        <pc:spChg chg="mod">
          <ac:chgData name="Bao Huynh" userId="0d46faebd01ebd53" providerId="LiveId" clId="{2F35F4F0-0BD0-45AC-B90F-70D5D198AD58}" dt="2024-01-18T06:10:05.770" v="300" actId="20577"/>
          <ac:spMkLst>
            <pc:docMk/>
            <pc:sldMk cId="3599814631" sldId="299"/>
            <ac:spMk id="4" creationId="{FC99E5FD-C52D-BB95-284B-17881184D3FB}"/>
          </ac:spMkLst>
        </pc:spChg>
      </pc:sldChg>
      <pc:sldChg chg="modSp mod">
        <pc:chgData name="Bao Huynh" userId="0d46faebd01ebd53" providerId="LiveId" clId="{2F35F4F0-0BD0-45AC-B90F-70D5D198AD58}" dt="2024-01-18T06:55:17.202" v="302" actId="20577"/>
        <pc:sldMkLst>
          <pc:docMk/>
          <pc:sldMk cId="901079858" sldId="300"/>
        </pc:sldMkLst>
        <pc:spChg chg="mod">
          <ac:chgData name="Bao Huynh" userId="0d46faebd01ebd53" providerId="LiveId" clId="{2F35F4F0-0BD0-45AC-B90F-70D5D198AD58}" dt="2024-01-18T06:55:17.202" v="302" actId="20577"/>
          <ac:spMkLst>
            <pc:docMk/>
            <pc:sldMk cId="901079858" sldId="300"/>
            <ac:spMk id="5" creationId="{3786E249-0CDA-B0B4-2025-2D66BD857D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28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74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11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8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07625"/>
            <a:ext cx="7704000" cy="1424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8"/>
          <p:cNvSpPr txBox="1">
            <a:spLocks noGrp="1"/>
          </p:cNvSpPr>
          <p:nvPr>
            <p:ph type="body" idx="1"/>
          </p:nvPr>
        </p:nvSpPr>
        <p:spPr>
          <a:xfrm>
            <a:off x="720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hlink"/>
              </a:buClr>
              <a:buSzPts val="1400"/>
              <a:buChar char="●"/>
              <a:defRPr sz="1400">
                <a:solidFill>
                  <a:srgbClr val="000000"/>
                </a:solidFill>
              </a:defRPr>
            </a:lvl1pPr>
            <a:lvl2pPr marL="914400" lvl="1" indent="-317500" rtl="0">
              <a:lnSpc>
                <a:spcPct val="100000"/>
              </a:lnSpc>
              <a:spcBef>
                <a:spcPts val="0"/>
              </a:spcBef>
              <a:spcAft>
                <a:spcPts val="0"/>
              </a:spcAft>
              <a:buClr>
                <a:schemeClr val="hlink"/>
              </a:buClr>
              <a:buSzPts val="1400"/>
              <a:buChar char="○"/>
              <a:defRPr>
                <a:solidFill>
                  <a:srgbClr val="000000"/>
                </a:solidFill>
              </a:defRPr>
            </a:lvl2pPr>
            <a:lvl3pPr marL="1371600" lvl="2" indent="-317500" rtl="0">
              <a:lnSpc>
                <a:spcPct val="100000"/>
              </a:lnSpc>
              <a:spcBef>
                <a:spcPts val="0"/>
              </a:spcBef>
              <a:spcAft>
                <a:spcPts val="0"/>
              </a:spcAft>
              <a:buClr>
                <a:schemeClr val="hlink"/>
              </a:buClr>
              <a:buSzPts val="1400"/>
              <a:buChar char="■"/>
              <a:defRPr>
                <a:solidFill>
                  <a:srgbClr val="000000"/>
                </a:solidFill>
              </a:defRPr>
            </a:lvl3pPr>
            <a:lvl4pPr marL="1828800" lvl="3" indent="-317500" rtl="0">
              <a:lnSpc>
                <a:spcPct val="100000"/>
              </a:lnSpc>
              <a:spcBef>
                <a:spcPts val="0"/>
              </a:spcBef>
              <a:spcAft>
                <a:spcPts val="0"/>
              </a:spcAft>
              <a:buClr>
                <a:schemeClr val="hlink"/>
              </a:buClr>
              <a:buSzPts val="1400"/>
              <a:buChar char="●"/>
              <a:defRPr>
                <a:solidFill>
                  <a:srgbClr val="000000"/>
                </a:solidFill>
              </a:defRPr>
            </a:lvl4pPr>
            <a:lvl5pPr marL="2286000" lvl="4" indent="-317500" rtl="0">
              <a:lnSpc>
                <a:spcPct val="100000"/>
              </a:lnSpc>
              <a:spcBef>
                <a:spcPts val="0"/>
              </a:spcBef>
              <a:spcAft>
                <a:spcPts val="0"/>
              </a:spcAft>
              <a:buClr>
                <a:schemeClr val="hlink"/>
              </a:buClr>
              <a:buSzPts val="1400"/>
              <a:buChar char="○"/>
              <a:defRPr>
                <a:solidFill>
                  <a:srgbClr val="000000"/>
                </a:solidFill>
              </a:defRPr>
            </a:lvl5pPr>
            <a:lvl6pPr marL="2743200" lvl="5" indent="-317500" rtl="0">
              <a:lnSpc>
                <a:spcPct val="100000"/>
              </a:lnSpc>
              <a:spcBef>
                <a:spcPts val="0"/>
              </a:spcBef>
              <a:spcAft>
                <a:spcPts val="0"/>
              </a:spcAft>
              <a:buClr>
                <a:schemeClr val="hlink"/>
              </a:buClr>
              <a:buSzPts val="1400"/>
              <a:buChar char="■"/>
              <a:defRPr>
                <a:solidFill>
                  <a:srgbClr val="000000"/>
                </a:solidFill>
              </a:defRPr>
            </a:lvl6pPr>
            <a:lvl7pPr marL="3200400" lvl="6" indent="-317500" rtl="0">
              <a:lnSpc>
                <a:spcPct val="100000"/>
              </a:lnSpc>
              <a:spcBef>
                <a:spcPts val="0"/>
              </a:spcBef>
              <a:spcAft>
                <a:spcPts val="0"/>
              </a:spcAft>
              <a:buClr>
                <a:schemeClr val="hlink"/>
              </a:buClr>
              <a:buSzPts val="1400"/>
              <a:buChar char="●"/>
              <a:defRPr>
                <a:solidFill>
                  <a:srgbClr val="000000"/>
                </a:solidFill>
              </a:defRPr>
            </a:lvl7pPr>
            <a:lvl8pPr marL="3657600" lvl="7" indent="-317500" rtl="0">
              <a:lnSpc>
                <a:spcPct val="100000"/>
              </a:lnSpc>
              <a:spcBef>
                <a:spcPts val="0"/>
              </a:spcBef>
              <a:spcAft>
                <a:spcPts val="0"/>
              </a:spcAft>
              <a:buClr>
                <a:schemeClr val="hlink"/>
              </a:buClr>
              <a:buSzPts val="1400"/>
              <a:buChar char="○"/>
              <a:defRPr>
                <a:solidFill>
                  <a:srgbClr val="000000"/>
                </a:solidFill>
              </a:defRPr>
            </a:lvl8pPr>
            <a:lvl9pPr marL="4114800" lvl="8" indent="-317500" rtl="0">
              <a:lnSpc>
                <a:spcPct val="100000"/>
              </a:lnSpc>
              <a:spcBef>
                <a:spcPts val="0"/>
              </a:spcBef>
              <a:spcAft>
                <a:spcPts val="0"/>
              </a:spcAft>
              <a:buClr>
                <a:schemeClr val="hlink"/>
              </a:buClr>
              <a:buSzPts val="1400"/>
              <a:buChar char="■"/>
              <a:defRPr>
                <a:solidFill>
                  <a:srgbClr val="000000"/>
                </a:solidFill>
              </a:defRPr>
            </a:lvl9pPr>
          </a:lstStyle>
          <a:p>
            <a:endParaRPr/>
          </a:p>
        </p:txBody>
      </p:sp>
      <p:sp>
        <p:nvSpPr>
          <p:cNvPr id="192" name="Google Shape;192;p18"/>
          <p:cNvSpPr txBox="1">
            <a:spLocks noGrp="1"/>
          </p:cNvSpPr>
          <p:nvPr>
            <p:ph type="body" idx="2"/>
          </p:nvPr>
        </p:nvSpPr>
        <p:spPr>
          <a:xfrm>
            <a:off x="4572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4"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423858" y="119741"/>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txBox="1">
            <a:spLocks noGrp="1"/>
          </p:cNvSpPr>
          <p:nvPr>
            <p:ph type="subTitle" idx="1"/>
          </p:nvPr>
        </p:nvSpPr>
        <p:spPr>
          <a:xfrm>
            <a:off x="4297192" y="2832872"/>
            <a:ext cx="4386842" cy="1123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Bahnschrift SemiBold SemiConden" panose="020B0502040204020203" pitchFamily="34" charset="0"/>
              </a:rPr>
              <a:t>Đề tài: XÂY DỰNG WEBSITE </a:t>
            </a:r>
          </a:p>
          <a:p>
            <a:pPr marL="0" lvl="0" indent="0" algn="ctr" rtl="0">
              <a:spcBef>
                <a:spcPts val="0"/>
              </a:spcBef>
              <a:spcAft>
                <a:spcPts val="0"/>
              </a:spcAft>
              <a:buNone/>
            </a:pPr>
            <a:r>
              <a:rPr lang="en-US" sz="1800">
                <a:latin typeface="Bahnschrift SemiBold SemiConden" panose="020B0502040204020203" pitchFamily="34" charset="0"/>
              </a:rPr>
              <a:t>BÁN HÀNG NÔNG SẢN THEO MÔ HÌNH C2C</a:t>
            </a:r>
          </a:p>
        </p:txBody>
      </p:sp>
      <p:grpSp>
        <p:nvGrpSpPr>
          <p:cNvPr id="372" name="Google Shape;372;p33"/>
          <p:cNvGrpSpPr/>
          <p:nvPr/>
        </p:nvGrpSpPr>
        <p:grpSpPr>
          <a:xfrm>
            <a:off x="91965" y="1029930"/>
            <a:ext cx="3830037" cy="3763030"/>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4850313" y="-415829"/>
            <a:ext cx="5253816" cy="1622108"/>
            <a:chOff x="5092229"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4177497" y="4552286"/>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0" name="Google Shape;370;p33"/>
          <p:cNvSpPr txBox="1">
            <a:spLocks noGrp="1"/>
          </p:cNvSpPr>
          <p:nvPr>
            <p:ph type="ctrTitle"/>
          </p:nvPr>
        </p:nvSpPr>
        <p:spPr>
          <a:xfrm>
            <a:off x="4041252" y="1135044"/>
            <a:ext cx="4639703" cy="162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t>BÁO CÁO ĐỒ ÁN</a:t>
            </a:r>
            <a:br>
              <a:rPr lang="en" sz="450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br>
            <a:r>
              <a:rPr lang="en" sz="450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rPr>
              <a:t>TỐT NGHIỆP</a:t>
            </a:r>
            <a:endParaRPr sz="5000" dirty="0">
              <a:solidFill>
                <a:srgbClr val="302F2F"/>
              </a:solidFill>
              <a:latin typeface="Bahnschrift SemiBold SemiConden" panose="020B0502040204020203" pitchFamily="34" charset="0"/>
              <a:ea typeface="Arial Unicode MS" panose="020B0604020202020204" pitchFamily="34" charset="-128"/>
              <a:cs typeface="Arial Unicode MS" panose="020B0604020202020204" pitchFamily="34" charset="-128"/>
            </a:endParaRPr>
          </a:p>
        </p:txBody>
      </p:sp>
      <p:sp>
        <p:nvSpPr>
          <p:cNvPr id="2" name="Google Shape;371;p33">
            <a:extLst>
              <a:ext uri="{FF2B5EF4-FFF2-40B4-BE49-F238E27FC236}">
                <a16:creationId xmlns:a16="http://schemas.microsoft.com/office/drawing/2014/main" id="{5EB3D34B-C309-03BC-C858-EBBA493FFBFD}"/>
              </a:ext>
            </a:extLst>
          </p:cNvPr>
          <p:cNvSpPr txBox="1">
            <a:spLocks/>
          </p:cNvSpPr>
          <p:nvPr/>
        </p:nvSpPr>
        <p:spPr>
          <a:xfrm>
            <a:off x="4114215" y="4260446"/>
            <a:ext cx="2134252" cy="536052"/>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indent="0"/>
            <a:r>
              <a:rPr lang="vi-VN" sz="1500" dirty="0">
                <a:latin typeface="Bahnschrift SemiBold SemiConden" panose="020B0502040204020203" pitchFamily="34" charset="0"/>
              </a:rPr>
              <a:t>Giáo viên hướng dẫn:</a:t>
            </a:r>
            <a:br>
              <a:rPr lang="vi-VN" sz="1500">
                <a:latin typeface="Bahnschrift SemiBold SemiConden" panose="020B0502040204020203" pitchFamily="34" charset="0"/>
              </a:rPr>
            </a:br>
            <a:r>
              <a:rPr lang="en-US" sz="1500">
                <a:latin typeface="Bahnschrift SemiBold SemiConden" panose="020B0502040204020203" pitchFamily="34" charset="0"/>
              </a:rPr>
              <a:t>Nguyễn Khắc Quốc</a:t>
            </a:r>
            <a:endParaRPr lang="vi-VN" sz="1500" dirty="0">
              <a:latin typeface="Bahnschrift SemiBold SemiConden" panose="020B0502040204020203" pitchFamily="34" charset="0"/>
            </a:endParaRPr>
          </a:p>
        </p:txBody>
      </p:sp>
      <p:sp>
        <p:nvSpPr>
          <p:cNvPr id="3" name="Google Shape;371;p33">
            <a:extLst>
              <a:ext uri="{FF2B5EF4-FFF2-40B4-BE49-F238E27FC236}">
                <a16:creationId xmlns:a16="http://schemas.microsoft.com/office/drawing/2014/main" id="{3445CCE9-6678-346D-C8C9-97A697E3AE06}"/>
              </a:ext>
            </a:extLst>
          </p:cNvPr>
          <p:cNvSpPr txBox="1">
            <a:spLocks/>
          </p:cNvSpPr>
          <p:nvPr/>
        </p:nvSpPr>
        <p:spPr>
          <a:xfrm>
            <a:off x="6622801" y="4252276"/>
            <a:ext cx="2198021" cy="536052"/>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indent="0"/>
            <a:r>
              <a:rPr lang="vi-VN" sz="1500" dirty="0">
                <a:latin typeface="Bahnschrift SemiBold SemiConden" panose="020B0502040204020203" pitchFamily="34" charset="0"/>
              </a:rPr>
              <a:t>Sinh viên thực hiện:</a:t>
            </a:r>
            <a:br>
              <a:rPr lang="vi-VN" sz="1500">
                <a:latin typeface="Bahnschrift SemiBold SemiConden" panose="020B0502040204020203" pitchFamily="34" charset="0"/>
              </a:rPr>
            </a:br>
            <a:r>
              <a:rPr lang="en-US" sz="1500">
                <a:latin typeface="Bahnschrift SemiBold SemiConden" panose="020B0502040204020203" pitchFamily="34" charset="0"/>
              </a:rPr>
              <a:t>Huỳnh Gia Bảo</a:t>
            </a:r>
            <a:endParaRPr lang="vi-VN" sz="1500" dirty="0">
              <a:latin typeface="Bahnschrift SemiBold SemiConden" panose="020B0502040204020203" pitchFamily="34" charset="0"/>
            </a:endParaRPr>
          </a:p>
        </p:txBody>
      </p:sp>
      <p:grpSp>
        <p:nvGrpSpPr>
          <p:cNvPr id="368" name="Google Shape;708;p33">
            <a:extLst>
              <a:ext uri="{FF2B5EF4-FFF2-40B4-BE49-F238E27FC236}">
                <a16:creationId xmlns:a16="http://schemas.microsoft.com/office/drawing/2014/main" id="{3E4C09BF-4C71-47A0-9F60-8438BD0F362D}"/>
              </a:ext>
            </a:extLst>
          </p:cNvPr>
          <p:cNvGrpSpPr/>
          <p:nvPr/>
        </p:nvGrpSpPr>
        <p:grpSpPr>
          <a:xfrm>
            <a:off x="6285302" y="4038043"/>
            <a:ext cx="300770" cy="54726"/>
            <a:chOff x="4770650" y="685575"/>
            <a:chExt cx="158250" cy="28800"/>
          </a:xfrm>
        </p:grpSpPr>
        <p:sp>
          <p:nvSpPr>
            <p:cNvPr id="733" name="Google Shape;709;p33">
              <a:extLst>
                <a:ext uri="{FF2B5EF4-FFF2-40B4-BE49-F238E27FC236}">
                  <a16:creationId xmlns:a16="http://schemas.microsoft.com/office/drawing/2014/main" id="{9F365516-A262-48CA-A043-7D6246F1D20F}"/>
                </a:ext>
              </a:extLst>
            </p:cNvPr>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10;p33">
              <a:extLst>
                <a:ext uri="{FF2B5EF4-FFF2-40B4-BE49-F238E27FC236}">
                  <a16:creationId xmlns:a16="http://schemas.microsoft.com/office/drawing/2014/main" id="{1FB07E26-59B8-4406-8DD1-CE61C75D3D8D}"/>
                </a:ext>
              </a:extLst>
            </p:cNvPr>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11;p33">
              <a:extLst>
                <a:ext uri="{FF2B5EF4-FFF2-40B4-BE49-F238E27FC236}">
                  <a16:creationId xmlns:a16="http://schemas.microsoft.com/office/drawing/2014/main" id="{72F649B7-9FFD-439E-B8BA-5AD05F67E9B6}"/>
                </a:ext>
              </a:extLst>
            </p:cNvPr>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247300" y="898604"/>
            <a:ext cx="4649400"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Bahnschrift SemiBold SemiConden" panose="020B0502040204020203" pitchFamily="34" charset="0"/>
              </a:rPr>
              <a:t>YÊU CẦU PHI CHỨC NĂNG</a:t>
            </a:r>
            <a:endParaRPr lang="en-US" sz="3600" dirty="0">
              <a:latin typeface="Bahnschrift SemiBold SemiConden" panose="020B0502040204020203" pitchFamily="34" charset="0"/>
            </a:endParaRPr>
          </a:p>
        </p:txBody>
      </p:sp>
      <p:sp>
        <p:nvSpPr>
          <p:cNvPr id="6" name="Text Placeholder 15">
            <a:extLst>
              <a:ext uri="{FF2B5EF4-FFF2-40B4-BE49-F238E27FC236}">
                <a16:creationId xmlns:a16="http://schemas.microsoft.com/office/drawing/2014/main" id="{39BE8991-A6A6-A400-8D6A-3810B6761E8E}"/>
              </a:ext>
            </a:extLst>
          </p:cNvPr>
          <p:cNvSpPr txBox="1">
            <a:spLocks/>
          </p:cNvSpPr>
          <p:nvPr/>
        </p:nvSpPr>
        <p:spPr>
          <a:xfrm>
            <a:off x="830003" y="1840120"/>
            <a:ext cx="7704000" cy="2545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Bảo Mật: Bảo vệ thông tin người dùng và giao dịch.</a:t>
            </a:r>
            <a:endParaRPr lang="en-US" sz="2000">
              <a:latin typeface="Bahnschrift SemiBold SemiConden" panose="020B0502040204020203" pitchFamily="34" charset="0"/>
              <a:cs typeface="Times New Roman" panose="02020603050405020304" pitchFamily="18" charset="0"/>
            </a:endParaRPr>
          </a:p>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Hiệu Suất: Ứng dụng mượt mà, tải nhanh.</a:t>
            </a:r>
            <a:endParaRPr lang="en-US" sz="2000">
              <a:latin typeface="Bahnschrift SemiBold SemiConden" panose="020B0502040204020203" pitchFamily="34" charset="0"/>
              <a:cs typeface="Times New Roman" panose="02020603050405020304" pitchFamily="18" charset="0"/>
            </a:endParaRP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Khả Năng Mở Rộng: Dễ dàng nâng cấp và mở rộng tính năng.</a:t>
            </a:r>
          </a:p>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Giao Diện Người Dùng: Thân thiện, dễ sử dụng.</a:t>
            </a:r>
            <a:endParaRPr lang="en-US" sz="2000">
              <a:latin typeface="Bahnschrift SemiBold SemiConden" panose="020B0502040204020203" pitchFamily="34" charset="0"/>
              <a:cs typeface="Times New Roman" panose="02020603050405020304" pitchFamily="18" charset="0"/>
            </a:endParaRPr>
          </a:p>
          <a:p>
            <a:pPr algn="just">
              <a:lnSpc>
                <a:spcPct val="150000"/>
              </a:lnSpc>
              <a:buFontTx/>
              <a:buChar char="-"/>
            </a:pPr>
            <a:r>
              <a:rPr lang="vi-VN" sz="2000">
                <a:latin typeface="Bahnschrift SemiBold SemiConden" panose="020B0502040204020203" pitchFamily="34" charset="0"/>
                <a:cs typeface="Times New Roman" panose="02020603050405020304" pitchFamily="18" charset="0"/>
              </a:rPr>
              <a:t>Khả Năng Tương Thích: Hoạt động trên nhiều thiết bị và trình duyệt.</a:t>
            </a:r>
            <a:endParaRPr lang="en-US" sz="2000" dirty="0">
              <a:latin typeface="Bahnschrift SemiBold SemiConden" panose="020B0502040204020203" pitchFamily="34" charset="0"/>
              <a:cs typeface="Times New Roman" panose="02020603050405020304" pitchFamily="18" charset="0"/>
            </a:endParaRPr>
          </a:p>
        </p:txBody>
      </p:sp>
      <p:grpSp>
        <p:nvGrpSpPr>
          <p:cNvPr id="7" name="Google Shape;5060;p61">
            <a:extLst>
              <a:ext uri="{FF2B5EF4-FFF2-40B4-BE49-F238E27FC236}">
                <a16:creationId xmlns:a16="http://schemas.microsoft.com/office/drawing/2014/main" id="{57FD5E41-20F9-FFAB-705C-F92ACC30CB86}"/>
              </a:ext>
            </a:extLst>
          </p:cNvPr>
          <p:cNvGrpSpPr/>
          <p:nvPr/>
        </p:nvGrpSpPr>
        <p:grpSpPr>
          <a:xfrm>
            <a:off x="5873183" y="4278436"/>
            <a:ext cx="5253816" cy="1622108"/>
            <a:chOff x="5092229" y="-180802"/>
            <a:chExt cx="5253816" cy="1622108"/>
          </a:xfrm>
        </p:grpSpPr>
        <p:sp>
          <p:nvSpPr>
            <p:cNvPr id="8" name="Google Shape;5061;p61">
              <a:extLst>
                <a:ext uri="{FF2B5EF4-FFF2-40B4-BE49-F238E27FC236}">
                  <a16:creationId xmlns:a16="http://schemas.microsoft.com/office/drawing/2014/main" id="{C1E051A4-9429-0DA1-42ED-749764936C0A}"/>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2;p61">
              <a:extLst>
                <a:ext uri="{FF2B5EF4-FFF2-40B4-BE49-F238E27FC236}">
                  <a16:creationId xmlns:a16="http://schemas.microsoft.com/office/drawing/2014/main" id="{5080838F-3640-C274-33C0-DC9F24B32AE1}"/>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3;p61">
              <a:extLst>
                <a:ext uri="{FF2B5EF4-FFF2-40B4-BE49-F238E27FC236}">
                  <a16:creationId xmlns:a16="http://schemas.microsoft.com/office/drawing/2014/main" id="{426CC316-912F-66CF-BFD4-B5A01088A021}"/>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4;p61">
              <a:extLst>
                <a:ext uri="{FF2B5EF4-FFF2-40B4-BE49-F238E27FC236}">
                  <a16:creationId xmlns:a16="http://schemas.microsoft.com/office/drawing/2014/main" id="{9822661C-7538-82B7-6CB7-A211393A9682}"/>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5;p61">
              <a:extLst>
                <a:ext uri="{FF2B5EF4-FFF2-40B4-BE49-F238E27FC236}">
                  <a16:creationId xmlns:a16="http://schemas.microsoft.com/office/drawing/2014/main" id="{36145FA7-2BE6-EBE8-9F73-B4A7BC6C51C2}"/>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6;p61">
              <a:extLst>
                <a:ext uri="{FF2B5EF4-FFF2-40B4-BE49-F238E27FC236}">
                  <a16:creationId xmlns:a16="http://schemas.microsoft.com/office/drawing/2014/main" id="{6C7E1921-4008-D7E6-30D9-7BB89DE3BE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67;p61">
              <a:extLst>
                <a:ext uri="{FF2B5EF4-FFF2-40B4-BE49-F238E27FC236}">
                  <a16:creationId xmlns:a16="http://schemas.microsoft.com/office/drawing/2014/main" id="{6C42A02B-47B2-5E19-20A2-684A5FDFC5BF}"/>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68;p61">
              <a:extLst>
                <a:ext uri="{FF2B5EF4-FFF2-40B4-BE49-F238E27FC236}">
                  <a16:creationId xmlns:a16="http://schemas.microsoft.com/office/drawing/2014/main" id="{F313F79C-A902-A1D4-9BD0-58D3CA10C6CE}"/>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69;p61">
              <a:extLst>
                <a:ext uri="{FF2B5EF4-FFF2-40B4-BE49-F238E27FC236}">
                  <a16:creationId xmlns:a16="http://schemas.microsoft.com/office/drawing/2014/main" id="{5E893511-7E54-F821-CD6C-1293FB949B2C}"/>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70;p61">
              <a:extLst>
                <a:ext uri="{FF2B5EF4-FFF2-40B4-BE49-F238E27FC236}">
                  <a16:creationId xmlns:a16="http://schemas.microsoft.com/office/drawing/2014/main" id="{A37647A6-847C-1805-37FC-57AA3C4FCE0C}"/>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844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1640500" y="763471"/>
            <a:ext cx="5863000" cy="633529"/>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200">
                <a:latin typeface="Bahnschrift SemiBold SemiConden" panose="020B0502040204020203" pitchFamily="34" charset="0"/>
              </a:rPr>
              <a:t>LƯỢC ĐỒ USE CASE</a:t>
            </a:r>
            <a:endParaRPr lang="en-US" sz="3200" dirty="0">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50AC93B4-CF31-4BEC-9782-C42A8B6ABEDA}"/>
              </a:ext>
            </a:extLst>
          </p:cNvPr>
          <p:cNvPicPr/>
          <p:nvPr/>
        </p:nvPicPr>
        <p:blipFill>
          <a:blip r:embed="rId2"/>
          <a:stretch>
            <a:fillRect/>
          </a:stretch>
        </p:blipFill>
        <p:spPr>
          <a:xfrm>
            <a:off x="1688399" y="1479772"/>
            <a:ext cx="5767201" cy="3446558"/>
          </a:xfrm>
          <a:prstGeom prst="rect">
            <a:avLst/>
          </a:prstGeom>
        </p:spPr>
      </p:pic>
    </p:spTree>
    <p:extLst>
      <p:ext uri="{BB962C8B-B14F-4D97-AF65-F5344CB8AC3E}">
        <p14:creationId xmlns:p14="http://schemas.microsoft.com/office/powerpoint/2010/main" val="225456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2600" y="2012266"/>
            <a:ext cx="3715511"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Bahnschrift SemiBold SemiConden" panose="020B0502040204020203" pitchFamily="34" charset="0"/>
              </a:rPr>
              <a:t>XÂY DỰNG WEBSITE</a:t>
            </a:r>
            <a:endParaRPr lang="vi-VN"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067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7800" y="2032203"/>
            <a:ext cx="3715511"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KẾT LUẬN VÀ HƯỚNG PHÁT TRIỂN</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437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85504" y="1375044"/>
            <a:ext cx="7703999" cy="10334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a:latin typeface="Bahnschrift SemiBold SemiConden" panose="020B0502040204020203" pitchFamily="34" charset="0"/>
              </a:rPr>
              <a:t>Biết cách tổ chức và hiểu được cơ chế hoạt động của một website được xây dựng bằng </a:t>
            </a:r>
            <a:r>
              <a:rPr lang="en-US" sz="2400">
                <a:latin typeface="Bahnschrift SemiBold SemiConden" panose="020B0502040204020203" pitchFamily="34" charset="0"/>
              </a:rPr>
              <a:t>Laravel Framework</a:t>
            </a:r>
            <a:r>
              <a:rPr lang="vi-VN" sz="2400">
                <a:latin typeface="Bahnschrift SemiBold SemiConden" panose="020B0502040204020203" pitchFamily="34" charset="0"/>
              </a:rPr>
              <a:t>.</a:t>
            </a: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KẾT LUẬN</a:t>
            </a:r>
            <a:endParaRPr dirty="0">
              <a:latin typeface="Bahnschrift SemiBold SemiConden" panose="020B0502040204020203" pitchFamily="34" charset="0"/>
            </a:endParaRPr>
          </a:p>
        </p:txBody>
      </p:sp>
      <p:grpSp>
        <p:nvGrpSpPr>
          <p:cNvPr id="5049" name="Google Shape;5049;p61"/>
          <p:cNvGrpSpPr/>
          <p:nvPr/>
        </p:nvGrpSpPr>
        <p:grpSpPr>
          <a:xfrm>
            <a:off x="4637504" y="4027752"/>
            <a:ext cx="5253816" cy="1622108"/>
            <a:chOff x="5092229" y="-180802"/>
            <a:chExt cx="5253816" cy="1622108"/>
          </a:xfrm>
        </p:grpSpPr>
        <p:sp>
          <p:nvSpPr>
            <p:cNvPr id="5050" name="Google Shape;5050;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046;p61">
            <a:extLst>
              <a:ext uri="{FF2B5EF4-FFF2-40B4-BE49-F238E27FC236}">
                <a16:creationId xmlns:a16="http://schemas.microsoft.com/office/drawing/2014/main" id="{FC99E5FD-C52D-BB95-284B-17881184D3FB}"/>
              </a:ext>
            </a:extLst>
          </p:cNvPr>
          <p:cNvSpPr txBox="1">
            <a:spLocks/>
          </p:cNvSpPr>
          <p:nvPr/>
        </p:nvSpPr>
        <p:spPr>
          <a:xfrm>
            <a:off x="669073" y="2601727"/>
            <a:ext cx="7703999" cy="1048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indent="0">
              <a:buNone/>
            </a:pPr>
            <a:r>
              <a:rPr lang="vi-VN" sz="2400">
                <a:latin typeface="Bahnschrift SemiBold SemiConden" panose="020B0502040204020203" pitchFamily="34" charset="0"/>
                <a:sym typeface="Fira Sans"/>
              </a:rPr>
              <a:t>Xây dựng thành công ứng dụng cho phép</a:t>
            </a:r>
            <a:r>
              <a:rPr lang="en-US" sz="2400">
                <a:latin typeface="Bahnschrift SemiBold SemiConden" panose="020B0502040204020203" pitchFamily="34" charset="0"/>
                <a:sym typeface="Fira Sans"/>
              </a:rPr>
              <a:t> người dùng dễ dàng mua bán sản phẩm nông sản mà không cần qua bên trung gian</a:t>
            </a:r>
            <a:r>
              <a:rPr lang="vi-VN" sz="2400">
                <a:latin typeface="Bahnschrift SemiBold SemiConden" panose="020B0502040204020203" pitchFamily="34" charset="0"/>
                <a:sym typeface="Fira San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20000" y="1562577"/>
            <a:ext cx="7703999" cy="2432261"/>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Tx/>
              <a:buChar char="-"/>
            </a:pPr>
            <a:r>
              <a:rPr lang="vi-VN" sz="2000">
                <a:latin typeface="Bahnschrift SemiBold SemiConden" panose="020B0502040204020203" pitchFamily="34" charset="0"/>
              </a:rPr>
              <a:t>Cải </a:t>
            </a:r>
            <a:r>
              <a:rPr lang="vi-VN" sz="2000" dirty="0">
                <a:latin typeface="Bahnschrift SemiBold SemiConden" panose="020B0502040204020203" pitchFamily="34" charset="0"/>
              </a:rPr>
              <a:t>thiện giao diện người dùng, tối ưu hóa trải </a:t>
            </a:r>
            <a:r>
              <a:rPr lang="vi-VN" sz="2000">
                <a:latin typeface="Bahnschrift SemiBold SemiConden" panose="020B0502040204020203" pitchFamily="34" charset="0"/>
              </a:rPr>
              <a:t>nghiệm </a:t>
            </a:r>
            <a:r>
              <a:rPr lang="en-US" sz="2000">
                <a:latin typeface="Bahnschrift SemiBold SemiConden" panose="020B0502040204020203" pitchFamily="34" charset="0"/>
              </a:rPr>
              <a:t>người dùng</a:t>
            </a:r>
            <a:r>
              <a:rPr lang="vi-VN" sz="2000">
                <a:latin typeface="Bahnschrift SemiBold SemiConden" panose="020B0502040204020203" pitchFamily="34" charset="0"/>
              </a:rPr>
              <a:t> </a:t>
            </a:r>
            <a:r>
              <a:rPr lang="vi-VN" sz="2000" dirty="0">
                <a:latin typeface="Bahnschrift SemiBold SemiConden" panose="020B0502040204020203" pitchFamily="34" charset="0"/>
              </a:rPr>
              <a:t>và thêm các tính năng mới để làm cho trang web trở nên hấp dẫn </a:t>
            </a:r>
            <a:r>
              <a:rPr lang="vi-VN" sz="2000">
                <a:latin typeface="Bahnschrift SemiBold SemiConden" panose="020B0502040204020203" pitchFamily="34" charset="0"/>
              </a:rPr>
              <a:t>hơn.</a:t>
            </a:r>
            <a:endParaRPr lang="en-US" sz="2000">
              <a:latin typeface="Bahnschrift SemiBold SemiConden" panose="020B0502040204020203" pitchFamily="34" charset="0"/>
            </a:endParaRPr>
          </a:p>
          <a:p>
            <a:pPr marL="0" lvl="0" indent="0" algn="l" rtl="0">
              <a:lnSpc>
                <a:spcPct val="150000"/>
              </a:lnSpc>
              <a:spcBef>
                <a:spcPts val="0"/>
              </a:spcBef>
              <a:spcAft>
                <a:spcPts val="0"/>
              </a:spcAft>
              <a:buNone/>
            </a:pPr>
            <a:endParaRPr lang="en-US" sz="2000">
              <a:latin typeface="Bahnschrift SemiBold SemiConden" panose="020B0502040204020203" pitchFamily="34" charset="0"/>
            </a:endParaRPr>
          </a:p>
          <a:p>
            <a:pPr marL="342900" indent="-342900">
              <a:lnSpc>
                <a:spcPct val="150000"/>
              </a:lnSpc>
              <a:buFontTx/>
              <a:buChar char="-"/>
            </a:pPr>
            <a:r>
              <a:rPr lang="vi-VN" sz="2000">
                <a:latin typeface="Bahnschrift SemiBold SemiConden" panose="020B0502040204020203" pitchFamily="34" charset="0"/>
              </a:rPr>
              <a:t>Phát triển thêm </a:t>
            </a:r>
            <a:r>
              <a:rPr lang="en-US" sz="2000">
                <a:latin typeface="Bahnschrift SemiBold SemiConden" panose="020B0502040204020203" pitchFamily="34" charset="0"/>
              </a:rPr>
              <a:t>ứng dụng trên thiết bị di động để hỗ trợ việc mua bán thuận lợi hơn.</a:t>
            </a:r>
            <a:endParaRPr lang="vi-VN" sz="2000">
              <a:latin typeface="Bahnschrift SemiBold SemiConden" panose="020B0502040204020203" pitchFamily="34" charset="0"/>
            </a:endParaRPr>
          </a:p>
          <a:p>
            <a:pPr marL="342900" lvl="0" indent="-342900" algn="l" rtl="0">
              <a:spcBef>
                <a:spcPts val="0"/>
              </a:spcBef>
              <a:spcAft>
                <a:spcPts val="0"/>
              </a:spcAft>
              <a:buFontTx/>
              <a:buChar char="-"/>
            </a:pPr>
            <a:endParaRPr sz="2000" dirty="0">
              <a:latin typeface="Bahnschrift SemiBold SemiConden" panose="020B0502040204020203" pitchFamily="34" charset="0"/>
            </a:endParaRP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HƯỚNG PHÁT TRIỂN</a:t>
            </a:r>
            <a:endParaRPr dirty="0">
              <a:latin typeface="Bahnschrift SemiBold SemiConden" panose="020B0502040204020203" pitchFamily="34" charset="0"/>
            </a:endParaRPr>
          </a:p>
        </p:txBody>
      </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981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86E249-0CDA-B0B4-2025-2D66BD857D1A}"/>
              </a:ext>
            </a:extLst>
          </p:cNvPr>
          <p:cNvSpPr>
            <a:spLocks noGrp="1"/>
          </p:cNvSpPr>
          <p:nvPr>
            <p:ph type="title"/>
          </p:nvPr>
        </p:nvSpPr>
        <p:spPr>
          <a:xfrm>
            <a:off x="720082" y="1929750"/>
            <a:ext cx="7703836" cy="1284000"/>
          </a:xfrm>
        </p:spPr>
        <p:txBody>
          <a:bodyPr/>
          <a:lstStyle/>
          <a:p>
            <a:r>
              <a:rPr lang="en-US" dirty="0">
                <a:latin typeface="Bahnschrift SemiBold SemiConden" panose="020B0502040204020203" pitchFamily="34" charset="0"/>
              </a:rPr>
              <a:t>CÁM </a:t>
            </a:r>
            <a:r>
              <a:rPr lang="en-US">
                <a:latin typeface="Bahnschrift SemiBold SemiConden" panose="020B0502040204020203" pitchFamily="34" charset="0"/>
              </a:rPr>
              <a:t>ƠN THẦY CÔ ĐÃ </a:t>
            </a:r>
            <a:r>
              <a:rPr lang="en-US" dirty="0">
                <a:latin typeface="Bahnschrift SemiBold SemiConden" panose="020B0502040204020203" pitchFamily="34" charset="0"/>
              </a:rPr>
              <a:t>THEO DÕI </a:t>
            </a:r>
          </a:p>
        </p:txBody>
      </p:sp>
      <p:grpSp>
        <p:nvGrpSpPr>
          <p:cNvPr id="8" name="Google Shape;5049;p61">
            <a:extLst>
              <a:ext uri="{FF2B5EF4-FFF2-40B4-BE49-F238E27FC236}">
                <a16:creationId xmlns:a16="http://schemas.microsoft.com/office/drawing/2014/main" id="{690824E1-F9B7-C35A-6129-40E8DE74616C}"/>
              </a:ext>
            </a:extLst>
          </p:cNvPr>
          <p:cNvGrpSpPr/>
          <p:nvPr/>
        </p:nvGrpSpPr>
        <p:grpSpPr>
          <a:xfrm rot="10800000">
            <a:off x="-1573885" y="0"/>
            <a:ext cx="5253816" cy="1622108"/>
            <a:chOff x="5092229" y="-180802"/>
            <a:chExt cx="5253816" cy="1622108"/>
          </a:xfrm>
        </p:grpSpPr>
        <p:sp>
          <p:nvSpPr>
            <p:cNvPr id="9" name="Google Shape;5050;p61">
              <a:extLst>
                <a:ext uri="{FF2B5EF4-FFF2-40B4-BE49-F238E27FC236}">
                  <a16:creationId xmlns:a16="http://schemas.microsoft.com/office/drawing/2014/main" id="{7A4FA617-448F-C305-61B1-22A6460DF5C9}"/>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1;p61">
              <a:extLst>
                <a:ext uri="{FF2B5EF4-FFF2-40B4-BE49-F238E27FC236}">
                  <a16:creationId xmlns:a16="http://schemas.microsoft.com/office/drawing/2014/main" id="{02C73EB8-0577-51EF-D46A-892B9B5E2B1D}"/>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52;p61">
              <a:extLst>
                <a:ext uri="{FF2B5EF4-FFF2-40B4-BE49-F238E27FC236}">
                  <a16:creationId xmlns:a16="http://schemas.microsoft.com/office/drawing/2014/main" id="{0AC7B0CE-7110-682B-7616-095E77FECC5B}"/>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53;p61">
              <a:extLst>
                <a:ext uri="{FF2B5EF4-FFF2-40B4-BE49-F238E27FC236}">
                  <a16:creationId xmlns:a16="http://schemas.microsoft.com/office/drawing/2014/main" id="{DBEC9870-F0BE-2062-D9FB-72B169A9E570}"/>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54;p61">
              <a:extLst>
                <a:ext uri="{FF2B5EF4-FFF2-40B4-BE49-F238E27FC236}">
                  <a16:creationId xmlns:a16="http://schemas.microsoft.com/office/drawing/2014/main" id="{1877FB6A-9B2D-B027-5776-A6C22950C5A8}"/>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55;p61">
              <a:extLst>
                <a:ext uri="{FF2B5EF4-FFF2-40B4-BE49-F238E27FC236}">
                  <a16:creationId xmlns:a16="http://schemas.microsoft.com/office/drawing/2014/main" id="{73BBCD87-A549-3761-E46E-C1C553E5F4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56;p61">
              <a:extLst>
                <a:ext uri="{FF2B5EF4-FFF2-40B4-BE49-F238E27FC236}">
                  <a16:creationId xmlns:a16="http://schemas.microsoft.com/office/drawing/2014/main" id="{B981B41C-5523-1243-8C19-697519AFA8E8}"/>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57;p61">
              <a:extLst>
                <a:ext uri="{FF2B5EF4-FFF2-40B4-BE49-F238E27FC236}">
                  <a16:creationId xmlns:a16="http://schemas.microsoft.com/office/drawing/2014/main" id="{90711B99-5B61-5082-2678-A47BACDDA4E5}"/>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58;p61">
              <a:extLst>
                <a:ext uri="{FF2B5EF4-FFF2-40B4-BE49-F238E27FC236}">
                  <a16:creationId xmlns:a16="http://schemas.microsoft.com/office/drawing/2014/main" id="{FEC97A6D-4C1A-C26E-D0BA-14683F165A5D}"/>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59;p61">
              <a:extLst>
                <a:ext uri="{FF2B5EF4-FFF2-40B4-BE49-F238E27FC236}">
                  <a16:creationId xmlns:a16="http://schemas.microsoft.com/office/drawing/2014/main" id="{7694C7DB-5106-7BBB-1AF8-39944771968B}"/>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107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839608"/>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63" name="Google Shape;763;p35"/>
          <p:cNvSpPr txBox="1">
            <a:spLocks noGrp="1"/>
          </p:cNvSpPr>
          <p:nvPr>
            <p:ph type="title" idx="2"/>
          </p:nvPr>
        </p:nvSpPr>
        <p:spPr>
          <a:xfrm>
            <a:off x="4569094" y="179373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5" name="Google Shape;765;p35"/>
          <p:cNvSpPr txBox="1">
            <a:spLocks noGrp="1"/>
          </p:cNvSpPr>
          <p:nvPr>
            <p:ph type="title" idx="4"/>
          </p:nvPr>
        </p:nvSpPr>
        <p:spPr>
          <a:xfrm>
            <a:off x="709929"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67" name="Google Shape;767;p35"/>
          <p:cNvSpPr txBox="1">
            <a:spLocks noGrp="1"/>
          </p:cNvSpPr>
          <p:nvPr>
            <p:ph type="title" idx="6"/>
          </p:nvPr>
        </p:nvSpPr>
        <p:spPr>
          <a:xfrm>
            <a:off x="4569094"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hnschrift SemiBold SemiConden" panose="020B0502040204020203" pitchFamily="34" charset="0"/>
              </a:rPr>
              <a:t>NỘI DUNG</a:t>
            </a:r>
            <a:endParaRPr dirty="0">
              <a:latin typeface="Bahnschrift SemiBold SemiConden" panose="020B0502040204020203" pitchFamily="34" charset="0"/>
            </a:endParaRPr>
          </a:p>
        </p:txBody>
      </p:sp>
      <p:sp>
        <p:nvSpPr>
          <p:cNvPr id="770" name="Google Shape;770;p35"/>
          <p:cNvSpPr txBox="1">
            <a:spLocks noGrp="1"/>
          </p:cNvSpPr>
          <p:nvPr>
            <p:ph type="subTitle" idx="9"/>
          </p:nvPr>
        </p:nvSpPr>
        <p:spPr>
          <a:xfrm>
            <a:off x="1304529" y="1643396"/>
            <a:ext cx="2715000" cy="7854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Cơ sở lý thuyết</a:t>
            </a:r>
            <a:endParaRPr dirty="0">
              <a:latin typeface="Bahnschrift SemiBold SemiConden" panose="020B0502040204020203" pitchFamily="34" charset="0"/>
            </a:endParaRPr>
          </a:p>
        </p:txBody>
      </p:sp>
      <p:sp>
        <p:nvSpPr>
          <p:cNvPr id="771" name="Google Shape;771;p35"/>
          <p:cNvSpPr txBox="1">
            <a:spLocks noGrp="1"/>
          </p:cNvSpPr>
          <p:nvPr>
            <p:ph type="subTitle" idx="13"/>
          </p:nvPr>
        </p:nvSpPr>
        <p:spPr>
          <a:xfrm>
            <a:off x="5166040" y="1643391"/>
            <a:ext cx="2715000" cy="7854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Phân tích thiết kế hệ thống</a:t>
            </a:r>
            <a:endParaRPr dirty="0">
              <a:latin typeface="Bahnschrift SemiBold SemiConden" panose="020B0502040204020203" pitchFamily="34" charset="0"/>
            </a:endParaRPr>
          </a:p>
        </p:txBody>
      </p:sp>
      <p:sp>
        <p:nvSpPr>
          <p:cNvPr id="772" name="Google Shape;772;p35"/>
          <p:cNvSpPr txBox="1">
            <a:spLocks noGrp="1"/>
          </p:cNvSpPr>
          <p:nvPr>
            <p:ph type="subTitle" idx="14"/>
          </p:nvPr>
        </p:nvSpPr>
        <p:spPr>
          <a:xfrm>
            <a:off x="1304529" y="3056331"/>
            <a:ext cx="2715000" cy="8032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Xây dựng website</a:t>
            </a:r>
            <a:endParaRPr dirty="0">
              <a:latin typeface="Bahnschrift SemiBold SemiConden" panose="020B0502040204020203" pitchFamily="34" charset="0"/>
            </a:endParaRPr>
          </a:p>
        </p:txBody>
      </p:sp>
      <p:sp>
        <p:nvSpPr>
          <p:cNvPr id="773" name="Google Shape;773;p35"/>
          <p:cNvSpPr txBox="1">
            <a:spLocks noGrp="1"/>
          </p:cNvSpPr>
          <p:nvPr>
            <p:ph type="subTitle" idx="15"/>
          </p:nvPr>
        </p:nvSpPr>
        <p:spPr>
          <a:xfrm>
            <a:off x="5166040" y="3056320"/>
            <a:ext cx="2715000" cy="803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Kết luận và hướng phát triển</a:t>
            </a:r>
            <a:endParaRPr dirty="0">
              <a:latin typeface="Bahnschrift SemiBold SemiConden" panose="020B0502040204020203" pitchFamily="34" charset="0"/>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CƠ SỞ LÝ THUYẾT</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262015"/>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Trong thời kỳ thương mại điện tử phát triển mạnh mẽ, xây dựng sàn giao dịch nông sản theo mô hình C2C là một bước tiến quan trọng. Hệ thống này giúp kết nối trực tiếp người nông dân với người tiêu dùng, giảm bớt khâu trung gian và nâng cao chất lượng sản phẩm.</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899432" y="870058"/>
            <a:ext cx="334513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Lí do chọn đề tài</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80950"/>
            <a:ext cx="7704000" cy="1092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latin typeface="Bahnschrift SemiBold SemiConden" panose="020B0502040204020203" pitchFamily="34" charset="0"/>
                <a:ea typeface="Times New Roman" panose="02020603050405020304" pitchFamily="18" charset="0"/>
                <a:cs typeface="Times New Roman" panose="02020603050405020304" pitchFamily="18" charset="0"/>
              </a:rPr>
              <a:t>Mô hình C2C không chỉ tạo điều kiện thuận lợi cho việc bán sản phẩm trực tiếp mà còn giải quyết nhiều vấn đề của thị trường nông sản truyền thống. Nó mang lại môi trường giao dịch công bằng và minh bạch.</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06224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814900"/>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Xây dựng sàn giao dịch nông sản trực tuyến theo mô hình C2C linh hoạt và hiệu quả, tạo ra môi trường giao dịch công bằng và minh bạch.</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043988" y="870058"/>
            <a:ext cx="3056024"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Mục tiêu đề tài</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2734930"/>
            <a:ext cx="7818882" cy="81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Tối ưu hoá kết nối giữa người nông dân và người tiêu dùng, giảm bớt khâu trung gian, nâng cao chất lượng sản phẩm, hỗ trợ tiếp cận nguồn hàng an toàn, giá hợp lý.</a:t>
            </a:r>
          </a:p>
          <a:p>
            <a:pPr marL="139700" indent="0" algn="just">
              <a:buFont typeface="Electrolize"/>
              <a:buNone/>
            </a:pPr>
            <a:endPar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marL="139700" indent="0" algn="just">
              <a:buFont typeface="Electrolize"/>
              <a:buNone/>
            </a:pPr>
            <a:endParaRPr lang="en-US" dirty="0">
              <a:latin typeface="Bahnschrift SemiBold SemiConden" panose="020B0502040204020203" pitchFamily="34" charset="0"/>
              <a:cs typeface="Times New Roman" panose="02020603050405020304" pitchFamily="18" charset="0"/>
            </a:endParaRPr>
          </a:p>
        </p:txBody>
      </p:sp>
      <p:sp>
        <p:nvSpPr>
          <p:cNvPr id="6" name="Text Placeholder 15">
            <a:extLst>
              <a:ext uri="{FF2B5EF4-FFF2-40B4-BE49-F238E27FC236}">
                <a16:creationId xmlns:a16="http://schemas.microsoft.com/office/drawing/2014/main" id="{CC23CD75-B263-48B6-85A4-21C797166D3A}"/>
              </a:ext>
            </a:extLst>
          </p:cNvPr>
          <p:cNvSpPr txBox="1">
            <a:spLocks/>
          </p:cNvSpPr>
          <p:nvPr/>
        </p:nvSpPr>
        <p:spPr>
          <a:xfrm>
            <a:off x="720000" y="3713010"/>
            <a:ext cx="7818882" cy="81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Tạo điều kiện cho người nông dân bán sản phẩm trực tiếp, hiểu rõ nhu cầu thị trường, phát triển sản xuất phù hợp, nâng cao thu nhập.</a:t>
            </a:r>
          </a:p>
          <a:p>
            <a:pPr marL="139700" indent="0" algn="just">
              <a:buFont typeface="Electrolize"/>
              <a:buNone/>
            </a:pP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0190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2027085"/>
            <a:ext cx="7704000" cy="723612"/>
          </a:xfrm>
        </p:spPr>
        <p:txBody>
          <a:bodyPr/>
          <a:lstStyle/>
          <a:p>
            <a:pPr marL="139700" indent="0" algn="just">
              <a:buNone/>
            </a:pPr>
            <a:r>
              <a:rPr lang="en-US" sz="180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effectLst/>
                <a:latin typeface="Bahnschrift SemiBold SemiConden" panose="020B0502040204020203" pitchFamily="34" charset="0"/>
                <a:ea typeface="Times New Roman" panose="02020603050405020304" pitchFamily="18" charset="0"/>
                <a:cs typeface="Times New Roman" panose="02020603050405020304" pitchFamily="18" charset="0"/>
              </a:rPr>
              <a:t>Phương pháp lý thuyết: Đọc hiểu, tìm hiểu các tài liều về mô hình kinh doanh C2C, Laravel Framework.</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183376" y="859972"/>
            <a:ext cx="4777248"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Phương pháp nghiên cứu</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94198"/>
            <a:ext cx="7704000" cy="723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a:latin typeface="Bahnschrift SemiBold SemiConden" panose="020B0502040204020203" pitchFamily="34" charset="0"/>
                <a:ea typeface="Times New Roman" panose="02020603050405020304" pitchFamily="18" charset="0"/>
                <a:cs typeface="Times New Roman" panose="02020603050405020304" pitchFamily="18" charset="0"/>
              </a:rPr>
              <a:t>Tìm hiểu và phân tích quy trình, nghiệp vụ và cách thức vận hành của một hệ thống </a:t>
            </a: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sàn thương mại điện tử</a:t>
            </a:r>
            <a:r>
              <a:rPr lang="vi-VN" sz="1800">
                <a:latin typeface="Bahnschrift SemiBold SemiConden" panose="020B0502040204020203" pitchFamily="34" charset="0"/>
                <a:ea typeface="Times New Roman" panose="02020603050405020304" pitchFamily="18" charset="0"/>
                <a:cs typeface="Times New Roman" panose="02020603050405020304" pitchFamily="18" charset="0"/>
              </a:rPr>
              <a:t>.</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06084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36679"/>
            <a:ext cx="7704000" cy="1221673"/>
          </a:xfrm>
        </p:spPr>
        <p:txBody>
          <a:bodyPr/>
          <a:lstStyle/>
          <a:p>
            <a:pPr marL="139700" indent="0" algn="just">
              <a:buNone/>
            </a:pPr>
            <a:r>
              <a:rPr lang="en-US" sz="1800">
                <a:latin typeface="Bahnschrift SemiBold SemiConden" panose="020B0502040204020203" pitchFamily="34" charset="0"/>
                <a:cs typeface="Times New Roman" panose="02020603050405020304" pitchFamily="18" charset="0"/>
              </a:rPr>
              <a:t>Đối tượng nghiên cứu</a:t>
            </a:r>
          </a:p>
          <a:p>
            <a:pPr algn="just">
              <a:buFontTx/>
              <a:buChar char="-"/>
            </a:pPr>
            <a:r>
              <a:rPr lang="vi-VN" sz="1800">
                <a:latin typeface="Bahnschrift SemiBold SemiConden" panose="020B0502040204020203" pitchFamily="34" charset="0"/>
                <a:cs typeface="Times New Roman" panose="02020603050405020304" pitchFamily="18" charset="0"/>
              </a:rPr>
              <a:t>Người dùng</a:t>
            </a:r>
            <a:r>
              <a:rPr lang="en-US" sz="1800">
                <a:latin typeface="Bahnschrift SemiBold SemiConden" panose="020B0502040204020203" pitchFamily="34" charset="0"/>
                <a:cs typeface="Times New Roman" panose="02020603050405020304" pitchFamily="18" charset="0"/>
              </a:rPr>
              <a:t>.</a:t>
            </a:r>
          </a:p>
          <a:p>
            <a:pPr algn="just">
              <a:buFontTx/>
              <a:buChar char="-"/>
            </a:pPr>
            <a:r>
              <a:rPr lang="en-US" sz="1800">
                <a:latin typeface="Bahnschrift SemiBold SemiConden" panose="020B0502040204020203" pitchFamily="34" charset="0"/>
                <a:cs typeface="Times New Roman" panose="02020603050405020304" pitchFamily="18" charset="0"/>
              </a:rPr>
              <a:t>Sản phẩm nông sản.</a:t>
            </a:r>
          </a:p>
          <a:p>
            <a:pPr algn="just">
              <a:buFontTx/>
              <a:buChar char="-"/>
            </a:pPr>
            <a:r>
              <a:rPr lang="en-US" sz="1800">
                <a:latin typeface="Bahnschrift SemiBold SemiConden" panose="020B0502040204020203" pitchFamily="34" charset="0"/>
                <a:cs typeface="Times New Roman" panose="02020603050405020304" pitchFamily="18" charset="0"/>
              </a:rPr>
              <a:t>Mô hình giao dịch C2C.</a:t>
            </a:r>
            <a:endParaRPr lang="en-US" sz="1800"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1280389" y="859972"/>
            <a:ext cx="6583221"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Times New Roman" panose="02020603050405020304" pitchFamily="18" charset="0"/>
                <a:cs typeface="Times New Roman" panose="02020603050405020304" pitchFamily="18" charset="0"/>
              </a:rPr>
              <a:t>Đối tượng và phạm vi nghiên cứu</a:t>
            </a:r>
            <a:endParaRPr lang="en-US" sz="3600"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11447"/>
            <a:ext cx="7704000" cy="1344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a:latin typeface="Bahnschrift SemiBold SemiConden" panose="020B0502040204020203" pitchFamily="34" charset="0"/>
                <a:ea typeface="Times New Roman" panose="02020603050405020304" pitchFamily="18" charset="0"/>
                <a:cs typeface="Times New Roman" panose="02020603050405020304" pitchFamily="18" charset="0"/>
              </a:rPr>
              <a:t>Phạm vi nghiên cứu:</a:t>
            </a:r>
          </a:p>
          <a:p>
            <a:pPr algn="just">
              <a:buFontTx/>
              <a:buChar char="-"/>
            </a:pPr>
            <a:r>
              <a:rPr lang="en-US" sz="1800">
                <a:latin typeface="Bahnschrift SemiBold SemiConden" panose="020B0502040204020203" pitchFamily="34" charset="0"/>
                <a:cs typeface="Times New Roman" panose="02020603050405020304" pitchFamily="18" charset="0"/>
              </a:rPr>
              <a:t>Phát triển Ứng dụng Web bằng Laravel.</a:t>
            </a:r>
          </a:p>
          <a:p>
            <a:pPr algn="just">
              <a:buFontTx/>
              <a:buChar char="-"/>
            </a:pPr>
            <a:r>
              <a:rPr lang="en-US" sz="1800">
                <a:latin typeface="Bahnschrift SemiBold SemiConden" panose="020B0502040204020203" pitchFamily="34" charset="0"/>
                <a:cs typeface="Times New Roman" panose="02020603050405020304" pitchFamily="18" charset="0"/>
              </a:rPr>
              <a:t>Bảo mật và Hiệu suất.</a:t>
            </a:r>
          </a:p>
          <a:p>
            <a:pPr algn="just">
              <a:buFontTx/>
              <a:buChar char="-"/>
            </a:pPr>
            <a:r>
              <a:rPr lang="en-US" sz="1800">
                <a:latin typeface="Bahnschrift SemiBold SemiConden" panose="020B0502040204020203" pitchFamily="34" charset="0"/>
                <a:cs typeface="Times New Roman" panose="02020603050405020304" pitchFamily="18" charset="0"/>
              </a:rPr>
              <a:t>Thử nghiệm và Đánh giá.</a:t>
            </a:r>
            <a:endParaRPr lang="en-US" sz="1800"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02137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96800" y="2052126"/>
            <a:ext cx="3627112"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PHÂN TÍCH </a:t>
            </a:r>
            <a:br>
              <a:rPr lang="en" sz="3600" dirty="0">
                <a:latin typeface="Bahnschrift SemiBold SemiConden" panose="020B0502040204020203" pitchFamily="34" charset="0"/>
              </a:rPr>
            </a:br>
            <a:r>
              <a:rPr lang="en" sz="3600" dirty="0">
                <a:latin typeface="Bahnschrift SemiBold SemiConden" panose="020B0502040204020203" pitchFamily="34" charset="0"/>
              </a:rPr>
              <a:t>THIẾT KẾ HỆ THỐNG</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51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19999" y="2006122"/>
            <a:ext cx="7704000" cy="2031986"/>
          </a:xfrm>
        </p:spPr>
        <p:txBody>
          <a:bodyPr/>
          <a:lstStyle/>
          <a:p>
            <a:pPr algn="just">
              <a:lnSpc>
                <a:spcPct val="150000"/>
              </a:lnSpc>
              <a:buFontTx/>
              <a:buChar char="-"/>
            </a:pPr>
            <a:r>
              <a:rPr lang="vi-VN" sz="2000">
                <a:effectLst/>
                <a:latin typeface="Bahnschrift SemiBold SemiConden" panose="020B0502040204020203" pitchFamily="34" charset="0"/>
                <a:ea typeface="Times New Roman" panose="02020603050405020304" pitchFamily="18" charset="0"/>
                <a:cs typeface="Times New Roman" panose="02020603050405020304" pitchFamily="18" charset="0"/>
              </a:rPr>
              <a:t>Quản lý Người Dùng: Đăng ký, đăng nhập, quản lý hồ sơ.</a:t>
            </a:r>
            <a:endParaRPr lang="en-US" sz="2000">
              <a:effectLst/>
              <a:latin typeface="Bahnschrift SemiBold SemiConden" panose="020B0502040204020203" pitchFamily="34" charset="0"/>
              <a:ea typeface="Times New Roman" panose="02020603050405020304" pitchFamily="18" charset="0"/>
              <a:cs typeface="Times New Roman" panose="02020603050405020304" pitchFamily="18" charset="0"/>
            </a:endParaRP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Quản lý Sản Phẩm: Thêm, sửa, xóa, xem chi tiết sản phẩm.</a:t>
            </a: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Giỏ Hàng: Thêm sản phẩm vào giỏ hàng, cập nhật, xóa sản phẩm.</a:t>
            </a:r>
          </a:p>
          <a:p>
            <a:pPr algn="just">
              <a:lnSpc>
                <a:spcPct val="150000"/>
              </a:lnSpc>
              <a:buFontTx/>
              <a:buChar char="-"/>
            </a:pPr>
            <a:r>
              <a:rPr lang="en-US" sz="2000">
                <a:latin typeface="Bahnschrift SemiBold SemiConden" panose="020B0502040204020203" pitchFamily="34" charset="0"/>
                <a:cs typeface="Times New Roman" panose="02020603050405020304" pitchFamily="18" charset="0"/>
              </a:rPr>
              <a:t>Đặt Hàng và Thanh Toán: Tích hợp VNPay, MoMo.</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2573871" y="904330"/>
            <a:ext cx="3996257"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a:latin typeface="Bahnschrift SemiBold SemiConden" panose="020B0502040204020203" pitchFamily="34" charset="0"/>
              </a:rPr>
              <a:t>YÊU CẦU CHỨC NĂNG</a:t>
            </a:r>
            <a:endParaRPr lang="en-US" sz="3600" dirty="0">
              <a:latin typeface="Bahnschrift SemiBold SemiConden" panose="020B0502040204020203" pitchFamily="34" charset="0"/>
            </a:endParaRPr>
          </a:p>
        </p:txBody>
      </p:sp>
      <p:grpSp>
        <p:nvGrpSpPr>
          <p:cNvPr id="4" name="Google Shape;5060;p61">
            <a:extLst>
              <a:ext uri="{FF2B5EF4-FFF2-40B4-BE49-F238E27FC236}">
                <a16:creationId xmlns:a16="http://schemas.microsoft.com/office/drawing/2014/main" id="{CA62EA6A-CFF2-F667-4D81-A08A4257F740}"/>
              </a:ext>
            </a:extLst>
          </p:cNvPr>
          <p:cNvGrpSpPr/>
          <p:nvPr/>
        </p:nvGrpSpPr>
        <p:grpSpPr>
          <a:xfrm>
            <a:off x="5873183" y="3731102"/>
            <a:ext cx="5253816" cy="1622108"/>
            <a:chOff x="5092229" y="-180802"/>
            <a:chExt cx="5253816" cy="1622108"/>
          </a:xfrm>
        </p:grpSpPr>
        <p:sp>
          <p:nvSpPr>
            <p:cNvPr id="5" name="Google Shape;5061;p61">
              <a:extLst>
                <a:ext uri="{FF2B5EF4-FFF2-40B4-BE49-F238E27FC236}">
                  <a16:creationId xmlns:a16="http://schemas.microsoft.com/office/drawing/2014/main" id="{7CD3038E-BD3F-B70C-B146-A1E182E53E32}"/>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62;p61">
              <a:extLst>
                <a:ext uri="{FF2B5EF4-FFF2-40B4-BE49-F238E27FC236}">
                  <a16:creationId xmlns:a16="http://schemas.microsoft.com/office/drawing/2014/main" id="{2CDE39FF-95BA-CD19-E32A-B08897CDE3A8}"/>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63;p61">
              <a:extLst>
                <a:ext uri="{FF2B5EF4-FFF2-40B4-BE49-F238E27FC236}">
                  <a16:creationId xmlns:a16="http://schemas.microsoft.com/office/drawing/2014/main" id="{615A02FB-C3CF-9757-0B30-9ECF3712A1AE}"/>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64;p61">
              <a:extLst>
                <a:ext uri="{FF2B5EF4-FFF2-40B4-BE49-F238E27FC236}">
                  <a16:creationId xmlns:a16="http://schemas.microsoft.com/office/drawing/2014/main" id="{36270EAD-9528-3534-8C35-E0FB8B766F39}"/>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5;p61">
              <a:extLst>
                <a:ext uri="{FF2B5EF4-FFF2-40B4-BE49-F238E27FC236}">
                  <a16:creationId xmlns:a16="http://schemas.microsoft.com/office/drawing/2014/main" id="{8AD5FE64-4BF5-2888-2701-18A86E14893F}"/>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6;p61">
              <a:extLst>
                <a:ext uri="{FF2B5EF4-FFF2-40B4-BE49-F238E27FC236}">
                  <a16:creationId xmlns:a16="http://schemas.microsoft.com/office/drawing/2014/main" id="{6B97137B-5FC0-9596-37CD-E9C8E27EC39E}"/>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7;p61">
              <a:extLst>
                <a:ext uri="{FF2B5EF4-FFF2-40B4-BE49-F238E27FC236}">
                  <a16:creationId xmlns:a16="http://schemas.microsoft.com/office/drawing/2014/main" id="{ADFBB661-2968-B950-E555-54D1645AAF0A}"/>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8;p61">
              <a:extLst>
                <a:ext uri="{FF2B5EF4-FFF2-40B4-BE49-F238E27FC236}">
                  <a16:creationId xmlns:a16="http://schemas.microsoft.com/office/drawing/2014/main" id="{A9DAA740-E4CF-6E4E-E0BB-1A1F04FDEA29}"/>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9;p61">
              <a:extLst>
                <a:ext uri="{FF2B5EF4-FFF2-40B4-BE49-F238E27FC236}">
                  <a16:creationId xmlns:a16="http://schemas.microsoft.com/office/drawing/2014/main" id="{083C4975-D82B-6E48-12FC-B1046A4C8287}"/>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70;p61">
              <a:extLst>
                <a:ext uri="{FF2B5EF4-FFF2-40B4-BE49-F238E27FC236}">
                  <a16:creationId xmlns:a16="http://schemas.microsoft.com/office/drawing/2014/main" id="{40A4593A-8EEA-9823-3876-E76DCB38848A}"/>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983515"/>
      </p:ext>
    </p:extLst>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698</Words>
  <Application>Microsoft Office PowerPoint</Application>
  <PresentationFormat>On-screen Show (16:9)</PresentationFormat>
  <Paragraphs>68</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SemiBold SemiConden</vt:lpstr>
      <vt:lpstr>Times New Roman</vt:lpstr>
      <vt:lpstr>Bebas Neue</vt:lpstr>
      <vt:lpstr>Teko</vt:lpstr>
      <vt:lpstr>Electrolize</vt:lpstr>
      <vt:lpstr>Indian Technology Company Profile by Slidesgo</vt:lpstr>
      <vt:lpstr>BÁO CÁO ĐỒ ÁN TỐT NGHIỆP</vt:lpstr>
      <vt:lpstr>01</vt:lpstr>
      <vt:lpstr>CƠ SỞ LÝ THUYẾT</vt:lpstr>
      <vt:lpstr>CƠ SỞ LÝ THUYẾT</vt:lpstr>
      <vt:lpstr>CƠ SỞ LÝ THUYẾT</vt:lpstr>
      <vt:lpstr>CƠ SỞ LÝ THUYẾT</vt:lpstr>
      <vt:lpstr>CƠ SỞ LÝ THUYẾT</vt:lpstr>
      <vt:lpstr>PHÂN TÍCH  THIẾT KẾ HỆ THỐNG</vt:lpstr>
      <vt:lpstr>PHÂN TÍCH THIẾT KẾ HỆ THỐNG</vt:lpstr>
      <vt:lpstr>PHÂN TÍCH THIẾT KẾ HỆ THỐNG</vt:lpstr>
      <vt:lpstr>PHÂN TÍCH THIẾT KẾ HỆ THỐNG</vt:lpstr>
      <vt:lpstr>XÂY DỰNG WEBSITE</vt:lpstr>
      <vt:lpstr>KẾT LUẬN VÀ HƯỚNG PHÁT TRIỂN</vt:lpstr>
      <vt:lpstr>KẾT LUẬN</vt:lpstr>
      <vt:lpstr>HƯỚNG PHÁT TRIỂN</vt:lpstr>
      <vt:lpstr>CÁM ƠN THẦY CÔ ĐÃ THEO DÕI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THÚC MÔN HỌC </dc:title>
  <dc:creator>Le Duc Nhuan</dc:creator>
  <cp:lastModifiedBy>Bao Huynh</cp:lastModifiedBy>
  <cp:revision>58</cp:revision>
  <dcterms:modified xsi:type="dcterms:W3CDTF">2024-07-18T01:09:18Z</dcterms:modified>
</cp:coreProperties>
</file>