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8"/>
  </p:notesMasterIdLst>
  <p:sldIdLst>
    <p:sldId id="256" r:id="rId2"/>
    <p:sldId id="258" r:id="rId3"/>
    <p:sldId id="260" r:id="rId4"/>
    <p:sldId id="288" r:id="rId5"/>
    <p:sldId id="289" r:id="rId6"/>
    <p:sldId id="290" r:id="rId7"/>
    <p:sldId id="301" r:id="rId8"/>
    <p:sldId id="285" r:id="rId9"/>
    <p:sldId id="291" r:id="rId10"/>
    <p:sldId id="292" r:id="rId11"/>
    <p:sldId id="294" r:id="rId12"/>
    <p:sldId id="286" r:id="rId13"/>
    <p:sldId id="287" r:id="rId14"/>
    <p:sldId id="284" r:id="rId15"/>
    <p:sldId id="299" r:id="rId16"/>
    <p:sldId id="300" r:id="rId17"/>
  </p:sldIdLst>
  <p:sldSz cx="9144000" cy="5143500" type="screen16x9"/>
  <p:notesSz cx="6858000" cy="9144000"/>
  <p:embeddedFontLst>
    <p:embeddedFont>
      <p:font typeface="Bahnschrift SemiBold SemiConden" panose="020B0502040204020203" pitchFamily="34" charset="0"/>
      <p:bold r:id="rId19"/>
    </p:embeddedFont>
    <p:embeddedFont>
      <p:font typeface="Bebas Neue" panose="020B0604020202020204" charset="0"/>
      <p:regular r:id="rId20"/>
    </p:embeddedFont>
    <p:embeddedFont>
      <p:font typeface="Electrolize" panose="020B0604020202020204" charset="0"/>
      <p:regular r:id="rId21"/>
    </p:embeddedFont>
    <p:embeddedFont>
      <p:font typeface="Teko"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8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9B1AA1-3C2B-4A3F-B62F-BD31A61D6DCA}">
  <a:tblStyle styleId="{1B9B1AA1-3C2B-4A3F-B62F-BD31A61D6D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23" y="101"/>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o Huynh" userId="0d46faebd01ebd53" providerId="LiveId" clId="{0FF3A183-E726-43C1-9A95-EAE6D5AEEB4A}"/>
    <pc:docChg chg="undo redo custSel delSld modSld">
      <pc:chgData name="Bao Huynh" userId="0d46faebd01ebd53" providerId="LiveId" clId="{0FF3A183-E726-43C1-9A95-EAE6D5AEEB4A}" dt="2024-07-17T10:33:11.761" v="838" actId="1076"/>
      <pc:docMkLst>
        <pc:docMk/>
      </pc:docMkLst>
      <pc:sldChg chg="modSp mod">
        <pc:chgData name="Bao Huynh" userId="0d46faebd01ebd53" providerId="LiveId" clId="{0FF3A183-E726-43C1-9A95-EAE6D5AEEB4A}" dt="2024-07-17T10:30:32.700" v="674" actId="20577"/>
        <pc:sldMkLst>
          <pc:docMk/>
          <pc:sldMk cId="0" sldId="284"/>
        </pc:sldMkLst>
        <pc:spChg chg="mod">
          <ac:chgData name="Bao Huynh" userId="0d46faebd01ebd53" providerId="LiveId" clId="{0FF3A183-E726-43C1-9A95-EAE6D5AEEB4A}" dt="2024-07-17T10:30:32.700" v="674" actId="20577"/>
          <ac:spMkLst>
            <pc:docMk/>
            <pc:sldMk cId="0" sldId="284"/>
            <ac:spMk id="4" creationId="{FC99E5FD-C52D-BB95-284B-17881184D3FB}"/>
          </ac:spMkLst>
        </pc:spChg>
        <pc:spChg chg="mod">
          <ac:chgData name="Bao Huynh" userId="0d46faebd01ebd53" providerId="LiveId" clId="{0FF3A183-E726-43C1-9A95-EAE6D5AEEB4A}" dt="2024-07-17T10:28:05.116" v="513" actId="1076"/>
          <ac:spMkLst>
            <pc:docMk/>
            <pc:sldMk cId="0" sldId="284"/>
            <ac:spMk id="5046" creationId="{00000000-0000-0000-0000-000000000000}"/>
          </ac:spMkLst>
        </pc:spChg>
      </pc:sldChg>
      <pc:sldChg chg="modSp mod">
        <pc:chgData name="Bao Huynh" userId="0d46faebd01ebd53" providerId="LiveId" clId="{0FF3A183-E726-43C1-9A95-EAE6D5AEEB4A}" dt="2024-07-17T07:16:32.421" v="375" actId="14100"/>
        <pc:sldMkLst>
          <pc:docMk/>
          <pc:sldMk cId="328983515" sldId="291"/>
        </pc:sldMkLst>
        <pc:spChg chg="mod">
          <ac:chgData name="Bao Huynh" userId="0d46faebd01ebd53" providerId="LiveId" clId="{0FF3A183-E726-43C1-9A95-EAE6D5AEEB4A}" dt="2024-07-17T07:16:32.421" v="375" actId="14100"/>
          <ac:spMkLst>
            <pc:docMk/>
            <pc:sldMk cId="328983515" sldId="291"/>
            <ac:spMk id="16" creationId="{F12FBB89-9BDB-B8D9-BA9C-8B46B52DAE88}"/>
          </ac:spMkLst>
        </pc:spChg>
        <pc:spChg chg="mod">
          <ac:chgData name="Bao Huynh" userId="0d46faebd01ebd53" providerId="LiveId" clId="{0FF3A183-E726-43C1-9A95-EAE6D5AEEB4A}" dt="2024-07-17T07:13:18.767" v="337" actId="1076"/>
          <ac:spMkLst>
            <pc:docMk/>
            <pc:sldMk cId="328983515" sldId="291"/>
            <ac:spMk id="18" creationId="{4CE2489D-3544-0EB4-D651-A26C59998FE0}"/>
          </ac:spMkLst>
        </pc:spChg>
      </pc:sldChg>
      <pc:sldChg chg="modSp mod">
        <pc:chgData name="Bao Huynh" userId="0d46faebd01ebd53" providerId="LiveId" clId="{0FF3A183-E726-43C1-9A95-EAE6D5AEEB4A}" dt="2024-07-17T07:18:20.221" v="434" actId="14100"/>
        <pc:sldMkLst>
          <pc:docMk/>
          <pc:sldMk cId="808442696" sldId="292"/>
        </pc:sldMkLst>
        <pc:spChg chg="mod">
          <ac:chgData name="Bao Huynh" userId="0d46faebd01ebd53" providerId="LiveId" clId="{0FF3A183-E726-43C1-9A95-EAE6D5AEEB4A}" dt="2024-07-17T07:18:20.221" v="434" actId="14100"/>
          <ac:spMkLst>
            <pc:docMk/>
            <pc:sldMk cId="808442696" sldId="292"/>
            <ac:spMk id="6" creationId="{39BE8991-A6A6-A400-8D6A-3810B6761E8E}"/>
          </ac:spMkLst>
        </pc:spChg>
        <pc:spChg chg="mod">
          <ac:chgData name="Bao Huynh" userId="0d46faebd01ebd53" providerId="LiveId" clId="{0FF3A183-E726-43C1-9A95-EAE6D5AEEB4A}" dt="2024-07-17T07:16:58.491" v="419" actId="1076"/>
          <ac:spMkLst>
            <pc:docMk/>
            <pc:sldMk cId="808442696" sldId="292"/>
            <ac:spMk id="18" creationId="{4CE2489D-3544-0EB4-D651-A26C59998FE0}"/>
          </ac:spMkLst>
        </pc:spChg>
      </pc:sldChg>
      <pc:sldChg chg="del">
        <pc:chgData name="Bao Huynh" userId="0d46faebd01ebd53" providerId="LiveId" clId="{0FF3A183-E726-43C1-9A95-EAE6D5AEEB4A}" dt="2024-07-17T07:18:25.390" v="435" actId="47"/>
        <pc:sldMkLst>
          <pc:docMk/>
          <pc:sldMk cId="636055801" sldId="293"/>
        </pc:sldMkLst>
      </pc:sldChg>
      <pc:sldChg chg="addSp delSp modSp mod">
        <pc:chgData name="Bao Huynh" userId="0d46faebd01ebd53" providerId="LiveId" clId="{0FF3A183-E726-43C1-9A95-EAE6D5AEEB4A}" dt="2024-07-17T10:26:55.481" v="479" actId="20577"/>
        <pc:sldMkLst>
          <pc:docMk/>
          <pc:sldMk cId="2254560655" sldId="294"/>
        </pc:sldMkLst>
        <pc:spChg chg="mod">
          <ac:chgData name="Bao Huynh" userId="0d46faebd01ebd53" providerId="LiveId" clId="{0FF3A183-E726-43C1-9A95-EAE6D5AEEB4A}" dt="2024-07-17T10:26:55.481" v="479" actId="20577"/>
          <ac:spMkLst>
            <pc:docMk/>
            <pc:sldMk cId="2254560655" sldId="294"/>
            <ac:spMk id="18" creationId="{4CE2489D-3544-0EB4-D651-A26C59998FE0}"/>
          </ac:spMkLst>
        </pc:spChg>
        <pc:picChg chg="del">
          <ac:chgData name="Bao Huynh" userId="0d46faebd01ebd53" providerId="LiveId" clId="{0FF3A183-E726-43C1-9A95-EAE6D5AEEB4A}" dt="2024-07-17T10:26:13.696" v="436" actId="478"/>
          <ac:picMkLst>
            <pc:docMk/>
            <pc:sldMk cId="2254560655" sldId="294"/>
            <ac:picMk id="5" creationId="{606DA796-E702-41B6-8850-0ADF5E959CEB}"/>
          </ac:picMkLst>
        </pc:picChg>
        <pc:picChg chg="add mod">
          <ac:chgData name="Bao Huynh" userId="0d46faebd01ebd53" providerId="LiveId" clId="{0FF3A183-E726-43C1-9A95-EAE6D5AEEB4A}" dt="2024-07-17T10:26:46.950" v="439" actId="1076"/>
          <ac:picMkLst>
            <pc:docMk/>
            <pc:sldMk cId="2254560655" sldId="294"/>
            <ac:picMk id="6" creationId="{50AC93B4-CF31-4BEC-9782-C42A8B6ABEDA}"/>
          </ac:picMkLst>
        </pc:picChg>
      </pc:sldChg>
      <pc:sldChg chg="modSp del">
        <pc:chgData name="Bao Huynh" userId="0d46faebd01ebd53" providerId="LiveId" clId="{0FF3A183-E726-43C1-9A95-EAE6D5AEEB4A}" dt="2024-07-17T10:30:51.582" v="676" actId="47"/>
        <pc:sldMkLst>
          <pc:docMk/>
          <pc:sldMk cId="470029258" sldId="298"/>
        </pc:sldMkLst>
        <pc:spChg chg="mod">
          <ac:chgData name="Bao Huynh" userId="0d46faebd01ebd53" providerId="LiveId" clId="{0FF3A183-E726-43C1-9A95-EAE6D5AEEB4A}" dt="2024-07-17T10:30:47.956" v="675" actId="6549"/>
          <ac:spMkLst>
            <pc:docMk/>
            <pc:sldMk cId="470029258" sldId="298"/>
            <ac:spMk id="2" creationId="{C3EF7746-9082-295C-ABE5-EF5DA3D93C16}"/>
          </ac:spMkLst>
        </pc:spChg>
      </pc:sldChg>
      <pc:sldChg chg="delSp modSp mod delAnim modAnim">
        <pc:chgData name="Bao Huynh" userId="0d46faebd01ebd53" providerId="LiveId" clId="{0FF3A183-E726-43C1-9A95-EAE6D5AEEB4A}" dt="2024-07-17T10:33:11.761" v="838" actId="1076"/>
        <pc:sldMkLst>
          <pc:docMk/>
          <pc:sldMk cId="3599814631" sldId="299"/>
        </pc:sldMkLst>
        <pc:spChg chg="del mod">
          <ac:chgData name="Bao Huynh" userId="0d46faebd01ebd53" providerId="LiveId" clId="{0FF3A183-E726-43C1-9A95-EAE6D5AEEB4A}" dt="2024-07-17T07:11:09.777" v="294" actId="478"/>
          <ac:spMkLst>
            <pc:docMk/>
            <pc:sldMk cId="3599814631" sldId="299"/>
            <ac:spMk id="2" creationId="{9FFCD1DB-2144-D437-9234-80D154E273B1}"/>
          </ac:spMkLst>
        </pc:spChg>
        <pc:spChg chg="del mod">
          <ac:chgData name="Bao Huynh" userId="0d46faebd01ebd53" providerId="LiveId" clId="{0FF3A183-E726-43C1-9A95-EAE6D5AEEB4A}" dt="2024-07-17T07:10:52.280" v="287" actId="478"/>
          <ac:spMkLst>
            <pc:docMk/>
            <pc:sldMk cId="3599814631" sldId="299"/>
            <ac:spMk id="4" creationId="{FC99E5FD-C52D-BB95-284B-17881184D3FB}"/>
          </ac:spMkLst>
        </pc:spChg>
        <pc:spChg chg="mod">
          <ac:chgData name="Bao Huynh" userId="0d46faebd01ebd53" providerId="LiveId" clId="{0FF3A183-E726-43C1-9A95-EAE6D5AEEB4A}" dt="2024-07-17T10:33:11.761" v="838" actId="1076"/>
          <ac:spMkLst>
            <pc:docMk/>
            <pc:sldMk cId="3599814631" sldId="299"/>
            <ac:spMk id="5046" creationId="{00000000-0000-0000-0000-000000000000}"/>
          </ac:spMkLst>
        </pc:spChg>
      </pc:sldChg>
      <pc:sldChg chg="modSp mod">
        <pc:chgData name="Bao Huynh" userId="0d46faebd01ebd53" providerId="LiveId" clId="{0FF3A183-E726-43C1-9A95-EAE6D5AEEB4A}" dt="2024-07-17T07:10:24.854" v="284" actId="20577"/>
        <pc:sldMkLst>
          <pc:docMk/>
          <pc:sldMk cId="901079858" sldId="300"/>
        </pc:sldMkLst>
        <pc:spChg chg="mod">
          <ac:chgData name="Bao Huynh" userId="0d46faebd01ebd53" providerId="LiveId" clId="{0FF3A183-E726-43C1-9A95-EAE6D5AEEB4A}" dt="2024-07-17T07:10:24.854" v="284" actId="20577"/>
          <ac:spMkLst>
            <pc:docMk/>
            <pc:sldMk cId="901079858" sldId="300"/>
            <ac:spMk id="5" creationId="{3786E249-0CDA-B0B4-2025-2D66BD857D1A}"/>
          </ac:spMkLst>
        </pc:spChg>
      </pc:sldChg>
      <pc:sldChg chg="modSp mod">
        <pc:chgData name="Bao Huynh" userId="0d46faebd01ebd53" providerId="LiveId" clId="{0FF3A183-E726-43C1-9A95-EAE6D5AEEB4A}" dt="2024-07-17T07:07:20.995" v="280" actId="1076"/>
        <pc:sldMkLst>
          <pc:docMk/>
          <pc:sldMk cId="1021377910" sldId="301"/>
        </pc:sldMkLst>
        <pc:spChg chg="mod">
          <ac:chgData name="Bao Huynh" userId="0d46faebd01ebd53" providerId="LiveId" clId="{0FF3A183-E726-43C1-9A95-EAE6D5AEEB4A}" dt="2024-07-17T06:59:19.919" v="226" actId="14100"/>
          <ac:spMkLst>
            <pc:docMk/>
            <pc:sldMk cId="1021377910" sldId="301"/>
            <ac:spMk id="16" creationId="{F12FBB89-9BDB-B8D9-BA9C-8B46B52DAE88}"/>
          </ac:spMkLst>
        </pc:spChg>
        <pc:spChg chg="mod">
          <ac:chgData name="Bao Huynh" userId="0d46faebd01ebd53" providerId="LiveId" clId="{0FF3A183-E726-43C1-9A95-EAE6D5AEEB4A}" dt="2024-07-17T06:51:02.329" v="0" actId="20577"/>
          <ac:spMkLst>
            <pc:docMk/>
            <pc:sldMk cId="1021377910" sldId="301"/>
            <ac:spMk id="18" creationId="{4CE2489D-3544-0EB4-D651-A26C59998FE0}"/>
          </ac:spMkLst>
        </pc:spChg>
        <pc:spChg chg="mod">
          <ac:chgData name="Bao Huynh" userId="0d46faebd01ebd53" providerId="LiveId" clId="{0FF3A183-E726-43C1-9A95-EAE6D5AEEB4A}" dt="2024-07-17T07:07:20.995" v="280" actId="1076"/>
          <ac:spMkLst>
            <pc:docMk/>
            <pc:sldMk cId="1021377910" sldId="301"/>
            <ac:spMk id="19" creationId="{067BCB5F-DB24-C247-0F2A-9C84F0CCF129}"/>
          </ac:spMkLst>
        </pc:spChg>
      </pc:sldChg>
    </pc:docChg>
  </pc:docChgLst>
  <pc:docChgLst>
    <pc:chgData name="Le Duc Nhuan" userId="63daef82-74d6-4839-91e9-3093f7a96db5" providerId="ADAL" clId="{44C472FF-3F5A-4C5E-85C9-BAC515F0A90B}"/>
    <pc:docChg chg="undo custSel addSld delSld modSld sldOrd addMainMaster delMainMaster">
      <pc:chgData name="Le Duc Nhuan" userId="63daef82-74d6-4839-91e9-3093f7a96db5" providerId="ADAL" clId="{44C472FF-3F5A-4C5E-85C9-BAC515F0A90B}" dt="2023-12-18T19:51:43.474" v="1093"/>
      <pc:docMkLst>
        <pc:docMk/>
      </pc:docMkLst>
      <pc:sldChg chg="del">
        <pc:chgData name="Le Duc Nhuan" userId="63daef82-74d6-4839-91e9-3093f7a96db5" providerId="ADAL" clId="{44C472FF-3F5A-4C5E-85C9-BAC515F0A90B}" dt="2023-12-18T18:55:20.675" v="298" actId="47"/>
        <pc:sldMkLst>
          <pc:docMk/>
          <pc:sldMk cId="0" sldId="259"/>
        </pc:sldMkLst>
      </pc:sldChg>
      <pc:sldChg chg="addSp delSp modSp mod ord">
        <pc:chgData name="Le Duc Nhuan" userId="63daef82-74d6-4839-91e9-3093f7a96db5" providerId="ADAL" clId="{44C472FF-3F5A-4C5E-85C9-BAC515F0A90B}" dt="2023-12-18T19:10:35.039" v="434"/>
        <pc:sldMkLst>
          <pc:docMk/>
          <pc:sldMk cId="0" sldId="260"/>
        </pc:sldMkLst>
        <pc:spChg chg="add del mod">
          <ac:chgData name="Le Duc Nhuan" userId="63daef82-74d6-4839-91e9-3093f7a96db5" providerId="ADAL" clId="{44C472FF-3F5A-4C5E-85C9-BAC515F0A90B}" dt="2023-12-18T18:39:43.044" v="94" actId="478"/>
          <ac:spMkLst>
            <pc:docMk/>
            <pc:sldMk cId="0" sldId="260"/>
            <ac:spMk id="3" creationId="{72B2E7E2-498B-1C0E-8511-76E42BD32456}"/>
          </ac:spMkLst>
        </pc:spChg>
        <pc:spChg chg="mod">
          <ac:chgData name="Le Duc Nhuan" userId="63daef82-74d6-4839-91e9-3093f7a96db5" providerId="ADAL" clId="{44C472FF-3F5A-4C5E-85C9-BAC515F0A90B}" dt="2023-12-18T18:39:36.175" v="92" actId="404"/>
          <ac:spMkLst>
            <pc:docMk/>
            <pc:sldMk cId="0" sldId="260"/>
            <ac:spMk id="1043" creationId="{00000000-0000-0000-0000-000000000000}"/>
          </ac:spMkLst>
        </pc:spChg>
        <pc:spChg chg="mod">
          <ac:chgData name="Le Duc Nhuan" userId="63daef82-74d6-4839-91e9-3093f7a96db5" providerId="ADAL" clId="{44C472FF-3F5A-4C5E-85C9-BAC515F0A90B}" dt="2023-12-18T18:39:49.001" v="95" actId="1076"/>
          <ac:spMkLst>
            <pc:docMk/>
            <pc:sldMk cId="0" sldId="260"/>
            <ac:spMk id="1044" creationId="{00000000-0000-0000-0000-000000000000}"/>
          </ac:spMkLst>
        </pc:spChg>
        <pc:spChg chg="del">
          <ac:chgData name="Le Duc Nhuan" userId="63daef82-74d6-4839-91e9-3093f7a96db5" providerId="ADAL" clId="{44C472FF-3F5A-4C5E-85C9-BAC515F0A90B}" dt="2023-12-18T18:39:42.288" v="93" actId="478"/>
          <ac:spMkLst>
            <pc:docMk/>
            <pc:sldMk cId="0" sldId="260"/>
            <ac:spMk id="1045" creationId="{00000000-0000-0000-0000-000000000000}"/>
          </ac:spMkLst>
        </pc:spChg>
      </pc:sldChg>
      <pc:sldChg chg="del">
        <pc:chgData name="Le Duc Nhuan" userId="63daef82-74d6-4839-91e9-3093f7a96db5" providerId="ADAL" clId="{44C472FF-3F5A-4C5E-85C9-BAC515F0A90B}" dt="2023-12-18T19:39:49.941" v="917" actId="47"/>
        <pc:sldMkLst>
          <pc:docMk/>
          <pc:sldMk cId="0" sldId="261"/>
        </pc:sldMkLst>
      </pc:sldChg>
      <pc:sldChg chg="del">
        <pc:chgData name="Le Duc Nhuan" userId="63daef82-74d6-4839-91e9-3093f7a96db5" providerId="ADAL" clId="{44C472FF-3F5A-4C5E-85C9-BAC515F0A90B}" dt="2023-12-18T19:39:48.744" v="916" actId="47"/>
        <pc:sldMkLst>
          <pc:docMk/>
          <pc:sldMk cId="0" sldId="262"/>
        </pc:sldMkLst>
      </pc:sldChg>
      <pc:sldChg chg="del">
        <pc:chgData name="Le Duc Nhuan" userId="63daef82-74d6-4839-91e9-3093f7a96db5" providerId="ADAL" clId="{44C472FF-3F5A-4C5E-85C9-BAC515F0A90B}" dt="2023-12-18T19:39:48.276" v="915" actId="47"/>
        <pc:sldMkLst>
          <pc:docMk/>
          <pc:sldMk cId="0" sldId="263"/>
        </pc:sldMkLst>
      </pc:sldChg>
      <pc:sldChg chg="del">
        <pc:chgData name="Le Duc Nhuan" userId="63daef82-74d6-4839-91e9-3093f7a96db5" providerId="ADAL" clId="{44C472FF-3F5A-4C5E-85C9-BAC515F0A90B}" dt="2023-12-18T19:39:47.922" v="914" actId="47"/>
        <pc:sldMkLst>
          <pc:docMk/>
          <pc:sldMk cId="0" sldId="264"/>
        </pc:sldMkLst>
      </pc:sldChg>
      <pc:sldChg chg="del">
        <pc:chgData name="Le Duc Nhuan" userId="63daef82-74d6-4839-91e9-3093f7a96db5" providerId="ADAL" clId="{44C472FF-3F5A-4C5E-85C9-BAC515F0A90B}" dt="2023-12-18T19:39:47.633" v="913" actId="47"/>
        <pc:sldMkLst>
          <pc:docMk/>
          <pc:sldMk cId="0" sldId="265"/>
        </pc:sldMkLst>
      </pc:sldChg>
      <pc:sldChg chg="del">
        <pc:chgData name="Le Duc Nhuan" userId="63daef82-74d6-4839-91e9-3093f7a96db5" providerId="ADAL" clId="{44C472FF-3F5A-4C5E-85C9-BAC515F0A90B}" dt="2023-12-18T19:39:47.247" v="912" actId="47"/>
        <pc:sldMkLst>
          <pc:docMk/>
          <pc:sldMk cId="0" sldId="266"/>
        </pc:sldMkLst>
      </pc:sldChg>
      <pc:sldChg chg="del">
        <pc:chgData name="Le Duc Nhuan" userId="63daef82-74d6-4839-91e9-3093f7a96db5" providerId="ADAL" clId="{44C472FF-3F5A-4C5E-85C9-BAC515F0A90B}" dt="2023-12-18T19:39:46.997" v="911" actId="47"/>
        <pc:sldMkLst>
          <pc:docMk/>
          <pc:sldMk cId="0" sldId="267"/>
        </pc:sldMkLst>
      </pc:sldChg>
      <pc:sldChg chg="del">
        <pc:chgData name="Le Duc Nhuan" userId="63daef82-74d6-4839-91e9-3093f7a96db5" providerId="ADAL" clId="{44C472FF-3F5A-4C5E-85C9-BAC515F0A90B}" dt="2023-12-18T19:39:46.832" v="910" actId="47"/>
        <pc:sldMkLst>
          <pc:docMk/>
          <pc:sldMk cId="0" sldId="268"/>
        </pc:sldMkLst>
      </pc:sldChg>
      <pc:sldChg chg="del">
        <pc:chgData name="Le Duc Nhuan" userId="63daef82-74d6-4839-91e9-3093f7a96db5" providerId="ADAL" clId="{44C472FF-3F5A-4C5E-85C9-BAC515F0A90B}" dt="2023-12-18T19:39:46.569" v="909" actId="47"/>
        <pc:sldMkLst>
          <pc:docMk/>
          <pc:sldMk cId="0" sldId="269"/>
        </pc:sldMkLst>
      </pc:sldChg>
      <pc:sldChg chg="del">
        <pc:chgData name="Le Duc Nhuan" userId="63daef82-74d6-4839-91e9-3093f7a96db5" providerId="ADAL" clId="{44C472FF-3F5A-4C5E-85C9-BAC515F0A90B}" dt="2023-12-18T19:39:46.353" v="908" actId="47"/>
        <pc:sldMkLst>
          <pc:docMk/>
          <pc:sldMk cId="0" sldId="270"/>
        </pc:sldMkLst>
      </pc:sldChg>
      <pc:sldChg chg="del">
        <pc:chgData name="Le Duc Nhuan" userId="63daef82-74d6-4839-91e9-3093f7a96db5" providerId="ADAL" clId="{44C472FF-3F5A-4C5E-85C9-BAC515F0A90B}" dt="2023-12-18T19:28:38.068" v="703" actId="47"/>
        <pc:sldMkLst>
          <pc:docMk/>
          <pc:sldMk cId="0" sldId="271"/>
        </pc:sldMkLst>
      </pc:sldChg>
      <pc:sldChg chg="del">
        <pc:chgData name="Le Duc Nhuan" userId="63daef82-74d6-4839-91e9-3093f7a96db5" providerId="ADAL" clId="{44C472FF-3F5A-4C5E-85C9-BAC515F0A90B}" dt="2023-12-18T19:39:46.122" v="907" actId="47"/>
        <pc:sldMkLst>
          <pc:docMk/>
          <pc:sldMk cId="0" sldId="272"/>
        </pc:sldMkLst>
      </pc:sldChg>
      <pc:sldChg chg="del">
        <pc:chgData name="Le Duc Nhuan" userId="63daef82-74d6-4839-91e9-3093f7a96db5" providerId="ADAL" clId="{44C472FF-3F5A-4C5E-85C9-BAC515F0A90B}" dt="2023-12-18T19:39:45.901" v="906" actId="47"/>
        <pc:sldMkLst>
          <pc:docMk/>
          <pc:sldMk cId="0" sldId="273"/>
        </pc:sldMkLst>
      </pc:sldChg>
      <pc:sldChg chg="del">
        <pc:chgData name="Le Duc Nhuan" userId="63daef82-74d6-4839-91e9-3093f7a96db5" providerId="ADAL" clId="{44C472FF-3F5A-4C5E-85C9-BAC515F0A90B}" dt="2023-12-18T19:39:45.609" v="905" actId="47"/>
        <pc:sldMkLst>
          <pc:docMk/>
          <pc:sldMk cId="0" sldId="274"/>
        </pc:sldMkLst>
      </pc:sldChg>
      <pc:sldChg chg="del">
        <pc:chgData name="Le Duc Nhuan" userId="63daef82-74d6-4839-91e9-3093f7a96db5" providerId="ADAL" clId="{44C472FF-3F5A-4C5E-85C9-BAC515F0A90B}" dt="2023-12-18T19:39:45.336" v="904" actId="47"/>
        <pc:sldMkLst>
          <pc:docMk/>
          <pc:sldMk cId="0" sldId="275"/>
        </pc:sldMkLst>
      </pc:sldChg>
      <pc:sldChg chg="del">
        <pc:chgData name="Le Duc Nhuan" userId="63daef82-74d6-4839-91e9-3093f7a96db5" providerId="ADAL" clId="{44C472FF-3F5A-4C5E-85C9-BAC515F0A90B}" dt="2023-12-18T19:39:44.991" v="903" actId="47"/>
        <pc:sldMkLst>
          <pc:docMk/>
          <pc:sldMk cId="0" sldId="276"/>
        </pc:sldMkLst>
      </pc:sldChg>
      <pc:sldChg chg="del">
        <pc:chgData name="Le Duc Nhuan" userId="63daef82-74d6-4839-91e9-3093f7a96db5" providerId="ADAL" clId="{44C472FF-3F5A-4C5E-85C9-BAC515F0A90B}" dt="2023-12-18T19:39:44.797" v="902" actId="47"/>
        <pc:sldMkLst>
          <pc:docMk/>
          <pc:sldMk cId="0" sldId="277"/>
        </pc:sldMkLst>
      </pc:sldChg>
      <pc:sldChg chg="del">
        <pc:chgData name="Le Duc Nhuan" userId="63daef82-74d6-4839-91e9-3093f7a96db5" providerId="ADAL" clId="{44C472FF-3F5A-4C5E-85C9-BAC515F0A90B}" dt="2023-12-18T19:39:44.572" v="901" actId="47"/>
        <pc:sldMkLst>
          <pc:docMk/>
          <pc:sldMk cId="0" sldId="278"/>
        </pc:sldMkLst>
      </pc:sldChg>
      <pc:sldChg chg="del">
        <pc:chgData name="Le Duc Nhuan" userId="63daef82-74d6-4839-91e9-3093f7a96db5" providerId="ADAL" clId="{44C472FF-3F5A-4C5E-85C9-BAC515F0A90B}" dt="2023-12-18T19:39:44.320" v="900" actId="47"/>
        <pc:sldMkLst>
          <pc:docMk/>
          <pc:sldMk cId="0" sldId="279"/>
        </pc:sldMkLst>
      </pc:sldChg>
      <pc:sldChg chg="del">
        <pc:chgData name="Le Duc Nhuan" userId="63daef82-74d6-4839-91e9-3093f7a96db5" providerId="ADAL" clId="{44C472FF-3F5A-4C5E-85C9-BAC515F0A90B}" dt="2023-12-18T19:39:44.090" v="899" actId="47"/>
        <pc:sldMkLst>
          <pc:docMk/>
          <pc:sldMk cId="0" sldId="280"/>
        </pc:sldMkLst>
      </pc:sldChg>
      <pc:sldChg chg="del">
        <pc:chgData name="Le Duc Nhuan" userId="63daef82-74d6-4839-91e9-3093f7a96db5" providerId="ADAL" clId="{44C472FF-3F5A-4C5E-85C9-BAC515F0A90B}" dt="2023-12-18T19:39:43.871" v="898" actId="47"/>
        <pc:sldMkLst>
          <pc:docMk/>
          <pc:sldMk cId="0" sldId="281"/>
        </pc:sldMkLst>
      </pc:sldChg>
      <pc:sldChg chg="del">
        <pc:chgData name="Le Duc Nhuan" userId="63daef82-74d6-4839-91e9-3093f7a96db5" providerId="ADAL" clId="{44C472FF-3F5A-4C5E-85C9-BAC515F0A90B}" dt="2023-12-18T19:39:43.660" v="897" actId="47"/>
        <pc:sldMkLst>
          <pc:docMk/>
          <pc:sldMk cId="0" sldId="282"/>
        </pc:sldMkLst>
      </pc:sldChg>
      <pc:sldChg chg="del">
        <pc:chgData name="Le Duc Nhuan" userId="63daef82-74d6-4839-91e9-3093f7a96db5" providerId="ADAL" clId="{44C472FF-3F5A-4C5E-85C9-BAC515F0A90B}" dt="2023-12-18T19:39:43.346" v="896" actId="47"/>
        <pc:sldMkLst>
          <pc:docMk/>
          <pc:sldMk cId="0" sldId="283"/>
        </pc:sldMkLst>
      </pc:sldChg>
      <pc:sldChg chg="addSp delSp modSp add del mod ord">
        <pc:chgData name="Le Duc Nhuan" userId="63daef82-74d6-4839-91e9-3093f7a96db5" providerId="ADAL" clId="{44C472FF-3F5A-4C5E-85C9-BAC515F0A90B}" dt="2023-12-18T19:42:52.537" v="920" actId="122"/>
        <pc:sldMkLst>
          <pc:docMk/>
          <pc:sldMk cId="0" sldId="284"/>
        </pc:sldMkLst>
        <pc:spChg chg="add del mod">
          <ac:chgData name="Le Duc Nhuan" userId="63daef82-74d6-4839-91e9-3093f7a96db5" providerId="ADAL" clId="{44C472FF-3F5A-4C5E-85C9-BAC515F0A90B}" dt="2023-12-18T19:32:07.105" v="783" actId="478"/>
          <ac:spMkLst>
            <pc:docMk/>
            <pc:sldMk cId="0" sldId="284"/>
            <ac:spMk id="3" creationId="{7E848FED-737F-E1F6-F97E-E0D0D8D1F517}"/>
          </ac:spMkLst>
        </pc:spChg>
        <pc:spChg chg="add mod">
          <ac:chgData name="Le Duc Nhuan" userId="63daef82-74d6-4839-91e9-3093f7a96db5" providerId="ADAL" clId="{44C472FF-3F5A-4C5E-85C9-BAC515F0A90B}" dt="2023-12-18T19:34:01.362" v="808" actId="1076"/>
          <ac:spMkLst>
            <pc:docMk/>
            <pc:sldMk cId="0" sldId="284"/>
            <ac:spMk id="4" creationId="{FC99E5FD-C52D-BB95-284B-17881184D3FB}"/>
          </ac:spMkLst>
        </pc:spChg>
        <pc:spChg chg="mod">
          <ac:chgData name="Le Duc Nhuan" userId="63daef82-74d6-4839-91e9-3093f7a96db5" providerId="ADAL" clId="{44C472FF-3F5A-4C5E-85C9-BAC515F0A90B}" dt="2023-12-18T19:34:04.669" v="809" actId="1076"/>
          <ac:spMkLst>
            <pc:docMk/>
            <pc:sldMk cId="0" sldId="284"/>
            <ac:spMk id="5046" creationId="{00000000-0000-0000-0000-000000000000}"/>
          </ac:spMkLst>
        </pc:spChg>
        <pc:spChg chg="mod">
          <ac:chgData name="Le Duc Nhuan" userId="63daef82-74d6-4839-91e9-3093f7a96db5" providerId="ADAL" clId="{44C472FF-3F5A-4C5E-85C9-BAC515F0A90B}" dt="2023-12-18T19:42:52.537" v="920" actId="122"/>
          <ac:spMkLst>
            <pc:docMk/>
            <pc:sldMk cId="0" sldId="284"/>
            <ac:spMk id="5047" creationId="{00000000-0000-0000-0000-000000000000}"/>
          </ac:spMkLst>
        </pc:spChg>
        <pc:spChg chg="del">
          <ac:chgData name="Le Duc Nhuan" userId="63daef82-74d6-4839-91e9-3093f7a96db5" providerId="ADAL" clId="{44C472FF-3F5A-4C5E-85C9-BAC515F0A90B}" dt="2023-12-18T19:32:05.839" v="782" actId="478"/>
          <ac:spMkLst>
            <pc:docMk/>
            <pc:sldMk cId="0" sldId="284"/>
            <ac:spMk id="5048" creationId="{00000000-0000-0000-0000-000000000000}"/>
          </ac:spMkLst>
        </pc:spChg>
        <pc:grpChg chg="mod">
          <ac:chgData name="Le Duc Nhuan" userId="63daef82-74d6-4839-91e9-3093f7a96db5" providerId="ADAL" clId="{44C472FF-3F5A-4C5E-85C9-BAC515F0A90B}" dt="2023-12-18T19:34:32.445" v="813" actId="1076"/>
          <ac:grpSpMkLst>
            <pc:docMk/>
            <pc:sldMk cId="0" sldId="284"/>
            <ac:grpSpMk id="5060" creationId="{00000000-0000-0000-0000-000000000000}"/>
          </ac:grpSpMkLst>
        </pc:grpChg>
      </pc:sldChg>
      <pc:sldChg chg="add del">
        <pc:chgData name="Le Duc Nhuan" userId="63daef82-74d6-4839-91e9-3093f7a96db5" providerId="ADAL" clId="{44C472FF-3F5A-4C5E-85C9-BAC515F0A90B}" dt="2023-12-18T18:45:35.255" v="98" actId="47"/>
        <pc:sldMkLst>
          <pc:docMk/>
          <pc:sldMk cId="763451893" sldId="285"/>
        </pc:sldMkLst>
      </pc:sldChg>
      <pc:sldChg chg="addSp delSp modSp add mod">
        <pc:chgData name="Le Duc Nhuan" userId="63daef82-74d6-4839-91e9-3093f7a96db5" providerId="ADAL" clId="{44C472FF-3F5A-4C5E-85C9-BAC515F0A90B}" dt="2023-12-18T18:47:27.037" v="193" actId="478"/>
        <pc:sldMkLst>
          <pc:docMk/>
          <pc:sldMk cId="2115155420" sldId="285"/>
        </pc:sldMkLst>
        <pc:spChg chg="mod">
          <ac:chgData name="Le Duc Nhuan" userId="63daef82-74d6-4839-91e9-3093f7a96db5" providerId="ADAL" clId="{44C472FF-3F5A-4C5E-85C9-BAC515F0A90B}" dt="2023-12-18T18:47:02.804" v="189"/>
          <ac:spMkLst>
            <pc:docMk/>
            <pc:sldMk cId="2115155420" sldId="285"/>
            <ac:spMk id="4" creationId="{5C02F4F5-505A-3E26-16BA-FABE66DC6E5B}"/>
          </ac:spMkLst>
        </pc:spChg>
        <pc:spChg chg="mod">
          <ac:chgData name="Le Duc Nhuan" userId="63daef82-74d6-4839-91e9-3093f7a96db5" providerId="ADAL" clId="{44C472FF-3F5A-4C5E-85C9-BAC515F0A90B}" dt="2023-12-18T18:47:02.804" v="189"/>
          <ac:spMkLst>
            <pc:docMk/>
            <pc:sldMk cId="2115155420" sldId="285"/>
            <ac:spMk id="5" creationId="{E7D30B5A-DB1A-76F3-14D3-3EA0FEC8C56C}"/>
          </ac:spMkLst>
        </pc:spChg>
        <pc:spChg chg="mod">
          <ac:chgData name="Le Duc Nhuan" userId="63daef82-74d6-4839-91e9-3093f7a96db5" providerId="ADAL" clId="{44C472FF-3F5A-4C5E-85C9-BAC515F0A90B}" dt="2023-12-18T18:47:02.804" v="189"/>
          <ac:spMkLst>
            <pc:docMk/>
            <pc:sldMk cId="2115155420" sldId="285"/>
            <ac:spMk id="6" creationId="{AC2779CC-1C5B-6714-4CB8-7EB979090620}"/>
          </ac:spMkLst>
        </pc:spChg>
        <pc:spChg chg="mod">
          <ac:chgData name="Le Duc Nhuan" userId="63daef82-74d6-4839-91e9-3093f7a96db5" providerId="ADAL" clId="{44C472FF-3F5A-4C5E-85C9-BAC515F0A90B}" dt="2023-12-18T18:47:02.804" v="189"/>
          <ac:spMkLst>
            <pc:docMk/>
            <pc:sldMk cId="2115155420" sldId="285"/>
            <ac:spMk id="7" creationId="{545D0EBD-B3FA-546D-BEE7-B538C96785DF}"/>
          </ac:spMkLst>
        </pc:spChg>
        <pc:spChg chg="mod">
          <ac:chgData name="Le Duc Nhuan" userId="63daef82-74d6-4839-91e9-3093f7a96db5" providerId="ADAL" clId="{44C472FF-3F5A-4C5E-85C9-BAC515F0A90B}" dt="2023-12-18T18:47:02.804" v="189"/>
          <ac:spMkLst>
            <pc:docMk/>
            <pc:sldMk cId="2115155420" sldId="285"/>
            <ac:spMk id="8" creationId="{CB759556-25D6-EA6F-60A6-AFAB497F21B5}"/>
          </ac:spMkLst>
        </pc:spChg>
        <pc:spChg chg="mod">
          <ac:chgData name="Le Duc Nhuan" userId="63daef82-74d6-4839-91e9-3093f7a96db5" providerId="ADAL" clId="{44C472FF-3F5A-4C5E-85C9-BAC515F0A90B}" dt="2023-12-18T18:47:02.804" v="189"/>
          <ac:spMkLst>
            <pc:docMk/>
            <pc:sldMk cId="2115155420" sldId="285"/>
            <ac:spMk id="9" creationId="{D6F5D39E-79C7-58F2-02A1-EC459B289C01}"/>
          </ac:spMkLst>
        </pc:spChg>
        <pc:spChg chg="mod">
          <ac:chgData name="Le Duc Nhuan" userId="63daef82-74d6-4839-91e9-3093f7a96db5" providerId="ADAL" clId="{44C472FF-3F5A-4C5E-85C9-BAC515F0A90B}" dt="2023-12-18T18:47:02.804" v="189"/>
          <ac:spMkLst>
            <pc:docMk/>
            <pc:sldMk cId="2115155420" sldId="285"/>
            <ac:spMk id="10" creationId="{11C22E13-7812-D950-61F3-48EE2A2E475F}"/>
          </ac:spMkLst>
        </pc:spChg>
        <pc:spChg chg="mod">
          <ac:chgData name="Le Duc Nhuan" userId="63daef82-74d6-4839-91e9-3093f7a96db5" providerId="ADAL" clId="{44C472FF-3F5A-4C5E-85C9-BAC515F0A90B}" dt="2023-12-18T18:47:02.804" v="189"/>
          <ac:spMkLst>
            <pc:docMk/>
            <pc:sldMk cId="2115155420" sldId="285"/>
            <ac:spMk id="11" creationId="{F528E760-F5B4-0155-B944-939DD9A3FF30}"/>
          </ac:spMkLst>
        </pc:spChg>
        <pc:spChg chg="mod">
          <ac:chgData name="Le Duc Nhuan" userId="63daef82-74d6-4839-91e9-3093f7a96db5" providerId="ADAL" clId="{44C472FF-3F5A-4C5E-85C9-BAC515F0A90B}" dt="2023-12-18T18:47:02.804" v="189"/>
          <ac:spMkLst>
            <pc:docMk/>
            <pc:sldMk cId="2115155420" sldId="285"/>
            <ac:spMk id="12" creationId="{0CC6E7B5-0486-F448-81FB-65EB09A41CCF}"/>
          </ac:spMkLst>
        </pc:spChg>
        <pc:spChg chg="mod">
          <ac:chgData name="Le Duc Nhuan" userId="63daef82-74d6-4839-91e9-3093f7a96db5" providerId="ADAL" clId="{44C472FF-3F5A-4C5E-85C9-BAC515F0A90B}" dt="2023-12-18T18:47:02.804" v="189"/>
          <ac:spMkLst>
            <pc:docMk/>
            <pc:sldMk cId="2115155420" sldId="285"/>
            <ac:spMk id="13" creationId="{A4F6AB83-AC4D-7490-9233-1A5AACC8DCC7}"/>
          </ac:spMkLst>
        </pc:spChg>
        <pc:spChg chg="mod">
          <ac:chgData name="Le Duc Nhuan" userId="63daef82-74d6-4839-91e9-3093f7a96db5" providerId="ADAL" clId="{44C472FF-3F5A-4C5E-85C9-BAC515F0A90B}" dt="2023-12-18T18:47:02.804" v="189"/>
          <ac:spMkLst>
            <pc:docMk/>
            <pc:sldMk cId="2115155420" sldId="285"/>
            <ac:spMk id="14" creationId="{E94AF351-A680-5C9E-A0B5-7C56945066D4}"/>
          </ac:spMkLst>
        </pc:spChg>
        <pc:spChg chg="mod">
          <ac:chgData name="Le Duc Nhuan" userId="63daef82-74d6-4839-91e9-3093f7a96db5" providerId="ADAL" clId="{44C472FF-3F5A-4C5E-85C9-BAC515F0A90B}" dt="2023-12-18T18:47:02.804" v="189"/>
          <ac:spMkLst>
            <pc:docMk/>
            <pc:sldMk cId="2115155420" sldId="285"/>
            <ac:spMk id="15" creationId="{1071810A-2E35-3379-5E11-26F96677399B}"/>
          </ac:spMkLst>
        </pc:spChg>
        <pc:spChg chg="mod">
          <ac:chgData name="Le Duc Nhuan" userId="63daef82-74d6-4839-91e9-3093f7a96db5" providerId="ADAL" clId="{44C472FF-3F5A-4C5E-85C9-BAC515F0A90B}" dt="2023-12-18T18:47:02.804" v="189"/>
          <ac:spMkLst>
            <pc:docMk/>
            <pc:sldMk cId="2115155420" sldId="285"/>
            <ac:spMk id="16" creationId="{6F6C19F3-407F-E668-ECEA-5ED219F0109B}"/>
          </ac:spMkLst>
        </pc:spChg>
        <pc:spChg chg="mod">
          <ac:chgData name="Le Duc Nhuan" userId="63daef82-74d6-4839-91e9-3093f7a96db5" providerId="ADAL" clId="{44C472FF-3F5A-4C5E-85C9-BAC515F0A90B}" dt="2023-12-18T18:47:02.804" v="189"/>
          <ac:spMkLst>
            <pc:docMk/>
            <pc:sldMk cId="2115155420" sldId="285"/>
            <ac:spMk id="17" creationId="{38464D12-95AA-5B1C-CDA2-1666430FF68B}"/>
          </ac:spMkLst>
        </pc:spChg>
        <pc:spChg chg="mod">
          <ac:chgData name="Le Duc Nhuan" userId="63daef82-74d6-4839-91e9-3093f7a96db5" providerId="ADAL" clId="{44C472FF-3F5A-4C5E-85C9-BAC515F0A90B}" dt="2023-12-18T18:47:02.804" v="189"/>
          <ac:spMkLst>
            <pc:docMk/>
            <pc:sldMk cId="2115155420" sldId="285"/>
            <ac:spMk id="18" creationId="{4792271C-CDAC-E2C5-E0A2-F52308E75781}"/>
          </ac:spMkLst>
        </pc:spChg>
        <pc:spChg chg="mod">
          <ac:chgData name="Le Duc Nhuan" userId="63daef82-74d6-4839-91e9-3093f7a96db5" providerId="ADAL" clId="{44C472FF-3F5A-4C5E-85C9-BAC515F0A90B}" dt="2023-12-18T18:47:02.804" v="189"/>
          <ac:spMkLst>
            <pc:docMk/>
            <pc:sldMk cId="2115155420" sldId="285"/>
            <ac:spMk id="19" creationId="{2AB39BD5-5341-004D-953F-9DF8D00B1036}"/>
          </ac:spMkLst>
        </pc:spChg>
        <pc:spChg chg="mod">
          <ac:chgData name="Le Duc Nhuan" userId="63daef82-74d6-4839-91e9-3093f7a96db5" providerId="ADAL" clId="{44C472FF-3F5A-4C5E-85C9-BAC515F0A90B}" dt="2023-12-18T18:47:02.804" v="189"/>
          <ac:spMkLst>
            <pc:docMk/>
            <pc:sldMk cId="2115155420" sldId="285"/>
            <ac:spMk id="20" creationId="{F27C5E26-83D6-DDBF-EF3F-71860FA052D3}"/>
          </ac:spMkLst>
        </pc:spChg>
        <pc:spChg chg="mod">
          <ac:chgData name="Le Duc Nhuan" userId="63daef82-74d6-4839-91e9-3093f7a96db5" providerId="ADAL" clId="{44C472FF-3F5A-4C5E-85C9-BAC515F0A90B}" dt="2023-12-18T18:47:02.804" v="189"/>
          <ac:spMkLst>
            <pc:docMk/>
            <pc:sldMk cId="2115155420" sldId="285"/>
            <ac:spMk id="21" creationId="{C2EF3761-EFB1-7435-6FF0-CA421A07562B}"/>
          </ac:spMkLst>
        </pc:spChg>
        <pc:spChg chg="mod">
          <ac:chgData name="Le Duc Nhuan" userId="63daef82-74d6-4839-91e9-3093f7a96db5" providerId="ADAL" clId="{44C472FF-3F5A-4C5E-85C9-BAC515F0A90B}" dt="2023-12-18T18:47:02.804" v="189"/>
          <ac:spMkLst>
            <pc:docMk/>
            <pc:sldMk cId="2115155420" sldId="285"/>
            <ac:spMk id="22" creationId="{320F896C-B81C-CCD6-6120-E4BC607FB3D9}"/>
          </ac:spMkLst>
        </pc:spChg>
        <pc:spChg chg="mod">
          <ac:chgData name="Le Duc Nhuan" userId="63daef82-74d6-4839-91e9-3093f7a96db5" providerId="ADAL" clId="{44C472FF-3F5A-4C5E-85C9-BAC515F0A90B}" dt="2023-12-18T18:47:02.804" v="189"/>
          <ac:spMkLst>
            <pc:docMk/>
            <pc:sldMk cId="2115155420" sldId="285"/>
            <ac:spMk id="23" creationId="{1D6A3085-6DD3-351F-EFCB-6902035FB29F}"/>
          </ac:spMkLst>
        </pc:spChg>
        <pc:spChg chg="mod">
          <ac:chgData name="Le Duc Nhuan" userId="63daef82-74d6-4839-91e9-3093f7a96db5" providerId="ADAL" clId="{44C472FF-3F5A-4C5E-85C9-BAC515F0A90B}" dt="2023-12-18T18:47:02.804" v="189"/>
          <ac:spMkLst>
            <pc:docMk/>
            <pc:sldMk cId="2115155420" sldId="285"/>
            <ac:spMk id="24" creationId="{E35C40A8-C2E4-A666-60F6-06319E87385A}"/>
          </ac:spMkLst>
        </pc:spChg>
        <pc:spChg chg="mod">
          <ac:chgData name="Le Duc Nhuan" userId="63daef82-74d6-4839-91e9-3093f7a96db5" providerId="ADAL" clId="{44C472FF-3F5A-4C5E-85C9-BAC515F0A90B}" dt="2023-12-18T18:47:02.804" v="189"/>
          <ac:spMkLst>
            <pc:docMk/>
            <pc:sldMk cId="2115155420" sldId="285"/>
            <ac:spMk id="25" creationId="{31ADB8BA-20C5-5EF8-27D7-C3F2330876EE}"/>
          </ac:spMkLst>
        </pc:spChg>
        <pc:spChg chg="mod">
          <ac:chgData name="Le Duc Nhuan" userId="63daef82-74d6-4839-91e9-3093f7a96db5" providerId="ADAL" clId="{44C472FF-3F5A-4C5E-85C9-BAC515F0A90B}" dt="2023-12-18T18:47:02.804" v="189"/>
          <ac:spMkLst>
            <pc:docMk/>
            <pc:sldMk cId="2115155420" sldId="285"/>
            <ac:spMk id="26" creationId="{A94E68A8-A275-3EF1-C0FA-155CEE4EB8D7}"/>
          </ac:spMkLst>
        </pc:spChg>
        <pc:spChg chg="mod">
          <ac:chgData name="Le Duc Nhuan" userId="63daef82-74d6-4839-91e9-3093f7a96db5" providerId="ADAL" clId="{44C472FF-3F5A-4C5E-85C9-BAC515F0A90B}" dt="2023-12-18T18:47:02.804" v="189"/>
          <ac:spMkLst>
            <pc:docMk/>
            <pc:sldMk cId="2115155420" sldId="285"/>
            <ac:spMk id="27" creationId="{B43E7208-47FD-0976-494F-0EABAA5C510A}"/>
          </ac:spMkLst>
        </pc:spChg>
        <pc:spChg chg="mod">
          <ac:chgData name="Le Duc Nhuan" userId="63daef82-74d6-4839-91e9-3093f7a96db5" providerId="ADAL" clId="{44C472FF-3F5A-4C5E-85C9-BAC515F0A90B}" dt="2023-12-18T18:47:02.804" v="189"/>
          <ac:spMkLst>
            <pc:docMk/>
            <pc:sldMk cId="2115155420" sldId="285"/>
            <ac:spMk id="28" creationId="{75620815-0EDD-1E50-CF6C-D9B0B14649FF}"/>
          </ac:spMkLst>
        </pc:spChg>
        <pc:spChg chg="mod">
          <ac:chgData name="Le Duc Nhuan" userId="63daef82-74d6-4839-91e9-3093f7a96db5" providerId="ADAL" clId="{44C472FF-3F5A-4C5E-85C9-BAC515F0A90B}" dt="2023-12-18T18:47:02.804" v="189"/>
          <ac:spMkLst>
            <pc:docMk/>
            <pc:sldMk cId="2115155420" sldId="285"/>
            <ac:spMk id="29" creationId="{ED6B5943-F43B-D5FE-1F1C-6411EDD80717}"/>
          </ac:spMkLst>
        </pc:spChg>
        <pc:spChg chg="mod">
          <ac:chgData name="Le Duc Nhuan" userId="63daef82-74d6-4839-91e9-3093f7a96db5" providerId="ADAL" clId="{44C472FF-3F5A-4C5E-85C9-BAC515F0A90B}" dt="2023-12-18T18:47:02.804" v="189"/>
          <ac:spMkLst>
            <pc:docMk/>
            <pc:sldMk cId="2115155420" sldId="285"/>
            <ac:spMk id="30" creationId="{D26992A9-5F68-8D30-EDF5-4A39CC103CC4}"/>
          </ac:spMkLst>
        </pc:spChg>
        <pc:spChg chg="mod">
          <ac:chgData name="Le Duc Nhuan" userId="63daef82-74d6-4839-91e9-3093f7a96db5" providerId="ADAL" clId="{44C472FF-3F5A-4C5E-85C9-BAC515F0A90B}" dt="2023-12-18T18:47:02.804" v="189"/>
          <ac:spMkLst>
            <pc:docMk/>
            <pc:sldMk cId="2115155420" sldId="285"/>
            <ac:spMk id="31" creationId="{447ACA8A-E431-E434-5F34-5D221020D3A0}"/>
          </ac:spMkLst>
        </pc:spChg>
        <pc:spChg chg="mod">
          <ac:chgData name="Le Duc Nhuan" userId="63daef82-74d6-4839-91e9-3093f7a96db5" providerId="ADAL" clId="{44C472FF-3F5A-4C5E-85C9-BAC515F0A90B}" dt="2023-12-18T18:47:02.804" v="189"/>
          <ac:spMkLst>
            <pc:docMk/>
            <pc:sldMk cId="2115155420" sldId="285"/>
            <ac:spMk id="1024" creationId="{9F71E5DA-6A83-55BA-C0B4-386B9679B94C}"/>
          </ac:spMkLst>
        </pc:spChg>
        <pc:spChg chg="mod">
          <ac:chgData name="Le Duc Nhuan" userId="63daef82-74d6-4839-91e9-3093f7a96db5" providerId="ADAL" clId="{44C472FF-3F5A-4C5E-85C9-BAC515F0A90B}" dt="2023-12-18T18:47:02.804" v="189"/>
          <ac:spMkLst>
            <pc:docMk/>
            <pc:sldMk cId="2115155420" sldId="285"/>
            <ac:spMk id="1025" creationId="{56142AFD-61D3-2500-2787-5538AE20FC1E}"/>
          </ac:spMkLst>
        </pc:spChg>
        <pc:spChg chg="mod">
          <ac:chgData name="Le Duc Nhuan" userId="63daef82-74d6-4839-91e9-3093f7a96db5" providerId="ADAL" clId="{44C472FF-3F5A-4C5E-85C9-BAC515F0A90B}" dt="2023-12-18T18:47:02.804" v="189"/>
          <ac:spMkLst>
            <pc:docMk/>
            <pc:sldMk cId="2115155420" sldId="285"/>
            <ac:spMk id="1026" creationId="{C0120118-EFB7-9BB1-EFF0-56B055C9F9B6}"/>
          </ac:spMkLst>
        </pc:spChg>
        <pc:spChg chg="mod">
          <ac:chgData name="Le Duc Nhuan" userId="63daef82-74d6-4839-91e9-3093f7a96db5" providerId="ADAL" clId="{44C472FF-3F5A-4C5E-85C9-BAC515F0A90B}" dt="2023-12-18T18:47:02.804" v="189"/>
          <ac:spMkLst>
            <pc:docMk/>
            <pc:sldMk cId="2115155420" sldId="285"/>
            <ac:spMk id="1027" creationId="{9F18BCB9-AD6F-A330-296C-C54A2E8A4E28}"/>
          </ac:spMkLst>
        </pc:spChg>
        <pc:spChg chg="mod">
          <ac:chgData name="Le Duc Nhuan" userId="63daef82-74d6-4839-91e9-3093f7a96db5" providerId="ADAL" clId="{44C472FF-3F5A-4C5E-85C9-BAC515F0A90B}" dt="2023-12-18T18:47:02.804" v="189"/>
          <ac:spMkLst>
            <pc:docMk/>
            <pc:sldMk cId="2115155420" sldId="285"/>
            <ac:spMk id="1028" creationId="{474B4CD3-1062-C88D-325B-86C439334D5F}"/>
          </ac:spMkLst>
        </pc:spChg>
        <pc:spChg chg="mod">
          <ac:chgData name="Le Duc Nhuan" userId="63daef82-74d6-4839-91e9-3093f7a96db5" providerId="ADAL" clId="{44C472FF-3F5A-4C5E-85C9-BAC515F0A90B}" dt="2023-12-18T18:47:02.804" v="189"/>
          <ac:spMkLst>
            <pc:docMk/>
            <pc:sldMk cId="2115155420" sldId="285"/>
            <ac:spMk id="1029" creationId="{67E78EDA-B89E-B01B-236B-794DD176AD2C}"/>
          </ac:spMkLst>
        </pc:spChg>
        <pc:spChg chg="mod">
          <ac:chgData name="Le Duc Nhuan" userId="63daef82-74d6-4839-91e9-3093f7a96db5" providerId="ADAL" clId="{44C472FF-3F5A-4C5E-85C9-BAC515F0A90B}" dt="2023-12-18T18:47:02.804" v="189"/>
          <ac:spMkLst>
            <pc:docMk/>
            <pc:sldMk cId="2115155420" sldId="285"/>
            <ac:spMk id="1030" creationId="{A56ABD04-ABA0-08CB-43AD-2778952C6E54}"/>
          </ac:spMkLst>
        </pc:spChg>
        <pc:spChg chg="mod">
          <ac:chgData name="Le Duc Nhuan" userId="63daef82-74d6-4839-91e9-3093f7a96db5" providerId="ADAL" clId="{44C472FF-3F5A-4C5E-85C9-BAC515F0A90B}" dt="2023-12-18T18:47:02.804" v="189"/>
          <ac:spMkLst>
            <pc:docMk/>
            <pc:sldMk cId="2115155420" sldId="285"/>
            <ac:spMk id="1031" creationId="{8AE92257-30A2-1C20-F742-0DA6FB31BDBF}"/>
          </ac:spMkLst>
        </pc:spChg>
        <pc:spChg chg="mod">
          <ac:chgData name="Le Duc Nhuan" userId="63daef82-74d6-4839-91e9-3093f7a96db5" providerId="ADAL" clId="{44C472FF-3F5A-4C5E-85C9-BAC515F0A90B}" dt="2023-12-18T18:47:02.804" v="189"/>
          <ac:spMkLst>
            <pc:docMk/>
            <pc:sldMk cId="2115155420" sldId="285"/>
            <ac:spMk id="1032" creationId="{1C18073A-BFA8-CCE6-964C-7E26FD46CEC4}"/>
          </ac:spMkLst>
        </pc:spChg>
        <pc:spChg chg="mod">
          <ac:chgData name="Le Duc Nhuan" userId="63daef82-74d6-4839-91e9-3093f7a96db5" providerId="ADAL" clId="{44C472FF-3F5A-4C5E-85C9-BAC515F0A90B}" dt="2023-12-18T18:47:02.804" v="189"/>
          <ac:spMkLst>
            <pc:docMk/>
            <pc:sldMk cId="2115155420" sldId="285"/>
            <ac:spMk id="1033" creationId="{2D7427AB-C4D1-A441-8E00-91CAC1771D40}"/>
          </ac:spMkLst>
        </pc:spChg>
        <pc:spChg chg="mod">
          <ac:chgData name="Le Duc Nhuan" userId="63daef82-74d6-4839-91e9-3093f7a96db5" providerId="ADAL" clId="{44C472FF-3F5A-4C5E-85C9-BAC515F0A90B}" dt="2023-12-18T18:47:02.804" v="189"/>
          <ac:spMkLst>
            <pc:docMk/>
            <pc:sldMk cId="2115155420" sldId="285"/>
            <ac:spMk id="1034" creationId="{A7A1AAB5-141E-A268-DD2B-DE05F9A900F9}"/>
          </ac:spMkLst>
        </pc:spChg>
        <pc:spChg chg="mod">
          <ac:chgData name="Le Duc Nhuan" userId="63daef82-74d6-4839-91e9-3093f7a96db5" providerId="ADAL" clId="{44C472FF-3F5A-4C5E-85C9-BAC515F0A90B}" dt="2023-12-18T18:47:02.804" v="189"/>
          <ac:spMkLst>
            <pc:docMk/>
            <pc:sldMk cId="2115155420" sldId="285"/>
            <ac:spMk id="1035" creationId="{04A32BB7-DC25-8AD7-1785-69CC2FD997FB}"/>
          </ac:spMkLst>
        </pc:spChg>
        <pc:spChg chg="mod">
          <ac:chgData name="Le Duc Nhuan" userId="63daef82-74d6-4839-91e9-3093f7a96db5" providerId="ADAL" clId="{44C472FF-3F5A-4C5E-85C9-BAC515F0A90B}" dt="2023-12-18T18:47:02.804" v="189"/>
          <ac:spMkLst>
            <pc:docMk/>
            <pc:sldMk cId="2115155420" sldId="285"/>
            <ac:spMk id="1036" creationId="{54F6689F-0927-FD47-4383-B8607956EDEF}"/>
          </ac:spMkLst>
        </pc:spChg>
        <pc:spChg chg="mod">
          <ac:chgData name="Le Duc Nhuan" userId="63daef82-74d6-4839-91e9-3093f7a96db5" providerId="ADAL" clId="{44C472FF-3F5A-4C5E-85C9-BAC515F0A90B}" dt="2023-12-18T18:47:02.804" v="189"/>
          <ac:spMkLst>
            <pc:docMk/>
            <pc:sldMk cId="2115155420" sldId="285"/>
            <ac:spMk id="1037" creationId="{4E30F4CF-6BB1-54A8-5389-6038F98B7821}"/>
          </ac:spMkLst>
        </pc:spChg>
        <pc:spChg chg="mod">
          <ac:chgData name="Le Duc Nhuan" userId="63daef82-74d6-4839-91e9-3093f7a96db5" providerId="ADAL" clId="{44C472FF-3F5A-4C5E-85C9-BAC515F0A90B}" dt="2023-12-18T18:47:02.804" v="189"/>
          <ac:spMkLst>
            <pc:docMk/>
            <pc:sldMk cId="2115155420" sldId="285"/>
            <ac:spMk id="1038" creationId="{E4A75F0B-A500-7C26-7168-74A570DF14E0}"/>
          </ac:spMkLst>
        </pc:spChg>
        <pc:spChg chg="mod">
          <ac:chgData name="Le Duc Nhuan" userId="63daef82-74d6-4839-91e9-3093f7a96db5" providerId="ADAL" clId="{44C472FF-3F5A-4C5E-85C9-BAC515F0A90B}" dt="2023-12-18T18:47:02.804" v="189"/>
          <ac:spMkLst>
            <pc:docMk/>
            <pc:sldMk cId="2115155420" sldId="285"/>
            <ac:spMk id="1039" creationId="{4028EC7E-D9A5-DF43-8CFC-743D50629499}"/>
          </ac:spMkLst>
        </pc:spChg>
        <pc:spChg chg="mod">
          <ac:chgData name="Le Duc Nhuan" userId="63daef82-74d6-4839-91e9-3093f7a96db5" providerId="ADAL" clId="{44C472FF-3F5A-4C5E-85C9-BAC515F0A90B}" dt="2023-12-18T18:47:02.804" v="189"/>
          <ac:spMkLst>
            <pc:docMk/>
            <pc:sldMk cId="2115155420" sldId="285"/>
            <ac:spMk id="1040" creationId="{692DAC33-7601-47B3-A26D-102C839AAC36}"/>
          </ac:spMkLst>
        </pc:spChg>
        <pc:spChg chg="mod">
          <ac:chgData name="Le Duc Nhuan" userId="63daef82-74d6-4839-91e9-3093f7a96db5" providerId="ADAL" clId="{44C472FF-3F5A-4C5E-85C9-BAC515F0A90B}" dt="2023-12-18T18:47:02.804" v="189"/>
          <ac:spMkLst>
            <pc:docMk/>
            <pc:sldMk cId="2115155420" sldId="285"/>
            <ac:spMk id="1041" creationId="{AE3AD4CD-3647-8A21-6E10-25590A9CA322}"/>
          </ac:spMkLst>
        </pc:spChg>
        <pc:spChg chg="mod">
          <ac:chgData name="Le Duc Nhuan" userId="63daef82-74d6-4839-91e9-3093f7a96db5" providerId="ADAL" clId="{44C472FF-3F5A-4C5E-85C9-BAC515F0A90B}" dt="2023-12-18T18:46:39.084" v="187" actId="1076"/>
          <ac:spMkLst>
            <pc:docMk/>
            <pc:sldMk cId="2115155420" sldId="285"/>
            <ac:spMk id="1043" creationId="{00000000-0000-0000-0000-000000000000}"/>
          </ac:spMkLst>
        </pc:spChg>
        <pc:spChg chg="mod">
          <ac:chgData name="Le Duc Nhuan" userId="63daef82-74d6-4839-91e9-3093f7a96db5" providerId="ADAL" clId="{44C472FF-3F5A-4C5E-85C9-BAC515F0A90B}" dt="2023-12-18T18:45:44.480" v="103" actId="20577"/>
          <ac:spMkLst>
            <pc:docMk/>
            <pc:sldMk cId="2115155420" sldId="285"/>
            <ac:spMk id="1044" creationId="{00000000-0000-0000-0000-000000000000}"/>
          </ac:spMkLst>
        </pc:spChg>
        <pc:spChg chg="mod">
          <ac:chgData name="Le Duc Nhuan" userId="63daef82-74d6-4839-91e9-3093f7a96db5" providerId="ADAL" clId="{44C472FF-3F5A-4C5E-85C9-BAC515F0A90B}" dt="2023-12-18T18:47:02.804" v="189"/>
          <ac:spMkLst>
            <pc:docMk/>
            <pc:sldMk cId="2115155420" sldId="285"/>
            <ac:spMk id="1045" creationId="{276B55A1-9AF8-0B1E-D7F1-6E2E4711A880}"/>
          </ac:spMkLst>
        </pc:spChg>
        <pc:spChg chg="mod">
          <ac:chgData name="Le Duc Nhuan" userId="63daef82-74d6-4839-91e9-3093f7a96db5" providerId="ADAL" clId="{44C472FF-3F5A-4C5E-85C9-BAC515F0A90B}" dt="2023-12-18T18:47:02.804" v="189"/>
          <ac:spMkLst>
            <pc:docMk/>
            <pc:sldMk cId="2115155420" sldId="285"/>
            <ac:spMk id="1374" creationId="{7ED2F2D0-7AFC-7F10-483F-F8FFE08DC6A8}"/>
          </ac:spMkLst>
        </pc:spChg>
        <pc:spChg chg="mod">
          <ac:chgData name="Le Duc Nhuan" userId="63daef82-74d6-4839-91e9-3093f7a96db5" providerId="ADAL" clId="{44C472FF-3F5A-4C5E-85C9-BAC515F0A90B}" dt="2023-12-18T18:47:02.804" v="189"/>
          <ac:spMkLst>
            <pc:docMk/>
            <pc:sldMk cId="2115155420" sldId="285"/>
            <ac:spMk id="1375" creationId="{2EBDEFB4-A57B-28CC-BD1B-26345D97B28C}"/>
          </ac:spMkLst>
        </pc:spChg>
        <pc:spChg chg="mod">
          <ac:chgData name="Le Duc Nhuan" userId="63daef82-74d6-4839-91e9-3093f7a96db5" providerId="ADAL" clId="{44C472FF-3F5A-4C5E-85C9-BAC515F0A90B}" dt="2023-12-18T18:47:02.804" v="189"/>
          <ac:spMkLst>
            <pc:docMk/>
            <pc:sldMk cId="2115155420" sldId="285"/>
            <ac:spMk id="1376" creationId="{655B35D4-2F35-E6CC-5BD1-F84B029A0184}"/>
          </ac:spMkLst>
        </pc:spChg>
        <pc:spChg chg="mod">
          <ac:chgData name="Le Duc Nhuan" userId="63daef82-74d6-4839-91e9-3093f7a96db5" providerId="ADAL" clId="{44C472FF-3F5A-4C5E-85C9-BAC515F0A90B}" dt="2023-12-18T18:47:02.804" v="189"/>
          <ac:spMkLst>
            <pc:docMk/>
            <pc:sldMk cId="2115155420" sldId="285"/>
            <ac:spMk id="1377" creationId="{E7B7D3AE-BA8D-4D05-733D-58E534F49E5E}"/>
          </ac:spMkLst>
        </pc:spChg>
        <pc:spChg chg="mod">
          <ac:chgData name="Le Duc Nhuan" userId="63daef82-74d6-4839-91e9-3093f7a96db5" providerId="ADAL" clId="{44C472FF-3F5A-4C5E-85C9-BAC515F0A90B}" dt="2023-12-18T18:47:02.804" v="189"/>
          <ac:spMkLst>
            <pc:docMk/>
            <pc:sldMk cId="2115155420" sldId="285"/>
            <ac:spMk id="1378" creationId="{3469EC3D-1DA3-2CF6-95C3-8754B72C23E3}"/>
          </ac:spMkLst>
        </pc:spChg>
        <pc:spChg chg="mod">
          <ac:chgData name="Le Duc Nhuan" userId="63daef82-74d6-4839-91e9-3093f7a96db5" providerId="ADAL" clId="{44C472FF-3F5A-4C5E-85C9-BAC515F0A90B}" dt="2023-12-18T18:47:02.804" v="189"/>
          <ac:spMkLst>
            <pc:docMk/>
            <pc:sldMk cId="2115155420" sldId="285"/>
            <ac:spMk id="1379" creationId="{59C06C7F-4FC4-882D-EBCC-3AABFE3020EA}"/>
          </ac:spMkLst>
        </pc:spChg>
        <pc:spChg chg="mod">
          <ac:chgData name="Le Duc Nhuan" userId="63daef82-74d6-4839-91e9-3093f7a96db5" providerId="ADAL" clId="{44C472FF-3F5A-4C5E-85C9-BAC515F0A90B}" dt="2023-12-18T18:47:02.804" v="189"/>
          <ac:spMkLst>
            <pc:docMk/>
            <pc:sldMk cId="2115155420" sldId="285"/>
            <ac:spMk id="1380" creationId="{14AEDBA3-80F3-E809-3B7D-6C92D3AE62E1}"/>
          </ac:spMkLst>
        </pc:spChg>
        <pc:spChg chg="mod">
          <ac:chgData name="Le Duc Nhuan" userId="63daef82-74d6-4839-91e9-3093f7a96db5" providerId="ADAL" clId="{44C472FF-3F5A-4C5E-85C9-BAC515F0A90B}" dt="2023-12-18T18:47:02.804" v="189"/>
          <ac:spMkLst>
            <pc:docMk/>
            <pc:sldMk cId="2115155420" sldId="285"/>
            <ac:spMk id="1381" creationId="{EF8599DF-00F2-2B1B-D227-85D1014C8699}"/>
          </ac:spMkLst>
        </pc:spChg>
        <pc:spChg chg="mod">
          <ac:chgData name="Le Duc Nhuan" userId="63daef82-74d6-4839-91e9-3093f7a96db5" providerId="ADAL" clId="{44C472FF-3F5A-4C5E-85C9-BAC515F0A90B}" dt="2023-12-18T18:47:02.804" v="189"/>
          <ac:spMkLst>
            <pc:docMk/>
            <pc:sldMk cId="2115155420" sldId="285"/>
            <ac:spMk id="1382" creationId="{E78FC099-52F1-DF0E-16FD-8B111DECB458}"/>
          </ac:spMkLst>
        </pc:spChg>
        <pc:spChg chg="mod">
          <ac:chgData name="Le Duc Nhuan" userId="63daef82-74d6-4839-91e9-3093f7a96db5" providerId="ADAL" clId="{44C472FF-3F5A-4C5E-85C9-BAC515F0A90B}" dt="2023-12-18T18:47:02.804" v="189"/>
          <ac:spMkLst>
            <pc:docMk/>
            <pc:sldMk cId="2115155420" sldId="285"/>
            <ac:spMk id="1383" creationId="{6610A219-C148-6A65-AC1E-2214DF49DC7F}"/>
          </ac:spMkLst>
        </pc:spChg>
        <pc:spChg chg="mod">
          <ac:chgData name="Le Duc Nhuan" userId="63daef82-74d6-4839-91e9-3093f7a96db5" providerId="ADAL" clId="{44C472FF-3F5A-4C5E-85C9-BAC515F0A90B}" dt="2023-12-18T18:47:02.804" v="189"/>
          <ac:spMkLst>
            <pc:docMk/>
            <pc:sldMk cId="2115155420" sldId="285"/>
            <ac:spMk id="1384" creationId="{0D229129-F2F2-89D6-F37C-7F2E9575FBDF}"/>
          </ac:spMkLst>
        </pc:spChg>
        <pc:spChg chg="mod">
          <ac:chgData name="Le Duc Nhuan" userId="63daef82-74d6-4839-91e9-3093f7a96db5" providerId="ADAL" clId="{44C472FF-3F5A-4C5E-85C9-BAC515F0A90B}" dt="2023-12-18T18:47:02.804" v="189"/>
          <ac:spMkLst>
            <pc:docMk/>
            <pc:sldMk cId="2115155420" sldId="285"/>
            <ac:spMk id="1385" creationId="{D1D37ACB-45AF-6DD8-6837-376D95068748}"/>
          </ac:spMkLst>
        </pc:spChg>
        <pc:spChg chg="mod">
          <ac:chgData name="Le Duc Nhuan" userId="63daef82-74d6-4839-91e9-3093f7a96db5" providerId="ADAL" clId="{44C472FF-3F5A-4C5E-85C9-BAC515F0A90B}" dt="2023-12-18T18:47:02.804" v="189"/>
          <ac:spMkLst>
            <pc:docMk/>
            <pc:sldMk cId="2115155420" sldId="285"/>
            <ac:spMk id="1386" creationId="{C083A63B-B96B-807E-61DE-B54C25D54F6B}"/>
          </ac:spMkLst>
        </pc:spChg>
        <pc:spChg chg="mod">
          <ac:chgData name="Le Duc Nhuan" userId="63daef82-74d6-4839-91e9-3093f7a96db5" providerId="ADAL" clId="{44C472FF-3F5A-4C5E-85C9-BAC515F0A90B}" dt="2023-12-18T18:47:02.804" v="189"/>
          <ac:spMkLst>
            <pc:docMk/>
            <pc:sldMk cId="2115155420" sldId="285"/>
            <ac:spMk id="1387" creationId="{21EA86FA-9045-3979-ADFC-661214C4B070}"/>
          </ac:spMkLst>
        </pc:spChg>
        <pc:spChg chg="mod">
          <ac:chgData name="Le Duc Nhuan" userId="63daef82-74d6-4839-91e9-3093f7a96db5" providerId="ADAL" clId="{44C472FF-3F5A-4C5E-85C9-BAC515F0A90B}" dt="2023-12-18T18:47:02.804" v="189"/>
          <ac:spMkLst>
            <pc:docMk/>
            <pc:sldMk cId="2115155420" sldId="285"/>
            <ac:spMk id="1388" creationId="{F695196B-510D-4097-5281-CC765E10216A}"/>
          </ac:spMkLst>
        </pc:spChg>
        <pc:spChg chg="mod">
          <ac:chgData name="Le Duc Nhuan" userId="63daef82-74d6-4839-91e9-3093f7a96db5" providerId="ADAL" clId="{44C472FF-3F5A-4C5E-85C9-BAC515F0A90B}" dt="2023-12-18T18:47:02.804" v="189"/>
          <ac:spMkLst>
            <pc:docMk/>
            <pc:sldMk cId="2115155420" sldId="285"/>
            <ac:spMk id="1389" creationId="{659E0EF6-CAF6-F7A8-572F-55D285AF4629}"/>
          </ac:spMkLst>
        </pc:spChg>
        <pc:spChg chg="mod">
          <ac:chgData name="Le Duc Nhuan" userId="63daef82-74d6-4839-91e9-3093f7a96db5" providerId="ADAL" clId="{44C472FF-3F5A-4C5E-85C9-BAC515F0A90B}" dt="2023-12-18T18:47:02.804" v="189"/>
          <ac:spMkLst>
            <pc:docMk/>
            <pc:sldMk cId="2115155420" sldId="285"/>
            <ac:spMk id="1390" creationId="{EE0BC755-D8F5-5135-BF77-CB9B1A54BB5B}"/>
          </ac:spMkLst>
        </pc:spChg>
        <pc:spChg chg="mod">
          <ac:chgData name="Le Duc Nhuan" userId="63daef82-74d6-4839-91e9-3093f7a96db5" providerId="ADAL" clId="{44C472FF-3F5A-4C5E-85C9-BAC515F0A90B}" dt="2023-12-18T18:47:02.804" v="189"/>
          <ac:spMkLst>
            <pc:docMk/>
            <pc:sldMk cId="2115155420" sldId="285"/>
            <ac:spMk id="1391" creationId="{CD218E67-52D9-431C-2612-60E0DFFB6EB4}"/>
          </ac:spMkLst>
        </pc:spChg>
        <pc:spChg chg="mod">
          <ac:chgData name="Le Duc Nhuan" userId="63daef82-74d6-4839-91e9-3093f7a96db5" providerId="ADAL" clId="{44C472FF-3F5A-4C5E-85C9-BAC515F0A90B}" dt="2023-12-18T18:47:02.804" v="189"/>
          <ac:spMkLst>
            <pc:docMk/>
            <pc:sldMk cId="2115155420" sldId="285"/>
            <ac:spMk id="1392" creationId="{63663F41-D2BE-0E7C-56F2-92E18FEBBCE4}"/>
          </ac:spMkLst>
        </pc:spChg>
        <pc:spChg chg="mod">
          <ac:chgData name="Le Duc Nhuan" userId="63daef82-74d6-4839-91e9-3093f7a96db5" providerId="ADAL" clId="{44C472FF-3F5A-4C5E-85C9-BAC515F0A90B}" dt="2023-12-18T18:47:02.804" v="189"/>
          <ac:spMkLst>
            <pc:docMk/>
            <pc:sldMk cId="2115155420" sldId="285"/>
            <ac:spMk id="1393" creationId="{DB6E9EF2-033E-8652-82F0-1FB33328EAB9}"/>
          </ac:spMkLst>
        </pc:spChg>
        <pc:spChg chg="mod">
          <ac:chgData name="Le Duc Nhuan" userId="63daef82-74d6-4839-91e9-3093f7a96db5" providerId="ADAL" clId="{44C472FF-3F5A-4C5E-85C9-BAC515F0A90B}" dt="2023-12-18T18:47:02.804" v="189"/>
          <ac:spMkLst>
            <pc:docMk/>
            <pc:sldMk cId="2115155420" sldId="285"/>
            <ac:spMk id="1394" creationId="{36D18769-DA9B-F8D8-54D6-6E4E97DFC5F1}"/>
          </ac:spMkLst>
        </pc:spChg>
        <pc:spChg chg="mod">
          <ac:chgData name="Le Duc Nhuan" userId="63daef82-74d6-4839-91e9-3093f7a96db5" providerId="ADAL" clId="{44C472FF-3F5A-4C5E-85C9-BAC515F0A90B}" dt="2023-12-18T18:47:02.804" v="189"/>
          <ac:spMkLst>
            <pc:docMk/>
            <pc:sldMk cId="2115155420" sldId="285"/>
            <ac:spMk id="1395" creationId="{0C256BB7-BD97-E7CC-63AB-B8DB390BD812}"/>
          </ac:spMkLst>
        </pc:spChg>
        <pc:spChg chg="mod">
          <ac:chgData name="Le Duc Nhuan" userId="63daef82-74d6-4839-91e9-3093f7a96db5" providerId="ADAL" clId="{44C472FF-3F5A-4C5E-85C9-BAC515F0A90B}" dt="2023-12-18T18:47:02.804" v="189"/>
          <ac:spMkLst>
            <pc:docMk/>
            <pc:sldMk cId="2115155420" sldId="285"/>
            <ac:spMk id="1396" creationId="{3342D6C9-0496-ACC5-9584-BD4B04F642B6}"/>
          </ac:spMkLst>
        </pc:spChg>
        <pc:spChg chg="mod">
          <ac:chgData name="Le Duc Nhuan" userId="63daef82-74d6-4839-91e9-3093f7a96db5" providerId="ADAL" clId="{44C472FF-3F5A-4C5E-85C9-BAC515F0A90B}" dt="2023-12-18T18:47:02.804" v="189"/>
          <ac:spMkLst>
            <pc:docMk/>
            <pc:sldMk cId="2115155420" sldId="285"/>
            <ac:spMk id="1397" creationId="{C95A0FF8-8888-D092-CA8F-91EC392E1A31}"/>
          </ac:spMkLst>
        </pc:spChg>
        <pc:spChg chg="mod">
          <ac:chgData name="Le Duc Nhuan" userId="63daef82-74d6-4839-91e9-3093f7a96db5" providerId="ADAL" clId="{44C472FF-3F5A-4C5E-85C9-BAC515F0A90B}" dt="2023-12-18T18:47:02.804" v="189"/>
          <ac:spMkLst>
            <pc:docMk/>
            <pc:sldMk cId="2115155420" sldId="285"/>
            <ac:spMk id="1398" creationId="{9B4DD3F4-F30E-0B4E-D06F-94EF0B7646BC}"/>
          </ac:spMkLst>
        </pc:spChg>
        <pc:spChg chg="mod">
          <ac:chgData name="Le Duc Nhuan" userId="63daef82-74d6-4839-91e9-3093f7a96db5" providerId="ADAL" clId="{44C472FF-3F5A-4C5E-85C9-BAC515F0A90B}" dt="2023-12-18T18:47:02.804" v="189"/>
          <ac:spMkLst>
            <pc:docMk/>
            <pc:sldMk cId="2115155420" sldId="285"/>
            <ac:spMk id="1399" creationId="{38FBAEE0-1A5E-C4F5-8082-51E844422C36}"/>
          </ac:spMkLst>
        </pc:spChg>
        <pc:spChg chg="mod">
          <ac:chgData name="Le Duc Nhuan" userId="63daef82-74d6-4839-91e9-3093f7a96db5" providerId="ADAL" clId="{44C472FF-3F5A-4C5E-85C9-BAC515F0A90B}" dt="2023-12-18T18:47:02.804" v="189"/>
          <ac:spMkLst>
            <pc:docMk/>
            <pc:sldMk cId="2115155420" sldId="285"/>
            <ac:spMk id="1400" creationId="{94C814C8-7C40-0198-804C-BDA319B2BF9C}"/>
          </ac:spMkLst>
        </pc:spChg>
        <pc:spChg chg="mod">
          <ac:chgData name="Le Duc Nhuan" userId="63daef82-74d6-4839-91e9-3093f7a96db5" providerId="ADAL" clId="{44C472FF-3F5A-4C5E-85C9-BAC515F0A90B}" dt="2023-12-18T18:47:02.804" v="189"/>
          <ac:spMkLst>
            <pc:docMk/>
            <pc:sldMk cId="2115155420" sldId="285"/>
            <ac:spMk id="1401" creationId="{3912AFEF-51F2-D473-FF6F-E7553C86BA71}"/>
          </ac:spMkLst>
        </pc:spChg>
        <pc:spChg chg="mod">
          <ac:chgData name="Le Duc Nhuan" userId="63daef82-74d6-4839-91e9-3093f7a96db5" providerId="ADAL" clId="{44C472FF-3F5A-4C5E-85C9-BAC515F0A90B}" dt="2023-12-18T18:47:02.804" v="189"/>
          <ac:spMkLst>
            <pc:docMk/>
            <pc:sldMk cId="2115155420" sldId="285"/>
            <ac:spMk id="1402" creationId="{543B5984-7AE3-236E-7EA3-E7953A4A03E2}"/>
          </ac:spMkLst>
        </pc:spChg>
        <pc:spChg chg="mod">
          <ac:chgData name="Le Duc Nhuan" userId="63daef82-74d6-4839-91e9-3093f7a96db5" providerId="ADAL" clId="{44C472FF-3F5A-4C5E-85C9-BAC515F0A90B}" dt="2023-12-18T18:47:02.804" v="189"/>
          <ac:spMkLst>
            <pc:docMk/>
            <pc:sldMk cId="2115155420" sldId="285"/>
            <ac:spMk id="1403" creationId="{1C4C3FFE-9743-CCA8-42DE-50DFB09B28A1}"/>
          </ac:spMkLst>
        </pc:spChg>
        <pc:spChg chg="mod">
          <ac:chgData name="Le Duc Nhuan" userId="63daef82-74d6-4839-91e9-3093f7a96db5" providerId="ADAL" clId="{44C472FF-3F5A-4C5E-85C9-BAC515F0A90B}" dt="2023-12-18T18:47:02.804" v="189"/>
          <ac:spMkLst>
            <pc:docMk/>
            <pc:sldMk cId="2115155420" sldId="285"/>
            <ac:spMk id="1404" creationId="{07313687-3FE9-F435-0D32-689D2DBA2DD7}"/>
          </ac:spMkLst>
        </pc:spChg>
        <pc:spChg chg="mod">
          <ac:chgData name="Le Duc Nhuan" userId="63daef82-74d6-4839-91e9-3093f7a96db5" providerId="ADAL" clId="{44C472FF-3F5A-4C5E-85C9-BAC515F0A90B}" dt="2023-12-18T18:47:02.804" v="189"/>
          <ac:spMkLst>
            <pc:docMk/>
            <pc:sldMk cId="2115155420" sldId="285"/>
            <ac:spMk id="1405" creationId="{6E6BFE48-8683-98EA-B148-1E639A9825DF}"/>
          </ac:spMkLst>
        </pc:spChg>
        <pc:spChg chg="mod">
          <ac:chgData name="Le Duc Nhuan" userId="63daef82-74d6-4839-91e9-3093f7a96db5" providerId="ADAL" clId="{44C472FF-3F5A-4C5E-85C9-BAC515F0A90B}" dt="2023-12-18T18:47:02.804" v="189"/>
          <ac:spMkLst>
            <pc:docMk/>
            <pc:sldMk cId="2115155420" sldId="285"/>
            <ac:spMk id="1406" creationId="{23FBCA52-247D-87D3-3144-3C4A9AFD143F}"/>
          </ac:spMkLst>
        </pc:spChg>
        <pc:spChg chg="mod">
          <ac:chgData name="Le Duc Nhuan" userId="63daef82-74d6-4839-91e9-3093f7a96db5" providerId="ADAL" clId="{44C472FF-3F5A-4C5E-85C9-BAC515F0A90B}" dt="2023-12-18T18:47:02.804" v="189"/>
          <ac:spMkLst>
            <pc:docMk/>
            <pc:sldMk cId="2115155420" sldId="285"/>
            <ac:spMk id="1407" creationId="{1AC99305-F9AF-B89B-3ADF-4AFB1E6B975B}"/>
          </ac:spMkLst>
        </pc:spChg>
        <pc:spChg chg="mod">
          <ac:chgData name="Le Duc Nhuan" userId="63daef82-74d6-4839-91e9-3093f7a96db5" providerId="ADAL" clId="{44C472FF-3F5A-4C5E-85C9-BAC515F0A90B}" dt="2023-12-18T18:47:02.804" v="189"/>
          <ac:spMkLst>
            <pc:docMk/>
            <pc:sldMk cId="2115155420" sldId="285"/>
            <ac:spMk id="1408" creationId="{4D8EC7EC-055C-C6AC-C416-24B85E5D97C2}"/>
          </ac:spMkLst>
        </pc:spChg>
        <pc:spChg chg="mod">
          <ac:chgData name="Le Duc Nhuan" userId="63daef82-74d6-4839-91e9-3093f7a96db5" providerId="ADAL" clId="{44C472FF-3F5A-4C5E-85C9-BAC515F0A90B}" dt="2023-12-18T18:47:02.804" v="189"/>
          <ac:spMkLst>
            <pc:docMk/>
            <pc:sldMk cId="2115155420" sldId="285"/>
            <ac:spMk id="1409" creationId="{B681F9E8-FD88-A1C6-DAA4-6AAEB3F09EB2}"/>
          </ac:spMkLst>
        </pc:spChg>
        <pc:spChg chg="mod">
          <ac:chgData name="Le Duc Nhuan" userId="63daef82-74d6-4839-91e9-3093f7a96db5" providerId="ADAL" clId="{44C472FF-3F5A-4C5E-85C9-BAC515F0A90B}" dt="2023-12-18T18:47:02.804" v="189"/>
          <ac:spMkLst>
            <pc:docMk/>
            <pc:sldMk cId="2115155420" sldId="285"/>
            <ac:spMk id="1410" creationId="{A84CD46E-F98B-33B0-2782-ECB247EF1894}"/>
          </ac:spMkLst>
        </pc:spChg>
        <pc:spChg chg="mod">
          <ac:chgData name="Le Duc Nhuan" userId="63daef82-74d6-4839-91e9-3093f7a96db5" providerId="ADAL" clId="{44C472FF-3F5A-4C5E-85C9-BAC515F0A90B}" dt="2023-12-18T18:47:02.804" v="189"/>
          <ac:spMkLst>
            <pc:docMk/>
            <pc:sldMk cId="2115155420" sldId="285"/>
            <ac:spMk id="1411" creationId="{F4064857-8609-C68A-49AA-52AECFBB636C}"/>
          </ac:spMkLst>
        </pc:spChg>
        <pc:spChg chg="mod">
          <ac:chgData name="Le Duc Nhuan" userId="63daef82-74d6-4839-91e9-3093f7a96db5" providerId="ADAL" clId="{44C472FF-3F5A-4C5E-85C9-BAC515F0A90B}" dt="2023-12-18T18:47:02.804" v="189"/>
          <ac:spMkLst>
            <pc:docMk/>
            <pc:sldMk cId="2115155420" sldId="285"/>
            <ac:spMk id="1412" creationId="{4A0A83E4-B67D-64BD-D2DF-77CF59FCBC55}"/>
          </ac:spMkLst>
        </pc:spChg>
        <pc:spChg chg="mod">
          <ac:chgData name="Le Duc Nhuan" userId="63daef82-74d6-4839-91e9-3093f7a96db5" providerId="ADAL" clId="{44C472FF-3F5A-4C5E-85C9-BAC515F0A90B}" dt="2023-12-18T18:47:02.804" v="189"/>
          <ac:spMkLst>
            <pc:docMk/>
            <pc:sldMk cId="2115155420" sldId="285"/>
            <ac:spMk id="1413" creationId="{AA8BAF28-4ED7-A7FB-B22E-FCCCFE68F652}"/>
          </ac:spMkLst>
        </pc:spChg>
        <pc:spChg chg="mod">
          <ac:chgData name="Le Duc Nhuan" userId="63daef82-74d6-4839-91e9-3093f7a96db5" providerId="ADAL" clId="{44C472FF-3F5A-4C5E-85C9-BAC515F0A90B}" dt="2023-12-18T18:47:02.804" v="189"/>
          <ac:spMkLst>
            <pc:docMk/>
            <pc:sldMk cId="2115155420" sldId="285"/>
            <ac:spMk id="1414" creationId="{C0D2CADA-120B-D0CF-2A57-AF55C49DD2A9}"/>
          </ac:spMkLst>
        </pc:spChg>
        <pc:spChg chg="mod">
          <ac:chgData name="Le Duc Nhuan" userId="63daef82-74d6-4839-91e9-3093f7a96db5" providerId="ADAL" clId="{44C472FF-3F5A-4C5E-85C9-BAC515F0A90B}" dt="2023-12-18T18:47:02.804" v="189"/>
          <ac:spMkLst>
            <pc:docMk/>
            <pc:sldMk cId="2115155420" sldId="285"/>
            <ac:spMk id="1415" creationId="{36802567-EED3-3F24-DB4B-2388708EC0D0}"/>
          </ac:spMkLst>
        </pc:spChg>
        <pc:spChg chg="mod">
          <ac:chgData name="Le Duc Nhuan" userId="63daef82-74d6-4839-91e9-3093f7a96db5" providerId="ADAL" clId="{44C472FF-3F5A-4C5E-85C9-BAC515F0A90B}" dt="2023-12-18T18:47:02.804" v="189"/>
          <ac:spMkLst>
            <pc:docMk/>
            <pc:sldMk cId="2115155420" sldId="285"/>
            <ac:spMk id="1416" creationId="{5651E868-7805-F6B6-4822-0110F8C99278}"/>
          </ac:spMkLst>
        </pc:spChg>
        <pc:spChg chg="mod">
          <ac:chgData name="Le Duc Nhuan" userId="63daef82-74d6-4839-91e9-3093f7a96db5" providerId="ADAL" clId="{44C472FF-3F5A-4C5E-85C9-BAC515F0A90B}" dt="2023-12-18T18:47:02.804" v="189"/>
          <ac:spMkLst>
            <pc:docMk/>
            <pc:sldMk cId="2115155420" sldId="285"/>
            <ac:spMk id="1417" creationId="{D4EDE215-EF5D-E362-20BC-FAFC07EA44B9}"/>
          </ac:spMkLst>
        </pc:spChg>
        <pc:spChg chg="mod">
          <ac:chgData name="Le Duc Nhuan" userId="63daef82-74d6-4839-91e9-3093f7a96db5" providerId="ADAL" clId="{44C472FF-3F5A-4C5E-85C9-BAC515F0A90B}" dt="2023-12-18T18:47:02.804" v="189"/>
          <ac:spMkLst>
            <pc:docMk/>
            <pc:sldMk cId="2115155420" sldId="285"/>
            <ac:spMk id="1418" creationId="{56AFF59D-ED06-5F33-E269-292A5D12F5CA}"/>
          </ac:spMkLst>
        </pc:spChg>
        <pc:spChg chg="mod">
          <ac:chgData name="Le Duc Nhuan" userId="63daef82-74d6-4839-91e9-3093f7a96db5" providerId="ADAL" clId="{44C472FF-3F5A-4C5E-85C9-BAC515F0A90B}" dt="2023-12-18T18:47:02.804" v="189"/>
          <ac:spMkLst>
            <pc:docMk/>
            <pc:sldMk cId="2115155420" sldId="285"/>
            <ac:spMk id="1419" creationId="{1A2955BC-4CBE-8F65-A004-0E0C4F3BBF49}"/>
          </ac:spMkLst>
        </pc:spChg>
        <pc:spChg chg="mod">
          <ac:chgData name="Le Duc Nhuan" userId="63daef82-74d6-4839-91e9-3093f7a96db5" providerId="ADAL" clId="{44C472FF-3F5A-4C5E-85C9-BAC515F0A90B}" dt="2023-12-18T18:47:02.804" v="189"/>
          <ac:spMkLst>
            <pc:docMk/>
            <pc:sldMk cId="2115155420" sldId="285"/>
            <ac:spMk id="1420" creationId="{9FEE8A24-A310-7150-A083-D4AFD498F81B}"/>
          </ac:spMkLst>
        </pc:spChg>
        <pc:spChg chg="mod">
          <ac:chgData name="Le Duc Nhuan" userId="63daef82-74d6-4839-91e9-3093f7a96db5" providerId="ADAL" clId="{44C472FF-3F5A-4C5E-85C9-BAC515F0A90B}" dt="2023-12-18T18:47:02.804" v="189"/>
          <ac:spMkLst>
            <pc:docMk/>
            <pc:sldMk cId="2115155420" sldId="285"/>
            <ac:spMk id="1421" creationId="{E9D8E02D-1C50-3939-52A7-3B1DF29F6102}"/>
          </ac:spMkLst>
        </pc:spChg>
        <pc:spChg chg="mod">
          <ac:chgData name="Le Duc Nhuan" userId="63daef82-74d6-4839-91e9-3093f7a96db5" providerId="ADAL" clId="{44C472FF-3F5A-4C5E-85C9-BAC515F0A90B}" dt="2023-12-18T18:47:02.804" v="189"/>
          <ac:spMkLst>
            <pc:docMk/>
            <pc:sldMk cId="2115155420" sldId="285"/>
            <ac:spMk id="1422" creationId="{32805F18-77A0-F48C-2D85-41BAFFD27784}"/>
          </ac:spMkLst>
        </pc:spChg>
        <pc:spChg chg="mod">
          <ac:chgData name="Le Duc Nhuan" userId="63daef82-74d6-4839-91e9-3093f7a96db5" providerId="ADAL" clId="{44C472FF-3F5A-4C5E-85C9-BAC515F0A90B}" dt="2023-12-18T18:47:02.804" v="189"/>
          <ac:spMkLst>
            <pc:docMk/>
            <pc:sldMk cId="2115155420" sldId="285"/>
            <ac:spMk id="1423" creationId="{5459AAFE-3715-166A-E14F-F25D158D64F8}"/>
          </ac:spMkLst>
        </pc:spChg>
        <pc:spChg chg="mod">
          <ac:chgData name="Le Duc Nhuan" userId="63daef82-74d6-4839-91e9-3093f7a96db5" providerId="ADAL" clId="{44C472FF-3F5A-4C5E-85C9-BAC515F0A90B}" dt="2023-12-18T18:47:02.804" v="189"/>
          <ac:spMkLst>
            <pc:docMk/>
            <pc:sldMk cId="2115155420" sldId="285"/>
            <ac:spMk id="1424" creationId="{53534C09-70CA-D8B2-790E-FF4CB5E9AED9}"/>
          </ac:spMkLst>
        </pc:spChg>
        <pc:spChg chg="mod">
          <ac:chgData name="Le Duc Nhuan" userId="63daef82-74d6-4839-91e9-3093f7a96db5" providerId="ADAL" clId="{44C472FF-3F5A-4C5E-85C9-BAC515F0A90B}" dt="2023-12-18T18:47:02.804" v="189"/>
          <ac:spMkLst>
            <pc:docMk/>
            <pc:sldMk cId="2115155420" sldId="285"/>
            <ac:spMk id="1425" creationId="{A7EC732D-4E43-2951-02D0-7DCAA299A86D}"/>
          </ac:spMkLst>
        </pc:spChg>
        <pc:spChg chg="mod">
          <ac:chgData name="Le Duc Nhuan" userId="63daef82-74d6-4839-91e9-3093f7a96db5" providerId="ADAL" clId="{44C472FF-3F5A-4C5E-85C9-BAC515F0A90B}" dt="2023-12-18T18:47:02.804" v="189"/>
          <ac:spMkLst>
            <pc:docMk/>
            <pc:sldMk cId="2115155420" sldId="285"/>
            <ac:spMk id="1426" creationId="{9CC43A7B-78F1-1361-3895-CD60C3CCA4F8}"/>
          </ac:spMkLst>
        </pc:spChg>
        <pc:spChg chg="mod">
          <ac:chgData name="Le Duc Nhuan" userId="63daef82-74d6-4839-91e9-3093f7a96db5" providerId="ADAL" clId="{44C472FF-3F5A-4C5E-85C9-BAC515F0A90B}" dt="2023-12-18T18:47:02.804" v="189"/>
          <ac:spMkLst>
            <pc:docMk/>
            <pc:sldMk cId="2115155420" sldId="285"/>
            <ac:spMk id="1427" creationId="{E1E12C3F-3ADA-C861-C63F-82CB583BBAE0}"/>
          </ac:spMkLst>
        </pc:spChg>
        <pc:spChg chg="mod">
          <ac:chgData name="Le Duc Nhuan" userId="63daef82-74d6-4839-91e9-3093f7a96db5" providerId="ADAL" clId="{44C472FF-3F5A-4C5E-85C9-BAC515F0A90B}" dt="2023-12-18T18:47:02.804" v="189"/>
          <ac:spMkLst>
            <pc:docMk/>
            <pc:sldMk cId="2115155420" sldId="285"/>
            <ac:spMk id="1428" creationId="{CEA6E0BF-D191-E8F8-E0C7-2C4AB909C391}"/>
          </ac:spMkLst>
        </pc:spChg>
        <pc:spChg chg="mod">
          <ac:chgData name="Le Duc Nhuan" userId="63daef82-74d6-4839-91e9-3093f7a96db5" providerId="ADAL" clId="{44C472FF-3F5A-4C5E-85C9-BAC515F0A90B}" dt="2023-12-18T18:47:02.804" v="189"/>
          <ac:spMkLst>
            <pc:docMk/>
            <pc:sldMk cId="2115155420" sldId="285"/>
            <ac:spMk id="1429" creationId="{8BFFEF0F-5AC6-EC45-5DE9-F91008EF1B52}"/>
          </ac:spMkLst>
        </pc:spChg>
        <pc:spChg chg="mod">
          <ac:chgData name="Le Duc Nhuan" userId="63daef82-74d6-4839-91e9-3093f7a96db5" providerId="ADAL" clId="{44C472FF-3F5A-4C5E-85C9-BAC515F0A90B}" dt="2023-12-18T18:47:02.804" v="189"/>
          <ac:spMkLst>
            <pc:docMk/>
            <pc:sldMk cId="2115155420" sldId="285"/>
            <ac:spMk id="1430" creationId="{49F86B11-3829-8DCF-90E1-C4AD26C9E282}"/>
          </ac:spMkLst>
        </pc:spChg>
        <pc:spChg chg="mod">
          <ac:chgData name="Le Duc Nhuan" userId="63daef82-74d6-4839-91e9-3093f7a96db5" providerId="ADAL" clId="{44C472FF-3F5A-4C5E-85C9-BAC515F0A90B}" dt="2023-12-18T18:47:02.804" v="189"/>
          <ac:spMkLst>
            <pc:docMk/>
            <pc:sldMk cId="2115155420" sldId="285"/>
            <ac:spMk id="1431" creationId="{5A2DF06C-028F-E25E-3FB7-4A67065C529B}"/>
          </ac:spMkLst>
        </pc:spChg>
        <pc:spChg chg="mod">
          <ac:chgData name="Le Duc Nhuan" userId="63daef82-74d6-4839-91e9-3093f7a96db5" providerId="ADAL" clId="{44C472FF-3F5A-4C5E-85C9-BAC515F0A90B}" dt="2023-12-18T18:47:02.804" v="189"/>
          <ac:spMkLst>
            <pc:docMk/>
            <pc:sldMk cId="2115155420" sldId="285"/>
            <ac:spMk id="1432" creationId="{9DD4F6D7-05D9-98ED-AFDC-32EE0B308DBF}"/>
          </ac:spMkLst>
        </pc:spChg>
        <pc:spChg chg="mod">
          <ac:chgData name="Le Duc Nhuan" userId="63daef82-74d6-4839-91e9-3093f7a96db5" providerId="ADAL" clId="{44C472FF-3F5A-4C5E-85C9-BAC515F0A90B}" dt="2023-12-18T18:47:02.804" v="189"/>
          <ac:spMkLst>
            <pc:docMk/>
            <pc:sldMk cId="2115155420" sldId="285"/>
            <ac:spMk id="1433" creationId="{B5377BDF-D3F0-4427-FCE3-C0E0A53D09DE}"/>
          </ac:spMkLst>
        </pc:spChg>
        <pc:spChg chg="mod">
          <ac:chgData name="Le Duc Nhuan" userId="63daef82-74d6-4839-91e9-3093f7a96db5" providerId="ADAL" clId="{44C472FF-3F5A-4C5E-85C9-BAC515F0A90B}" dt="2023-12-18T18:47:02.804" v="189"/>
          <ac:spMkLst>
            <pc:docMk/>
            <pc:sldMk cId="2115155420" sldId="285"/>
            <ac:spMk id="1434" creationId="{792BA77B-6502-696C-3034-E772389F46B6}"/>
          </ac:spMkLst>
        </pc:spChg>
        <pc:spChg chg="mod">
          <ac:chgData name="Le Duc Nhuan" userId="63daef82-74d6-4839-91e9-3093f7a96db5" providerId="ADAL" clId="{44C472FF-3F5A-4C5E-85C9-BAC515F0A90B}" dt="2023-12-18T18:47:02.804" v="189"/>
          <ac:spMkLst>
            <pc:docMk/>
            <pc:sldMk cId="2115155420" sldId="285"/>
            <ac:spMk id="1435" creationId="{FF4D5640-7AE6-9225-5203-DF7EA87F55D8}"/>
          </ac:spMkLst>
        </pc:spChg>
        <pc:spChg chg="mod">
          <ac:chgData name="Le Duc Nhuan" userId="63daef82-74d6-4839-91e9-3093f7a96db5" providerId="ADAL" clId="{44C472FF-3F5A-4C5E-85C9-BAC515F0A90B}" dt="2023-12-18T18:47:02.804" v="189"/>
          <ac:spMkLst>
            <pc:docMk/>
            <pc:sldMk cId="2115155420" sldId="285"/>
            <ac:spMk id="1436" creationId="{70230FCA-9C22-317E-D287-D3CDE4C9355C}"/>
          </ac:spMkLst>
        </pc:spChg>
        <pc:spChg chg="mod">
          <ac:chgData name="Le Duc Nhuan" userId="63daef82-74d6-4839-91e9-3093f7a96db5" providerId="ADAL" clId="{44C472FF-3F5A-4C5E-85C9-BAC515F0A90B}" dt="2023-12-18T18:47:02.804" v="189"/>
          <ac:spMkLst>
            <pc:docMk/>
            <pc:sldMk cId="2115155420" sldId="285"/>
            <ac:spMk id="1437" creationId="{13497582-5585-0CFE-63C0-68CC2CDF428F}"/>
          </ac:spMkLst>
        </pc:spChg>
        <pc:spChg chg="mod">
          <ac:chgData name="Le Duc Nhuan" userId="63daef82-74d6-4839-91e9-3093f7a96db5" providerId="ADAL" clId="{44C472FF-3F5A-4C5E-85C9-BAC515F0A90B}" dt="2023-12-18T18:47:02.804" v="189"/>
          <ac:spMkLst>
            <pc:docMk/>
            <pc:sldMk cId="2115155420" sldId="285"/>
            <ac:spMk id="1438" creationId="{E69DDD72-A53B-AFC0-341E-F7C64A06E265}"/>
          </ac:spMkLst>
        </pc:spChg>
        <pc:spChg chg="mod">
          <ac:chgData name="Le Duc Nhuan" userId="63daef82-74d6-4839-91e9-3093f7a96db5" providerId="ADAL" clId="{44C472FF-3F5A-4C5E-85C9-BAC515F0A90B}" dt="2023-12-18T18:47:02.804" v="189"/>
          <ac:spMkLst>
            <pc:docMk/>
            <pc:sldMk cId="2115155420" sldId="285"/>
            <ac:spMk id="1439" creationId="{D30EAD70-3683-827B-2DC4-0EFA1AB1F5ED}"/>
          </ac:spMkLst>
        </pc:spChg>
        <pc:spChg chg="mod">
          <ac:chgData name="Le Duc Nhuan" userId="63daef82-74d6-4839-91e9-3093f7a96db5" providerId="ADAL" clId="{44C472FF-3F5A-4C5E-85C9-BAC515F0A90B}" dt="2023-12-18T18:47:02.804" v="189"/>
          <ac:spMkLst>
            <pc:docMk/>
            <pc:sldMk cId="2115155420" sldId="285"/>
            <ac:spMk id="1440" creationId="{6E31AC3C-8FFC-AFFD-0894-AFD3B48C5CA8}"/>
          </ac:spMkLst>
        </pc:spChg>
        <pc:spChg chg="mod">
          <ac:chgData name="Le Duc Nhuan" userId="63daef82-74d6-4839-91e9-3093f7a96db5" providerId="ADAL" clId="{44C472FF-3F5A-4C5E-85C9-BAC515F0A90B}" dt="2023-12-18T18:47:02.804" v="189"/>
          <ac:spMkLst>
            <pc:docMk/>
            <pc:sldMk cId="2115155420" sldId="285"/>
            <ac:spMk id="1441" creationId="{E552D89E-98A4-2A9F-3025-D52A61C96C69}"/>
          </ac:spMkLst>
        </pc:spChg>
        <pc:spChg chg="mod">
          <ac:chgData name="Le Duc Nhuan" userId="63daef82-74d6-4839-91e9-3093f7a96db5" providerId="ADAL" clId="{44C472FF-3F5A-4C5E-85C9-BAC515F0A90B}" dt="2023-12-18T18:47:02.804" v="189"/>
          <ac:spMkLst>
            <pc:docMk/>
            <pc:sldMk cId="2115155420" sldId="285"/>
            <ac:spMk id="1442" creationId="{DCA1972A-A134-F6B0-E56A-E5AC0F1AA35C}"/>
          </ac:spMkLst>
        </pc:spChg>
        <pc:spChg chg="mod">
          <ac:chgData name="Le Duc Nhuan" userId="63daef82-74d6-4839-91e9-3093f7a96db5" providerId="ADAL" clId="{44C472FF-3F5A-4C5E-85C9-BAC515F0A90B}" dt="2023-12-18T18:47:02.804" v="189"/>
          <ac:spMkLst>
            <pc:docMk/>
            <pc:sldMk cId="2115155420" sldId="285"/>
            <ac:spMk id="1443" creationId="{DFE3E565-0BEC-215C-31EF-FB17673EC250}"/>
          </ac:spMkLst>
        </pc:spChg>
        <pc:spChg chg="mod">
          <ac:chgData name="Le Duc Nhuan" userId="63daef82-74d6-4839-91e9-3093f7a96db5" providerId="ADAL" clId="{44C472FF-3F5A-4C5E-85C9-BAC515F0A90B}" dt="2023-12-18T18:47:02.804" v="189"/>
          <ac:spMkLst>
            <pc:docMk/>
            <pc:sldMk cId="2115155420" sldId="285"/>
            <ac:spMk id="1444" creationId="{0A08A613-752F-152E-C330-2CEA25349F11}"/>
          </ac:spMkLst>
        </pc:spChg>
        <pc:spChg chg="mod">
          <ac:chgData name="Le Duc Nhuan" userId="63daef82-74d6-4839-91e9-3093f7a96db5" providerId="ADAL" clId="{44C472FF-3F5A-4C5E-85C9-BAC515F0A90B}" dt="2023-12-18T18:47:02.804" v="189"/>
          <ac:spMkLst>
            <pc:docMk/>
            <pc:sldMk cId="2115155420" sldId="285"/>
            <ac:spMk id="1445" creationId="{D63162CB-1726-F07C-4167-DA4A1C5B7EE8}"/>
          </ac:spMkLst>
        </pc:spChg>
        <pc:spChg chg="mod">
          <ac:chgData name="Le Duc Nhuan" userId="63daef82-74d6-4839-91e9-3093f7a96db5" providerId="ADAL" clId="{44C472FF-3F5A-4C5E-85C9-BAC515F0A90B}" dt="2023-12-18T18:47:02.804" v="189"/>
          <ac:spMkLst>
            <pc:docMk/>
            <pc:sldMk cId="2115155420" sldId="285"/>
            <ac:spMk id="1446" creationId="{02561483-63FE-5913-5802-959D7FE2B89B}"/>
          </ac:spMkLst>
        </pc:spChg>
        <pc:spChg chg="mod">
          <ac:chgData name="Le Duc Nhuan" userId="63daef82-74d6-4839-91e9-3093f7a96db5" providerId="ADAL" clId="{44C472FF-3F5A-4C5E-85C9-BAC515F0A90B}" dt="2023-12-18T18:47:02.804" v="189"/>
          <ac:spMkLst>
            <pc:docMk/>
            <pc:sldMk cId="2115155420" sldId="285"/>
            <ac:spMk id="1447" creationId="{F18AA673-7055-F524-B3AF-9B8E74B048E5}"/>
          </ac:spMkLst>
        </pc:spChg>
        <pc:spChg chg="mod">
          <ac:chgData name="Le Duc Nhuan" userId="63daef82-74d6-4839-91e9-3093f7a96db5" providerId="ADAL" clId="{44C472FF-3F5A-4C5E-85C9-BAC515F0A90B}" dt="2023-12-18T18:47:02.804" v="189"/>
          <ac:spMkLst>
            <pc:docMk/>
            <pc:sldMk cId="2115155420" sldId="285"/>
            <ac:spMk id="1448" creationId="{425C589B-EDC0-B343-6291-2E24A0F83036}"/>
          </ac:spMkLst>
        </pc:spChg>
        <pc:spChg chg="mod">
          <ac:chgData name="Le Duc Nhuan" userId="63daef82-74d6-4839-91e9-3093f7a96db5" providerId="ADAL" clId="{44C472FF-3F5A-4C5E-85C9-BAC515F0A90B}" dt="2023-12-18T18:47:02.804" v="189"/>
          <ac:spMkLst>
            <pc:docMk/>
            <pc:sldMk cId="2115155420" sldId="285"/>
            <ac:spMk id="1449" creationId="{AE0428D5-0EE8-B92B-E305-A9753A10AE3E}"/>
          </ac:spMkLst>
        </pc:spChg>
        <pc:spChg chg="mod">
          <ac:chgData name="Le Duc Nhuan" userId="63daef82-74d6-4839-91e9-3093f7a96db5" providerId="ADAL" clId="{44C472FF-3F5A-4C5E-85C9-BAC515F0A90B}" dt="2023-12-18T18:47:02.804" v="189"/>
          <ac:spMkLst>
            <pc:docMk/>
            <pc:sldMk cId="2115155420" sldId="285"/>
            <ac:spMk id="1450" creationId="{C2628E7D-DC06-8C89-52BD-F0301BF2E75F}"/>
          </ac:spMkLst>
        </pc:spChg>
        <pc:spChg chg="mod">
          <ac:chgData name="Le Duc Nhuan" userId="63daef82-74d6-4839-91e9-3093f7a96db5" providerId="ADAL" clId="{44C472FF-3F5A-4C5E-85C9-BAC515F0A90B}" dt="2023-12-18T18:47:02.804" v="189"/>
          <ac:spMkLst>
            <pc:docMk/>
            <pc:sldMk cId="2115155420" sldId="285"/>
            <ac:spMk id="1451" creationId="{1D5B2BC7-7CD5-37E6-BC93-3DE51D03113F}"/>
          </ac:spMkLst>
        </pc:spChg>
        <pc:spChg chg="mod">
          <ac:chgData name="Le Duc Nhuan" userId="63daef82-74d6-4839-91e9-3093f7a96db5" providerId="ADAL" clId="{44C472FF-3F5A-4C5E-85C9-BAC515F0A90B}" dt="2023-12-18T18:47:02.804" v="189"/>
          <ac:spMkLst>
            <pc:docMk/>
            <pc:sldMk cId="2115155420" sldId="285"/>
            <ac:spMk id="1452" creationId="{01F8BDB4-23A9-1B20-186C-EB482E564646}"/>
          </ac:spMkLst>
        </pc:spChg>
        <pc:spChg chg="mod">
          <ac:chgData name="Le Duc Nhuan" userId="63daef82-74d6-4839-91e9-3093f7a96db5" providerId="ADAL" clId="{44C472FF-3F5A-4C5E-85C9-BAC515F0A90B}" dt="2023-12-18T18:47:02.804" v="189"/>
          <ac:spMkLst>
            <pc:docMk/>
            <pc:sldMk cId="2115155420" sldId="285"/>
            <ac:spMk id="1453" creationId="{B659D1D8-AC9C-8C6C-ED56-D97DEA4D9607}"/>
          </ac:spMkLst>
        </pc:spChg>
        <pc:spChg chg="mod">
          <ac:chgData name="Le Duc Nhuan" userId="63daef82-74d6-4839-91e9-3093f7a96db5" providerId="ADAL" clId="{44C472FF-3F5A-4C5E-85C9-BAC515F0A90B}" dt="2023-12-18T18:47:02.804" v="189"/>
          <ac:spMkLst>
            <pc:docMk/>
            <pc:sldMk cId="2115155420" sldId="285"/>
            <ac:spMk id="1454" creationId="{B438D7CF-CF2E-7A80-AE1A-CF6872EAF70E}"/>
          </ac:spMkLst>
        </pc:spChg>
        <pc:spChg chg="mod">
          <ac:chgData name="Le Duc Nhuan" userId="63daef82-74d6-4839-91e9-3093f7a96db5" providerId="ADAL" clId="{44C472FF-3F5A-4C5E-85C9-BAC515F0A90B}" dt="2023-12-18T18:47:02.804" v="189"/>
          <ac:spMkLst>
            <pc:docMk/>
            <pc:sldMk cId="2115155420" sldId="285"/>
            <ac:spMk id="1455" creationId="{6CD8918C-3978-C8AB-AB7C-5C33122FA319}"/>
          </ac:spMkLst>
        </pc:spChg>
        <pc:spChg chg="mod">
          <ac:chgData name="Le Duc Nhuan" userId="63daef82-74d6-4839-91e9-3093f7a96db5" providerId="ADAL" clId="{44C472FF-3F5A-4C5E-85C9-BAC515F0A90B}" dt="2023-12-18T18:47:02.804" v="189"/>
          <ac:spMkLst>
            <pc:docMk/>
            <pc:sldMk cId="2115155420" sldId="285"/>
            <ac:spMk id="1456" creationId="{C0D1F8C5-1803-DFB9-9153-80C1A88F85D6}"/>
          </ac:spMkLst>
        </pc:spChg>
        <pc:spChg chg="mod">
          <ac:chgData name="Le Duc Nhuan" userId="63daef82-74d6-4839-91e9-3093f7a96db5" providerId="ADAL" clId="{44C472FF-3F5A-4C5E-85C9-BAC515F0A90B}" dt="2023-12-18T18:47:02.804" v="189"/>
          <ac:spMkLst>
            <pc:docMk/>
            <pc:sldMk cId="2115155420" sldId="285"/>
            <ac:spMk id="1457" creationId="{979C2C9D-D2C9-9AEF-C07F-F106CB37B326}"/>
          </ac:spMkLst>
        </pc:spChg>
        <pc:spChg chg="mod">
          <ac:chgData name="Le Duc Nhuan" userId="63daef82-74d6-4839-91e9-3093f7a96db5" providerId="ADAL" clId="{44C472FF-3F5A-4C5E-85C9-BAC515F0A90B}" dt="2023-12-18T18:47:02.804" v="189"/>
          <ac:spMkLst>
            <pc:docMk/>
            <pc:sldMk cId="2115155420" sldId="285"/>
            <ac:spMk id="1458" creationId="{ACB42029-63CF-66F8-F70D-B45A67C2FC71}"/>
          </ac:spMkLst>
        </pc:spChg>
        <pc:spChg chg="mod">
          <ac:chgData name="Le Duc Nhuan" userId="63daef82-74d6-4839-91e9-3093f7a96db5" providerId="ADAL" clId="{44C472FF-3F5A-4C5E-85C9-BAC515F0A90B}" dt="2023-12-18T18:47:02.804" v="189"/>
          <ac:spMkLst>
            <pc:docMk/>
            <pc:sldMk cId="2115155420" sldId="285"/>
            <ac:spMk id="1459" creationId="{D4CBDFAC-1663-5B2B-1646-F9A6496744B5}"/>
          </ac:spMkLst>
        </pc:spChg>
        <pc:spChg chg="mod">
          <ac:chgData name="Le Duc Nhuan" userId="63daef82-74d6-4839-91e9-3093f7a96db5" providerId="ADAL" clId="{44C472FF-3F5A-4C5E-85C9-BAC515F0A90B}" dt="2023-12-18T18:47:02.804" v="189"/>
          <ac:spMkLst>
            <pc:docMk/>
            <pc:sldMk cId="2115155420" sldId="285"/>
            <ac:spMk id="1460" creationId="{A7C3A204-DA6D-543A-3D7B-D8197CF70471}"/>
          </ac:spMkLst>
        </pc:spChg>
        <pc:spChg chg="mod">
          <ac:chgData name="Le Duc Nhuan" userId="63daef82-74d6-4839-91e9-3093f7a96db5" providerId="ADAL" clId="{44C472FF-3F5A-4C5E-85C9-BAC515F0A90B}" dt="2023-12-18T18:47:02.804" v="189"/>
          <ac:spMkLst>
            <pc:docMk/>
            <pc:sldMk cId="2115155420" sldId="285"/>
            <ac:spMk id="1461" creationId="{126BA591-C7ED-CAAE-FCD5-6B3B8A79AB50}"/>
          </ac:spMkLst>
        </pc:spChg>
        <pc:spChg chg="mod">
          <ac:chgData name="Le Duc Nhuan" userId="63daef82-74d6-4839-91e9-3093f7a96db5" providerId="ADAL" clId="{44C472FF-3F5A-4C5E-85C9-BAC515F0A90B}" dt="2023-12-18T18:47:02.804" v="189"/>
          <ac:spMkLst>
            <pc:docMk/>
            <pc:sldMk cId="2115155420" sldId="285"/>
            <ac:spMk id="1462" creationId="{CCD60BAB-F415-1A30-3B1D-936E0915789C}"/>
          </ac:spMkLst>
        </pc:spChg>
        <pc:spChg chg="mod">
          <ac:chgData name="Le Duc Nhuan" userId="63daef82-74d6-4839-91e9-3093f7a96db5" providerId="ADAL" clId="{44C472FF-3F5A-4C5E-85C9-BAC515F0A90B}" dt="2023-12-18T18:47:02.804" v="189"/>
          <ac:spMkLst>
            <pc:docMk/>
            <pc:sldMk cId="2115155420" sldId="285"/>
            <ac:spMk id="1463" creationId="{567A0799-40B8-CDD9-3D13-909F4359554F}"/>
          </ac:spMkLst>
        </pc:spChg>
        <pc:spChg chg="mod">
          <ac:chgData name="Le Duc Nhuan" userId="63daef82-74d6-4839-91e9-3093f7a96db5" providerId="ADAL" clId="{44C472FF-3F5A-4C5E-85C9-BAC515F0A90B}" dt="2023-12-18T18:47:02.804" v="189"/>
          <ac:spMkLst>
            <pc:docMk/>
            <pc:sldMk cId="2115155420" sldId="285"/>
            <ac:spMk id="1464" creationId="{4040AFAA-937F-4353-37E8-1346B6D7C8E3}"/>
          </ac:spMkLst>
        </pc:spChg>
        <pc:spChg chg="mod">
          <ac:chgData name="Le Duc Nhuan" userId="63daef82-74d6-4839-91e9-3093f7a96db5" providerId="ADAL" clId="{44C472FF-3F5A-4C5E-85C9-BAC515F0A90B}" dt="2023-12-18T18:47:02.804" v="189"/>
          <ac:spMkLst>
            <pc:docMk/>
            <pc:sldMk cId="2115155420" sldId="285"/>
            <ac:spMk id="1465" creationId="{97D96D40-80A1-C6DA-AE73-D89502F620CF}"/>
          </ac:spMkLst>
        </pc:spChg>
        <pc:spChg chg="mod">
          <ac:chgData name="Le Duc Nhuan" userId="63daef82-74d6-4839-91e9-3093f7a96db5" providerId="ADAL" clId="{44C472FF-3F5A-4C5E-85C9-BAC515F0A90B}" dt="2023-12-18T18:47:02.804" v="189"/>
          <ac:spMkLst>
            <pc:docMk/>
            <pc:sldMk cId="2115155420" sldId="285"/>
            <ac:spMk id="1466" creationId="{71B308F7-3384-C5E0-6C09-26FA0ECAEEEC}"/>
          </ac:spMkLst>
        </pc:spChg>
        <pc:spChg chg="mod">
          <ac:chgData name="Le Duc Nhuan" userId="63daef82-74d6-4839-91e9-3093f7a96db5" providerId="ADAL" clId="{44C472FF-3F5A-4C5E-85C9-BAC515F0A90B}" dt="2023-12-18T18:47:02.804" v="189"/>
          <ac:spMkLst>
            <pc:docMk/>
            <pc:sldMk cId="2115155420" sldId="285"/>
            <ac:spMk id="1467" creationId="{71DD7EA4-BC25-CE50-0EA4-571CAD4DB2A9}"/>
          </ac:spMkLst>
        </pc:spChg>
        <pc:spChg chg="mod">
          <ac:chgData name="Le Duc Nhuan" userId="63daef82-74d6-4839-91e9-3093f7a96db5" providerId="ADAL" clId="{44C472FF-3F5A-4C5E-85C9-BAC515F0A90B}" dt="2023-12-18T18:47:02.804" v="189"/>
          <ac:spMkLst>
            <pc:docMk/>
            <pc:sldMk cId="2115155420" sldId="285"/>
            <ac:spMk id="1468" creationId="{A8DCDA0E-F417-5D3E-EB25-6302DD83E268}"/>
          </ac:spMkLst>
        </pc:spChg>
        <pc:spChg chg="mod">
          <ac:chgData name="Le Duc Nhuan" userId="63daef82-74d6-4839-91e9-3093f7a96db5" providerId="ADAL" clId="{44C472FF-3F5A-4C5E-85C9-BAC515F0A90B}" dt="2023-12-18T18:47:02.804" v="189"/>
          <ac:spMkLst>
            <pc:docMk/>
            <pc:sldMk cId="2115155420" sldId="285"/>
            <ac:spMk id="1469" creationId="{DEA70EB6-2CDC-E8FB-12F1-61111512B305}"/>
          </ac:spMkLst>
        </pc:spChg>
        <pc:spChg chg="mod">
          <ac:chgData name="Le Duc Nhuan" userId="63daef82-74d6-4839-91e9-3093f7a96db5" providerId="ADAL" clId="{44C472FF-3F5A-4C5E-85C9-BAC515F0A90B}" dt="2023-12-18T18:47:02.804" v="189"/>
          <ac:spMkLst>
            <pc:docMk/>
            <pc:sldMk cId="2115155420" sldId="285"/>
            <ac:spMk id="1470" creationId="{A3EB5F99-F2C1-4854-66BC-DC05AB114BE4}"/>
          </ac:spMkLst>
        </pc:spChg>
        <pc:spChg chg="mod">
          <ac:chgData name="Le Duc Nhuan" userId="63daef82-74d6-4839-91e9-3093f7a96db5" providerId="ADAL" clId="{44C472FF-3F5A-4C5E-85C9-BAC515F0A90B}" dt="2023-12-18T18:47:02.804" v="189"/>
          <ac:spMkLst>
            <pc:docMk/>
            <pc:sldMk cId="2115155420" sldId="285"/>
            <ac:spMk id="1471" creationId="{7B26B146-1C3D-0C20-CA7A-A604D0882394}"/>
          </ac:spMkLst>
        </pc:spChg>
        <pc:spChg chg="mod">
          <ac:chgData name="Le Duc Nhuan" userId="63daef82-74d6-4839-91e9-3093f7a96db5" providerId="ADAL" clId="{44C472FF-3F5A-4C5E-85C9-BAC515F0A90B}" dt="2023-12-18T18:47:02.804" v="189"/>
          <ac:spMkLst>
            <pc:docMk/>
            <pc:sldMk cId="2115155420" sldId="285"/>
            <ac:spMk id="1472" creationId="{92084A07-A527-946E-2F89-AF142134D581}"/>
          </ac:spMkLst>
        </pc:spChg>
        <pc:spChg chg="mod">
          <ac:chgData name="Le Duc Nhuan" userId="63daef82-74d6-4839-91e9-3093f7a96db5" providerId="ADAL" clId="{44C472FF-3F5A-4C5E-85C9-BAC515F0A90B}" dt="2023-12-18T18:47:02.804" v="189"/>
          <ac:spMkLst>
            <pc:docMk/>
            <pc:sldMk cId="2115155420" sldId="285"/>
            <ac:spMk id="1473" creationId="{9FF45DA7-F8FE-BE5B-D254-BEA1000CE4FB}"/>
          </ac:spMkLst>
        </pc:spChg>
        <pc:spChg chg="mod">
          <ac:chgData name="Le Duc Nhuan" userId="63daef82-74d6-4839-91e9-3093f7a96db5" providerId="ADAL" clId="{44C472FF-3F5A-4C5E-85C9-BAC515F0A90B}" dt="2023-12-18T18:47:02.804" v="189"/>
          <ac:spMkLst>
            <pc:docMk/>
            <pc:sldMk cId="2115155420" sldId="285"/>
            <ac:spMk id="1474" creationId="{65088903-6E79-6F47-CCA0-616A7EA7AD5B}"/>
          </ac:spMkLst>
        </pc:spChg>
        <pc:spChg chg="mod">
          <ac:chgData name="Le Duc Nhuan" userId="63daef82-74d6-4839-91e9-3093f7a96db5" providerId="ADAL" clId="{44C472FF-3F5A-4C5E-85C9-BAC515F0A90B}" dt="2023-12-18T18:47:02.804" v="189"/>
          <ac:spMkLst>
            <pc:docMk/>
            <pc:sldMk cId="2115155420" sldId="285"/>
            <ac:spMk id="1475" creationId="{685C8FBD-D741-0008-5694-9544E06AB336}"/>
          </ac:spMkLst>
        </pc:spChg>
        <pc:spChg chg="mod">
          <ac:chgData name="Le Duc Nhuan" userId="63daef82-74d6-4839-91e9-3093f7a96db5" providerId="ADAL" clId="{44C472FF-3F5A-4C5E-85C9-BAC515F0A90B}" dt="2023-12-18T18:47:02.804" v="189"/>
          <ac:spMkLst>
            <pc:docMk/>
            <pc:sldMk cId="2115155420" sldId="285"/>
            <ac:spMk id="1476" creationId="{95600A49-8A97-D752-AC74-EC4D8EEA00AE}"/>
          </ac:spMkLst>
        </pc:spChg>
        <pc:spChg chg="mod">
          <ac:chgData name="Le Duc Nhuan" userId="63daef82-74d6-4839-91e9-3093f7a96db5" providerId="ADAL" clId="{44C472FF-3F5A-4C5E-85C9-BAC515F0A90B}" dt="2023-12-18T18:47:02.804" v="189"/>
          <ac:spMkLst>
            <pc:docMk/>
            <pc:sldMk cId="2115155420" sldId="285"/>
            <ac:spMk id="1477" creationId="{37E9D869-5CD6-6543-18FB-C4F067056B46}"/>
          </ac:spMkLst>
        </pc:spChg>
        <pc:spChg chg="mod">
          <ac:chgData name="Le Duc Nhuan" userId="63daef82-74d6-4839-91e9-3093f7a96db5" providerId="ADAL" clId="{44C472FF-3F5A-4C5E-85C9-BAC515F0A90B}" dt="2023-12-18T18:47:02.804" v="189"/>
          <ac:spMkLst>
            <pc:docMk/>
            <pc:sldMk cId="2115155420" sldId="285"/>
            <ac:spMk id="1478" creationId="{95A75BF1-0A15-82DD-A1F4-C08E44684987}"/>
          </ac:spMkLst>
        </pc:spChg>
        <pc:spChg chg="mod">
          <ac:chgData name="Le Duc Nhuan" userId="63daef82-74d6-4839-91e9-3093f7a96db5" providerId="ADAL" clId="{44C472FF-3F5A-4C5E-85C9-BAC515F0A90B}" dt="2023-12-18T18:47:02.804" v="189"/>
          <ac:spMkLst>
            <pc:docMk/>
            <pc:sldMk cId="2115155420" sldId="285"/>
            <ac:spMk id="1479" creationId="{C4841097-1F34-D33F-2D51-137B7D981F4A}"/>
          </ac:spMkLst>
        </pc:spChg>
        <pc:spChg chg="mod">
          <ac:chgData name="Le Duc Nhuan" userId="63daef82-74d6-4839-91e9-3093f7a96db5" providerId="ADAL" clId="{44C472FF-3F5A-4C5E-85C9-BAC515F0A90B}" dt="2023-12-18T18:47:02.804" v="189"/>
          <ac:spMkLst>
            <pc:docMk/>
            <pc:sldMk cId="2115155420" sldId="285"/>
            <ac:spMk id="1480" creationId="{A86A8131-0137-AB17-F45A-EFBC9E69FB59}"/>
          </ac:spMkLst>
        </pc:spChg>
        <pc:spChg chg="mod">
          <ac:chgData name="Le Duc Nhuan" userId="63daef82-74d6-4839-91e9-3093f7a96db5" providerId="ADAL" clId="{44C472FF-3F5A-4C5E-85C9-BAC515F0A90B}" dt="2023-12-18T18:47:02.804" v="189"/>
          <ac:spMkLst>
            <pc:docMk/>
            <pc:sldMk cId="2115155420" sldId="285"/>
            <ac:spMk id="1481" creationId="{362AB387-D1BB-8BE8-6E5D-8C01656165EC}"/>
          </ac:spMkLst>
        </pc:spChg>
        <pc:spChg chg="mod">
          <ac:chgData name="Le Duc Nhuan" userId="63daef82-74d6-4839-91e9-3093f7a96db5" providerId="ADAL" clId="{44C472FF-3F5A-4C5E-85C9-BAC515F0A90B}" dt="2023-12-18T18:47:02.804" v="189"/>
          <ac:spMkLst>
            <pc:docMk/>
            <pc:sldMk cId="2115155420" sldId="285"/>
            <ac:spMk id="1482" creationId="{EFB03FC5-F421-0A7C-473A-0B9DD417F502}"/>
          </ac:spMkLst>
        </pc:spChg>
        <pc:spChg chg="mod">
          <ac:chgData name="Le Duc Nhuan" userId="63daef82-74d6-4839-91e9-3093f7a96db5" providerId="ADAL" clId="{44C472FF-3F5A-4C5E-85C9-BAC515F0A90B}" dt="2023-12-18T18:47:02.804" v="189"/>
          <ac:spMkLst>
            <pc:docMk/>
            <pc:sldMk cId="2115155420" sldId="285"/>
            <ac:spMk id="1483" creationId="{CA1E8AD5-8642-862F-D846-464A0BDB0DB5}"/>
          </ac:spMkLst>
        </pc:spChg>
        <pc:spChg chg="mod">
          <ac:chgData name="Le Duc Nhuan" userId="63daef82-74d6-4839-91e9-3093f7a96db5" providerId="ADAL" clId="{44C472FF-3F5A-4C5E-85C9-BAC515F0A90B}" dt="2023-12-18T18:47:02.804" v="189"/>
          <ac:spMkLst>
            <pc:docMk/>
            <pc:sldMk cId="2115155420" sldId="285"/>
            <ac:spMk id="1484" creationId="{35C9615B-D104-7A62-F987-0A88BBC128DD}"/>
          </ac:spMkLst>
        </pc:spChg>
        <pc:spChg chg="mod">
          <ac:chgData name="Le Duc Nhuan" userId="63daef82-74d6-4839-91e9-3093f7a96db5" providerId="ADAL" clId="{44C472FF-3F5A-4C5E-85C9-BAC515F0A90B}" dt="2023-12-18T18:47:02.804" v="189"/>
          <ac:spMkLst>
            <pc:docMk/>
            <pc:sldMk cId="2115155420" sldId="285"/>
            <ac:spMk id="1485" creationId="{E9998E7F-6909-1198-70AA-AF4E21F61DF0}"/>
          </ac:spMkLst>
        </pc:spChg>
        <pc:spChg chg="mod">
          <ac:chgData name="Le Duc Nhuan" userId="63daef82-74d6-4839-91e9-3093f7a96db5" providerId="ADAL" clId="{44C472FF-3F5A-4C5E-85C9-BAC515F0A90B}" dt="2023-12-18T18:47:02.804" v="189"/>
          <ac:spMkLst>
            <pc:docMk/>
            <pc:sldMk cId="2115155420" sldId="285"/>
            <ac:spMk id="1486" creationId="{6A407E18-DE79-789A-C3E8-8F992FACEC88}"/>
          </ac:spMkLst>
        </pc:spChg>
        <pc:spChg chg="mod">
          <ac:chgData name="Le Duc Nhuan" userId="63daef82-74d6-4839-91e9-3093f7a96db5" providerId="ADAL" clId="{44C472FF-3F5A-4C5E-85C9-BAC515F0A90B}" dt="2023-12-18T18:47:02.804" v="189"/>
          <ac:spMkLst>
            <pc:docMk/>
            <pc:sldMk cId="2115155420" sldId="285"/>
            <ac:spMk id="1487" creationId="{84F8B054-3F34-1917-2E01-E18A7649615D}"/>
          </ac:spMkLst>
        </pc:spChg>
        <pc:spChg chg="mod">
          <ac:chgData name="Le Duc Nhuan" userId="63daef82-74d6-4839-91e9-3093f7a96db5" providerId="ADAL" clId="{44C472FF-3F5A-4C5E-85C9-BAC515F0A90B}" dt="2023-12-18T18:47:02.804" v="189"/>
          <ac:spMkLst>
            <pc:docMk/>
            <pc:sldMk cId="2115155420" sldId="285"/>
            <ac:spMk id="1488" creationId="{CA24149C-8CFA-901D-B5C0-81836258ECC0}"/>
          </ac:spMkLst>
        </pc:spChg>
        <pc:spChg chg="mod">
          <ac:chgData name="Le Duc Nhuan" userId="63daef82-74d6-4839-91e9-3093f7a96db5" providerId="ADAL" clId="{44C472FF-3F5A-4C5E-85C9-BAC515F0A90B}" dt="2023-12-18T18:47:02.804" v="189"/>
          <ac:spMkLst>
            <pc:docMk/>
            <pc:sldMk cId="2115155420" sldId="285"/>
            <ac:spMk id="1489" creationId="{A755B2D3-80C6-1BBB-07F2-42C0B6DCC9B9}"/>
          </ac:spMkLst>
        </pc:spChg>
        <pc:spChg chg="mod">
          <ac:chgData name="Le Duc Nhuan" userId="63daef82-74d6-4839-91e9-3093f7a96db5" providerId="ADAL" clId="{44C472FF-3F5A-4C5E-85C9-BAC515F0A90B}" dt="2023-12-18T18:47:02.804" v="189"/>
          <ac:spMkLst>
            <pc:docMk/>
            <pc:sldMk cId="2115155420" sldId="285"/>
            <ac:spMk id="1490" creationId="{550DA6CB-9032-BF0C-CA51-FA064A3E97F6}"/>
          </ac:spMkLst>
        </pc:spChg>
        <pc:spChg chg="mod">
          <ac:chgData name="Le Duc Nhuan" userId="63daef82-74d6-4839-91e9-3093f7a96db5" providerId="ADAL" clId="{44C472FF-3F5A-4C5E-85C9-BAC515F0A90B}" dt="2023-12-18T18:47:02.804" v="189"/>
          <ac:spMkLst>
            <pc:docMk/>
            <pc:sldMk cId="2115155420" sldId="285"/>
            <ac:spMk id="1491" creationId="{7108B3D7-51CB-64D5-2413-29BF042C248D}"/>
          </ac:spMkLst>
        </pc:spChg>
        <pc:spChg chg="mod">
          <ac:chgData name="Le Duc Nhuan" userId="63daef82-74d6-4839-91e9-3093f7a96db5" providerId="ADAL" clId="{44C472FF-3F5A-4C5E-85C9-BAC515F0A90B}" dt="2023-12-18T18:47:02.804" v="189"/>
          <ac:spMkLst>
            <pc:docMk/>
            <pc:sldMk cId="2115155420" sldId="285"/>
            <ac:spMk id="1492" creationId="{65F46CA1-32FC-A5F2-835D-91E6AF73B2AE}"/>
          </ac:spMkLst>
        </pc:spChg>
        <pc:spChg chg="mod">
          <ac:chgData name="Le Duc Nhuan" userId="63daef82-74d6-4839-91e9-3093f7a96db5" providerId="ADAL" clId="{44C472FF-3F5A-4C5E-85C9-BAC515F0A90B}" dt="2023-12-18T18:47:02.804" v="189"/>
          <ac:spMkLst>
            <pc:docMk/>
            <pc:sldMk cId="2115155420" sldId="285"/>
            <ac:spMk id="1493" creationId="{EC090183-E314-58C5-0239-BE8ED438B231}"/>
          </ac:spMkLst>
        </pc:spChg>
        <pc:spChg chg="mod">
          <ac:chgData name="Le Duc Nhuan" userId="63daef82-74d6-4839-91e9-3093f7a96db5" providerId="ADAL" clId="{44C472FF-3F5A-4C5E-85C9-BAC515F0A90B}" dt="2023-12-18T18:47:02.804" v="189"/>
          <ac:spMkLst>
            <pc:docMk/>
            <pc:sldMk cId="2115155420" sldId="285"/>
            <ac:spMk id="1494" creationId="{5AA3C42B-B580-2973-F0DC-461381497EA4}"/>
          </ac:spMkLst>
        </pc:spChg>
        <pc:spChg chg="mod">
          <ac:chgData name="Le Duc Nhuan" userId="63daef82-74d6-4839-91e9-3093f7a96db5" providerId="ADAL" clId="{44C472FF-3F5A-4C5E-85C9-BAC515F0A90B}" dt="2023-12-18T18:47:02.804" v="189"/>
          <ac:spMkLst>
            <pc:docMk/>
            <pc:sldMk cId="2115155420" sldId="285"/>
            <ac:spMk id="1495" creationId="{FF60FA24-CA8F-6EA6-728B-A52429F2196D}"/>
          </ac:spMkLst>
        </pc:spChg>
        <pc:spChg chg="mod">
          <ac:chgData name="Le Duc Nhuan" userId="63daef82-74d6-4839-91e9-3093f7a96db5" providerId="ADAL" clId="{44C472FF-3F5A-4C5E-85C9-BAC515F0A90B}" dt="2023-12-18T18:47:02.804" v="189"/>
          <ac:spMkLst>
            <pc:docMk/>
            <pc:sldMk cId="2115155420" sldId="285"/>
            <ac:spMk id="1496" creationId="{27A6F111-7EC4-A30C-A94B-1FF1DA9489AE}"/>
          </ac:spMkLst>
        </pc:spChg>
        <pc:spChg chg="mod">
          <ac:chgData name="Le Duc Nhuan" userId="63daef82-74d6-4839-91e9-3093f7a96db5" providerId="ADAL" clId="{44C472FF-3F5A-4C5E-85C9-BAC515F0A90B}" dt="2023-12-18T18:47:02.804" v="189"/>
          <ac:spMkLst>
            <pc:docMk/>
            <pc:sldMk cId="2115155420" sldId="285"/>
            <ac:spMk id="1497" creationId="{8B4E36FB-4DB8-0F8C-86A6-DF322E2B5734}"/>
          </ac:spMkLst>
        </pc:spChg>
        <pc:spChg chg="mod">
          <ac:chgData name="Le Duc Nhuan" userId="63daef82-74d6-4839-91e9-3093f7a96db5" providerId="ADAL" clId="{44C472FF-3F5A-4C5E-85C9-BAC515F0A90B}" dt="2023-12-18T18:47:02.804" v="189"/>
          <ac:spMkLst>
            <pc:docMk/>
            <pc:sldMk cId="2115155420" sldId="285"/>
            <ac:spMk id="1498" creationId="{B596B6D9-CD49-247B-C12F-DA8D14BE9D6A}"/>
          </ac:spMkLst>
        </pc:spChg>
        <pc:spChg chg="mod">
          <ac:chgData name="Le Duc Nhuan" userId="63daef82-74d6-4839-91e9-3093f7a96db5" providerId="ADAL" clId="{44C472FF-3F5A-4C5E-85C9-BAC515F0A90B}" dt="2023-12-18T18:47:02.804" v="189"/>
          <ac:spMkLst>
            <pc:docMk/>
            <pc:sldMk cId="2115155420" sldId="285"/>
            <ac:spMk id="1499" creationId="{0A3ADBA2-F61D-10E6-1E50-DB0871AC7F87}"/>
          </ac:spMkLst>
        </pc:spChg>
        <pc:spChg chg="mod">
          <ac:chgData name="Le Duc Nhuan" userId="63daef82-74d6-4839-91e9-3093f7a96db5" providerId="ADAL" clId="{44C472FF-3F5A-4C5E-85C9-BAC515F0A90B}" dt="2023-12-18T18:47:02.804" v="189"/>
          <ac:spMkLst>
            <pc:docMk/>
            <pc:sldMk cId="2115155420" sldId="285"/>
            <ac:spMk id="1500" creationId="{430882B5-E9EA-F1E3-2E28-4080E2181A96}"/>
          </ac:spMkLst>
        </pc:spChg>
        <pc:spChg chg="mod">
          <ac:chgData name="Le Duc Nhuan" userId="63daef82-74d6-4839-91e9-3093f7a96db5" providerId="ADAL" clId="{44C472FF-3F5A-4C5E-85C9-BAC515F0A90B}" dt="2023-12-18T18:47:02.804" v="189"/>
          <ac:spMkLst>
            <pc:docMk/>
            <pc:sldMk cId="2115155420" sldId="285"/>
            <ac:spMk id="1501" creationId="{EDEA9B6E-DAEE-FC23-4D6C-4253821847CF}"/>
          </ac:spMkLst>
        </pc:spChg>
        <pc:spChg chg="mod">
          <ac:chgData name="Le Duc Nhuan" userId="63daef82-74d6-4839-91e9-3093f7a96db5" providerId="ADAL" clId="{44C472FF-3F5A-4C5E-85C9-BAC515F0A90B}" dt="2023-12-18T18:47:02.804" v="189"/>
          <ac:spMkLst>
            <pc:docMk/>
            <pc:sldMk cId="2115155420" sldId="285"/>
            <ac:spMk id="1502" creationId="{CE115BD4-8D65-E84B-DE52-79713DD6ECA9}"/>
          </ac:spMkLst>
        </pc:spChg>
        <pc:spChg chg="mod">
          <ac:chgData name="Le Duc Nhuan" userId="63daef82-74d6-4839-91e9-3093f7a96db5" providerId="ADAL" clId="{44C472FF-3F5A-4C5E-85C9-BAC515F0A90B}" dt="2023-12-18T18:47:02.804" v="189"/>
          <ac:spMkLst>
            <pc:docMk/>
            <pc:sldMk cId="2115155420" sldId="285"/>
            <ac:spMk id="1503" creationId="{59CDFF12-4269-A5CF-7111-8FF18EB26CFA}"/>
          </ac:spMkLst>
        </pc:spChg>
        <pc:spChg chg="mod">
          <ac:chgData name="Le Duc Nhuan" userId="63daef82-74d6-4839-91e9-3093f7a96db5" providerId="ADAL" clId="{44C472FF-3F5A-4C5E-85C9-BAC515F0A90B}" dt="2023-12-18T18:47:02.804" v="189"/>
          <ac:spMkLst>
            <pc:docMk/>
            <pc:sldMk cId="2115155420" sldId="285"/>
            <ac:spMk id="1504" creationId="{CDBA627F-4BAE-9285-02AF-99B83BC8055E}"/>
          </ac:spMkLst>
        </pc:spChg>
        <pc:spChg chg="mod">
          <ac:chgData name="Le Duc Nhuan" userId="63daef82-74d6-4839-91e9-3093f7a96db5" providerId="ADAL" clId="{44C472FF-3F5A-4C5E-85C9-BAC515F0A90B}" dt="2023-12-18T18:47:02.804" v="189"/>
          <ac:spMkLst>
            <pc:docMk/>
            <pc:sldMk cId="2115155420" sldId="285"/>
            <ac:spMk id="1505" creationId="{7453D6D7-B2E2-E223-2168-9A7EC076255B}"/>
          </ac:spMkLst>
        </pc:spChg>
        <pc:spChg chg="mod">
          <ac:chgData name="Le Duc Nhuan" userId="63daef82-74d6-4839-91e9-3093f7a96db5" providerId="ADAL" clId="{44C472FF-3F5A-4C5E-85C9-BAC515F0A90B}" dt="2023-12-18T18:47:02.804" v="189"/>
          <ac:spMkLst>
            <pc:docMk/>
            <pc:sldMk cId="2115155420" sldId="285"/>
            <ac:spMk id="1506" creationId="{86844A2A-85B6-A94B-C663-FB735FA71F6B}"/>
          </ac:spMkLst>
        </pc:spChg>
        <pc:spChg chg="mod">
          <ac:chgData name="Le Duc Nhuan" userId="63daef82-74d6-4839-91e9-3093f7a96db5" providerId="ADAL" clId="{44C472FF-3F5A-4C5E-85C9-BAC515F0A90B}" dt="2023-12-18T18:47:02.804" v="189"/>
          <ac:spMkLst>
            <pc:docMk/>
            <pc:sldMk cId="2115155420" sldId="285"/>
            <ac:spMk id="1507" creationId="{A746DE52-8D6D-1873-73AF-0CE25947E40C}"/>
          </ac:spMkLst>
        </pc:spChg>
        <pc:spChg chg="mod">
          <ac:chgData name="Le Duc Nhuan" userId="63daef82-74d6-4839-91e9-3093f7a96db5" providerId="ADAL" clId="{44C472FF-3F5A-4C5E-85C9-BAC515F0A90B}" dt="2023-12-18T18:47:02.804" v="189"/>
          <ac:spMkLst>
            <pc:docMk/>
            <pc:sldMk cId="2115155420" sldId="285"/>
            <ac:spMk id="1508" creationId="{A5F1325A-0BBB-2076-1A2C-579872C4A5D8}"/>
          </ac:spMkLst>
        </pc:spChg>
        <pc:spChg chg="mod">
          <ac:chgData name="Le Duc Nhuan" userId="63daef82-74d6-4839-91e9-3093f7a96db5" providerId="ADAL" clId="{44C472FF-3F5A-4C5E-85C9-BAC515F0A90B}" dt="2023-12-18T18:47:02.804" v="189"/>
          <ac:spMkLst>
            <pc:docMk/>
            <pc:sldMk cId="2115155420" sldId="285"/>
            <ac:spMk id="1509" creationId="{041C617D-D835-11B7-254F-91D55DA1E386}"/>
          </ac:spMkLst>
        </pc:spChg>
        <pc:spChg chg="mod">
          <ac:chgData name="Le Duc Nhuan" userId="63daef82-74d6-4839-91e9-3093f7a96db5" providerId="ADAL" clId="{44C472FF-3F5A-4C5E-85C9-BAC515F0A90B}" dt="2023-12-18T18:47:02.804" v="189"/>
          <ac:spMkLst>
            <pc:docMk/>
            <pc:sldMk cId="2115155420" sldId="285"/>
            <ac:spMk id="1510" creationId="{A63990D1-C542-10AC-9038-D7FE7265B525}"/>
          </ac:spMkLst>
        </pc:spChg>
        <pc:spChg chg="mod">
          <ac:chgData name="Le Duc Nhuan" userId="63daef82-74d6-4839-91e9-3093f7a96db5" providerId="ADAL" clId="{44C472FF-3F5A-4C5E-85C9-BAC515F0A90B}" dt="2023-12-18T18:47:02.804" v="189"/>
          <ac:spMkLst>
            <pc:docMk/>
            <pc:sldMk cId="2115155420" sldId="285"/>
            <ac:spMk id="1511" creationId="{A68967EA-46E5-4BBA-5E16-CEAB0B0ED281}"/>
          </ac:spMkLst>
        </pc:spChg>
        <pc:spChg chg="mod">
          <ac:chgData name="Le Duc Nhuan" userId="63daef82-74d6-4839-91e9-3093f7a96db5" providerId="ADAL" clId="{44C472FF-3F5A-4C5E-85C9-BAC515F0A90B}" dt="2023-12-18T18:47:02.804" v="189"/>
          <ac:spMkLst>
            <pc:docMk/>
            <pc:sldMk cId="2115155420" sldId="285"/>
            <ac:spMk id="1512" creationId="{C29D85C7-5F4D-ADB2-EAF6-0F901F5B2590}"/>
          </ac:spMkLst>
        </pc:spChg>
        <pc:spChg chg="mod">
          <ac:chgData name="Le Duc Nhuan" userId="63daef82-74d6-4839-91e9-3093f7a96db5" providerId="ADAL" clId="{44C472FF-3F5A-4C5E-85C9-BAC515F0A90B}" dt="2023-12-18T18:47:02.804" v="189"/>
          <ac:spMkLst>
            <pc:docMk/>
            <pc:sldMk cId="2115155420" sldId="285"/>
            <ac:spMk id="1513" creationId="{BF83B8EF-89D2-6CCD-12CE-D528ED8FE4EA}"/>
          </ac:spMkLst>
        </pc:spChg>
        <pc:spChg chg="mod">
          <ac:chgData name="Le Duc Nhuan" userId="63daef82-74d6-4839-91e9-3093f7a96db5" providerId="ADAL" clId="{44C472FF-3F5A-4C5E-85C9-BAC515F0A90B}" dt="2023-12-18T18:47:02.804" v="189"/>
          <ac:spMkLst>
            <pc:docMk/>
            <pc:sldMk cId="2115155420" sldId="285"/>
            <ac:spMk id="1514" creationId="{085FCA44-EFDF-B2FF-7AB3-15B10103CE65}"/>
          </ac:spMkLst>
        </pc:spChg>
        <pc:spChg chg="mod">
          <ac:chgData name="Le Duc Nhuan" userId="63daef82-74d6-4839-91e9-3093f7a96db5" providerId="ADAL" clId="{44C472FF-3F5A-4C5E-85C9-BAC515F0A90B}" dt="2023-12-18T18:47:02.804" v="189"/>
          <ac:spMkLst>
            <pc:docMk/>
            <pc:sldMk cId="2115155420" sldId="285"/>
            <ac:spMk id="1515" creationId="{9FF9E41C-BC23-C5CA-A048-944C527DA087}"/>
          </ac:spMkLst>
        </pc:spChg>
        <pc:spChg chg="mod">
          <ac:chgData name="Le Duc Nhuan" userId="63daef82-74d6-4839-91e9-3093f7a96db5" providerId="ADAL" clId="{44C472FF-3F5A-4C5E-85C9-BAC515F0A90B}" dt="2023-12-18T18:47:02.804" v="189"/>
          <ac:spMkLst>
            <pc:docMk/>
            <pc:sldMk cId="2115155420" sldId="285"/>
            <ac:spMk id="1516" creationId="{F167042C-920B-0218-1E2F-6ADE990C5DCB}"/>
          </ac:spMkLst>
        </pc:spChg>
        <pc:spChg chg="mod">
          <ac:chgData name="Le Duc Nhuan" userId="63daef82-74d6-4839-91e9-3093f7a96db5" providerId="ADAL" clId="{44C472FF-3F5A-4C5E-85C9-BAC515F0A90B}" dt="2023-12-18T18:47:02.804" v="189"/>
          <ac:spMkLst>
            <pc:docMk/>
            <pc:sldMk cId="2115155420" sldId="285"/>
            <ac:spMk id="1517" creationId="{07E6823A-36C3-9751-F53A-9ADA1303B180}"/>
          </ac:spMkLst>
        </pc:spChg>
        <pc:spChg chg="mod">
          <ac:chgData name="Le Duc Nhuan" userId="63daef82-74d6-4839-91e9-3093f7a96db5" providerId="ADAL" clId="{44C472FF-3F5A-4C5E-85C9-BAC515F0A90B}" dt="2023-12-18T18:47:02.804" v="189"/>
          <ac:spMkLst>
            <pc:docMk/>
            <pc:sldMk cId="2115155420" sldId="285"/>
            <ac:spMk id="1518" creationId="{DD0B14F2-19D6-2F7A-A5C8-57D597897333}"/>
          </ac:spMkLst>
        </pc:spChg>
        <pc:spChg chg="mod">
          <ac:chgData name="Le Duc Nhuan" userId="63daef82-74d6-4839-91e9-3093f7a96db5" providerId="ADAL" clId="{44C472FF-3F5A-4C5E-85C9-BAC515F0A90B}" dt="2023-12-18T18:47:02.804" v="189"/>
          <ac:spMkLst>
            <pc:docMk/>
            <pc:sldMk cId="2115155420" sldId="285"/>
            <ac:spMk id="1519" creationId="{0BE09EC3-BFEE-F27B-96F1-6E5433BAC4C0}"/>
          </ac:spMkLst>
        </pc:spChg>
        <pc:spChg chg="mod">
          <ac:chgData name="Le Duc Nhuan" userId="63daef82-74d6-4839-91e9-3093f7a96db5" providerId="ADAL" clId="{44C472FF-3F5A-4C5E-85C9-BAC515F0A90B}" dt="2023-12-18T18:47:02.804" v="189"/>
          <ac:spMkLst>
            <pc:docMk/>
            <pc:sldMk cId="2115155420" sldId="285"/>
            <ac:spMk id="1520" creationId="{1907DC11-F226-24C1-B929-FD0D3D10D542}"/>
          </ac:spMkLst>
        </pc:spChg>
        <pc:spChg chg="mod">
          <ac:chgData name="Le Duc Nhuan" userId="63daef82-74d6-4839-91e9-3093f7a96db5" providerId="ADAL" clId="{44C472FF-3F5A-4C5E-85C9-BAC515F0A90B}" dt="2023-12-18T18:47:02.804" v="189"/>
          <ac:spMkLst>
            <pc:docMk/>
            <pc:sldMk cId="2115155420" sldId="285"/>
            <ac:spMk id="1521" creationId="{96DFE523-B27B-F610-EC09-2DF3B592BDED}"/>
          </ac:spMkLst>
        </pc:spChg>
        <pc:spChg chg="mod">
          <ac:chgData name="Le Duc Nhuan" userId="63daef82-74d6-4839-91e9-3093f7a96db5" providerId="ADAL" clId="{44C472FF-3F5A-4C5E-85C9-BAC515F0A90B}" dt="2023-12-18T18:47:02.804" v="189"/>
          <ac:spMkLst>
            <pc:docMk/>
            <pc:sldMk cId="2115155420" sldId="285"/>
            <ac:spMk id="1522" creationId="{FBC34AF0-DF41-A245-30D7-CBB4E9F7AAEE}"/>
          </ac:spMkLst>
        </pc:spChg>
        <pc:spChg chg="mod">
          <ac:chgData name="Le Duc Nhuan" userId="63daef82-74d6-4839-91e9-3093f7a96db5" providerId="ADAL" clId="{44C472FF-3F5A-4C5E-85C9-BAC515F0A90B}" dt="2023-12-18T18:47:02.804" v="189"/>
          <ac:spMkLst>
            <pc:docMk/>
            <pc:sldMk cId="2115155420" sldId="285"/>
            <ac:spMk id="1523" creationId="{ADBDF032-19B2-67A8-F401-721EDBF1EF12}"/>
          </ac:spMkLst>
        </pc:spChg>
        <pc:spChg chg="mod">
          <ac:chgData name="Le Duc Nhuan" userId="63daef82-74d6-4839-91e9-3093f7a96db5" providerId="ADAL" clId="{44C472FF-3F5A-4C5E-85C9-BAC515F0A90B}" dt="2023-12-18T18:47:02.804" v="189"/>
          <ac:spMkLst>
            <pc:docMk/>
            <pc:sldMk cId="2115155420" sldId="285"/>
            <ac:spMk id="1524" creationId="{A001BB02-17C8-4A98-695E-7A4B92A5C7C5}"/>
          </ac:spMkLst>
        </pc:spChg>
        <pc:spChg chg="mod">
          <ac:chgData name="Le Duc Nhuan" userId="63daef82-74d6-4839-91e9-3093f7a96db5" providerId="ADAL" clId="{44C472FF-3F5A-4C5E-85C9-BAC515F0A90B}" dt="2023-12-18T18:47:02.804" v="189"/>
          <ac:spMkLst>
            <pc:docMk/>
            <pc:sldMk cId="2115155420" sldId="285"/>
            <ac:spMk id="1525" creationId="{3E02E46E-9C9F-AA1F-AA2F-851A44918C2A}"/>
          </ac:spMkLst>
        </pc:spChg>
        <pc:spChg chg="mod">
          <ac:chgData name="Le Duc Nhuan" userId="63daef82-74d6-4839-91e9-3093f7a96db5" providerId="ADAL" clId="{44C472FF-3F5A-4C5E-85C9-BAC515F0A90B}" dt="2023-12-18T18:47:02.804" v="189"/>
          <ac:spMkLst>
            <pc:docMk/>
            <pc:sldMk cId="2115155420" sldId="285"/>
            <ac:spMk id="1526" creationId="{0F5A7C46-C4CE-E16D-33E0-CE8C4BE35F3E}"/>
          </ac:spMkLst>
        </pc:spChg>
        <pc:spChg chg="mod">
          <ac:chgData name="Le Duc Nhuan" userId="63daef82-74d6-4839-91e9-3093f7a96db5" providerId="ADAL" clId="{44C472FF-3F5A-4C5E-85C9-BAC515F0A90B}" dt="2023-12-18T18:47:02.804" v="189"/>
          <ac:spMkLst>
            <pc:docMk/>
            <pc:sldMk cId="2115155420" sldId="285"/>
            <ac:spMk id="1527" creationId="{C1C8797E-1791-A345-7BF6-D92FCFEE011F}"/>
          </ac:spMkLst>
        </pc:spChg>
        <pc:grpChg chg="add del mod">
          <ac:chgData name="Le Duc Nhuan" userId="63daef82-74d6-4839-91e9-3093f7a96db5" providerId="ADAL" clId="{44C472FF-3F5A-4C5E-85C9-BAC515F0A90B}" dt="2023-12-18T18:47:26.421" v="192"/>
          <ac:grpSpMkLst>
            <pc:docMk/>
            <pc:sldMk cId="2115155420" sldId="285"/>
            <ac:grpSpMk id="2" creationId="{D1832022-24BF-BE27-50B6-FD54D52479E2}"/>
          </ac:grpSpMkLst>
        </pc:grpChg>
        <pc:grpChg chg="mod">
          <ac:chgData name="Le Duc Nhuan" userId="63daef82-74d6-4839-91e9-3093f7a96db5" providerId="ADAL" clId="{44C472FF-3F5A-4C5E-85C9-BAC515F0A90B}" dt="2023-12-18T18:47:02.804" v="189"/>
          <ac:grpSpMkLst>
            <pc:docMk/>
            <pc:sldMk cId="2115155420" sldId="285"/>
            <ac:grpSpMk id="3" creationId="{6B8FDEC7-57E9-ACC5-0D29-D7769F3D130A}"/>
          </ac:grpSpMkLst>
        </pc:grpChg>
        <pc:grpChg chg="add del">
          <ac:chgData name="Le Duc Nhuan" userId="63daef82-74d6-4839-91e9-3093f7a96db5" providerId="ADAL" clId="{44C472FF-3F5A-4C5E-85C9-BAC515F0A90B}" dt="2023-12-18T18:47:27.037" v="193" actId="478"/>
          <ac:grpSpMkLst>
            <pc:docMk/>
            <pc:sldMk cId="2115155420" sldId="285"/>
            <ac:grpSpMk id="1046" creationId="{00000000-0000-0000-0000-000000000000}"/>
          </ac:grpSpMkLst>
        </pc:grpChg>
      </pc:sldChg>
      <pc:sldChg chg="add del">
        <pc:chgData name="Le Duc Nhuan" userId="63daef82-74d6-4839-91e9-3093f7a96db5" providerId="ADAL" clId="{44C472FF-3F5A-4C5E-85C9-BAC515F0A90B}" dt="2023-12-18T18:45:36.359" v="99" actId="47"/>
        <pc:sldMkLst>
          <pc:docMk/>
          <pc:sldMk cId="851268177" sldId="286"/>
        </pc:sldMkLst>
      </pc:sldChg>
      <pc:sldChg chg="modSp add mod">
        <pc:chgData name="Le Duc Nhuan" userId="63daef82-74d6-4839-91e9-3093f7a96db5" providerId="ADAL" clId="{44C472FF-3F5A-4C5E-85C9-BAC515F0A90B}" dt="2023-12-18T18:49:50.422" v="223" actId="1076"/>
        <pc:sldMkLst>
          <pc:docMk/>
          <pc:sldMk cId="1430679888" sldId="286"/>
        </pc:sldMkLst>
        <pc:spChg chg="mod">
          <ac:chgData name="Le Duc Nhuan" userId="63daef82-74d6-4839-91e9-3093f7a96db5" providerId="ADAL" clId="{44C472FF-3F5A-4C5E-85C9-BAC515F0A90B}" dt="2023-12-18T18:49:50.422" v="223" actId="1076"/>
          <ac:spMkLst>
            <pc:docMk/>
            <pc:sldMk cId="1430679888" sldId="286"/>
            <ac:spMk id="1043" creationId="{00000000-0000-0000-0000-000000000000}"/>
          </ac:spMkLst>
        </pc:spChg>
        <pc:spChg chg="mod">
          <ac:chgData name="Le Duc Nhuan" userId="63daef82-74d6-4839-91e9-3093f7a96db5" providerId="ADAL" clId="{44C472FF-3F5A-4C5E-85C9-BAC515F0A90B}" dt="2023-12-18T18:47:32.340" v="194" actId="20577"/>
          <ac:spMkLst>
            <pc:docMk/>
            <pc:sldMk cId="1430679888" sldId="286"/>
            <ac:spMk id="1044" creationId="{00000000-0000-0000-0000-000000000000}"/>
          </ac:spMkLst>
        </pc:spChg>
      </pc:sldChg>
      <pc:sldChg chg="modSp add mod">
        <pc:chgData name="Le Duc Nhuan" userId="63daef82-74d6-4839-91e9-3093f7a96db5" providerId="ADAL" clId="{44C472FF-3F5A-4C5E-85C9-BAC515F0A90B}" dt="2023-12-18T18:50:32.609" v="289" actId="1076"/>
        <pc:sldMkLst>
          <pc:docMk/>
          <pc:sldMk cId="3064377898" sldId="287"/>
        </pc:sldMkLst>
        <pc:spChg chg="mod">
          <ac:chgData name="Le Duc Nhuan" userId="63daef82-74d6-4839-91e9-3093f7a96db5" providerId="ADAL" clId="{44C472FF-3F5A-4C5E-85C9-BAC515F0A90B}" dt="2023-12-18T18:50:32.609" v="289" actId="1076"/>
          <ac:spMkLst>
            <pc:docMk/>
            <pc:sldMk cId="3064377898" sldId="287"/>
            <ac:spMk id="1043" creationId="{00000000-0000-0000-0000-000000000000}"/>
          </ac:spMkLst>
        </pc:spChg>
        <pc:spChg chg="mod">
          <ac:chgData name="Le Duc Nhuan" userId="63daef82-74d6-4839-91e9-3093f7a96db5" providerId="ADAL" clId="{44C472FF-3F5A-4C5E-85C9-BAC515F0A90B}" dt="2023-12-18T18:47:39.855" v="195" actId="20577"/>
          <ac:spMkLst>
            <pc:docMk/>
            <pc:sldMk cId="3064377898" sldId="287"/>
            <ac:spMk id="1044" creationId="{00000000-0000-0000-0000-000000000000}"/>
          </ac:spMkLst>
        </pc:spChg>
      </pc:sldChg>
      <pc:sldChg chg="addSp delSp modSp new del mod modClrScheme chgLayout">
        <pc:chgData name="Le Duc Nhuan" userId="63daef82-74d6-4839-91e9-3093f7a96db5" providerId="ADAL" clId="{44C472FF-3F5A-4C5E-85C9-BAC515F0A90B}" dt="2023-12-18T18:54:41.678" v="297" actId="47"/>
        <pc:sldMkLst>
          <pc:docMk/>
          <pc:sldMk cId="2215488376" sldId="288"/>
        </pc:sldMkLst>
        <pc:spChg chg="del mod ord">
          <ac:chgData name="Le Duc Nhuan" userId="63daef82-74d6-4839-91e9-3093f7a96db5" providerId="ADAL" clId="{44C472FF-3F5A-4C5E-85C9-BAC515F0A90B}" dt="2023-12-18T18:52:45.507" v="291" actId="700"/>
          <ac:spMkLst>
            <pc:docMk/>
            <pc:sldMk cId="2215488376" sldId="288"/>
            <ac:spMk id="2" creationId="{814A6684-5D7B-CEB5-F9A1-05BAB1B7A172}"/>
          </ac:spMkLst>
        </pc:spChg>
        <pc:spChg chg="del">
          <ac:chgData name="Le Duc Nhuan" userId="63daef82-74d6-4839-91e9-3093f7a96db5" providerId="ADAL" clId="{44C472FF-3F5A-4C5E-85C9-BAC515F0A90B}" dt="2023-12-18T18:52:45.507" v="291" actId="700"/>
          <ac:spMkLst>
            <pc:docMk/>
            <pc:sldMk cId="2215488376" sldId="288"/>
            <ac:spMk id="3" creationId="{11AA4D39-BDCB-50BD-B057-563FE51B6AE7}"/>
          </ac:spMkLst>
        </pc:spChg>
        <pc:spChg chg="del mod ord">
          <ac:chgData name="Le Duc Nhuan" userId="63daef82-74d6-4839-91e9-3093f7a96db5" providerId="ADAL" clId="{44C472FF-3F5A-4C5E-85C9-BAC515F0A90B}" dt="2023-12-18T18:52:45.507" v="291" actId="700"/>
          <ac:spMkLst>
            <pc:docMk/>
            <pc:sldMk cId="2215488376" sldId="288"/>
            <ac:spMk id="4" creationId="{B2D4B745-84EE-FEE2-D32E-BC9C7D426D3F}"/>
          </ac:spMkLst>
        </pc:spChg>
        <pc:spChg chg="add del mod ord">
          <ac:chgData name="Le Duc Nhuan" userId="63daef82-74d6-4839-91e9-3093f7a96db5" providerId="ADAL" clId="{44C472FF-3F5A-4C5E-85C9-BAC515F0A90B}" dt="2023-12-18T18:54:22.340" v="292" actId="478"/>
          <ac:spMkLst>
            <pc:docMk/>
            <pc:sldMk cId="2215488376" sldId="288"/>
            <ac:spMk id="5" creationId="{63DE44BF-F121-4A4E-3F22-545024D26688}"/>
          </ac:spMkLst>
        </pc:spChg>
        <pc:spChg chg="add mod ord">
          <ac:chgData name="Le Duc Nhuan" userId="63daef82-74d6-4839-91e9-3093f7a96db5" providerId="ADAL" clId="{44C472FF-3F5A-4C5E-85C9-BAC515F0A90B}" dt="2023-12-18T18:52:45.507" v="291" actId="700"/>
          <ac:spMkLst>
            <pc:docMk/>
            <pc:sldMk cId="2215488376" sldId="288"/>
            <ac:spMk id="6" creationId="{DB46BA40-E1D5-C9AE-4E04-921779E8965C}"/>
          </ac:spMkLst>
        </pc:spChg>
        <pc:spChg chg="add del mod">
          <ac:chgData name="Le Duc Nhuan" userId="63daef82-74d6-4839-91e9-3093f7a96db5" providerId="ADAL" clId="{44C472FF-3F5A-4C5E-85C9-BAC515F0A90B}" dt="2023-12-18T18:54:26.778" v="294"/>
          <ac:spMkLst>
            <pc:docMk/>
            <pc:sldMk cId="2215488376" sldId="288"/>
            <ac:spMk id="7" creationId="{B1E1145A-4E96-EED2-91DE-A95F9BBF73EC}"/>
          </ac:spMkLst>
        </pc:spChg>
        <pc:spChg chg="add del mod">
          <ac:chgData name="Le Duc Nhuan" userId="63daef82-74d6-4839-91e9-3093f7a96db5" providerId="ADAL" clId="{44C472FF-3F5A-4C5E-85C9-BAC515F0A90B}" dt="2023-12-18T18:54:39.264" v="296" actId="478"/>
          <ac:spMkLst>
            <pc:docMk/>
            <pc:sldMk cId="2215488376" sldId="288"/>
            <ac:spMk id="8" creationId="{1872F031-6913-EF26-E2EF-59BF04B0ECCE}"/>
          </ac:spMkLst>
        </pc:spChg>
      </pc:sldChg>
      <pc:sldChg chg="del">
        <pc:chgData name="Le Duc Nhuan" userId="63daef82-74d6-4839-91e9-3093f7a96db5" providerId="ADAL" clId="{44C472FF-3F5A-4C5E-85C9-BAC515F0A90B}" dt="2023-12-18T18:38:44.340" v="14" actId="47"/>
        <pc:sldMkLst>
          <pc:docMk/>
          <pc:sldMk cId="3062246528" sldId="288"/>
        </pc:sldMkLst>
        <pc:spChg chg="del mod ord">
          <ac:chgData name="Le Duc Nhuan" userId="63daef82-74d6-4839-91e9-3093f7a96db5" providerId="ADAL" clId="{44C472FF-3F5A-4C5E-85C9-BAC515F0A90B}" dt="2023-12-18T18:55:36.396" v="300" actId="700"/>
          <ac:spMkLst>
            <pc:docMk/>
            <pc:sldMk cId="3062246528" sldId="288"/>
            <ac:spMk id="2" creationId="{F84CE77C-1EB1-83B3-B945-3A4951AFBEFA}"/>
          </ac:spMkLst>
        </pc:spChg>
        <pc:spChg chg="del mod ord">
          <ac:chgData name="Le Duc Nhuan" userId="63daef82-74d6-4839-91e9-3093f7a96db5" providerId="ADAL" clId="{44C472FF-3F5A-4C5E-85C9-BAC515F0A90B}" dt="2023-12-18T18:55:36.396" v="300" actId="700"/>
          <ac:spMkLst>
            <pc:docMk/>
            <pc:sldMk cId="3062246528" sldId="288"/>
            <ac:spMk id="3" creationId="{B80667CE-881F-49A1-726E-F175ED3EB623}"/>
          </ac:spMkLst>
        </pc:spChg>
        <pc:spChg chg="del">
          <ac:chgData name="Le Duc Nhuan" userId="63daef82-74d6-4839-91e9-3093f7a96db5" providerId="ADAL" clId="{44C472FF-3F5A-4C5E-85C9-BAC515F0A90B}" dt="2023-12-18T18:55:36.396" v="300" actId="700"/>
          <ac:spMkLst>
            <pc:docMk/>
            <pc:sldMk cId="3062246528" sldId="288"/>
            <ac:spMk id="4" creationId="{E6381A95-0DCF-4534-3C36-519148FD68CC}"/>
          </ac:spMkLst>
        </pc:spChg>
        <pc:spChg chg="del">
          <ac:chgData name="Le Duc Nhuan" userId="63daef82-74d6-4839-91e9-3093f7a96db5" providerId="ADAL" clId="{44C472FF-3F5A-4C5E-85C9-BAC515F0A90B}" dt="2023-12-18T18:55:36.396" v="300" actId="700"/>
          <ac:spMkLst>
            <pc:docMk/>
            <pc:sldMk cId="3062246528" sldId="288"/>
            <ac:spMk id="5" creationId="{A56355E6-8EB5-06E5-C90D-92CC23E47314}"/>
          </ac:spMkLst>
        </pc:spChg>
        <pc:spChg chg="del">
          <ac:chgData name="Le Duc Nhuan" userId="63daef82-74d6-4839-91e9-3093f7a96db5" providerId="ADAL" clId="{44C472FF-3F5A-4C5E-85C9-BAC515F0A90B}" dt="2023-12-18T18:55:36.396" v="300" actId="700"/>
          <ac:spMkLst>
            <pc:docMk/>
            <pc:sldMk cId="3062246528" sldId="288"/>
            <ac:spMk id="6" creationId="{D4E484FB-0078-CBCB-9238-99211AB3CEE3}"/>
          </ac:spMkLst>
        </pc:spChg>
        <pc:spChg chg="del">
          <ac:chgData name="Le Duc Nhuan" userId="63daef82-74d6-4839-91e9-3093f7a96db5" providerId="ADAL" clId="{44C472FF-3F5A-4C5E-85C9-BAC515F0A90B}" dt="2023-12-18T18:55:36.396" v="300" actId="700"/>
          <ac:spMkLst>
            <pc:docMk/>
            <pc:sldMk cId="3062246528" sldId="288"/>
            <ac:spMk id="7" creationId="{99AA61C2-8002-491A-BBAD-CE8113F70D36}"/>
          </ac:spMkLst>
        </pc:spChg>
        <pc:spChg chg="del">
          <ac:chgData name="Le Duc Nhuan" userId="63daef82-74d6-4839-91e9-3093f7a96db5" providerId="ADAL" clId="{44C472FF-3F5A-4C5E-85C9-BAC515F0A90B}" dt="2023-12-18T18:55:36.396" v="300" actId="700"/>
          <ac:spMkLst>
            <pc:docMk/>
            <pc:sldMk cId="3062246528" sldId="288"/>
            <ac:spMk id="8" creationId="{7CF6920F-5884-B4D6-C14E-15FEF0D3C4FD}"/>
          </ac:spMkLst>
        </pc:spChg>
        <pc:spChg chg="del">
          <ac:chgData name="Le Duc Nhuan" userId="63daef82-74d6-4839-91e9-3093f7a96db5" providerId="ADAL" clId="{44C472FF-3F5A-4C5E-85C9-BAC515F0A90B}" dt="2023-12-18T18:55:36.396" v="300" actId="700"/>
          <ac:spMkLst>
            <pc:docMk/>
            <pc:sldMk cId="3062246528" sldId="288"/>
            <ac:spMk id="9" creationId="{51DFC021-7AFA-EC27-5992-C1FB54CE000D}"/>
          </ac:spMkLst>
        </pc:spChg>
        <pc:spChg chg="del">
          <ac:chgData name="Le Duc Nhuan" userId="63daef82-74d6-4839-91e9-3093f7a96db5" providerId="ADAL" clId="{44C472FF-3F5A-4C5E-85C9-BAC515F0A90B}" dt="2023-12-18T18:55:36.396" v="300" actId="700"/>
          <ac:spMkLst>
            <pc:docMk/>
            <pc:sldMk cId="3062246528" sldId="288"/>
            <ac:spMk id="10" creationId="{874EDF3E-62FA-3823-1A39-4827D349B02D}"/>
          </ac:spMkLst>
        </pc:spChg>
        <pc:spChg chg="del">
          <ac:chgData name="Le Duc Nhuan" userId="63daef82-74d6-4839-91e9-3093f7a96db5" providerId="ADAL" clId="{44C472FF-3F5A-4C5E-85C9-BAC515F0A90B}" dt="2023-12-18T18:55:36.396" v="300" actId="700"/>
          <ac:spMkLst>
            <pc:docMk/>
            <pc:sldMk cId="3062246528" sldId="288"/>
            <ac:spMk id="11" creationId="{FEA86620-BD64-9527-B28E-D92534D8C1A0}"/>
          </ac:spMkLst>
        </pc:spChg>
        <pc:spChg chg="del">
          <ac:chgData name="Le Duc Nhuan" userId="63daef82-74d6-4839-91e9-3093f7a96db5" providerId="ADAL" clId="{44C472FF-3F5A-4C5E-85C9-BAC515F0A90B}" dt="2023-12-18T18:55:36.396" v="300" actId="700"/>
          <ac:spMkLst>
            <pc:docMk/>
            <pc:sldMk cId="3062246528" sldId="288"/>
            <ac:spMk id="12" creationId="{7B34906F-32FB-6E65-990F-CADF65A16091}"/>
          </ac:spMkLst>
        </pc:spChg>
        <pc:spChg chg="del">
          <ac:chgData name="Le Duc Nhuan" userId="63daef82-74d6-4839-91e9-3093f7a96db5" providerId="ADAL" clId="{44C472FF-3F5A-4C5E-85C9-BAC515F0A90B}" dt="2023-12-18T18:55:36.396" v="300" actId="700"/>
          <ac:spMkLst>
            <pc:docMk/>
            <pc:sldMk cId="3062246528" sldId="288"/>
            <ac:spMk id="13" creationId="{27CDE562-5C08-9660-3D65-90B9D01CFCAF}"/>
          </ac:spMkLst>
        </pc:spChg>
        <pc:spChg chg="del">
          <ac:chgData name="Le Duc Nhuan" userId="63daef82-74d6-4839-91e9-3093f7a96db5" providerId="ADAL" clId="{44C472FF-3F5A-4C5E-85C9-BAC515F0A90B}" dt="2023-12-18T18:55:36.396" v="300" actId="700"/>
          <ac:spMkLst>
            <pc:docMk/>
            <pc:sldMk cId="3062246528" sldId="288"/>
            <ac:spMk id="14" creationId="{543A02F1-5935-1089-36F5-838541A3F31C}"/>
          </ac:spMkLst>
        </pc:spChg>
        <pc:spChg chg="add mod ord">
          <ac:chgData name="Le Duc Nhuan" userId="63daef82-74d6-4839-91e9-3093f7a96db5" providerId="ADAL" clId="{44C472FF-3F5A-4C5E-85C9-BAC515F0A90B}" dt="2023-12-18T19:05:11.294" v="391" actId="14100"/>
          <ac:spMkLst>
            <pc:docMk/>
            <pc:sldMk cId="3062246528" sldId="288"/>
            <ac:spMk id="15" creationId="{ECCF25EA-CFE3-3641-1360-4A8B78637A79}"/>
          </ac:spMkLst>
        </pc:spChg>
        <pc:spChg chg="add mod ord">
          <ac:chgData name="Le Duc Nhuan" userId="63daef82-74d6-4839-91e9-3093f7a96db5" providerId="ADAL" clId="{44C472FF-3F5A-4C5E-85C9-BAC515F0A90B}" dt="2023-12-18T19:15:54.147" v="548" actId="20577"/>
          <ac:spMkLst>
            <pc:docMk/>
            <pc:sldMk cId="3062246528" sldId="288"/>
            <ac:spMk id="16" creationId="{F12FBB89-9BDB-B8D9-BA9C-8B46B52DAE88}"/>
          </ac:spMkLst>
        </pc:spChg>
        <pc:spChg chg="add del mod">
          <ac:chgData name="Le Duc Nhuan" userId="63daef82-74d6-4839-91e9-3093f7a96db5" providerId="ADAL" clId="{44C472FF-3F5A-4C5E-85C9-BAC515F0A90B}" dt="2023-12-18T19:00:11.657" v="356" actId="478"/>
          <ac:spMkLst>
            <pc:docMk/>
            <pc:sldMk cId="3062246528" sldId="288"/>
            <ac:spMk id="17" creationId="{7806BC6B-5A0F-4594-040E-806533884813}"/>
          </ac:spMkLst>
        </pc:spChg>
        <pc:spChg chg="add mod">
          <ac:chgData name="Le Duc Nhuan" userId="63daef82-74d6-4839-91e9-3093f7a96db5" providerId="ADAL" clId="{44C472FF-3F5A-4C5E-85C9-BAC515F0A90B}" dt="2023-12-18T19:05:14.699" v="392" actId="1076"/>
          <ac:spMkLst>
            <pc:docMk/>
            <pc:sldMk cId="3062246528" sldId="288"/>
            <ac:spMk id="18" creationId="{4CE2489D-3544-0EB4-D651-A26C59998FE0}"/>
          </ac:spMkLst>
        </pc:spChg>
        <pc:spChg chg="add mod">
          <ac:chgData name="Le Duc Nhuan" userId="63daef82-74d6-4839-91e9-3093f7a96db5" providerId="ADAL" clId="{44C472FF-3F5A-4C5E-85C9-BAC515F0A90B}" dt="2023-12-18T19:15:57.316" v="550" actId="20577"/>
          <ac:spMkLst>
            <pc:docMk/>
            <pc:sldMk cId="3062246528" sldId="288"/>
            <ac:spMk id="19" creationId="{067BCB5F-DB24-C247-0F2A-9C84F0CCF129}"/>
          </ac:spMkLst>
        </pc:spChg>
        <pc:spChg chg="add mod">
          <ac:chgData name="Le Duc Nhuan" userId="63daef82-74d6-4839-91e9-3093f7a96db5" providerId="ADAL" clId="{44C472FF-3F5A-4C5E-85C9-BAC515F0A90B}" dt="2023-12-18T19:16:05.421" v="552" actId="20577"/>
          <ac:spMkLst>
            <pc:docMk/>
            <pc:sldMk cId="3062246528" sldId="288"/>
            <ac:spMk id="22" creationId="{39F60712-411E-1B24-9CF6-FD47A71BF35A}"/>
          </ac:spMkLst>
        </pc:spChg>
        <pc:picChg chg="add del mod">
          <ac:chgData name="Le Duc Nhuan" userId="63daef82-74d6-4839-91e9-3093f7a96db5" providerId="ADAL" clId="{44C472FF-3F5A-4C5E-85C9-BAC515F0A90B}" dt="2023-12-18T19:06:49.663" v="406" actId="478"/>
          <ac:picMkLst>
            <pc:docMk/>
            <pc:sldMk cId="3062246528" sldId="288"/>
            <ac:picMk id="21" creationId="{43CBC4D5-8741-76C6-5965-D49D59DACEEB}"/>
          </ac:picMkLst>
        </pc:picChg>
      </pc:sldChg>
      <pc:sldChg chg="delSp modSp add mod">
        <pc:chgData name="Le Duc Nhuan" userId="63daef82-74d6-4839-91e9-3093f7a96db5" providerId="ADAL" clId="{44C472FF-3F5A-4C5E-85C9-BAC515F0A90B}" dt="2023-12-18T19:16:26.470" v="556" actId="20577"/>
        <pc:sldMkLst>
          <pc:docMk/>
          <pc:sldMk cId="1401901214" sldId="289"/>
        </pc:sldMkLst>
        <pc:spChg chg="mod">
          <ac:chgData name="Le Duc Nhuan" userId="63daef82-74d6-4839-91e9-3093f7a96db5" providerId="ADAL" clId="{44C472FF-3F5A-4C5E-85C9-BAC515F0A90B}" dt="2023-12-18T19:16:23.157" v="554" actId="20577"/>
          <ac:spMkLst>
            <pc:docMk/>
            <pc:sldMk cId="1401901214" sldId="289"/>
            <ac:spMk id="16" creationId="{F12FBB89-9BDB-B8D9-BA9C-8B46B52DAE88}"/>
          </ac:spMkLst>
        </pc:spChg>
        <pc:spChg chg="mod">
          <ac:chgData name="Le Duc Nhuan" userId="63daef82-74d6-4839-91e9-3093f7a96db5" providerId="ADAL" clId="{44C472FF-3F5A-4C5E-85C9-BAC515F0A90B}" dt="2023-12-18T19:07:39.788" v="421" actId="20577"/>
          <ac:spMkLst>
            <pc:docMk/>
            <pc:sldMk cId="1401901214" sldId="289"/>
            <ac:spMk id="18" creationId="{4CE2489D-3544-0EB4-D651-A26C59998FE0}"/>
          </ac:spMkLst>
        </pc:spChg>
        <pc:spChg chg="mod">
          <ac:chgData name="Le Duc Nhuan" userId="63daef82-74d6-4839-91e9-3093f7a96db5" providerId="ADAL" clId="{44C472FF-3F5A-4C5E-85C9-BAC515F0A90B}" dt="2023-12-18T19:16:26.470" v="556" actId="20577"/>
          <ac:spMkLst>
            <pc:docMk/>
            <pc:sldMk cId="1401901214" sldId="289"/>
            <ac:spMk id="19" creationId="{067BCB5F-DB24-C247-0F2A-9C84F0CCF129}"/>
          </ac:spMkLst>
        </pc:spChg>
        <pc:spChg chg="del">
          <ac:chgData name="Le Duc Nhuan" userId="63daef82-74d6-4839-91e9-3093f7a96db5" providerId="ADAL" clId="{44C472FF-3F5A-4C5E-85C9-BAC515F0A90B}" dt="2023-12-18T19:12:18.491" v="436" actId="478"/>
          <ac:spMkLst>
            <pc:docMk/>
            <pc:sldMk cId="1401901214" sldId="289"/>
            <ac:spMk id="22" creationId="{39F60712-411E-1B24-9CF6-FD47A71BF35A}"/>
          </ac:spMkLst>
        </pc:spChg>
      </pc:sldChg>
      <pc:sldChg chg="delSp modSp add mod">
        <pc:chgData name="Le Duc Nhuan" userId="63daef82-74d6-4839-91e9-3093f7a96db5" providerId="ADAL" clId="{44C472FF-3F5A-4C5E-85C9-BAC515F0A90B}" dt="2023-12-18T19:19:40.221" v="596" actId="403"/>
        <pc:sldMkLst>
          <pc:docMk/>
          <pc:sldMk cId="2060844416" sldId="290"/>
        </pc:sldMkLst>
        <pc:spChg chg="mod">
          <ac:chgData name="Le Duc Nhuan" userId="63daef82-74d6-4839-91e9-3093f7a96db5" providerId="ADAL" clId="{44C472FF-3F5A-4C5E-85C9-BAC515F0A90B}" dt="2023-12-18T19:16:30.215" v="558" actId="20577"/>
          <ac:spMkLst>
            <pc:docMk/>
            <pc:sldMk cId="2060844416" sldId="290"/>
            <ac:spMk id="16" creationId="{F12FBB89-9BDB-B8D9-BA9C-8B46B52DAE88}"/>
          </ac:spMkLst>
        </pc:spChg>
        <pc:spChg chg="mod">
          <ac:chgData name="Le Duc Nhuan" userId="63daef82-74d6-4839-91e9-3093f7a96db5" providerId="ADAL" clId="{44C472FF-3F5A-4C5E-85C9-BAC515F0A90B}" dt="2023-12-18T19:09:30.604" v="428" actId="20577"/>
          <ac:spMkLst>
            <pc:docMk/>
            <pc:sldMk cId="2060844416" sldId="290"/>
            <ac:spMk id="18" creationId="{4CE2489D-3544-0EB4-D651-A26C59998FE0}"/>
          </ac:spMkLst>
        </pc:spChg>
        <pc:spChg chg="mod">
          <ac:chgData name="Le Duc Nhuan" userId="63daef82-74d6-4839-91e9-3093f7a96db5" providerId="ADAL" clId="{44C472FF-3F5A-4C5E-85C9-BAC515F0A90B}" dt="2023-12-18T19:19:40.221" v="596" actId="403"/>
          <ac:spMkLst>
            <pc:docMk/>
            <pc:sldMk cId="2060844416" sldId="290"/>
            <ac:spMk id="19" creationId="{067BCB5F-DB24-C247-0F2A-9C84F0CCF129}"/>
          </ac:spMkLst>
        </pc:spChg>
        <pc:spChg chg="del mod">
          <ac:chgData name="Le Duc Nhuan" userId="63daef82-74d6-4839-91e9-3093f7a96db5" providerId="ADAL" clId="{44C472FF-3F5A-4C5E-85C9-BAC515F0A90B}" dt="2023-12-18T19:10:21.237" v="432" actId="478"/>
          <ac:spMkLst>
            <pc:docMk/>
            <pc:sldMk cId="2060844416" sldId="290"/>
            <ac:spMk id="22" creationId="{39F60712-411E-1B24-9CF6-FD47A71BF35A}"/>
          </ac:spMkLst>
        </pc:spChg>
      </pc:sldChg>
      <pc:sldChg chg="del">
        <pc:chgData name="Le Duc Nhuan" userId="63daef82-74d6-4839-91e9-3093f7a96db5" providerId="ADAL" clId="{44C472FF-3F5A-4C5E-85C9-BAC515F0A90B}" dt="2023-12-18T18:38:43.376" v="11" actId="47"/>
        <pc:sldMkLst>
          <pc:docMk/>
          <pc:sldMk cId="328983515" sldId="291"/>
        </pc:sldMkLst>
        <pc:spChg chg="add del mod">
          <ac:chgData name="Le Duc Nhuan" userId="63daef82-74d6-4839-91e9-3093f7a96db5" providerId="ADAL" clId="{44C472FF-3F5A-4C5E-85C9-BAC515F0A90B}" dt="2023-12-18T19:17:10.719" v="570"/>
          <ac:spMkLst>
            <pc:docMk/>
            <pc:sldMk cId="328983515" sldId="291"/>
            <ac:spMk id="2" creationId="{3DF5BE4E-3E47-CD41-F372-C0BD10393C09}"/>
          </ac:spMkLst>
        </pc:spChg>
        <pc:spChg chg="add del mod">
          <ac:chgData name="Le Duc Nhuan" userId="63daef82-74d6-4839-91e9-3093f7a96db5" providerId="ADAL" clId="{44C472FF-3F5A-4C5E-85C9-BAC515F0A90B}" dt="2023-12-18T19:18:07.491" v="581"/>
          <ac:spMkLst>
            <pc:docMk/>
            <pc:sldMk cId="328983515" sldId="291"/>
            <ac:spMk id="3" creationId="{495EE916-C1C0-9EEF-A5CB-513FE0FE9F3A}"/>
          </ac:spMkLst>
        </pc:spChg>
        <pc:spChg chg="mod">
          <ac:chgData name="Le Duc Nhuan" userId="63daef82-74d6-4839-91e9-3093f7a96db5" providerId="ADAL" clId="{44C472FF-3F5A-4C5E-85C9-BAC515F0A90B}" dt="2023-12-18T19:29:18.606" v="708"/>
          <ac:spMkLst>
            <pc:docMk/>
            <pc:sldMk cId="328983515" sldId="291"/>
            <ac:spMk id="5" creationId="{7CD3038E-BD3F-B70C-B146-A1E182E53E32}"/>
          </ac:spMkLst>
        </pc:spChg>
        <pc:spChg chg="mod">
          <ac:chgData name="Le Duc Nhuan" userId="63daef82-74d6-4839-91e9-3093f7a96db5" providerId="ADAL" clId="{44C472FF-3F5A-4C5E-85C9-BAC515F0A90B}" dt="2023-12-18T19:29:18.606" v="708"/>
          <ac:spMkLst>
            <pc:docMk/>
            <pc:sldMk cId="328983515" sldId="291"/>
            <ac:spMk id="6" creationId="{2CDE39FF-95BA-CD19-E32A-B08897CDE3A8}"/>
          </ac:spMkLst>
        </pc:spChg>
        <pc:spChg chg="mod">
          <ac:chgData name="Le Duc Nhuan" userId="63daef82-74d6-4839-91e9-3093f7a96db5" providerId="ADAL" clId="{44C472FF-3F5A-4C5E-85C9-BAC515F0A90B}" dt="2023-12-18T19:29:18.606" v="708"/>
          <ac:spMkLst>
            <pc:docMk/>
            <pc:sldMk cId="328983515" sldId="291"/>
            <ac:spMk id="7" creationId="{615A02FB-C3CF-9757-0B30-9ECF3712A1AE}"/>
          </ac:spMkLst>
        </pc:spChg>
        <pc:spChg chg="mod">
          <ac:chgData name="Le Duc Nhuan" userId="63daef82-74d6-4839-91e9-3093f7a96db5" providerId="ADAL" clId="{44C472FF-3F5A-4C5E-85C9-BAC515F0A90B}" dt="2023-12-18T19:29:18.606" v="708"/>
          <ac:spMkLst>
            <pc:docMk/>
            <pc:sldMk cId="328983515" sldId="291"/>
            <ac:spMk id="8" creationId="{36270EAD-9528-3534-8C35-E0FB8B766F39}"/>
          </ac:spMkLst>
        </pc:spChg>
        <pc:spChg chg="mod">
          <ac:chgData name="Le Duc Nhuan" userId="63daef82-74d6-4839-91e9-3093f7a96db5" providerId="ADAL" clId="{44C472FF-3F5A-4C5E-85C9-BAC515F0A90B}" dt="2023-12-18T19:29:18.606" v="708"/>
          <ac:spMkLst>
            <pc:docMk/>
            <pc:sldMk cId="328983515" sldId="291"/>
            <ac:spMk id="9" creationId="{8AD5FE64-4BF5-2888-2701-18A86E14893F}"/>
          </ac:spMkLst>
        </pc:spChg>
        <pc:spChg chg="mod">
          <ac:chgData name="Le Duc Nhuan" userId="63daef82-74d6-4839-91e9-3093f7a96db5" providerId="ADAL" clId="{44C472FF-3F5A-4C5E-85C9-BAC515F0A90B}" dt="2023-12-18T19:29:18.606" v="708"/>
          <ac:spMkLst>
            <pc:docMk/>
            <pc:sldMk cId="328983515" sldId="291"/>
            <ac:spMk id="10" creationId="{6B97137B-5FC0-9596-37CD-E9C8E27EC39E}"/>
          </ac:spMkLst>
        </pc:spChg>
        <pc:spChg chg="mod">
          <ac:chgData name="Le Duc Nhuan" userId="63daef82-74d6-4839-91e9-3093f7a96db5" providerId="ADAL" clId="{44C472FF-3F5A-4C5E-85C9-BAC515F0A90B}" dt="2023-12-18T19:29:18.606" v="708"/>
          <ac:spMkLst>
            <pc:docMk/>
            <pc:sldMk cId="328983515" sldId="291"/>
            <ac:spMk id="11" creationId="{ADFBB661-2968-B950-E555-54D1645AAF0A}"/>
          </ac:spMkLst>
        </pc:spChg>
        <pc:spChg chg="mod">
          <ac:chgData name="Le Duc Nhuan" userId="63daef82-74d6-4839-91e9-3093f7a96db5" providerId="ADAL" clId="{44C472FF-3F5A-4C5E-85C9-BAC515F0A90B}" dt="2023-12-18T19:29:18.606" v="708"/>
          <ac:spMkLst>
            <pc:docMk/>
            <pc:sldMk cId="328983515" sldId="291"/>
            <ac:spMk id="12" creationId="{A9DAA740-E4CF-6E4E-E0BB-1A1F04FDEA29}"/>
          </ac:spMkLst>
        </pc:spChg>
        <pc:spChg chg="mod">
          <ac:chgData name="Le Duc Nhuan" userId="63daef82-74d6-4839-91e9-3093f7a96db5" providerId="ADAL" clId="{44C472FF-3F5A-4C5E-85C9-BAC515F0A90B}" dt="2023-12-18T19:29:18.606" v="708"/>
          <ac:spMkLst>
            <pc:docMk/>
            <pc:sldMk cId="328983515" sldId="291"/>
            <ac:spMk id="13" creationId="{083C4975-D82B-6E48-12FC-B1046A4C8287}"/>
          </ac:spMkLst>
        </pc:spChg>
        <pc:spChg chg="mod">
          <ac:chgData name="Le Duc Nhuan" userId="63daef82-74d6-4839-91e9-3093f7a96db5" providerId="ADAL" clId="{44C472FF-3F5A-4C5E-85C9-BAC515F0A90B}" dt="2023-12-18T19:29:18.606" v="708"/>
          <ac:spMkLst>
            <pc:docMk/>
            <pc:sldMk cId="328983515" sldId="291"/>
            <ac:spMk id="14" creationId="{40A4593A-8EEA-9823-3876-E76DCB38848A}"/>
          </ac:spMkLst>
        </pc:spChg>
        <pc:spChg chg="mod">
          <ac:chgData name="Le Duc Nhuan" userId="63daef82-74d6-4839-91e9-3093f7a96db5" providerId="ADAL" clId="{44C472FF-3F5A-4C5E-85C9-BAC515F0A90B}" dt="2023-12-18T19:14:56.234" v="503" actId="1076"/>
          <ac:spMkLst>
            <pc:docMk/>
            <pc:sldMk cId="328983515" sldId="291"/>
            <ac:spMk id="15" creationId="{ECCF25EA-CFE3-3641-1360-4A8B78637A79}"/>
          </ac:spMkLst>
        </pc:spChg>
        <pc:spChg chg="mod">
          <ac:chgData name="Le Duc Nhuan" userId="63daef82-74d6-4839-91e9-3093f7a96db5" providerId="ADAL" clId="{44C472FF-3F5A-4C5E-85C9-BAC515F0A90B}" dt="2023-12-18T19:17:52.378" v="579" actId="1076"/>
          <ac:spMkLst>
            <pc:docMk/>
            <pc:sldMk cId="328983515" sldId="291"/>
            <ac:spMk id="16" creationId="{F12FBB89-9BDB-B8D9-BA9C-8B46B52DAE88}"/>
          </ac:spMkLst>
        </pc:spChg>
        <pc:spChg chg="mod">
          <ac:chgData name="Le Duc Nhuan" userId="63daef82-74d6-4839-91e9-3093f7a96db5" providerId="ADAL" clId="{44C472FF-3F5A-4C5E-85C9-BAC515F0A90B}" dt="2023-12-18T19:17:47.587" v="578" actId="1076"/>
          <ac:spMkLst>
            <pc:docMk/>
            <pc:sldMk cId="328983515" sldId="291"/>
            <ac:spMk id="18" creationId="{4CE2489D-3544-0EB4-D651-A26C59998FE0}"/>
          </ac:spMkLst>
        </pc:spChg>
        <pc:spChg chg="del mod">
          <ac:chgData name="Le Duc Nhuan" userId="63daef82-74d6-4839-91e9-3093f7a96db5" providerId="ADAL" clId="{44C472FF-3F5A-4C5E-85C9-BAC515F0A90B}" dt="2023-12-18T19:17:24.104" v="571" actId="21"/>
          <ac:spMkLst>
            <pc:docMk/>
            <pc:sldMk cId="328983515" sldId="291"/>
            <ac:spMk id="19" creationId="{067BCB5F-DB24-C247-0F2A-9C84F0CCF129}"/>
          </ac:spMkLst>
        </pc:spChg>
        <pc:grpChg chg="add mod">
          <ac:chgData name="Le Duc Nhuan" userId="63daef82-74d6-4839-91e9-3093f7a96db5" providerId="ADAL" clId="{44C472FF-3F5A-4C5E-85C9-BAC515F0A90B}" dt="2023-12-18T19:29:31.579" v="709" actId="1076"/>
          <ac:grpSpMkLst>
            <pc:docMk/>
            <pc:sldMk cId="328983515" sldId="291"/>
            <ac:grpSpMk id="4" creationId="{CA62EA6A-CFF2-F667-4D81-A08A4257F740}"/>
          </ac:grpSpMkLst>
        </pc:grpChg>
      </pc:sldChg>
      <pc:sldChg chg="addSp delSp modSp add mod">
        <pc:chgData name="Le Duc Nhuan" userId="63daef82-74d6-4839-91e9-3093f7a96db5" providerId="ADAL" clId="{44C472FF-3F5A-4C5E-85C9-BAC515F0A90B}" dt="2023-12-18T19:30:17.762" v="715" actId="1076"/>
        <pc:sldMkLst>
          <pc:docMk/>
          <pc:sldMk cId="808442696" sldId="292"/>
        </pc:sldMkLst>
        <pc:spChg chg="add mod">
          <ac:chgData name="Le Duc Nhuan" userId="63daef82-74d6-4839-91e9-3093f7a96db5" providerId="ADAL" clId="{44C472FF-3F5A-4C5E-85C9-BAC515F0A90B}" dt="2023-12-18T19:19:25.319" v="594"/>
          <ac:spMkLst>
            <pc:docMk/>
            <pc:sldMk cId="808442696" sldId="292"/>
            <ac:spMk id="6" creationId="{39BE8991-A6A6-A400-8D6A-3810B6761E8E}"/>
          </ac:spMkLst>
        </pc:spChg>
        <pc:spChg chg="mod">
          <ac:chgData name="Le Duc Nhuan" userId="63daef82-74d6-4839-91e9-3093f7a96db5" providerId="ADAL" clId="{44C472FF-3F5A-4C5E-85C9-BAC515F0A90B}" dt="2023-12-18T19:29:57.573" v="710"/>
          <ac:spMkLst>
            <pc:docMk/>
            <pc:sldMk cId="808442696" sldId="292"/>
            <ac:spMk id="8" creationId="{C1E051A4-9429-0DA1-42ED-749764936C0A}"/>
          </ac:spMkLst>
        </pc:spChg>
        <pc:spChg chg="mod">
          <ac:chgData name="Le Duc Nhuan" userId="63daef82-74d6-4839-91e9-3093f7a96db5" providerId="ADAL" clId="{44C472FF-3F5A-4C5E-85C9-BAC515F0A90B}" dt="2023-12-18T19:29:57.573" v="710"/>
          <ac:spMkLst>
            <pc:docMk/>
            <pc:sldMk cId="808442696" sldId="292"/>
            <ac:spMk id="9" creationId="{5080838F-3640-C274-33C0-DC9F24B32AE1}"/>
          </ac:spMkLst>
        </pc:spChg>
        <pc:spChg chg="mod">
          <ac:chgData name="Le Duc Nhuan" userId="63daef82-74d6-4839-91e9-3093f7a96db5" providerId="ADAL" clId="{44C472FF-3F5A-4C5E-85C9-BAC515F0A90B}" dt="2023-12-18T19:29:57.573" v="710"/>
          <ac:spMkLst>
            <pc:docMk/>
            <pc:sldMk cId="808442696" sldId="292"/>
            <ac:spMk id="10" creationId="{426CC316-912F-66CF-BFD4-B5A01088A021}"/>
          </ac:spMkLst>
        </pc:spChg>
        <pc:spChg chg="mod">
          <ac:chgData name="Le Duc Nhuan" userId="63daef82-74d6-4839-91e9-3093f7a96db5" providerId="ADAL" clId="{44C472FF-3F5A-4C5E-85C9-BAC515F0A90B}" dt="2023-12-18T19:29:57.573" v="710"/>
          <ac:spMkLst>
            <pc:docMk/>
            <pc:sldMk cId="808442696" sldId="292"/>
            <ac:spMk id="11" creationId="{9822661C-7538-82B7-6CB7-A211393A9682}"/>
          </ac:spMkLst>
        </pc:spChg>
        <pc:spChg chg="mod">
          <ac:chgData name="Le Duc Nhuan" userId="63daef82-74d6-4839-91e9-3093f7a96db5" providerId="ADAL" clId="{44C472FF-3F5A-4C5E-85C9-BAC515F0A90B}" dt="2023-12-18T19:29:57.573" v="710"/>
          <ac:spMkLst>
            <pc:docMk/>
            <pc:sldMk cId="808442696" sldId="292"/>
            <ac:spMk id="12" creationId="{36145FA7-2BE6-EBE8-9F73-B4A7BC6C51C2}"/>
          </ac:spMkLst>
        </pc:spChg>
        <pc:spChg chg="mod">
          <ac:chgData name="Le Duc Nhuan" userId="63daef82-74d6-4839-91e9-3093f7a96db5" providerId="ADAL" clId="{44C472FF-3F5A-4C5E-85C9-BAC515F0A90B}" dt="2023-12-18T19:29:57.573" v="710"/>
          <ac:spMkLst>
            <pc:docMk/>
            <pc:sldMk cId="808442696" sldId="292"/>
            <ac:spMk id="13" creationId="{6C7E1921-4008-D7E6-30D9-7BB89DE3BEEB}"/>
          </ac:spMkLst>
        </pc:spChg>
        <pc:spChg chg="mod">
          <ac:chgData name="Le Duc Nhuan" userId="63daef82-74d6-4839-91e9-3093f7a96db5" providerId="ADAL" clId="{44C472FF-3F5A-4C5E-85C9-BAC515F0A90B}" dt="2023-12-18T19:29:57.573" v="710"/>
          <ac:spMkLst>
            <pc:docMk/>
            <pc:sldMk cId="808442696" sldId="292"/>
            <ac:spMk id="14" creationId="{6C42A02B-47B2-5E19-20A2-684A5FDFC5BF}"/>
          </ac:spMkLst>
        </pc:spChg>
        <pc:spChg chg="mod">
          <ac:chgData name="Le Duc Nhuan" userId="63daef82-74d6-4839-91e9-3093f7a96db5" providerId="ADAL" clId="{44C472FF-3F5A-4C5E-85C9-BAC515F0A90B}" dt="2023-12-18T19:18:45.371" v="585" actId="1076"/>
          <ac:spMkLst>
            <pc:docMk/>
            <pc:sldMk cId="808442696" sldId="292"/>
            <ac:spMk id="16" creationId="{F12FBB89-9BDB-B8D9-BA9C-8B46B52DAE88}"/>
          </ac:spMkLst>
        </pc:spChg>
        <pc:spChg chg="mod">
          <ac:chgData name="Le Duc Nhuan" userId="63daef82-74d6-4839-91e9-3093f7a96db5" providerId="ADAL" clId="{44C472FF-3F5A-4C5E-85C9-BAC515F0A90B}" dt="2023-12-18T19:29:57.573" v="710"/>
          <ac:spMkLst>
            <pc:docMk/>
            <pc:sldMk cId="808442696" sldId="292"/>
            <ac:spMk id="17" creationId="{F313F79C-A902-A1D4-9BD0-58D3CA10C6CE}"/>
          </ac:spMkLst>
        </pc:spChg>
        <pc:spChg chg="mod">
          <ac:chgData name="Le Duc Nhuan" userId="63daef82-74d6-4839-91e9-3093f7a96db5" providerId="ADAL" clId="{44C472FF-3F5A-4C5E-85C9-BAC515F0A90B}" dt="2023-12-18T19:29:57.573" v="710"/>
          <ac:spMkLst>
            <pc:docMk/>
            <pc:sldMk cId="808442696" sldId="292"/>
            <ac:spMk id="19" creationId="{5E893511-7E54-F821-CD6C-1293FB949B2C}"/>
          </ac:spMkLst>
        </pc:spChg>
        <pc:spChg chg="mod">
          <ac:chgData name="Le Duc Nhuan" userId="63daef82-74d6-4839-91e9-3093f7a96db5" providerId="ADAL" clId="{44C472FF-3F5A-4C5E-85C9-BAC515F0A90B}" dt="2023-12-18T19:29:57.573" v="710"/>
          <ac:spMkLst>
            <pc:docMk/>
            <pc:sldMk cId="808442696" sldId="292"/>
            <ac:spMk id="20" creationId="{A37647A6-847C-1805-37FC-57AA3C4FCE0C}"/>
          </ac:spMkLst>
        </pc:spChg>
        <pc:grpChg chg="add mod">
          <ac:chgData name="Le Duc Nhuan" userId="63daef82-74d6-4839-91e9-3093f7a96db5" providerId="ADAL" clId="{44C472FF-3F5A-4C5E-85C9-BAC515F0A90B}" dt="2023-12-18T19:30:17.762" v="715" actId="1076"/>
          <ac:grpSpMkLst>
            <pc:docMk/>
            <pc:sldMk cId="808442696" sldId="292"/>
            <ac:grpSpMk id="7" creationId="{57FD5E41-20F9-FFAB-705C-F92ACC30CB86}"/>
          </ac:grpSpMkLst>
        </pc:grpChg>
        <pc:picChg chg="add del">
          <ac:chgData name="Le Duc Nhuan" userId="63daef82-74d6-4839-91e9-3093f7a96db5" providerId="ADAL" clId="{44C472FF-3F5A-4C5E-85C9-BAC515F0A90B}" dt="2023-12-18T19:18:52.760" v="587" actId="22"/>
          <ac:picMkLst>
            <pc:docMk/>
            <pc:sldMk cId="808442696" sldId="292"/>
            <ac:picMk id="3" creationId="{E9E84B6D-6773-3A71-FC87-BB80BFD99EFE}"/>
          </ac:picMkLst>
        </pc:picChg>
        <pc:picChg chg="add del mod">
          <ac:chgData name="Le Duc Nhuan" userId="63daef82-74d6-4839-91e9-3093f7a96db5" providerId="ADAL" clId="{44C472FF-3F5A-4C5E-85C9-BAC515F0A90B}" dt="2023-12-18T19:19:04.308" v="591" actId="22"/>
          <ac:picMkLst>
            <pc:docMk/>
            <pc:sldMk cId="808442696" sldId="292"/>
            <ac:picMk id="5" creationId="{8131A6D0-899B-DB16-5413-F318D2B706D0}"/>
          </ac:picMkLst>
        </pc:picChg>
      </pc:sldChg>
      <pc:sldChg chg="addSp delSp modSp add mod">
        <pc:chgData name="Le Duc Nhuan" userId="63daef82-74d6-4839-91e9-3093f7a96db5" providerId="ADAL" clId="{44C472FF-3F5A-4C5E-85C9-BAC515F0A90B}" dt="2023-12-18T19:30:36.980" v="718" actId="1076"/>
        <pc:sldMkLst>
          <pc:docMk/>
          <pc:sldMk cId="636055801" sldId="293"/>
        </pc:sldMkLst>
        <pc:spChg chg="add del">
          <ac:chgData name="Le Duc Nhuan" userId="63daef82-74d6-4839-91e9-3093f7a96db5" providerId="ADAL" clId="{44C472FF-3F5A-4C5E-85C9-BAC515F0A90B}" dt="2023-12-18T19:21:22.386" v="606" actId="22"/>
          <ac:spMkLst>
            <pc:docMk/>
            <pc:sldMk cId="636055801" sldId="293"/>
            <ac:spMk id="3" creationId="{C10E6E9F-2DEB-2A9D-134D-CF8A5ED8FEC0}"/>
          </ac:spMkLst>
        </pc:spChg>
        <pc:spChg chg="mod">
          <ac:chgData name="Le Duc Nhuan" userId="63daef82-74d6-4839-91e9-3093f7a96db5" providerId="ADAL" clId="{44C472FF-3F5A-4C5E-85C9-BAC515F0A90B}" dt="2023-12-18T19:30:21.754" v="716"/>
          <ac:spMkLst>
            <pc:docMk/>
            <pc:sldMk cId="636055801" sldId="293"/>
            <ac:spMk id="5" creationId="{8E4C83E4-D922-F586-AA1A-6835093CF331}"/>
          </ac:spMkLst>
        </pc:spChg>
        <pc:spChg chg="mod">
          <ac:chgData name="Le Duc Nhuan" userId="63daef82-74d6-4839-91e9-3093f7a96db5" providerId="ADAL" clId="{44C472FF-3F5A-4C5E-85C9-BAC515F0A90B}" dt="2023-12-18T19:20:21.769" v="603" actId="1076"/>
          <ac:spMkLst>
            <pc:docMk/>
            <pc:sldMk cId="636055801" sldId="293"/>
            <ac:spMk id="6" creationId="{39BE8991-A6A6-A400-8D6A-3810B6761E8E}"/>
          </ac:spMkLst>
        </pc:spChg>
        <pc:spChg chg="mod">
          <ac:chgData name="Le Duc Nhuan" userId="63daef82-74d6-4839-91e9-3093f7a96db5" providerId="ADAL" clId="{44C472FF-3F5A-4C5E-85C9-BAC515F0A90B}" dt="2023-12-18T19:30:21.754" v="716"/>
          <ac:spMkLst>
            <pc:docMk/>
            <pc:sldMk cId="636055801" sldId="293"/>
            <ac:spMk id="7" creationId="{24305345-970B-7F1E-00CD-9FDD354160CF}"/>
          </ac:spMkLst>
        </pc:spChg>
        <pc:spChg chg="mod">
          <ac:chgData name="Le Duc Nhuan" userId="63daef82-74d6-4839-91e9-3093f7a96db5" providerId="ADAL" clId="{44C472FF-3F5A-4C5E-85C9-BAC515F0A90B}" dt="2023-12-18T19:30:21.754" v="716"/>
          <ac:spMkLst>
            <pc:docMk/>
            <pc:sldMk cId="636055801" sldId="293"/>
            <ac:spMk id="8" creationId="{6E05BD7B-15CD-DB2F-62A5-7EAC14F8608E}"/>
          </ac:spMkLst>
        </pc:spChg>
        <pc:spChg chg="mod">
          <ac:chgData name="Le Duc Nhuan" userId="63daef82-74d6-4839-91e9-3093f7a96db5" providerId="ADAL" clId="{44C472FF-3F5A-4C5E-85C9-BAC515F0A90B}" dt="2023-12-18T19:30:21.754" v="716"/>
          <ac:spMkLst>
            <pc:docMk/>
            <pc:sldMk cId="636055801" sldId="293"/>
            <ac:spMk id="9" creationId="{1EFC5FE5-4008-8ED2-489B-2F5F7A86B084}"/>
          </ac:spMkLst>
        </pc:spChg>
        <pc:spChg chg="mod">
          <ac:chgData name="Le Duc Nhuan" userId="63daef82-74d6-4839-91e9-3093f7a96db5" providerId="ADAL" clId="{44C472FF-3F5A-4C5E-85C9-BAC515F0A90B}" dt="2023-12-18T19:30:21.754" v="716"/>
          <ac:spMkLst>
            <pc:docMk/>
            <pc:sldMk cId="636055801" sldId="293"/>
            <ac:spMk id="10" creationId="{1CF9760B-CE5A-E04A-73D1-EC35AED4218E}"/>
          </ac:spMkLst>
        </pc:spChg>
        <pc:spChg chg="mod">
          <ac:chgData name="Le Duc Nhuan" userId="63daef82-74d6-4839-91e9-3093f7a96db5" providerId="ADAL" clId="{44C472FF-3F5A-4C5E-85C9-BAC515F0A90B}" dt="2023-12-18T19:30:21.754" v="716"/>
          <ac:spMkLst>
            <pc:docMk/>
            <pc:sldMk cId="636055801" sldId="293"/>
            <ac:spMk id="11" creationId="{9A7153FD-BE2E-23BF-7363-E4AE501BBCC3}"/>
          </ac:spMkLst>
        </pc:spChg>
        <pc:spChg chg="mod">
          <ac:chgData name="Le Duc Nhuan" userId="63daef82-74d6-4839-91e9-3093f7a96db5" providerId="ADAL" clId="{44C472FF-3F5A-4C5E-85C9-BAC515F0A90B}" dt="2023-12-18T19:30:21.754" v="716"/>
          <ac:spMkLst>
            <pc:docMk/>
            <pc:sldMk cId="636055801" sldId="293"/>
            <ac:spMk id="12" creationId="{DF3C8622-6319-8E6F-A575-5E2143DD63DF}"/>
          </ac:spMkLst>
        </pc:spChg>
        <pc:spChg chg="mod">
          <ac:chgData name="Le Duc Nhuan" userId="63daef82-74d6-4839-91e9-3093f7a96db5" providerId="ADAL" clId="{44C472FF-3F5A-4C5E-85C9-BAC515F0A90B}" dt="2023-12-18T19:30:21.754" v="716"/>
          <ac:spMkLst>
            <pc:docMk/>
            <pc:sldMk cId="636055801" sldId="293"/>
            <ac:spMk id="13" creationId="{AD36CF44-4736-9F23-405A-4F5ED8743B2A}"/>
          </ac:spMkLst>
        </pc:spChg>
        <pc:spChg chg="mod">
          <ac:chgData name="Le Duc Nhuan" userId="63daef82-74d6-4839-91e9-3093f7a96db5" providerId="ADAL" clId="{44C472FF-3F5A-4C5E-85C9-BAC515F0A90B}" dt="2023-12-18T19:30:21.754" v="716"/>
          <ac:spMkLst>
            <pc:docMk/>
            <pc:sldMk cId="636055801" sldId="293"/>
            <ac:spMk id="14" creationId="{A250622F-FA13-9412-0DDA-4699BFFB983F}"/>
          </ac:spMkLst>
        </pc:spChg>
        <pc:spChg chg="mod">
          <ac:chgData name="Le Duc Nhuan" userId="63daef82-74d6-4839-91e9-3093f7a96db5" providerId="ADAL" clId="{44C472FF-3F5A-4C5E-85C9-BAC515F0A90B}" dt="2023-12-18T19:20:27.406" v="604"/>
          <ac:spMkLst>
            <pc:docMk/>
            <pc:sldMk cId="636055801" sldId="293"/>
            <ac:spMk id="16" creationId="{F12FBB89-9BDB-B8D9-BA9C-8B46B52DAE88}"/>
          </ac:spMkLst>
        </pc:spChg>
        <pc:spChg chg="mod">
          <ac:chgData name="Le Duc Nhuan" userId="63daef82-74d6-4839-91e9-3093f7a96db5" providerId="ADAL" clId="{44C472FF-3F5A-4C5E-85C9-BAC515F0A90B}" dt="2023-12-18T19:30:21.754" v="716"/>
          <ac:spMkLst>
            <pc:docMk/>
            <pc:sldMk cId="636055801" sldId="293"/>
            <ac:spMk id="17" creationId="{9A9A4FF3-4DA6-E7F6-2C18-0ED722778231}"/>
          </ac:spMkLst>
        </pc:spChg>
        <pc:grpChg chg="add mod">
          <ac:chgData name="Le Duc Nhuan" userId="63daef82-74d6-4839-91e9-3093f7a96db5" providerId="ADAL" clId="{44C472FF-3F5A-4C5E-85C9-BAC515F0A90B}" dt="2023-12-18T19:30:36.980" v="718" actId="1076"/>
          <ac:grpSpMkLst>
            <pc:docMk/>
            <pc:sldMk cId="636055801" sldId="293"/>
            <ac:grpSpMk id="4" creationId="{EA821DD2-F99C-260D-50A4-7D20443A1B0D}"/>
          </ac:grpSpMkLst>
        </pc:grpChg>
      </pc:sldChg>
      <pc:sldChg chg="add del">
        <pc:chgData name="Le Duc Nhuan" userId="63daef82-74d6-4839-91e9-3093f7a96db5" providerId="ADAL" clId="{44C472FF-3F5A-4C5E-85C9-BAC515F0A90B}" dt="2023-12-18T19:19:52.775" v="597" actId="47"/>
        <pc:sldMkLst>
          <pc:docMk/>
          <pc:sldMk cId="2812845035" sldId="293"/>
        </pc:sldMkLst>
      </pc:sldChg>
      <pc:sldChg chg="del">
        <pc:chgData name="Le Duc Nhuan" userId="63daef82-74d6-4839-91e9-3093f7a96db5" providerId="ADAL" clId="{44C472FF-3F5A-4C5E-85C9-BAC515F0A90B}" dt="2023-12-18T18:38:42.732" v="8" actId="47"/>
        <pc:sldMkLst>
          <pc:docMk/>
          <pc:sldMk cId="2254560655" sldId="294"/>
        </pc:sldMkLst>
        <pc:spChg chg="add del mod">
          <ac:chgData name="Le Duc Nhuan" userId="63daef82-74d6-4839-91e9-3093f7a96db5" providerId="ADAL" clId="{44C472FF-3F5A-4C5E-85C9-BAC515F0A90B}" dt="2023-12-18T19:22:31.700" v="670" actId="478"/>
          <ac:spMkLst>
            <pc:docMk/>
            <pc:sldMk cId="2254560655" sldId="294"/>
            <ac:spMk id="3" creationId="{41D3FCE2-DB5D-3550-01F0-3F313B033B26}"/>
          </ac:spMkLst>
        </pc:spChg>
        <pc:spChg chg="del">
          <ac:chgData name="Le Duc Nhuan" userId="63daef82-74d6-4839-91e9-3093f7a96db5" providerId="ADAL" clId="{44C472FF-3F5A-4C5E-85C9-BAC515F0A90B}" dt="2023-12-18T19:22:26.540" v="668" actId="478"/>
          <ac:spMkLst>
            <pc:docMk/>
            <pc:sldMk cId="2254560655" sldId="294"/>
            <ac:spMk id="6" creationId="{39BE8991-A6A6-A400-8D6A-3810B6761E8E}"/>
          </ac:spMkLst>
        </pc:spChg>
        <pc:spChg chg="del">
          <ac:chgData name="Le Duc Nhuan" userId="63daef82-74d6-4839-91e9-3093f7a96db5" providerId="ADAL" clId="{44C472FF-3F5A-4C5E-85C9-BAC515F0A90B}" dt="2023-12-18T19:22:29.096" v="669" actId="478"/>
          <ac:spMkLst>
            <pc:docMk/>
            <pc:sldMk cId="2254560655" sldId="294"/>
            <ac:spMk id="16" creationId="{F12FBB89-9BDB-B8D9-BA9C-8B46B52DAE88}"/>
          </ac:spMkLst>
        </pc:spChg>
        <pc:spChg chg="mod">
          <ac:chgData name="Le Duc Nhuan" userId="63daef82-74d6-4839-91e9-3093f7a96db5" providerId="ADAL" clId="{44C472FF-3F5A-4C5E-85C9-BAC515F0A90B}" dt="2023-12-18T19:23:08.915" v="676" actId="1076"/>
          <ac:spMkLst>
            <pc:docMk/>
            <pc:sldMk cId="2254560655" sldId="294"/>
            <ac:spMk id="18" creationId="{4CE2489D-3544-0EB4-D651-A26C59998FE0}"/>
          </ac:spMkLst>
        </pc:spChg>
        <pc:picChg chg="add mod">
          <ac:chgData name="Le Duc Nhuan" userId="63daef82-74d6-4839-91e9-3093f7a96db5" providerId="ADAL" clId="{44C472FF-3F5A-4C5E-85C9-BAC515F0A90B}" dt="2023-12-18T19:23:10.651" v="677" actId="1076"/>
          <ac:picMkLst>
            <pc:docMk/>
            <pc:sldMk cId="2254560655" sldId="294"/>
            <ac:picMk id="4" creationId="{963F3B5D-120A-C98B-288A-B1D3330C1ACC}"/>
          </ac:picMkLst>
        </pc:picChg>
      </pc:sldChg>
      <pc:sldChg chg="del">
        <pc:chgData name="Le Duc Nhuan" userId="63daef82-74d6-4839-91e9-3093f7a96db5" providerId="ADAL" clId="{44C472FF-3F5A-4C5E-85C9-BAC515F0A90B}" dt="2023-12-18T18:38:42.559" v="7" actId="47"/>
        <pc:sldMkLst>
          <pc:docMk/>
          <pc:sldMk cId="1229089119" sldId="295"/>
        </pc:sldMkLst>
        <pc:spChg chg="mod">
          <ac:chgData name="Le Duc Nhuan" userId="63daef82-74d6-4839-91e9-3093f7a96db5" providerId="ADAL" clId="{44C472FF-3F5A-4C5E-85C9-BAC515F0A90B}" dt="2023-12-18T19:23:33.210" v="684" actId="20577"/>
          <ac:spMkLst>
            <pc:docMk/>
            <pc:sldMk cId="1229089119" sldId="295"/>
            <ac:spMk id="18" creationId="{4CE2489D-3544-0EB4-D651-A26C59998FE0}"/>
          </ac:spMkLst>
        </pc:spChg>
        <pc:picChg chg="add mod">
          <ac:chgData name="Le Duc Nhuan" userId="63daef82-74d6-4839-91e9-3093f7a96db5" providerId="ADAL" clId="{44C472FF-3F5A-4C5E-85C9-BAC515F0A90B}" dt="2023-12-18T19:23:51.827" v="687" actId="1076"/>
          <ac:picMkLst>
            <pc:docMk/>
            <pc:sldMk cId="1229089119" sldId="295"/>
            <ac:picMk id="2" creationId="{D8F706E0-7E10-B34E-1936-57419C286DC6}"/>
          </ac:picMkLst>
        </pc:picChg>
        <pc:picChg chg="del">
          <ac:chgData name="Le Duc Nhuan" userId="63daef82-74d6-4839-91e9-3093f7a96db5" providerId="ADAL" clId="{44C472FF-3F5A-4C5E-85C9-BAC515F0A90B}" dt="2023-12-18T19:23:45.123" v="685" actId="478"/>
          <ac:picMkLst>
            <pc:docMk/>
            <pc:sldMk cId="1229089119" sldId="295"/>
            <ac:picMk id="4" creationId="{963F3B5D-120A-C98B-288A-B1D3330C1ACC}"/>
          </ac:picMkLst>
        </pc:picChg>
      </pc:sldChg>
      <pc:sldChg chg="modSp add mod">
        <pc:chgData name="Le Duc Nhuan" userId="63daef82-74d6-4839-91e9-3093f7a96db5" providerId="ADAL" clId="{44C472FF-3F5A-4C5E-85C9-BAC515F0A90B}" dt="2023-12-18T19:26:12.731" v="702" actId="14826"/>
        <pc:sldMkLst>
          <pc:docMk/>
          <pc:sldMk cId="902851228" sldId="296"/>
        </pc:sldMkLst>
        <pc:spChg chg="mod">
          <ac:chgData name="Le Duc Nhuan" userId="63daef82-74d6-4839-91e9-3093f7a96db5" providerId="ADAL" clId="{44C472FF-3F5A-4C5E-85C9-BAC515F0A90B}" dt="2023-12-18T19:24:04.672" v="701" actId="20577"/>
          <ac:spMkLst>
            <pc:docMk/>
            <pc:sldMk cId="902851228" sldId="296"/>
            <ac:spMk id="18" creationId="{4CE2489D-3544-0EB4-D651-A26C59998FE0}"/>
          </ac:spMkLst>
        </pc:spChg>
        <pc:picChg chg="mod">
          <ac:chgData name="Le Duc Nhuan" userId="63daef82-74d6-4839-91e9-3093f7a96db5" providerId="ADAL" clId="{44C472FF-3F5A-4C5E-85C9-BAC515F0A90B}" dt="2023-12-18T19:26:12.731" v="702" actId="14826"/>
          <ac:picMkLst>
            <pc:docMk/>
            <pc:sldMk cId="902851228" sldId="296"/>
            <ac:picMk id="4" creationId="{963F3B5D-120A-C98B-288A-B1D3330C1ACC}"/>
          </ac:picMkLst>
        </pc:picChg>
      </pc:sldChg>
      <pc:sldChg chg="del">
        <pc:chgData name="Le Duc Nhuan" userId="63daef82-74d6-4839-91e9-3093f7a96db5" providerId="ADAL" clId="{44C472FF-3F5A-4C5E-85C9-BAC515F0A90B}" dt="2023-12-18T18:38:42.274" v="5" actId="47"/>
        <pc:sldMkLst>
          <pc:docMk/>
          <pc:sldMk cId="0" sldId="297"/>
        </pc:sldMkLst>
      </pc:sldChg>
      <pc:sldChg chg="add del">
        <pc:chgData name="Le Duc Nhuan" userId="63daef82-74d6-4839-91e9-3093f7a96db5" providerId="ADAL" clId="{44C472FF-3F5A-4C5E-85C9-BAC515F0A90B}" dt="2023-12-18T19:34:44.655" v="815" actId="47"/>
        <pc:sldMkLst>
          <pc:docMk/>
          <pc:sldMk cId="1451854472" sldId="297"/>
        </pc:sldMkLst>
      </pc:sldChg>
      <pc:sldChg chg="del">
        <pc:chgData name="Le Duc Nhuan" userId="63daef82-74d6-4839-91e9-3093f7a96db5" providerId="ADAL" clId="{44C472FF-3F5A-4C5E-85C9-BAC515F0A90B}" dt="2023-12-18T18:38:42.100" v="4" actId="47"/>
        <pc:sldMkLst>
          <pc:docMk/>
          <pc:sldMk cId="470029258" sldId="298"/>
        </pc:sldMkLst>
        <pc:spChg chg="add mod">
          <ac:chgData name="Le Duc Nhuan" userId="63daef82-74d6-4839-91e9-3093f7a96db5" providerId="ADAL" clId="{44C472FF-3F5A-4C5E-85C9-BAC515F0A90B}" dt="2023-12-18T19:38:42.580" v="873" actId="1076"/>
          <ac:spMkLst>
            <pc:docMk/>
            <pc:sldMk cId="470029258" sldId="298"/>
            <ac:spMk id="2" creationId="{C3EF7746-9082-295C-ABE5-EF5DA3D93C16}"/>
          </ac:spMkLst>
        </pc:spChg>
        <pc:spChg chg="add mod">
          <ac:chgData name="Le Duc Nhuan" userId="63daef82-74d6-4839-91e9-3093f7a96db5" providerId="ADAL" clId="{44C472FF-3F5A-4C5E-85C9-BAC515F0A90B}" dt="2023-12-18T19:38:31.903" v="871" actId="1076"/>
          <ac:spMkLst>
            <pc:docMk/>
            <pc:sldMk cId="470029258" sldId="298"/>
            <ac:spMk id="3" creationId="{AD740991-F7ED-CCFE-D379-38BF77DD0C31}"/>
          </ac:spMkLst>
        </pc:spChg>
        <pc:spChg chg="del">
          <ac:chgData name="Le Duc Nhuan" userId="63daef82-74d6-4839-91e9-3093f7a96db5" providerId="ADAL" clId="{44C472FF-3F5A-4C5E-85C9-BAC515F0A90B}" dt="2023-12-18T19:35:18.748" v="817" actId="478"/>
          <ac:spMkLst>
            <pc:docMk/>
            <pc:sldMk cId="470029258" sldId="298"/>
            <ac:spMk id="4" creationId="{FC99E5FD-C52D-BB95-284B-17881184D3FB}"/>
          </ac:spMkLst>
        </pc:spChg>
        <pc:spChg chg="add mod">
          <ac:chgData name="Le Duc Nhuan" userId="63daef82-74d6-4839-91e9-3093f7a96db5" providerId="ADAL" clId="{44C472FF-3F5A-4C5E-85C9-BAC515F0A90B}" dt="2023-12-18T19:39:05.538" v="891" actId="14100"/>
          <ac:spMkLst>
            <pc:docMk/>
            <pc:sldMk cId="470029258" sldId="298"/>
            <ac:spMk id="5" creationId="{1EF17BB0-7964-3351-D91F-C91130A06F4C}"/>
          </ac:spMkLst>
        </pc:spChg>
        <pc:spChg chg="mod">
          <ac:chgData name="Le Duc Nhuan" userId="63daef82-74d6-4839-91e9-3093f7a96db5" providerId="ADAL" clId="{44C472FF-3F5A-4C5E-85C9-BAC515F0A90B}" dt="2023-12-18T19:38:27.951" v="870" actId="1076"/>
          <ac:spMkLst>
            <pc:docMk/>
            <pc:sldMk cId="470029258" sldId="298"/>
            <ac:spMk id="5046" creationId="{00000000-0000-0000-0000-000000000000}"/>
          </ac:spMkLst>
        </pc:spChg>
        <pc:spChg chg="mod">
          <ac:chgData name="Le Duc Nhuan" userId="63daef82-74d6-4839-91e9-3093f7a96db5" providerId="ADAL" clId="{44C472FF-3F5A-4C5E-85C9-BAC515F0A90B}" dt="2023-12-18T19:43:02.478" v="924" actId="122"/>
          <ac:spMkLst>
            <pc:docMk/>
            <pc:sldMk cId="470029258" sldId="298"/>
            <ac:spMk id="5047" creationId="{00000000-0000-0000-0000-000000000000}"/>
          </ac:spMkLst>
        </pc:spChg>
        <pc:grpChg chg="del">
          <ac:chgData name="Le Duc Nhuan" userId="63daef82-74d6-4839-91e9-3093f7a96db5" providerId="ADAL" clId="{44C472FF-3F5A-4C5E-85C9-BAC515F0A90B}" dt="2023-12-18T19:36:27.686" v="831" actId="478"/>
          <ac:grpSpMkLst>
            <pc:docMk/>
            <pc:sldMk cId="470029258" sldId="298"/>
            <ac:grpSpMk id="5049" creationId="{00000000-0000-0000-0000-000000000000}"/>
          </ac:grpSpMkLst>
        </pc:grpChg>
      </pc:sldChg>
      <pc:sldChg chg="addSp delSp modSp add mod modAnim">
        <pc:chgData name="Le Duc Nhuan" userId="63daef82-74d6-4839-91e9-3093f7a96db5" providerId="ADAL" clId="{44C472FF-3F5A-4C5E-85C9-BAC515F0A90B}" dt="2023-12-18T19:51:43.474" v="1093"/>
        <pc:sldMkLst>
          <pc:docMk/>
          <pc:sldMk cId="3599814631" sldId="299"/>
        </pc:sldMkLst>
        <pc:spChg chg="add mod">
          <ac:chgData name="Le Duc Nhuan" userId="63daef82-74d6-4839-91e9-3093f7a96db5" providerId="ADAL" clId="{44C472FF-3F5A-4C5E-85C9-BAC515F0A90B}" dt="2023-12-18T19:44:47.122" v="941" actId="1076"/>
          <ac:spMkLst>
            <pc:docMk/>
            <pc:sldMk cId="3599814631" sldId="299"/>
            <ac:spMk id="2" creationId="{9FFCD1DB-2144-D437-9234-80D154E273B1}"/>
          </ac:spMkLst>
        </pc:spChg>
        <pc:spChg chg="mod">
          <ac:chgData name="Le Duc Nhuan" userId="63daef82-74d6-4839-91e9-3093f7a96db5" providerId="ADAL" clId="{44C472FF-3F5A-4C5E-85C9-BAC515F0A90B}" dt="2023-12-18T19:44:41.061" v="940" actId="1076"/>
          <ac:spMkLst>
            <pc:docMk/>
            <pc:sldMk cId="3599814631" sldId="299"/>
            <ac:spMk id="4" creationId="{FC99E5FD-C52D-BB95-284B-17881184D3FB}"/>
          </ac:spMkLst>
        </pc:spChg>
        <pc:spChg chg="mod">
          <ac:chgData name="Le Duc Nhuan" userId="63daef82-74d6-4839-91e9-3093f7a96db5" providerId="ADAL" clId="{44C472FF-3F5A-4C5E-85C9-BAC515F0A90B}" dt="2023-12-18T19:44:34.405" v="939" actId="1076"/>
          <ac:spMkLst>
            <pc:docMk/>
            <pc:sldMk cId="3599814631" sldId="299"/>
            <ac:spMk id="5046" creationId="{00000000-0000-0000-0000-000000000000}"/>
          </ac:spMkLst>
        </pc:spChg>
        <pc:spChg chg="mod">
          <ac:chgData name="Le Duc Nhuan" userId="63daef82-74d6-4839-91e9-3093f7a96db5" providerId="ADAL" clId="{44C472FF-3F5A-4C5E-85C9-BAC515F0A90B}" dt="2023-12-18T19:43:11.495" v="926" actId="122"/>
          <ac:spMkLst>
            <pc:docMk/>
            <pc:sldMk cId="3599814631" sldId="299"/>
            <ac:spMk id="5047" creationId="{00000000-0000-0000-0000-000000000000}"/>
          </ac:spMkLst>
        </pc:spChg>
        <pc:grpChg chg="del">
          <ac:chgData name="Le Duc Nhuan" userId="63daef82-74d6-4839-91e9-3093f7a96db5" providerId="ADAL" clId="{44C472FF-3F5A-4C5E-85C9-BAC515F0A90B}" dt="2023-12-18T19:44:09.776" v="934" actId="478"/>
          <ac:grpSpMkLst>
            <pc:docMk/>
            <pc:sldMk cId="3599814631" sldId="299"/>
            <ac:grpSpMk id="5049" creationId="{00000000-0000-0000-0000-000000000000}"/>
          </ac:grpSpMkLst>
        </pc:grpChg>
      </pc:sldChg>
      <pc:sldChg chg="addSp delSp modSp new mod ord modClrScheme chgLayout">
        <pc:chgData name="Le Duc Nhuan" userId="63daef82-74d6-4839-91e9-3093f7a96db5" providerId="ADAL" clId="{44C472FF-3F5A-4C5E-85C9-BAC515F0A90B}" dt="2023-12-18T19:46:50.258" v="1069" actId="1076"/>
        <pc:sldMkLst>
          <pc:docMk/>
          <pc:sldMk cId="901079858" sldId="300"/>
        </pc:sldMkLst>
        <pc:spChg chg="del mod ord">
          <ac:chgData name="Le Duc Nhuan" userId="63daef82-74d6-4839-91e9-3093f7a96db5" providerId="ADAL" clId="{44C472FF-3F5A-4C5E-85C9-BAC515F0A90B}" dt="2023-12-18T19:45:18.641" v="945" actId="700"/>
          <ac:spMkLst>
            <pc:docMk/>
            <pc:sldMk cId="901079858" sldId="300"/>
            <ac:spMk id="2" creationId="{AC982943-F305-D455-E842-1E1CFAF996AE}"/>
          </ac:spMkLst>
        </pc:spChg>
        <pc:spChg chg="del mod ord">
          <ac:chgData name="Le Duc Nhuan" userId="63daef82-74d6-4839-91e9-3093f7a96db5" providerId="ADAL" clId="{44C472FF-3F5A-4C5E-85C9-BAC515F0A90B}" dt="2023-12-18T19:45:18.641" v="945" actId="700"/>
          <ac:spMkLst>
            <pc:docMk/>
            <pc:sldMk cId="901079858" sldId="300"/>
            <ac:spMk id="3" creationId="{80AAFF80-29D7-3126-CBF6-3D0127603563}"/>
          </ac:spMkLst>
        </pc:spChg>
        <pc:spChg chg="del">
          <ac:chgData name="Le Duc Nhuan" userId="63daef82-74d6-4839-91e9-3093f7a96db5" providerId="ADAL" clId="{44C472FF-3F5A-4C5E-85C9-BAC515F0A90B}" dt="2023-12-18T19:45:18.641" v="945" actId="700"/>
          <ac:spMkLst>
            <pc:docMk/>
            <pc:sldMk cId="901079858" sldId="300"/>
            <ac:spMk id="4" creationId="{E163CF8F-6029-54FB-C1A1-A316B0AD95D8}"/>
          </ac:spMkLst>
        </pc:spChg>
        <pc:spChg chg="add mod ord">
          <ac:chgData name="Le Duc Nhuan" userId="63daef82-74d6-4839-91e9-3093f7a96db5" providerId="ADAL" clId="{44C472FF-3F5A-4C5E-85C9-BAC515F0A90B}" dt="2023-12-18T19:46:15.192" v="1063" actId="1076"/>
          <ac:spMkLst>
            <pc:docMk/>
            <pc:sldMk cId="901079858" sldId="300"/>
            <ac:spMk id="5" creationId="{3786E249-0CDA-B0B4-2025-2D66BD857D1A}"/>
          </ac:spMkLst>
        </pc:spChg>
        <pc:spChg chg="add del mod ord">
          <ac:chgData name="Le Duc Nhuan" userId="63daef82-74d6-4839-91e9-3093f7a96db5" providerId="ADAL" clId="{44C472FF-3F5A-4C5E-85C9-BAC515F0A90B}" dt="2023-12-18T19:45:59.302" v="1060" actId="478"/>
          <ac:spMkLst>
            <pc:docMk/>
            <pc:sldMk cId="901079858" sldId="300"/>
            <ac:spMk id="6" creationId="{B3528289-61E4-4AE3-CB7E-A1AECFB84784}"/>
          </ac:spMkLst>
        </pc:spChg>
        <pc:spChg chg="add del mod ord">
          <ac:chgData name="Le Duc Nhuan" userId="63daef82-74d6-4839-91e9-3093f7a96db5" providerId="ADAL" clId="{44C472FF-3F5A-4C5E-85C9-BAC515F0A90B}" dt="2023-12-18T19:45:55.073" v="1059" actId="478"/>
          <ac:spMkLst>
            <pc:docMk/>
            <pc:sldMk cId="901079858" sldId="300"/>
            <ac:spMk id="7" creationId="{588469FB-34AC-22C4-F183-268C380F61F7}"/>
          </ac:spMkLst>
        </pc:spChg>
        <pc:spChg chg="mod">
          <ac:chgData name="Le Duc Nhuan" userId="63daef82-74d6-4839-91e9-3093f7a96db5" providerId="ADAL" clId="{44C472FF-3F5A-4C5E-85C9-BAC515F0A90B}" dt="2023-12-18T19:46:22.980" v="1064"/>
          <ac:spMkLst>
            <pc:docMk/>
            <pc:sldMk cId="901079858" sldId="300"/>
            <ac:spMk id="9" creationId="{7A4FA617-448F-C305-61B1-22A6460DF5C9}"/>
          </ac:spMkLst>
        </pc:spChg>
        <pc:spChg chg="mod">
          <ac:chgData name="Le Duc Nhuan" userId="63daef82-74d6-4839-91e9-3093f7a96db5" providerId="ADAL" clId="{44C472FF-3F5A-4C5E-85C9-BAC515F0A90B}" dt="2023-12-18T19:46:22.980" v="1064"/>
          <ac:spMkLst>
            <pc:docMk/>
            <pc:sldMk cId="901079858" sldId="300"/>
            <ac:spMk id="10" creationId="{02C73EB8-0577-51EF-D46A-892B9B5E2B1D}"/>
          </ac:spMkLst>
        </pc:spChg>
        <pc:spChg chg="mod">
          <ac:chgData name="Le Duc Nhuan" userId="63daef82-74d6-4839-91e9-3093f7a96db5" providerId="ADAL" clId="{44C472FF-3F5A-4C5E-85C9-BAC515F0A90B}" dt="2023-12-18T19:46:22.980" v="1064"/>
          <ac:spMkLst>
            <pc:docMk/>
            <pc:sldMk cId="901079858" sldId="300"/>
            <ac:spMk id="11" creationId="{0AC7B0CE-7110-682B-7616-095E77FECC5B}"/>
          </ac:spMkLst>
        </pc:spChg>
        <pc:spChg chg="mod">
          <ac:chgData name="Le Duc Nhuan" userId="63daef82-74d6-4839-91e9-3093f7a96db5" providerId="ADAL" clId="{44C472FF-3F5A-4C5E-85C9-BAC515F0A90B}" dt="2023-12-18T19:46:22.980" v="1064"/>
          <ac:spMkLst>
            <pc:docMk/>
            <pc:sldMk cId="901079858" sldId="300"/>
            <ac:spMk id="12" creationId="{DBEC9870-F0BE-2062-D9FB-72B169A9E570}"/>
          </ac:spMkLst>
        </pc:spChg>
        <pc:spChg chg="mod">
          <ac:chgData name="Le Duc Nhuan" userId="63daef82-74d6-4839-91e9-3093f7a96db5" providerId="ADAL" clId="{44C472FF-3F5A-4C5E-85C9-BAC515F0A90B}" dt="2023-12-18T19:46:22.980" v="1064"/>
          <ac:spMkLst>
            <pc:docMk/>
            <pc:sldMk cId="901079858" sldId="300"/>
            <ac:spMk id="13" creationId="{1877FB6A-9B2D-B027-5776-A6C22950C5A8}"/>
          </ac:spMkLst>
        </pc:spChg>
        <pc:spChg chg="mod">
          <ac:chgData name="Le Duc Nhuan" userId="63daef82-74d6-4839-91e9-3093f7a96db5" providerId="ADAL" clId="{44C472FF-3F5A-4C5E-85C9-BAC515F0A90B}" dt="2023-12-18T19:46:22.980" v="1064"/>
          <ac:spMkLst>
            <pc:docMk/>
            <pc:sldMk cId="901079858" sldId="300"/>
            <ac:spMk id="14" creationId="{73BBCD87-A549-3761-E46E-C1C553E5F4EB}"/>
          </ac:spMkLst>
        </pc:spChg>
        <pc:spChg chg="mod">
          <ac:chgData name="Le Duc Nhuan" userId="63daef82-74d6-4839-91e9-3093f7a96db5" providerId="ADAL" clId="{44C472FF-3F5A-4C5E-85C9-BAC515F0A90B}" dt="2023-12-18T19:46:22.980" v="1064"/>
          <ac:spMkLst>
            <pc:docMk/>
            <pc:sldMk cId="901079858" sldId="300"/>
            <ac:spMk id="15" creationId="{B981B41C-5523-1243-8C19-697519AFA8E8}"/>
          </ac:spMkLst>
        </pc:spChg>
        <pc:spChg chg="mod">
          <ac:chgData name="Le Duc Nhuan" userId="63daef82-74d6-4839-91e9-3093f7a96db5" providerId="ADAL" clId="{44C472FF-3F5A-4C5E-85C9-BAC515F0A90B}" dt="2023-12-18T19:46:22.980" v="1064"/>
          <ac:spMkLst>
            <pc:docMk/>
            <pc:sldMk cId="901079858" sldId="300"/>
            <ac:spMk id="16" creationId="{90711B99-5B61-5082-2678-A47BACDDA4E5}"/>
          </ac:spMkLst>
        </pc:spChg>
        <pc:spChg chg="mod">
          <ac:chgData name="Le Duc Nhuan" userId="63daef82-74d6-4839-91e9-3093f7a96db5" providerId="ADAL" clId="{44C472FF-3F5A-4C5E-85C9-BAC515F0A90B}" dt="2023-12-18T19:46:22.980" v="1064"/>
          <ac:spMkLst>
            <pc:docMk/>
            <pc:sldMk cId="901079858" sldId="300"/>
            <ac:spMk id="17" creationId="{FEC97A6D-4C1A-C26E-D0BA-14683F165A5D}"/>
          </ac:spMkLst>
        </pc:spChg>
        <pc:spChg chg="mod">
          <ac:chgData name="Le Duc Nhuan" userId="63daef82-74d6-4839-91e9-3093f7a96db5" providerId="ADAL" clId="{44C472FF-3F5A-4C5E-85C9-BAC515F0A90B}" dt="2023-12-18T19:46:22.980" v="1064"/>
          <ac:spMkLst>
            <pc:docMk/>
            <pc:sldMk cId="901079858" sldId="300"/>
            <ac:spMk id="18" creationId="{7694C7DB-5106-7BBB-1AF8-39944771968B}"/>
          </ac:spMkLst>
        </pc:spChg>
        <pc:grpChg chg="add mod">
          <ac:chgData name="Le Duc Nhuan" userId="63daef82-74d6-4839-91e9-3093f7a96db5" providerId="ADAL" clId="{44C472FF-3F5A-4C5E-85C9-BAC515F0A90B}" dt="2023-12-18T19:46:50.258" v="1069" actId="1076"/>
          <ac:grpSpMkLst>
            <pc:docMk/>
            <pc:sldMk cId="901079858" sldId="300"/>
            <ac:grpSpMk id="8" creationId="{690824E1-F9B7-C35A-6129-40E8DE74616C}"/>
          </ac:grpSpMkLst>
        </pc:grpChg>
      </pc:sldChg>
      <pc:sldChg chg="del">
        <pc:chgData name="Le Duc Nhuan" userId="63daef82-74d6-4839-91e9-3093f7a96db5" providerId="ADAL" clId="{44C472FF-3F5A-4C5E-85C9-BAC515F0A90B}" dt="2023-12-18T18:38:41.344" v="1" actId="47"/>
        <pc:sldMkLst>
          <pc:docMk/>
          <pc:sldMk cId="1021377910" sldId="301"/>
        </pc:sldMkLst>
      </pc:sldChg>
      <pc:sldChg chg="del">
        <pc:chgData name="Le Duc Nhuan" userId="63daef82-74d6-4839-91e9-3093f7a96db5" providerId="ADAL" clId="{44C472FF-3F5A-4C5E-85C9-BAC515F0A90B}" dt="2023-12-18T18:38:40.931" v="0" actId="47"/>
        <pc:sldMkLst>
          <pc:docMk/>
          <pc:sldMk cId="0" sldId="302"/>
        </pc:sldMkLst>
      </pc:sldChg>
      <pc:sldMasterChg chg="addSldLayout delSldLayout">
        <pc:chgData name="Le Duc Nhuan" userId="63daef82-74d6-4839-91e9-3093f7a96db5" providerId="ADAL" clId="{44C472FF-3F5A-4C5E-85C9-BAC515F0A90B}" dt="2023-12-18T19:39:49.941" v="917" actId="47"/>
        <pc:sldMasterMkLst>
          <pc:docMk/>
          <pc:sldMasterMk cId="0" sldId="2147483678"/>
        </pc:sldMasterMkLst>
        <pc:sldLayoutChg chg="del">
          <pc:chgData name="Le Duc Nhuan" userId="63daef82-74d6-4839-91e9-3093f7a96db5" providerId="ADAL" clId="{44C472FF-3F5A-4C5E-85C9-BAC515F0A90B}" dt="2023-12-18T19:39:44.797" v="902" actId="47"/>
          <pc:sldLayoutMkLst>
            <pc:docMk/>
            <pc:sldMasterMk cId="0" sldId="2147483678"/>
            <pc:sldLayoutMk cId="0" sldId="2147483651"/>
          </pc:sldLayoutMkLst>
        </pc:sldLayoutChg>
        <pc:sldLayoutChg chg="del">
          <pc:chgData name="Le Duc Nhuan" userId="63daef82-74d6-4839-91e9-3093f7a96db5" providerId="ADAL" clId="{44C472FF-3F5A-4C5E-85C9-BAC515F0A90B}" dt="2023-12-18T19:39:44.572" v="901" actId="47"/>
          <pc:sldLayoutMkLst>
            <pc:docMk/>
            <pc:sldMasterMk cId="0" sldId="2147483678"/>
            <pc:sldLayoutMk cId="0" sldId="2147483653"/>
          </pc:sldLayoutMkLst>
        </pc:sldLayoutChg>
        <pc:sldLayoutChg chg="del">
          <pc:chgData name="Le Duc Nhuan" userId="63daef82-74d6-4839-91e9-3093f7a96db5" providerId="ADAL" clId="{44C472FF-3F5A-4C5E-85C9-BAC515F0A90B}" dt="2023-12-18T19:28:38.068" v="703" actId="47"/>
          <pc:sldLayoutMkLst>
            <pc:docMk/>
            <pc:sldMasterMk cId="0" sldId="2147483678"/>
            <pc:sldLayoutMk cId="0" sldId="2147483654"/>
          </pc:sldLayoutMkLst>
        </pc:sldLayoutChg>
        <pc:sldLayoutChg chg="del">
          <pc:chgData name="Le Duc Nhuan" userId="63daef82-74d6-4839-91e9-3093f7a96db5" providerId="ADAL" clId="{44C472FF-3F5A-4C5E-85C9-BAC515F0A90B}" dt="2023-12-18T18:55:20.675" v="298" actId="47"/>
          <pc:sldLayoutMkLst>
            <pc:docMk/>
            <pc:sldMasterMk cId="0" sldId="2147483678"/>
            <pc:sldLayoutMk cId="0" sldId="2147483655"/>
          </pc:sldLayoutMkLst>
        </pc:sldLayoutChg>
        <pc:sldLayoutChg chg="del">
          <pc:chgData name="Le Duc Nhuan" userId="63daef82-74d6-4839-91e9-3093f7a96db5" providerId="ADAL" clId="{44C472FF-3F5A-4C5E-85C9-BAC515F0A90B}" dt="2023-12-18T19:39:47.633" v="913" actId="47"/>
          <pc:sldLayoutMkLst>
            <pc:docMk/>
            <pc:sldMasterMk cId="0" sldId="2147483678"/>
            <pc:sldLayoutMk cId="0" sldId="2147483656"/>
          </pc:sldLayoutMkLst>
        </pc:sldLayoutChg>
        <pc:sldLayoutChg chg="del">
          <pc:chgData name="Le Duc Nhuan" userId="63daef82-74d6-4839-91e9-3093f7a96db5" providerId="ADAL" clId="{44C472FF-3F5A-4C5E-85C9-BAC515F0A90B}" dt="2023-12-18T19:39:45.901" v="906" actId="47"/>
          <pc:sldLayoutMkLst>
            <pc:docMk/>
            <pc:sldMasterMk cId="0" sldId="2147483678"/>
            <pc:sldLayoutMk cId="0" sldId="2147483657"/>
          </pc:sldLayoutMkLst>
        </pc:sldLayoutChg>
        <pc:sldLayoutChg chg="del">
          <pc:chgData name="Le Duc Nhuan" userId="63daef82-74d6-4839-91e9-3093f7a96db5" providerId="ADAL" clId="{44C472FF-3F5A-4C5E-85C9-BAC515F0A90B}" dt="2023-12-18T19:39:48.276" v="915" actId="47"/>
          <pc:sldLayoutMkLst>
            <pc:docMk/>
            <pc:sldMasterMk cId="0" sldId="2147483678"/>
            <pc:sldLayoutMk cId="0" sldId="2147483660"/>
          </pc:sldLayoutMkLst>
        </pc:sldLayoutChg>
        <pc:sldLayoutChg chg="del">
          <pc:chgData name="Le Duc Nhuan" userId="63daef82-74d6-4839-91e9-3093f7a96db5" providerId="ADAL" clId="{44C472FF-3F5A-4C5E-85C9-BAC515F0A90B}" dt="2023-12-18T19:39:47.247" v="912" actId="47"/>
          <pc:sldLayoutMkLst>
            <pc:docMk/>
            <pc:sldMasterMk cId="0" sldId="2147483678"/>
            <pc:sldLayoutMk cId="0" sldId="2147483661"/>
          </pc:sldLayoutMkLst>
        </pc:sldLayoutChg>
        <pc:sldLayoutChg chg="del">
          <pc:chgData name="Le Duc Nhuan" userId="63daef82-74d6-4839-91e9-3093f7a96db5" providerId="ADAL" clId="{44C472FF-3F5A-4C5E-85C9-BAC515F0A90B}" dt="2023-12-18T19:39:44.090" v="899" actId="47"/>
          <pc:sldLayoutMkLst>
            <pc:docMk/>
            <pc:sldMasterMk cId="0" sldId="2147483678"/>
            <pc:sldLayoutMk cId="0" sldId="2147483662"/>
          </pc:sldLayoutMkLst>
        </pc:sldLayoutChg>
        <pc:sldLayoutChg chg="del">
          <pc:chgData name="Le Duc Nhuan" userId="63daef82-74d6-4839-91e9-3093f7a96db5" providerId="ADAL" clId="{44C472FF-3F5A-4C5E-85C9-BAC515F0A90B}" dt="2023-12-18T19:39:44.320" v="900" actId="47"/>
          <pc:sldLayoutMkLst>
            <pc:docMk/>
            <pc:sldMasterMk cId="0" sldId="2147483678"/>
            <pc:sldLayoutMk cId="0" sldId="2147483663"/>
          </pc:sldLayoutMkLst>
        </pc:sldLayoutChg>
        <pc:sldLayoutChg chg="add del">
          <pc:chgData name="Le Duc Nhuan" userId="63daef82-74d6-4839-91e9-3093f7a96db5" providerId="ADAL" clId="{44C472FF-3F5A-4C5E-85C9-BAC515F0A90B}" dt="2023-12-18T18:38:47.322" v="19" actId="47"/>
          <pc:sldLayoutMkLst>
            <pc:docMk/>
            <pc:sldMasterMk cId="0" sldId="2147483678"/>
            <pc:sldLayoutMk cId="0" sldId="2147483664"/>
          </pc:sldLayoutMkLst>
        </pc:sldLayoutChg>
        <pc:sldLayoutChg chg="del">
          <pc:chgData name="Le Duc Nhuan" userId="63daef82-74d6-4839-91e9-3093f7a96db5" providerId="ADAL" clId="{44C472FF-3F5A-4C5E-85C9-BAC515F0A90B}" dt="2023-12-18T19:39:48.744" v="916" actId="47"/>
          <pc:sldLayoutMkLst>
            <pc:docMk/>
            <pc:sldMasterMk cId="0" sldId="2147483678"/>
            <pc:sldLayoutMk cId="0" sldId="2147483665"/>
          </pc:sldLayoutMkLst>
        </pc:sldLayoutChg>
        <pc:sldLayoutChg chg="del">
          <pc:chgData name="Le Duc Nhuan" userId="63daef82-74d6-4839-91e9-3093f7a96db5" providerId="ADAL" clId="{44C472FF-3F5A-4C5E-85C9-BAC515F0A90B}" dt="2023-12-18T19:39:46.569" v="909" actId="47"/>
          <pc:sldLayoutMkLst>
            <pc:docMk/>
            <pc:sldMasterMk cId="0" sldId="2147483678"/>
            <pc:sldLayoutMk cId="0" sldId="2147483666"/>
          </pc:sldLayoutMkLst>
        </pc:sldLayoutChg>
        <pc:sldLayoutChg chg="del">
          <pc:chgData name="Le Duc Nhuan" userId="63daef82-74d6-4839-91e9-3093f7a96db5" providerId="ADAL" clId="{44C472FF-3F5A-4C5E-85C9-BAC515F0A90B}" dt="2023-12-18T19:39:46.997" v="911" actId="47"/>
          <pc:sldLayoutMkLst>
            <pc:docMk/>
            <pc:sldMasterMk cId="0" sldId="2147483678"/>
            <pc:sldLayoutMk cId="0" sldId="2147483667"/>
          </pc:sldLayoutMkLst>
        </pc:sldLayoutChg>
        <pc:sldLayoutChg chg="del">
          <pc:chgData name="Le Duc Nhuan" userId="63daef82-74d6-4839-91e9-3093f7a96db5" providerId="ADAL" clId="{44C472FF-3F5A-4C5E-85C9-BAC515F0A90B}" dt="2023-12-18T19:39:45.609" v="905" actId="47"/>
          <pc:sldLayoutMkLst>
            <pc:docMk/>
            <pc:sldMasterMk cId="0" sldId="2147483678"/>
            <pc:sldLayoutMk cId="0" sldId="2147483668"/>
          </pc:sldLayoutMkLst>
        </pc:sldLayoutChg>
        <pc:sldLayoutChg chg="del">
          <pc:chgData name="Le Duc Nhuan" userId="63daef82-74d6-4839-91e9-3093f7a96db5" providerId="ADAL" clId="{44C472FF-3F5A-4C5E-85C9-BAC515F0A90B}" dt="2023-12-18T19:39:49.941" v="917" actId="47"/>
          <pc:sldLayoutMkLst>
            <pc:docMk/>
            <pc:sldMasterMk cId="0" sldId="2147483678"/>
            <pc:sldLayoutMk cId="0" sldId="2147483669"/>
          </pc:sldLayoutMkLst>
        </pc:sldLayoutChg>
        <pc:sldLayoutChg chg="del">
          <pc:chgData name="Le Duc Nhuan" userId="63daef82-74d6-4839-91e9-3093f7a96db5" providerId="ADAL" clId="{44C472FF-3F5A-4C5E-85C9-BAC515F0A90B}" dt="2023-12-18T19:39:46.832" v="910" actId="47"/>
          <pc:sldLayoutMkLst>
            <pc:docMk/>
            <pc:sldMasterMk cId="0" sldId="2147483678"/>
            <pc:sldLayoutMk cId="0" sldId="2147483670"/>
          </pc:sldLayoutMkLst>
        </pc:sldLayoutChg>
        <pc:sldLayoutChg chg="del">
          <pc:chgData name="Le Duc Nhuan" userId="63daef82-74d6-4839-91e9-3093f7a96db5" providerId="ADAL" clId="{44C472FF-3F5A-4C5E-85C9-BAC515F0A90B}" dt="2023-12-18T19:39:46.122" v="907" actId="47"/>
          <pc:sldLayoutMkLst>
            <pc:docMk/>
            <pc:sldMasterMk cId="0" sldId="2147483678"/>
            <pc:sldLayoutMk cId="0" sldId="2147483671"/>
          </pc:sldLayoutMkLst>
        </pc:sldLayoutChg>
        <pc:sldLayoutChg chg="del">
          <pc:chgData name="Le Duc Nhuan" userId="63daef82-74d6-4839-91e9-3093f7a96db5" providerId="ADAL" clId="{44C472FF-3F5A-4C5E-85C9-BAC515F0A90B}" dt="2023-12-18T19:39:44.991" v="903" actId="47"/>
          <pc:sldLayoutMkLst>
            <pc:docMk/>
            <pc:sldMasterMk cId="0" sldId="2147483678"/>
            <pc:sldLayoutMk cId="0" sldId="2147483672"/>
          </pc:sldLayoutMkLst>
        </pc:sldLayoutChg>
        <pc:sldLayoutChg chg="del">
          <pc:chgData name="Le Duc Nhuan" userId="63daef82-74d6-4839-91e9-3093f7a96db5" providerId="ADAL" clId="{44C472FF-3F5A-4C5E-85C9-BAC515F0A90B}" dt="2023-12-18T19:39:43.871" v="898" actId="47"/>
          <pc:sldLayoutMkLst>
            <pc:docMk/>
            <pc:sldMasterMk cId="0" sldId="2147483678"/>
            <pc:sldLayoutMk cId="0" sldId="2147483673"/>
          </pc:sldLayoutMkLst>
        </pc:sldLayoutChg>
      </pc:sldMasterChg>
      <pc:sldMasterChg chg="add del addSldLayout delSldLayout">
        <pc:chgData name="Le Duc Nhuan" userId="63daef82-74d6-4839-91e9-3093f7a96db5" providerId="ADAL" clId="{44C472FF-3F5A-4C5E-85C9-BAC515F0A90B}" dt="2023-12-18T18:38:48.955" v="21" actId="47"/>
        <pc:sldMasterMkLst>
          <pc:docMk/>
          <pc:sldMasterMk cId="0" sldId="2147483679"/>
        </pc:sldMasterMkLst>
        <pc:sldLayoutChg chg="del">
          <pc:chgData name="Le Duc Nhuan" userId="63daef82-74d6-4839-91e9-3093f7a96db5" providerId="ADAL" clId="{44C472FF-3F5A-4C5E-85C9-BAC515F0A90B}" dt="2023-12-18T18:38:43.732" v="12" actId="47"/>
          <pc:sldLayoutMkLst>
            <pc:docMk/>
            <pc:sldMasterMk cId="0" sldId="2147483679"/>
            <pc:sldLayoutMk cId="0" sldId="2147483676"/>
          </pc:sldLayoutMkLst>
        </pc:sldLayoutChg>
        <pc:sldLayoutChg chg="add del">
          <pc:chgData name="Le Duc Nhuan" userId="63daef82-74d6-4839-91e9-3093f7a96db5" providerId="ADAL" clId="{44C472FF-3F5A-4C5E-85C9-BAC515F0A90B}" dt="2023-12-18T18:38:48.955" v="21" actId="47"/>
          <pc:sldLayoutMkLst>
            <pc:docMk/>
            <pc:sldMasterMk cId="0" sldId="2147483679"/>
            <pc:sldLayoutMk cId="0" sldId="2147483677"/>
          </pc:sldLayoutMkLst>
        </pc:sldLayoutChg>
      </pc:sldMasterChg>
    </pc:docChg>
  </pc:docChgLst>
  <pc:docChgLst>
    <pc:chgData name="Bao Huynh" userId="0d46faebd01ebd53" providerId="LiveId" clId="{2F35F4F0-0BD0-45AC-B90F-70D5D198AD58}"/>
    <pc:docChg chg="modSld">
      <pc:chgData name="Bao Huynh" userId="0d46faebd01ebd53" providerId="LiveId" clId="{2F35F4F0-0BD0-45AC-B90F-70D5D198AD58}" dt="2024-01-18T06:55:17.202" v="302" actId="20577"/>
      <pc:docMkLst>
        <pc:docMk/>
      </pc:docMkLst>
      <pc:sldChg chg="modSp modAnim">
        <pc:chgData name="Bao Huynh" userId="0d46faebd01ebd53" providerId="LiveId" clId="{2F35F4F0-0BD0-45AC-B90F-70D5D198AD58}" dt="2024-01-18T06:09:14.962" v="188" actId="20577"/>
        <pc:sldMkLst>
          <pc:docMk/>
          <pc:sldMk cId="470029258" sldId="298"/>
        </pc:sldMkLst>
        <pc:spChg chg="mod">
          <ac:chgData name="Bao Huynh" userId="0d46faebd01ebd53" providerId="LiveId" clId="{2F35F4F0-0BD0-45AC-B90F-70D5D198AD58}" dt="2024-01-18T06:09:14.962" v="188" actId="20577"/>
          <ac:spMkLst>
            <pc:docMk/>
            <pc:sldMk cId="470029258" sldId="298"/>
            <ac:spMk id="2" creationId="{C3EF7746-9082-295C-ABE5-EF5DA3D93C16}"/>
          </ac:spMkLst>
        </pc:spChg>
        <pc:spChg chg="mod">
          <ac:chgData name="Bao Huynh" userId="0d46faebd01ebd53" providerId="LiveId" clId="{2F35F4F0-0BD0-45AC-B90F-70D5D198AD58}" dt="2024-01-18T06:09:07.301" v="186" actId="20577"/>
          <ac:spMkLst>
            <pc:docMk/>
            <pc:sldMk cId="470029258" sldId="298"/>
            <ac:spMk id="5046" creationId="{00000000-0000-0000-0000-000000000000}"/>
          </ac:spMkLst>
        </pc:spChg>
      </pc:sldChg>
      <pc:sldChg chg="modSp modAnim">
        <pc:chgData name="Bao Huynh" userId="0d46faebd01ebd53" providerId="LiveId" clId="{2F35F4F0-0BD0-45AC-B90F-70D5D198AD58}" dt="2024-01-18T06:10:05.770" v="300" actId="20577"/>
        <pc:sldMkLst>
          <pc:docMk/>
          <pc:sldMk cId="3599814631" sldId="299"/>
        </pc:sldMkLst>
        <pc:spChg chg="mod">
          <ac:chgData name="Bao Huynh" userId="0d46faebd01ebd53" providerId="LiveId" clId="{2F35F4F0-0BD0-45AC-B90F-70D5D198AD58}" dt="2024-01-18T06:10:05.770" v="300" actId="20577"/>
          <ac:spMkLst>
            <pc:docMk/>
            <pc:sldMk cId="3599814631" sldId="299"/>
            <ac:spMk id="4" creationId="{FC99E5FD-C52D-BB95-284B-17881184D3FB}"/>
          </ac:spMkLst>
        </pc:spChg>
      </pc:sldChg>
      <pc:sldChg chg="modSp mod">
        <pc:chgData name="Bao Huynh" userId="0d46faebd01ebd53" providerId="LiveId" clId="{2F35F4F0-0BD0-45AC-B90F-70D5D198AD58}" dt="2024-01-18T06:55:17.202" v="302" actId="20577"/>
        <pc:sldMkLst>
          <pc:docMk/>
          <pc:sldMk cId="901079858" sldId="300"/>
        </pc:sldMkLst>
        <pc:spChg chg="mod">
          <ac:chgData name="Bao Huynh" userId="0d46faebd01ebd53" providerId="LiveId" clId="{2F35F4F0-0BD0-45AC-B90F-70D5D198AD58}" dt="2024-01-18T06:55:17.202" v="302" actId="20577"/>
          <ac:spMkLst>
            <pc:docMk/>
            <pc:sldMk cId="901079858" sldId="300"/>
            <ac:spMk id="5" creationId="{3786E249-0CDA-B0B4-2025-2D66BD857D1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485a77a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485a77a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285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742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111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2"/>
        <p:cNvGrpSpPr/>
        <p:nvPr/>
      </p:nvGrpSpPr>
      <p:grpSpPr>
        <a:xfrm>
          <a:off x="0" y="0"/>
          <a:ext cx="0" cy="0"/>
          <a:chOff x="0" y="0"/>
          <a:chExt cx="0" cy="0"/>
        </a:xfrm>
      </p:grpSpPr>
      <p:sp>
        <p:nvSpPr>
          <p:cNvPr id="5043" name="Google Shape;5043;g11e151b4c5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4" name="Google Shape;5044;g11e151b4c5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2"/>
        <p:cNvGrpSpPr/>
        <p:nvPr/>
      </p:nvGrpSpPr>
      <p:grpSpPr>
        <a:xfrm>
          <a:off x="0" y="0"/>
          <a:ext cx="0" cy="0"/>
          <a:chOff x="0" y="0"/>
          <a:chExt cx="0" cy="0"/>
        </a:xfrm>
      </p:grpSpPr>
      <p:sp>
        <p:nvSpPr>
          <p:cNvPr id="5043" name="Google Shape;5043;g11e151b4c5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4" name="Google Shape;5044;g11e151b4c5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18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857750" y="1640100"/>
            <a:ext cx="3570900" cy="16221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857750" y="3246825"/>
            <a:ext cx="3570900" cy="409500"/>
          </a:xfrm>
          <a:prstGeom prst="rect">
            <a:avLst/>
          </a:prstGeom>
          <a:solidFill>
            <a:srgbClr val="138808">
              <a:alpha val="24400"/>
            </a:srgbClr>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046625" y="2111200"/>
            <a:ext cx="3382200" cy="1284000"/>
          </a:xfrm>
          <a:prstGeom prst="rect">
            <a:avLst/>
          </a:prstGeom>
          <a:solidFill>
            <a:srgbClr val="FF9933">
              <a:alpha val="38480"/>
            </a:srgbClr>
          </a:solidFill>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6272275" y="1152475"/>
            <a:ext cx="93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5046625" y="3512125"/>
            <a:ext cx="33822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 name="Google Shape;15;p3"/>
          <p:cNvGrpSpPr/>
          <p:nvPr/>
        </p:nvGrpSpPr>
        <p:grpSpPr>
          <a:xfrm>
            <a:off x="6365129" y="4154157"/>
            <a:ext cx="5053091" cy="435777"/>
            <a:chOff x="5896679" y="4472082"/>
            <a:chExt cx="5053091" cy="435777"/>
          </a:xfrm>
        </p:grpSpPr>
        <p:grpSp>
          <p:nvGrpSpPr>
            <p:cNvPr id="16" name="Google Shape;16;p3"/>
            <p:cNvGrpSpPr/>
            <p:nvPr/>
          </p:nvGrpSpPr>
          <p:grpSpPr>
            <a:xfrm rot="-5400000" flipH="1">
              <a:off x="7373411" y="2995351"/>
              <a:ext cx="435777" cy="3389240"/>
              <a:chOff x="4566275" y="2563884"/>
              <a:chExt cx="61675" cy="479675"/>
            </a:xfrm>
          </p:grpSpPr>
          <p:sp>
            <p:nvSpPr>
              <p:cNvPr id="17" name="Google Shape;17;p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3"/>
            <p:cNvGrpSpPr/>
            <p:nvPr/>
          </p:nvGrpSpPr>
          <p:grpSpPr>
            <a:xfrm rot="-5400000">
              <a:off x="8886321" y="3688564"/>
              <a:ext cx="109695" cy="2328855"/>
              <a:chOff x="4541850" y="2791375"/>
              <a:chExt cx="15525" cy="329600"/>
            </a:xfrm>
          </p:grpSpPr>
          <p:sp>
            <p:nvSpPr>
              <p:cNvPr id="20" name="Google Shape;20;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3"/>
            <p:cNvGrpSpPr/>
            <p:nvPr/>
          </p:nvGrpSpPr>
          <p:grpSpPr>
            <a:xfrm rot="-5400000">
              <a:off x="9730496" y="3525526"/>
              <a:ext cx="109695" cy="2328855"/>
              <a:chOff x="4541850" y="2791375"/>
              <a:chExt cx="15525" cy="329600"/>
            </a:xfrm>
          </p:grpSpPr>
          <p:sp>
            <p:nvSpPr>
              <p:cNvPr id="23" name="Google Shape;23;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720000" y="1207625"/>
            <a:ext cx="7704000" cy="1424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00000"/>
              </a:buClr>
              <a:buSzPts val="1400"/>
              <a:buChar char="●"/>
              <a:defRPr sz="1400">
                <a:solidFill>
                  <a:srgbClr val="000000"/>
                </a:solidFill>
              </a:defRPr>
            </a:lvl1pPr>
            <a:lvl2pPr marL="914400" lvl="1" indent="-317500" rtl="0">
              <a:lnSpc>
                <a:spcPct val="100000"/>
              </a:lnSpc>
              <a:spcBef>
                <a:spcPts val="0"/>
              </a:spcBef>
              <a:spcAft>
                <a:spcPts val="0"/>
              </a:spcAft>
              <a:buClr>
                <a:srgbClr val="000000"/>
              </a:buClr>
              <a:buSzPts val="1400"/>
              <a:buChar char="○"/>
              <a:defRPr>
                <a:solidFill>
                  <a:srgbClr val="000000"/>
                </a:solidFill>
              </a:defRPr>
            </a:lvl2pPr>
            <a:lvl3pPr marL="1371600" lvl="2" indent="-317500" rtl="0">
              <a:lnSpc>
                <a:spcPct val="100000"/>
              </a:lnSpc>
              <a:spcBef>
                <a:spcPts val="0"/>
              </a:spcBef>
              <a:spcAft>
                <a:spcPts val="0"/>
              </a:spcAft>
              <a:buClr>
                <a:srgbClr val="000000"/>
              </a:buClr>
              <a:buSzPts val="1400"/>
              <a:buChar char="■"/>
              <a:defRPr>
                <a:solidFill>
                  <a:srgbClr val="000000"/>
                </a:solidFill>
              </a:defRPr>
            </a:lvl3pPr>
            <a:lvl4pPr marL="1828800" lvl="3" indent="-317500" rtl="0">
              <a:lnSpc>
                <a:spcPct val="100000"/>
              </a:lnSpc>
              <a:spcBef>
                <a:spcPts val="0"/>
              </a:spcBef>
              <a:spcAft>
                <a:spcPts val="0"/>
              </a:spcAft>
              <a:buClr>
                <a:srgbClr val="000000"/>
              </a:buClr>
              <a:buSzPts val="1400"/>
              <a:buChar char="●"/>
              <a:defRPr>
                <a:solidFill>
                  <a:srgbClr val="000000"/>
                </a:solidFill>
              </a:defRPr>
            </a:lvl4pPr>
            <a:lvl5pPr marL="2286000" lvl="4" indent="-317500" rtl="0">
              <a:lnSpc>
                <a:spcPct val="100000"/>
              </a:lnSpc>
              <a:spcBef>
                <a:spcPts val="0"/>
              </a:spcBef>
              <a:spcAft>
                <a:spcPts val="0"/>
              </a:spcAft>
              <a:buClr>
                <a:srgbClr val="000000"/>
              </a:buClr>
              <a:buSzPts val="1400"/>
              <a:buChar char="○"/>
              <a:defRPr>
                <a:solidFill>
                  <a:srgbClr val="000000"/>
                </a:solidFill>
              </a:defRPr>
            </a:lvl5pPr>
            <a:lvl6pPr marL="2743200" lvl="5" indent="-317500" rtl="0">
              <a:lnSpc>
                <a:spcPct val="100000"/>
              </a:lnSpc>
              <a:spcBef>
                <a:spcPts val="0"/>
              </a:spcBef>
              <a:spcAft>
                <a:spcPts val="0"/>
              </a:spcAft>
              <a:buClr>
                <a:srgbClr val="000000"/>
              </a:buClr>
              <a:buSzPts val="1400"/>
              <a:buChar char="■"/>
              <a:defRPr>
                <a:solidFill>
                  <a:srgbClr val="000000"/>
                </a:solidFill>
              </a:defRPr>
            </a:lvl6pPr>
            <a:lvl7pPr marL="3200400" lvl="6" indent="-317500" rtl="0">
              <a:lnSpc>
                <a:spcPct val="100000"/>
              </a:lnSpc>
              <a:spcBef>
                <a:spcPts val="0"/>
              </a:spcBef>
              <a:spcAft>
                <a:spcPts val="0"/>
              </a:spcAft>
              <a:buClr>
                <a:srgbClr val="000000"/>
              </a:buClr>
              <a:buSzPts val="1400"/>
              <a:buChar char="●"/>
              <a:defRPr>
                <a:solidFill>
                  <a:srgbClr val="000000"/>
                </a:solidFill>
              </a:defRPr>
            </a:lvl7pPr>
            <a:lvl8pPr marL="3657600" lvl="7" indent="-317500" rtl="0">
              <a:lnSpc>
                <a:spcPct val="100000"/>
              </a:lnSpc>
              <a:spcBef>
                <a:spcPts val="0"/>
              </a:spcBef>
              <a:spcAft>
                <a:spcPts val="0"/>
              </a:spcAft>
              <a:buClr>
                <a:srgbClr val="000000"/>
              </a:buClr>
              <a:buSzPts val="1400"/>
              <a:buChar char="○"/>
              <a:defRPr>
                <a:solidFill>
                  <a:srgbClr val="000000"/>
                </a:solidFill>
              </a:defRPr>
            </a:lvl8pPr>
            <a:lvl9pPr marL="4114800" lvl="8" indent="-317500" rtl="0">
              <a:lnSpc>
                <a:spcPct val="100000"/>
              </a:lnSpc>
              <a:spcBef>
                <a:spcPts val="0"/>
              </a:spcBef>
              <a:spcAft>
                <a:spcPts val="0"/>
              </a:spcAft>
              <a:buClr>
                <a:srgbClr val="000000"/>
              </a:buClr>
              <a:buSzPts val="1400"/>
              <a:buChar char="■"/>
              <a:defRPr>
                <a:solidFill>
                  <a:srgbClr val="000000"/>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5"/>
        <p:cNvGrpSpPr/>
        <p:nvPr/>
      </p:nvGrpSpPr>
      <p:grpSpPr>
        <a:xfrm>
          <a:off x="0" y="0"/>
          <a:ext cx="0" cy="0"/>
          <a:chOff x="0" y="0"/>
          <a:chExt cx="0" cy="0"/>
        </a:xfrm>
      </p:grpSpPr>
      <p:sp>
        <p:nvSpPr>
          <p:cNvPr id="126" name="Google Shape;126;p13"/>
          <p:cNvSpPr txBox="1">
            <a:spLocks noGrp="1"/>
          </p:cNvSpPr>
          <p:nvPr>
            <p:ph type="title" hasCustomPrompt="1"/>
          </p:nvPr>
        </p:nvSpPr>
        <p:spPr>
          <a:xfrm>
            <a:off x="709929" y="164339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7" name="Google Shape;127;p13"/>
          <p:cNvSpPr txBox="1">
            <a:spLocks noGrp="1"/>
          </p:cNvSpPr>
          <p:nvPr>
            <p:ph type="subTitle" idx="1"/>
          </p:nvPr>
        </p:nvSpPr>
        <p:spPr>
          <a:xfrm>
            <a:off x="1304529"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2" hasCustomPrompt="1"/>
          </p:nvPr>
        </p:nvSpPr>
        <p:spPr>
          <a:xfrm>
            <a:off x="4571440" y="164094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9" name="Google Shape;129;p13"/>
          <p:cNvSpPr txBox="1">
            <a:spLocks noGrp="1"/>
          </p:cNvSpPr>
          <p:nvPr>
            <p:ph type="subTitle" idx="3"/>
          </p:nvPr>
        </p:nvSpPr>
        <p:spPr>
          <a:xfrm>
            <a:off x="5166040"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4" hasCustomPrompt="1"/>
          </p:nvPr>
        </p:nvSpPr>
        <p:spPr>
          <a:xfrm>
            <a:off x="709929"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1" name="Google Shape;131;p13"/>
          <p:cNvSpPr txBox="1">
            <a:spLocks noGrp="1"/>
          </p:cNvSpPr>
          <p:nvPr>
            <p:ph type="subTitle" idx="5"/>
          </p:nvPr>
        </p:nvSpPr>
        <p:spPr>
          <a:xfrm>
            <a:off x="1304529" y="3543232"/>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title" idx="6" hasCustomPrompt="1"/>
          </p:nvPr>
        </p:nvSpPr>
        <p:spPr>
          <a:xfrm>
            <a:off x="4571440"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3" name="Google Shape;133;p13"/>
          <p:cNvSpPr txBox="1">
            <a:spLocks noGrp="1"/>
          </p:cNvSpPr>
          <p:nvPr>
            <p:ph type="subTitle" idx="7"/>
          </p:nvPr>
        </p:nvSpPr>
        <p:spPr>
          <a:xfrm>
            <a:off x="5166040" y="354322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3"/>
          <p:cNvSpPr txBox="1">
            <a:spLocks noGrp="1"/>
          </p:cNvSpPr>
          <p:nvPr>
            <p:ph type="subTitle" idx="9"/>
          </p:nvPr>
        </p:nvSpPr>
        <p:spPr>
          <a:xfrm>
            <a:off x="1304529" y="1643396"/>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6" name="Google Shape;136;p13"/>
          <p:cNvSpPr txBox="1">
            <a:spLocks noGrp="1"/>
          </p:cNvSpPr>
          <p:nvPr>
            <p:ph type="subTitle" idx="13"/>
          </p:nvPr>
        </p:nvSpPr>
        <p:spPr>
          <a:xfrm>
            <a:off x="5166040" y="1643392"/>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7" name="Google Shape;137;p13"/>
          <p:cNvSpPr txBox="1">
            <a:spLocks noGrp="1"/>
          </p:cNvSpPr>
          <p:nvPr>
            <p:ph type="subTitle" idx="14"/>
          </p:nvPr>
        </p:nvSpPr>
        <p:spPr>
          <a:xfrm>
            <a:off x="1304529" y="305633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8" name="Google Shape;138;p13"/>
          <p:cNvSpPr txBox="1">
            <a:spLocks noGrp="1"/>
          </p:cNvSpPr>
          <p:nvPr>
            <p:ph type="subTitle" idx="15"/>
          </p:nvPr>
        </p:nvSpPr>
        <p:spPr>
          <a:xfrm>
            <a:off x="5166040" y="305632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grpSp>
        <p:nvGrpSpPr>
          <p:cNvPr id="139" name="Google Shape;139;p13"/>
          <p:cNvGrpSpPr/>
          <p:nvPr/>
        </p:nvGrpSpPr>
        <p:grpSpPr>
          <a:xfrm rot="10800000">
            <a:off x="-1701321" y="4553905"/>
            <a:ext cx="5053091" cy="435777"/>
            <a:chOff x="5896679" y="4472082"/>
            <a:chExt cx="5053091" cy="435777"/>
          </a:xfrm>
        </p:grpSpPr>
        <p:grpSp>
          <p:nvGrpSpPr>
            <p:cNvPr id="140" name="Google Shape;140;p13"/>
            <p:cNvGrpSpPr/>
            <p:nvPr/>
          </p:nvGrpSpPr>
          <p:grpSpPr>
            <a:xfrm rot="-5400000" flipH="1">
              <a:off x="7373411" y="2995351"/>
              <a:ext cx="435777" cy="3389240"/>
              <a:chOff x="4566275" y="2563884"/>
              <a:chExt cx="61675" cy="479675"/>
            </a:xfrm>
          </p:grpSpPr>
          <p:sp>
            <p:nvSpPr>
              <p:cNvPr id="141" name="Google Shape;141;p1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3"/>
            <p:cNvGrpSpPr/>
            <p:nvPr/>
          </p:nvGrpSpPr>
          <p:grpSpPr>
            <a:xfrm rot="-5400000">
              <a:off x="8886321" y="3688564"/>
              <a:ext cx="109695" cy="2328855"/>
              <a:chOff x="4541850" y="2791375"/>
              <a:chExt cx="15525" cy="329600"/>
            </a:xfrm>
          </p:grpSpPr>
          <p:sp>
            <p:nvSpPr>
              <p:cNvPr id="144" name="Google Shape;144;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3"/>
            <p:cNvGrpSpPr/>
            <p:nvPr/>
          </p:nvGrpSpPr>
          <p:grpSpPr>
            <a:xfrm rot="-5400000">
              <a:off x="9730496" y="3525526"/>
              <a:ext cx="109695" cy="2328855"/>
              <a:chOff x="4541850" y="2791375"/>
              <a:chExt cx="15525" cy="329600"/>
            </a:xfrm>
          </p:grpSpPr>
          <p:sp>
            <p:nvSpPr>
              <p:cNvPr id="147" name="Google Shape;147;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13"/>
          <p:cNvGrpSpPr/>
          <p:nvPr/>
        </p:nvGrpSpPr>
        <p:grpSpPr>
          <a:xfrm>
            <a:off x="4421623" y="4581142"/>
            <a:ext cx="300770" cy="54726"/>
            <a:chOff x="4770650" y="685575"/>
            <a:chExt cx="158250" cy="28800"/>
          </a:xfrm>
        </p:grpSpPr>
        <p:sp>
          <p:nvSpPr>
            <p:cNvPr id="150" name="Google Shape;150;p1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89"/>
        <p:cNvGrpSpPr/>
        <p:nvPr/>
      </p:nvGrpSpPr>
      <p:grpSpPr>
        <a:xfrm>
          <a:off x="0" y="0"/>
          <a:ext cx="0" cy="0"/>
          <a:chOff x="0" y="0"/>
          <a:chExt cx="0" cy="0"/>
        </a:xfrm>
      </p:grpSpPr>
      <p:sp>
        <p:nvSpPr>
          <p:cNvPr id="190" name="Google Shape;190;p1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1" name="Google Shape;191;p18"/>
          <p:cNvSpPr txBox="1">
            <a:spLocks noGrp="1"/>
          </p:cNvSpPr>
          <p:nvPr>
            <p:ph type="body" idx="1"/>
          </p:nvPr>
        </p:nvSpPr>
        <p:spPr>
          <a:xfrm>
            <a:off x="720000" y="1207625"/>
            <a:ext cx="3852000" cy="3310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hlink"/>
              </a:buClr>
              <a:buSzPts val="1400"/>
              <a:buChar char="●"/>
              <a:defRPr sz="1400">
                <a:solidFill>
                  <a:srgbClr val="000000"/>
                </a:solidFill>
              </a:defRPr>
            </a:lvl1pPr>
            <a:lvl2pPr marL="914400" lvl="1" indent="-317500" rtl="0">
              <a:lnSpc>
                <a:spcPct val="100000"/>
              </a:lnSpc>
              <a:spcBef>
                <a:spcPts val="0"/>
              </a:spcBef>
              <a:spcAft>
                <a:spcPts val="0"/>
              </a:spcAft>
              <a:buClr>
                <a:schemeClr val="hlink"/>
              </a:buClr>
              <a:buSzPts val="1400"/>
              <a:buChar char="○"/>
              <a:defRPr>
                <a:solidFill>
                  <a:srgbClr val="000000"/>
                </a:solidFill>
              </a:defRPr>
            </a:lvl2pPr>
            <a:lvl3pPr marL="1371600" lvl="2" indent="-317500" rtl="0">
              <a:lnSpc>
                <a:spcPct val="100000"/>
              </a:lnSpc>
              <a:spcBef>
                <a:spcPts val="0"/>
              </a:spcBef>
              <a:spcAft>
                <a:spcPts val="0"/>
              </a:spcAft>
              <a:buClr>
                <a:schemeClr val="hlink"/>
              </a:buClr>
              <a:buSzPts val="1400"/>
              <a:buChar char="■"/>
              <a:defRPr>
                <a:solidFill>
                  <a:srgbClr val="000000"/>
                </a:solidFill>
              </a:defRPr>
            </a:lvl3pPr>
            <a:lvl4pPr marL="1828800" lvl="3" indent="-317500" rtl="0">
              <a:lnSpc>
                <a:spcPct val="100000"/>
              </a:lnSpc>
              <a:spcBef>
                <a:spcPts val="0"/>
              </a:spcBef>
              <a:spcAft>
                <a:spcPts val="0"/>
              </a:spcAft>
              <a:buClr>
                <a:schemeClr val="hlink"/>
              </a:buClr>
              <a:buSzPts val="1400"/>
              <a:buChar char="●"/>
              <a:defRPr>
                <a:solidFill>
                  <a:srgbClr val="000000"/>
                </a:solidFill>
              </a:defRPr>
            </a:lvl4pPr>
            <a:lvl5pPr marL="2286000" lvl="4" indent="-317500" rtl="0">
              <a:lnSpc>
                <a:spcPct val="100000"/>
              </a:lnSpc>
              <a:spcBef>
                <a:spcPts val="0"/>
              </a:spcBef>
              <a:spcAft>
                <a:spcPts val="0"/>
              </a:spcAft>
              <a:buClr>
                <a:schemeClr val="hlink"/>
              </a:buClr>
              <a:buSzPts val="1400"/>
              <a:buChar char="○"/>
              <a:defRPr>
                <a:solidFill>
                  <a:srgbClr val="000000"/>
                </a:solidFill>
              </a:defRPr>
            </a:lvl5pPr>
            <a:lvl6pPr marL="2743200" lvl="5" indent="-317500" rtl="0">
              <a:lnSpc>
                <a:spcPct val="100000"/>
              </a:lnSpc>
              <a:spcBef>
                <a:spcPts val="0"/>
              </a:spcBef>
              <a:spcAft>
                <a:spcPts val="0"/>
              </a:spcAft>
              <a:buClr>
                <a:schemeClr val="hlink"/>
              </a:buClr>
              <a:buSzPts val="1400"/>
              <a:buChar char="■"/>
              <a:defRPr>
                <a:solidFill>
                  <a:srgbClr val="000000"/>
                </a:solidFill>
              </a:defRPr>
            </a:lvl6pPr>
            <a:lvl7pPr marL="3200400" lvl="6" indent="-317500" rtl="0">
              <a:lnSpc>
                <a:spcPct val="100000"/>
              </a:lnSpc>
              <a:spcBef>
                <a:spcPts val="0"/>
              </a:spcBef>
              <a:spcAft>
                <a:spcPts val="0"/>
              </a:spcAft>
              <a:buClr>
                <a:schemeClr val="hlink"/>
              </a:buClr>
              <a:buSzPts val="1400"/>
              <a:buChar char="●"/>
              <a:defRPr>
                <a:solidFill>
                  <a:srgbClr val="000000"/>
                </a:solidFill>
              </a:defRPr>
            </a:lvl7pPr>
            <a:lvl8pPr marL="3657600" lvl="7" indent="-317500" rtl="0">
              <a:lnSpc>
                <a:spcPct val="100000"/>
              </a:lnSpc>
              <a:spcBef>
                <a:spcPts val="0"/>
              </a:spcBef>
              <a:spcAft>
                <a:spcPts val="0"/>
              </a:spcAft>
              <a:buClr>
                <a:schemeClr val="hlink"/>
              </a:buClr>
              <a:buSzPts val="1400"/>
              <a:buChar char="○"/>
              <a:defRPr>
                <a:solidFill>
                  <a:srgbClr val="000000"/>
                </a:solidFill>
              </a:defRPr>
            </a:lvl8pPr>
            <a:lvl9pPr marL="4114800" lvl="8" indent="-317500" rtl="0">
              <a:lnSpc>
                <a:spcPct val="100000"/>
              </a:lnSpc>
              <a:spcBef>
                <a:spcPts val="0"/>
              </a:spcBef>
              <a:spcAft>
                <a:spcPts val="0"/>
              </a:spcAft>
              <a:buClr>
                <a:schemeClr val="hlink"/>
              </a:buClr>
              <a:buSzPts val="1400"/>
              <a:buChar char="■"/>
              <a:defRPr>
                <a:solidFill>
                  <a:srgbClr val="000000"/>
                </a:solidFill>
              </a:defRPr>
            </a:lvl9pPr>
          </a:lstStyle>
          <a:p>
            <a:endParaRPr/>
          </a:p>
        </p:txBody>
      </p:sp>
      <p:sp>
        <p:nvSpPr>
          <p:cNvPr id="192" name="Google Shape;192;p18"/>
          <p:cNvSpPr txBox="1">
            <a:spLocks noGrp="1"/>
          </p:cNvSpPr>
          <p:nvPr>
            <p:ph type="body" idx="2"/>
          </p:nvPr>
        </p:nvSpPr>
        <p:spPr>
          <a:xfrm>
            <a:off x="4572000" y="1207625"/>
            <a:ext cx="3852000" cy="3310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00000"/>
              </a:buClr>
              <a:buSzPts val="1400"/>
              <a:buChar char="●"/>
              <a:defRPr sz="1400">
                <a:solidFill>
                  <a:srgbClr val="000000"/>
                </a:solidFill>
              </a:defRPr>
            </a:lvl1pPr>
            <a:lvl2pPr marL="914400" lvl="1" indent="-317500" rtl="0">
              <a:lnSpc>
                <a:spcPct val="100000"/>
              </a:lnSpc>
              <a:spcBef>
                <a:spcPts val="0"/>
              </a:spcBef>
              <a:spcAft>
                <a:spcPts val="0"/>
              </a:spcAft>
              <a:buClr>
                <a:srgbClr val="000000"/>
              </a:buClr>
              <a:buSzPts val="1400"/>
              <a:buChar char="○"/>
              <a:defRPr>
                <a:solidFill>
                  <a:srgbClr val="000000"/>
                </a:solidFill>
              </a:defRPr>
            </a:lvl2pPr>
            <a:lvl3pPr marL="1371600" lvl="2" indent="-317500" rtl="0">
              <a:lnSpc>
                <a:spcPct val="100000"/>
              </a:lnSpc>
              <a:spcBef>
                <a:spcPts val="0"/>
              </a:spcBef>
              <a:spcAft>
                <a:spcPts val="0"/>
              </a:spcAft>
              <a:buClr>
                <a:srgbClr val="000000"/>
              </a:buClr>
              <a:buSzPts val="1400"/>
              <a:buChar char="■"/>
              <a:defRPr>
                <a:solidFill>
                  <a:srgbClr val="000000"/>
                </a:solidFill>
              </a:defRPr>
            </a:lvl3pPr>
            <a:lvl4pPr marL="1828800" lvl="3" indent="-317500" rtl="0">
              <a:lnSpc>
                <a:spcPct val="100000"/>
              </a:lnSpc>
              <a:spcBef>
                <a:spcPts val="0"/>
              </a:spcBef>
              <a:spcAft>
                <a:spcPts val="0"/>
              </a:spcAft>
              <a:buClr>
                <a:srgbClr val="000000"/>
              </a:buClr>
              <a:buSzPts val="1400"/>
              <a:buChar char="●"/>
              <a:defRPr>
                <a:solidFill>
                  <a:srgbClr val="000000"/>
                </a:solidFill>
              </a:defRPr>
            </a:lvl4pPr>
            <a:lvl5pPr marL="2286000" lvl="4" indent="-317500" rtl="0">
              <a:lnSpc>
                <a:spcPct val="100000"/>
              </a:lnSpc>
              <a:spcBef>
                <a:spcPts val="0"/>
              </a:spcBef>
              <a:spcAft>
                <a:spcPts val="0"/>
              </a:spcAft>
              <a:buClr>
                <a:srgbClr val="000000"/>
              </a:buClr>
              <a:buSzPts val="1400"/>
              <a:buChar char="○"/>
              <a:defRPr>
                <a:solidFill>
                  <a:srgbClr val="000000"/>
                </a:solidFill>
              </a:defRPr>
            </a:lvl5pPr>
            <a:lvl6pPr marL="2743200" lvl="5" indent="-317500" rtl="0">
              <a:lnSpc>
                <a:spcPct val="100000"/>
              </a:lnSpc>
              <a:spcBef>
                <a:spcPts val="0"/>
              </a:spcBef>
              <a:spcAft>
                <a:spcPts val="0"/>
              </a:spcAft>
              <a:buClr>
                <a:srgbClr val="000000"/>
              </a:buClr>
              <a:buSzPts val="1400"/>
              <a:buChar char="■"/>
              <a:defRPr>
                <a:solidFill>
                  <a:srgbClr val="000000"/>
                </a:solidFill>
              </a:defRPr>
            </a:lvl6pPr>
            <a:lvl7pPr marL="3200400" lvl="6" indent="-317500" rtl="0">
              <a:lnSpc>
                <a:spcPct val="100000"/>
              </a:lnSpc>
              <a:spcBef>
                <a:spcPts val="0"/>
              </a:spcBef>
              <a:spcAft>
                <a:spcPts val="0"/>
              </a:spcAft>
              <a:buClr>
                <a:srgbClr val="000000"/>
              </a:buClr>
              <a:buSzPts val="1400"/>
              <a:buChar char="●"/>
              <a:defRPr>
                <a:solidFill>
                  <a:srgbClr val="000000"/>
                </a:solidFill>
              </a:defRPr>
            </a:lvl7pPr>
            <a:lvl8pPr marL="3657600" lvl="7" indent="-317500" rtl="0">
              <a:lnSpc>
                <a:spcPct val="100000"/>
              </a:lnSpc>
              <a:spcBef>
                <a:spcPts val="0"/>
              </a:spcBef>
              <a:spcAft>
                <a:spcPts val="0"/>
              </a:spcAft>
              <a:buClr>
                <a:srgbClr val="000000"/>
              </a:buClr>
              <a:buSzPts val="1400"/>
              <a:buChar char="○"/>
              <a:defRPr>
                <a:solidFill>
                  <a:srgbClr val="000000"/>
                </a:solidFill>
              </a:defRPr>
            </a:lvl8pPr>
            <a:lvl9pPr marL="4114800" lvl="8" indent="-317500" rtl="0">
              <a:lnSpc>
                <a:spcPct val="100000"/>
              </a:lnSpc>
              <a:spcBef>
                <a:spcPts val="0"/>
              </a:spcBef>
              <a:spcAft>
                <a:spcPts val="0"/>
              </a:spcAft>
              <a:buClr>
                <a:srgbClr val="000000"/>
              </a:buClr>
              <a:buSzPts val="1400"/>
              <a:buChar char="■"/>
              <a:defRPr>
                <a:solidFill>
                  <a:srgbClr val="000000"/>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7"/>
        <p:cNvGrpSpPr/>
        <p:nvPr/>
      </p:nvGrpSpPr>
      <p:grpSpPr>
        <a:xfrm>
          <a:off x="0" y="0"/>
          <a:ext cx="0" cy="0"/>
          <a:chOff x="0" y="0"/>
          <a:chExt cx="0" cy="0"/>
        </a:xfrm>
      </p:grpSpPr>
      <p:grpSp>
        <p:nvGrpSpPr>
          <p:cNvPr id="288" name="Google Shape;288;p28"/>
          <p:cNvGrpSpPr/>
          <p:nvPr/>
        </p:nvGrpSpPr>
        <p:grpSpPr>
          <a:xfrm>
            <a:off x="5092229" y="-180802"/>
            <a:ext cx="5253816" cy="1622108"/>
            <a:chOff x="5092229" y="-180802"/>
            <a:chExt cx="5253816" cy="1622108"/>
          </a:xfrm>
        </p:grpSpPr>
        <p:sp>
          <p:nvSpPr>
            <p:cNvPr id="289" name="Google Shape;289;p2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8"/>
          <p:cNvGrpSpPr/>
          <p:nvPr/>
        </p:nvGrpSpPr>
        <p:grpSpPr>
          <a:xfrm>
            <a:off x="5896679" y="4154157"/>
            <a:ext cx="5053091" cy="435777"/>
            <a:chOff x="5896679" y="4472082"/>
            <a:chExt cx="5053091" cy="435777"/>
          </a:xfrm>
        </p:grpSpPr>
        <p:grpSp>
          <p:nvGrpSpPr>
            <p:cNvPr id="300" name="Google Shape;300;p28"/>
            <p:cNvGrpSpPr/>
            <p:nvPr/>
          </p:nvGrpSpPr>
          <p:grpSpPr>
            <a:xfrm rot="-5400000" flipH="1">
              <a:off x="7373411" y="2995351"/>
              <a:ext cx="435777" cy="3389240"/>
              <a:chOff x="4566275" y="2563884"/>
              <a:chExt cx="61675" cy="479675"/>
            </a:xfrm>
          </p:grpSpPr>
          <p:sp>
            <p:nvSpPr>
              <p:cNvPr id="301" name="Google Shape;301;p28"/>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8"/>
            <p:cNvGrpSpPr/>
            <p:nvPr/>
          </p:nvGrpSpPr>
          <p:grpSpPr>
            <a:xfrm rot="-5400000">
              <a:off x="8886321" y="3688564"/>
              <a:ext cx="109695" cy="2328855"/>
              <a:chOff x="4541850" y="2791375"/>
              <a:chExt cx="15525" cy="329600"/>
            </a:xfrm>
          </p:grpSpPr>
          <p:sp>
            <p:nvSpPr>
              <p:cNvPr id="304" name="Google Shape;304;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8"/>
            <p:cNvGrpSpPr/>
            <p:nvPr/>
          </p:nvGrpSpPr>
          <p:grpSpPr>
            <a:xfrm rot="-5400000">
              <a:off x="9730496" y="3525526"/>
              <a:ext cx="109695" cy="2328855"/>
              <a:chOff x="4541850" y="2791375"/>
              <a:chExt cx="15525" cy="329600"/>
            </a:xfrm>
          </p:grpSpPr>
          <p:sp>
            <p:nvSpPr>
              <p:cNvPr id="307" name="Google Shape;307;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9"/>
        <p:cNvGrpSpPr/>
        <p:nvPr/>
      </p:nvGrpSpPr>
      <p:grpSpPr>
        <a:xfrm>
          <a:off x="0" y="0"/>
          <a:ext cx="0" cy="0"/>
          <a:chOff x="0" y="0"/>
          <a:chExt cx="0" cy="0"/>
        </a:xfrm>
      </p:grpSpPr>
      <p:grpSp>
        <p:nvGrpSpPr>
          <p:cNvPr id="310" name="Google Shape;310;p29"/>
          <p:cNvGrpSpPr/>
          <p:nvPr/>
        </p:nvGrpSpPr>
        <p:grpSpPr>
          <a:xfrm rot="10800000">
            <a:off x="-1701321" y="4553905"/>
            <a:ext cx="5053091" cy="435777"/>
            <a:chOff x="5896679" y="4472082"/>
            <a:chExt cx="5053091" cy="435777"/>
          </a:xfrm>
        </p:grpSpPr>
        <p:grpSp>
          <p:nvGrpSpPr>
            <p:cNvPr id="311" name="Google Shape;311;p29"/>
            <p:cNvGrpSpPr/>
            <p:nvPr/>
          </p:nvGrpSpPr>
          <p:grpSpPr>
            <a:xfrm rot="-5400000" flipH="1">
              <a:off x="7373411" y="2995351"/>
              <a:ext cx="435777" cy="3389240"/>
              <a:chOff x="4566275" y="2563884"/>
              <a:chExt cx="61675" cy="479675"/>
            </a:xfrm>
          </p:grpSpPr>
          <p:sp>
            <p:nvSpPr>
              <p:cNvPr id="312" name="Google Shape;312;p2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9"/>
            <p:cNvGrpSpPr/>
            <p:nvPr/>
          </p:nvGrpSpPr>
          <p:grpSpPr>
            <a:xfrm rot="-5400000">
              <a:off x="8886321" y="3688564"/>
              <a:ext cx="109695" cy="2328855"/>
              <a:chOff x="4541850" y="2791375"/>
              <a:chExt cx="15525" cy="329600"/>
            </a:xfrm>
          </p:grpSpPr>
          <p:sp>
            <p:nvSpPr>
              <p:cNvPr id="315" name="Google Shape;315;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9"/>
            <p:cNvGrpSpPr/>
            <p:nvPr/>
          </p:nvGrpSpPr>
          <p:grpSpPr>
            <a:xfrm rot="-5400000">
              <a:off x="9730496" y="3525526"/>
              <a:ext cx="109695" cy="2328855"/>
              <a:chOff x="4541850" y="2791375"/>
              <a:chExt cx="15525" cy="329600"/>
            </a:xfrm>
          </p:grpSpPr>
          <p:sp>
            <p:nvSpPr>
              <p:cNvPr id="318" name="Google Shape;318;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0" name="Google Shape;320;p29"/>
          <p:cNvGrpSpPr/>
          <p:nvPr/>
        </p:nvGrpSpPr>
        <p:grpSpPr>
          <a:xfrm rot="10800000" flipH="1">
            <a:off x="5909368" y="275305"/>
            <a:ext cx="4210803" cy="931613"/>
            <a:chOff x="6135243" y="509694"/>
            <a:chExt cx="4210803" cy="931613"/>
          </a:xfrm>
        </p:grpSpPr>
        <p:sp>
          <p:nvSpPr>
            <p:cNvPr id="321" name="Google Shape;321;p29"/>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9"/>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29"/>
          <p:cNvGrpSpPr/>
          <p:nvPr/>
        </p:nvGrpSpPr>
        <p:grpSpPr>
          <a:xfrm rot="-899960">
            <a:off x="8218214" y="3614536"/>
            <a:ext cx="454765" cy="457446"/>
            <a:chOff x="3137370" y="-570001"/>
            <a:chExt cx="454778" cy="457459"/>
          </a:xfrm>
        </p:grpSpPr>
        <p:sp>
          <p:nvSpPr>
            <p:cNvPr id="329" name="Google Shape;329;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29"/>
          <p:cNvGrpSpPr/>
          <p:nvPr/>
        </p:nvGrpSpPr>
        <p:grpSpPr>
          <a:xfrm>
            <a:off x="7984623" y="4115930"/>
            <a:ext cx="888556" cy="888556"/>
            <a:chOff x="3601710" y="-660170"/>
            <a:chExt cx="888556" cy="888556"/>
          </a:xfrm>
        </p:grpSpPr>
        <p:sp>
          <p:nvSpPr>
            <p:cNvPr id="339" name="Google Shape;339;p29"/>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29"/>
          <p:cNvGrpSpPr/>
          <p:nvPr/>
        </p:nvGrpSpPr>
        <p:grpSpPr>
          <a:xfrm rot="-899960">
            <a:off x="3703807" y="656452"/>
            <a:ext cx="454765" cy="457446"/>
            <a:chOff x="3137370" y="-570001"/>
            <a:chExt cx="454778" cy="457459"/>
          </a:xfrm>
        </p:grpSpPr>
        <p:sp>
          <p:nvSpPr>
            <p:cNvPr id="350" name="Google Shape;350;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1pPr>
            <a:lvl2pPr lvl="1"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2pPr>
            <a:lvl3pPr lvl="2"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3pPr>
            <a:lvl4pPr lvl="3"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4pPr>
            <a:lvl5pPr lvl="4"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5pPr>
            <a:lvl6pPr lvl="5"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6pPr>
            <a:lvl7pPr lvl="6"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7pPr>
            <a:lvl8pPr lvl="7"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8pPr>
            <a:lvl9pPr lvl="8"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1pPr>
            <a:lvl2pPr marL="914400" lvl="1"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2pPr>
            <a:lvl3pPr marL="1371600" lvl="2"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3pPr>
            <a:lvl4pPr marL="1828800" lvl="3"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4pPr>
            <a:lvl5pPr marL="2286000" lvl="4"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5pPr>
            <a:lvl6pPr marL="2743200" lvl="5"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6pPr>
            <a:lvl7pPr marL="3200400" lvl="6"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7pPr>
            <a:lvl8pPr marL="3657600" lvl="7"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8pPr>
            <a:lvl9pPr marL="4114800" lvl="8"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4" r:id="rId6"/>
    <p:sldLayoutId id="2147483674" r:id="rId7"/>
    <p:sldLayoutId id="214748367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p:nvPr/>
        </p:nvSpPr>
        <p:spPr>
          <a:xfrm rot="6796431">
            <a:off x="-423858" y="119741"/>
            <a:ext cx="4513657" cy="4500753"/>
          </a:xfrm>
          <a:custGeom>
            <a:avLst/>
            <a:gdLst/>
            <a:ahLst/>
            <a:cxnLst/>
            <a:rect l="l" t="t" r="r" b="b"/>
            <a:pathLst>
              <a:path w="15064" h="15021" extrusionOk="0">
                <a:moveTo>
                  <a:pt x="10691" y="0"/>
                </a:moveTo>
                <a:cubicBezTo>
                  <a:pt x="10147" y="0"/>
                  <a:pt x="9593" y="175"/>
                  <a:pt x="9078" y="371"/>
                </a:cubicBezTo>
                <a:cubicBezTo>
                  <a:pt x="7976" y="793"/>
                  <a:pt x="7010" y="854"/>
                  <a:pt x="5852" y="929"/>
                </a:cubicBezTo>
                <a:cubicBezTo>
                  <a:pt x="5732" y="936"/>
                  <a:pt x="5610" y="940"/>
                  <a:pt x="5486" y="940"/>
                </a:cubicBezTo>
                <a:cubicBezTo>
                  <a:pt x="4724" y="940"/>
                  <a:pt x="3900" y="811"/>
                  <a:pt x="3108" y="811"/>
                </a:cubicBezTo>
                <a:cubicBezTo>
                  <a:pt x="2853" y="811"/>
                  <a:pt x="2602" y="824"/>
                  <a:pt x="2357" y="860"/>
                </a:cubicBezTo>
                <a:cubicBezTo>
                  <a:pt x="544" y="1122"/>
                  <a:pt x="1" y="2548"/>
                  <a:pt x="747" y="3997"/>
                </a:cubicBezTo>
                <a:cubicBezTo>
                  <a:pt x="1694" y="5836"/>
                  <a:pt x="2411" y="7100"/>
                  <a:pt x="2004" y="9267"/>
                </a:cubicBezTo>
                <a:cubicBezTo>
                  <a:pt x="1754" y="10589"/>
                  <a:pt x="956" y="11649"/>
                  <a:pt x="1631" y="13079"/>
                </a:cubicBezTo>
                <a:cubicBezTo>
                  <a:pt x="1969" y="13795"/>
                  <a:pt x="2610" y="14302"/>
                  <a:pt x="3291" y="14587"/>
                </a:cubicBezTo>
                <a:cubicBezTo>
                  <a:pt x="3973" y="14871"/>
                  <a:pt x="4732" y="15021"/>
                  <a:pt x="5478" y="15021"/>
                </a:cubicBezTo>
                <a:cubicBezTo>
                  <a:pt x="5997" y="15021"/>
                  <a:pt x="6508" y="14948"/>
                  <a:pt x="6982" y="14797"/>
                </a:cubicBezTo>
                <a:cubicBezTo>
                  <a:pt x="7891" y="14507"/>
                  <a:pt x="8755" y="14054"/>
                  <a:pt x="9452" y="13351"/>
                </a:cubicBezTo>
                <a:cubicBezTo>
                  <a:pt x="9973" y="12825"/>
                  <a:pt x="10223" y="11996"/>
                  <a:pt x="10886" y="11660"/>
                </a:cubicBezTo>
                <a:cubicBezTo>
                  <a:pt x="11855" y="11171"/>
                  <a:pt x="13214" y="11189"/>
                  <a:pt x="13965" y="10324"/>
                </a:cubicBezTo>
                <a:cubicBezTo>
                  <a:pt x="15064" y="9062"/>
                  <a:pt x="13775" y="8055"/>
                  <a:pt x="13430" y="6774"/>
                </a:cubicBezTo>
                <a:cubicBezTo>
                  <a:pt x="13281" y="6219"/>
                  <a:pt x="13389" y="5549"/>
                  <a:pt x="13363" y="4967"/>
                </a:cubicBezTo>
                <a:cubicBezTo>
                  <a:pt x="13317" y="4025"/>
                  <a:pt x="13273" y="2963"/>
                  <a:pt x="12996" y="2048"/>
                </a:cubicBezTo>
                <a:cubicBezTo>
                  <a:pt x="12757" y="1258"/>
                  <a:pt x="12269" y="507"/>
                  <a:pt x="11572" y="185"/>
                </a:cubicBezTo>
                <a:cubicBezTo>
                  <a:pt x="11287" y="53"/>
                  <a:pt x="10991" y="0"/>
                  <a:pt x="10691" y="0"/>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txBox="1">
            <a:spLocks noGrp="1"/>
          </p:cNvSpPr>
          <p:nvPr>
            <p:ph type="subTitle" idx="1"/>
          </p:nvPr>
        </p:nvSpPr>
        <p:spPr>
          <a:xfrm>
            <a:off x="4297192" y="2832872"/>
            <a:ext cx="4386842" cy="11233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a:latin typeface="Bahnschrift SemiBold SemiConden" panose="020B0502040204020203" pitchFamily="34" charset="0"/>
              </a:rPr>
              <a:t>Đề tài: XÂY DỰNG WEBSITE </a:t>
            </a:r>
          </a:p>
          <a:p>
            <a:pPr marL="0" lvl="0" indent="0" algn="ctr" rtl="0">
              <a:spcBef>
                <a:spcPts val="0"/>
              </a:spcBef>
              <a:spcAft>
                <a:spcPts val="0"/>
              </a:spcAft>
              <a:buNone/>
            </a:pPr>
            <a:r>
              <a:rPr lang="en-US" sz="1800">
                <a:latin typeface="Bahnschrift SemiBold SemiConden" panose="020B0502040204020203" pitchFamily="34" charset="0"/>
              </a:rPr>
              <a:t>BÁN HÀNG NÔNG SẢN THEO MÔ HÌNH C2C</a:t>
            </a:r>
          </a:p>
        </p:txBody>
      </p:sp>
      <p:grpSp>
        <p:nvGrpSpPr>
          <p:cNvPr id="372" name="Google Shape;372;p33"/>
          <p:cNvGrpSpPr/>
          <p:nvPr/>
        </p:nvGrpSpPr>
        <p:grpSpPr>
          <a:xfrm>
            <a:off x="91965" y="1029930"/>
            <a:ext cx="3830037" cy="3763030"/>
            <a:chOff x="3219650" y="4160050"/>
            <a:chExt cx="1169075" cy="1140425"/>
          </a:xfrm>
        </p:grpSpPr>
        <p:sp>
          <p:nvSpPr>
            <p:cNvPr id="373" name="Google Shape;373;p33"/>
            <p:cNvSpPr/>
            <p:nvPr/>
          </p:nvSpPr>
          <p:spPr>
            <a:xfrm>
              <a:off x="3219650" y="4331100"/>
              <a:ext cx="473075" cy="20575"/>
            </a:xfrm>
            <a:custGeom>
              <a:avLst/>
              <a:gdLst/>
              <a:ahLst/>
              <a:cxnLst/>
              <a:rect l="l" t="t" r="r" b="b"/>
              <a:pathLst>
                <a:path w="18923" h="823" extrusionOk="0">
                  <a:moveTo>
                    <a:pt x="1" y="0"/>
                  </a:moveTo>
                  <a:lnTo>
                    <a:pt x="1" y="822"/>
                  </a:lnTo>
                  <a:lnTo>
                    <a:pt x="18922" y="822"/>
                  </a:lnTo>
                  <a:lnTo>
                    <a:pt x="189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262300" y="4351650"/>
              <a:ext cx="26000" cy="79900"/>
            </a:xfrm>
            <a:custGeom>
              <a:avLst/>
              <a:gdLst/>
              <a:ahLst/>
              <a:cxnLst/>
              <a:rect l="l" t="t" r="r" b="b"/>
              <a:pathLst>
                <a:path w="1040" h="3196" extrusionOk="0">
                  <a:moveTo>
                    <a:pt x="1" y="0"/>
                  </a:moveTo>
                  <a:lnTo>
                    <a:pt x="311" y="3195"/>
                  </a:lnTo>
                  <a:lnTo>
                    <a:pt x="1040" y="3195"/>
                  </a:lnTo>
                  <a:lnTo>
                    <a:pt x="1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3623675" y="4351650"/>
              <a:ext cx="25625" cy="79900"/>
            </a:xfrm>
            <a:custGeom>
              <a:avLst/>
              <a:gdLst/>
              <a:ahLst/>
              <a:cxnLst/>
              <a:rect l="l" t="t" r="r" b="b"/>
              <a:pathLst>
                <a:path w="1025" h="3196" extrusionOk="0">
                  <a:moveTo>
                    <a:pt x="1" y="0"/>
                  </a:moveTo>
                  <a:lnTo>
                    <a:pt x="1" y="3195"/>
                  </a:lnTo>
                  <a:lnTo>
                    <a:pt x="745" y="3195"/>
                  </a:lnTo>
                  <a:lnTo>
                    <a:pt x="10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3262300" y="4351650"/>
              <a:ext cx="26000" cy="27550"/>
            </a:xfrm>
            <a:custGeom>
              <a:avLst/>
              <a:gdLst/>
              <a:ahLst/>
              <a:cxnLst/>
              <a:rect l="l" t="t" r="r" b="b"/>
              <a:pathLst>
                <a:path w="1040" h="1102" extrusionOk="0">
                  <a:moveTo>
                    <a:pt x="1" y="0"/>
                  </a:moveTo>
                  <a:lnTo>
                    <a:pt x="109" y="1101"/>
                  </a:lnTo>
                  <a:lnTo>
                    <a:pt x="1040" y="1101"/>
                  </a:lnTo>
                  <a:lnTo>
                    <a:pt x="104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3623675" y="4351650"/>
              <a:ext cx="25625" cy="27550"/>
            </a:xfrm>
            <a:custGeom>
              <a:avLst/>
              <a:gdLst/>
              <a:ahLst/>
              <a:cxnLst/>
              <a:rect l="l" t="t" r="r" b="b"/>
              <a:pathLst>
                <a:path w="1025" h="1102" extrusionOk="0">
                  <a:moveTo>
                    <a:pt x="1" y="0"/>
                  </a:moveTo>
                  <a:lnTo>
                    <a:pt x="1" y="1101"/>
                  </a:lnTo>
                  <a:lnTo>
                    <a:pt x="931" y="1101"/>
                  </a:lnTo>
                  <a:lnTo>
                    <a:pt x="1024"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3342175" y="4208575"/>
              <a:ext cx="51975" cy="97925"/>
            </a:xfrm>
            <a:custGeom>
              <a:avLst/>
              <a:gdLst/>
              <a:ahLst/>
              <a:cxnLst/>
              <a:rect l="l" t="t" r="r" b="b"/>
              <a:pathLst>
                <a:path w="2079" h="3917" extrusionOk="0">
                  <a:moveTo>
                    <a:pt x="1970" y="0"/>
                  </a:moveTo>
                  <a:cubicBezTo>
                    <a:pt x="1970" y="1"/>
                    <a:pt x="1971" y="2"/>
                    <a:pt x="1971" y="2"/>
                  </a:cubicBezTo>
                  <a:lnTo>
                    <a:pt x="1971" y="2"/>
                  </a:lnTo>
                  <a:cubicBezTo>
                    <a:pt x="1982" y="0"/>
                    <a:pt x="1987" y="0"/>
                    <a:pt x="1970" y="0"/>
                  </a:cubicBezTo>
                  <a:close/>
                  <a:moveTo>
                    <a:pt x="1971" y="2"/>
                  </a:moveTo>
                  <a:lnTo>
                    <a:pt x="1971" y="2"/>
                  </a:lnTo>
                  <a:cubicBezTo>
                    <a:pt x="1961" y="4"/>
                    <a:pt x="1947" y="8"/>
                    <a:pt x="1939" y="16"/>
                  </a:cubicBezTo>
                  <a:cubicBezTo>
                    <a:pt x="1102" y="1163"/>
                    <a:pt x="218" y="2482"/>
                    <a:pt x="1" y="3893"/>
                  </a:cubicBezTo>
                  <a:cubicBezTo>
                    <a:pt x="1" y="3909"/>
                    <a:pt x="8" y="3916"/>
                    <a:pt x="16" y="3916"/>
                  </a:cubicBezTo>
                  <a:cubicBezTo>
                    <a:pt x="24" y="3916"/>
                    <a:pt x="32" y="3909"/>
                    <a:pt x="32" y="3893"/>
                  </a:cubicBezTo>
                  <a:cubicBezTo>
                    <a:pt x="140" y="3505"/>
                    <a:pt x="249" y="3118"/>
                    <a:pt x="404" y="2761"/>
                  </a:cubicBezTo>
                  <a:cubicBezTo>
                    <a:pt x="947" y="2606"/>
                    <a:pt x="1490" y="2482"/>
                    <a:pt x="1784" y="1923"/>
                  </a:cubicBezTo>
                  <a:cubicBezTo>
                    <a:pt x="2079" y="1381"/>
                    <a:pt x="2033" y="622"/>
                    <a:pt x="1971" y="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3352650" y="4218250"/>
              <a:ext cx="36850" cy="60025"/>
            </a:xfrm>
            <a:custGeom>
              <a:avLst/>
              <a:gdLst/>
              <a:ahLst/>
              <a:cxnLst/>
              <a:rect l="l" t="t" r="r" b="b"/>
              <a:pathLst>
                <a:path w="1474" h="2401" extrusionOk="0">
                  <a:moveTo>
                    <a:pt x="233" y="2110"/>
                  </a:moveTo>
                  <a:lnTo>
                    <a:pt x="156" y="2157"/>
                  </a:lnTo>
                  <a:cubicBezTo>
                    <a:pt x="187" y="2141"/>
                    <a:pt x="218" y="2141"/>
                    <a:pt x="233" y="2110"/>
                  </a:cubicBezTo>
                  <a:close/>
                  <a:moveTo>
                    <a:pt x="1474" y="1"/>
                  </a:moveTo>
                  <a:lnTo>
                    <a:pt x="1474" y="1"/>
                  </a:lnTo>
                  <a:cubicBezTo>
                    <a:pt x="884" y="714"/>
                    <a:pt x="373" y="1521"/>
                    <a:pt x="0" y="2389"/>
                  </a:cubicBezTo>
                  <a:cubicBezTo>
                    <a:pt x="0" y="2397"/>
                    <a:pt x="8" y="2401"/>
                    <a:pt x="16" y="2401"/>
                  </a:cubicBezTo>
                  <a:cubicBezTo>
                    <a:pt x="24" y="2401"/>
                    <a:pt x="31" y="2397"/>
                    <a:pt x="31" y="2389"/>
                  </a:cubicBezTo>
                  <a:lnTo>
                    <a:pt x="156" y="2157"/>
                  </a:lnTo>
                  <a:cubicBezTo>
                    <a:pt x="264" y="1986"/>
                    <a:pt x="342" y="1831"/>
                    <a:pt x="435" y="1645"/>
                  </a:cubicBezTo>
                  <a:cubicBezTo>
                    <a:pt x="776" y="1412"/>
                    <a:pt x="1055" y="1071"/>
                    <a:pt x="1319" y="761"/>
                  </a:cubicBezTo>
                  <a:lnTo>
                    <a:pt x="1319" y="761"/>
                  </a:lnTo>
                  <a:cubicBezTo>
                    <a:pt x="1055" y="1056"/>
                    <a:pt x="745" y="1304"/>
                    <a:pt x="466" y="1598"/>
                  </a:cubicBezTo>
                  <a:cubicBezTo>
                    <a:pt x="760" y="1025"/>
                    <a:pt x="1086" y="513"/>
                    <a:pt x="1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3359800" y="4259350"/>
              <a:ext cx="16150" cy="11350"/>
            </a:xfrm>
            <a:custGeom>
              <a:avLst/>
              <a:gdLst/>
              <a:ahLst/>
              <a:cxnLst/>
              <a:rect l="l" t="t" r="r" b="b"/>
              <a:pathLst>
                <a:path w="646" h="454" extrusionOk="0">
                  <a:moveTo>
                    <a:pt x="645" y="1"/>
                  </a:moveTo>
                  <a:lnTo>
                    <a:pt x="645" y="1"/>
                  </a:lnTo>
                  <a:cubicBezTo>
                    <a:pt x="459" y="156"/>
                    <a:pt x="242" y="296"/>
                    <a:pt x="9" y="435"/>
                  </a:cubicBezTo>
                  <a:cubicBezTo>
                    <a:pt x="242" y="342"/>
                    <a:pt x="459" y="187"/>
                    <a:pt x="645" y="1"/>
                  </a:cubicBezTo>
                  <a:close/>
                  <a:moveTo>
                    <a:pt x="9" y="435"/>
                  </a:moveTo>
                  <a:cubicBezTo>
                    <a:pt x="0" y="444"/>
                    <a:pt x="2" y="453"/>
                    <a:pt x="4" y="453"/>
                  </a:cubicBezTo>
                  <a:cubicBezTo>
                    <a:pt x="6" y="453"/>
                    <a:pt x="9" y="448"/>
                    <a:pt x="9" y="43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3337925" y="4160050"/>
              <a:ext cx="36825" cy="145875"/>
            </a:xfrm>
            <a:custGeom>
              <a:avLst/>
              <a:gdLst/>
              <a:ahLst/>
              <a:cxnLst/>
              <a:rect l="l" t="t" r="r" b="b"/>
              <a:pathLst>
                <a:path w="1473" h="5835" extrusionOk="0">
                  <a:moveTo>
                    <a:pt x="1067" y="1"/>
                  </a:moveTo>
                  <a:cubicBezTo>
                    <a:pt x="1063" y="1"/>
                    <a:pt x="1059" y="1"/>
                    <a:pt x="1055" y="2"/>
                  </a:cubicBezTo>
                  <a:cubicBezTo>
                    <a:pt x="946" y="49"/>
                    <a:pt x="589" y="855"/>
                    <a:pt x="496" y="1135"/>
                  </a:cubicBezTo>
                  <a:cubicBezTo>
                    <a:pt x="341" y="1569"/>
                    <a:pt x="233" y="2034"/>
                    <a:pt x="171" y="2500"/>
                  </a:cubicBezTo>
                  <a:cubicBezTo>
                    <a:pt x="0" y="3585"/>
                    <a:pt x="16" y="4733"/>
                    <a:pt x="93" y="5834"/>
                  </a:cubicBezTo>
                  <a:lnTo>
                    <a:pt x="124" y="5834"/>
                  </a:lnTo>
                  <a:lnTo>
                    <a:pt x="124" y="4423"/>
                  </a:lnTo>
                  <a:cubicBezTo>
                    <a:pt x="248" y="4175"/>
                    <a:pt x="496" y="4050"/>
                    <a:pt x="698" y="3864"/>
                  </a:cubicBezTo>
                  <a:cubicBezTo>
                    <a:pt x="822" y="3725"/>
                    <a:pt x="946" y="3570"/>
                    <a:pt x="1024" y="3399"/>
                  </a:cubicBezTo>
                  <a:cubicBezTo>
                    <a:pt x="1241" y="2996"/>
                    <a:pt x="1365" y="2562"/>
                    <a:pt x="1411" y="2096"/>
                  </a:cubicBezTo>
                  <a:cubicBezTo>
                    <a:pt x="1472" y="1609"/>
                    <a:pt x="1279" y="1"/>
                    <a:pt x="1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339850" y="4166550"/>
              <a:ext cx="26400" cy="93425"/>
            </a:xfrm>
            <a:custGeom>
              <a:avLst/>
              <a:gdLst/>
              <a:ahLst/>
              <a:cxnLst/>
              <a:rect l="l" t="t" r="r" b="b"/>
              <a:pathLst>
                <a:path w="1056" h="3737" extrusionOk="0">
                  <a:moveTo>
                    <a:pt x="16" y="3542"/>
                  </a:moveTo>
                  <a:cubicBezTo>
                    <a:pt x="16" y="3545"/>
                    <a:pt x="16" y="3548"/>
                    <a:pt x="15" y="3550"/>
                  </a:cubicBezTo>
                  <a:lnTo>
                    <a:pt x="15" y="3550"/>
                  </a:lnTo>
                  <a:cubicBezTo>
                    <a:pt x="15" y="3547"/>
                    <a:pt x="16" y="3545"/>
                    <a:pt x="16" y="3542"/>
                  </a:cubicBezTo>
                  <a:close/>
                  <a:moveTo>
                    <a:pt x="934" y="0"/>
                  </a:moveTo>
                  <a:cubicBezTo>
                    <a:pt x="932" y="0"/>
                    <a:pt x="931" y="2"/>
                    <a:pt x="931" y="6"/>
                  </a:cubicBezTo>
                  <a:cubicBezTo>
                    <a:pt x="590" y="580"/>
                    <a:pt x="435" y="1154"/>
                    <a:pt x="311" y="1774"/>
                  </a:cubicBezTo>
                  <a:cubicBezTo>
                    <a:pt x="156" y="2364"/>
                    <a:pt x="47" y="2937"/>
                    <a:pt x="16" y="3542"/>
                  </a:cubicBezTo>
                  <a:cubicBezTo>
                    <a:pt x="16" y="3542"/>
                    <a:pt x="16" y="3542"/>
                    <a:pt x="16" y="3542"/>
                  </a:cubicBezTo>
                  <a:lnTo>
                    <a:pt x="16" y="3542"/>
                  </a:lnTo>
                  <a:cubicBezTo>
                    <a:pt x="16" y="3542"/>
                    <a:pt x="16" y="3542"/>
                    <a:pt x="16" y="3542"/>
                  </a:cubicBezTo>
                  <a:lnTo>
                    <a:pt x="16" y="3542"/>
                  </a:lnTo>
                  <a:cubicBezTo>
                    <a:pt x="8" y="3550"/>
                    <a:pt x="8" y="3554"/>
                    <a:pt x="10" y="3554"/>
                  </a:cubicBezTo>
                  <a:cubicBezTo>
                    <a:pt x="12" y="3554"/>
                    <a:pt x="13" y="3552"/>
                    <a:pt x="15" y="3550"/>
                  </a:cubicBezTo>
                  <a:lnTo>
                    <a:pt x="15" y="3550"/>
                  </a:lnTo>
                  <a:cubicBezTo>
                    <a:pt x="1" y="3624"/>
                    <a:pt x="2" y="3683"/>
                    <a:pt x="47" y="3713"/>
                  </a:cubicBezTo>
                  <a:cubicBezTo>
                    <a:pt x="47" y="3728"/>
                    <a:pt x="51" y="3736"/>
                    <a:pt x="55" y="3736"/>
                  </a:cubicBezTo>
                  <a:cubicBezTo>
                    <a:pt x="59" y="3736"/>
                    <a:pt x="63" y="3728"/>
                    <a:pt x="63" y="3713"/>
                  </a:cubicBezTo>
                  <a:cubicBezTo>
                    <a:pt x="63" y="3666"/>
                    <a:pt x="94" y="3604"/>
                    <a:pt x="94" y="3542"/>
                  </a:cubicBezTo>
                  <a:cubicBezTo>
                    <a:pt x="543" y="3217"/>
                    <a:pt x="885" y="2751"/>
                    <a:pt x="1055" y="2224"/>
                  </a:cubicBezTo>
                  <a:lnTo>
                    <a:pt x="1055" y="2224"/>
                  </a:lnTo>
                  <a:cubicBezTo>
                    <a:pt x="869" y="2736"/>
                    <a:pt x="543" y="3170"/>
                    <a:pt x="109" y="3511"/>
                  </a:cubicBezTo>
                  <a:cubicBezTo>
                    <a:pt x="156" y="3294"/>
                    <a:pt x="171" y="3062"/>
                    <a:pt x="202" y="2829"/>
                  </a:cubicBezTo>
                  <a:lnTo>
                    <a:pt x="233" y="2782"/>
                  </a:lnTo>
                  <a:lnTo>
                    <a:pt x="202" y="2813"/>
                  </a:lnTo>
                  <a:cubicBezTo>
                    <a:pt x="264" y="2348"/>
                    <a:pt x="342" y="1898"/>
                    <a:pt x="466" y="1449"/>
                  </a:cubicBezTo>
                  <a:cubicBezTo>
                    <a:pt x="497" y="1417"/>
                    <a:pt x="543" y="1371"/>
                    <a:pt x="559" y="1309"/>
                  </a:cubicBezTo>
                  <a:cubicBezTo>
                    <a:pt x="570" y="1298"/>
                    <a:pt x="558" y="1287"/>
                    <a:pt x="550" y="1287"/>
                  </a:cubicBezTo>
                  <a:cubicBezTo>
                    <a:pt x="546" y="1287"/>
                    <a:pt x="543" y="1289"/>
                    <a:pt x="543" y="1293"/>
                  </a:cubicBezTo>
                  <a:cubicBezTo>
                    <a:pt x="497" y="1340"/>
                    <a:pt x="481" y="1355"/>
                    <a:pt x="466" y="1386"/>
                  </a:cubicBezTo>
                  <a:cubicBezTo>
                    <a:pt x="559" y="921"/>
                    <a:pt x="730" y="456"/>
                    <a:pt x="947" y="37"/>
                  </a:cubicBezTo>
                  <a:cubicBezTo>
                    <a:pt x="947" y="14"/>
                    <a:pt x="938"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3344700" y="4198100"/>
              <a:ext cx="21550" cy="35975"/>
            </a:xfrm>
            <a:custGeom>
              <a:avLst/>
              <a:gdLst/>
              <a:ahLst/>
              <a:cxnLst/>
              <a:rect l="l" t="t" r="r" b="b"/>
              <a:pathLst>
                <a:path w="862" h="1439" extrusionOk="0">
                  <a:moveTo>
                    <a:pt x="846" y="0"/>
                  </a:moveTo>
                  <a:cubicBezTo>
                    <a:pt x="613" y="497"/>
                    <a:pt x="318" y="978"/>
                    <a:pt x="8" y="1427"/>
                  </a:cubicBezTo>
                  <a:cubicBezTo>
                    <a:pt x="380" y="1024"/>
                    <a:pt x="675" y="512"/>
                    <a:pt x="861" y="0"/>
                  </a:cubicBezTo>
                  <a:close/>
                  <a:moveTo>
                    <a:pt x="8" y="1427"/>
                  </a:moveTo>
                  <a:cubicBezTo>
                    <a:pt x="1" y="1435"/>
                    <a:pt x="1" y="1439"/>
                    <a:pt x="2" y="1439"/>
                  </a:cubicBezTo>
                  <a:cubicBezTo>
                    <a:pt x="4" y="1439"/>
                    <a:pt x="8" y="1435"/>
                    <a:pt x="8" y="142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3355375" y="4177925"/>
              <a:ext cx="10100" cy="17475"/>
            </a:xfrm>
            <a:custGeom>
              <a:avLst/>
              <a:gdLst/>
              <a:ahLst/>
              <a:cxnLst/>
              <a:rect l="l" t="t" r="r" b="b"/>
              <a:pathLst>
                <a:path w="404" h="699" extrusionOk="0">
                  <a:moveTo>
                    <a:pt x="388" y="1"/>
                  </a:moveTo>
                  <a:cubicBezTo>
                    <a:pt x="264" y="234"/>
                    <a:pt x="124" y="451"/>
                    <a:pt x="0" y="683"/>
                  </a:cubicBezTo>
                  <a:cubicBezTo>
                    <a:pt x="0" y="699"/>
                    <a:pt x="16" y="699"/>
                    <a:pt x="31" y="699"/>
                  </a:cubicBezTo>
                  <a:cubicBezTo>
                    <a:pt x="171" y="497"/>
                    <a:pt x="310" y="265"/>
                    <a:pt x="4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354200" y="4197325"/>
              <a:ext cx="25" cy="25"/>
            </a:xfrm>
            <a:custGeom>
              <a:avLst/>
              <a:gdLst/>
              <a:ahLst/>
              <a:cxnLst/>
              <a:rect l="l" t="t" r="r" b="b"/>
              <a:pathLst>
                <a:path w="1" h="1" extrusionOk="0">
                  <a:moveTo>
                    <a:pt x="0" y="0"/>
                  </a:move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3299525" y="4181125"/>
              <a:ext cx="37250" cy="120525"/>
            </a:xfrm>
            <a:custGeom>
              <a:avLst/>
              <a:gdLst/>
              <a:ahLst/>
              <a:cxnLst/>
              <a:rect l="l" t="t" r="r" b="b"/>
              <a:pathLst>
                <a:path w="1490" h="4821" extrusionOk="0">
                  <a:moveTo>
                    <a:pt x="280" y="1"/>
                  </a:moveTo>
                  <a:cubicBezTo>
                    <a:pt x="268" y="1"/>
                    <a:pt x="257" y="5"/>
                    <a:pt x="249" y="12"/>
                  </a:cubicBezTo>
                  <a:cubicBezTo>
                    <a:pt x="1" y="633"/>
                    <a:pt x="94" y="1362"/>
                    <a:pt x="295" y="1998"/>
                  </a:cubicBezTo>
                  <a:cubicBezTo>
                    <a:pt x="404" y="2323"/>
                    <a:pt x="559" y="2634"/>
                    <a:pt x="776" y="2913"/>
                  </a:cubicBezTo>
                  <a:cubicBezTo>
                    <a:pt x="962" y="3238"/>
                    <a:pt x="1226" y="3487"/>
                    <a:pt x="1397" y="3797"/>
                  </a:cubicBezTo>
                  <a:cubicBezTo>
                    <a:pt x="1397" y="4107"/>
                    <a:pt x="1350" y="4417"/>
                    <a:pt x="1272" y="4727"/>
                  </a:cubicBezTo>
                  <a:cubicBezTo>
                    <a:pt x="1272" y="4758"/>
                    <a:pt x="1272" y="4789"/>
                    <a:pt x="1303" y="4820"/>
                  </a:cubicBezTo>
                  <a:cubicBezTo>
                    <a:pt x="1397" y="4495"/>
                    <a:pt x="1459" y="4138"/>
                    <a:pt x="1474" y="3797"/>
                  </a:cubicBezTo>
                  <a:lnTo>
                    <a:pt x="1474" y="3750"/>
                  </a:lnTo>
                  <a:cubicBezTo>
                    <a:pt x="1490" y="3285"/>
                    <a:pt x="1459" y="2820"/>
                    <a:pt x="1381" y="2354"/>
                  </a:cubicBezTo>
                  <a:cubicBezTo>
                    <a:pt x="1241" y="1486"/>
                    <a:pt x="916" y="664"/>
                    <a:pt x="311" y="12"/>
                  </a:cubicBezTo>
                  <a:cubicBezTo>
                    <a:pt x="303" y="5"/>
                    <a:pt x="291"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3308050" y="4188800"/>
              <a:ext cx="26000" cy="78250"/>
            </a:xfrm>
            <a:custGeom>
              <a:avLst/>
              <a:gdLst/>
              <a:ahLst/>
              <a:cxnLst/>
              <a:rect l="l" t="t" r="r" b="b"/>
              <a:pathLst>
                <a:path w="1040" h="3130" extrusionOk="0">
                  <a:moveTo>
                    <a:pt x="1" y="16"/>
                  </a:moveTo>
                  <a:lnTo>
                    <a:pt x="1" y="31"/>
                  </a:lnTo>
                  <a:cubicBezTo>
                    <a:pt x="14" y="53"/>
                    <a:pt x="27" y="74"/>
                    <a:pt x="39" y="96"/>
                  </a:cubicBezTo>
                  <a:lnTo>
                    <a:pt x="39" y="96"/>
                  </a:lnTo>
                  <a:lnTo>
                    <a:pt x="32" y="16"/>
                  </a:lnTo>
                  <a:close/>
                  <a:moveTo>
                    <a:pt x="39" y="96"/>
                  </a:moveTo>
                  <a:lnTo>
                    <a:pt x="78" y="527"/>
                  </a:lnTo>
                  <a:cubicBezTo>
                    <a:pt x="140" y="613"/>
                    <a:pt x="220" y="709"/>
                    <a:pt x="297" y="798"/>
                  </a:cubicBezTo>
                  <a:lnTo>
                    <a:pt x="297" y="798"/>
                  </a:lnTo>
                  <a:cubicBezTo>
                    <a:pt x="220" y="701"/>
                    <a:pt x="147" y="599"/>
                    <a:pt x="78" y="496"/>
                  </a:cubicBezTo>
                  <a:lnTo>
                    <a:pt x="41" y="99"/>
                  </a:lnTo>
                  <a:lnTo>
                    <a:pt x="41" y="99"/>
                  </a:lnTo>
                  <a:cubicBezTo>
                    <a:pt x="41" y="98"/>
                    <a:pt x="40" y="97"/>
                    <a:pt x="39" y="96"/>
                  </a:cubicBezTo>
                  <a:close/>
                  <a:moveTo>
                    <a:pt x="297" y="798"/>
                  </a:moveTo>
                  <a:lnTo>
                    <a:pt x="297" y="798"/>
                  </a:lnTo>
                  <a:cubicBezTo>
                    <a:pt x="340" y="853"/>
                    <a:pt x="385" y="905"/>
                    <a:pt x="432" y="955"/>
                  </a:cubicBezTo>
                  <a:lnTo>
                    <a:pt x="432" y="955"/>
                  </a:lnTo>
                  <a:cubicBezTo>
                    <a:pt x="406" y="924"/>
                    <a:pt x="378" y="900"/>
                    <a:pt x="358" y="869"/>
                  </a:cubicBezTo>
                  <a:cubicBezTo>
                    <a:pt x="338" y="846"/>
                    <a:pt x="318" y="822"/>
                    <a:pt x="297" y="798"/>
                  </a:cubicBezTo>
                  <a:close/>
                  <a:moveTo>
                    <a:pt x="32" y="0"/>
                  </a:moveTo>
                  <a:lnTo>
                    <a:pt x="41" y="99"/>
                  </a:lnTo>
                  <a:lnTo>
                    <a:pt x="41" y="99"/>
                  </a:lnTo>
                  <a:cubicBezTo>
                    <a:pt x="205" y="381"/>
                    <a:pt x="343" y="675"/>
                    <a:pt x="457" y="982"/>
                  </a:cubicBezTo>
                  <a:lnTo>
                    <a:pt x="457" y="982"/>
                  </a:lnTo>
                  <a:cubicBezTo>
                    <a:pt x="448" y="973"/>
                    <a:pt x="440" y="964"/>
                    <a:pt x="432" y="955"/>
                  </a:cubicBezTo>
                  <a:lnTo>
                    <a:pt x="432" y="955"/>
                  </a:lnTo>
                  <a:cubicBezTo>
                    <a:pt x="444" y="971"/>
                    <a:pt x="456" y="988"/>
                    <a:pt x="466" y="1008"/>
                  </a:cubicBezTo>
                  <a:cubicBezTo>
                    <a:pt x="463" y="1000"/>
                    <a:pt x="460" y="991"/>
                    <a:pt x="457" y="982"/>
                  </a:cubicBezTo>
                  <a:lnTo>
                    <a:pt x="457" y="982"/>
                  </a:lnTo>
                  <a:cubicBezTo>
                    <a:pt x="470" y="996"/>
                    <a:pt x="484" y="1010"/>
                    <a:pt x="497" y="1024"/>
                  </a:cubicBezTo>
                  <a:cubicBezTo>
                    <a:pt x="606" y="1334"/>
                    <a:pt x="699" y="1644"/>
                    <a:pt x="776" y="1970"/>
                  </a:cubicBezTo>
                  <a:lnTo>
                    <a:pt x="761" y="1954"/>
                  </a:lnTo>
                  <a:cubicBezTo>
                    <a:pt x="745" y="1954"/>
                    <a:pt x="730" y="1954"/>
                    <a:pt x="745" y="1970"/>
                  </a:cubicBezTo>
                  <a:cubicBezTo>
                    <a:pt x="745" y="2001"/>
                    <a:pt x="761" y="2016"/>
                    <a:pt x="776" y="2032"/>
                  </a:cubicBezTo>
                  <a:cubicBezTo>
                    <a:pt x="838" y="2265"/>
                    <a:pt x="900" y="2513"/>
                    <a:pt x="931" y="2745"/>
                  </a:cubicBezTo>
                  <a:cubicBezTo>
                    <a:pt x="730" y="2544"/>
                    <a:pt x="513" y="2311"/>
                    <a:pt x="311" y="2078"/>
                  </a:cubicBezTo>
                  <a:lnTo>
                    <a:pt x="311" y="2078"/>
                  </a:lnTo>
                  <a:cubicBezTo>
                    <a:pt x="497" y="2358"/>
                    <a:pt x="699" y="2621"/>
                    <a:pt x="962" y="2823"/>
                  </a:cubicBezTo>
                  <a:cubicBezTo>
                    <a:pt x="978" y="2931"/>
                    <a:pt x="978" y="3025"/>
                    <a:pt x="993" y="3118"/>
                  </a:cubicBezTo>
                  <a:cubicBezTo>
                    <a:pt x="993" y="3125"/>
                    <a:pt x="1005" y="3129"/>
                    <a:pt x="1017" y="3129"/>
                  </a:cubicBezTo>
                  <a:cubicBezTo>
                    <a:pt x="1028" y="3129"/>
                    <a:pt x="1040" y="3125"/>
                    <a:pt x="1040" y="3118"/>
                  </a:cubicBezTo>
                  <a:cubicBezTo>
                    <a:pt x="993" y="2016"/>
                    <a:pt x="590" y="931"/>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3311550" y="4217475"/>
              <a:ext cx="13975" cy="18425"/>
            </a:xfrm>
            <a:custGeom>
              <a:avLst/>
              <a:gdLst/>
              <a:ahLst/>
              <a:cxnLst/>
              <a:rect l="l" t="t" r="r" b="b"/>
              <a:pathLst>
                <a:path w="559" h="737" extrusionOk="0">
                  <a:moveTo>
                    <a:pt x="0" y="1"/>
                  </a:moveTo>
                  <a:lnTo>
                    <a:pt x="0" y="1"/>
                  </a:lnTo>
                  <a:cubicBezTo>
                    <a:pt x="156" y="265"/>
                    <a:pt x="326" y="513"/>
                    <a:pt x="543" y="730"/>
                  </a:cubicBezTo>
                  <a:cubicBezTo>
                    <a:pt x="548" y="735"/>
                    <a:pt x="552" y="737"/>
                    <a:pt x="554" y="737"/>
                  </a:cubicBezTo>
                  <a:cubicBezTo>
                    <a:pt x="559" y="737"/>
                    <a:pt x="559" y="730"/>
                    <a:pt x="559" y="730"/>
                  </a:cubicBezTo>
                  <a:cubicBezTo>
                    <a:pt x="388" y="482"/>
                    <a:pt x="202" y="249"/>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3326325" y="4237250"/>
              <a:ext cx="375" cy="200"/>
            </a:xfrm>
            <a:custGeom>
              <a:avLst/>
              <a:gdLst/>
              <a:ahLst/>
              <a:cxnLst/>
              <a:rect l="l" t="t" r="r" b="b"/>
              <a:pathLst>
                <a:path w="15" h="8" extrusionOk="0">
                  <a:moveTo>
                    <a:pt x="14" y="1"/>
                  </a:moveTo>
                  <a:cubicBezTo>
                    <a:pt x="4" y="1"/>
                    <a:pt x="1" y="8"/>
                    <a:pt x="4" y="8"/>
                  </a:cubicBezTo>
                  <a:cubicBezTo>
                    <a:pt x="6" y="8"/>
                    <a:pt x="9" y="6"/>
                    <a:pt x="14"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3284025" y="4226250"/>
              <a:ext cx="50025" cy="74625"/>
            </a:xfrm>
            <a:custGeom>
              <a:avLst/>
              <a:gdLst/>
              <a:ahLst/>
              <a:cxnLst/>
              <a:rect l="l" t="t" r="r" b="b"/>
              <a:pathLst>
                <a:path w="2001" h="2985" extrusionOk="0">
                  <a:moveTo>
                    <a:pt x="60" y="1"/>
                  </a:moveTo>
                  <a:cubicBezTo>
                    <a:pt x="41" y="1"/>
                    <a:pt x="16" y="15"/>
                    <a:pt x="16" y="38"/>
                  </a:cubicBezTo>
                  <a:cubicBezTo>
                    <a:pt x="16" y="38"/>
                    <a:pt x="0" y="38"/>
                    <a:pt x="0" y="53"/>
                  </a:cubicBezTo>
                  <a:cubicBezTo>
                    <a:pt x="62" y="580"/>
                    <a:pt x="264" y="1061"/>
                    <a:pt x="605" y="1464"/>
                  </a:cubicBezTo>
                  <a:cubicBezTo>
                    <a:pt x="729" y="1620"/>
                    <a:pt x="915" y="1759"/>
                    <a:pt x="1086" y="1852"/>
                  </a:cubicBezTo>
                  <a:cubicBezTo>
                    <a:pt x="1303" y="1945"/>
                    <a:pt x="1505" y="2085"/>
                    <a:pt x="1737" y="2162"/>
                  </a:cubicBezTo>
                  <a:cubicBezTo>
                    <a:pt x="1846" y="2442"/>
                    <a:pt x="1908" y="2705"/>
                    <a:pt x="1970" y="2984"/>
                  </a:cubicBezTo>
                  <a:cubicBezTo>
                    <a:pt x="1970" y="2953"/>
                    <a:pt x="2001" y="2938"/>
                    <a:pt x="2001" y="2907"/>
                  </a:cubicBezTo>
                  <a:cubicBezTo>
                    <a:pt x="1861" y="1697"/>
                    <a:pt x="1086" y="674"/>
                    <a:pt x="78" y="7"/>
                  </a:cubicBezTo>
                  <a:cubicBezTo>
                    <a:pt x="74" y="2"/>
                    <a:pt x="67" y="1"/>
                    <a:pt x="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3292550" y="4236100"/>
              <a:ext cx="32200" cy="39725"/>
            </a:xfrm>
            <a:custGeom>
              <a:avLst/>
              <a:gdLst/>
              <a:ahLst/>
              <a:cxnLst/>
              <a:rect l="l" t="t" r="r" b="b"/>
              <a:pathLst>
                <a:path w="1288" h="1589" extrusionOk="0">
                  <a:moveTo>
                    <a:pt x="512" y="993"/>
                  </a:moveTo>
                  <a:lnTo>
                    <a:pt x="512" y="993"/>
                  </a:lnTo>
                  <a:cubicBezTo>
                    <a:pt x="568" y="1048"/>
                    <a:pt x="631" y="1103"/>
                    <a:pt x="707" y="1147"/>
                  </a:cubicBezTo>
                  <a:lnTo>
                    <a:pt x="707" y="1147"/>
                  </a:lnTo>
                  <a:cubicBezTo>
                    <a:pt x="637" y="1100"/>
                    <a:pt x="572" y="1047"/>
                    <a:pt x="512" y="993"/>
                  </a:cubicBezTo>
                  <a:close/>
                  <a:moveTo>
                    <a:pt x="0" y="0"/>
                  </a:moveTo>
                  <a:lnTo>
                    <a:pt x="0" y="0"/>
                  </a:lnTo>
                  <a:cubicBezTo>
                    <a:pt x="109" y="109"/>
                    <a:pt x="202" y="186"/>
                    <a:pt x="280" y="295"/>
                  </a:cubicBezTo>
                  <a:cubicBezTo>
                    <a:pt x="218" y="264"/>
                    <a:pt x="156" y="217"/>
                    <a:pt x="109" y="202"/>
                  </a:cubicBezTo>
                  <a:lnTo>
                    <a:pt x="109" y="217"/>
                  </a:lnTo>
                  <a:lnTo>
                    <a:pt x="342" y="342"/>
                  </a:lnTo>
                  <a:cubicBezTo>
                    <a:pt x="497" y="512"/>
                    <a:pt x="652" y="683"/>
                    <a:pt x="776" y="853"/>
                  </a:cubicBezTo>
                  <a:cubicBezTo>
                    <a:pt x="574" y="760"/>
                    <a:pt x="357" y="652"/>
                    <a:pt x="140" y="528"/>
                  </a:cubicBezTo>
                  <a:lnTo>
                    <a:pt x="140" y="528"/>
                  </a:lnTo>
                  <a:cubicBezTo>
                    <a:pt x="342" y="683"/>
                    <a:pt x="574" y="822"/>
                    <a:pt x="822" y="915"/>
                  </a:cubicBezTo>
                  <a:cubicBezTo>
                    <a:pt x="916" y="1039"/>
                    <a:pt x="1009" y="1164"/>
                    <a:pt x="1086" y="1303"/>
                  </a:cubicBezTo>
                  <a:lnTo>
                    <a:pt x="807" y="1195"/>
                  </a:lnTo>
                  <a:cubicBezTo>
                    <a:pt x="771" y="1181"/>
                    <a:pt x="738" y="1165"/>
                    <a:pt x="707" y="1147"/>
                  </a:cubicBezTo>
                  <a:lnTo>
                    <a:pt x="707" y="1147"/>
                  </a:lnTo>
                  <a:cubicBezTo>
                    <a:pt x="837" y="1236"/>
                    <a:pt x="981" y="1309"/>
                    <a:pt x="1133" y="1350"/>
                  </a:cubicBezTo>
                  <a:cubicBezTo>
                    <a:pt x="1164" y="1427"/>
                    <a:pt x="1226" y="1505"/>
                    <a:pt x="1272" y="1582"/>
                  </a:cubicBezTo>
                  <a:cubicBezTo>
                    <a:pt x="1272" y="1586"/>
                    <a:pt x="1273" y="1588"/>
                    <a:pt x="1275" y="1588"/>
                  </a:cubicBezTo>
                  <a:cubicBezTo>
                    <a:pt x="1279" y="1588"/>
                    <a:pt x="1288" y="1574"/>
                    <a:pt x="1288" y="1551"/>
                  </a:cubicBezTo>
                  <a:cubicBezTo>
                    <a:pt x="993" y="931"/>
                    <a:pt x="574" y="38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3293325" y="4246950"/>
              <a:ext cx="800" cy="425"/>
            </a:xfrm>
            <a:custGeom>
              <a:avLst/>
              <a:gdLst/>
              <a:ahLst/>
              <a:cxnLst/>
              <a:rect l="l" t="t" r="r" b="b"/>
              <a:pathLst>
                <a:path w="32" h="17" extrusionOk="0">
                  <a:moveTo>
                    <a:pt x="0" y="1"/>
                  </a:moveTo>
                  <a:cubicBezTo>
                    <a:pt x="16" y="16"/>
                    <a:pt x="16" y="16"/>
                    <a:pt x="32" y="16"/>
                  </a:cubicBezTo>
                  <a:cubicBezTo>
                    <a:pt x="16" y="16"/>
                    <a:pt x="16" y="1"/>
                    <a:pt x="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3313475" y="4286500"/>
              <a:ext cx="51600" cy="44625"/>
            </a:xfrm>
            <a:custGeom>
              <a:avLst/>
              <a:gdLst/>
              <a:ahLst/>
              <a:cxnLst/>
              <a:rect l="l" t="t" r="r" b="b"/>
              <a:pathLst>
                <a:path w="2064" h="1785" extrusionOk="0">
                  <a:moveTo>
                    <a:pt x="141" y="1"/>
                  </a:moveTo>
                  <a:lnTo>
                    <a:pt x="94" y="435"/>
                  </a:lnTo>
                  <a:lnTo>
                    <a:pt x="1" y="1784"/>
                  </a:lnTo>
                  <a:lnTo>
                    <a:pt x="2064" y="1784"/>
                  </a:lnTo>
                  <a:lnTo>
                    <a:pt x="1940" y="435"/>
                  </a:lnTo>
                  <a:lnTo>
                    <a:pt x="1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3315825" y="4286500"/>
              <a:ext cx="46150" cy="10875"/>
            </a:xfrm>
            <a:custGeom>
              <a:avLst/>
              <a:gdLst/>
              <a:ahLst/>
              <a:cxnLst/>
              <a:rect l="l" t="t" r="r" b="b"/>
              <a:pathLst>
                <a:path w="1846" h="435" extrusionOk="0">
                  <a:moveTo>
                    <a:pt x="47" y="1"/>
                  </a:moveTo>
                  <a:lnTo>
                    <a:pt x="0" y="435"/>
                  </a:lnTo>
                  <a:lnTo>
                    <a:pt x="1846" y="435"/>
                  </a:lnTo>
                  <a:lnTo>
                    <a:pt x="17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3313475" y="4277575"/>
              <a:ext cx="50825" cy="10900"/>
            </a:xfrm>
            <a:custGeom>
              <a:avLst/>
              <a:gdLst/>
              <a:ahLst/>
              <a:cxnLst/>
              <a:rect l="l" t="t" r="r" b="b"/>
              <a:pathLst>
                <a:path w="2033" h="436" extrusionOk="0">
                  <a:moveTo>
                    <a:pt x="1" y="1"/>
                  </a:moveTo>
                  <a:lnTo>
                    <a:pt x="1" y="435"/>
                  </a:lnTo>
                  <a:lnTo>
                    <a:pt x="2033" y="435"/>
                  </a:lnTo>
                  <a:lnTo>
                    <a:pt x="2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3458900" y="4208575"/>
              <a:ext cx="31025" cy="122150"/>
            </a:xfrm>
            <a:custGeom>
              <a:avLst/>
              <a:gdLst/>
              <a:ahLst/>
              <a:cxnLst/>
              <a:rect l="l" t="t" r="r" b="b"/>
              <a:pathLst>
                <a:path w="1241" h="4886" extrusionOk="0">
                  <a:moveTo>
                    <a:pt x="0" y="0"/>
                  </a:moveTo>
                  <a:lnTo>
                    <a:pt x="0" y="4886"/>
                  </a:lnTo>
                  <a:lnTo>
                    <a:pt x="1241" y="4886"/>
                  </a:lnTo>
                  <a:lnTo>
                    <a:pt x="12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3458900" y="4202375"/>
              <a:ext cx="31025" cy="13575"/>
            </a:xfrm>
            <a:custGeom>
              <a:avLst/>
              <a:gdLst/>
              <a:ahLst/>
              <a:cxnLst/>
              <a:rect l="l" t="t" r="r" b="b"/>
              <a:pathLst>
                <a:path w="1241" h="543"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3458900" y="4233000"/>
              <a:ext cx="31025" cy="4675"/>
            </a:xfrm>
            <a:custGeom>
              <a:avLst/>
              <a:gdLst/>
              <a:ahLst/>
              <a:cxnLst/>
              <a:rect l="l" t="t" r="r" b="b"/>
              <a:pathLst>
                <a:path w="1241" h="187" extrusionOk="0">
                  <a:moveTo>
                    <a:pt x="0" y="0"/>
                  </a:moveTo>
                  <a:lnTo>
                    <a:pt x="0" y="186"/>
                  </a:lnTo>
                  <a:lnTo>
                    <a:pt x="1241" y="186"/>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3458900" y="4301625"/>
              <a:ext cx="31025" cy="13600"/>
            </a:xfrm>
            <a:custGeom>
              <a:avLst/>
              <a:gdLst/>
              <a:ahLst/>
              <a:cxnLst/>
              <a:rect l="l" t="t" r="r" b="b"/>
              <a:pathLst>
                <a:path w="1241" h="544"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489525" y="4188400"/>
              <a:ext cx="21350" cy="142325"/>
            </a:xfrm>
            <a:custGeom>
              <a:avLst/>
              <a:gdLst/>
              <a:ahLst/>
              <a:cxnLst/>
              <a:rect l="l" t="t" r="r" b="b"/>
              <a:pathLst>
                <a:path w="854" h="5693" extrusionOk="0">
                  <a:moveTo>
                    <a:pt x="0" y="1"/>
                  </a:moveTo>
                  <a:lnTo>
                    <a:pt x="0" y="5693"/>
                  </a:lnTo>
                  <a:lnTo>
                    <a:pt x="853" y="5693"/>
                  </a:lnTo>
                  <a:lnTo>
                    <a:pt x="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3493775" y="4201575"/>
              <a:ext cx="13225" cy="55100"/>
            </a:xfrm>
            <a:custGeom>
              <a:avLst/>
              <a:gdLst/>
              <a:ahLst/>
              <a:cxnLst/>
              <a:rect l="l" t="t" r="r" b="b"/>
              <a:pathLst>
                <a:path w="529" h="2204" extrusionOk="0">
                  <a:moveTo>
                    <a:pt x="1" y="1"/>
                  </a:moveTo>
                  <a:lnTo>
                    <a:pt x="1" y="2203"/>
                  </a:lnTo>
                  <a:lnTo>
                    <a:pt x="528" y="2203"/>
                  </a:lnTo>
                  <a:lnTo>
                    <a:pt x="5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3548075" y="4215150"/>
              <a:ext cx="116350" cy="115200"/>
            </a:xfrm>
            <a:custGeom>
              <a:avLst/>
              <a:gdLst/>
              <a:ahLst/>
              <a:cxnLst/>
              <a:rect l="l" t="t" r="r" b="b"/>
              <a:pathLst>
                <a:path w="4654" h="4608" extrusionOk="0">
                  <a:moveTo>
                    <a:pt x="605" y="1"/>
                  </a:moveTo>
                  <a:lnTo>
                    <a:pt x="0" y="606"/>
                  </a:lnTo>
                  <a:lnTo>
                    <a:pt x="4048" y="4607"/>
                  </a:lnTo>
                  <a:lnTo>
                    <a:pt x="4653" y="4002"/>
                  </a:lnTo>
                  <a:lnTo>
                    <a:pt x="6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3589950" y="4256250"/>
              <a:ext cx="48100" cy="48125"/>
            </a:xfrm>
            <a:custGeom>
              <a:avLst/>
              <a:gdLst/>
              <a:ahLst/>
              <a:cxnLst/>
              <a:rect l="l" t="t" r="r" b="b"/>
              <a:pathLst>
                <a:path w="1924" h="1925" extrusionOk="0">
                  <a:moveTo>
                    <a:pt x="357" y="1"/>
                  </a:moveTo>
                  <a:lnTo>
                    <a:pt x="0" y="373"/>
                  </a:lnTo>
                  <a:lnTo>
                    <a:pt x="1551" y="1924"/>
                  </a:lnTo>
                  <a:lnTo>
                    <a:pt x="1924" y="1552"/>
                  </a:lnTo>
                  <a:lnTo>
                    <a:pt x="3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3511225" y="4222525"/>
              <a:ext cx="36475" cy="108600"/>
            </a:xfrm>
            <a:custGeom>
              <a:avLst/>
              <a:gdLst/>
              <a:ahLst/>
              <a:cxnLst/>
              <a:rect l="l" t="t" r="r" b="b"/>
              <a:pathLst>
                <a:path w="1459" h="4344" extrusionOk="0">
                  <a:moveTo>
                    <a:pt x="1" y="1"/>
                  </a:moveTo>
                  <a:lnTo>
                    <a:pt x="1" y="4343"/>
                  </a:lnTo>
                  <a:lnTo>
                    <a:pt x="1459" y="4343"/>
                  </a:lnTo>
                  <a:lnTo>
                    <a:pt x="14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3511225" y="4309375"/>
              <a:ext cx="36475" cy="10100"/>
            </a:xfrm>
            <a:custGeom>
              <a:avLst/>
              <a:gdLst/>
              <a:ahLst/>
              <a:cxnLst/>
              <a:rect l="l" t="t" r="r" b="b"/>
              <a:pathLst>
                <a:path w="1459" h="404" extrusionOk="0">
                  <a:moveTo>
                    <a:pt x="1" y="1"/>
                  </a:moveTo>
                  <a:lnTo>
                    <a:pt x="1" y="404"/>
                  </a:lnTo>
                  <a:lnTo>
                    <a:pt x="1459" y="404"/>
                  </a:lnTo>
                  <a:lnTo>
                    <a:pt x="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3511225" y="4298525"/>
              <a:ext cx="36475" cy="3900"/>
            </a:xfrm>
            <a:custGeom>
              <a:avLst/>
              <a:gdLst/>
              <a:ahLst/>
              <a:cxnLst/>
              <a:rect l="l" t="t" r="r" b="b"/>
              <a:pathLst>
                <a:path w="1459" h="156" extrusionOk="0">
                  <a:moveTo>
                    <a:pt x="1" y="0"/>
                  </a:moveTo>
                  <a:lnTo>
                    <a:pt x="1" y="155"/>
                  </a:lnTo>
                  <a:lnTo>
                    <a:pt x="1459" y="155"/>
                  </a:lnTo>
                  <a:lnTo>
                    <a:pt x="14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3395700" y="4227575"/>
              <a:ext cx="63225" cy="103550"/>
            </a:xfrm>
            <a:custGeom>
              <a:avLst/>
              <a:gdLst/>
              <a:ahLst/>
              <a:cxnLst/>
              <a:rect l="l" t="t" r="r" b="b"/>
              <a:pathLst>
                <a:path w="2529" h="4142" extrusionOk="0">
                  <a:moveTo>
                    <a:pt x="1598" y="0"/>
                  </a:moveTo>
                  <a:lnTo>
                    <a:pt x="0" y="3738"/>
                  </a:lnTo>
                  <a:lnTo>
                    <a:pt x="915" y="4141"/>
                  </a:lnTo>
                  <a:lnTo>
                    <a:pt x="2528" y="388"/>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3399575" y="4302400"/>
              <a:ext cx="27150" cy="19025"/>
            </a:xfrm>
            <a:custGeom>
              <a:avLst/>
              <a:gdLst/>
              <a:ahLst/>
              <a:cxnLst/>
              <a:rect l="l" t="t" r="r" b="b"/>
              <a:pathLst>
                <a:path w="1086" h="761" extrusionOk="0">
                  <a:moveTo>
                    <a:pt x="155" y="0"/>
                  </a:moveTo>
                  <a:lnTo>
                    <a:pt x="0" y="357"/>
                  </a:lnTo>
                  <a:lnTo>
                    <a:pt x="931" y="760"/>
                  </a:lnTo>
                  <a:lnTo>
                    <a:pt x="1086" y="404"/>
                  </a:lnTo>
                  <a:lnTo>
                    <a:pt x="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3423600" y="4246575"/>
              <a:ext cx="27175" cy="18625"/>
            </a:xfrm>
            <a:custGeom>
              <a:avLst/>
              <a:gdLst/>
              <a:ahLst/>
              <a:cxnLst/>
              <a:rect l="l" t="t" r="r" b="b"/>
              <a:pathLst>
                <a:path w="1087" h="745" extrusionOk="0">
                  <a:moveTo>
                    <a:pt x="156" y="0"/>
                  </a:moveTo>
                  <a:lnTo>
                    <a:pt x="1" y="357"/>
                  </a:lnTo>
                  <a:lnTo>
                    <a:pt x="931" y="745"/>
                  </a:lnTo>
                  <a:lnTo>
                    <a:pt x="1086" y="388"/>
                  </a:lnTo>
                  <a:lnTo>
                    <a:pt x="1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419725" y="4261300"/>
              <a:ext cx="24450" cy="13600"/>
            </a:xfrm>
            <a:custGeom>
              <a:avLst/>
              <a:gdLst/>
              <a:ahLst/>
              <a:cxnLst/>
              <a:rect l="l" t="t" r="r" b="b"/>
              <a:pathLst>
                <a:path w="978" h="544" extrusionOk="0">
                  <a:moveTo>
                    <a:pt x="63" y="0"/>
                  </a:moveTo>
                  <a:lnTo>
                    <a:pt x="1" y="140"/>
                  </a:lnTo>
                  <a:lnTo>
                    <a:pt x="916" y="543"/>
                  </a:lnTo>
                  <a:lnTo>
                    <a:pt x="978" y="404"/>
                  </a:lnTo>
                  <a:lnTo>
                    <a:pt x="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4154100" y="4678125"/>
              <a:ext cx="144275" cy="185750"/>
            </a:xfrm>
            <a:custGeom>
              <a:avLst/>
              <a:gdLst/>
              <a:ahLst/>
              <a:cxnLst/>
              <a:rect l="l" t="t" r="r" b="b"/>
              <a:pathLst>
                <a:path w="5771" h="7430" extrusionOk="0">
                  <a:moveTo>
                    <a:pt x="1490" y="0"/>
                  </a:moveTo>
                  <a:lnTo>
                    <a:pt x="1" y="1427"/>
                  </a:lnTo>
                  <a:lnTo>
                    <a:pt x="1" y="7414"/>
                  </a:lnTo>
                  <a:lnTo>
                    <a:pt x="5770" y="7429"/>
                  </a:lnTo>
                  <a:lnTo>
                    <a:pt x="57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4154100" y="4678125"/>
              <a:ext cx="37250" cy="35700"/>
            </a:xfrm>
            <a:custGeom>
              <a:avLst/>
              <a:gdLst/>
              <a:ahLst/>
              <a:cxnLst/>
              <a:rect l="l" t="t" r="r" b="b"/>
              <a:pathLst>
                <a:path w="1490" h="1428" extrusionOk="0">
                  <a:moveTo>
                    <a:pt x="1490" y="0"/>
                  </a:moveTo>
                  <a:lnTo>
                    <a:pt x="1" y="1427"/>
                  </a:lnTo>
                  <a:lnTo>
                    <a:pt x="1490" y="1427"/>
                  </a:lnTo>
                  <a:lnTo>
                    <a:pt x="149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4203725" y="4709150"/>
              <a:ext cx="80675" cy="5050"/>
            </a:xfrm>
            <a:custGeom>
              <a:avLst/>
              <a:gdLst/>
              <a:ahLst/>
              <a:cxnLst/>
              <a:rect l="l" t="t" r="r" b="b"/>
              <a:pathLst>
                <a:path w="3227" h="202" extrusionOk="0">
                  <a:moveTo>
                    <a:pt x="1" y="0"/>
                  </a:moveTo>
                  <a:lnTo>
                    <a:pt x="1" y="202"/>
                  </a:lnTo>
                  <a:lnTo>
                    <a:pt x="3227" y="202"/>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4203725" y="4721550"/>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4203725" y="4733575"/>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4166525" y="47452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4166525" y="4757225"/>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4166525" y="47692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4166525" y="4781650"/>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4166525" y="479367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4166525" y="48053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4166525" y="481732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4166525" y="48293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4166525" y="4841350"/>
              <a:ext cx="117875" cy="5075"/>
            </a:xfrm>
            <a:custGeom>
              <a:avLst/>
              <a:gdLst/>
              <a:ahLst/>
              <a:cxnLst/>
              <a:rect l="l" t="t" r="r" b="b"/>
              <a:pathLst>
                <a:path w="4715" h="203" extrusionOk="0">
                  <a:moveTo>
                    <a:pt x="0" y="1"/>
                  </a:moveTo>
                  <a:lnTo>
                    <a:pt x="0" y="202"/>
                  </a:lnTo>
                  <a:lnTo>
                    <a:pt x="4715" y="202"/>
                  </a:lnTo>
                  <a:lnTo>
                    <a:pt x="4715" y="1"/>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4199075" y="4720375"/>
              <a:ext cx="144275" cy="185750"/>
            </a:xfrm>
            <a:custGeom>
              <a:avLst/>
              <a:gdLst/>
              <a:ahLst/>
              <a:cxnLst/>
              <a:rect l="l" t="t" r="r" b="b"/>
              <a:pathLst>
                <a:path w="5771" h="7430" extrusionOk="0">
                  <a:moveTo>
                    <a:pt x="1490" y="1"/>
                  </a:moveTo>
                  <a:lnTo>
                    <a:pt x="1" y="1412"/>
                  </a:lnTo>
                  <a:lnTo>
                    <a:pt x="1" y="7430"/>
                  </a:lnTo>
                  <a:lnTo>
                    <a:pt x="5770" y="7430"/>
                  </a:lnTo>
                  <a:lnTo>
                    <a:pt x="57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4199075" y="4720375"/>
              <a:ext cx="37250" cy="35325"/>
            </a:xfrm>
            <a:custGeom>
              <a:avLst/>
              <a:gdLst/>
              <a:ahLst/>
              <a:cxnLst/>
              <a:rect l="l" t="t" r="r" b="b"/>
              <a:pathLst>
                <a:path w="1490" h="1413" extrusionOk="0">
                  <a:moveTo>
                    <a:pt x="1490" y="1"/>
                  </a:moveTo>
                  <a:lnTo>
                    <a:pt x="1" y="1412"/>
                  </a:lnTo>
                  <a:lnTo>
                    <a:pt x="1490" y="1412"/>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4249100" y="47514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4249100" y="4763425"/>
              <a:ext cx="80300" cy="5050"/>
            </a:xfrm>
            <a:custGeom>
              <a:avLst/>
              <a:gdLst/>
              <a:ahLst/>
              <a:cxnLst/>
              <a:rect l="l" t="t" r="r" b="b"/>
              <a:pathLst>
                <a:path w="3212" h="202"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4249100" y="4775825"/>
              <a:ext cx="80300" cy="4675"/>
            </a:xfrm>
            <a:custGeom>
              <a:avLst/>
              <a:gdLst/>
              <a:ahLst/>
              <a:cxnLst/>
              <a:rect l="l" t="t" r="r" b="b"/>
              <a:pathLst>
                <a:path w="3212" h="187" extrusionOk="0">
                  <a:moveTo>
                    <a:pt x="1" y="1"/>
                  </a:moveTo>
                  <a:lnTo>
                    <a:pt x="1" y="187"/>
                  </a:lnTo>
                  <a:lnTo>
                    <a:pt x="3211" y="187"/>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4211500" y="47878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4211500" y="479987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4211500" y="481150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4211500" y="48235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4211500" y="4835550"/>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4211500" y="48479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4211500" y="485997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4211500" y="48716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4211500" y="48836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4244050" y="4763025"/>
              <a:ext cx="144675" cy="185375"/>
            </a:xfrm>
            <a:custGeom>
              <a:avLst/>
              <a:gdLst/>
              <a:ahLst/>
              <a:cxnLst/>
              <a:rect l="l" t="t" r="r" b="b"/>
              <a:pathLst>
                <a:path w="5787" h="7415" extrusionOk="0">
                  <a:moveTo>
                    <a:pt x="1490" y="1"/>
                  </a:moveTo>
                  <a:lnTo>
                    <a:pt x="1" y="1397"/>
                  </a:lnTo>
                  <a:lnTo>
                    <a:pt x="1" y="7414"/>
                  </a:lnTo>
                  <a:lnTo>
                    <a:pt x="5786" y="7414"/>
                  </a:lnTo>
                  <a:lnTo>
                    <a:pt x="5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4244050" y="4763025"/>
              <a:ext cx="37250" cy="34925"/>
            </a:xfrm>
            <a:custGeom>
              <a:avLst/>
              <a:gdLst/>
              <a:ahLst/>
              <a:cxnLst/>
              <a:rect l="l" t="t" r="r" b="b"/>
              <a:pathLst>
                <a:path w="1490" h="1397" extrusionOk="0">
                  <a:moveTo>
                    <a:pt x="1490" y="1"/>
                  </a:moveTo>
                  <a:lnTo>
                    <a:pt x="1" y="1397"/>
                  </a:lnTo>
                  <a:lnTo>
                    <a:pt x="1490" y="1397"/>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4294075" y="479405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4294075" y="4806075"/>
              <a:ext cx="80300" cy="5075"/>
            </a:xfrm>
            <a:custGeom>
              <a:avLst/>
              <a:gdLst/>
              <a:ahLst/>
              <a:cxnLst/>
              <a:rect l="l" t="t" r="r" b="b"/>
              <a:pathLst>
                <a:path w="3212" h="203"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4294075" y="48177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4256475" y="483012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4256475" y="48421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4256475" y="485415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4256475" y="4865775"/>
              <a:ext cx="117900" cy="4700"/>
            </a:xfrm>
            <a:custGeom>
              <a:avLst/>
              <a:gdLst/>
              <a:ahLst/>
              <a:cxnLst/>
              <a:rect l="l" t="t" r="r" b="b"/>
              <a:pathLst>
                <a:path w="4716" h="188"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4256475" y="48778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4256475" y="4889825"/>
              <a:ext cx="117900" cy="5075"/>
            </a:xfrm>
            <a:custGeom>
              <a:avLst/>
              <a:gdLst/>
              <a:ahLst/>
              <a:cxnLst/>
              <a:rect l="l" t="t" r="r" b="b"/>
              <a:pathLst>
                <a:path w="4716" h="203"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4256475" y="49022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4256475" y="491425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4256475" y="4925875"/>
              <a:ext cx="117900" cy="5075"/>
            </a:xfrm>
            <a:custGeom>
              <a:avLst/>
              <a:gdLst/>
              <a:ahLst/>
              <a:cxnLst/>
              <a:rect l="l" t="t" r="r" b="b"/>
              <a:pathLst>
                <a:path w="4716" h="203" extrusionOk="0">
                  <a:moveTo>
                    <a:pt x="0" y="1"/>
                  </a:moveTo>
                  <a:lnTo>
                    <a:pt x="0" y="203"/>
                  </a:lnTo>
                  <a:lnTo>
                    <a:pt x="4715" y="203"/>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4136275" y="4182600"/>
              <a:ext cx="123700" cy="124475"/>
            </a:xfrm>
            <a:custGeom>
              <a:avLst/>
              <a:gdLst/>
              <a:ahLst/>
              <a:cxnLst/>
              <a:rect l="l" t="t" r="r" b="b"/>
              <a:pathLst>
                <a:path w="4948" h="4979" extrusionOk="0">
                  <a:moveTo>
                    <a:pt x="2483" y="1341"/>
                  </a:moveTo>
                  <a:cubicBezTo>
                    <a:pt x="2899" y="1341"/>
                    <a:pt x="3296" y="1561"/>
                    <a:pt x="3490" y="1939"/>
                  </a:cubicBezTo>
                  <a:cubicBezTo>
                    <a:pt x="3785" y="2497"/>
                    <a:pt x="3599" y="3179"/>
                    <a:pt x="3040" y="3490"/>
                  </a:cubicBezTo>
                  <a:cubicBezTo>
                    <a:pt x="2863" y="3576"/>
                    <a:pt x="2676" y="3618"/>
                    <a:pt x="2494" y="3618"/>
                  </a:cubicBezTo>
                  <a:cubicBezTo>
                    <a:pt x="2088" y="3618"/>
                    <a:pt x="1703" y="3410"/>
                    <a:pt x="1489" y="3024"/>
                  </a:cubicBezTo>
                  <a:cubicBezTo>
                    <a:pt x="1164" y="2451"/>
                    <a:pt x="1381" y="1784"/>
                    <a:pt x="1939" y="1473"/>
                  </a:cubicBezTo>
                  <a:cubicBezTo>
                    <a:pt x="2114" y="1384"/>
                    <a:pt x="2300" y="1341"/>
                    <a:pt x="2483" y="1341"/>
                  </a:cubicBezTo>
                  <a:close/>
                  <a:moveTo>
                    <a:pt x="1924" y="0"/>
                  </a:moveTo>
                  <a:lnTo>
                    <a:pt x="698" y="651"/>
                  </a:lnTo>
                  <a:lnTo>
                    <a:pt x="900" y="1024"/>
                  </a:lnTo>
                  <a:cubicBezTo>
                    <a:pt x="962" y="1132"/>
                    <a:pt x="931" y="1272"/>
                    <a:pt x="884" y="1365"/>
                  </a:cubicBezTo>
                  <a:lnTo>
                    <a:pt x="760" y="1551"/>
                  </a:lnTo>
                  <a:cubicBezTo>
                    <a:pt x="698" y="1660"/>
                    <a:pt x="590" y="1722"/>
                    <a:pt x="466" y="1722"/>
                  </a:cubicBezTo>
                  <a:lnTo>
                    <a:pt x="47" y="1691"/>
                  </a:lnTo>
                  <a:lnTo>
                    <a:pt x="0" y="3102"/>
                  </a:lnTo>
                  <a:lnTo>
                    <a:pt x="435" y="3117"/>
                  </a:lnTo>
                  <a:cubicBezTo>
                    <a:pt x="543" y="3117"/>
                    <a:pt x="667" y="3195"/>
                    <a:pt x="729" y="3304"/>
                  </a:cubicBezTo>
                  <a:cubicBezTo>
                    <a:pt x="745" y="3350"/>
                    <a:pt x="760" y="3366"/>
                    <a:pt x="760" y="3412"/>
                  </a:cubicBezTo>
                  <a:cubicBezTo>
                    <a:pt x="760" y="3443"/>
                    <a:pt x="807" y="3459"/>
                    <a:pt x="822" y="3505"/>
                  </a:cubicBezTo>
                  <a:cubicBezTo>
                    <a:pt x="884" y="3614"/>
                    <a:pt x="884" y="3738"/>
                    <a:pt x="822" y="3846"/>
                  </a:cubicBezTo>
                  <a:lnTo>
                    <a:pt x="590" y="4219"/>
                  </a:lnTo>
                  <a:lnTo>
                    <a:pt x="1768" y="4948"/>
                  </a:lnTo>
                  <a:lnTo>
                    <a:pt x="2001" y="4591"/>
                  </a:lnTo>
                  <a:cubicBezTo>
                    <a:pt x="2063" y="4482"/>
                    <a:pt x="2203" y="4436"/>
                    <a:pt x="2311" y="4436"/>
                  </a:cubicBezTo>
                  <a:lnTo>
                    <a:pt x="2528" y="4436"/>
                  </a:lnTo>
                  <a:cubicBezTo>
                    <a:pt x="2637" y="4436"/>
                    <a:pt x="2761" y="4482"/>
                    <a:pt x="2823" y="4606"/>
                  </a:cubicBezTo>
                  <a:lnTo>
                    <a:pt x="3009" y="4979"/>
                  </a:lnTo>
                  <a:lnTo>
                    <a:pt x="4234" y="4312"/>
                  </a:lnTo>
                  <a:lnTo>
                    <a:pt x="4033" y="3955"/>
                  </a:lnTo>
                  <a:cubicBezTo>
                    <a:pt x="3986" y="3831"/>
                    <a:pt x="3986" y="3691"/>
                    <a:pt x="4064" y="3598"/>
                  </a:cubicBezTo>
                  <a:lnTo>
                    <a:pt x="4172" y="3428"/>
                  </a:lnTo>
                  <a:cubicBezTo>
                    <a:pt x="4234" y="3304"/>
                    <a:pt x="4343" y="3257"/>
                    <a:pt x="4483" y="3257"/>
                  </a:cubicBezTo>
                  <a:lnTo>
                    <a:pt x="4917" y="3273"/>
                  </a:lnTo>
                  <a:lnTo>
                    <a:pt x="4948" y="1877"/>
                  </a:lnTo>
                  <a:lnTo>
                    <a:pt x="4529" y="1861"/>
                  </a:lnTo>
                  <a:cubicBezTo>
                    <a:pt x="4405" y="1861"/>
                    <a:pt x="4296" y="1784"/>
                    <a:pt x="4234" y="1660"/>
                  </a:cubicBezTo>
                  <a:cubicBezTo>
                    <a:pt x="4219" y="1629"/>
                    <a:pt x="4188" y="1598"/>
                    <a:pt x="4188" y="1566"/>
                  </a:cubicBezTo>
                  <a:cubicBezTo>
                    <a:pt x="4172" y="1520"/>
                    <a:pt x="4157" y="1504"/>
                    <a:pt x="4141" y="1473"/>
                  </a:cubicBezTo>
                  <a:cubicBezTo>
                    <a:pt x="4079" y="1365"/>
                    <a:pt x="4079" y="1241"/>
                    <a:pt x="4141" y="1117"/>
                  </a:cubicBezTo>
                  <a:lnTo>
                    <a:pt x="4374" y="744"/>
                  </a:lnTo>
                  <a:lnTo>
                    <a:pt x="3180" y="16"/>
                  </a:lnTo>
                  <a:lnTo>
                    <a:pt x="2947" y="388"/>
                  </a:lnTo>
                  <a:cubicBezTo>
                    <a:pt x="2901" y="481"/>
                    <a:pt x="2761" y="543"/>
                    <a:pt x="2637" y="543"/>
                  </a:cubicBezTo>
                  <a:lnTo>
                    <a:pt x="2435" y="543"/>
                  </a:lnTo>
                  <a:cubicBezTo>
                    <a:pt x="2311" y="543"/>
                    <a:pt x="2203" y="481"/>
                    <a:pt x="2125" y="357"/>
                  </a:cubicBezTo>
                  <a:lnTo>
                    <a:pt x="1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3235550" y="4621900"/>
              <a:ext cx="87275" cy="86475"/>
            </a:xfrm>
            <a:custGeom>
              <a:avLst/>
              <a:gdLst/>
              <a:ahLst/>
              <a:cxnLst/>
              <a:rect l="l" t="t" r="r" b="b"/>
              <a:pathLst>
                <a:path w="3491" h="3459" extrusionOk="0">
                  <a:moveTo>
                    <a:pt x="1795" y="930"/>
                  </a:moveTo>
                  <a:cubicBezTo>
                    <a:pt x="2217" y="930"/>
                    <a:pt x="2560" y="1297"/>
                    <a:pt x="2560" y="1737"/>
                  </a:cubicBezTo>
                  <a:cubicBezTo>
                    <a:pt x="2560" y="2172"/>
                    <a:pt x="2187" y="2528"/>
                    <a:pt x="1769" y="2528"/>
                  </a:cubicBezTo>
                  <a:cubicBezTo>
                    <a:pt x="1319" y="2528"/>
                    <a:pt x="962" y="2156"/>
                    <a:pt x="962" y="1737"/>
                  </a:cubicBezTo>
                  <a:cubicBezTo>
                    <a:pt x="962" y="1288"/>
                    <a:pt x="1319" y="931"/>
                    <a:pt x="1769" y="931"/>
                  </a:cubicBezTo>
                  <a:cubicBezTo>
                    <a:pt x="1777" y="931"/>
                    <a:pt x="1786" y="930"/>
                    <a:pt x="1795" y="930"/>
                  </a:cubicBezTo>
                  <a:close/>
                  <a:moveTo>
                    <a:pt x="1257" y="0"/>
                  </a:moveTo>
                  <a:lnTo>
                    <a:pt x="1257" y="295"/>
                  </a:lnTo>
                  <a:cubicBezTo>
                    <a:pt x="1257" y="388"/>
                    <a:pt x="1195" y="466"/>
                    <a:pt x="1117" y="512"/>
                  </a:cubicBezTo>
                  <a:cubicBezTo>
                    <a:pt x="1086" y="528"/>
                    <a:pt x="1040" y="543"/>
                    <a:pt x="993" y="590"/>
                  </a:cubicBezTo>
                  <a:cubicBezTo>
                    <a:pt x="954" y="621"/>
                    <a:pt x="908" y="636"/>
                    <a:pt x="861" y="636"/>
                  </a:cubicBezTo>
                  <a:cubicBezTo>
                    <a:pt x="815" y="636"/>
                    <a:pt x="768" y="621"/>
                    <a:pt x="730" y="590"/>
                  </a:cubicBezTo>
                  <a:lnTo>
                    <a:pt x="481" y="435"/>
                  </a:lnTo>
                  <a:lnTo>
                    <a:pt x="1" y="1288"/>
                  </a:lnTo>
                  <a:lnTo>
                    <a:pt x="249" y="1443"/>
                  </a:lnTo>
                  <a:cubicBezTo>
                    <a:pt x="326" y="1474"/>
                    <a:pt x="373" y="1582"/>
                    <a:pt x="373" y="1660"/>
                  </a:cubicBezTo>
                  <a:lnTo>
                    <a:pt x="373" y="1737"/>
                  </a:lnTo>
                  <a:lnTo>
                    <a:pt x="373" y="1815"/>
                  </a:lnTo>
                  <a:cubicBezTo>
                    <a:pt x="373" y="1893"/>
                    <a:pt x="326" y="1986"/>
                    <a:pt x="249" y="2017"/>
                  </a:cubicBezTo>
                  <a:lnTo>
                    <a:pt x="1" y="2172"/>
                  </a:lnTo>
                  <a:lnTo>
                    <a:pt x="481" y="3025"/>
                  </a:lnTo>
                  <a:lnTo>
                    <a:pt x="730" y="2870"/>
                  </a:lnTo>
                  <a:cubicBezTo>
                    <a:pt x="768" y="2854"/>
                    <a:pt x="815" y="2846"/>
                    <a:pt x="861" y="2846"/>
                  </a:cubicBezTo>
                  <a:cubicBezTo>
                    <a:pt x="908" y="2846"/>
                    <a:pt x="954" y="2854"/>
                    <a:pt x="993" y="2870"/>
                  </a:cubicBezTo>
                  <a:cubicBezTo>
                    <a:pt x="1024" y="2901"/>
                    <a:pt x="1071" y="2932"/>
                    <a:pt x="1102" y="2947"/>
                  </a:cubicBezTo>
                  <a:cubicBezTo>
                    <a:pt x="1179" y="2994"/>
                    <a:pt x="1241" y="3071"/>
                    <a:pt x="1241" y="3164"/>
                  </a:cubicBezTo>
                  <a:lnTo>
                    <a:pt x="1241" y="3459"/>
                  </a:lnTo>
                  <a:lnTo>
                    <a:pt x="2203" y="3459"/>
                  </a:lnTo>
                  <a:lnTo>
                    <a:pt x="2203" y="3164"/>
                  </a:lnTo>
                  <a:cubicBezTo>
                    <a:pt x="2203" y="3071"/>
                    <a:pt x="2265" y="2994"/>
                    <a:pt x="2343" y="2947"/>
                  </a:cubicBezTo>
                  <a:cubicBezTo>
                    <a:pt x="2389" y="2932"/>
                    <a:pt x="2420" y="2916"/>
                    <a:pt x="2467" y="2870"/>
                  </a:cubicBezTo>
                  <a:cubicBezTo>
                    <a:pt x="2505" y="2846"/>
                    <a:pt x="2548" y="2835"/>
                    <a:pt x="2591" y="2835"/>
                  </a:cubicBezTo>
                  <a:cubicBezTo>
                    <a:pt x="2633" y="2835"/>
                    <a:pt x="2676" y="2846"/>
                    <a:pt x="2715" y="2870"/>
                  </a:cubicBezTo>
                  <a:lnTo>
                    <a:pt x="2963" y="3025"/>
                  </a:lnTo>
                  <a:lnTo>
                    <a:pt x="3444" y="2172"/>
                  </a:lnTo>
                  <a:lnTo>
                    <a:pt x="3196" y="2017"/>
                  </a:lnTo>
                  <a:cubicBezTo>
                    <a:pt x="3118" y="1986"/>
                    <a:pt x="3087" y="1893"/>
                    <a:pt x="3087" y="1815"/>
                  </a:cubicBezTo>
                  <a:lnTo>
                    <a:pt x="3087" y="1737"/>
                  </a:lnTo>
                  <a:lnTo>
                    <a:pt x="3087" y="1660"/>
                  </a:lnTo>
                  <a:cubicBezTo>
                    <a:pt x="3087" y="1551"/>
                    <a:pt x="3118" y="1474"/>
                    <a:pt x="3196" y="1443"/>
                  </a:cubicBezTo>
                  <a:lnTo>
                    <a:pt x="3490" y="1288"/>
                  </a:lnTo>
                  <a:lnTo>
                    <a:pt x="3009" y="435"/>
                  </a:lnTo>
                  <a:lnTo>
                    <a:pt x="2746" y="590"/>
                  </a:lnTo>
                  <a:cubicBezTo>
                    <a:pt x="2707" y="605"/>
                    <a:pt x="2664" y="613"/>
                    <a:pt x="2622" y="613"/>
                  </a:cubicBezTo>
                  <a:cubicBezTo>
                    <a:pt x="2579" y="613"/>
                    <a:pt x="2536" y="605"/>
                    <a:pt x="2498" y="590"/>
                  </a:cubicBezTo>
                  <a:cubicBezTo>
                    <a:pt x="2467" y="574"/>
                    <a:pt x="2420" y="528"/>
                    <a:pt x="2358" y="512"/>
                  </a:cubicBezTo>
                  <a:cubicBezTo>
                    <a:pt x="2280" y="466"/>
                    <a:pt x="2234" y="388"/>
                    <a:pt x="2234" y="295"/>
                  </a:cubicBezTo>
                  <a:lnTo>
                    <a:pt x="22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4254150" y="4293875"/>
              <a:ext cx="87250" cy="86100"/>
            </a:xfrm>
            <a:custGeom>
              <a:avLst/>
              <a:gdLst/>
              <a:ahLst/>
              <a:cxnLst/>
              <a:rect l="l" t="t" r="r" b="b"/>
              <a:pathLst>
                <a:path w="3490" h="3444" extrusionOk="0">
                  <a:moveTo>
                    <a:pt x="1768" y="915"/>
                  </a:moveTo>
                  <a:cubicBezTo>
                    <a:pt x="2218" y="915"/>
                    <a:pt x="2559" y="1257"/>
                    <a:pt x="2559" y="1706"/>
                  </a:cubicBezTo>
                  <a:cubicBezTo>
                    <a:pt x="2559" y="2156"/>
                    <a:pt x="2203" y="2497"/>
                    <a:pt x="1768" y="2497"/>
                  </a:cubicBezTo>
                  <a:cubicBezTo>
                    <a:pt x="1319" y="2497"/>
                    <a:pt x="977" y="2141"/>
                    <a:pt x="977" y="1706"/>
                  </a:cubicBezTo>
                  <a:cubicBezTo>
                    <a:pt x="977" y="1257"/>
                    <a:pt x="1319" y="915"/>
                    <a:pt x="1768" y="915"/>
                  </a:cubicBezTo>
                  <a:close/>
                  <a:moveTo>
                    <a:pt x="1272" y="0"/>
                  </a:moveTo>
                  <a:lnTo>
                    <a:pt x="1272" y="295"/>
                  </a:lnTo>
                  <a:cubicBezTo>
                    <a:pt x="1272" y="388"/>
                    <a:pt x="1210" y="466"/>
                    <a:pt x="1132" y="512"/>
                  </a:cubicBezTo>
                  <a:cubicBezTo>
                    <a:pt x="1086" y="528"/>
                    <a:pt x="1055" y="543"/>
                    <a:pt x="993" y="590"/>
                  </a:cubicBezTo>
                  <a:cubicBezTo>
                    <a:pt x="950" y="607"/>
                    <a:pt x="903" y="619"/>
                    <a:pt x="856" y="619"/>
                  </a:cubicBezTo>
                  <a:cubicBezTo>
                    <a:pt x="818" y="619"/>
                    <a:pt x="780" y="611"/>
                    <a:pt x="745" y="590"/>
                  </a:cubicBezTo>
                  <a:lnTo>
                    <a:pt x="497" y="435"/>
                  </a:lnTo>
                  <a:lnTo>
                    <a:pt x="0" y="1288"/>
                  </a:lnTo>
                  <a:lnTo>
                    <a:pt x="264" y="1443"/>
                  </a:lnTo>
                  <a:cubicBezTo>
                    <a:pt x="326" y="1474"/>
                    <a:pt x="372" y="1567"/>
                    <a:pt x="372" y="1644"/>
                  </a:cubicBezTo>
                  <a:lnTo>
                    <a:pt x="372" y="1722"/>
                  </a:lnTo>
                  <a:lnTo>
                    <a:pt x="372" y="1799"/>
                  </a:lnTo>
                  <a:cubicBezTo>
                    <a:pt x="372" y="1877"/>
                    <a:pt x="326" y="1970"/>
                    <a:pt x="264" y="2017"/>
                  </a:cubicBezTo>
                  <a:lnTo>
                    <a:pt x="0" y="2172"/>
                  </a:lnTo>
                  <a:lnTo>
                    <a:pt x="497" y="3025"/>
                  </a:lnTo>
                  <a:lnTo>
                    <a:pt x="745" y="2870"/>
                  </a:lnTo>
                  <a:cubicBezTo>
                    <a:pt x="783" y="2846"/>
                    <a:pt x="826" y="2835"/>
                    <a:pt x="869" y="2835"/>
                  </a:cubicBezTo>
                  <a:cubicBezTo>
                    <a:pt x="911" y="2835"/>
                    <a:pt x="954" y="2846"/>
                    <a:pt x="993" y="2870"/>
                  </a:cubicBezTo>
                  <a:cubicBezTo>
                    <a:pt x="1039" y="2885"/>
                    <a:pt x="1070" y="2932"/>
                    <a:pt x="1101" y="2947"/>
                  </a:cubicBezTo>
                  <a:cubicBezTo>
                    <a:pt x="1179" y="2994"/>
                    <a:pt x="1241" y="3056"/>
                    <a:pt x="1241" y="3164"/>
                  </a:cubicBezTo>
                  <a:lnTo>
                    <a:pt x="1241" y="3443"/>
                  </a:lnTo>
                  <a:lnTo>
                    <a:pt x="2218" y="3443"/>
                  </a:lnTo>
                  <a:lnTo>
                    <a:pt x="2218" y="3164"/>
                  </a:lnTo>
                  <a:cubicBezTo>
                    <a:pt x="2218" y="3056"/>
                    <a:pt x="2265" y="2994"/>
                    <a:pt x="2358" y="2947"/>
                  </a:cubicBezTo>
                  <a:cubicBezTo>
                    <a:pt x="2389" y="2932"/>
                    <a:pt x="2435" y="2901"/>
                    <a:pt x="2466" y="2870"/>
                  </a:cubicBezTo>
                  <a:cubicBezTo>
                    <a:pt x="2505" y="2839"/>
                    <a:pt x="2548" y="2823"/>
                    <a:pt x="2590" y="2823"/>
                  </a:cubicBezTo>
                  <a:cubicBezTo>
                    <a:pt x="2633" y="2823"/>
                    <a:pt x="2676" y="2839"/>
                    <a:pt x="2714" y="2870"/>
                  </a:cubicBezTo>
                  <a:lnTo>
                    <a:pt x="2978" y="3025"/>
                  </a:lnTo>
                  <a:lnTo>
                    <a:pt x="3459" y="2172"/>
                  </a:lnTo>
                  <a:lnTo>
                    <a:pt x="3211" y="2017"/>
                  </a:lnTo>
                  <a:cubicBezTo>
                    <a:pt x="3133" y="1970"/>
                    <a:pt x="3087" y="1877"/>
                    <a:pt x="3087" y="1799"/>
                  </a:cubicBezTo>
                  <a:lnTo>
                    <a:pt x="3087" y="1722"/>
                  </a:lnTo>
                  <a:lnTo>
                    <a:pt x="3087" y="1644"/>
                  </a:lnTo>
                  <a:cubicBezTo>
                    <a:pt x="3087" y="1551"/>
                    <a:pt x="3133" y="1474"/>
                    <a:pt x="3211" y="1443"/>
                  </a:cubicBezTo>
                  <a:lnTo>
                    <a:pt x="3490" y="1288"/>
                  </a:lnTo>
                  <a:lnTo>
                    <a:pt x="3009" y="435"/>
                  </a:lnTo>
                  <a:lnTo>
                    <a:pt x="2761" y="590"/>
                  </a:lnTo>
                  <a:cubicBezTo>
                    <a:pt x="2722" y="605"/>
                    <a:pt x="2680" y="613"/>
                    <a:pt x="2637" y="613"/>
                  </a:cubicBezTo>
                  <a:cubicBezTo>
                    <a:pt x="2594" y="613"/>
                    <a:pt x="2552" y="605"/>
                    <a:pt x="2513" y="590"/>
                  </a:cubicBezTo>
                  <a:cubicBezTo>
                    <a:pt x="2466" y="559"/>
                    <a:pt x="2435" y="528"/>
                    <a:pt x="2373" y="512"/>
                  </a:cubicBezTo>
                  <a:cubicBezTo>
                    <a:pt x="2296" y="466"/>
                    <a:pt x="2234" y="388"/>
                    <a:pt x="2234" y="295"/>
                  </a:cubicBezTo>
                  <a:lnTo>
                    <a:pt x="22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3237500" y="5245375"/>
              <a:ext cx="288875" cy="55100"/>
            </a:xfrm>
            <a:custGeom>
              <a:avLst/>
              <a:gdLst/>
              <a:ahLst/>
              <a:cxnLst/>
              <a:rect l="l" t="t" r="r" b="b"/>
              <a:pathLst>
                <a:path w="11555" h="2204" extrusionOk="0">
                  <a:moveTo>
                    <a:pt x="5770" y="1"/>
                  </a:moveTo>
                  <a:cubicBezTo>
                    <a:pt x="2590" y="1"/>
                    <a:pt x="0" y="497"/>
                    <a:pt x="0" y="1102"/>
                  </a:cubicBezTo>
                  <a:cubicBezTo>
                    <a:pt x="0" y="1707"/>
                    <a:pt x="2590" y="2203"/>
                    <a:pt x="5770" y="2203"/>
                  </a:cubicBezTo>
                  <a:cubicBezTo>
                    <a:pt x="8965" y="2203"/>
                    <a:pt x="11555" y="1707"/>
                    <a:pt x="11555" y="1102"/>
                  </a:cubicBezTo>
                  <a:cubicBezTo>
                    <a:pt x="11555" y="497"/>
                    <a:pt x="8965" y="1"/>
                    <a:pt x="57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3421275" y="4650600"/>
              <a:ext cx="180725" cy="106250"/>
            </a:xfrm>
            <a:custGeom>
              <a:avLst/>
              <a:gdLst/>
              <a:ahLst/>
              <a:cxnLst/>
              <a:rect l="l" t="t" r="r" b="b"/>
              <a:pathLst>
                <a:path w="7229" h="4250" extrusionOk="0">
                  <a:moveTo>
                    <a:pt x="1" y="0"/>
                  </a:moveTo>
                  <a:lnTo>
                    <a:pt x="1" y="4250"/>
                  </a:lnTo>
                  <a:lnTo>
                    <a:pt x="7228" y="4250"/>
                  </a:lnTo>
                  <a:lnTo>
                    <a:pt x="7228" y="4126"/>
                  </a:lnTo>
                  <a:lnTo>
                    <a:pt x="109" y="4126"/>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3311925" y="4495875"/>
              <a:ext cx="531250" cy="102775"/>
            </a:xfrm>
            <a:custGeom>
              <a:avLst/>
              <a:gdLst/>
              <a:ahLst/>
              <a:cxnLst/>
              <a:rect l="l" t="t" r="r" b="b"/>
              <a:pathLst>
                <a:path w="21250" h="4111" extrusionOk="0">
                  <a:moveTo>
                    <a:pt x="1" y="1"/>
                  </a:moveTo>
                  <a:lnTo>
                    <a:pt x="1" y="125"/>
                  </a:lnTo>
                  <a:lnTo>
                    <a:pt x="21141" y="125"/>
                  </a:lnTo>
                  <a:lnTo>
                    <a:pt x="21141" y="4111"/>
                  </a:lnTo>
                  <a:lnTo>
                    <a:pt x="21249" y="4111"/>
                  </a:lnTo>
                  <a:lnTo>
                    <a:pt x="21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3361575" y="4497425"/>
              <a:ext cx="830175" cy="154750"/>
            </a:xfrm>
            <a:custGeom>
              <a:avLst/>
              <a:gdLst/>
              <a:ahLst/>
              <a:cxnLst/>
              <a:rect l="l" t="t" r="r" b="b"/>
              <a:pathLst>
                <a:path w="33207" h="6190" extrusionOk="0">
                  <a:moveTo>
                    <a:pt x="0" y="1"/>
                  </a:moveTo>
                  <a:lnTo>
                    <a:pt x="0" y="5491"/>
                  </a:lnTo>
                  <a:cubicBezTo>
                    <a:pt x="0" y="5879"/>
                    <a:pt x="295" y="6189"/>
                    <a:pt x="683" y="6189"/>
                  </a:cubicBezTo>
                  <a:lnTo>
                    <a:pt x="33206" y="6189"/>
                  </a:lnTo>
                  <a:lnTo>
                    <a:pt x="33206" y="6065"/>
                  </a:lnTo>
                  <a:lnTo>
                    <a:pt x="698" y="6065"/>
                  </a:lnTo>
                  <a:cubicBezTo>
                    <a:pt x="372" y="6065"/>
                    <a:pt x="109" y="5801"/>
                    <a:pt x="109" y="5491"/>
                  </a:cubicBez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3332475" y="4495500"/>
              <a:ext cx="171425" cy="52375"/>
            </a:xfrm>
            <a:custGeom>
              <a:avLst/>
              <a:gdLst/>
              <a:ahLst/>
              <a:cxnLst/>
              <a:rect l="l" t="t" r="r" b="b"/>
              <a:pathLst>
                <a:path w="6857" h="2095" extrusionOk="0">
                  <a:moveTo>
                    <a:pt x="63" y="0"/>
                  </a:moveTo>
                  <a:lnTo>
                    <a:pt x="1" y="93"/>
                  </a:lnTo>
                  <a:lnTo>
                    <a:pt x="1164" y="900"/>
                  </a:lnTo>
                  <a:lnTo>
                    <a:pt x="1164" y="1396"/>
                  </a:lnTo>
                  <a:cubicBezTo>
                    <a:pt x="1164" y="1784"/>
                    <a:pt x="1459" y="2094"/>
                    <a:pt x="1847" y="2094"/>
                  </a:cubicBezTo>
                  <a:lnTo>
                    <a:pt x="5197" y="2094"/>
                  </a:lnTo>
                  <a:cubicBezTo>
                    <a:pt x="5584" y="2094"/>
                    <a:pt x="5895" y="1784"/>
                    <a:pt x="5895" y="1412"/>
                  </a:cubicBezTo>
                  <a:lnTo>
                    <a:pt x="5895" y="838"/>
                  </a:lnTo>
                  <a:lnTo>
                    <a:pt x="6856" y="124"/>
                  </a:lnTo>
                  <a:lnTo>
                    <a:pt x="6810" y="16"/>
                  </a:lnTo>
                  <a:lnTo>
                    <a:pt x="5802" y="760"/>
                  </a:lnTo>
                  <a:lnTo>
                    <a:pt x="5802" y="1381"/>
                  </a:lnTo>
                  <a:cubicBezTo>
                    <a:pt x="5802" y="1706"/>
                    <a:pt x="5538" y="1954"/>
                    <a:pt x="5212" y="1954"/>
                  </a:cubicBezTo>
                  <a:lnTo>
                    <a:pt x="1862" y="1954"/>
                  </a:lnTo>
                  <a:cubicBezTo>
                    <a:pt x="1536" y="1954"/>
                    <a:pt x="1273" y="1706"/>
                    <a:pt x="1273" y="1381"/>
                  </a:cubicBezTo>
                  <a:lnTo>
                    <a:pt x="1273" y="822"/>
                  </a:lnTo>
                  <a:lnTo>
                    <a:pt x="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3447250" y="4545125"/>
              <a:ext cx="76025" cy="106650"/>
            </a:xfrm>
            <a:custGeom>
              <a:avLst/>
              <a:gdLst/>
              <a:ahLst/>
              <a:cxnLst/>
              <a:rect l="l" t="t" r="r" b="b"/>
              <a:pathLst>
                <a:path w="3041" h="4266" extrusionOk="0">
                  <a:moveTo>
                    <a:pt x="1" y="0"/>
                  </a:moveTo>
                  <a:lnTo>
                    <a:pt x="1" y="109"/>
                  </a:lnTo>
                  <a:lnTo>
                    <a:pt x="1583" y="109"/>
                  </a:lnTo>
                  <a:cubicBezTo>
                    <a:pt x="1924" y="109"/>
                    <a:pt x="2172" y="388"/>
                    <a:pt x="2172" y="698"/>
                  </a:cubicBezTo>
                  <a:lnTo>
                    <a:pt x="2172" y="3459"/>
                  </a:lnTo>
                  <a:lnTo>
                    <a:pt x="2963" y="4266"/>
                  </a:lnTo>
                  <a:lnTo>
                    <a:pt x="3041" y="4188"/>
                  </a:lnTo>
                  <a:lnTo>
                    <a:pt x="2296" y="3428"/>
                  </a:lnTo>
                  <a:lnTo>
                    <a:pt x="2296" y="698"/>
                  </a:lnTo>
                  <a:cubicBezTo>
                    <a:pt x="2296" y="311"/>
                    <a:pt x="1971" y="0"/>
                    <a:pt x="1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3719850" y="4597075"/>
              <a:ext cx="193100" cy="55475"/>
            </a:xfrm>
            <a:custGeom>
              <a:avLst/>
              <a:gdLst/>
              <a:ahLst/>
              <a:cxnLst/>
              <a:rect l="l" t="t" r="r" b="b"/>
              <a:pathLst>
                <a:path w="7724" h="2219" extrusionOk="0">
                  <a:moveTo>
                    <a:pt x="1287" y="1"/>
                  </a:moveTo>
                  <a:cubicBezTo>
                    <a:pt x="900" y="1"/>
                    <a:pt x="589" y="311"/>
                    <a:pt x="589" y="699"/>
                  </a:cubicBezTo>
                  <a:lnTo>
                    <a:pt x="589" y="1505"/>
                  </a:lnTo>
                  <a:lnTo>
                    <a:pt x="0" y="2110"/>
                  </a:lnTo>
                  <a:lnTo>
                    <a:pt x="78" y="2172"/>
                  </a:lnTo>
                  <a:lnTo>
                    <a:pt x="713" y="1536"/>
                  </a:lnTo>
                  <a:lnTo>
                    <a:pt x="713" y="683"/>
                  </a:lnTo>
                  <a:cubicBezTo>
                    <a:pt x="713" y="357"/>
                    <a:pt x="977" y="109"/>
                    <a:pt x="1287" y="109"/>
                  </a:cubicBezTo>
                  <a:lnTo>
                    <a:pt x="6390" y="109"/>
                  </a:lnTo>
                  <a:cubicBezTo>
                    <a:pt x="6716" y="109"/>
                    <a:pt x="6964" y="373"/>
                    <a:pt x="6964" y="683"/>
                  </a:cubicBezTo>
                  <a:lnTo>
                    <a:pt x="6964" y="1536"/>
                  </a:lnTo>
                  <a:lnTo>
                    <a:pt x="7646" y="2219"/>
                  </a:lnTo>
                  <a:lnTo>
                    <a:pt x="7724" y="2141"/>
                  </a:lnTo>
                  <a:lnTo>
                    <a:pt x="7088" y="1505"/>
                  </a:lnTo>
                  <a:lnTo>
                    <a:pt x="7088" y="699"/>
                  </a:lnTo>
                  <a:cubicBezTo>
                    <a:pt x="7088" y="311"/>
                    <a:pt x="6778" y="1"/>
                    <a:pt x="6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3490300" y="4649825"/>
              <a:ext cx="179150" cy="56625"/>
            </a:xfrm>
            <a:custGeom>
              <a:avLst/>
              <a:gdLst/>
              <a:ahLst/>
              <a:cxnLst/>
              <a:rect l="l" t="t" r="r" b="b"/>
              <a:pathLst>
                <a:path w="7166" h="2265" extrusionOk="0">
                  <a:moveTo>
                    <a:pt x="78" y="0"/>
                  </a:moveTo>
                  <a:lnTo>
                    <a:pt x="0" y="78"/>
                  </a:lnTo>
                  <a:lnTo>
                    <a:pt x="760" y="822"/>
                  </a:lnTo>
                  <a:lnTo>
                    <a:pt x="760" y="1567"/>
                  </a:lnTo>
                  <a:cubicBezTo>
                    <a:pt x="760" y="1954"/>
                    <a:pt x="1071" y="2264"/>
                    <a:pt x="1458" y="2264"/>
                  </a:cubicBezTo>
                  <a:lnTo>
                    <a:pt x="5708" y="2264"/>
                  </a:lnTo>
                  <a:cubicBezTo>
                    <a:pt x="6080" y="2264"/>
                    <a:pt x="6390" y="1954"/>
                    <a:pt x="6406" y="1567"/>
                  </a:cubicBezTo>
                  <a:lnTo>
                    <a:pt x="6406" y="869"/>
                  </a:lnTo>
                  <a:lnTo>
                    <a:pt x="7166" y="109"/>
                  </a:lnTo>
                  <a:lnTo>
                    <a:pt x="7088" y="31"/>
                  </a:lnTo>
                  <a:lnTo>
                    <a:pt x="6282" y="822"/>
                  </a:lnTo>
                  <a:lnTo>
                    <a:pt x="6282" y="1582"/>
                  </a:lnTo>
                  <a:cubicBezTo>
                    <a:pt x="6282" y="1908"/>
                    <a:pt x="6018" y="2171"/>
                    <a:pt x="5708" y="2171"/>
                  </a:cubicBezTo>
                  <a:lnTo>
                    <a:pt x="1458" y="2171"/>
                  </a:lnTo>
                  <a:cubicBezTo>
                    <a:pt x="1133" y="2171"/>
                    <a:pt x="884" y="1892"/>
                    <a:pt x="884" y="1582"/>
                  </a:cubicBezTo>
                  <a:lnTo>
                    <a:pt x="884"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3987375" y="4649825"/>
              <a:ext cx="178775" cy="56625"/>
            </a:xfrm>
            <a:custGeom>
              <a:avLst/>
              <a:gdLst/>
              <a:ahLst/>
              <a:cxnLst/>
              <a:rect l="l" t="t" r="r" b="b"/>
              <a:pathLst>
                <a:path w="7151" h="2265" extrusionOk="0">
                  <a:moveTo>
                    <a:pt x="78" y="0"/>
                  </a:moveTo>
                  <a:lnTo>
                    <a:pt x="1" y="78"/>
                  </a:lnTo>
                  <a:lnTo>
                    <a:pt x="745" y="822"/>
                  </a:lnTo>
                  <a:lnTo>
                    <a:pt x="745" y="1567"/>
                  </a:lnTo>
                  <a:cubicBezTo>
                    <a:pt x="745" y="1954"/>
                    <a:pt x="1055" y="2264"/>
                    <a:pt x="1443" y="2264"/>
                  </a:cubicBezTo>
                  <a:lnTo>
                    <a:pt x="5693" y="2264"/>
                  </a:lnTo>
                  <a:cubicBezTo>
                    <a:pt x="6080" y="2264"/>
                    <a:pt x="6391" y="1954"/>
                    <a:pt x="6391" y="1567"/>
                  </a:cubicBezTo>
                  <a:lnTo>
                    <a:pt x="6391" y="869"/>
                  </a:lnTo>
                  <a:lnTo>
                    <a:pt x="7151" y="109"/>
                  </a:lnTo>
                  <a:lnTo>
                    <a:pt x="7073" y="31"/>
                  </a:lnTo>
                  <a:lnTo>
                    <a:pt x="6282" y="822"/>
                  </a:lnTo>
                  <a:lnTo>
                    <a:pt x="6282" y="1582"/>
                  </a:lnTo>
                  <a:cubicBezTo>
                    <a:pt x="6282" y="1908"/>
                    <a:pt x="6003" y="2171"/>
                    <a:pt x="5693" y="2171"/>
                  </a:cubicBezTo>
                  <a:lnTo>
                    <a:pt x="1443" y="2171"/>
                  </a:lnTo>
                  <a:cubicBezTo>
                    <a:pt x="1117" y="2171"/>
                    <a:pt x="869" y="1892"/>
                    <a:pt x="869" y="1582"/>
                  </a:cubicBezTo>
                  <a:lnTo>
                    <a:pt x="869"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3295650" y="4481525"/>
              <a:ext cx="31825" cy="31825"/>
            </a:xfrm>
            <a:custGeom>
              <a:avLst/>
              <a:gdLst/>
              <a:ahLst/>
              <a:cxnLst/>
              <a:rect l="l" t="t" r="r" b="b"/>
              <a:pathLst>
                <a:path w="1273" h="1273" extrusionOk="0">
                  <a:moveTo>
                    <a:pt x="636" y="1"/>
                  </a:moveTo>
                  <a:cubicBezTo>
                    <a:pt x="280" y="1"/>
                    <a:pt x="1" y="296"/>
                    <a:pt x="1" y="637"/>
                  </a:cubicBezTo>
                  <a:cubicBezTo>
                    <a:pt x="1" y="978"/>
                    <a:pt x="280" y="1273"/>
                    <a:pt x="636" y="1273"/>
                  </a:cubicBezTo>
                  <a:cubicBezTo>
                    <a:pt x="993" y="1273"/>
                    <a:pt x="1272" y="978"/>
                    <a:pt x="1272" y="637"/>
                  </a:cubicBezTo>
                  <a:cubicBezTo>
                    <a:pt x="1272" y="296"/>
                    <a:pt x="1009"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3545350" y="4481525"/>
              <a:ext cx="31825" cy="31825"/>
            </a:xfrm>
            <a:custGeom>
              <a:avLst/>
              <a:gdLst/>
              <a:ahLst/>
              <a:cxnLst/>
              <a:rect l="l" t="t" r="r" b="b"/>
              <a:pathLst>
                <a:path w="1273" h="1273" extrusionOk="0">
                  <a:moveTo>
                    <a:pt x="637" y="1"/>
                  </a:moveTo>
                  <a:cubicBezTo>
                    <a:pt x="280" y="1"/>
                    <a:pt x="1" y="280"/>
                    <a:pt x="1" y="637"/>
                  </a:cubicBezTo>
                  <a:cubicBezTo>
                    <a:pt x="1" y="994"/>
                    <a:pt x="280" y="1273"/>
                    <a:pt x="637" y="1273"/>
                  </a:cubicBezTo>
                  <a:cubicBezTo>
                    <a:pt x="993" y="1273"/>
                    <a:pt x="1273" y="994"/>
                    <a:pt x="1273" y="637"/>
                  </a:cubicBezTo>
                  <a:cubicBezTo>
                    <a:pt x="1273" y="280"/>
                    <a:pt x="993"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3545350" y="4635475"/>
              <a:ext cx="31825" cy="32200"/>
            </a:xfrm>
            <a:custGeom>
              <a:avLst/>
              <a:gdLst/>
              <a:ahLst/>
              <a:cxnLst/>
              <a:rect l="l" t="t" r="r" b="b"/>
              <a:pathLst>
                <a:path w="1273" h="1288" extrusionOk="0">
                  <a:moveTo>
                    <a:pt x="637" y="0"/>
                  </a:moveTo>
                  <a:cubicBezTo>
                    <a:pt x="280" y="0"/>
                    <a:pt x="1" y="295"/>
                    <a:pt x="1" y="636"/>
                  </a:cubicBezTo>
                  <a:cubicBezTo>
                    <a:pt x="1" y="993"/>
                    <a:pt x="280" y="1288"/>
                    <a:pt x="637" y="1288"/>
                  </a:cubicBezTo>
                  <a:cubicBezTo>
                    <a:pt x="993" y="1288"/>
                    <a:pt x="1273" y="993"/>
                    <a:pt x="1273" y="636"/>
                  </a:cubicBezTo>
                  <a:cubicBezTo>
                    <a:pt x="1273" y="295"/>
                    <a:pt x="993" y="0"/>
                    <a:pt x="6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3543800" y="4634300"/>
              <a:ext cx="34925" cy="34925"/>
            </a:xfrm>
            <a:custGeom>
              <a:avLst/>
              <a:gdLst/>
              <a:ahLst/>
              <a:cxnLst/>
              <a:rect l="l" t="t" r="r" b="b"/>
              <a:pathLst>
                <a:path w="1397" h="1397" extrusionOk="0">
                  <a:moveTo>
                    <a:pt x="699" y="125"/>
                  </a:moveTo>
                  <a:cubicBezTo>
                    <a:pt x="1009" y="125"/>
                    <a:pt x="1272" y="388"/>
                    <a:pt x="1272" y="714"/>
                  </a:cubicBezTo>
                  <a:cubicBezTo>
                    <a:pt x="1272" y="1040"/>
                    <a:pt x="1024" y="1288"/>
                    <a:pt x="699" y="1288"/>
                  </a:cubicBezTo>
                  <a:cubicBezTo>
                    <a:pt x="373" y="1288"/>
                    <a:pt x="109" y="1024"/>
                    <a:pt x="109" y="714"/>
                  </a:cubicBezTo>
                  <a:cubicBezTo>
                    <a:pt x="109" y="388"/>
                    <a:pt x="388" y="125"/>
                    <a:pt x="699" y="125"/>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3680300" y="4635475"/>
              <a:ext cx="32200" cy="32200"/>
            </a:xfrm>
            <a:custGeom>
              <a:avLst/>
              <a:gdLst/>
              <a:ahLst/>
              <a:cxnLst/>
              <a:rect l="l" t="t" r="r" b="b"/>
              <a:pathLst>
                <a:path w="1288" h="1288" extrusionOk="0">
                  <a:moveTo>
                    <a:pt x="651" y="0"/>
                  </a:moveTo>
                  <a:cubicBezTo>
                    <a:pt x="295" y="0"/>
                    <a:pt x="0" y="295"/>
                    <a:pt x="0" y="652"/>
                  </a:cubicBezTo>
                  <a:cubicBezTo>
                    <a:pt x="0" y="993"/>
                    <a:pt x="295" y="1288"/>
                    <a:pt x="651" y="1288"/>
                  </a:cubicBezTo>
                  <a:cubicBezTo>
                    <a:pt x="993" y="1288"/>
                    <a:pt x="1287" y="993"/>
                    <a:pt x="1287" y="652"/>
                  </a:cubicBezTo>
                  <a:cubicBezTo>
                    <a:pt x="1287" y="295"/>
                    <a:pt x="993" y="31"/>
                    <a:pt x="6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3679125" y="4634300"/>
              <a:ext cx="34925" cy="34925"/>
            </a:xfrm>
            <a:custGeom>
              <a:avLst/>
              <a:gdLst/>
              <a:ahLst/>
              <a:cxnLst/>
              <a:rect l="l" t="t" r="r" b="b"/>
              <a:pathLst>
                <a:path w="1397" h="1397" extrusionOk="0">
                  <a:moveTo>
                    <a:pt x="698" y="125"/>
                  </a:moveTo>
                  <a:cubicBezTo>
                    <a:pt x="1024" y="125"/>
                    <a:pt x="1272" y="388"/>
                    <a:pt x="1272" y="714"/>
                  </a:cubicBezTo>
                  <a:cubicBezTo>
                    <a:pt x="1272" y="1040"/>
                    <a:pt x="1009" y="1288"/>
                    <a:pt x="698" y="1288"/>
                  </a:cubicBezTo>
                  <a:cubicBezTo>
                    <a:pt x="357" y="1288"/>
                    <a:pt x="109" y="1024"/>
                    <a:pt x="109" y="714"/>
                  </a:cubicBezTo>
                  <a:cubicBezTo>
                    <a:pt x="109" y="388"/>
                    <a:pt x="388" y="125"/>
                    <a:pt x="698" y="125"/>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4042050"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1009" y="16"/>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4080825"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99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3825700" y="4481525"/>
              <a:ext cx="32200" cy="31825"/>
            </a:xfrm>
            <a:custGeom>
              <a:avLst/>
              <a:gdLst/>
              <a:ahLst/>
              <a:cxnLst/>
              <a:rect l="l" t="t" r="r" b="b"/>
              <a:pathLst>
                <a:path w="1288" h="1273" extrusionOk="0">
                  <a:moveTo>
                    <a:pt x="652" y="1"/>
                  </a:moveTo>
                  <a:cubicBezTo>
                    <a:pt x="295" y="1"/>
                    <a:pt x="0" y="280"/>
                    <a:pt x="0" y="637"/>
                  </a:cubicBezTo>
                  <a:cubicBezTo>
                    <a:pt x="0" y="994"/>
                    <a:pt x="295" y="1273"/>
                    <a:pt x="652" y="1273"/>
                  </a:cubicBezTo>
                  <a:cubicBezTo>
                    <a:pt x="993" y="1273"/>
                    <a:pt x="1287" y="994"/>
                    <a:pt x="1287" y="637"/>
                  </a:cubicBezTo>
                  <a:cubicBezTo>
                    <a:pt x="1287" y="280"/>
                    <a:pt x="993"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3406550" y="453195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3406550" y="463470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3405000" y="4632750"/>
              <a:ext cx="34925" cy="34925"/>
            </a:xfrm>
            <a:custGeom>
              <a:avLst/>
              <a:gdLst/>
              <a:ahLst/>
              <a:cxnLst/>
              <a:rect l="l" t="t" r="r" b="b"/>
              <a:pathLst>
                <a:path w="1397" h="1397" extrusionOk="0">
                  <a:moveTo>
                    <a:pt x="698" y="140"/>
                  </a:moveTo>
                  <a:cubicBezTo>
                    <a:pt x="1008" y="140"/>
                    <a:pt x="1272" y="388"/>
                    <a:pt x="1288" y="714"/>
                  </a:cubicBezTo>
                  <a:cubicBezTo>
                    <a:pt x="1288" y="1040"/>
                    <a:pt x="1008" y="1303"/>
                    <a:pt x="698" y="1303"/>
                  </a:cubicBezTo>
                  <a:cubicBezTo>
                    <a:pt x="372" y="1303"/>
                    <a:pt x="124" y="1024"/>
                    <a:pt x="124" y="714"/>
                  </a:cubicBezTo>
                  <a:cubicBezTo>
                    <a:pt x="124" y="388"/>
                    <a:pt x="388" y="140"/>
                    <a:pt x="698" y="140"/>
                  </a:cubicBezTo>
                  <a:close/>
                  <a:moveTo>
                    <a:pt x="698" y="1"/>
                  </a:moveTo>
                  <a:cubicBezTo>
                    <a:pt x="310" y="1"/>
                    <a:pt x="0" y="311"/>
                    <a:pt x="0" y="699"/>
                  </a:cubicBezTo>
                  <a:cubicBezTo>
                    <a:pt x="0" y="1086"/>
                    <a:pt x="310" y="1397"/>
                    <a:pt x="698" y="1397"/>
                  </a:cubicBezTo>
                  <a:cubicBezTo>
                    <a:pt x="1070" y="1397"/>
                    <a:pt x="1381"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3441825" y="4634700"/>
              <a:ext cx="32200" cy="31800"/>
            </a:xfrm>
            <a:custGeom>
              <a:avLst/>
              <a:gdLst/>
              <a:ahLst/>
              <a:cxnLst/>
              <a:rect l="l" t="t" r="r" b="b"/>
              <a:pathLst>
                <a:path w="1288" h="1272" extrusionOk="0">
                  <a:moveTo>
                    <a:pt x="652" y="0"/>
                  </a:moveTo>
                  <a:cubicBezTo>
                    <a:pt x="295" y="0"/>
                    <a:pt x="1" y="295"/>
                    <a:pt x="1" y="636"/>
                  </a:cubicBezTo>
                  <a:cubicBezTo>
                    <a:pt x="1" y="993"/>
                    <a:pt x="295" y="1272"/>
                    <a:pt x="652" y="1272"/>
                  </a:cubicBezTo>
                  <a:cubicBezTo>
                    <a:pt x="993" y="1272"/>
                    <a:pt x="1288" y="993"/>
                    <a:pt x="1288" y="636"/>
                  </a:cubicBezTo>
                  <a:cubicBezTo>
                    <a:pt x="1288" y="295"/>
                    <a:pt x="993" y="0"/>
                    <a:pt x="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3441050" y="4632750"/>
              <a:ext cx="34925" cy="34925"/>
            </a:xfrm>
            <a:custGeom>
              <a:avLst/>
              <a:gdLst/>
              <a:ahLst/>
              <a:cxnLst/>
              <a:rect l="l" t="t" r="r" b="b"/>
              <a:pathLst>
                <a:path w="1397" h="1397" extrusionOk="0">
                  <a:moveTo>
                    <a:pt x="699" y="140"/>
                  </a:moveTo>
                  <a:cubicBezTo>
                    <a:pt x="1009" y="140"/>
                    <a:pt x="1272" y="388"/>
                    <a:pt x="1272" y="714"/>
                  </a:cubicBezTo>
                  <a:cubicBezTo>
                    <a:pt x="1272"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3943175" y="4634700"/>
              <a:ext cx="31825" cy="31800"/>
            </a:xfrm>
            <a:custGeom>
              <a:avLst/>
              <a:gdLst/>
              <a:ahLst/>
              <a:cxnLst/>
              <a:rect l="l" t="t" r="r" b="b"/>
              <a:pathLst>
                <a:path w="1273" h="1272" extrusionOk="0">
                  <a:moveTo>
                    <a:pt x="636" y="0"/>
                  </a:moveTo>
                  <a:cubicBezTo>
                    <a:pt x="280" y="0"/>
                    <a:pt x="1" y="279"/>
                    <a:pt x="1" y="636"/>
                  </a:cubicBezTo>
                  <a:cubicBezTo>
                    <a:pt x="1"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3941625" y="4632750"/>
              <a:ext cx="34925" cy="34925"/>
            </a:xfrm>
            <a:custGeom>
              <a:avLst/>
              <a:gdLst/>
              <a:ahLst/>
              <a:cxnLst/>
              <a:rect l="l" t="t" r="r" b="b"/>
              <a:pathLst>
                <a:path w="1397" h="1397" extrusionOk="0">
                  <a:moveTo>
                    <a:pt x="698" y="140"/>
                  </a:moveTo>
                  <a:cubicBezTo>
                    <a:pt x="1024" y="140"/>
                    <a:pt x="1288" y="388"/>
                    <a:pt x="1288" y="714"/>
                  </a:cubicBezTo>
                  <a:cubicBezTo>
                    <a:pt x="1288" y="1040"/>
                    <a:pt x="1009" y="1303"/>
                    <a:pt x="698" y="1303"/>
                  </a:cubicBezTo>
                  <a:cubicBezTo>
                    <a:pt x="373" y="1303"/>
                    <a:pt x="125" y="1024"/>
                    <a:pt x="125" y="714"/>
                  </a:cubicBezTo>
                  <a:cubicBezTo>
                    <a:pt x="125" y="388"/>
                    <a:pt x="388" y="140"/>
                    <a:pt x="698" y="140"/>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4042450" y="4634700"/>
              <a:ext cx="32200" cy="31800"/>
            </a:xfrm>
            <a:custGeom>
              <a:avLst/>
              <a:gdLst/>
              <a:ahLst/>
              <a:cxnLst/>
              <a:rect l="l" t="t" r="r" b="b"/>
              <a:pathLst>
                <a:path w="1288" h="1272" extrusionOk="0">
                  <a:moveTo>
                    <a:pt x="636" y="0"/>
                  </a:moveTo>
                  <a:cubicBezTo>
                    <a:pt x="279" y="0"/>
                    <a:pt x="0" y="279"/>
                    <a:pt x="0" y="636"/>
                  </a:cubicBezTo>
                  <a:cubicBezTo>
                    <a:pt x="0" y="993"/>
                    <a:pt x="279" y="1272"/>
                    <a:pt x="636" y="1272"/>
                  </a:cubicBezTo>
                  <a:cubicBezTo>
                    <a:pt x="993" y="1272"/>
                    <a:pt x="1287" y="993"/>
                    <a:pt x="1287" y="636"/>
                  </a:cubicBezTo>
                  <a:cubicBezTo>
                    <a:pt x="1287"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4040875" y="4632750"/>
              <a:ext cx="34925" cy="34925"/>
            </a:xfrm>
            <a:custGeom>
              <a:avLst/>
              <a:gdLst/>
              <a:ahLst/>
              <a:cxnLst/>
              <a:rect l="l" t="t" r="r" b="b"/>
              <a:pathLst>
                <a:path w="1397" h="1397" extrusionOk="0">
                  <a:moveTo>
                    <a:pt x="699" y="140"/>
                  </a:moveTo>
                  <a:cubicBezTo>
                    <a:pt x="1009" y="140"/>
                    <a:pt x="1288" y="388"/>
                    <a:pt x="1288" y="714"/>
                  </a:cubicBezTo>
                  <a:cubicBezTo>
                    <a:pt x="1288" y="1040"/>
                    <a:pt x="1009" y="1303"/>
                    <a:pt x="699" y="1303"/>
                  </a:cubicBezTo>
                  <a:cubicBezTo>
                    <a:pt x="373" y="1303"/>
                    <a:pt x="125" y="1024"/>
                    <a:pt x="125" y="714"/>
                  </a:cubicBezTo>
                  <a:cubicBezTo>
                    <a:pt x="125" y="388"/>
                    <a:pt x="389"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7"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4080825" y="4634700"/>
              <a:ext cx="31825" cy="31800"/>
            </a:xfrm>
            <a:custGeom>
              <a:avLst/>
              <a:gdLst/>
              <a:ahLst/>
              <a:cxnLst/>
              <a:rect l="l" t="t" r="r" b="b"/>
              <a:pathLst>
                <a:path w="1273" h="1272" extrusionOk="0">
                  <a:moveTo>
                    <a:pt x="636" y="0"/>
                  </a:moveTo>
                  <a:cubicBezTo>
                    <a:pt x="280" y="0"/>
                    <a:pt x="0" y="279"/>
                    <a:pt x="0" y="636"/>
                  </a:cubicBezTo>
                  <a:cubicBezTo>
                    <a:pt x="0"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4079275" y="4632750"/>
              <a:ext cx="34925" cy="34925"/>
            </a:xfrm>
            <a:custGeom>
              <a:avLst/>
              <a:gdLst/>
              <a:ahLst/>
              <a:cxnLst/>
              <a:rect l="l" t="t" r="r" b="b"/>
              <a:pathLst>
                <a:path w="1397" h="1397" extrusionOk="0">
                  <a:moveTo>
                    <a:pt x="698" y="140"/>
                  </a:moveTo>
                  <a:cubicBezTo>
                    <a:pt x="1009" y="140"/>
                    <a:pt x="1288" y="388"/>
                    <a:pt x="1288" y="714"/>
                  </a:cubicBezTo>
                  <a:cubicBezTo>
                    <a:pt x="1288" y="1040"/>
                    <a:pt x="1009" y="1303"/>
                    <a:pt x="698" y="1303"/>
                  </a:cubicBezTo>
                  <a:cubicBezTo>
                    <a:pt x="373" y="1303"/>
                    <a:pt x="124" y="1024"/>
                    <a:pt x="124" y="714"/>
                  </a:cubicBezTo>
                  <a:cubicBezTo>
                    <a:pt x="124" y="388"/>
                    <a:pt x="388" y="140"/>
                    <a:pt x="698" y="140"/>
                  </a:cubicBezTo>
                  <a:close/>
                  <a:moveTo>
                    <a:pt x="698" y="1"/>
                  </a:moveTo>
                  <a:cubicBezTo>
                    <a:pt x="311" y="1"/>
                    <a:pt x="0" y="311"/>
                    <a:pt x="0" y="699"/>
                  </a:cubicBezTo>
                  <a:cubicBezTo>
                    <a:pt x="0"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4175050" y="4634700"/>
              <a:ext cx="32200" cy="31800"/>
            </a:xfrm>
            <a:custGeom>
              <a:avLst/>
              <a:gdLst/>
              <a:ahLst/>
              <a:cxnLst/>
              <a:rect l="l" t="t" r="r" b="b"/>
              <a:pathLst>
                <a:path w="1288" h="1272" extrusionOk="0">
                  <a:moveTo>
                    <a:pt x="652" y="0"/>
                  </a:moveTo>
                  <a:cubicBezTo>
                    <a:pt x="295" y="0"/>
                    <a:pt x="0" y="279"/>
                    <a:pt x="0" y="636"/>
                  </a:cubicBezTo>
                  <a:cubicBezTo>
                    <a:pt x="0" y="993"/>
                    <a:pt x="295" y="1272"/>
                    <a:pt x="652" y="1272"/>
                  </a:cubicBezTo>
                  <a:cubicBezTo>
                    <a:pt x="1008" y="1272"/>
                    <a:pt x="1288" y="993"/>
                    <a:pt x="1288" y="636"/>
                  </a:cubicBezTo>
                  <a:cubicBezTo>
                    <a:pt x="1288" y="279"/>
                    <a:pt x="1008"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4173875" y="4632750"/>
              <a:ext cx="34925" cy="34925"/>
            </a:xfrm>
            <a:custGeom>
              <a:avLst/>
              <a:gdLst/>
              <a:ahLst/>
              <a:cxnLst/>
              <a:rect l="l" t="t" r="r" b="b"/>
              <a:pathLst>
                <a:path w="1397" h="1397" extrusionOk="0">
                  <a:moveTo>
                    <a:pt x="699" y="140"/>
                  </a:moveTo>
                  <a:cubicBezTo>
                    <a:pt x="1024" y="140"/>
                    <a:pt x="1273" y="388"/>
                    <a:pt x="1273" y="714"/>
                  </a:cubicBezTo>
                  <a:cubicBezTo>
                    <a:pt x="1273"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86" y="1397"/>
                    <a:pt x="1397"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3307275" y="4431125"/>
              <a:ext cx="8175" cy="22900"/>
            </a:xfrm>
            <a:custGeom>
              <a:avLst/>
              <a:gdLst/>
              <a:ahLst/>
              <a:cxnLst/>
              <a:rect l="l" t="t" r="r" b="b"/>
              <a:pathLst>
                <a:path w="327" h="916" extrusionOk="0">
                  <a:moveTo>
                    <a:pt x="218" y="1"/>
                  </a:moveTo>
                  <a:lnTo>
                    <a:pt x="32" y="94"/>
                  </a:lnTo>
                  <a:cubicBezTo>
                    <a:pt x="16" y="94"/>
                    <a:pt x="1" y="140"/>
                    <a:pt x="1" y="156"/>
                  </a:cubicBezTo>
                  <a:cubicBezTo>
                    <a:pt x="1" y="187"/>
                    <a:pt x="32" y="233"/>
                    <a:pt x="78" y="233"/>
                  </a:cubicBezTo>
                  <a:cubicBezTo>
                    <a:pt x="94" y="233"/>
                    <a:pt x="94" y="218"/>
                    <a:pt x="109" y="218"/>
                  </a:cubicBezTo>
                  <a:lnTo>
                    <a:pt x="171" y="171"/>
                  </a:lnTo>
                  <a:lnTo>
                    <a:pt x="171" y="838"/>
                  </a:lnTo>
                  <a:cubicBezTo>
                    <a:pt x="171" y="869"/>
                    <a:pt x="218" y="916"/>
                    <a:pt x="249" y="916"/>
                  </a:cubicBezTo>
                  <a:cubicBezTo>
                    <a:pt x="296" y="916"/>
                    <a:pt x="327" y="869"/>
                    <a:pt x="327" y="838"/>
                  </a:cubicBezTo>
                  <a:lnTo>
                    <a:pt x="327" y="32"/>
                  </a:lnTo>
                  <a:lnTo>
                    <a:pt x="249" y="16"/>
                  </a:lnTo>
                  <a:lnTo>
                    <a:pt x="2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3552325" y="4429950"/>
              <a:ext cx="16325" cy="24075"/>
            </a:xfrm>
            <a:custGeom>
              <a:avLst/>
              <a:gdLst/>
              <a:ahLst/>
              <a:cxnLst/>
              <a:rect l="l" t="t" r="r" b="b"/>
              <a:pathLst>
                <a:path w="653" h="963" extrusionOk="0">
                  <a:moveTo>
                    <a:pt x="321" y="1"/>
                  </a:moveTo>
                  <a:cubicBezTo>
                    <a:pt x="243" y="1"/>
                    <a:pt x="168" y="28"/>
                    <a:pt x="109" y="79"/>
                  </a:cubicBezTo>
                  <a:lnTo>
                    <a:pt x="63" y="125"/>
                  </a:lnTo>
                  <a:cubicBezTo>
                    <a:pt x="32" y="141"/>
                    <a:pt x="32" y="203"/>
                    <a:pt x="63" y="218"/>
                  </a:cubicBezTo>
                  <a:cubicBezTo>
                    <a:pt x="69" y="237"/>
                    <a:pt x="82" y="243"/>
                    <a:pt x="97" y="243"/>
                  </a:cubicBezTo>
                  <a:cubicBezTo>
                    <a:pt x="120" y="243"/>
                    <a:pt x="147" y="228"/>
                    <a:pt x="156" y="218"/>
                  </a:cubicBezTo>
                  <a:lnTo>
                    <a:pt x="203" y="187"/>
                  </a:lnTo>
                  <a:cubicBezTo>
                    <a:pt x="234" y="156"/>
                    <a:pt x="280" y="141"/>
                    <a:pt x="311" y="141"/>
                  </a:cubicBezTo>
                  <a:cubicBezTo>
                    <a:pt x="373" y="141"/>
                    <a:pt x="420" y="156"/>
                    <a:pt x="451" y="203"/>
                  </a:cubicBezTo>
                  <a:cubicBezTo>
                    <a:pt x="466" y="234"/>
                    <a:pt x="497" y="280"/>
                    <a:pt x="497" y="311"/>
                  </a:cubicBezTo>
                  <a:cubicBezTo>
                    <a:pt x="497" y="373"/>
                    <a:pt x="466" y="420"/>
                    <a:pt x="435" y="451"/>
                  </a:cubicBezTo>
                  <a:lnTo>
                    <a:pt x="32" y="823"/>
                  </a:lnTo>
                  <a:cubicBezTo>
                    <a:pt x="1" y="839"/>
                    <a:pt x="1" y="854"/>
                    <a:pt x="1" y="885"/>
                  </a:cubicBezTo>
                  <a:cubicBezTo>
                    <a:pt x="1" y="916"/>
                    <a:pt x="47" y="963"/>
                    <a:pt x="78" y="963"/>
                  </a:cubicBezTo>
                  <a:lnTo>
                    <a:pt x="575" y="963"/>
                  </a:lnTo>
                  <a:cubicBezTo>
                    <a:pt x="606" y="963"/>
                    <a:pt x="652" y="916"/>
                    <a:pt x="652" y="885"/>
                  </a:cubicBezTo>
                  <a:cubicBezTo>
                    <a:pt x="652" y="839"/>
                    <a:pt x="606" y="823"/>
                    <a:pt x="575" y="777"/>
                  </a:cubicBezTo>
                  <a:lnTo>
                    <a:pt x="280" y="777"/>
                  </a:lnTo>
                  <a:lnTo>
                    <a:pt x="528" y="544"/>
                  </a:lnTo>
                  <a:cubicBezTo>
                    <a:pt x="606" y="497"/>
                    <a:pt x="652" y="420"/>
                    <a:pt x="652" y="311"/>
                  </a:cubicBezTo>
                  <a:cubicBezTo>
                    <a:pt x="652" y="234"/>
                    <a:pt x="621" y="156"/>
                    <a:pt x="575" y="110"/>
                  </a:cubicBezTo>
                  <a:cubicBezTo>
                    <a:pt x="501" y="36"/>
                    <a:pt x="409" y="1"/>
                    <a:pt x="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3833450" y="4429975"/>
              <a:ext cx="15525" cy="23275"/>
            </a:xfrm>
            <a:custGeom>
              <a:avLst/>
              <a:gdLst/>
              <a:ahLst/>
              <a:cxnLst/>
              <a:rect l="l" t="t" r="r" b="b"/>
              <a:pathLst>
                <a:path w="621" h="931" extrusionOk="0">
                  <a:moveTo>
                    <a:pt x="140" y="0"/>
                  </a:moveTo>
                  <a:cubicBezTo>
                    <a:pt x="109" y="0"/>
                    <a:pt x="78" y="47"/>
                    <a:pt x="78" y="78"/>
                  </a:cubicBezTo>
                  <a:cubicBezTo>
                    <a:pt x="78" y="124"/>
                    <a:pt x="124" y="140"/>
                    <a:pt x="155" y="140"/>
                  </a:cubicBezTo>
                  <a:lnTo>
                    <a:pt x="373" y="140"/>
                  </a:lnTo>
                  <a:lnTo>
                    <a:pt x="233" y="279"/>
                  </a:lnTo>
                  <a:cubicBezTo>
                    <a:pt x="202" y="310"/>
                    <a:pt x="202" y="372"/>
                    <a:pt x="233" y="388"/>
                  </a:cubicBezTo>
                  <a:cubicBezTo>
                    <a:pt x="264" y="419"/>
                    <a:pt x="280" y="419"/>
                    <a:pt x="295" y="419"/>
                  </a:cubicBezTo>
                  <a:cubicBezTo>
                    <a:pt x="357" y="419"/>
                    <a:pt x="388" y="434"/>
                    <a:pt x="435" y="465"/>
                  </a:cubicBezTo>
                  <a:cubicBezTo>
                    <a:pt x="466" y="512"/>
                    <a:pt x="497" y="574"/>
                    <a:pt x="497" y="605"/>
                  </a:cubicBezTo>
                  <a:cubicBezTo>
                    <a:pt x="497" y="652"/>
                    <a:pt x="466" y="683"/>
                    <a:pt x="435" y="729"/>
                  </a:cubicBezTo>
                  <a:cubicBezTo>
                    <a:pt x="388" y="760"/>
                    <a:pt x="342" y="776"/>
                    <a:pt x="295" y="776"/>
                  </a:cubicBezTo>
                  <a:cubicBezTo>
                    <a:pt x="233" y="776"/>
                    <a:pt x="202" y="760"/>
                    <a:pt x="155" y="729"/>
                  </a:cubicBezTo>
                  <a:cubicBezTo>
                    <a:pt x="140" y="706"/>
                    <a:pt x="121" y="694"/>
                    <a:pt x="101" y="694"/>
                  </a:cubicBezTo>
                  <a:cubicBezTo>
                    <a:pt x="82" y="694"/>
                    <a:pt x="62" y="706"/>
                    <a:pt x="47" y="729"/>
                  </a:cubicBezTo>
                  <a:cubicBezTo>
                    <a:pt x="0" y="760"/>
                    <a:pt x="0" y="807"/>
                    <a:pt x="47" y="838"/>
                  </a:cubicBezTo>
                  <a:cubicBezTo>
                    <a:pt x="109" y="900"/>
                    <a:pt x="202" y="931"/>
                    <a:pt x="280" y="931"/>
                  </a:cubicBezTo>
                  <a:cubicBezTo>
                    <a:pt x="466" y="931"/>
                    <a:pt x="621" y="807"/>
                    <a:pt x="621" y="605"/>
                  </a:cubicBezTo>
                  <a:cubicBezTo>
                    <a:pt x="621" y="527"/>
                    <a:pt x="590" y="434"/>
                    <a:pt x="528" y="372"/>
                  </a:cubicBezTo>
                  <a:cubicBezTo>
                    <a:pt x="481" y="357"/>
                    <a:pt x="466" y="341"/>
                    <a:pt x="419" y="310"/>
                  </a:cubicBezTo>
                  <a:lnTo>
                    <a:pt x="590" y="140"/>
                  </a:lnTo>
                  <a:cubicBezTo>
                    <a:pt x="605" y="140"/>
                    <a:pt x="605" y="124"/>
                    <a:pt x="605" y="124"/>
                  </a:cubicBezTo>
                  <a:cubicBezTo>
                    <a:pt x="621" y="109"/>
                    <a:pt x="621" y="109"/>
                    <a:pt x="621" y="78"/>
                  </a:cubicBezTo>
                  <a:cubicBezTo>
                    <a:pt x="621" y="47"/>
                    <a:pt x="590" y="0"/>
                    <a:pt x="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3305725" y="4462925"/>
              <a:ext cx="12825" cy="7775"/>
            </a:xfrm>
            <a:custGeom>
              <a:avLst/>
              <a:gdLst/>
              <a:ahLst/>
              <a:cxnLst/>
              <a:rect l="l" t="t" r="r" b="b"/>
              <a:pathLst>
                <a:path w="513" h="311" extrusionOk="0">
                  <a:moveTo>
                    <a:pt x="1" y="0"/>
                  </a:moveTo>
                  <a:lnTo>
                    <a:pt x="249" y="311"/>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3555050" y="4462925"/>
              <a:ext cx="12425" cy="7775"/>
            </a:xfrm>
            <a:custGeom>
              <a:avLst/>
              <a:gdLst/>
              <a:ahLst/>
              <a:cxnLst/>
              <a:rect l="l" t="t" r="r" b="b"/>
              <a:pathLst>
                <a:path w="497" h="311" extrusionOk="0">
                  <a:moveTo>
                    <a:pt x="0" y="0"/>
                  </a:moveTo>
                  <a:lnTo>
                    <a:pt x="249" y="311"/>
                  </a:lnTo>
                  <a:lnTo>
                    <a:pt x="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3835375" y="4462925"/>
              <a:ext cx="12825" cy="7775"/>
            </a:xfrm>
            <a:custGeom>
              <a:avLst/>
              <a:gdLst/>
              <a:ahLst/>
              <a:cxnLst/>
              <a:rect l="l" t="t" r="r" b="b"/>
              <a:pathLst>
                <a:path w="513" h="311" extrusionOk="0">
                  <a:moveTo>
                    <a:pt x="1" y="0"/>
                  </a:moveTo>
                  <a:lnTo>
                    <a:pt x="265" y="311"/>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3677575" y="4755275"/>
              <a:ext cx="46550" cy="26775"/>
            </a:xfrm>
            <a:custGeom>
              <a:avLst/>
              <a:gdLst/>
              <a:ahLst/>
              <a:cxnLst/>
              <a:rect l="l" t="t" r="r" b="b"/>
              <a:pathLst>
                <a:path w="1862" h="1071" extrusionOk="0">
                  <a:moveTo>
                    <a:pt x="0" y="1"/>
                  </a:moveTo>
                  <a:lnTo>
                    <a:pt x="0"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829950"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3828800" y="4753725"/>
              <a:ext cx="48875" cy="29875"/>
            </a:xfrm>
            <a:custGeom>
              <a:avLst/>
              <a:gdLst/>
              <a:ahLst/>
              <a:cxnLst/>
              <a:rect l="l" t="t" r="r" b="b"/>
              <a:pathLst>
                <a:path w="1955" h="1195" extrusionOk="0">
                  <a:moveTo>
                    <a:pt x="1861" y="125"/>
                  </a:moveTo>
                  <a:lnTo>
                    <a:pt x="1861" y="1071"/>
                  </a:lnTo>
                  <a:lnTo>
                    <a:pt x="109" y="1071"/>
                  </a:lnTo>
                  <a:lnTo>
                    <a:pt x="109" y="125"/>
                  </a:lnTo>
                  <a:close/>
                  <a:moveTo>
                    <a:pt x="0" y="1"/>
                  </a:moveTo>
                  <a:lnTo>
                    <a:pt x="0" y="1195"/>
                  </a:lnTo>
                  <a:lnTo>
                    <a:pt x="1954" y="1195"/>
                  </a:lnTo>
                  <a:lnTo>
                    <a:pt x="19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3737675" y="4756825"/>
              <a:ext cx="50825" cy="2750"/>
            </a:xfrm>
            <a:custGeom>
              <a:avLst/>
              <a:gdLst/>
              <a:ahLst/>
              <a:cxnLst/>
              <a:rect l="l" t="t" r="r" b="b"/>
              <a:pathLst>
                <a:path w="2033" h="110" extrusionOk="0">
                  <a:moveTo>
                    <a:pt x="0" y="1"/>
                  </a:moveTo>
                  <a:lnTo>
                    <a:pt x="0" y="109"/>
                  </a:lnTo>
                  <a:lnTo>
                    <a:pt x="2032" y="109"/>
                  </a:lnTo>
                  <a:lnTo>
                    <a:pt x="2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3737675" y="4766125"/>
              <a:ext cx="32200" cy="2750"/>
            </a:xfrm>
            <a:custGeom>
              <a:avLst/>
              <a:gdLst/>
              <a:ahLst/>
              <a:cxnLst/>
              <a:rect l="l" t="t" r="r" b="b"/>
              <a:pathLst>
                <a:path w="1288" h="110" extrusionOk="0">
                  <a:moveTo>
                    <a:pt x="0" y="1"/>
                  </a:moveTo>
                  <a:lnTo>
                    <a:pt x="0" y="110"/>
                  </a:lnTo>
                  <a:lnTo>
                    <a:pt x="1288" y="110"/>
                  </a:lnTo>
                  <a:lnTo>
                    <a:pt x="1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3889675" y="4756825"/>
              <a:ext cx="51200" cy="2750"/>
            </a:xfrm>
            <a:custGeom>
              <a:avLst/>
              <a:gdLst/>
              <a:ahLst/>
              <a:cxnLst/>
              <a:rect l="l" t="t" r="r" b="b"/>
              <a:pathLst>
                <a:path w="2048" h="110" extrusionOk="0">
                  <a:moveTo>
                    <a:pt x="0" y="1"/>
                  </a:moveTo>
                  <a:lnTo>
                    <a:pt x="0" y="109"/>
                  </a:lnTo>
                  <a:lnTo>
                    <a:pt x="2047" y="109"/>
                  </a:lnTo>
                  <a:lnTo>
                    <a:pt x="2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3889675" y="4766125"/>
              <a:ext cx="25225" cy="2750"/>
            </a:xfrm>
            <a:custGeom>
              <a:avLst/>
              <a:gdLst/>
              <a:ahLst/>
              <a:cxnLst/>
              <a:rect l="l" t="t" r="r" b="b"/>
              <a:pathLst>
                <a:path w="1009" h="110" extrusionOk="0">
                  <a:moveTo>
                    <a:pt x="0" y="1"/>
                  </a:moveTo>
                  <a:lnTo>
                    <a:pt x="0" y="110"/>
                  </a:lnTo>
                  <a:lnTo>
                    <a:pt x="1008" y="110"/>
                  </a:lnTo>
                  <a:lnTo>
                    <a:pt x="10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4041650" y="4756825"/>
              <a:ext cx="25250" cy="2750"/>
            </a:xfrm>
            <a:custGeom>
              <a:avLst/>
              <a:gdLst/>
              <a:ahLst/>
              <a:cxnLst/>
              <a:rect l="l" t="t" r="r" b="b"/>
              <a:pathLst>
                <a:path w="1010" h="110" extrusionOk="0">
                  <a:moveTo>
                    <a:pt x="1" y="1"/>
                  </a:moveTo>
                  <a:lnTo>
                    <a:pt x="1" y="109"/>
                  </a:lnTo>
                  <a:lnTo>
                    <a:pt x="1009" y="109"/>
                  </a:lnTo>
                  <a:lnTo>
                    <a:pt x="1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041650" y="4766125"/>
              <a:ext cx="39975" cy="2750"/>
            </a:xfrm>
            <a:custGeom>
              <a:avLst/>
              <a:gdLst/>
              <a:ahLst/>
              <a:cxnLst/>
              <a:rect l="l" t="t" r="r" b="b"/>
              <a:pathLst>
                <a:path w="1599" h="110" extrusionOk="0">
                  <a:moveTo>
                    <a:pt x="1" y="1"/>
                  </a:moveTo>
                  <a:lnTo>
                    <a:pt x="1" y="110"/>
                  </a:lnTo>
                  <a:lnTo>
                    <a:pt x="1598" y="110"/>
                  </a:lnTo>
                  <a:lnTo>
                    <a:pt x="1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4193275" y="4756825"/>
              <a:ext cx="36475" cy="2750"/>
            </a:xfrm>
            <a:custGeom>
              <a:avLst/>
              <a:gdLst/>
              <a:ahLst/>
              <a:cxnLst/>
              <a:rect l="l" t="t" r="r" b="b"/>
              <a:pathLst>
                <a:path w="1459" h="110" extrusionOk="0">
                  <a:moveTo>
                    <a:pt x="0" y="1"/>
                  </a:moveTo>
                  <a:lnTo>
                    <a:pt x="0" y="109"/>
                  </a:lnTo>
                  <a:lnTo>
                    <a:pt x="1458" y="109"/>
                  </a:lnTo>
                  <a:lnTo>
                    <a:pt x="14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4193275" y="4766125"/>
              <a:ext cx="50800" cy="2750"/>
            </a:xfrm>
            <a:custGeom>
              <a:avLst/>
              <a:gdLst/>
              <a:ahLst/>
              <a:cxnLst/>
              <a:rect l="l" t="t" r="r" b="b"/>
              <a:pathLst>
                <a:path w="2032" h="110" extrusionOk="0">
                  <a:moveTo>
                    <a:pt x="0" y="1"/>
                  </a:moveTo>
                  <a:lnTo>
                    <a:pt x="0" y="110"/>
                  </a:lnTo>
                  <a:lnTo>
                    <a:pt x="2032" y="110"/>
                  </a:lnTo>
                  <a:lnTo>
                    <a:pt x="20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3835775" y="4177925"/>
              <a:ext cx="263300" cy="216400"/>
            </a:xfrm>
            <a:custGeom>
              <a:avLst/>
              <a:gdLst/>
              <a:ahLst/>
              <a:cxnLst/>
              <a:rect l="l" t="t" r="r" b="b"/>
              <a:pathLst>
                <a:path w="10532" h="8656" extrusionOk="0">
                  <a:moveTo>
                    <a:pt x="0" y="1"/>
                  </a:moveTo>
                  <a:lnTo>
                    <a:pt x="0" y="8655"/>
                  </a:lnTo>
                  <a:lnTo>
                    <a:pt x="10531" y="8655"/>
                  </a:lnTo>
                  <a:lnTo>
                    <a:pt x="1053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835375" y="4177925"/>
              <a:ext cx="265250" cy="217175"/>
            </a:xfrm>
            <a:custGeom>
              <a:avLst/>
              <a:gdLst/>
              <a:ahLst/>
              <a:cxnLst/>
              <a:rect l="l" t="t" r="r" b="b"/>
              <a:pathLst>
                <a:path w="10610" h="8687" extrusionOk="0">
                  <a:moveTo>
                    <a:pt x="47" y="1"/>
                  </a:moveTo>
                  <a:lnTo>
                    <a:pt x="1" y="8686"/>
                  </a:lnTo>
                  <a:lnTo>
                    <a:pt x="10609" y="8686"/>
                  </a:lnTo>
                  <a:lnTo>
                    <a:pt x="10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3835775" y="4177925"/>
              <a:ext cx="263300" cy="19025"/>
            </a:xfrm>
            <a:custGeom>
              <a:avLst/>
              <a:gdLst/>
              <a:ahLst/>
              <a:cxnLst/>
              <a:rect l="l" t="t" r="r" b="b"/>
              <a:pathLst>
                <a:path w="10532" h="761" extrusionOk="0">
                  <a:moveTo>
                    <a:pt x="0" y="1"/>
                  </a:moveTo>
                  <a:lnTo>
                    <a:pt x="0" y="761"/>
                  </a:lnTo>
                  <a:lnTo>
                    <a:pt x="10531" y="761"/>
                  </a:lnTo>
                  <a:lnTo>
                    <a:pt x="105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3844300" y="4182975"/>
              <a:ext cx="9725" cy="9725"/>
            </a:xfrm>
            <a:custGeom>
              <a:avLst/>
              <a:gdLst/>
              <a:ahLst/>
              <a:cxnLst/>
              <a:rect l="l" t="t" r="r" b="b"/>
              <a:pathLst>
                <a:path w="389" h="389" extrusionOk="0">
                  <a:moveTo>
                    <a:pt x="187" y="1"/>
                  </a:moveTo>
                  <a:cubicBezTo>
                    <a:pt x="78" y="1"/>
                    <a:pt x="1" y="94"/>
                    <a:pt x="1" y="187"/>
                  </a:cubicBezTo>
                  <a:cubicBezTo>
                    <a:pt x="1" y="311"/>
                    <a:pt x="94" y="388"/>
                    <a:pt x="187" y="388"/>
                  </a:cubicBezTo>
                  <a:cubicBezTo>
                    <a:pt x="311" y="388"/>
                    <a:pt x="388" y="295"/>
                    <a:pt x="388" y="187"/>
                  </a:cubicBezTo>
                  <a:cubicBezTo>
                    <a:pt x="388" y="78"/>
                    <a:pt x="311" y="1"/>
                    <a:pt x="1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863700" y="4182975"/>
              <a:ext cx="9700" cy="9725"/>
            </a:xfrm>
            <a:custGeom>
              <a:avLst/>
              <a:gdLst/>
              <a:ahLst/>
              <a:cxnLst/>
              <a:rect l="l" t="t" r="r" b="b"/>
              <a:pathLst>
                <a:path w="388" h="389" extrusionOk="0">
                  <a:moveTo>
                    <a:pt x="186" y="1"/>
                  </a:moveTo>
                  <a:cubicBezTo>
                    <a:pt x="78" y="1"/>
                    <a:pt x="0" y="94"/>
                    <a:pt x="0" y="187"/>
                  </a:cubicBezTo>
                  <a:cubicBezTo>
                    <a:pt x="0" y="311"/>
                    <a:pt x="93" y="388"/>
                    <a:pt x="186" y="388"/>
                  </a:cubicBezTo>
                  <a:cubicBezTo>
                    <a:pt x="310" y="388"/>
                    <a:pt x="388" y="295"/>
                    <a:pt x="388" y="187"/>
                  </a:cubicBezTo>
                  <a:cubicBezTo>
                    <a:pt x="388" y="78"/>
                    <a:pt x="310"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883475" y="4182975"/>
              <a:ext cx="9700" cy="9725"/>
            </a:xfrm>
            <a:custGeom>
              <a:avLst/>
              <a:gdLst/>
              <a:ahLst/>
              <a:cxnLst/>
              <a:rect l="l" t="t" r="r" b="b"/>
              <a:pathLst>
                <a:path w="388" h="389" extrusionOk="0">
                  <a:moveTo>
                    <a:pt x="202" y="1"/>
                  </a:moveTo>
                  <a:cubicBezTo>
                    <a:pt x="78" y="1"/>
                    <a:pt x="0" y="94"/>
                    <a:pt x="0" y="187"/>
                  </a:cubicBezTo>
                  <a:cubicBezTo>
                    <a:pt x="0" y="311"/>
                    <a:pt x="93" y="388"/>
                    <a:pt x="202" y="388"/>
                  </a:cubicBezTo>
                  <a:cubicBezTo>
                    <a:pt x="310" y="388"/>
                    <a:pt x="388" y="295"/>
                    <a:pt x="388" y="187"/>
                  </a:cubicBezTo>
                  <a:cubicBezTo>
                    <a:pt x="388"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3856325" y="423455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3874150" y="4234550"/>
              <a:ext cx="117125" cy="3900"/>
            </a:xfrm>
            <a:custGeom>
              <a:avLst/>
              <a:gdLst/>
              <a:ahLst/>
              <a:cxnLst/>
              <a:rect l="l" t="t" r="r" b="b"/>
              <a:pathLst>
                <a:path w="4685" h="156" extrusionOk="0">
                  <a:moveTo>
                    <a:pt x="1" y="0"/>
                  </a:moveTo>
                  <a:lnTo>
                    <a:pt x="1" y="155"/>
                  </a:lnTo>
                  <a:lnTo>
                    <a:pt x="4685" y="155"/>
                  </a:lnTo>
                  <a:lnTo>
                    <a:pt x="4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3997450" y="4234550"/>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4041650" y="42845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4020725" y="423455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3866400" y="4245025"/>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3883850" y="4245025"/>
              <a:ext cx="76800" cy="3900"/>
            </a:xfrm>
            <a:custGeom>
              <a:avLst/>
              <a:gdLst/>
              <a:ahLst/>
              <a:cxnLst/>
              <a:rect l="l" t="t" r="r" b="b"/>
              <a:pathLst>
                <a:path w="3072" h="156" extrusionOk="0">
                  <a:moveTo>
                    <a:pt x="1" y="0"/>
                  </a:moveTo>
                  <a:lnTo>
                    <a:pt x="1" y="155"/>
                  </a:lnTo>
                  <a:lnTo>
                    <a:pt x="3071" y="155"/>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3992025" y="4284575"/>
              <a:ext cx="45000" cy="3900"/>
            </a:xfrm>
            <a:custGeom>
              <a:avLst/>
              <a:gdLst/>
              <a:ahLst/>
              <a:cxnLst/>
              <a:rect l="l" t="t" r="r" b="b"/>
              <a:pathLst>
                <a:path w="1800" h="156" extrusionOk="0">
                  <a:moveTo>
                    <a:pt x="1" y="0"/>
                  </a:moveTo>
                  <a:lnTo>
                    <a:pt x="1" y="155"/>
                  </a:lnTo>
                  <a:lnTo>
                    <a:pt x="1800" y="155"/>
                  </a:lnTo>
                  <a:lnTo>
                    <a:pt x="18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3874150" y="4274875"/>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3883850" y="425510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4009875" y="4264800"/>
              <a:ext cx="19400" cy="3900"/>
            </a:xfrm>
            <a:custGeom>
              <a:avLst/>
              <a:gdLst/>
              <a:ahLst/>
              <a:cxnLst/>
              <a:rect l="l" t="t" r="r" b="b"/>
              <a:pathLst>
                <a:path w="776" h="156" extrusionOk="0">
                  <a:moveTo>
                    <a:pt x="0" y="0"/>
                  </a:moveTo>
                  <a:lnTo>
                    <a:pt x="0"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3941250" y="425510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874150" y="4284575"/>
              <a:ext cx="98125" cy="3900"/>
            </a:xfrm>
            <a:custGeom>
              <a:avLst/>
              <a:gdLst/>
              <a:ahLst/>
              <a:cxnLst/>
              <a:rect l="l" t="t" r="r" b="b"/>
              <a:pathLst>
                <a:path w="3925" h="156" extrusionOk="0">
                  <a:moveTo>
                    <a:pt x="1" y="0"/>
                  </a:moveTo>
                  <a:lnTo>
                    <a:pt x="1" y="155"/>
                  </a:lnTo>
                  <a:lnTo>
                    <a:pt x="3925" y="155"/>
                  </a:lnTo>
                  <a:lnTo>
                    <a:pt x="39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4018775" y="4245025"/>
              <a:ext cx="52775" cy="3900"/>
            </a:xfrm>
            <a:custGeom>
              <a:avLst/>
              <a:gdLst/>
              <a:ahLst/>
              <a:cxnLst/>
              <a:rect l="l" t="t" r="r" b="b"/>
              <a:pathLst>
                <a:path w="2111" h="156" extrusionOk="0">
                  <a:moveTo>
                    <a:pt x="1" y="0"/>
                  </a:moveTo>
                  <a:lnTo>
                    <a:pt x="1" y="155"/>
                  </a:lnTo>
                  <a:lnTo>
                    <a:pt x="2110" y="155"/>
                  </a:lnTo>
                  <a:lnTo>
                    <a:pt x="2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965275" y="4245025"/>
              <a:ext cx="49275" cy="3900"/>
            </a:xfrm>
            <a:custGeom>
              <a:avLst/>
              <a:gdLst/>
              <a:ahLst/>
              <a:cxnLst/>
              <a:rect l="l" t="t" r="r" b="b"/>
              <a:pathLst>
                <a:path w="1971" h="156" extrusionOk="0">
                  <a:moveTo>
                    <a:pt x="1" y="0"/>
                  </a:moveTo>
                  <a:lnTo>
                    <a:pt x="1" y="155"/>
                  </a:lnTo>
                  <a:lnTo>
                    <a:pt x="1970" y="155"/>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4026925" y="425510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3866400" y="425510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3856325" y="42648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3874150" y="4264800"/>
              <a:ext cx="60125" cy="3900"/>
            </a:xfrm>
            <a:custGeom>
              <a:avLst/>
              <a:gdLst/>
              <a:ahLst/>
              <a:cxnLst/>
              <a:rect l="l" t="t" r="r" b="b"/>
              <a:pathLst>
                <a:path w="2405" h="156" extrusionOk="0">
                  <a:moveTo>
                    <a:pt x="1" y="0"/>
                  </a:moveTo>
                  <a:lnTo>
                    <a:pt x="1" y="155"/>
                  </a:lnTo>
                  <a:lnTo>
                    <a:pt x="2405" y="155"/>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3883850" y="4295025"/>
              <a:ext cx="60125" cy="3900"/>
            </a:xfrm>
            <a:custGeom>
              <a:avLst/>
              <a:gdLst/>
              <a:ahLst/>
              <a:cxnLst/>
              <a:rect l="l" t="t" r="r" b="b"/>
              <a:pathLst>
                <a:path w="2405" h="156" extrusionOk="0">
                  <a:moveTo>
                    <a:pt x="1" y="1"/>
                  </a:moveTo>
                  <a:lnTo>
                    <a:pt x="1" y="156"/>
                  </a:lnTo>
                  <a:lnTo>
                    <a:pt x="2405" y="156"/>
                  </a:lnTo>
                  <a:lnTo>
                    <a:pt x="2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3996300" y="4304725"/>
              <a:ext cx="45775" cy="3900"/>
            </a:xfrm>
            <a:custGeom>
              <a:avLst/>
              <a:gdLst/>
              <a:ahLst/>
              <a:cxnLst/>
              <a:rect l="l" t="t" r="r" b="b"/>
              <a:pathLst>
                <a:path w="1831" h="156" extrusionOk="0">
                  <a:moveTo>
                    <a:pt x="0" y="1"/>
                  </a:moveTo>
                  <a:lnTo>
                    <a:pt x="0" y="156"/>
                  </a:lnTo>
                  <a:lnTo>
                    <a:pt x="1830" y="156"/>
                  </a:lnTo>
                  <a:lnTo>
                    <a:pt x="18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3949000" y="4295025"/>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3938125" y="4304725"/>
              <a:ext cx="52375" cy="3900"/>
            </a:xfrm>
            <a:custGeom>
              <a:avLst/>
              <a:gdLst/>
              <a:ahLst/>
              <a:cxnLst/>
              <a:rect l="l" t="t" r="r" b="b"/>
              <a:pathLst>
                <a:path w="2095" h="156" extrusionOk="0">
                  <a:moveTo>
                    <a:pt x="1" y="1"/>
                  </a:moveTo>
                  <a:lnTo>
                    <a:pt x="1" y="156"/>
                  </a:lnTo>
                  <a:lnTo>
                    <a:pt x="2095" y="156"/>
                  </a:lnTo>
                  <a:lnTo>
                    <a:pt x="20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3905950" y="4304725"/>
              <a:ext cx="28325" cy="3900"/>
            </a:xfrm>
            <a:custGeom>
              <a:avLst/>
              <a:gdLst/>
              <a:ahLst/>
              <a:cxnLst/>
              <a:rect l="l" t="t" r="r" b="b"/>
              <a:pathLst>
                <a:path w="1133" h="156" extrusionOk="0">
                  <a:moveTo>
                    <a:pt x="1" y="1"/>
                  </a:moveTo>
                  <a:lnTo>
                    <a:pt x="1" y="156"/>
                  </a:lnTo>
                  <a:lnTo>
                    <a:pt x="1133" y="156"/>
                  </a:lnTo>
                  <a:lnTo>
                    <a:pt x="1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3883850" y="4304725"/>
              <a:ext cx="17475" cy="3900"/>
            </a:xfrm>
            <a:custGeom>
              <a:avLst/>
              <a:gdLst/>
              <a:ahLst/>
              <a:cxnLst/>
              <a:rect l="l" t="t" r="r" b="b"/>
              <a:pathLst>
                <a:path w="699" h="156" extrusionOk="0">
                  <a:moveTo>
                    <a:pt x="1" y="1"/>
                  </a:moveTo>
                  <a:lnTo>
                    <a:pt x="1" y="156"/>
                  </a:lnTo>
                  <a:lnTo>
                    <a:pt x="699" y="156"/>
                  </a:lnTo>
                  <a:lnTo>
                    <a:pt x="6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3951325" y="42748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4020725" y="4274875"/>
              <a:ext cx="41125" cy="3900"/>
            </a:xfrm>
            <a:custGeom>
              <a:avLst/>
              <a:gdLst/>
              <a:ahLst/>
              <a:cxnLst/>
              <a:rect l="l" t="t" r="r" b="b"/>
              <a:pathLst>
                <a:path w="1645" h="156" extrusionOk="0">
                  <a:moveTo>
                    <a:pt x="0" y="0"/>
                  </a:moveTo>
                  <a:lnTo>
                    <a:pt x="0" y="155"/>
                  </a:lnTo>
                  <a:lnTo>
                    <a:pt x="1644" y="155"/>
                  </a:lnTo>
                  <a:lnTo>
                    <a:pt x="16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3940075" y="4264800"/>
              <a:ext cx="65175" cy="3900"/>
            </a:xfrm>
            <a:custGeom>
              <a:avLst/>
              <a:gdLst/>
              <a:ahLst/>
              <a:cxnLst/>
              <a:rect l="l" t="t" r="r" b="b"/>
              <a:pathLst>
                <a:path w="2607" h="156" extrusionOk="0">
                  <a:moveTo>
                    <a:pt x="0" y="0"/>
                  </a:moveTo>
                  <a:lnTo>
                    <a:pt x="0" y="155"/>
                  </a:lnTo>
                  <a:lnTo>
                    <a:pt x="2606" y="155"/>
                  </a:lnTo>
                  <a:lnTo>
                    <a:pt x="26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3856325" y="4274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3856325" y="42845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3866400" y="42950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3866400" y="43047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3856325" y="4312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3874150" y="4312875"/>
              <a:ext cx="71375" cy="3900"/>
            </a:xfrm>
            <a:custGeom>
              <a:avLst/>
              <a:gdLst/>
              <a:ahLst/>
              <a:cxnLst/>
              <a:rect l="l" t="t" r="r" b="b"/>
              <a:pathLst>
                <a:path w="2855" h="156" extrusionOk="0">
                  <a:moveTo>
                    <a:pt x="1" y="0"/>
                  </a:moveTo>
                  <a:lnTo>
                    <a:pt x="1" y="155"/>
                  </a:lnTo>
                  <a:lnTo>
                    <a:pt x="2855" y="155"/>
                  </a:lnTo>
                  <a:lnTo>
                    <a:pt x="2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3866400" y="4322950"/>
              <a:ext cx="10100" cy="3900"/>
            </a:xfrm>
            <a:custGeom>
              <a:avLst/>
              <a:gdLst/>
              <a:ahLst/>
              <a:cxnLst/>
              <a:rect l="l" t="t" r="r" b="b"/>
              <a:pathLst>
                <a:path w="404" h="156" extrusionOk="0">
                  <a:moveTo>
                    <a:pt x="1" y="0"/>
                  </a:moveTo>
                  <a:lnTo>
                    <a:pt x="1" y="156"/>
                  </a:lnTo>
                  <a:lnTo>
                    <a:pt x="404" y="156"/>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3883850" y="4322950"/>
              <a:ext cx="76800" cy="3900"/>
            </a:xfrm>
            <a:custGeom>
              <a:avLst/>
              <a:gdLst/>
              <a:ahLst/>
              <a:cxnLst/>
              <a:rect l="l" t="t" r="r" b="b"/>
              <a:pathLst>
                <a:path w="3072" h="156" extrusionOk="0">
                  <a:moveTo>
                    <a:pt x="1" y="0"/>
                  </a:moveTo>
                  <a:lnTo>
                    <a:pt x="1" y="156"/>
                  </a:lnTo>
                  <a:lnTo>
                    <a:pt x="3071" y="156"/>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3874150" y="4353200"/>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3883850" y="433265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3941250" y="433265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874150" y="4362875"/>
              <a:ext cx="98125" cy="3925"/>
            </a:xfrm>
            <a:custGeom>
              <a:avLst/>
              <a:gdLst/>
              <a:ahLst/>
              <a:cxnLst/>
              <a:rect l="l" t="t" r="r" b="b"/>
              <a:pathLst>
                <a:path w="3925" h="157" extrusionOk="0">
                  <a:moveTo>
                    <a:pt x="1" y="1"/>
                  </a:moveTo>
                  <a:lnTo>
                    <a:pt x="1" y="156"/>
                  </a:lnTo>
                  <a:lnTo>
                    <a:pt x="3925" y="156"/>
                  </a:lnTo>
                  <a:lnTo>
                    <a:pt x="3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4018775" y="4322950"/>
              <a:ext cx="52775" cy="3900"/>
            </a:xfrm>
            <a:custGeom>
              <a:avLst/>
              <a:gdLst/>
              <a:ahLst/>
              <a:cxnLst/>
              <a:rect l="l" t="t" r="r" b="b"/>
              <a:pathLst>
                <a:path w="2111" h="156" extrusionOk="0">
                  <a:moveTo>
                    <a:pt x="1" y="0"/>
                  </a:moveTo>
                  <a:lnTo>
                    <a:pt x="1" y="156"/>
                  </a:lnTo>
                  <a:lnTo>
                    <a:pt x="2110" y="156"/>
                  </a:lnTo>
                  <a:lnTo>
                    <a:pt x="2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965275" y="4322950"/>
              <a:ext cx="49275" cy="3900"/>
            </a:xfrm>
            <a:custGeom>
              <a:avLst/>
              <a:gdLst/>
              <a:ahLst/>
              <a:cxnLst/>
              <a:rect l="l" t="t" r="r" b="b"/>
              <a:pathLst>
                <a:path w="1971" h="156" extrusionOk="0">
                  <a:moveTo>
                    <a:pt x="1" y="0"/>
                  </a:moveTo>
                  <a:lnTo>
                    <a:pt x="1" y="156"/>
                  </a:lnTo>
                  <a:lnTo>
                    <a:pt x="1970" y="156"/>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4026925" y="433265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866400" y="433265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3856325" y="4342725"/>
              <a:ext cx="10100" cy="3900"/>
            </a:xfrm>
            <a:custGeom>
              <a:avLst/>
              <a:gdLst/>
              <a:ahLst/>
              <a:cxnLst/>
              <a:rect l="l" t="t" r="r" b="b"/>
              <a:pathLst>
                <a:path w="404" h="156" extrusionOk="0">
                  <a:moveTo>
                    <a:pt x="0" y="0"/>
                  </a:moveTo>
                  <a:lnTo>
                    <a:pt x="0" y="156"/>
                  </a:lnTo>
                  <a:lnTo>
                    <a:pt x="404" y="156"/>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3874150" y="4342725"/>
              <a:ext cx="60125" cy="3900"/>
            </a:xfrm>
            <a:custGeom>
              <a:avLst/>
              <a:gdLst/>
              <a:ahLst/>
              <a:cxnLst/>
              <a:rect l="l" t="t" r="r" b="b"/>
              <a:pathLst>
                <a:path w="2405" h="156" extrusionOk="0">
                  <a:moveTo>
                    <a:pt x="1" y="0"/>
                  </a:moveTo>
                  <a:lnTo>
                    <a:pt x="1" y="156"/>
                  </a:lnTo>
                  <a:lnTo>
                    <a:pt x="2405" y="156"/>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3951325" y="43532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940075" y="4342725"/>
              <a:ext cx="65175" cy="3900"/>
            </a:xfrm>
            <a:custGeom>
              <a:avLst/>
              <a:gdLst/>
              <a:ahLst/>
              <a:cxnLst/>
              <a:rect l="l" t="t" r="r" b="b"/>
              <a:pathLst>
                <a:path w="2607" h="156" extrusionOk="0">
                  <a:moveTo>
                    <a:pt x="0" y="0"/>
                  </a:moveTo>
                  <a:lnTo>
                    <a:pt x="0" y="156"/>
                  </a:lnTo>
                  <a:lnTo>
                    <a:pt x="2606" y="156"/>
                  </a:lnTo>
                  <a:lnTo>
                    <a:pt x="26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3856325" y="43532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3857875" y="4217975"/>
              <a:ext cx="5850" cy="8450"/>
            </a:xfrm>
            <a:custGeom>
              <a:avLst/>
              <a:gdLst/>
              <a:ahLst/>
              <a:cxnLst/>
              <a:rect l="l" t="t" r="r" b="b"/>
              <a:pathLst>
                <a:path w="234" h="338" extrusionOk="0">
                  <a:moveTo>
                    <a:pt x="179" y="0"/>
                  </a:moveTo>
                  <a:cubicBezTo>
                    <a:pt x="171" y="0"/>
                    <a:pt x="163" y="4"/>
                    <a:pt x="156" y="12"/>
                  </a:cubicBezTo>
                  <a:lnTo>
                    <a:pt x="0" y="167"/>
                  </a:lnTo>
                  <a:lnTo>
                    <a:pt x="156" y="322"/>
                  </a:lnTo>
                  <a:cubicBezTo>
                    <a:pt x="156" y="338"/>
                    <a:pt x="171" y="338"/>
                    <a:pt x="171" y="338"/>
                  </a:cubicBezTo>
                  <a:lnTo>
                    <a:pt x="187" y="322"/>
                  </a:lnTo>
                  <a:cubicBezTo>
                    <a:pt x="218" y="322"/>
                    <a:pt x="218" y="307"/>
                    <a:pt x="187" y="291"/>
                  </a:cubicBezTo>
                  <a:lnTo>
                    <a:pt x="78" y="214"/>
                  </a:lnTo>
                  <a:lnTo>
                    <a:pt x="202" y="74"/>
                  </a:lnTo>
                  <a:cubicBezTo>
                    <a:pt x="233" y="58"/>
                    <a:pt x="233" y="27"/>
                    <a:pt x="202" y="12"/>
                  </a:cubicBezTo>
                  <a:cubicBezTo>
                    <a:pt x="194" y="4"/>
                    <a:pt x="187"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3866025" y="4216700"/>
              <a:ext cx="5450" cy="9725"/>
            </a:xfrm>
            <a:custGeom>
              <a:avLst/>
              <a:gdLst/>
              <a:ahLst/>
              <a:cxnLst/>
              <a:rect l="l" t="t" r="r" b="b"/>
              <a:pathLst>
                <a:path w="218" h="389" extrusionOk="0">
                  <a:moveTo>
                    <a:pt x="202" y="1"/>
                  </a:moveTo>
                  <a:cubicBezTo>
                    <a:pt x="171" y="1"/>
                    <a:pt x="155" y="1"/>
                    <a:pt x="155" y="32"/>
                  </a:cubicBezTo>
                  <a:lnTo>
                    <a:pt x="16" y="358"/>
                  </a:lnTo>
                  <a:cubicBezTo>
                    <a:pt x="0" y="373"/>
                    <a:pt x="16" y="389"/>
                    <a:pt x="47" y="389"/>
                  </a:cubicBezTo>
                  <a:lnTo>
                    <a:pt x="62" y="389"/>
                  </a:lnTo>
                  <a:cubicBezTo>
                    <a:pt x="62" y="389"/>
                    <a:pt x="78" y="389"/>
                    <a:pt x="78" y="373"/>
                  </a:cubicBezTo>
                  <a:lnTo>
                    <a:pt x="217" y="47"/>
                  </a:lnTo>
                  <a:cubicBezTo>
                    <a:pt x="217" y="32"/>
                    <a:pt x="217"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3873000" y="4216425"/>
              <a:ext cx="5450" cy="10000"/>
            </a:xfrm>
            <a:custGeom>
              <a:avLst/>
              <a:gdLst/>
              <a:ahLst/>
              <a:cxnLst/>
              <a:rect l="l" t="t" r="r" b="b"/>
              <a:pathLst>
                <a:path w="218" h="400" extrusionOk="0">
                  <a:moveTo>
                    <a:pt x="39" y="0"/>
                  </a:moveTo>
                  <a:cubicBezTo>
                    <a:pt x="31" y="0"/>
                    <a:pt x="24" y="4"/>
                    <a:pt x="16" y="12"/>
                  </a:cubicBezTo>
                  <a:cubicBezTo>
                    <a:pt x="0" y="27"/>
                    <a:pt x="0" y="58"/>
                    <a:pt x="16" y="74"/>
                  </a:cubicBezTo>
                  <a:lnTo>
                    <a:pt x="155" y="213"/>
                  </a:lnTo>
                  <a:lnTo>
                    <a:pt x="16" y="338"/>
                  </a:lnTo>
                  <a:cubicBezTo>
                    <a:pt x="0" y="338"/>
                    <a:pt x="0" y="369"/>
                    <a:pt x="16" y="384"/>
                  </a:cubicBezTo>
                  <a:cubicBezTo>
                    <a:pt x="16" y="400"/>
                    <a:pt x="31" y="400"/>
                    <a:pt x="31" y="400"/>
                  </a:cubicBezTo>
                  <a:lnTo>
                    <a:pt x="47" y="384"/>
                  </a:lnTo>
                  <a:lnTo>
                    <a:pt x="202" y="229"/>
                  </a:lnTo>
                  <a:cubicBezTo>
                    <a:pt x="202" y="213"/>
                    <a:pt x="202" y="213"/>
                    <a:pt x="217" y="182"/>
                  </a:cubicBezTo>
                  <a:lnTo>
                    <a:pt x="217" y="167"/>
                  </a:lnTo>
                  <a:lnTo>
                    <a:pt x="62" y="12"/>
                  </a:lnTo>
                  <a:cubicBezTo>
                    <a:pt x="55" y="4"/>
                    <a:pt x="47" y="0"/>
                    <a:pt x="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021100" y="4343500"/>
              <a:ext cx="319525" cy="216000"/>
            </a:xfrm>
            <a:custGeom>
              <a:avLst/>
              <a:gdLst/>
              <a:ahLst/>
              <a:cxnLst/>
              <a:rect l="l" t="t" r="r" b="b"/>
              <a:pathLst>
                <a:path w="12781" h="8640" extrusionOk="0">
                  <a:moveTo>
                    <a:pt x="1" y="0"/>
                  </a:moveTo>
                  <a:lnTo>
                    <a:pt x="1" y="8639"/>
                  </a:lnTo>
                  <a:lnTo>
                    <a:pt x="12781" y="8639"/>
                  </a:lnTo>
                  <a:lnTo>
                    <a:pt x="1278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020325" y="4343500"/>
              <a:ext cx="321075" cy="217150"/>
            </a:xfrm>
            <a:custGeom>
              <a:avLst/>
              <a:gdLst/>
              <a:ahLst/>
              <a:cxnLst/>
              <a:rect l="l" t="t" r="r" b="b"/>
              <a:pathLst>
                <a:path w="12843" h="8686" extrusionOk="0">
                  <a:moveTo>
                    <a:pt x="32" y="0"/>
                  </a:moveTo>
                  <a:lnTo>
                    <a:pt x="1" y="8686"/>
                  </a:lnTo>
                  <a:lnTo>
                    <a:pt x="12843" y="8686"/>
                  </a:lnTo>
                  <a:lnTo>
                    <a:pt x="12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021100" y="4343500"/>
              <a:ext cx="319525" cy="18625"/>
            </a:xfrm>
            <a:custGeom>
              <a:avLst/>
              <a:gdLst/>
              <a:ahLst/>
              <a:cxnLst/>
              <a:rect l="l" t="t" r="r" b="b"/>
              <a:pathLst>
                <a:path w="12781" h="745" extrusionOk="0">
                  <a:moveTo>
                    <a:pt x="1" y="0"/>
                  </a:moveTo>
                  <a:lnTo>
                    <a:pt x="1" y="745"/>
                  </a:lnTo>
                  <a:lnTo>
                    <a:pt x="12781" y="745"/>
                  </a:lnTo>
                  <a:lnTo>
                    <a:pt x="12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029250" y="4348150"/>
              <a:ext cx="9725" cy="9725"/>
            </a:xfrm>
            <a:custGeom>
              <a:avLst/>
              <a:gdLst/>
              <a:ahLst/>
              <a:cxnLst/>
              <a:rect l="l" t="t" r="r" b="b"/>
              <a:pathLst>
                <a:path w="389" h="389" extrusionOk="0">
                  <a:moveTo>
                    <a:pt x="202" y="1"/>
                  </a:moveTo>
                  <a:cubicBezTo>
                    <a:pt x="78" y="1"/>
                    <a:pt x="1" y="94"/>
                    <a:pt x="1" y="202"/>
                  </a:cubicBezTo>
                  <a:cubicBezTo>
                    <a:pt x="1" y="311"/>
                    <a:pt x="78" y="388"/>
                    <a:pt x="202" y="388"/>
                  </a:cubicBezTo>
                  <a:cubicBezTo>
                    <a:pt x="311" y="388"/>
                    <a:pt x="388" y="295"/>
                    <a:pt x="388" y="202"/>
                  </a:cubicBezTo>
                  <a:cubicBezTo>
                    <a:pt x="388" y="78"/>
                    <a:pt x="295"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4048650" y="4348150"/>
              <a:ext cx="9700" cy="9725"/>
            </a:xfrm>
            <a:custGeom>
              <a:avLst/>
              <a:gdLst/>
              <a:ahLst/>
              <a:cxnLst/>
              <a:rect l="l" t="t" r="r" b="b"/>
              <a:pathLst>
                <a:path w="388" h="389" extrusionOk="0">
                  <a:moveTo>
                    <a:pt x="202" y="1"/>
                  </a:moveTo>
                  <a:cubicBezTo>
                    <a:pt x="93" y="1"/>
                    <a:pt x="0" y="94"/>
                    <a:pt x="0" y="202"/>
                  </a:cubicBezTo>
                  <a:cubicBezTo>
                    <a:pt x="0" y="295"/>
                    <a:pt x="93" y="388"/>
                    <a:pt x="202" y="388"/>
                  </a:cubicBezTo>
                  <a:cubicBezTo>
                    <a:pt x="310" y="388"/>
                    <a:pt x="388" y="295"/>
                    <a:pt x="388" y="202"/>
                  </a:cubicBezTo>
                  <a:cubicBezTo>
                    <a:pt x="388" y="94"/>
                    <a:pt x="310"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4068425" y="4348150"/>
              <a:ext cx="9700" cy="9725"/>
            </a:xfrm>
            <a:custGeom>
              <a:avLst/>
              <a:gdLst/>
              <a:ahLst/>
              <a:cxnLst/>
              <a:rect l="l" t="t" r="r" b="b"/>
              <a:pathLst>
                <a:path w="388" h="389" extrusionOk="0">
                  <a:moveTo>
                    <a:pt x="202" y="1"/>
                  </a:moveTo>
                  <a:cubicBezTo>
                    <a:pt x="78" y="1"/>
                    <a:pt x="0" y="94"/>
                    <a:pt x="0" y="202"/>
                  </a:cubicBezTo>
                  <a:cubicBezTo>
                    <a:pt x="0" y="311"/>
                    <a:pt x="109" y="388"/>
                    <a:pt x="202" y="388"/>
                  </a:cubicBezTo>
                  <a:cubicBezTo>
                    <a:pt x="326" y="388"/>
                    <a:pt x="388" y="295"/>
                    <a:pt x="388" y="202"/>
                  </a:cubicBezTo>
                  <a:cubicBezTo>
                    <a:pt x="372"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4041650" y="4400100"/>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4058725" y="4400100"/>
              <a:ext cx="60900" cy="3900"/>
            </a:xfrm>
            <a:custGeom>
              <a:avLst/>
              <a:gdLst/>
              <a:ahLst/>
              <a:cxnLst/>
              <a:rect l="l" t="t" r="r" b="b"/>
              <a:pathLst>
                <a:path w="2436" h="156" extrusionOk="0">
                  <a:moveTo>
                    <a:pt x="0" y="1"/>
                  </a:moveTo>
                  <a:lnTo>
                    <a:pt x="0" y="156"/>
                  </a:lnTo>
                  <a:lnTo>
                    <a:pt x="2435" y="156"/>
                  </a:lnTo>
                  <a:lnTo>
                    <a:pt x="24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4268500" y="4400100"/>
              <a:ext cx="24825" cy="3900"/>
            </a:xfrm>
            <a:custGeom>
              <a:avLst/>
              <a:gdLst/>
              <a:ahLst/>
              <a:cxnLst/>
              <a:rect l="l" t="t" r="r" b="b"/>
              <a:pathLst>
                <a:path w="993" h="156" extrusionOk="0">
                  <a:moveTo>
                    <a:pt x="0" y="1"/>
                  </a:moveTo>
                  <a:lnTo>
                    <a:pt x="0" y="156"/>
                  </a:lnTo>
                  <a:lnTo>
                    <a:pt x="993" y="156"/>
                  </a:lnTo>
                  <a:lnTo>
                    <a:pt x="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4125800" y="4400100"/>
              <a:ext cx="19425" cy="3900"/>
            </a:xfrm>
            <a:custGeom>
              <a:avLst/>
              <a:gdLst/>
              <a:ahLst/>
              <a:cxnLst/>
              <a:rect l="l" t="t" r="r" b="b"/>
              <a:pathLst>
                <a:path w="777" h="156" extrusionOk="0">
                  <a:moveTo>
                    <a:pt x="1" y="1"/>
                  </a:moveTo>
                  <a:lnTo>
                    <a:pt x="1" y="156"/>
                  </a:lnTo>
                  <a:lnTo>
                    <a:pt x="776" y="156"/>
                  </a:lnTo>
                  <a:lnTo>
                    <a:pt x="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4188625" y="4400100"/>
              <a:ext cx="74850" cy="3900"/>
            </a:xfrm>
            <a:custGeom>
              <a:avLst/>
              <a:gdLst/>
              <a:ahLst/>
              <a:cxnLst/>
              <a:rect l="l" t="t" r="r" b="b"/>
              <a:pathLst>
                <a:path w="2994" h="156" extrusionOk="0">
                  <a:moveTo>
                    <a:pt x="0" y="1"/>
                  </a:moveTo>
                  <a:lnTo>
                    <a:pt x="0" y="156"/>
                  </a:lnTo>
                  <a:lnTo>
                    <a:pt x="2993" y="156"/>
                  </a:lnTo>
                  <a:lnTo>
                    <a:pt x="2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4226225" y="4450125"/>
              <a:ext cx="58950" cy="3900"/>
            </a:xfrm>
            <a:custGeom>
              <a:avLst/>
              <a:gdLst/>
              <a:ahLst/>
              <a:cxnLst/>
              <a:rect l="l" t="t" r="r" b="b"/>
              <a:pathLst>
                <a:path w="2358" h="156" extrusionOk="0">
                  <a:moveTo>
                    <a:pt x="1" y="1"/>
                  </a:moveTo>
                  <a:lnTo>
                    <a:pt x="1" y="156"/>
                  </a:lnTo>
                  <a:lnTo>
                    <a:pt x="2358" y="156"/>
                  </a:lnTo>
                  <a:lnTo>
                    <a:pt x="23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4149450" y="4400100"/>
              <a:ext cx="33750" cy="3900"/>
            </a:xfrm>
            <a:custGeom>
              <a:avLst/>
              <a:gdLst/>
              <a:ahLst/>
              <a:cxnLst/>
              <a:rect l="l" t="t" r="r" b="b"/>
              <a:pathLst>
                <a:path w="1350" h="156" extrusionOk="0">
                  <a:moveTo>
                    <a:pt x="1" y="1"/>
                  </a:moveTo>
                  <a:lnTo>
                    <a:pt x="1" y="156"/>
                  </a:lnTo>
                  <a:lnTo>
                    <a:pt x="1350" y="156"/>
                  </a:lnTo>
                  <a:lnTo>
                    <a:pt x="13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4051750" y="4410200"/>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4069200" y="4410200"/>
              <a:ext cx="76400" cy="3900"/>
            </a:xfrm>
            <a:custGeom>
              <a:avLst/>
              <a:gdLst/>
              <a:ahLst/>
              <a:cxnLst/>
              <a:rect l="l" t="t" r="r" b="b"/>
              <a:pathLst>
                <a:path w="3056" h="156" extrusionOk="0">
                  <a:moveTo>
                    <a:pt x="0" y="0"/>
                  </a:moveTo>
                  <a:lnTo>
                    <a:pt x="0" y="155"/>
                  </a:lnTo>
                  <a:lnTo>
                    <a:pt x="3056" y="155"/>
                  </a:lnTo>
                  <a:lnTo>
                    <a:pt x="30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4176600" y="4450125"/>
              <a:ext cx="45000" cy="3900"/>
            </a:xfrm>
            <a:custGeom>
              <a:avLst/>
              <a:gdLst/>
              <a:ahLst/>
              <a:cxnLst/>
              <a:rect l="l" t="t" r="r" b="b"/>
              <a:pathLst>
                <a:path w="1800" h="156" extrusionOk="0">
                  <a:moveTo>
                    <a:pt x="0" y="1"/>
                  </a:moveTo>
                  <a:lnTo>
                    <a:pt x="0" y="156"/>
                  </a:lnTo>
                  <a:lnTo>
                    <a:pt x="1799" y="156"/>
                  </a:lnTo>
                  <a:lnTo>
                    <a:pt x="1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4058725" y="4440425"/>
              <a:ext cx="73300" cy="3900"/>
            </a:xfrm>
            <a:custGeom>
              <a:avLst/>
              <a:gdLst/>
              <a:ahLst/>
              <a:cxnLst/>
              <a:rect l="l" t="t" r="r" b="b"/>
              <a:pathLst>
                <a:path w="2932" h="156" extrusionOk="0">
                  <a:moveTo>
                    <a:pt x="0" y="1"/>
                  </a:moveTo>
                  <a:lnTo>
                    <a:pt x="0" y="156"/>
                  </a:lnTo>
                  <a:lnTo>
                    <a:pt x="2932" y="156"/>
                  </a:lnTo>
                  <a:lnTo>
                    <a:pt x="29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40692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42495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195200" y="44299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4126200" y="442027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058725" y="4450125"/>
              <a:ext cx="98125" cy="3900"/>
            </a:xfrm>
            <a:custGeom>
              <a:avLst/>
              <a:gdLst/>
              <a:ahLst/>
              <a:cxnLst/>
              <a:rect l="l" t="t" r="r" b="b"/>
              <a:pathLst>
                <a:path w="3925" h="156" extrusionOk="0">
                  <a:moveTo>
                    <a:pt x="0" y="1"/>
                  </a:moveTo>
                  <a:lnTo>
                    <a:pt x="0" y="156"/>
                  </a:lnTo>
                  <a:lnTo>
                    <a:pt x="3924" y="156"/>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173500" y="4410200"/>
              <a:ext cx="52750" cy="3900"/>
            </a:xfrm>
            <a:custGeom>
              <a:avLst/>
              <a:gdLst/>
              <a:ahLst/>
              <a:cxnLst/>
              <a:rect l="l" t="t" r="r" b="b"/>
              <a:pathLst>
                <a:path w="2110" h="156" extrusionOk="0">
                  <a:moveTo>
                    <a:pt x="0" y="0"/>
                  </a:moveTo>
                  <a:lnTo>
                    <a:pt x="0" y="155"/>
                  </a:lnTo>
                  <a:lnTo>
                    <a:pt x="2110" y="155"/>
                  </a:lnTo>
                  <a:lnTo>
                    <a:pt x="21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150625" y="4410200"/>
              <a:ext cx="18250" cy="3900"/>
            </a:xfrm>
            <a:custGeom>
              <a:avLst/>
              <a:gdLst/>
              <a:ahLst/>
              <a:cxnLst/>
              <a:rect l="l" t="t" r="r" b="b"/>
              <a:pathLst>
                <a:path w="730" h="156" extrusionOk="0">
                  <a:moveTo>
                    <a:pt x="0" y="0"/>
                  </a:moveTo>
                  <a:lnTo>
                    <a:pt x="0" y="155"/>
                  </a:lnTo>
                  <a:lnTo>
                    <a:pt x="729" y="155"/>
                  </a:lnTo>
                  <a:lnTo>
                    <a:pt x="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232425" y="4410200"/>
              <a:ext cx="77200" cy="3900"/>
            </a:xfrm>
            <a:custGeom>
              <a:avLst/>
              <a:gdLst/>
              <a:ahLst/>
              <a:cxnLst/>
              <a:rect l="l" t="t" r="r" b="b"/>
              <a:pathLst>
                <a:path w="3088" h="156" extrusionOk="0">
                  <a:moveTo>
                    <a:pt x="1" y="0"/>
                  </a:moveTo>
                  <a:lnTo>
                    <a:pt x="1" y="155"/>
                  </a:lnTo>
                  <a:lnTo>
                    <a:pt x="3087" y="155"/>
                  </a:lnTo>
                  <a:lnTo>
                    <a:pt x="30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212275" y="442027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051750" y="442027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041650" y="44299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05872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21847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069200" y="4460200"/>
              <a:ext cx="60125" cy="3900"/>
            </a:xfrm>
            <a:custGeom>
              <a:avLst/>
              <a:gdLst/>
              <a:ahLst/>
              <a:cxnLst/>
              <a:rect l="l" t="t" r="r" b="b"/>
              <a:pathLst>
                <a:path w="2405" h="156" extrusionOk="0">
                  <a:moveTo>
                    <a:pt x="0" y="1"/>
                  </a:moveTo>
                  <a:lnTo>
                    <a:pt x="0" y="156"/>
                  </a:lnTo>
                  <a:lnTo>
                    <a:pt x="2404" y="156"/>
                  </a:lnTo>
                  <a:lnTo>
                    <a:pt x="2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154100" y="4469900"/>
              <a:ext cx="45400" cy="3900"/>
            </a:xfrm>
            <a:custGeom>
              <a:avLst/>
              <a:gdLst/>
              <a:ahLst/>
              <a:cxnLst/>
              <a:rect l="l" t="t" r="r" b="b"/>
              <a:pathLst>
                <a:path w="1816" h="156" extrusionOk="0">
                  <a:moveTo>
                    <a:pt x="1" y="1"/>
                  </a:moveTo>
                  <a:lnTo>
                    <a:pt x="1" y="156"/>
                  </a:lnTo>
                  <a:lnTo>
                    <a:pt x="1815" y="156"/>
                  </a:lnTo>
                  <a:lnTo>
                    <a:pt x="18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133950" y="4460200"/>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094400" y="4469900"/>
              <a:ext cx="52375" cy="3900"/>
            </a:xfrm>
            <a:custGeom>
              <a:avLst/>
              <a:gdLst/>
              <a:ahLst/>
              <a:cxnLst/>
              <a:rect l="l" t="t" r="r" b="b"/>
              <a:pathLst>
                <a:path w="2095" h="156" extrusionOk="0">
                  <a:moveTo>
                    <a:pt x="0" y="1"/>
                  </a:moveTo>
                  <a:lnTo>
                    <a:pt x="0" y="156"/>
                  </a:lnTo>
                  <a:lnTo>
                    <a:pt x="2094" y="156"/>
                  </a:lnTo>
                  <a:lnTo>
                    <a:pt x="20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069200" y="4469900"/>
              <a:ext cx="17475" cy="3900"/>
            </a:xfrm>
            <a:custGeom>
              <a:avLst/>
              <a:gdLst/>
              <a:ahLst/>
              <a:cxnLst/>
              <a:rect l="l" t="t" r="r" b="b"/>
              <a:pathLst>
                <a:path w="699" h="156" extrusionOk="0">
                  <a:moveTo>
                    <a:pt x="0" y="1"/>
                  </a:moveTo>
                  <a:lnTo>
                    <a:pt x="0" y="156"/>
                  </a:lnTo>
                  <a:lnTo>
                    <a:pt x="698" y="156"/>
                  </a:lnTo>
                  <a:lnTo>
                    <a:pt x="6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204125" y="4469900"/>
              <a:ext cx="42675" cy="3900"/>
            </a:xfrm>
            <a:custGeom>
              <a:avLst/>
              <a:gdLst/>
              <a:ahLst/>
              <a:cxnLst/>
              <a:rect l="l" t="t" r="r" b="b"/>
              <a:pathLst>
                <a:path w="1707" h="156" extrusionOk="0">
                  <a:moveTo>
                    <a:pt x="1" y="1"/>
                  </a:moveTo>
                  <a:lnTo>
                    <a:pt x="1" y="156"/>
                  </a:lnTo>
                  <a:lnTo>
                    <a:pt x="1707" y="156"/>
                  </a:lnTo>
                  <a:lnTo>
                    <a:pt x="17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136275" y="4440425"/>
              <a:ext cx="65150" cy="3900"/>
            </a:xfrm>
            <a:custGeom>
              <a:avLst/>
              <a:gdLst/>
              <a:ahLst/>
              <a:cxnLst/>
              <a:rect l="l" t="t" r="r" b="b"/>
              <a:pathLst>
                <a:path w="2606" h="156" extrusionOk="0">
                  <a:moveTo>
                    <a:pt x="0" y="1"/>
                  </a:moveTo>
                  <a:lnTo>
                    <a:pt x="0" y="156"/>
                  </a:lnTo>
                  <a:lnTo>
                    <a:pt x="2606" y="156"/>
                  </a:lnTo>
                  <a:lnTo>
                    <a:pt x="26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4205675" y="4440425"/>
              <a:ext cx="41125" cy="3900"/>
            </a:xfrm>
            <a:custGeom>
              <a:avLst/>
              <a:gdLst/>
              <a:ahLst/>
              <a:cxnLst/>
              <a:rect l="l" t="t" r="r" b="b"/>
              <a:pathLst>
                <a:path w="1645" h="156" extrusionOk="0">
                  <a:moveTo>
                    <a:pt x="1" y="1"/>
                  </a:moveTo>
                  <a:lnTo>
                    <a:pt x="1" y="156"/>
                  </a:lnTo>
                  <a:lnTo>
                    <a:pt x="1645" y="156"/>
                  </a:lnTo>
                  <a:lnTo>
                    <a:pt x="1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4125425" y="44299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4041650" y="44404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4041650" y="44501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4051750" y="44602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4199475" y="4460200"/>
              <a:ext cx="61675" cy="3900"/>
            </a:xfrm>
            <a:custGeom>
              <a:avLst/>
              <a:gdLst/>
              <a:ahLst/>
              <a:cxnLst/>
              <a:rect l="l" t="t" r="r" b="b"/>
              <a:pathLst>
                <a:path w="2467" h="156" extrusionOk="0">
                  <a:moveTo>
                    <a:pt x="0" y="1"/>
                  </a:moveTo>
                  <a:lnTo>
                    <a:pt x="0" y="156"/>
                  </a:lnTo>
                  <a:lnTo>
                    <a:pt x="2466" y="156"/>
                  </a:lnTo>
                  <a:lnTo>
                    <a:pt x="2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4051750" y="44699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4041650" y="447805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4058725" y="4478050"/>
              <a:ext cx="117125" cy="3900"/>
            </a:xfrm>
            <a:custGeom>
              <a:avLst/>
              <a:gdLst/>
              <a:ahLst/>
              <a:cxnLst/>
              <a:rect l="l" t="t" r="r" b="b"/>
              <a:pathLst>
                <a:path w="4685" h="156" extrusionOk="0">
                  <a:moveTo>
                    <a:pt x="0" y="0"/>
                  </a:moveTo>
                  <a:lnTo>
                    <a:pt x="0" y="155"/>
                  </a:lnTo>
                  <a:lnTo>
                    <a:pt x="4684" y="155"/>
                  </a:lnTo>
                  <a:lnTo>
                    <a:pt x="46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4051750" y="4488125"/>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4069200" y="4488125"/>
              <a:ext cx="76400" cy="3900"/>
            </a:xfrm>
            <a:custGeom>
              <a:avLst/>
              <a:gdLst/>
              <a:ahLst/>
              <a:cxnLst/>
              <a:rect l="l" t="t" r="r" b="b"/>
              <a:pathLst>
                <a:path w="3056" h="156" extrusionOk="0">
                  <a:moveTo>
                    <a:pt x="0" y="1"/>
                  </a:moveTo>
                  <a:lnTo>
                    <a:pt x="0" y="156"/>
                  </a:lnTo>
                  <a:lnTo>
                    <a:pt x="3056" y="156"/>
                  </a:lnTo>
                  <a:lnTo>
                    <a:pt x="30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4058725" y="4518375"/>
              <a:ext cx="73300" cy="3900"/>
            </a:xfrm>
            <a:custGeom>
              <a:avLst/>
              <a:gdLst/>
              <a:ahLst/>
              <a:cxnLst/>
              <a:rect l="l" t="t" r="r" b="b"/>
              <a:pathLst>
                <a:path w="2932" h="156" extrusionOk="0">
                  <a:moveTo>
                    <a:pt x="0" y="0"/>
                  </a:moveTo>
                  <a:lnTo>
                    <a:pt x="0"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4069200" y="449782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4126200" y="449782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4058725" y="4528075"/>
              <a:ext cx="98125" cy="3900"/>
            </a:xfrm>
            <a:custGeom>
              <a:avLst/>
              <a:gdLst/>
              <a:ahLst/>
              <a:cxnLst/>
              <a:rect l="l" t="t" r="r" b="b"/>
              <a:pathLst>
                <a:path w="3925" h="156" extrusionOk="0">
                  <a:moveTo>
                    <a:pt x="0" y="0"/>
                  </a:moveTo>
                  <a:lnTo>
                    <a:pt x="0" y="155"/>
                  </a:lnTo>
                  <a:lnTo>
                    <a:pt x="3924" y="155"/>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4203350" y="4488125"/>
              <a:ext cx="52750" cy="3900"/>
            </a:xfrm>
            <a:custGeom>
              <a:avLst/>
              <a:gdLst/>
              <a:ahLst/>
              <a:cxnLst/>
              <a:rect l="l" t="t" r="r" b="b"/>
              <a:pathLst>
                <a:path w="2110" h="156" extrusionOk="0">
                  <a:moveTo>
                    <a:pt x="0" y="1"/>
                  </a:moveTo>
                  <a:lnTo>
                    <a:pt x="0" y="156"/>
                  </a:lnTo>
                  <a:lnTo>
                    <a:pt x="2110" y="156"/>
                  </a:lnTo>
                  <a:lnTo>
                    <a:pt x="21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4150625" y="4488125"/>
              <a:ext cx="48875" cy="3900"/>
            </a:xfrm>
            <a:custGeom>
              <a:avLst/>
              <a:gdLst/>
              <a:ahLst/>
              <a:cxnLst/>
              <a:rect l="l" t="t" r="r" b="b"/>
              <a:pathLst>
                <a:path w="1955" h="156" extrusionOk="0">
                  <a:moveTo>
                    <a:pt x="0" y="1"/>
                  </a:moveTo>
                  <a:lnTo>
                    <a:pt x="0" y="156"/>
                  </a:lnTo>
                  <a:lnTo>
                    <a:pt x="1954" y="156"/>
                  </a:lnTo>
                  <a:lnTo>
                    <a:pt x="1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4212275" y="449782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4051750" y="449782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4041650" y="450830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4194425" y="4508300"/>
              <a:ext cx="39975" cy="3900"/>
            </a:xfrm>
            <a:custGeom>
              <a:avLst/>
              <a:gdLst/>
              <a:ahLst/>
              <a:cxnLst/>
              <a:rect l="l" t="t" r="r" b="b"/>
              <a:pathLst>
                <a:path w="1599" h="156" extrusionOk="0">
                  <a:moveTo>
                    <a:pt x="1" y="0"/>
                  </a:moveTo>
                  <a:lnTo>
                    <a:pt x="1" y="155"/>
                  </a:lnTo>
                  <a:lnTo>
                    <a:pt x="1598" y="155"/>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4058725" y="4508300"/>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4240575" y="450830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4136275" y="4518375"/>
              <a:ext cx="65150" cy="3900"/>
            </a:xfrm>
            <a:custGeom>
              <a:avLst/>
              <a:gdLst/>
              <a:ahLst/>
              <a:cxnLst/>
              <a:rect l="l" t="t" r="r" b="b"/>
              <a:pathLst>
                <a:path w="2606" h="156" extrusionOk="0">
                  <a:moveTo>
                    <a:pt x="0" y="0"/>
                  </a:moveTo>
                  <a:lnTo>
                    <a:pt x="0" y="155"/>
                  </a:lnTo>
                  <a:lnTo>
                    <a:pt x="2606" y="155"/>
                  </a:lnTo>
                  <a:lnTo>
                    <a:pt x="26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4125425" y="45083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4041650" y="45183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4042450" y="4383625"/>
              <a:ext cx="5825" cy="8650"/>
            </a:xfrm>
            <a:custGeom>
              <a:avLst/>
              <a:gdLst/>
              <a:ahLst/>
              <a:cxnLst/>
              <a:rect l="l" t="t" r="r" b="b"/>
              <a:pathLst>
                <a:path w="233" h="346" extrusionOk="0">
                  <a:moveTo>
                    <a:pt x="186" y="1"/>
                  </a:moveTo>
                  <a:cubicBezTo>
                    <a:pt x="174" y="1"/>
                    <a:pt x="163" y="8"/>
                    <a:pt x="155" y="24"/>
                  </a:cubicBezTo>
                  <a:lnTo>
                    <a:pt x="0" y="179"/>
                  </a:lnTo>
                  <a:lnTo>
                    <a:pt x="155" y="334"/>
                  </a:lnTo>
                  <a:cubicBezTo>
                    <a:pt x="163" y="342"/>
                    <a:pt x="174" y="346"/>
                    <a:pt x="186" y="346"/>
                  </a:cubicBezTo>
                  <a:cubicBezTo>
                    <a:pt x="198" y="346"/>
                    <a:pt x="209" y="342"/>
                    <a:pt x="217" y="334"/>
                  </a:cubicBezTo>
                  <a:cubicBezTo>
                    <a:pt x="233" y="303"/>
                    <a:pt x="233" y="288"/>
                    <a:pt x="217" y="272"/>
                  </a:cubicBezTo>
                  <a:lnTo>
                    <a:pt x="78" y="210"/>
                  </a:lnTo>
                  <a:lnTo>
                    <a:pt x="217" y="71"/>
                  </a:lnTo>
                  <a:cubicBezTo>
                    <a:pt x="233" y="55"/>
                    <a:pt x="233" y="40"/>
                    <a:pt x="217" y="24"/>
                  </a:cubicBezTo>
                  <a:cubicBezTo>
                    <a:pt x="209" y="8"/>
                    <a:pt x="198"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4051350" y="4381875"/>
              <a:ext cx="4675" cy="10125"/>
            </a:xfrm>
            <a:custGeom>
              <a:avLst/>
              <a:gdLst/>
              <a:ahLst/>
              <a:cxnLst/>
              <a:rect l="l" t="t" r="r" b="b"/>
              <a:pathLst>
                <a:path w="187" h="405" extrusionOk="0">
                  <a:moveTo>
                    <a:pt x="171" y="1"/>
                  </a:moveTo>
                  <a:cubicBezTo>
                    <a:pt x="156" y="1"/>
                    <a:pt x="125" y="1"/>
                    <a:pt x="125" y="32"/>
                  </a:cubicBezTo>
                  <a:lnTo>
                    <a:pt x="1" y="358"/>
                  </a:lnTo>
                  <a:cubicBezTo>
                    <a:pt x="1" y="373"/>
                    <a:pt x="1" y="404"/>
                    <a:pt x="16" y="404"/>
                  </a:cubicBezTo>
                  <a:lnTo>
                    <a:pt x="32" y="404"/>
                  </a:lnTo>
                  <a:cubicBezTo>
                    <a:pt x="32" y="404"/>
                    <a:pt x="47" y="404"/>
                    <a:pt x="47" y="373"/>
                  </a:cubicBezTo>
                  <a:lnTo>
                    <a:pt x="187" y="47"/>
                  </a:lnTo>
                  <a:cubicBezTo>
                    <a:pt x="187" y="32"/>
                    <a:pt x="187" y="1"/>
                    <a:pt x="1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4057550" y="4381600"/>
              <a:ext cx="5850" cy="10400"/>
            </a:xfrm>
            <a:custGeom>
              <a:avLst/>
              <a:gdLst/>
              <a:ahLst/>
              <a:cxnLst/>
              <a:rect l="l" t="t" r="r" b="b"/>
              <a:pathLst>
                <a:path w="234" h="416" extrusionOk="0">
                  <a:moveTo>
                    <a:pt x="47" y="0"/>
                  </a:moveTo>
                  <a:cubicBezTo>
                    <a:pt x="36" y="0"/>
                    <a:pt x="24" y="4"/>
                    <a:pt x="16" y="12"/>
                  </a:cubicBezTo>
                  <a:cubicBezTo>
                    <a:pt x="1" y="43"/>
                    <a:pt x="1" y="58"/>
                    <a:pt x="16" y="74"/>
                  </a:cubicBezTo>
                  <a:lnTo>
                    <a:pt x="156" y="214"/>
                  </a:lnTo>
                  <a:lnTo>
                    <a:pt x="16" y="353"/>
                  </a:lnTo>
                  <a:cubicBezTo>
                    <a:pt x="1" y="353"/>
                    <a:pt x="1" y="369"/>
                    <a:pt x="1" y="369"/>
                  </a:cubicBezTo>
                  <a:cubicBezTo>
                    <a:pt x="1" y="384"/>
                    <a:pt x="16" y="415"/>
                    <a:pt x="32" y="415"/>
                  </a:cubicBezTo>
                  <a:lnTo>
                    <a:pt x="63" y="384"/>
                  </a:lnTo>
                  <a:lnTo>
                    <a:pt x="218" y="229"/>
                  </a:lnTo>
                  <a:lnTo>
                    <a:pt x="234" y="167"/>
                  </a:lnTo>
                  <a:lnTo>
                    <a:pt x="78" y="12"/>
                  </a:lnTo>
                  <a:cubicBezTo>
                    <a:pt x="71" y="4"/>
                    <a:pt x="59" y="0"/>
                    <a:pt x="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3925725" y="4414075"/>
              <a:ext cx="62075" cy="99275"/>
            </a:xfrm>
            <a:custGeom>
              <a:avLst/>
              <a:gdLst/>
              <a:ahLst/>
              <a:cxnLst/>
              <a:rect l="l" t="t" r="r" b="b"/>
              <a:pathLst>
                <a:path w="2483" h="3971" extrusionOk="0">
                  <a:moveTo>
                    <a:pt x="1" y="0"/>
                  </a:moveTo>
                  <a:lnTo>
                    <a:pt x="1" y="3971"/>
                  </a:lnTo>
                  <a:lnTo>
                    <a:pt x="2482" y="3971"/>
                  </a:lnTo>
                  <a:lnTo>
                    <a:pt x="2482" y="3862"/>
                  </a:lnTo>
                  <a:lnTo>
                    <a:pt x="109" y="3862"/>
                  </a:lnTo>
                  <a:lnTo>
                    <a:pt x="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3985450" y="4503250"/>
              <a:ext cx="14350" cy="17075"/>
            </a:xfrm>
            <a:custGeom>
              <a:avLst/>
              <a:gdLst/>
              <a:ahLst/>
              <a:cxnLst/>
              <a:rect l="l" t="t" r="r" b="b"/>
              <a:pathLst>
                <a:path w="574" h="683" extrusionOk="0">
                  <a:moveTo>
                    <a:pt x="0" y="0"/>
                  </a:moveTo>
                  <a:lnTo>
                    <a:pt x="0" y="683"/>
                  </a:lnTo>
                  <a:lnTo>
                    <a:pt x="574" y="35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3251050" y="4751025"/>
              <a:ext cx="378475" cy="438925"/>
            </a:xfrm>
            <a:custGeom>
              <a:avLst/>
              <a:gdLst/>
              <a:ahLst/>
              <a:cxnLst/>
              <a:rect l="l" t="t" r="r" b="b"/>
              <a:pathLst>
                <a:path w="15139" h="17557" extrusionOk="0">
                  <a:moveTo>
                    <a:pt x="807" y="0"/>
                  </a:moveTo>
                  <a:lnTo>
                    <a:pt x="1" y="17557"/>
                  </a:lnTo>
                  <a:lnTo>
                    <a:pt x="15138" y="17557"/>
                  </a:lnTo>
                  <a:lnTo>
                    <a:pt x="12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3251050" y="4751025"/>
              <a:ext cx="52000" cy="438925"/>
            </a:xfrm>
            <a:custGeom>
              <a:avLst/>
              <a:gdLst/>
              <a:ahLst/>
              <a:cxnLst/>
              <a:rect l="l" t="t" r="r" b="b"/>
              <a:pathLst>
                <a:path w="2080" h="17557" extrusionOk="0">
                  <a:moveTo>
                    <a:pt x="807" y="0"/>
                  </a:moveTo>
                  <a:lnTo>
                    <a:pt x="1" y="17557"/>
                  </a:lnTo>
                  <a:lnTo>
                    <a:pt x="1335" y="17557"/>
                  </a:lnTo>
                  <a:lnTo>
                    <a:pt x="20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3575700" y="4757825"/>
              <a:ext cx="392925" cy="384850"/>
            </a:xfrm>
            <a:custGeom>
              <a:avLst/>
              <a:gdLst/>
              <a:ahLst/>
              <a:cxnLst/>
              <a:rect l="l" t="t" r="r" b="b"/>
              <a:pathLst>
                <a:path w="15717" h="15394" extrusionOk="0">
                  <a:moveTo>
                    <a:pt x="769" y="1"/>
                  </a:moveTo>
                  <a:cubicBezTo>
                    <a:pt x="242" y="1"/>
                    <a:pt x="1" y="654"/>
                    <a:pt x="307" y="2039"/>
                  </a:cubicBezTo>
                  <a:cubicBezTo>
                    <a:pt x="1299" y="6335"/>
                    <a:pt x="3362" y="11500"/>
                    <a:pt x="4231" y="12353"/>
                  </a:cubicBezTo>
                  <a:cubicBezTo>
                    <a:pt x="5332" y="13408"/>
                    <a:pt x="12637" y="15346"/>
                    <a:pt x="13009" y="15393"/>
                  </a:cubicBezTo>
                  <a:cubicBezTo>
                    <a:pt x="13015" y="15393"/>
                    <a:pt x="13022" y="15394"/>
                    <a:pt x="13028" y="15394"/>
                  </a:cubicBezTo>
                  <a:cubicBezTo>
                    <a:pt x="13919" y="15394"/>
                    <a:pt x="15716" y="8971"/>
                    <a:pt x="14746" y="8832"/>
                  </a:cubicBezTo>
                  <a:cubicBezTo>
                    <a:pt x="13304" y="8631"/>
                    <a:pt x="7968" y="8336"/>
                    <a:pt x="7643" y="8010"/>
                  </a:cubicBezTo>
                  <a:cubicBezTo>
                    <a:pt x="7332" y="7669"/>
                    <a:pt x="5053" y="4831"/>
                    <a:pt x="2757" y="1620"/>
                  </a:cubicBezTo>
                  <a:cubicBezTo>
                    <a:pt x="1989" y="561"/>
                    <a:pt x="1257" y="1"/>
                    <a:pt x="76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3883075" y="4975975"/>
              <a:ext cx="308675" cy="194850"/>
            </a:xfrm>
            <a:custGeom>
              <a:avLst/>
              <a:gdLst/>
              <a:ahLst/>
              <a:cxnLst/>
              <a:rect l="l" t="t" r="r" b="b"/>
              <a:pathLst>
                <a:path w="12347" h="7794" extrusionOk="0">
                  <a:moveTo>
                    <a:pt x="2473" y="0"/>
                  </a:moveTo>
                  <a:cubicBezTo>
                    <a:pt x="2001" y="0"/>
                    <a:pt x="1722" y="13"/>
                    <a:pt x="1722" y="13"/>
                  </a:cubicBezTo>
                  <a:cubicBezTo>
                    <a:pt x="497" y="1021"/>
                    <a:pt x="1" y="6310"/>
                    <a:pt x="1" y="6310"/>
                  </a:cubicBezTo>
                  <a:cubicBezTo>
                    <a:pt x="109" y="6372"/>
                    <a:pt x="1629" y="7132"/>
                    <a:pt x="2575" y="7427"/>
                  </a:cubicBezTo>
                  <a:cubicBezTo>
                    <a:pt x="3000" y="7550"/>
                    <a:pt x="3932" y="7793"/>
                    <a:pt x="4658" y="7793"/>
                  </a:cubicBezTo>
                  <a:cubicBezTo>
                    <a:pt x="5124" y="7793"/>
                    <a:pt x="5506" y="7693"/>
                    <a:pt x="5615" y="7396"/>
                  </a:cubicBezTo>
                  <a:cubicBezTo>
                    <a:pt x="5832" y="6884"/>
                    <a:pt x="4669" y="6434"/>
                    <a:pt x="3831" y="6077"/>
                  </a:cubicBezTo>
                  <a:cubicBezTo>
                    <a:pt x="3413" y="5907"/>
                    <a:pt x="2870" y="5441"/>
                    <a:pt x="3009" y="5178"/>
                  </a:cubicBezTo>
                  <a:cubicBezTo>
                    <a:pt x="3079" y="5030"/>
                    <a:pt x="3225" y="4970"/>
                    <a:pt x="3415" y="4970"/>
                  </a:cubicBezTo>
                  <a:cubicBezTo>
                    <a:pt x="3864" y="4970"/>
                    <a:pt x="4556" y="5303"/>
                    <a:pt x="5057" y="5597"/>
                  </a:cubicBezTo>
                  <a:cubicBezTo>
                    <a:pt x="6202" y="6264"/>
                    <a:pt x="7664" y="7360"/>
                    <a:pt x="8630" y="7360"/>
                  </a:cubicBezTo>
                  <a:cubicBezTo>
                    <a:pt x="8855" y="7360"/>
                    <a:pt x="9052" y="7300"/>
                    <a:pt x="9213" y="7163"/>
                  </a:cubicBezTo>
                  <a:cubicBezTo>
                    <a:pt x="9539" y="6899"/>
                    <a:pt x="9151" y="6419"/>
                    <a:pt x="8608" y="5922"/>
                  </a:cubicBezTo>
                  <a:lnTo>
                    <a:pt x="8608" y="5922"/>
                  </a:lnTo>
                  <a:cubicBezTo>
                    <a:pt x="9304" y="6374"/>
                    <a:pt x="10057" y="6758"/>
                    <a:pt x="10528" y="6758"/>
                  </a:cubicBezTo>
                  <a:cubicBezTo>
                    <a:pt x="10655" y="6758"/>
                    <a:pt x="10762" y="6730"/>
                    <a:pt x="10842" y="6667"/>
                  </a:cubicBezTo>
                  <a:cubicBezTo>
                    <a:pt x="11043" y="6512"/>
                    <a:pt x="11074" y="6279"/>
                    <a:pt x="10935" y="6031"/>
                  </a:cubicBezTo>
                  <a:lnTo>
                    <a:pt x="10935" y="6031"/>
                  </a:lnTo>
                  <a:cubicBezTo>
                    <a:pt x="11034" y="6066"/>
                    <a:pt x="11134" y="6086"/>
                    <a:pt x="11229" y="6086"/>
                  </a:cubicBezTo>
                  <a:cubicBezTo>
                    <a:pt x="11384" y="6086"/>
                    <a:pt x="11527" y="6032"/>
                    <a:pt x="11633" y="5907"/>
                  </a:cubicBezTo>
                  <a:cubicBezTo>
                    <a:pt x="11927" y="5597"/>
                    <a:pt x="11788" y="5147"/>
                    <a:pt x="11462" y="4682"/>
                  </a:cubicBezTo>
                  <a:cubicBezTo>
                    <a:pt x="11571" y="4666"/>
                    <a:pt x="11664" y="4604"/>
                    <a:pt x="11726" y="4511"/>
                  </a:cubicBezTo>
                  <a:cubicBezTo>
                    <a:pt x="12346" y="3565"/>
                    <a:pt x="9244" y="866"/>
                    <a:pt x="8174" y="618"/>
                  </a:cubicBezTo>
                  <a:cubicBezTo>
                    <a:pt x="5949" y="78"/>
                    <a:pt x="3631" y="0"/>
                    <a:pt x="247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3998225" y="5061600"/>
              <a:ext cx="102400" cy="65150"/>
            </a:xfrm>
            <a:custGeom>
              <a:avLst/>
              <a:gdLst/>
              <a:ahLst/>
              <a:cxnLst/>
              <a:rect l="l" t="t" r="r" b="b"/>
              <a:pathLst>
                <a:path w="4096" h="2606" extrusionOk="0">
                  <a:moveTo>
                    <a:pt x="1" y="0"/>
                  </a:moveTo>
                  <a:lnTo>
                    <a:pt x="1" y="0"/>
                  </a:lnTo>
                  <a:cubicBezTo>
                    <a:pt x="761" y="155"/>
                    <a:pt x="1474" y="466"/>
                    <a:pt x="2095" y="946"/>
                  </a:cubicBezTo>
                  <a:cubicBezTo>
                    <a:pt x="2420" y="1210"/>
                    <a:pt x="3770" y="2311"/>
                    <a:pt x="4080" y="2606"/>
                  </a:cubicBezTo>
                  <a:lnTo>
                    <a:pt x="4095" y="2606"/>
                  </a:lnTo>
                  <a:lnTo>
                    <a:pt x="4095" y="2575"/>
                  </a:lnTo>
                  <a:cubicBezTo>
                    <a:pt x="3413" y="1954"/>
                    <a:pt x="2886" y="1334"/>
                    <a:pt x="2095" y="822"/>
                  </a:cubicBezTo>
                  <a:cubicBezTo>
                    <a:pt x="1459" y="388"/>
                    <a:pt x="761" y="12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4012975" y="5028250"/>
              <a:ext cx="143750" cy="97900"/>
            </a:xfrm>
            <a:custGeom>
              <a:avLst/>
              <a:gdLst/>
              <a:ahLst/>
              <a:cxnLst/>
              <a:rect l="l" t="t" r="r" b="b"/>
              <a:pathLst>
                <a:path w="5750" h="3916" extrusionOk="0">
                  <a:moveTo>
                    <a:pt x="0" y="0"/>
                  </a:moveTo>
                  <a:lnTo>
                    <a:pt x="0" y="0"/>
                  </a:lnTo>
                  <a:cubicBezTo>
                    <a:pt x="481" y="156"/>
                    <a:pt x="993" y="311"/>
                    <a:pt x="1474" y="497"/>
                  </a:cubicBezTo>
                  <a:cubicBezTo>
                    <a:pt x="2296" y="807"/>
                    <a:pt x="3056" y="1288"/>
                    <a:pt x="3707" y="1893"/>
                  </a:cubicBezTo>
                  <a:cubicBezTo>
                    <a:pt x="4374" y="2528"/>
                    <a:pt x="5056" y="3211"/>
                    <a:pt x="5708" y="3909"/>
                  </a:cubicBezTo>
                  <a:cubicBezTo>
                    <a:pt x="5717" y="3913"/>
                    <a:pt x="5725" y="3915"/>
                    <a:pt x="5731" y="3915"/>
                  </a:cubicBezTo>
                  <a:cubicBezTo>
                    <a:pt x="5745" y="3915"/>
                    <a:pt x="5750" y="3904"/>
                    <a:pt x="5739" y="3893"/>
                  </a:cubicBezTo>
                  <a:cubicBezTo>
                    <a:pt x="5367" y="3475"/>
                    <a:pt x="4979" y="3056"/>
                    <a:pt x="4591" y="2653"/>
                  </a:cubicBezTo>
                  <a:cubicBezTo>
                    <a:pt x="3940" y="1970"/>
                    <a:pt x="3273" y="1272"/>
                    <a:pt x="2435" y="853"/>
                  </a:cubicBezTo>
                  <a:cubicBezTo>
                    <a:pt x="1660" y="435"/>
                    <a:pt x="822" y="233"/>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4035075" y="4999175"/>
              <a:ext cx="135625" cy="94775"/>
            </a:xfrm>
            <a:custGeom>
              <a:avLst/>
              <a:gdLst/>
              <a:ahLst/>
              <a:cxnLst/>
              <a:rect l="l" t="t" r="r" b="b"/>
              <a:pathLst>
                <a:path w="5425" h="3791" extrusionOk="0">
                  <a:moveTo>
                    <a:pt x="0" y="0"/>
                  </a:moveTo>
                  <a:cubicBezTo>
                    <a:pt x="528" y="109"/>
                    <a:pt x="1055" y="264"/>
                    <a:pt x="1567" y="465"/>
                  </a:cubicBezTo>
                  <a:cubicBezTo>
                    <a:pt x="2079" y="698"/>
                    <a:pt x="2544" y="993"/>
                    <a:pt x="2947" y="1350"/>
                  </a:cubicBezTo>
                  <a:cubicBezTo>
                    <a:pt x="3800" y="2110"/>
                    <a:pt x="4638" y="2932"/>
                    <a:pt x="5398" y="3785"/>
                  </a:cubicBezTo>
                  <a:cubicBezTo>
                    <a:pt x="5398" y="3789"/>
                    <a:pt x="5400" y="3791"/>
                    <a:pt x="5403" y="3791"/>
                  </a:cubicBezTo>
                  <a:cubicBezTo>
                    <a:pt x="5411" y="3791"/>
                    <a:pt x="5425" y="3776"/>
                    <a:pt x="5413" y="3754"/>
                  </a:cubicBezTo>
                  <a:cubicBezTo>
                    <a:pt x="5087" y="3350"/>
                    <a:pt x="4731" y="2963"/>
                    <a:pt x="4390" y="2590"/>
                  </a:cubicBezTo>
                  <a:cubicBezTo>
                    <a:pt x="4048" y="2265"/>
                    <a:pt x="3164" y="1287"/>
                    <a:pt x="2218" y="729"/>
                  </a:cubicBezTo>
                  <a:cubicBezTo>
                    <a:pt x="1520" y="310"/>
                    <a:pt x="807" y="155"/>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3575050" y="4755175"/>
              <a:ext cx="339075" cy="393300"/>
            </a:xfrm>
            <a:custGeom>
              <a:avLst/>
              <a:gdLst/>
              <a:ahLst/>
              <a:cxnLst/>
              <a:rect l="l" t="t" r="r" b="b"/>
              <a:pathLst>
                <a:path w="13563" h="15732" extrusionOk="0">
                  <a:moveTo>
                    <a:pt x="886" y="1"/>
                  </a:moveTo>
                  <a:cubicBezTo>
                    <a:pt x="309" y="1"/>
                    <a:pt x="1" y="719"/>
                    <a:pt x="333" y="2362"/>
                  </a:cubicBezTo>
                  <a:cubicBezTo>
                    <a:pt x="938" y="5371"/>
                    <a:pt x="3016" y="11575"/>
                    <a:pt x="4117" y="12785"/>
                  </a:cubicBezTo>
                  <a:cubicBezTo>
                    <a:pt x="5218" y="13979"/>
                    <a:pt x="11313" y="15731"/>
                    <a:pt x="11313" y="15731"/>
                  </a:cubicBezTo>
                  <a:lnTo>
                    <a:pt x="13562" y="8597"/>
                  </a:lnTo>
                  <a:cubicBezTo>
                    <a:pt x="13562" y="8597"/>
                    <a:pt x="7901" y="8039"/>
                    <a:pt x="7700" y="7930"/>
                  </a:cubicBezTo>
                  <a:cubicBezTo>
                    <a:pt x="7514" y="7822"/>
                    <a:pt x="4039" y="3246"/>
                    <a:pt x="2644" y="1338"/>
                  </a:cubicBezTo>
                  <a:cubicBezTo>
                    <a:pt x="2014" y="485"/>
                    <a:pt x="1359" y="1"/>
                    <a:pt x="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3820650" y="4968775"/>
              <a:ext cx="52375" cy="162625"/>
            </a:xfrm>
            <a:custGeom>
              <a:avLst/>
              <a:gdLst/>
              <a:ahLst/>
              <a:cxnLst/>
              <a:rect l="l" t="t" r="r" b="b"/>
              <a:pathLst>
                <a:path w="2095" h="6505" extrusionOk="0">
                  <a:moveTo>
                    <a:pt x="2063" y="0"/>
                  </a:moveTo>
                  <a:cubicBezTo>
                    <a:pt x="2057" y="0"/>
                    <a:pt x="2052" y="2"/>
                    <a:pt x="2048" y="6"/>
                  </a:cubicBezTo>
                  <a:cubicBezTo>
                    <a:pt x="1738" y="844"/>
                    <a:pt x="1427" y="1681"/>
                    <a:pt x="1179" y="2535"/>
                  </a:cubicBezTo>
                  <a:cubicBezTo>
                    <a:pt x="931" y="3388"/>
                    <a:pt x="636" y="4225"/>
                    <a:pt x="388" y="5047"/>
                  </a:cubicBezTo>
                  <a:cubicBezTo>
                    <a:pt x="233" y="5543"/>
                    <a:pt x="109" y="6024"/>
                    <a:pt x="1" y="6505"/>
                  </a:cubicBezTo>
                  <a:lnTo>
                    <a:pt x="16" y="6505"/>
                  </a:lnTo>
                  <a:cubicBezTo>
                    <a:pt x="342" y="5698"/>
                    <a:pt x="605" y="4861"/>
                    <a:pt x="885" y="4008"/>
                  </a:cubicBezTo>
                  <a:cubicBezTo>
                    <a:pt x="1164" y="3170"/>
                    <a:pt x="1427" y="2317"/>
                    <a:pt x="1676" y="1480"/>
                  </a:cubicBezTo>
                  <a:lnTo>
                    <a:pt x="2094" y="37"/>
                  </a:lnTo>
                  <a:cubicBezTo>
                    <a:pt x="2094" y="15"/>
                    <a:pt x="2078" y="0"/>
                    <a:pt x="2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3578700" y="4755675"/>
              <a:ext cx="202050" cy="367975"/>
            </a:xfrm>
            <a:custGeom>
              <a:avLst/>
              <a:gdLst/>
              <a:ahLst/>
              <a:cxnLst/>
              <a:rect l="l" t="t" r="r" b="b"/>
              <a:pathLst>
                <a:path w="8082" h="14719" extrusionOk="0">
                  <a:moveTo>
                    <a:pt x="761" y="0"/>
                  </a:moveTo>
                  <a:cubicBezTo>
                    <a:pt x="295" y="0"/>
                    <a:pt x="1" y="450"/>
                    <a:pt x="63" y="1443"/>
                  </a:cubicBezTo>
                  <a:cubicBezTo>
                    <a:pt x="78" y="1753"/>
                    <a:pt x="109" y="2016"/>
                    <a:pt x="156" y="2249"/>
                  </a:cubicBezTo>
                  <a:cubicBezTo>
                    <a:pt x="156" y="2296"/>
                    <a:pt x="171" y="2327"/>
                    <a:pt x="171" y="2373"/>
                  </a:cubicBezTo>
                  <a:cubicBezTo>
                    <a:pt x="792" y="5382"/>
                    <a:pt x="2854" y="11586"/>
                    <a:pt x="3955" y="12780"/>
                  </a:cubicBezTo>
                  <a:lnTo>
                    <a:pt x="4018" y="12842"/>
                  </a:lnTo>
                  <a:lnTo>
                    <a:pt x="4064" y="12904"/>
                  </a:lnTo>
                  <a:cubicBezTo>
                    <a:pt x="4297" y="13075"/>
                    <a:pt x="4560" y="13245"/>
                    <a:pt x="4824" y="13385"/>
                  </a:cubicBezTo>
                  <a:lnTo>
                    <a:pt x="4948" y="13447"/>
                  </a:lnTo>
                  <a:cubicBezTo>
                    <a:pt x="5150" y="13556"/>
                    <a:pt x="5413" y="13680"/>
                    <a:pt x="5677" y="13788"/>
                  </a:cubicBezTo>
                  <a:lnTo>
                    <a:pt x="5817" y="13850"/>
                  </a:lnTo>
                  <a:cubicBezTo>
                    <a:pt x="6437" y="14114"/>
                    <a:pt x="7135" y="14393"/>
                    <a:pt x="7817" y="14626"/>
                  </a:cubicBezTo>
                  <a:lnTo>
                    <a:pt x="8081" y="14719"/>
                  </a:lnTo>
                  <a:cubicBezTo>
                    <a:pt x="6887" y="12377"/>
                    <a:pt x="2699" y="3831"/>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3334425" y="4739625"/>
              <a:ext cx="389325" cy="450325"/>
            </a:xfrm>
            <a:custGeom>
              <a:avLst/>
              <a:gdLst/>
              <a:ahLst/>
              <a:cxnLst/>
              <a:rect l="l" t="t" r="r" b="b"/>
              <a:pathLst>
                <a:path w="15573" h="18013" extrusionOk="0">
                  <a:moveTo>
                    <a:pt x="9150" y="1"/>
                  </a:moveTo>
                  <a:cubicBezTo>
                    <a:pt x="8627" y="1"/>
                    <a:pt x="8111" y="121"/>
                    <a:pt x="7709" y="410"/>
                  </a:cubicBezTo>
                  <a:cubicBezTo>
                    <a:pt x="2513" y="4209"/>
                    <a:pt x="1" y="17703"/>
                    <a:pt x="171" y="18013"/>
                  </a:cubicBezTo>
                  <a:lnTo>
                    <a:pt x="15572" y="18013"/>
                  </a:lnTo>
                  <a:cubicBezTo>
                    <a:pt x="15572" y="18013"/>
                    <a:pt x="14347" y="5047"/>
                    <a:pt x="11478" y="937"/>
                  </a:cubicBezTo>
                  <a:cubicBezTo>
                    <a:pt x="11115" y="413"/>
                    <a:pt x="10118" y="1"/>
                    <a:pt x="9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3660900" y="4852225"/>
              <a:ext cx="49275" cy="231000"/>
            </a:xfrm>
            <a:custGeom>
              <a:avLst/>
              <a:gdLst/>
              <a:ahLst/>
              <a:cxnLst/>
              <a:rect l="l" t="t" r="r" b="b"/>
              <a:pathLst>
                <a:path w="1971" h="9240" extrusionOk="0">
                  <a:moveTo>
                    <a:pt x="1" y="0"/>
                  </a:moveTo>
                  <a:lnTo>
                    <a:pt x="419" y="2032"/>
                  </a:lnTo>
                  <a:lnTo>
                    <a:pt x="1164" y="5646"/>
                  </a:lnTo>
                  <a:cubicBezTo>
                    <a:pt x="1303" y="6219"/>
                    <a:pt x="1427" y="6824"/>
                    <a:pt x="1552" y="7429"/>
                  </a:cubicBezTo>
                  <a:cubicBezTo>
                    <a:pt x="1691" y="8034"/>
                    <a:pt x="1831" y="8623"/>
                    <a:pt x="1939" y="9228"/>
                  </a:cubicBezTo>
                  <a:cubicBezTo>
                    <a:pt x="1939" y="9236"/>
                    <a:pt x="1947" y="9240"/>
                    <a:pt x="1955" y="9240"/>
                  </a:cubicBezTo>
                  <a:cubicBezTo>
                    <a:pt x="1963" y="9240"/>
                    <a:pt x="1970" y="9236"/>
                    <a:pt x="1970" y="9228"/>
                  </a:cubicBezTo>
                  <a:cubicBezTo>
                    <a:pt x="1846" y="8546"/>
                    <a:pt x="1769" y="7848"/>
                    <a:pt x="1660" y="7181"/>
                  </a:cubicBezTo>
                  <a:cubicBezTo>
                    <a:pt x="1458" y="5971"/>
                    <a:pt x="1226" y="4777"/>
                    <a:pt x="962" y="3567"/>
                  </a:cubicBezTo>
                  <a:cubicBezTo>
                    <a:pt x="823" y="2947"/>
                    <a:pt x="667" y="2327"/>
                    <a:pt x="512" y="1706"/>
                  </a:cubicBezTo>
                  <a:cubicBezTo>
                    <a:pt x="497" y="1442"/>
                    <a:pt x="466" y="1148"/>
                    <a:pt x="419" y="869"/>
                  </a:cubicBezTo>
                  <a:cubicBezTo>
                    <a:pt x="419" y="861"/>
                    <a:pt x="412" y="857"/>
                    <a:pt x="404" y="857"/>
                  </a:cubicBezTo>
                  <a:cubicBezTo>
                    <a:pt x="396" y="857"/>
                    <a:pt x="388" y="861"/>
                    <a:pt x="388" y="869"/>
                  </a:cubicBezTo>
                  <a:cubicBezTo>
                    <a:pt x="435" y="1101"/>
                    <a:pt x="450" y="1318"/>
                    <a:pt x="466" y="1551"/>
                  </a:cubicBezTo>
                  <a:cubicBezTo>
                    <a:pt x="342" y="1055"/>
                    <a:pt x="202" y="527"/>
                    <a:pt x="63" y="16"/>
                  </a:cubicBezTo>
                  <a:cubicBezTo>
                    <a:pt x="47" y="8"/>
                    <a:pt x="39" y="8"/>
                    <a:pt x="32" y="8"/>
                  </a:cubicBezTo>
                  <a:cubicBezTo>
                    <a:pt x="24" y="8"/>
                    <a:pt x="16" y="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3273950" y="4755325"/>
              <a:ext cx="458700" cy="406875"/>
            </a:xfrm>
            <a:custGeom>
              <a:avLst/>
              <a:gdLst/>
              <a:ahLst/>
              <a:cxnLst/>
              <a:rect l="l" t="t" r="r" b="b"/>
              <a:pathLst>
                <a:path w="18348" h="16275" extrusionOk="0">
                  <a:moveTo>
                    <a:pt x="10168" y="1"/>
                  </a:moveTo>
                  <a:cubicBezTo>
                    <a:pt x="9646" y="1"/>
                    <a:pt x="8904" y="574"/>
                    <a:pt x="8391" y="1131"/>
                  </a:cubicBezTo>
                  <a:cubicBezTo>
                    <a:pt x="5909" y="3783"/>
                    <a:pt x="0" y="13787"/>
                    <a:pt x="1908" y="15617"/>
                  </a:cubicBezTo>
                  <a:cubicBezTo>
                    <a:pt x="2395" y="16084"/>
                    <a:pt x="3441" y="16274"/>
                    <a:pt x="4780" y="16274"/>
                  </a:cubicBezTo>
                  <a:cubicBezTo>
                    <a:pt x="8730" y="16274"/>
                    <a:pt x="15229" y="14623"/>
                    <a:pt x="17464" y="13570"/>
                  </a:cubicBezTo>
                  <a:cubicBezTo>
                    <a:pt x="18348" y="13135"/>
                    <a:pt x="14982" y="7598"/>
                    <a:pt x="13928" y="7474"/>
                  </a:cubicBezTo>
                  <a:cubicBezTo>
                    <a:pt x="13905" y="7471"/>
                    <a:pt x="13880" y="7470"/>
                    <a:pt x="13853" y="7470"/>
                  </a:cubicBezTo>
                  <a:cubicBezTo>
                    <a:pt x="12891" y="7470"/>
                    <a:pt x="9107" y="9170"/>
                    <a:pt x="8549" y="9170"/>
                  </a:cubicBezTo>
                  <a:cubicBezTo>
                    <a:pt x="8514" y="9170"/>
                    <a:pt x="8492" y="9164"/>
                    <a:pt x="8484" y="9149"/>
                  </a:cubicBezTo>
                  <a:cubicBezTo>
                    <a:pt x="8329" y="8855"/>
                    <a:pt x="9352" y="6993"/>
                    <a:pt x="10422" y="3147"/>
                  </a:cubicBezTo>
                  <a:cubicBezTo>
                    <a:pt x="11077" y="754"/>
                    <a:pt x="10767" y="1"/>
                    <a:pt x="10168"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732250" y="4855225"/>
              <a:ext cx="157925" cy="109450"/>
            </a:xfrm>
            <a:custGeom>
              <a:avLst/>
              <a:gdLst/>
              <a:ahLst/>
              <a:cxnLst/>
              <a:rect l="l" t="t" r="r" b="b"/>
              <a:pathLst>
                <a:path w="6317" h="4378" extrusionOk="0">
                  <a:moveTo>
                    <a:pt x="5539" y="0"/>
                  </a:moveTo>
                  <a:cubicBezTo>
                    <a:pt x="5244" y="0"/>
                    <a:pt x="4863" y="138"/>
                    <a:pt x="4467" y="423"/>
                  </a:cubicBezTo>
                  <a:cubicBezTo>
                    <a:pt x="2761" y="1648"/>
                    <a:pt x="2156" y="1400"/>
                    <a:pt x="0" y="1679"/>
                  </a:cubicBezTo>
                  <a:lnTo>
                    <a:pt x="1148" y="4378"/>
                  </a:lnTo>
                  <a:cubicBezTo>
                    <a:pt x="2172" y="4316"/>
                    <a:pt x="4886" y="3354"/>
                    <a:pt x="5909" y="1260"/>
                  </a:cubicBezTo>
                  <a:cubicBezTo>
                    <a:pt x="6316" y="437"/>
                    <a:pt x="6063" y="0"/>
                    <a:pt x="553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3588775" y="4895400"/>
              <a:ext cx="356575" cy="199400"/>
            </a:xfrm>
            <a:custGeom>
              <a:avLst/>
              <a:gdLst/>
              <a:ahLst/>
              <a:cxnLst/>
              <a:rect l="l" t="t" r="r" b="b"/>
              <a:pathLst>
                <a:path w="14263" h="7976" extrusionOk="0">
                  <a:moveTo>
                    <a:pt x="6776" y="1"/>
                  </a:moveTo>
                  <a:cubicBezTo>
                    <a:pt x="5927" y="1"/>
                    <a:pt x="5210" y="132"/>
                    <a:pt x="4700" y="258"/>
                  </a:cubicBezTo>
                  <a:cubicBezTo>
                    <a:pt x="2420" y="801"/>
                    <a:pt x="1" y="2150"/>
                    <a:pt x="1" y="2150"/>
                  </a:cubicBezTo>
                  <a:lnTo>
                    <a:pt x="4328" y="7951"/>
                  </a:lnTo>
                  <a:cubicBezTo>
                    <a:pt x="4505" y="7968"/>
                    <a:pt x="4673" y="7975"/>
                    <a:pt x="4832" y="7975"/>
                  </a:cubicBezTo>
                  <a:cubicBezTo>
                    <a:pt x="6135" y="7975"/>
                    <a:pt x="6825" y="7470"/>
                    <a:pt x="6825" y="7470"/>
                  </a:cubicBezTo>
                  <a:cubicBezTo>
                    <a:pt x="6949" y="7594"/>
                    <a:pt x="7073" y="7734"/>
                    <a:pt x="7213" y="7873"/>
                  </a:cubicBezTo>
                  <a:cubicBezTo>
                    <a:pt x="8128" y="7284"/>
                    <a:pt x="9198" y="6354"/>
                    <a:pt x="9586" y="6028"/>
                  </a:cubicBezTo>
                  <a:cubicBezTo>
                    <a:pt x="10439" y="5252"/>
                    <a:pt x="9989" y="2973"/>
                    <a:pt x="9989" y="2972"/>
                  </a:cubicBezTo>
                  <a:lnTo>
                    <a:pt x="9989" y="2972"/>
                  </a:lnTo>
                  <a:cubicBezTo>
                    <a:pt x="10795" y="3174"/>
                    <a:pt x="11400" y="3950"/>
                    <a:pt x="12688" y="4570"/>
                  </a:cubicBezTo>
                  <a:cubicBezTo>
                    <a:pt x="13035" y="4741"/>
                    <a:pt x="13294" y="4813"/>
                    <a:pt x="13481" y="4813"/>
                  </a:cubicBezTo>
                  <a:cubicBezTo>
                    <a:pt x="14262" y="4813"/>
                    <a:pt x="13773" y="3546"/>
                    <a:pt x="13122" y="2895"/>
                  </a:cubicBezTo>
                  <a:cubicBezTo>
                    <a:pt x="10863" y="563"/>
                    <a:pt x="8534" y="1"/>
                    <a:pt x="6776"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3730300" y="4898750"/>
              <a:ext cx="176075" cy="235000"/>
            </a:xfrm>
            <a:custGeom>
              <a:avLst/>
              <a:gdLst/>
              <a:ahLst/>
              <a:cxnLst/>
              <a:rect l="l" t="t" r="r" b="b"/>
              <a:pathLst>
                <a:path w="7043" h="9400" extrusionOk="0">
                  <a:moveTo>
                    <a:pt x="606" y="0"/>
                  </a:moveTo>
                  <a:cubicBezTo>
                    <a:pt x="606" y="0"/>
                    <a:pt x="1" y="7212"/>
                    <a:pt x="249" y="7352"/>
                  </a:cubicBezTo>
                  <a:cubicBezTo>
                    <a:pt x="1312" y="7797"/>
                    <a:pt x="1630" y="9400"/>
                    <a:pt x="2361" y="9400"/>
                  </a:cubicBezTo>
                  <a:cubicBezTo>
                    <a:pt x="2419" y="9400"/>
                    <a:pt x="2480" y="9390"/>
                    <a:pt x="2544" y="9368"/>
                  </a:cubicBezTo>
                  <a:cubicBezTo>
                    <a:pt x="3273" y="9104"/>
                    <a:pt x="3087" y="8267"/>
                    <a:pt x="3087" y="8267"/>
                  </a:cubicBezTo>
                  <a:lnTo>
                    <a:pt x="3087" y="8267"/>
                  </a:lnTo>
                  <a:cubicBezTo>
                    <a:pt x="3087" y="8267"/>
                    <a:pt x="3480" y="8791"/>
                    <a:pt x="3982" y="8791"/>
                  </a:cubicBezTo>
                  <a:cubicBezTo>
                    <a:pt x="4103" y="8791"/>
                    <a:pt x="4230" y="8761"/>
                    <a:pt x="4359" y="8686"/>
                  </a:cubicBezTo>
                  <a:cubicBezTo>
                    <a:pt x="5119" y="8267"/>
                    <a:pt x="4576" y="6949"/>
                    <a:pt x="4576" y="6949"/>
                  </a:cubicBezTo>
                  <a:lnTo>
                    <a:pt x="4576" y="6949"/>
                  </a:lnTo>
                  <a:cubicBezTo>
                    <a:pt x="4576" y="6949"/>
                    <a:pt x="5041" y="7511"/>
                    <a:pt x="5577" y="7511"/>
                  </a:cubicBezTo>
                  <a:cubicBezTo>
                    <a:pt x="5747" y="7511"/>
                    <a:pt x="5924" y="7455"/>
                    <a:pt x="6096" y="7305"/>
                  </a:cubicBezTo>
                  <a:cubicBezTo>
                    <a:pt x="7042" y="6452"/>
                    <a:pt x="5134" y="3691"/>
                    <a:pt x="3971" y="2404"/>
                  </a:cubicBezTo>
                  <a:cubicBezTo>
                    <a:pt x="2932" y="1241"/>
                    <a:pt x="1366" y="388"/>
                    <a:pt x="60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3790800" y="4983650"/>
              <a:ext cx="53925" cy="88375"/>
            </a:xfrm>
            <a:custGeom>
              <a:avLst/>
              <a:gdLst/>
              <a:ahLst/>
              <a:cxnLst/>
              <a:rect l="l" t="t" r="r" b="b"/>
              <a:pathLst>
                <a:path w="2157" h="3535" extrusionOk="0">
                  <a:moveTo>
                    <a:pt x="0" y="1"/>
                  </a:moveTo>
                  <a:cubicBezTo>
                    <a:pt x="838" y="1086"/>
                    <a:pt x="1551" y="2265"/>
                    <a:pt x="2141" y="3521"/>
                  </a:cubicBezTo>
                  <a:cubicBezTo>
                    <a:pt x="2141" y="3531"/>
                    <a:pt x="2142" y="3534"/>
                    <a:pt x="2144" y="3534"/>
                  </a:cubicBezTo>
                  <a:cubicBezTo>
                    <a:pt x="2148" y="3534"/>
                    <a:pt x="2156" y="3512"/>
                    <a:pt x="2156" y="3490"/>
                  </a:cubicBezTo>
                  <a:cubicBezTo>
                    <a:pt x="1830" y="1955"/>
                    <a:pt x="636" y="48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3759125" y="5013950"/>
              <a:ext cx="48750" cy="91400"/>
            </a:xfrm>
            <a:custGeom>
              <a:avLst/>
              <a:gdLst/>
              <a:ahLst/>
              <a:cxnLst/>
              <a:rect l="l" t="t" r="r" b="b"/>
              <a:pathLst>
                <a:path w="1950" h="3656" extrusionOk="0">
                  <a:moveTo>
                    <a:pt x="8" y="0"/>
                  </a:moveTo>
                  <a:cubicBezTo>
                    <a:pt x="4" y="0"/>
                    <a:pt x="1" y="14"/>
                    <a:pt x="11" y="14"/>
                  </a:cubicBezTo>
                  <a:cubicBezTo>
                    <a:pt x="11" y="4"/>
                    <a:pt x="9" y="0"/>
                    <a:pt x="8" y="0"/>
                  </a:cubicBezTo>
                  <a:close/>
                  <a:moveTo>
                    <a:pt x="11" y="14"/>
                  </a:moveTo>
                  <a:lnTo>
                    <a:pt x="11" y="14"/>
                  </a:lnTo>
                  <a:cubicBezTo>
                    <a:pt x="771" y="1146"/>
                    <a:pt x="1422" y="2356"/>
                    <a:pt x="1903" y="3628"/>
                  </a:cubicBezTo>
                  <a:cubicBezTo>
                    <a:pt x="1916" y="3647"/>
                    <a:pt x="1926" y="3656"/>
                    <a:pt x="1934" y="3656"/>
                  </a:cubicBezTo>
                  <a:cubicBezTo>
                    <a:pt x="1944" y="3656"/>
                    <a:pt x="1950" y="3639"/>
                    <a:pt x="1950" y="3612"/>
                  </a:cubicBezTo>
                  <a:cubicBezTo>
                    <a:pt x="1686" y="2061"/>
                    <a:pt x="538" y="479"/>
                    <a:pt x="11"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3838475" y="4968925"/>
              <a:ext cx="99675" cy="48975"/>
            </a:xfrm>
            <a:custGeom>
              <a:avLst/>
              <a:gdLst/>
              <a:ahLst/>
              <a:cxnLst/>
              <a:rect l="l" t="t" r="r" b="b"/>
              <a:pathLst>
                <a:path w="3987" h="1959" extrusionOk="0">
                  <a:moveTo>
                    <a:pt x="16" y="0"/>
                  </a:moveTo>
                  <a:cubicBezTo>
                    <a:pt x="1" y="0"/>
                    <a:pt x="1" y="31"/>
                    <a:pt x="1" y="47"/>
                  </a:cubicBezTo>
                  <a:cubicBezTo>
                    <a:pt x="342" y="218"/>
                    <a:pt x="683" y="419"/>
                    <a:pt x="1009" y="621"/>
                  </a:cubicBezTo>
                  <a:lnTo>
                    <a:pt x="2002" y="1319"/>
                  </a:lnTo>
                  <a:cubicBezTo>
                    <a:pt x="2172" y="1427"/>
                    <a:pt x="2327" y="1536"/>
                    <a:pt x="2498" y="1629"/>
                  </a:cubicBezTo>
                  <a:cubicBezTo>
                    <a:pt x="2669" y="1753"/>
                    <a:pt x="2870" y="1831"/>
                    <a:pt x="3056" y="1908"/>
                  </a:cubicBezTo>
                  <a:cubicBezTo>
                    <a:pt x="3158" y="1940"/>
                    <a:pt x="3270" y="1959"/>
                    <a:pt x="3380" y="1959"/>
                  </a:cubicBezTo>
                  <a:cubicBezTo>
                    <a:pt x="3641" y="1959"/>
                    <a:pt x="3890" y="1855"/>
                    <a:pt x="3956" y="1582"/>
                  </a:cubicBezTo>
                  <a:cubicBezTo>
                    <a:pt x="3987" y="1396"/>
                    <a:pt x="3971" y="1210"/>
                    <a:pt x="3894" y="1040"/>
                  </a:cubicBezTo>
                  <a:cubicBezTo>
                    <a:pt x="3785" y="776"/>
                    <a:pt x="3646" y="528"/>
                    <a:pt x="3475" y="311"/>
                  </a:cubicBezTo>
                  <a:cubicBezTo>
                    <a:pt x="3444" y="311"/>
                    <a:pt x="3444" y="342"/>
                    <a:pt x="3444" y="342"/>
                  </a:cubicBezTo>
                  <a:cubicBezTo>
                    <a:pt x="3630" y="574"/>
                    <a:pt x="3754" y="838"/>
                    <a:pt x="3832" y="1133"/>
                  </a:cubicBezTo>
                  <a:cubicBezTo>
                    <a:pt x="3878" y="1319"/>
                    <a:pt x="3878" y="1582"/>
                    <a:pt x="3708" y="1707"/>
                  </a:cubicBezTo>
                  <a:cubicBezTo>
                    <a:pt x="3618" y="1777"/>
                    <a:pt x="3516" y="1805"/>
                    <a:pt x="3409" y="1805"/>
                  </a:cubicBezTo>
                  <a:cubicBezTo>
                    <a:pt x="3163" y="1805"/>
                    <a:pt x="2894" y="1659"/>
                    <a:pt x="2700" y="1551"/>
                  </a:cubicBezTo>
                  <a:cubicBezTo>
                    <a:pt x="2389" y="1381"/>
                    <a:pt x="2079" y="1195"/>
                    <a:pt x="1785" y="978"/>
                  </a:cubicBezTo>
                  <a:cubicBezTo>
                    <a:pt x="1180" y="574"/>
                    <a:pt x="714" y="21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3838475" y="4968925"/>
              <a:ext cx="52375" cy="119350"/>
            </a:xfrm>
            <a:custGeom>
              <a:avLst/>
              <a:gdLst/>
              <a:ahLst/>
              <a:cxnLst/>
              <a:rect l="l" t="t" r="r" b="b"/>
              <a:pathLst>
                <a:path w="2095" h="4774" extrusionOk="0">
                  <a:moveTo>
                    <a:pt x="1" y="0"/>
                  </a:moveTo>
                  <a:lnTo>
                    <a:pt x="1" y="31"/>
                  </a:lnTo>
                  <a:cubicBezTo>
                    <a:pt x="327" y="419"/>
                    <a:pt x="1319" y="2079"/>
                    <a:pt x="1490" y="2482"/>
                  </a:cubicBezTo>
                  <a:cubicBezTo>
                    <a:pt x="1692" y="2901"/>
                    <a:pt x="1862" y="3320"/>
                    <a:pt x="1909" y="3769"/>
                  </a:cubicBezTo>
                  <a:cubicBezTo>
                    <a:pt x="1955" y="3986"/>
                    <a:pt x="1909" y="4188"/>
                    <a:pt x="1800" y="4374"/>
                  </a:cubicBezTo>
                  <a:cubicBezTo>
                    <a:pt x="1707" y="4498"/>
                    <a:pt x="1521" y="4607"/>
                    <a:pt x="1350" y="4622"/>
                  </a:cubicBezTo>
                  <a:cubicBezTo>
                    <a:pt x="1314" y="4628"/>
                    <a:pt x="1277" y="4631"/>
                    <a:pt x="1239" y="4631"/>
                  </a:cubicBezTo>
                  <a:cubicBezTo>
                    <a:pt x="869" y="4631"/>
                    <a:pt x="490" y="4363"/>
                    <a:pt x="265" y="4095"/>
                  </a:cubicBezTo>
                  <a:cubicBezTo>
                    <a:pt x="249" y="4095"/>
                    <a:pt x="249" y="4095"/>
                    <a:pt x="249" y="4110"/>
                  </a:cubicBezTo>
                  <a:cubicBezTo>
                    <a:pt x="404" y="4343"/>
                    <a:pt x="590" y="4529"/>
                    <a:pt x="807" y="4653"/>
                  </a:cubicBezTo>
                  <a:cubicBezTo>
                    <a:pt x="960" y="4736"/>
                    <a:pt x="1113" y="4773"/>
                    <a:pt x="1272" y="4773"/>
                  </a:cubicBezTo>
                  <a:cubicBezTo>
                    <a:pt x="1323" y="4773"/>
                    <a:pt x="1375" y="4769"/>
                    <a:pt x="1428" y="4762"/>
                  </a:cubicBezTo>
                  <a:cubicBezTo>
                    <a:pt x="1598" y="4715"/>
                    <a:pt x="2095" y="4576"/>
                    <a:pt x="2095" y="3847"/>
                  </a:cubicBezTo>
                  <a:cubicBezTo>
                    <a:pt x="2095" y="3335"/>
                    <a:pt x="1862" y="2792"/>
                    <a:pt x="1645" y="2358"/>
                  </a:cubicBezTo>
                  <a:cubicBezTo>
                    <a:pt x="1443" y="1908"/>
                    <a:pt x="559" y="52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3284025" y="4754025"/>
              <a:ext cx="390075" cy="413325"/>
            </a:xfrm>
            <a:custGeom>
              <a:avLst/>
              <a:gdLst/>
              <a:ahLst/>
              <a:cxnLst/>
              <a:rect l="l" t="t" r="r" b="b"/>
              <a:pathLst>
                <a:path w="15603" h="16533" extrusionOk="0">
                  <a:moveTo>
                    <a:pt x="9735" y="1"/>
                  </a:moveTo>
                  <a:cubicBezTo>
                    <a:pt x="9239" y="1"/>
                    <a:pt x="8487" y="506"/>
                    <a:pt x="7507" y="1617"/>
                  </a:cubicBezTo>
                  <a:cubicBezTo>
                    <a:pt x="5180" y="4254"/>
                    <a:pt x="0" y="13342"/>
                    <a:pt x="1132" y="15653"/>
                  </a:cubicBezTo>
                  <a:cubicBezTo>
                    <a:pt x="1453" y="16299"/>
                    <a:pt x="2726" y="16532"/>
                    <a:pt x="4392" y="16532"/>
                  </a:cubicBezTo>
                  <a:cubicBezTo>
                    <a:pt x="8688" y="16532"/>
                    <a:pt x="15603" y="14986"/>
                    <a:pt x="15603" y="14986"/>
                  </a:cubicBezTo>
                  <a:lnTo>
                    <a:pt x="12191" y="7805"/>
                  </a:lnTo>
                  <a:lnTo>
                    <a:pt x="8112" y="9263"/>
                  </a:lnTo>
                  <a:cubicBezTo>
                    <a:pt x="8112" y="9263"/>
                    <a:pt x="9632" y="5448"/>
                    <a:pt x="10252" y="2594"/>
                  </a:cubicBezTo>
                  <a:cubicBezTo>
                    <a:pt x="10611" y="952"/>
                    <a:pt x="10414" y="1"/>
                    <a:pt x="9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3385225" y="4974350"/>
              <a:ext cx="131450" cy="59350"/>
            </a:xfrm>
            <a:custGeom>
              <a:avLst/>
              <a:gdLst/>
              <a:ahLst/>
              <a:cxnLst/>
              <a:rect l="l" t="t" r="r" b="b"/>
              <a:pathLst>
                <a:path w="5258" h="2374" extrusionOk="0">
                  <a:moveTo>
                    <a:pt x="5242" y="1"/>
                  </a:moveTo>
                  <a:cubicBezTo>
                    <a:pt x="4824" y="125"/>
                    <a:pt x="4420" y="233"/>
                    <a:pt x="4017" y="373"/>
                  </a:cubicBezTo>
                  <a:cubicBezTo>
                    <a:pt x="3304" y="605"/>
                    <a:pt x="2606" y="869"/>
                    <a:pt x="1939" y="1210"/>
                  </a:cubicBezTo>
                  <a:cubicBezTo>
                    <a:pt x="1257" y="1536"/>
                    <a:pt x="621" y="1924"/>
                    <a:pt x="0" y="2343"/>
                  </a:cubicBezTo>
                  <a:lnTo>
                    <a:pt x="0" y="2374"/>
                  </a:lnTo>
                  <a:cubicBezTo>
                    <a:pt x="388" y="2172"/>
                    <a:pt x="760" y="1986"/>
                    <a:pt x="1132" y="1784"/>
                  </a:cubicBezTo>
                  <a:cubicBezTo>
                    <a:pt x="1799" y="1458"/>
                    <a:pt x="2466" y="1133"/>
                    <a:pt x="3149" y="838"/>
                  </a:cubicBezTo>
                  <a:cubicBezTo>
                    <a:pt x="3816" y="528"/>
                    <a:pt x="4514" y="249"/>
                    <a:pt x="5242" y="16"/>
                  </a:cubicBezTo>
                  <a:cubicBezTo>
                    <a:pt x="5258" y="16"/>
                    <a:pt x="5258"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3486025" y="4878000"/>
              <a:ext cx="103175" cy="108400"/>
            </a:xfrm>
            <a:custGeom>
              <a:avLst/>
              <a:gdLst/>
              <a:ahLst/>
              <a:cxnLst/>
              <a:rect l="l" t="t" r="r" b="b"/>
              <a:pathLst>
                <a:path w="4127" h="4336" extrusionOk="0">
                  <a:moveTo>
                    <a:pt x="1559" y="0"/>
                  </a:moveTo>
                  <a:cubicBezTo>
                    <a:pt x="1556" y="0"/>
                    <a:pt x="1552" y="8"/>
                    <a:pt x="1552" y="24"/>
                  </a:cubicBezTo>
                  <a:cubicBezTo>
                    <a:pt x="1366" y="582"/>
                    <a:pt x="1148" y="1140"/>
                    <a:pt x="947" y="1699"/>
                  </a:cubicBezTo>
                  <a:cubicBezTo>
                    <a:pt x="761" y="2273"/>
                    <a:pt x="1" y="4335"/>
                    <a:pt x="16" y="4335"/>
                  </a:cubicBezTo>
                  <a:cubicBezTo>
                    <a:pt x="16" y="4335"/>
                    <a:pt x="4033" y="2924"/>
                    <a:pt x="4111" y="2893"/>
                  </a:cubicBezTo>
                  <a:cubicBezTo>
                    <a:pt x="4126" y="2893"/>
                    <a:pt x="4126" y="2862"/>
                    <a:pt x="4126" y="2846"/>
                  </a:cubicBezTo>
                  <a:cubicBezTo>
                    <a:pt x="4111" y="2831"/>
                    <a:pt x="4095" y="2831"/>
                    <a:pt x="4080" y="2831"/>
                  </a:cubicBezTo>
                  <a:cubicBezTo>
                    <a:pt x="4018" y="2846"/>
                    <a:pt x="373" y="4056"/>
                    <a:pt x="249" y="4103"/>
                  </a:cubicBezTo>
                  <a:cubicBezTo>
                    <a:pt x="280" y="4056"/>
                    <a:pt x="916" y="2118"/>
                    <a:pt x="1024" y="1838"/>
                  </a:cubicBezTo>
                  <a:cubicBezTo>
                    <a:pt x="1055" y="1792"/>
                    <a:pt x="1055" y="1776"/>
                    <a:pt x="1055" y="1761"/>
                  </a:cubicBezTo>
                  <a:cubicBezTo>
                    <a:pt x="1102" y="1621"/>
                    <a:pt x="1179" y="1513"/>
                    <a:pt x="1242" y="1373"/>
                  </a:cubicBezTo>
                  <a:cubicBezTo>
                    <a:pt x="1319" y="1202"/>
                    <a:pt x="1397" y="1047"/>
                    <a:pt x="1474" y="877"/>
                  </a:cubicBezTo>
                  <a:lnTo>
                    <a:pt x="1474" y="877"/>
                  </a:lnTo>
                  <a:cubicBezTo>
                    <a:pt x="1397" y="1016"/>
                    <a:pt x="1304" y="1202"/>
                    <a:pt x="1226" y="1358"/>
                  </a:cubicBezTo>
                  <a:lnTo>
                    <a:pt x="1102" y="1590"/>
                  </a:lnTo>
                  <a:cubicBezTo>
                    <a:pt x="1164" y="1389"/>
                    <a:pt x="1226" y="1187"/>
                    <a:pt x="1304" y="985"/>
                  </a:cubicBezTo>
                  <a:cubicBezTo>
                    <a:pt x="1397" y="660"/>
                    <a:pt x="1490" y="349"/>
                    <a:pt x="1567" y="24"/>
                  </a:cubicBezTo>
                  <a:cubicBezTo>
                    <a:pt x="1567" y="8"/>
                    <a:pt x="1563" y="0"/>
                    <a:pt x="1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3547300" y="4972250"/>
              <a:ext cx="72925" cy="154900"/>
            </a:xfrm>
            <a:custGeom>
              <a:avLst/>
              <a:gdLst/>
              <a:ahLst/>
              <a:cxnLst/>
              <a:rect l="l" t="t" r="r" b="b"/>
              <a:pathLst>
                <a:path w="2917" h="6196" extrusionOk="0">
                  <a:moveTo>
                    <a:pt x="25" y="1"/>
                  </a:moveTo>
                  <a:cubicBezTo>
                    <a:pt x="16" y="1"/>
                    <a:pt x="0" y="12"/>
                    <a:pt x="0" y="23"/>
                  </a:cubicBezTo>
                  <a:cubicBezTo>
                    <a:pt x="341" y="845"/>
                    <a:pt x="698" y="1651"/>
                    <a:pt x="1055" y="2473"/>
                  </a:cubicBezTo>
                  <a:cubicBezTo>
                    <a:pt x="1443" y="3264"/>
                    <a:pt x="1815" y="4055"/>
                    <a:pt x="2203" y="4862"/>
                  </a:cubicBezTo>
                  <a:lnTo>
                    <a:pt x="2901" y="6195"/>
                  </a:lnTo>
                  <a:lnTo>
                    <a:pt x="2916" y="6195"/>
                  </a:lnTo>
                  <a:cubicBezTo>
                    <a:pt x="2637" y="5342"/>
                    <a:pt x="2249" y="4520"/>
                    <a:pt x="1877" y="3729"/>
                  </a:cubicBezTo>
                  <a:cubicBezTo>
                    <a:pt x="1505" y="2938"/>
                    <a:pt x="1132" y="2116"/>
                    <a:pt x="729" y="1341"/>
                  </a:cubicBezTo>
                  <a:lnTo>
                    <a:pt x="31" y="7"/>
                  </a:lnTo>
                  <a:cubicBezTo>
                    <a:pt x="31" y="2"/>
                    <a:pt x="29"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3342175" y="5111125"/>
              <a:ext cx="336975" cy="56500"/>
            </a:xfrm>
            <a:custGeom>
              <a:avLst/>
              <a:gdLst/>
              <a:ahLst/>
              <a:cxnLst/>
              <a:rect l="l" t="t" r="r" b="b"/>
              <a:pathLst>
                <a:path w="13479" h="2260" extrusionOk="0">
                  <a:moveTo>
                    <a:pt x="12963" y="1"/>
                  </a:moveTo>
                  <a:cubicBezTo>
                    <a:pt x="12949" y="1"/>
                    <a:pt x="12942" y="23"/>
                    <a:pt x="12951" y="51"/>
                  </a:cubicBezTo>
                  <a:cubicBezTo>
                    <a:pt x="13044" y="253"/>
                    <a:pt x="13137" y="485"/>
                    <a:pt x="13230" y="702"/>
                  </a:cubicBezTo>
                  <a:cubicBezTo>
                    <a:pt x="13044" y="733"/>
                    <a:pt x="12874" y="780"/>
                    <a:pt x="12672" y="811"/>
                  </a:cubicBezTo>
                  <a:lnTo>
                    <a:pt x="12036" y="951"/>
                  </a:lnTo>
                  <a:cubicBezTo>
                    <a:pt x="11602" y="1028"/>
                    <a:pt x="11183" y="1121"/>
                    <a:pt x="10749" y="1199"/>
                  </a:cubicBezTo>
                  <a:cubicBezTo>
                    <a:pt x="9896" y="1354"/>
                    <a:pt x="9027" y="1493"/>
                    <a:pt x="8174" y="1633"/>
                  </a:cubicBezTo>
                  <a:cubicBezTo>
                    <a:pt x="6437" y="1881"/>
                    <a:pt x="4685" y="2052"/>
                    <a:pt x="2948" y="2114"/>
                  </a:cubicBezTo>
                  <a:cubicBezTo>
                    <a:pt x="2451" y="2129"/>
                    <a:pt x="1955" y="2129"/>
                    <a:pt x="1474" y="2129"/>
                  </a:cubicBezTo>
                  <a:cubicBezTo>
                    <a:pt x="978" y="2129"/>
                    <a:pt x="497" y="2114"/>
                    <a:pt x="16" y="2052"/>
                  </a:cubicBezTo>
                  <a:cubicBezTo>
                    <a:pt x="1" y="2052"/>
                    <a:pt x="1" y="2067"/>
                    <a:pt x="16" y="2067"/>
                  </a:cubicBezTo>
                  <a:cubicBezTo>
                    <a:pt x="419" y="2176"/>
                    <a:pt x="854" y="2207"/>
                    <a:pt x="1272" y="2222"/>
                  </a:cubicBezTo>
                  <a:cubicBezTo>
                    <a:pt x="1602" y="2245"/>
                    <a:pt x="1931" y="2259"/>
                    <a:pt x="2254" y="2259"/>
                  </a:cubicBezTo>
                  <a:cubicBezTo>
                    <a:pt x="2372" y="2259"/>
                    <a:pt x="2490" y="2258"/>
                    <a:pt x="2606" y="2253"/>
                  </a:cubicBezTo>
                  <a:cubicBezTo>
                    <a:pt x="3506" y="2222"/>
                    <a:pt x="4374" y="2191"/>
                    <a:pt x="5274" y="2098"/>
                  </a:cubicBezTo>
                  <a:cubicBezTo>
                    <a:pt x="7011" y="1943"/>
                    <a:pt x="8764" y="1711"/>
                    <a:pt x="10485" y="1400"/>
                  </a:cubicBezTo>
                  <a:cubicBezTo>
                    <a:pt x="10966" y="1323"/>
                    <a:pt x="11447" y="1214"/>
                    <a:pt x="11943" y="1121"/>
                  </a:cubicBezTo>
                  <a:cubicBezTo>
                    <a:pt x="12191" y="1059"/>
                    <a:pt x="12424" y="1028"/>
                    <a:pt x="12672" y="966"/>
                  </a:cubicBezTo>
                  <a:cubicBezTo>
                    <a:pt x="12889" y="935"/>
                    <a:pt x="13479" y="826"/>
                    <a:pt x="13448" y="795"/>
                  </a:cubicBezTo>
                  <a:cubicBezTo>
                    <a:pt x="13308" y="563"/>
                    <a:pt x="13137" y="253"/>
                    <a:pt x="12998" y="35"/>
                  </a:cubicBezTo>
                  <a:cubicBezTo>
                    <a:pt x="12985" y="11"/>
                    <a:pt x="12973" y="1"/>
                    <a:pt x="129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3538375" y="4667500"/>
              <a:ext cx="117900" cy="163425"/>
            </a:xfrm>
            <a:custGeom>
              <a:avLst/>
              <a:gdLst/>
              <a:ahLst/>
              <a:cxnLst/>
              <a:rect l="l" t="t" r="r" b="b"/>
              <a:pathLst>
                <a:path w="4716" h="6537" extrusionOk="0">
                  <a:moveTo>
                    <a:pt x="1193" y="1"/>
                  </a:moveTo>
                  <a:cubicBezTo>
                    <a:pt x="1185" y="1"/>
                    <a:pt x="1181" y="3"/>
                    <a:pt x="1179" y="7"/>
                  </a:cubicBezTo>
                  <a:cubicBezTo>
                    <a:pt x="1024" y="611"/>
                    <a:pt x="1" y="3512"/>
                    <a:pt x="16" y="3589"/>
                  </a:cubicBezTo>
                  <a:cubicBezTo>
                    <a:pt x="357" y="4830"/>
                    <a:pt x="1536" y="6536"/>
                    <a:pt x="2467" y="6536"/>
                  </a:cubicBezTo>
                  <a:cubicBezTo>
                    <a:pt x="3351" y="6536"/>
                    <a:pt x="3769" y="4117"/>
                    <a:pt x="3800" y="4039"/>
                  </a:cubicBezTo>
                  <a:cubicBezTo>
                    <a:pt x="4033" y="2984"/>
                    <a:pt x="4715" y="1821"/>
                    <a:pt x="4715" y="1821"/>
                  </a:cubicBezTo>
                  <a:cubicBezTo>
                    <a:pt x="4715" y="1821"/>
                    <a:pt x="1439" y="1"/>
                    <a:pt x="1193"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3569775" y="4668050"/>
              <a:ext cx="86500" cy="107025"/>
            </a:xfrm>
            <a:custGeom>
              <a:avLst/>
              <a:gdLst/>
              <a:ahLst/>
              <a:cxnLst/>
              <a:rect l="l" t="t" r="r" b="b"/>
              <a:pathLst>
                <a:path w="3460" h="4281" extrusionOk="0">
                  <a:moveTo>
                    <a:pt x="32" y="0"/>
                  </a:moveTo>
                  <a:cubicBezTo>
                    <a:pt x="1" y="1008"/>
                    <a:pt x="78" y="3691"/>
                    <a:pt x="2095" y="4234"/>
                  </a:cubicBezTo>
                  <a:lnTo>
                    <a:pt x="3211" y="1691"/>
                  </a:lnTo>
                  <a:lnTo>
                    <a:pt x="3134" y="1644"/>
                  </a:lnTo>
                  <a:lnTo>
                    <a:pt x="3025" y="1598"/>
                  </a:lnTo>
                  <a:cubicBezTo>
                    <a:pt x="2994" y="1566"/>
                    <a:pt x="2979" y="1551"/>
                    <a:pt x="2932" y="1535"/>
                  </a:cubicBezTo>
                  <a:lnTo>
                    <a:pt x="2917" y="1520"/>
                  </a:lnTo>
                  <a:lnTo>
                    <a:pt x="2793" y="1458"/>
                  </a:lnTo>
                  <a:lnTo>
                    <a:pt x="2777" y="1442"/>
                  </a:lnTo>
                  <a:lnTo>
                    <a:pt x="2653" y="1380"/>
                  </a:lnTo>
                  <a:lnTo>
                    <a:pt x="2606" y="1334"/>
                  </a:lnTo>
                  <a:lnTo>
                    <a:pt x="2405" y="1225"/>
                  </a:lnTo>
                  <a:lnTo>
                    <a:pt x="2250" y="1148"/>
                  </a:lnTo>
                  <a:lnTo>
                    <a:pt x="2110" y="1070"/>
                  </a:lnTo>
                  <a:lnTo>
                    <a:pt x="1676" y="838"/>
                  </a:lnTo>
                  <a:lnTo>
                    <a:pt x="1536" y="760"/>
                  </a:lnTo>
                  <a:cubicBezTo>
                    <a:pt x="1366" y="667"/>
                    <a:pt x="1180" y="589"/>
                    <a:pt x="1024" y="481"/>
                  </a:cubicBezTo>
                  <a:lnTo>
                    <a:pt x="916" y="434"/>
                  </a:lnTo>
                  <a:lnTo>
                    <a:pt x="838" y="388"/>
                  </a:lnTo>
                  <a:lnTo>
                    <a:pt x="761" y="357"/>
                  </a:lnTo>
                  <a:lnTo>
                    <a:pt x="559" y="248"/>
                  </a:lnTo>
                  <a:lnTo>
                    <a:pt x="451" y="202"/>
                  </a:lnTo>
                  <a:cubicBezTo>
                    <a:pt x="389" y="171"/>
                    <a:pt x="327" y="140"/>
                    <a:pt x="296" y="124"/>
                  </a:cubicBezTo>
                  <a:cubicBezTo>
                    <a:pt x="280" y="93"/>
                    <a:pt x="249" y="93"/>
                    <a:pt x="218" y="78"/>
                  </a:cubicBezTo>
                  <a:cubicBezTo>
                    <a:pt x="156" y="47"/>
                    <a:pt x="94" y="16"/>
                    <a:pt x="47" y="0"/>
                  </a:cubicBezTo>
                  <a:close/>
                  <a:moveTo>
                    <a:pt x="3242" y="1675"/>
                  </a:moveTo>
                  <a:lnTo>
                    <a:pt x="2095" y="4234"/>
                  </a:lnTo>
                  <a:cubicBezTo>
                    <a:pt x="2219" y="4265"/>
                    <a:pt x="2358" y="4281"/>
                    <a:pt x="2467" y="4281"/>
                  </a:cubicBezTo>
                  <a:cubicBezTo>
                    <a:pt x="2482" y="4203"/>
                    <a:pt x="2482" y="4141"/>
                    <a:pt x="2498" y="4110"/>
                  </a:cubicBezTo>
                  <a:lnTo>
                    <a:pt x="2498" y="4095"/>
                  </a:lnTo>
                  <a:cubicBezTo>
                    <a:pt x="2498" y="4064"/>
                    <a:pt x="2498" y="4048"/>
                    <a:pt x="2529" y="4033"/>
                  </a:cubicBezTo>
                  <a:lnTo>
                    <a:pt x="2529" y="4017"/>
                  </a:lnTo>
                  <a:lnTo>
                    <a:pt x="2529" y="3986"/>
                  </a:lnTo>
                  <a:cubicBezTo>
                    <a:pt x="2591" y="3753"/>
                    <a:pt x="2668" y="3536"/>
                    <a:pt x="2746" y="3319"/>
                  </a:cubicBezTo>
                  <a:cubicBezTo>
                    <a:pt x="2901" y="2885"/>
                    <a:pt x="3087" y="2466"/>
                    <a:pt x="3320" y="2032"/>
                  </a:cubicBezTo>
                  <a:cubicBezTo>
                    <a:pt x="3335" y="2001"/>
                    <a:pt x="3366" y="1985"/>
                    <a:pt x="3382" y="1939"/>
                  </a:cubicBezTo>
                  <a:cubicBezTo>
                    <a:pt x="3413" y="1861"/>
                    <a:pt x="3459" y="1799"/>
                    <a:pt x="3459" y="1784"/>
                  </a:cubicBezTo>
                  <a:lnTo>
                    <a:pt x="3366" y="1722"/>
                  </a:lnTo>
                  <a:lnTo>
                    <a:pt x="3242" y="167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3558925" y="4523800"/>
              <a:ext cx="186150" cy="234525"/>
            </a:xfrm>
            <a:custGeom>
              <a:avLst/>
              <a:gdLst/>
              <a:ahLst/>
              <a:cxnLst/>
              <a:rect l="l" t="t" r="r" b="b"/>
              <a:pathLst>
                <a:path w="7446" h="9381" extrusionOk="0">
                  <a:moveTo>
                    <a:pt x="4031" y="0"/>
                  </a:moveTo>
                  <a:cubicBezTo>
                    <a:pt x="3023" y="0"/>
                    <a:pt x="2008" y="408"/>
                    <a:pt x="1396" y="1257"/>
                  </a:cubicBezTo>
                  <a:cubicBezTo>
                    <a:pt x="559" y="2420"/>
                    <a:pt x="1" y="6390"/>
                    <a:pt x="636" y="7538"/>
                  </a:cubicBezTo>
                  <a:cubicBezTo>
                    <a:pt x="1258" y="8636"/>
                    <a:pt x="2425" y="9381"/>
                    <a:pt x="3599" y="9381"/>
                  </a:cubicBezTo>
                  <a:cubicBezTo>
                    <a:pt x="4183" y="9381"/>
                    <a:pt x="4769" y="9196"/>
                    <a:pt x="5289" y="8779"/>
                  </a:cubicBezTo>
                  <a:cubicBezTo>
                    <a:pt x="6794" y="7554"/>
                    <a:pt x="7445" y="2358"/>
                    <a:pt x="6670" y="1257"/>
                  </a:cubicBezTo>
                  <a:cubicBezTo>
                    <a:pt x="6096" y="431"/>
                    <a:pt x="5067" y="0"/>
                    <a:pt x="403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3658200" y="4642675"/>
              <a:ext cx="10100" cy="16850"/>
            </a:xfrm>
            <a:custGeom>
              <a:avLst/>
              <a:gdLst/>
              <a:ahLst/>
              <a:cxnLst/>
              <a:rect l="l" t="t" r="r" b="b"/>
              <a:pathLst>
                <a:path w="404" h="674" extrusionOk="0">
                  <a:moveTo>
                    <a:pt x="385" y="0"/>
                  </a:moveTo>
                  <a:cubicBezTo>
                    <a:pt x="380" y="0"/>
                    <a:pt x="372" y="11"/>
                    <a:pt x="372" y="22"/>
                  </a:cubicBezTo>
                  <a:cubicBezTo>
                    <a:pt x="326" y="302"/>
                    <a:pt x="248" y="596"/>
                    <a:pt x="0" y="643"/>
                  </a:cubicBezTo>
                  <a:lnTo>
                    <a:pt x="0" y="674"/>
                  </a:lnTo>
                  <a:cubicBezTo>
                    <a:pt x="310" y="674"/>
                    <a:pt x="403" y="255"/>
                    <a:pt x="388" y="7"/>
                  </a:cubicBezTo>
                  <a:cubicBezTo>
                    <a:pt x="388" y="2"/>
                    <a:pt x="386"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3649000" y="4634900"/>
              <a:ext cx="22775" cy="21650"/>
            </a:xfrm>
            <a:custGeom>
              <a:avLst/>
              <a:gdLst/>
              <a:ahLst/>
              <a:cxnLst/>
              <a:rect l="l" t="t" r="r" b="b"/>
              <a:pathLst>
                <a:path w="911" h="866" extrusionOk="0">
                  <a:moveTo>
                    <a:pt x="491" y="1"/>
                  </a:moveTo>
                  <a:cubicBezTo>
                    <a:pt x="121" y="1"/>
                    <a:pt x="0" y="772"/>
                    <a:pt x="368" y="861"/>
                  </a:cubicBezTo>
                  <a:cubicBezTo>
                    <a:pt x="386" y="864"/>
                    <a:pt x="403" y="866"/>
                    <a:pt x="419" y="866"/>
                  </a:cubicBezTo>
                  <a:cubicBezTo>
                    <a:pt x="784" y="866"/>
                    <a:pt x="910" y="82"/>
                    <a:pt x="554" y="8"/>
                  </a:cubicBezTo>
                  <a:cubicBezTo>
                    <a:pt x="533" y="3"/>
                    <a:pt x="512"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3701225" y="4650475"/>
              <a:ext cx="7400" cy="19150"/>
            </a:xfrm>
            <a:custGeom>
              <a:avLst/>
              <a:gdLst/>
              <a:ahLst/>
              <a:cxnLst/>
              <a:rect l="l" t="t" r="r" b="b"/>
              <a:pathLst>
                <a:path w="296" h="766" extrusionOk="0">
                  <a:moveTo>
                    <a:pt x="142" y="1"/>
                  </a:moveTo>
                  <a:cubicBezTo>
                    <a:pt x="141" y="1"/>
                    <a:pt x="140" y="2"/>
                    <a:pt x="140" y="5"/>
                  </a:cubicBezTo>
                  <a:cubicBezTo>
                    <a:pt x="47" y="238"/>
                    <a:pt x="1" y="672"/>
                    <a:pt x="295" y="765"/>
                  </a:cubicBezTo>
                  <a:lnTo>
                    <a:pt x="295" y="750"/>
                  </a:lnTo>
                  <a:cubicBezTo>
                    <a:pt x="78" y="610"/>
                    <a:pt x="94" y="300"/>
                    <a:pt x="156" y="21"/>
                  </a:cubicBezTo>
                  <a:cubicBezTo>
                    <a:pt x="156" y="21"/>
                    <a:pt x="14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3699475" y="4644750"/>
              <a:ext cx="22825" cy="21800"/>
            </a:xfrm>
            <a:custGeom>
              <a:avLst/>
              <a:gdLst/>
              <a:ahLst/>
              <a:cxnLst/>
              <a:rect l="l" t="t" r="r" b="b"/>
              <a:pathLst>
                <a:path w="913" h="872" extrusionOk="0">
                  <a:moveTo>
                    <a:pt x="485" y="1"/>
                  </a:moveTo>
                  <a:cubicBezTo>
                    <a:pt x="128" y="1"/>
                    <a:pt x="0" y="840"/>
                    <a:pt x="396" y="870"/>
                  </a:cubicBezTo>
                  <a:cubicBezTo>
                    <a:pt x="407" y="871"/>
                    <a:pt x="418" y="872"/>
                    <a:pt x="428" y="872"/>
                  </a:cubicBezTo>
                  <a:cubicBezTo>
                    <a:pt x="820" y="872"/>
                    <a:pt x="913" y="47"/>
                    <a:pt x="505" y="1"/>
                  </a:cubicBezTo>
                  <a:cubicBezTo>
                    <a:pt x="498" y="1"/>
                    <a:pt x="492" y="1"/>
                    <a:pt x="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3650425" y="4609750"/>
              <a:ext cx="24450" cy="13725"/>
            </a:xfrm>
            <a:custGeom>
              <a:avLst/>
              <a:gdLst/>
              <a:ahLst/>
              <a:cxnLst/>
              <a:rect l="l" t="t" r="r" b="b"/>
              <a:pathLst>
                <a:path w="978" h="549" extrusionOk="0">
                  <a:moveTo>
                    <a:pt x="600" y="1"/>
                  </a:moveTo>
                  <a:cubicBezTo>
                    <a:pt x="567" y="1"/>
                    <a:pt x="533" y="3"/>
                    <a:pt x="497" y="6"/>
                  </a:cubicBezTo>
                  <a:cubicBezTo>
                    <a:pt x="327" y="21"/>
                    <a:pt x="171" y="99"/>
                    <a:pt x="78" y="223"/>
                  </a:cubicBezTo>
                  <a:cubicBezTo>
                    <a:pt x="1" y="300"/>
                    <a:pt x="16" y="440"/>
                    <a:pt x="94" y="486"/>
                  </a:cubicBezTo>
                  <a:cubicBezTo>
                    <a:pt x="140" y="533"/>
                    <a:pt x="187" y="548"/>
                    <a:pt x="233" y="548"/>
                  </a:cubicBezTo>
                  <a:lnTo>
                    <a:pt x="575" y="486"/>
                  </a:lnTo>
                  <a:cubicBezTo>
                    <a:pt x="714" y="486"/>
                    <a:pt x="838" y="455"/>
                    <a:pt x="931" y="378"/>
                  </a:cubicBezTo>
                  <a:cubicBezTo>
                    <a:pt x="978" y="316"/>
                    <a:pt x="978" y="223"/>
                    <a:pt x="947" y="145"/>
                  </a:cubicBezTo>
                  <a:cubicBezTo>
                    <a:pt x="847" y="33"/>
                    <a:pt x="737"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3705100" y="4619650"/>
              <a:ext cx="23675" cy="16425"/>
            </a:xfrm>
            <a:custGeom>
              <a:avLst/>
              <a:gdLst/>
              <a:ahLst/>
              <a:cxnLst/>
              <a:rect l="l" t="t" r="r" b="b"/>
              <a:pathLst>
                <a:path w="947" h="657" extrusionOk="0">
                  <a:moveTo>
                    <a:pt x="297" y="1"/>
                  </a:moveTo>
                  <a:cubicBezTo>
                    <a:pt x="226" y="1"/>
                    <a:pt x="157" y="17"/>
                    <a:pt x="94" y="59"/>
                  </a:cubicBezTo>
                  <a:cubicBezTo>
                    <a:pt x="16" y="90"/>
                    <a:pt x="1" y="199"/>
                    <a:pt x="32" y="276"/>
                  </a:cubicBezTo>
                  <a:cubicBezTo>
                    <a:pt x="109" y="370"/>
                    <a:pt x="233" y="447"/>
                    <a:pt x="342" y="478"/>
                  </a:cubicBezTo>
                  <a:cubicBezTo>
                    <a:pt x="466" y="540"/>
                    <a:pt x="559" y="602"/>
                    <a:pt x="683" y="633"/>
                  </a:cubicBezTo>
                  <a:cubicBezTo>
                    <a:pt x="699" y="649"/>
                    <a:pt x="722" y="656"/>
                    <a:pt x="745" y="656"/>
                  </a:cubicBezTo>
                  <a:cubicBezTo>
                    <a:pt x="768" y="656"/>
                    <a:pt x="792" y="649"/>
                    <a:pt x="807" y="633"/>
                  </a:cubicBezTo>
                  <a:cubicBezTo>
                    <a:pt x="916" y="602"/>
                    <a:pt x="947" y="478"/>
                    <a:pt x="916" y="385"/>
                  </a:cubicBezTo>
                  <a:cubicBezTo>
                    <a:pt x="854" y="230"/>
                    <a:pt x="714" y="106"/>
                    <a:pt x="559" y="59"/>
                  </a:cubicBezTo>
                  <a:cubicBezTo>
                    <a:pt x="474" y="25"/>
                    <a:pt x="38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3647325" y="4702650"/>
              <a:ext cx="13600" cy="7650"/>
            </a:xfrm>
            <a:custGeom>
              <a:avLst/>
              <a:gdLst/>
              <a:ahLst/>
              <a:cxnLst/>
              <a:rect l="l" t="t" r="r" b="b"/>
              <a:pathLst>
                <a:path w="544" h="306" extrusionOk="0">
                  <a:moveTo>
                    <a:pt x="36" y="0"/>
                  </a:moveTo>
                  <a:cubicBezTo>
                    <a:pt x="28" y="0"/>
                    <a:pt x="16" y="4"/>
                    <a:pt x="1" y="12"/>
                  </a:cubicBezTo>
                  <a:cubicBezTo>
                    <a:pt x="1" y="136"/>
                    <a:pt x="78" y="229"/>
                    <a:pt x="187" y="291"/>
                  </a:cubicBezTo>
                  <a:cubicBezTo>
                    <a:pt x="224" y="300"/>
                    <a:pt x="263" y="306"/>
                    <a:pt x="302" y="306"/>
                  </a:cubicBezTo>
                  <a:cubicBezTo>
                    <a:pt x="391" y="306"/>
                    <a:pt x="479" y="278"/>
                    <a:pt x="544" y="214"/>
                  </a:cubicBezTo>
                  <a:lnTo>
                    <a:pt x="544" y="182"/>
                  </a:lnTo>
                  <a:lnTo>
                    <a:pt x="528" y="182"/>
                  </a:lnTo>
                  <a:cubicBezTo>
                    <a:pt x="469" y="212"/>
                    <a:pt x="410" y="223"/>
                    <a:pt x="347" y="223"/>
                  </a:cubicBezTo>
                  <a:cubicBezTo>
                    <a:pt x="311" y="223"/>
                    <a:pt x="273" y="219"/>
                    <a:pt x="233" y="214"/>
                  </a:cubicBezTo>
                  <a:cubicBezTo>
                    <a:pt x="140" y="182"/>
                    <a:pt x="109" y="89"/>
                    <a:pt x="47" y="12"/>
                  </a:cubicBezTo>
                  <a:cubicBezTo>
                    <a:pt x="47" y="4"/>
                    <a:pt x="43"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3658575" y="4618025"/>
              <a:ext cx="44625" cy="81450"/>
            </a:xfrm>
            <a:custGeom>
              <a:avLst/>
              <a:gdLst/>
              <a:ahLst/>
              <a:cxnLst/>
              <a:rect l="l" t="t" r="r" b="b"/>
              <a:pathLst>
                <a:path w="1785" h="3258" extrusionOk="0">
                  <a:moveTo>
                    <a:pt x="26" y="2628"/>
                  </a:moveTo>
                  <a:cubicBezTo>
                    <a:pt x="24" y="2628"/>
                    <a:pt x="18" y="2631"/>
                    <a:pt x="1" y="2637"/>
                  </a:cubicBezTo>
                  <a:cubicBezTo>
                    <a:pt x="6" y="2643"/>
                    <a:pt x="11" y="2649"/>
                    <a:pt x="17" y="2655"/>
                  </a:cubicBezTo>
                  <a:lnTo>
                    <a:pt x="17" y="2655"/>
                  </a:lnTo>
                  <a:cubicBezTo>
                    <a:pt x="20" y="2635"/>
                    <a:pt x="28" y="2628"/>
                    <a:pt x="26" y="2628"/>
                  </a:cubicBezTo>
                  <a:close/>
                  <a:moveTo>
                    <a:pt x="1660" y="0"/>
                  </a:moveTo>
                  <a:cubicBezTo>
                    <a:pt x="1645" y="0"/>
                    <a:pt x="1645" y="31"/>
                    <a:pt x="1645" y="31"/>
                  </a:cubicBezTo>
                  <a:cubicBezTo>
                    <a:pt x="1505" y="884"/>
                    <a:pt x="1505" y="1753"/>
                    <a:pt x="1381" y="2621"/>
                  </a:cubicBezTo>
                  <a:cubicBezTo>
                    <a:pt x="1257" y="2528"/>
                    <a:pt x="1117" y="2466"/>
                    <a:pt x="962" y="2404"/>
                  </a:cubicBezTo>
                  <a:cubicBezTo>
                    <a:pt x="931" y="2404"/>
                    <a:pt x="916" y="3009"/>
                    <a:pt x="869" y="3102"/>
                  </a:cubicBezTo>
                  <a:cubicBezTo>
                    <a:pt x="535" y="3087"/>
                    <a:pt x="275" y="2938"/>
                    <a:pt x="17" y="2655"/>
                  </a:cubicBezTo>
                  <a:lnTo>
                    <a:pt x="17" y="2655"/>
                  </a:lnTo>
                  <a:cubicBezTo>
                    <a:pt x="16" y="2659"/>
                    <a:pt x="16" y="2663"/>
                    <a:pt x="16" y="2668"/>
                  </a:cubicBezTo>
                  <a:cubicBezTo>
                    <a:pt x="125" y="2901"/>
                    <a:pt x="311" y="3087"/>
                    <a:pt x="543" y="3180"/>
                  </a:cubicBezTo>
                  <a:cubicBezTo>
                    <a:pt x="636" y="3226"/>
                    <a:pt x="760" y="3242"/>
                    <a:pt x="869" y="3257"/>
                  </a:cubicBezTo>
                  <a:lnTo>
                    <a:pt x="993" y="3257"/>
                  </a:lnTo>
                  <a:cubicBezTo>
                    <a:pt x="1024" y="3257"/>
                    <a:pt x="1040" y="3242"/>
                    <a:pt x="1040" y="3211"/>
                  </a:cubicBezTo>
                  <a:lnTo>
                    <a:pt x="1040" y="3180"/>
                  </a:lnTo>
                  <a:lnTo>
                    <a:pt x="1040" y="3164"/>
                  </a:lnTo>
                  <a:cubicBezTo>
                    <a:pt x="1086" y="2947"/>
                    <a:pt x="1117" y="2637"/>
                    <a:pt x="1117" y="2637"/>
                  </a:cubicBezTo>
                  <a:cubicBezTo>
                    <a:pt x="1182" y="2689"/>
                    <a:pt x="1443" y="2860"/>
                    <a:pt x="1526" y="2860"/>
                  </a:cubicBezTo>
                  <a:cubicBezTo>
                    <a:pt x="1542" y="2860"/>
                    <a:pt x="1551" y="2854"/>
                    <a:pt x="1551" y="2839"/>
                  </a:cubicBezTo>
                  <a:cubicBezTo>
                    <a:pt x="1660" y="1939"/>
                    <a:pt x="1784" y="946"/>
                    <a:pt x="1707" y="31"/>
                  </a:cubicBezTo>
                  <a:cubicBezTo>
                    <a:pt x="1707" y="0"/>
                    <a:pt x="1691" y="0"/>
                    <a:pt x="1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3653925" y="4684325"/>
              <a:ext cx="24050" cy="18400"/>
            </a:xfrm>
            <a:custGeom>
              <a:avLst/>
              <a:gdLst/>
              <a:ahLst/>
              <a:cxnLst/>
              <a:rect l="l" t="t" r="r" b="b"/>
              <a:pathLst>
                <a:path w="962" h="736" extrusionOk="0">
                  <a:moveTo>
                    <a:pt x="233" y="0"/>
                  </a:moveTo>
                  <a:cubicBezTo>
                    <a:pt x="171" y="93"/>
                    <a:pt x="124" y="171"/>
                    <a:pt x="93" y="233"/>
                  </a:cubicBezTo>
                  <a:cubicBezTo>
                    <a:pt x="16" y="388"/>
                    <a:pt x="0" y="590"/>
                    <a:pt x="187" y="683"/>
                  </a:cubicBezTo>
                  <a:cubicBezTo>
                    <a:pt x="245" y="718"/>
                    <a:pt x="329" y="735"/>
                    <a:pt x="407" y="735"/>
                  </a:cubicBezTo>
                  <a:cubicBezTo>
                    <a:pt x="433" y="735"/>
                    <a:pt x="458" y="733"/>
                    <a:pt x="481" y="729"/>
                  </a:cubicBezTo>
                  <a:cubicBezTo>
                    <a:pt x="652" y="683"/>
                    <a:pt x="822" y="590"/>
                    <a:pt x="962" y="481"/>
                  </a:cubicBezTo>
                  <a:cubicBezTo>
                    <a:pt x="667" y="404"/>
                    <a:pt x="404" y="218"/>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3653925" y="4690525"/>
              <a:ext cx="12425" cy="12200"/>
            </a:xfrm>
            <a:custGeom>
              <a:avLst/>
              <a:gdLst/>
              <a:ahLst/>
              <a:cxnLst/>
              <a:rect l="l" t="t" r="r" b="b"/>
              <a:pathLst>
                <a:path w="497" h="488" extrusionOk="0">
                  <a:moveTo>
                    <a:pt x="93" y="1"/>
                  </a:moveTo>
                  <a:cubicBezTo>
                    <a:pt x="16" y="156"/>
                    <a:pt x="0" y="342"/>
                    <a:pt x="187" y="435"/>
                  </a:cubicBezTo>
                  <a:cubicBezTo>
                    <a:pt x="245" y="470"/>
                    <a:pt x="329" y="487"/>
                    <a:pt x="407" y="487"/>
                  </a:cubicBezTo>
                  <a:cubicBezTo>
                    <a:pt x="433" y="487"/>
                    <a:pt x="458" y="485"/>
                    <a:pt x="481" y="481"/>
                  </a:cubicBezTo>
                  <a:cubicBezTo>
                    <a:pt x="497" y="249"/>
                    <a:pt x="311" y="47"/>
                    <a:pt x="93" y="1"/>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3623300" y="4613900"/>
              <a:ext cx="62050" cy="57800"/>
            </a:xfrm>
            <a:custGeom>
              <a:avLst/>
              <a:gdLst/>
              <a:ahLst/>
              <a:cxnLst/>
              <a:rect l="l" t="t" r="r" b="b"/>
              <a:pathLst>
                <a:path w="2482" h="2312" extrusionOk="0">
                  <a:moveTo>
                    <a:pt x="1293" y="164"/>
                  </a:moveTo>
                  <a:cubicBezTo>
                    <a:pt x="1312" y="164"/>
                    <a:pt x="1331" y="164"/>
                    <a:pt x="1349" y="165"/>
                  </a:cubicBezTo>
                  <a:cubicBezTo>
                    <a:pt x="1458" y="165"/>
                    <a:pt x="1536" y="196"/>
                    <a:pt x="1613" y="212"/>
                  </a:cubicBezTo>
                  <a:cubicBezTo>
                    <a:pt x="2032" y="351"/>
                    <a:pt x="2327" y="770"/>
                    <a:pt x="2280" y="1235"/>
                  </a:cubicBezTo>
                  <a:cubicBezTo>
                    <a:pt x="2251" y="1751"/>
                    <a:pt x="1815" y="2169"/>
                    <a:pt x="1305" y="2169"/>
                  </a:cubicBezTo>
                  <a:cubicBezTo>
                    <a:pt x="1279" y="2169"/>
                    <a:pt x="1252" y="2168"/>
                    <a:pt x="1225" y="2166"/>
                  </a:cubicBezTo>
                  <a:cubicBezTo>
                    <a:pt x="683" y="2119"/>
                    <a:pt x="248" y="1639"/>
                    <a:pt x="295" y="1096"/>
                  </a:cubicBezTo>
                  <a:cubicBezTo>
                    <a:pt x="325" y="572"/>
                    <a:pt x="774" y="164"/>
                    <a:pt x="1293" y="164"/>
                  </a:cubicBezTo>
                  <a:close/>
                  <a:moveTo>
                    <a:pt x="1297" y="0"/>
                  </a:moveTo>
                  <a:cubicBezTo>
                    <a:pt x="807" y="0"/>
                    <a:pt x="349" y="327"/>
                    <a:pt x="186" y="817"/>
                  </a:cubicBezTo>
                  <a:cubicBezTo>
                    <a:pt x="0" y="1406"/>
                    <a:pt x="341" y="2073"/>
                    <a:pt x="946" y="2259"/>
                  </a:cubicBezTo>
                  <a:cubicBezTo>
                    <a:pt x="1004" y="2294"/>
                    <a:pt x="1071" y="2311"/>
                    <a:pt x="1147" y="2311"/>
                  </a:cubicBezTo>
                  <a:cubicBezTo>
                    <a:pt x="1172" y="2311"/>
                    <a:pt x="1198" y="2309"/>
                    <a:pt x="1225" y="2306"/>
                  </a:cubicBezTo>
                  <a:cubicBezTo>
                    <a:pt x="1245" y="2307"/>
                    <a:pt x="1264" y="2307"/>
                    <a:pt x="1284" y="2307"/>
                  </a:cubicBezTo>
                  <a:cubicBezTo>
                    <a:pt x="1894" y="2307"/>
                    <a:pt x="2405" y="1836"/>
                    <a:pt x="2435" y="1220"/>
                  </a:cubicBezTo>
                  <a:cubicBezTo>
                    <a:pt x="2482" y="693"/>
                    <a:pt x="2156" y="212"/>
                    <a:pt x="1644" y="57"/>
                  </a:cubicBezTo>
                  <a:cubicBezTo>
                    <a:pt x="1529" y="18"/>
                    <a:pt x="1412" y="0"/>
                    <a:pt x="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3695400" y="4626475"/>
              <a:ext cx="46575" cy="57025"/>
            </a:xfrm>
            <a:custGeom>
              <a:avLst/>
              <a:gdLst/>
              <a:ahLst/>
              <a:cxnLst/>
              <a:rect l="l" t="t" r="r" b="b"/>
              <a:pathLst>
                <a:path w="1863" h="2281" extrusionOk="0">
                  <a:moveTo>
                    <a:pt x="1031" y="145"/>
                  </a:moveTo>
                  <a:cubicBezTo>
                    <a:pt x="1070" y="145"/>
                    <a:pt x="1109" y="150"/>
                    <a:pt x="1149" y="159"/>
                  </a:cubicBezTo>
                  <a:cubicBezTo>
                    <a:pt x="1164" y="159"/>
                    <a:pt x="1180" y="174"/>
                    <a:pt x="1211" y="174"/>
                  </a:cubicBezTo>
                  <a:cubicBezTo>
                    <a:pt x="1381" y="252"/>
                    <a:pt x="1521" y="360"/>
                    <a:pt x="1567" y="546"/>
                  </a:cubicBezTo>
                  <a:cubicBezTo>
                    <a:pt x="1676" y="763"/>
                    <a:pt x="1707" y="1027"/>
                    <a:pt x="1645" y="1275"/>
                  </a:cubicBezTo>
                  <a:cubicBezTo>
                    <a:pt x="1546" y="1772"/>
                    <a:pt x="1213" y="2138"/>
                    <a:pt x="861" y="2138"/>
                  </a:cubicBezTo>
                  <a:cubicBezTo>
                    <a:pt x="827" y="2138"/>
                    <a:pt x="794" y="2135"/>
                    <a:pt x="761" y="2128"/>
                  </a:cubicBezTo>
                  <a:cubicBezTo>
                    <a:pt x="373" y="2051"/>
                    <a:pt x="156" y="1539"/>
                    <a:pt x="249" y="996"/>
                  </a:cubicBezTo>
                  <a:cubicBezTo>
                    <a:pt x="296" y="748"/>
                    <a:pt x="435" y="515"/>
                    <a:pt x="606" y="345"/>
                  </a:cubicBezTo>
                  <a:cubicBezTo>
                    <a:pt x="718" y="220"/>
                    <a:pt x="871" y="145"/>
                    <a:pt x="1031" y="145"/>
                  </a:cubicBezTo>
                  <a:close/>
                  <a:moveTo>
                    <a:pt x="1047" y="1"/>
                  </a:moveTo>
                  <a:cubicBezTo>
                    <a:pt x="849" y="1"/>
                    <a:pt x="654" y="78"/>
                    <a:pt x="513" y="236"/>
                  </a:cubicBezTo>
                  <a:cubicBezTo>
                    <a:pt x="311" y="438"/>
                    <a:pt x="172" y="701"/>
                    <a:pt x="125" y="981"/>
                  </a:cubicBezTo>
                  <a:cubicBezTo>
                    <a:pt x="1" y="1570"/>
                    <a:pt x="234" y="2128"/>
                    <a:pt x="668" y="2268"/>
                  </a:cubicBezTo>
                  <a:cubicBezTo>
                    <a:pt x="689" y="2268"/>
                    <a:pt x="702" y="2275"/>
                    <a:pt x="718" y="2275"/>
                  </a:cubicBezTo>
                  <a:cubicBezTo>
                    <a:pt x="726" y="2275"/>
                    <a:pt x="735" y="2273"/>
                    <a:pt x="745" y="2268"/>
                  </a:cubicBezTo>
                  <a:cubicBezTo>
                    <a:pt x="787" y="2276"/>
                    <a:pt x="828" y="2280"/>
                    <a:pt x="869" y="2280"/>
                  </a:cubicBezTo>
                  <a:cubicBezTo>
                    <a:pt x="1293" y="2280"/>
                    <a:pt x="1701" y="1856"/>
                    <a:pt x="1800" y="1291"/>
                  </a:cubicBezTo>
                  <a:cubicBezTo>
                    <a:pt x="1862" y="1027"/>
                    <a:pt x="1847" y="732"/>
                    <a:pt x="1722" y="469"/>
                  </a:cubicBezTo>
                  <a:cubicBezTo>
                    <a:pt x="1691" y="345"/>
                    <a:pt x="1614" y="252"/>
                    <a:pt x="1536" y="174"/>
                  </a:cubicBezTo>
                  <a:cubicBezTo>
                    <a:pt x="1392" y="59"/>
                    <a:pt x="1218"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3681075" y="4641375"/>
              <a:ext cx="21350" cy="7700"/>
            </a:xfrm>
            <a:custGeom>
              <a:avLst/>
              <a:gdLst/>
              <a:ahLst/>
              <a:cxnLst/>
              <a:rect l="l" t="t" r="r" b="b"/>
              <a:pathLst>
                <a:path w="854" h="308" extrusionOk="0">
                  <a:moveTo>
                    <a:pt x="415" y="1"/>
                  </a:moveTo>
                  <a:cubicBezTo>
                    <a:pt x="252" y="1"/>
                    <a:pt x="93" y="59"/>
                    <a:pt x="0" y="121"/>
                  </a:cubicBezTo>
                  <a:lnTo>
                    <a:pt x="78" y="261"/>
                  </a:lnTo>
                  <a:cubicBezTo>
                    <a:pt x="87" y="261"/>
                    <a:pt x="267" y="170"/>
                    <a:pt x="441" y="170"/>
                  </a:cubicBezTo>
                  <a:cubicBezTo>
                    <a:pt x="546" y="170"/>
                    <a:pt x="650" y="202"/>
                    <a:pt x="714" y="307"/>
                  </a:cubicBezTo>
                  <a:lnTo>
                    <a:pt x="853" y="229"/>
                  </a:lnTo>
                  <a:cubicBezTo>
                    <a:pt x="745" y="59"/>
                    <a:pt x="578"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3551950" y="4614150"/>
              <a:ext cx="79900" cy="19400"/>
            </a:xfrm>
            <a:custGeom>
              <a:avLst/>
              <a:gdLst/>
              <a:ahLst/>
              <a:cxnLst/>
              <a:rect l="l" t="t" r="r" b="b"/>
              <a:pathLst>
                <a:path w="3196" h="776" extrusionOk="0">
                  <a:moveTo>
                    <a:pt x="791" y="0"/>
                  </a:moveTo>
                  <a:cubicBezTo>
                    <a:pt x="450" y="0"/>
                    <a:pt x="47" y="496"/>
                    <a:pt x="0" y="543"/>
                  </a:cubicBezTo>
                  <a:lnTo>
                    <a:pt x="124" y="652"/>
                  </a:lnTo>
                  <a:cubicBezTo>
                    <a:pt x="233" y="512"/>
                    <a:pt x="559" y="155"/>
                    <a:pt x="791" y="155"/>
                  </a:cubicBezTo>
                  <a:cubicBezTo>
                    <a:pt x="1055" y="155"/>
                    <a:pt x="2575" y="605"/>
                    <a:pt x="3164" y="776"/>
                  </a:cubicBezTo>
                  <a:lnTo>
                    <a:pt x="3195" y="621"/>
                  </a:lnTo>
                  <a:cubicBezTo>
                    <a:pt x="3118" y="605"/>
                    <a:pt x="1133" y="31"/>
                    <a:pt x="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3559325" y="4506175"/>
              <a:ext cx="210175" cy="125650"/>
            </a:xfrm>
            <a:custGeom>
              <a:avLst/>
              <a:gdLst/>
              <a:ahLst/>
              <a:cxnLst/>
              <a:rect l="l" t="t" r="r" b="b"/>
              <a:pathLst>
                <a:path w="8407" h="5026" extrusionOk="0">
                  <a:moveTo>
                    <a:pt x="3221" y="1"/>
                  </a:moveTo>
                  <a:cubicBezTo>
                    <a:pt x="3106" y="1"/>
                    <a:pt x="3003" y="17"/>
                    <a:pt x="2916" y="54"/>
                  </a:cubicBezTo>
                  <a:cubicBezTo>
                    <a:pt x="2280" y="333"/>
                    <a:pt x="2109" y="783"/>
                    <a:pt x="2109" y="783"/>
                  </a:cubicBezTo>
                  <a:cubicBezTo>
                    <a:pt x="2109" y="783"/>
                    <a:pt x="2081" y="781"/>
                    <a:pt x="2033" y="781"/>
                  </a:cubicBezTo>
                  <a:cubicBezTo>
                    <a:pt x="1827" y="781"/>
                    <a:pt x="1254" y="821"/>
                    <a:pt x="915" y="1248"/>
                  </a:cubicBezTo>
                  <a:cubicBezTo>
                    <a:pt x="481" y="1745"/>
                    <a:pt x="0" y="4784"/>
                    <a:pt x="869" y="5017"/>
                  </a:cubicBezTo>
                  <a:cubicBezTo>
                    <a:pt x="889" y="5023"/>
                    <a:pt x="911" y="5025"/>
                    <a:pt x="932" y="5025"/>
                  </a:cubicBezTo>
                  <a:cubicBezTo>
                    <a:pt x="1514" y="5025"/>
                    <a:pt x="2264" y="3063"/>
                    <a:pt x="2264" y="3063"/>
                  </a:cubicBezTo>
                  <a:cubicBezTo>
                    <a:pt x="2422" y="3119"/>
                    <a:pt x="2584" y="3146"/>
                    <a:pt x="2744" y="3146"/>
                  </a:cubicBezTo>
                  <a:cubicBezTo>
                    <a:pt x="3202" y="3146"/>
                    <a:pt x="3644" y="2926"/>
                    <a:pt x="3908" y="2536"/>
                  </a:cubicBezTo>
                  <a:cubicBezTo>
                    <a:pt x="3908" y="2536"/>
                    <a:pt x="4972" y="3889"/>
                    <a:pt x="6231" y="3889"/>
                  </a:cubicBezTo>
                  <a:cubicBezTo>
                    <a:pt x="6430" y="3889"/>
                    <a:pt x="6634" y="3855"/>
                    <a:pt x="6840" y="3776"/>
                  </a:cubicBezTo>
                  <a:cubicBezTo>
                    <a:pt x="8096" y="3342"/>
                    <a:pt x="8406" y="1031"/>
                    <a:pt x="8050" y="550"/>
                  </a:cubicBezTo>
                  <a:cubicBezTo>
                    <a:pt x="7954" y="418"/>
                    <a:pt x="7799" y="352"/>
                    <a:pt x="7627" y="352"/>
                  </a:cubicBezTo>
                  <a:cubicBezTo>
                    <a:pt x="7435" y="352"/>
                    <a:pt x="7221" y="434"/>
                    <a:pt x="7041" y="597"/>
                  </a:cubicBezTo>
                  <a:cubicBezTo>
                    <a:pt x="7134" y="799"/>
                    <a:pt x="7150" y="1031"/>
                    <a:pt x="7088" y="1248"/>
                  </a:cubicBezTo>
                  <a:cubicBezTo>
                    <a:pt x="7020" y="1491"/>
                    <a:pt x="6886" y="1605"/>
                    <a:pt x="6776" y="1605"/>
                  </a:cubicBezTo>
                  <a:cubicBezTo>
                    <a:pt x="6634" y="1605"/>
                    <a:pt x="6536" y="1413"/>
                    <a:pt x="6685" y="1062"/>
                  </a:cubicBezTo>
                  <a:cubicBezTo>
                    <a:pt x="6762" y="876"/>
                    <a:pt x="6886" y="721"/>
                    <a:pt x="7041" y="581"/>
                  </a:cubicBezTo>
                  <a:cubicBezTo>
                    <a:pt x="7010" y="581"/>
                    <a:pt x="7010" y="566"/>
                    <a:pt x="7010" y="566"/>
                  </a:cubicBezTo>
                  <a:cubicBezTo>
                    <a:pt x="6923" y="369"/>
                    <a:pt x="6720" y="257"/>
                    <a:pt x="6515" y="257"/>
                  </a:cubicBezTo>
                  <a:cubicBezTo>
                    <a:pt x="6429" y="257"/>
                    <a:pt x="6344" y="277"/>
                    <a:pt x="6266" y="318"/>
                  </a:cubicBezTo>
                  <a:cubicBezTo>
                    <a:pt x="5971" y="442"/>
                    <a:pt x="5739" y="643"/>
                    <a:pt x="5537" y="892"/>
                  </a:cubicBezTo>
                  <a:cubicBezTo>
                    <a:pt x="5537" y="892"/>
                    <a:pt x="4069" y="1"/>
                    <a:pt x="3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3543800" y="4603825"/>
              <a:ext cx="44625" cy="68200"/>
            </a:xfrm>
            <a:custGeom>
              <a:avLst/>
              <a:gdLst/>
              <a:ahLst/>
              <a:cxnLst/>
              <a:rect l="l" t="t" r="r" b="b"/>
              <a:pathLst>
                <a:path w="1785" h="2728" extrusionOk="0">
                  <a:moveTo>
                    <a:pt x="740" y="1"/>
                  </a:moveTo>
                  <a:cubicBezTo>
                    <a:pt x="711" y="1"/>
                    <a:pt x="682" y="4"/>
                    <a:pt x="652" y="10"/>
                  </a:cubicBezTo>
                  <a:cubicBezTo>
                    <a:pt x="1" y="150"/>
                    <a:pt x="94" y="2104"/>
                    <a:pt x="683" y="2554"/>
                  </a:cubicBezTo>
                  <a:cubicBezTo>
                    <a:pt x="813" y="2669"/>
                    <a:pt x="976" y="2727"/>
                    <a:pt x="1138" y="2727"/>
                  </a:cubicBezTo>
                  <a:cubicBezTo>
                    <a:pt x="1325" y="2727"/>
                    <a:pt x="1512" y="2649"/>
                    <a:pt x="1645" y="2491"/>
                  </a:cubicBezTo>
                  <a:lnTo>
                    <a:pt x="1660" y="2476"/>
                  </a:lnTo>
                  <a:lnTo>
                    <a:pt x="1784" y="1375"/>
                  </a:lnTo>
                  <a:cubicBezTo>
                    <a:pt x="1784" y="1375"/>
                    <a:pt x="1359" y="1"/>
                    <a:pt x="74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3561250" y="4618025"/>
              <a:ext cx="20200" cy="45975"/>
            </a:xfrm>
            <a:custGeom>
              <a:avLst/>
              <a:gdLst/>
              <a:ahLst/>
              <a:cxnLst/>
              <a:rect l="l" t="t" r="r" b="b"/>
              <a:pathLst>
                <a:path w="808" h="1839" extrusionOk="0">
                  <a:moveTo>
                    <a:pt x="16" y="0"/>
                  </a:moveTo>
                  <a:cubicBezTo>
                    <a:pt x="6" y="0"/>
                    <a:pt x="2" y="14"/>
                    <a:pt x="6" y="14"/>
                  </a:cubicBezTo>
                  <a:cubicBezTo>
                    <a:pt x="7" y="14"/>
                    <a:pt x="11" y="11"/>
                    <a:pt x="16" y="0"/>
                  </a:cubicBezTo>
                  <a:lnTo>
                    <a:pt x="16" y="0"/>
                  </a:lnTo>
                  <a:cubicBezTo>
                    <a:pt x="16" y="0"/>
                    <a:pt x="16" y="0"/>
                    <a:pt x="16" y="0"/>
                  </a:cubicBezTo>
                  <a:close/>
                  <a:moveTo>
                    <a:pt x="16" y="0"/>
                  </a:moveTo>
                  <a:lnTo>
                    <a:pt x="16" y="0"/>
                  </a:lnTo>
                  <a:cubicBezTo>
                    <a:pt x="404" y="357"/>
                    <a:pt x="528" y="838"/>
                    <a:pt x="543" y="1350"/>
                  </a:cubicBezTo>
                  <a:cubicBezTo>
                    <a:pt x="482" y="1177"/>
                    <a:pt x="371" y="1043"/>
                    <a:pt x="179" y="1043"/>
                  </a:cubicBezTo>
                  <a:cubicBezTo>
                    <a:pt x="130" y="1043"/>
                    <a:pt x="76" y="1052"/>
                    <a:pt x="16" y="1070"/>
                  </a:cubicBezTo>
                  <a:cubicBezTo>
                    <a:pt x="1" y="1070"/>
                    <a:pt x="16" y="1086"/>
                    <a:pt x="16" y="1086"/>
                  </a:cubicBezTo>
                  <a:cubicBezTo>
                    <a:pt x="187" y="1086"/>
                    <a:pt x="373" y="1210"/>
                    <a:pt x="419" y="1381"/>
                  </a:cubicBezTo>
                  <a:cubicBezTo>
                    <a:pt x="481" y="1520"/>
                    <a:pt x="497" y="1675"/>
                    <a:pt x="528" y="1815"/>
                  </a:cubicBezTo>
                  <a:cubicBezTo>
                    <a:pt x="528" y="1830"/>
                    <a:pt x="551" y="1838"/>
                    <a:pt x="574" y="1838"/>
                  </a:cubicBezTo>
                  <a:cubicBezTo>
                    <a:pt x="598" y="1838"/>
                    <a:pt x="621" y="1830"/>
                    <a:pt x="621" y="1815"/>
                  </a:cubicBezTo>
                  <a:cubicBezTo>
                    <a:pt x="807" y="1226"/>
                    <a:pt x="621" y="26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3524025" y="4737825"/>
              <a:ext cx="122950" cy="129300"/>
            </a:xfrm>
            <a:custGeom>
              <a:avLst/>
              <a:gdLst/>
              <a:ahLst/>
              <a:cxnLst/>
              <a:rect l="l" t="t" r="r" b="b"/>
              <a:pathLst>
                <a:path w="4918" h="5172" extrusionOk="0">
                  <a:moveTo>
                    <a:pt x="792" y="1"/>
                  </a:moveTo>
                  <a:lnTo>
                    <a:pt x="1" y="900"/>
                  </a:lnTo>
                  <a:cubicBezTo>
                    <a:pt x="1" y="900"/>
                    <a:pt x="2560" y="5171"/>
                    <a:pt x="2680" y="5171"/>
                  </a:cubicBezTo>
                  <a:cubicBezTo>
                    <a:pt x="2682" y="5171"/>
                    <a:pt x="2684" y="5169"/>
                    <a:pt x="2684" y="5165"/>
                  </a:cubicBezTo>
                  <a:lnTo>
                    <a:pt x="3878" y="3242"/>
                  </a:lnTo>
                  <a:lnTo>
                    <a:pt x="4917" y="4592"/>
                  </a:lnTo>
                  <a:lnTo>
                    <a:pt x="4886" y="1784"/>
                  </a:lnTo>
                  <a:lnTo>
                    <a:pt x="4390" y="1009"/>
                  </a:lnTo>
                  <a:lnTo>
                    <a:pt x="3770" y="2792"/>
                  </a:lnTo>
                  <a:lnTo>
                    <a:pt x="7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3527125" y="4765200"/>
              <a:ext cx="122175" cy="106050"/>
            </a:xfrm>
            <a:custGeom>
              <a:avLst/>
              <a:gdLst/>
              <a:ahLst/>
              <a:cxnLst/>
              <a:rect l="l" t="t" r="r" b="b"/>
              <a:pathLst>
                <a:path w="4887" h="4242" extrusionOk="0">
                  <a:moveTo>
                    <a:pt x="24" y="0"/>
                  </a:moveTo>
                  <a:cubicBezTo>
                    <a:pt x="20" y="0"/>
                    <a:pt x="16" y="2"/>
                    <a:pt x="16" y="7"/>
                  </a:cubicBezTo>
                  <a:cubicBezTo>
                    <a:pt x="16" y="38"/>
                    <a:pt x="1" y="38"/>
                    <a:pt x="16" y="38"/>
                  </a:cubicBezTo>
                  <a:cubicBezTo>
                    <a:pt x="389" y="782"/>
                    <a:pt x="2544" y="4241"/>
                    <a:pt x="2560" y="4241"/>
                  </a:cubicBezTo>
                  <a:cubicBezTo>
                    <a:pt x="2560" y="4241"/>
                    <a:pt x="2560" y="4241"/>
                    <a:pt x="2560" y="4241"/>
                  </a:cubicBezTo>
                  <a:cubicBezTo>
                    <a:pt x="2601" y="4241"/>
                    <a:pt x="3692" y="2534"/>
                    <a:pt x="3785" y="2209"/>
                  </a:cubicBezTo>
                  <a:cubicBezTo>
                    <a:pt x="3980" y="2449"/>
                    <a:pt x="4824" y="3641"/>
                    <a:pt x="4883" y="3641"/>
                  </a:cubicBezTo>
                  <a:cubicBezTo>
                    <a:pt x="4885" y="3641"/>
                    <a:pt x="4886" y="3639"/>
                    <a:pt x="4886" y="3636"/>
                  </a:cubicBezTo>
                  <a:cubicBezTo>
                    <a:pt x="4886" y="3062"/>
                    <a:pt x="4886" y="2442"/>
                    <a:pt x="4855" y="1837"/>
                  </a:cubicBezTo>
                  <a:cubicBezTo>
                    <a:pt x="4809" y="1294"/>
                    <a:pt x="4855" y="1248"/>
                    <a:pt x="4793" y="689"/>
                  </a:cubicBezTo>
                  <a:cubicBezTo>
                    <a:pt x="4793" y="682"/>
                    <a:pt x="4785" y="678"/>
                    <a:pt x="4778" y="678"/>
                  </a:cubicBezTo>
                  <a:cubicBezTo>
                    <a:pt x="4770" y="678"/>
                    <a:pt x="4762" y="682"/>
                    <a:pt x="4762" y="689"/>
                  </a:cubicBezTo>
                  <a:cubicBezTo>
                    <a:pt x="4638" y="1217"/>
                    <a:pt x="4731" y="2799"/>
                    <a:pt x="4731" y="3310"/>
                  </a:cubicBezTo>
                  <a:cubicBezTo>
                    <a:pt x="4685" y="3249"/>
                    <a:pt x="3809" y="2131"/>
                    <a:pt x="3771" y="2131"/>
                  </a:cubicBezTo>
                  <a:cubicBezTo>
                    <a:pt x="3770" y="2131"/>
                    <a:pt x="3770" y="2131"/>
                    <a:pt x="3770" y="2132"/>
                  </a:cubicBezTo>
                  <a:cubicBezTo>
                    <a:pt x="3568" y="2442"/>
                    <a:pt x="2637" y="3838"/>
                    <a:pt x="2591" y="3962"/>
                  </a:cubicBezTo>
                  <a:cubicBezTo>
                    <a:pt x="2157" y="3248"/>
                    <a:pt x="544" y="689"/>
                    <a:pt x="47" y="7"/>
                  </a:cubicBezTo>
                  <a:cubicBezTo>
                    <a:pt x="47" y="7"/>
                    <a:pt x="34"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3219650" y="5188775"/>
              <a:ext cx="1138825" cy="2725"/>
            </a:xfrm>
            <a:custGeom>
              <a:avLst/>
              <a:gdLst/>
              <a:ahLst/>
              <a:cxnLst/>
              <a:rect l="l" t="t" r="r" b="b"/>
              <a:pathLst>
                <a:path w="45553" h="109" extrusionOk="0">
                  <a:moveTo>
                    <a:pt x="22769" y="0"/>
                  </a:moveTo>
                  <a:lnTo>
                    <a:pt x="11369" y="16"/>
                  </a:lnTo>
                  <a:lnTo>
                    <a:pt x="5677" y="16"/>
                  </a:lnTo>
                  <a:lnTo>
                    <a:pt x="1" y="47"/>
                  </a:lnTo>
                  <a:lnTo>
                    <a:pt x="5677" y="78"/>
                  </a:lnTo>
                  <a:lnTo>
                    <a:pt x="11369" y="93"/>
                  </a:lnTo>
                  <a:lnTo>
                    <a:pt x="22769" y="109"/>
                  </a:lnTo>
                  <a:lnTo>
                    <a:pt x="34153" y="93"/>
                  </a:lnTo>
                  <a:lnTo>
                    <a:pt x="39860" y="78"/>
                  </a:lnTo>
                  <a:lnTo>
                    <a:pt x="45552" y="47"/>
                  </a:lnTo>
                  <a:lnTo>
                    <a:pt x="39860" y="16"/>
                  </a:lnTo>
                  <a:lnTo>
                    <a:pt x="34153" y="16"/>
                  </a:lnTo>
                  <a:lnTo>
                    <a:pt x="22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3705500" y="5182950"/>
              <a:ext cx="386975" cy="17475"/>
            </a:xfrm>
            <a:custGeom>
              <a:avLst/>
              <a:gdLst/>
              <a:ahLst/>
              <a:cxnLst/>
              <a:rect l="l" t="t" r="r" b="b"/>
              <a:pathLst>
                <a:path w="15479" h="699" extrusionOk="0">
                  <a:moveTo>
                    <a:pt x="0" y="1"/>
                  </a:moveTo>
                  <a:lnTo>
                    <a:pt x="0" y="699"/>
                  </a:lnTo>
                  <a:lnTo>
                    <a:pt x="15479" y="699"/>
                  </a:lnTo>
                  <a:lnTo>
                    <a:pt x="15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3897425" y="5182950"/>
              <a:ext cx="195050" cy="17475"/>
            </a:xfrm>
            <a:custGeom>
              <a:avLst/>
              <a:gdLst/>
              <a:ahLst/>
              <a:cxnLst/>
              <a:rect l="l" t="t" r="r" b="b"/>
              <a:pathLst>
                <a:path w="7802" h="699" extrusionOk="0">
                  <a:moveTo>
                    <a:pt x="0" y="1"/>
                  </a:moveTo>
                  <a:lnTo>
                    <a:pt x="0" y="699"/>
                  </a:lnTo>
                  <a:lnTo>
                    <a:pt x="7802" y="699"/>
                  </a:lnTo>
                  <a:lnTo>
                    <a:pt x="78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3918750" y="4943725"/>
              <a:ext cx="426150" cy="255925"/>
            </a:xfrm>
            <a:custGeom>
              <a:avLst/>
              <a:gdLst/>
              <a:ahLst/>
              <a:cxnLst/>
              <a:rect l="l" t="t" r="r" b="b"/>
              <a:pathLst>
                <a:path w="17046" h="10237" extrusionOk="0">
                  <a:moveTo>
                    <a:pt x="1970" y="0"/>
                  </a:moveTo>
                  <a:lnTo>
                    <a:pt x="0" y="10237"/>
                  </a:lnTo>
                  <a:lnTo>
                    <a:pt x="15076" y="10237"/>
                  </a:lnTo>
                  <a:lnTo>
                    <a:pt x="170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4107575" y="5048800"/>
              <a:ext cx="48875" cy="45775"/>
            </a:xfrm>
            <a:custGeom>
              <a:avLst/>
              <a:gdLst/>
              <a:ahLst/>
              <a:cxnLst/>
              <a:rect l="l" t="t" r="r" b="b"/>
              <a:pathLst>
                <a:path w="1955" h="1831" extrusionOk="0">
                  <a:moveTo>
                    <a:pt x="1055" y="0"/>
                  </a:moveTo>
                  <a:cubicBezTo>
                    <a:pt x="543" y="16"/>
                    <a:pt x="109" y="419"/>
                    <a:pt x="47" y="915"/>
                  </a:cubicBezTo>
                  <a:cubicBezTo>
                    <a:pt x="1" y="1365"/>
                    <a:pt x="326" y="1800"/>
                    <a:pt x="792" y="1831"/>
                  </a:cubicBezTo>
                  <a:lnTo>
                    <a:pt x="885" y="1831"/>
                  </a:lnTo>
                  <a:cubicBezTo>
                    <a:pt x="1412" y="1815"/>
                    <a:pt x="1831" y="1427"/>
                    <a:pt x="1893" y="915"/>
                  </a:cubicBezTo>
                  <a:cubicBezTo>
                    <a:pt x="1955" y="481"/>
                    <a:pt x="1629" y="47"/>
                    <a:pt x="1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4003275" y="5108125"/>
              <a:ext cx="310225" cy="91525"/>
            </a:xfrm>
            <a:custGeom>
              <a:avLst/>
              <a:gdLst/>
              <a:ahLst/>
              <a:cxnLst/>
              <a:rect l="l" t="t" r="r" b="b"/>
              <a:pathLst>
                <a:path w="12409" h="3661" extrusionOk="0">
                  <a:moveTo>
                    <a:pt x="12408" y="0"/>
                  </a:moveTo>
                  <a:lnTo>
                    <a:pt x="1" y="3661"/>
                  </a:lnTo>
                  <a:lnTo>
                    <a:pt x="11695" y="3661"/>
                  </a:lnTo>
                  <a:lnTo>
                    <a:pt x="124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3349150" y="5262050"/>
              <a:ext cx="71000" cy="11275"/>
            </a:xfrm>
            <a:custGeom>
              <a:avLst/>
              <a:gdLst/>
              <a:ahLst/>
              <a:cxnLst/>
              <a:rect l="l" t="t" r="r" b="b"/>
              <a:pathLst>
                <a:path w="2840" h="451" extrusionOk="0">
                  <a:moveTo>
                    <a:pt x="1" y="1"/>
                  </a:moveTo>
                  <a:lnTo>
                    <a:pt x="1" y="450"/>
                  </a:lnTo>
                  <a:lnTo>
                    <a:pt x="2839" y="450"/>
                  </a:lnTo>
                  <a:lnTo>
                    <a:pt x="28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3349150" y="5262050"/>
              <a:ext cx="71000" cy="7400"/>
            </a:xfrm>
            <a:custGeom>
              <a:avLst/>
              <a:gdLst/>
              <a:ahLst/>
              <a:cxnLst/>
              <a:rect l="l" t="t" r="r" b="b"/>
              <a:pathLst>
                <a:path w="2840" h="296" extrusionOk="0">
                  <a:moveTo>
                    <a:pt x="1" y="1"/>
                  </a:moveTo>
                  <a:lnTo>
                    <a:pt x="1" y="295"/>
                  </a:lnTo>
                  <a:lnTo>
                    <a:pt x="2839" y="295"/>
                  </a:lnTo>
                  <a:lnTo>
                    <a:pt x="2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3246800" y="5148450"/>
              <a:ext cx="76025" cy="101325"/>
            </a:xfrm>
            <a:custGeom>
              <a:avLst/>
              <a:gdLst/>
              <a:ahLst/>
              <a:cxnLst/>
              <a:rect l="l" t="t" r="r" b="b"/>
              <a:pathLst>
                <a:path w="3041" h="4053" extrusionOk="0">
                  <a:moveTo>
                    <a:pt x="1351" y="0"/>
                  </a:moveTo>
                  <a:cubicBezTo>
                    <a:pt x="1092" y="0"/>
                    <a:pt x="837" y="73"/>
                    <a:pt x="667" y="280"/>
                  </a:cubicBezTo>
                  <a:cubicBezTo>
                    <a:pt x="0" y="1102"/>
                    <a:pt x="264" y="2668"/>
                    <a:pt x="745" y="3350"/>
                  </a:cubicBezTo>
                  <a:cubicBezTo>
                    <a:pt x="1052" y="3805"/>
                    <a:pt x="1556" y="4052"/>
                    <a:pt x="2086" y="4052"/>
                  </a:cubicBezTo>
                  <a:cubicBezTo>
                    <a:pt x="2171" y="4052"/>
                    <a:pt x="2257" y="4046"/>
                    <a:pt x="2342" y="4033"/>
                  </a:cubicBezTo>
                  <a:cubicBezTo>
                    <a:pt x="2435" y="4017"/>
                    <a:pt x="2528" y="3986"/>
                    <a:pt x="2637" y="3955"/>
                  </a:cubicBezTo>
                  <a:cubicBezTo>
                    <a:pt x="2761" y="3893"/>
                    <a:pt x="2901" y="3831"/>
                    <a:pt x="3040" y="3738"/>
                  </a:cubicBezTo>
                  <a:lnTo>
                    <a:pt x="2668" y="3195"/>
                  </a:lnTo>
                  <a:cubicBezTo>
                    <a:pt x="2606" y="3242"/>
                    <a:pt x="2528" y="3273"/>
                    <a:pt x="2451" y="3319"/>
                  </a:cubicBezTo>
                  <a:cubicBezTo>
                    <a:pt x="2306" y="3387"/>
                    <a:pt x="2173" y="3414"/>
                    <a:pt x="2051" y="3414"/>
                  </a:cubicBezTo>
                  <a:cubicBezTo>
                    <a:pt x="1612" y="3414"/>
                    <a:pt x="1333" y="3060"/>
                    <a:pt x="1272" y="2963"/>
                  </a:cubicBezTo>
                  <a:cubicBezTo>
                    <a:pt x="884" y="2420"/>
                    <a:pt x="745" y="1179"/>
                    <a:pt x="1133" y="698"/>
                  </a:cubicBezTo>
                  <a:cubicBezTo>
                    <a:pt x="1150" y="671"/>
                    <a:pt x="1194" y="645"/>
                    <a:pt x="1318" y="645"/>
                  </a:cubicBezTo>
                  <a:cubicBezTo>
                    <a:pt x="1408" y="645"/>
                    <a:pt x="1541" y="659"/>
                    <a:pt x="1737" y="698"/>
                  </a:cubicBezTo>
                  <a:cubicBezTo>
                    <a:pt x="1815" y="714"/>
                    <a:pt x="1908" y="729"/>
                    <a:pt x="2032" y="776"/>
                  </a:cubicBezTo>
                  <a:cubicBezTo>
                    <a:pt x="2110" y="791"/>
                    <a:pt x="2203" y="807"/>
                    <a:pt x="2280" y="838"/>
                  </a:cubicBezTo>
                  <a:lnTo>
                    <a:pt x="2296" y="497"/>
                  </a:lnTo>
                  <a:lnTo>
                    <a:pt x="2342" y="187"/>
                  </a:lnTo>
                  <a:cubicBezTo>
                    <a:pt x="2296" y="187"/>
                    <a:pt x="2265" y="171"/>
                    <a:pt x="2203" y="155"/>
                  </a:cubicBezTo>
                  <a:cubicBezTo>
                    <a:pt x="1986" y="93"/>
                    <a:pt x="1784" y="47"/>
                    <a:pt x="1567" y="16"/>
                  </a:cubicBezTo>
                  <a:cubicBezTo>
                    <a:pt x="1496" y="6"/>
                    <a:pt x="1423" y="0"/>
                    <a:pt x="1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3308050" y="5228700"/>
              <a:ext cx="14775" cy="18650"/>
            </a:xfrm>
            <a:custGeom>
              <a:avLst/>
              <a:gdLst/>
              <a:ahLst/>
              <a:cxnLst/>
              <a:rect l="l" t="t" r="r" b="b"/>
              <a:pathLst>
                <a:path w="591" h="746" extrusionOk="0">
                  <a:moveTo>
                    <a:pt x="218" y="1"/>
                  </a:moveTo>
                  <a:cubicBezTo>
                    <a:pt x="156" y="47"/>
                    <a:pt x="78" y="78"/>
                    <a:pt x="1" y="125"/>
                  </a:cubicBezTo>
                  <a:lnTo>
                    <a:pt x="171" y="745"/>
                  </a:lnTo>
                  <a:cubicBezTo>
                    <a:pt x="311" y="683"/>
                    <a:pt x="451" y="621"/>
                    <a:pt x="590" y="528"/>
                  </a:cubicBezTo>
                  <a:lnTo>
                    <a:pt x="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3285575" y="5149225"/>
              <a:ext cx="19800" cy="20575"/>
            </a:xfrm>
            <a:custGeom>
              <a:avLst/>
              <a:gdLst/>
              <a:ahLst/>
              <a:cxnLst/>
              <a:rect l="l" t="t" r="r" b="b"/>
              <a:pathLst>
                <a:path w="792" h="823" extrusionOk="0">
                  <a:moveTo>
                    <a:pt x="0" y="0"/>
                  </a:moveTo>
                  <a:lnTo>
                    <a:pt x="186" y="683"/>
                  </a:lnTo>
                  <a:cubicBezTo>
                    <a:pt x="264" y="698"/>
                    <a:pt x="357" y="729"/>
                    <a:pt x="481" y="760"/>
                  </a:cubicBezTo>
                  <a:cubicBezTo>
                    <a:pt x="559" y="776"/>
                    <a:pt x="652" y="807"/>
                    <a:pt x="729" y="822"/>
                  </a:cubicBezTo>
                  <a:lnTo>
                    <a:pt x="745" y="481"/>
                  </a:lnTo>
                  <a:lnTo>
                    <a:pt x="791" y="171"/>
                  </a:lnTo>
                  <a:cubicBezTo>
                    <a:pt x="745" y="171"/>
                    <a:pt x="714" y="156"/>
                    <a:pt x="652" y="140"/>
                  </a:cubicBezTo>
                  <a:cubicBezTo>
                    <a:pt x="419" y="78"/>
                    <a:pt x="202" y="4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3290225" y="5129050"/>
              <a:ext cx="188475" cy="136125"/>
            </a:xfrm>
            <a:custGeom>
              <a:avLst/>
              <a:gdLst/>
              <a:ahLst/>
              <a:cxnLst/>
              <a:rect l="l" t="t" r="r" b="b"/>
              <a:pathLst>
                <a:path w="7539" h="5445" extrusionOk="0">
                  <a:moveTo>
                    <a:pt x="0" y="1"/>
                  </a:moveTo>
                  <a:cubicBezTo>
                    <a:pt x="0" y="1"/>
                    <a:pt x="357" y="2870"/>
                    <a:pt x="931" y="4095"/>
                  </a:cubicBezTo>
                  <a:cubicBezTo>
                    <a:pt x="1536" y="5305"/>
                    <a:pt x="2342" y="5445"/>
                    <a:pt x="2854" y="5445"/>
                  </a:cubicBezTo>
                  <a:lnTo>
                    <a:pt x="4700" y="5445"/>
                  </a:lnTo>
                  <a:cubicBezTo>
                    <a:pt x="5212" y="5445"/>
                    <a:pt x="6034" y="5305"/>
                    <a:pt x="6607" y="4095"/>
                  </a:cubicBezTo>
                  <a:cubicBezTo>
                    <a:pt x="7212" y="2886"/>
                    <a:pt x="7538" y="1"/>
                    <a:pt x="7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3296425" y="5131775"/>
              <a:ext cx="173350" cy="131075"/>
            </a:xfrm>
            <a:custGeom>
              <a:avLst/>
              <a:gdLst/>
              <a:ahLst/>
              <a:cxnLst/>
              <a:rect l="l" t="t" r="r" b="b"/>
              <a:pathLst>
                <a:path w="6934" h="5243" extrusionOk="0">
                  <a:moveTo>
                    <a:pt x="187" y="31"/>
                  </a:moveTo>
                  <a:cubicBezTo>
                    <a:pt x="264" y="31"/>
                    <a:pt x="311" y="109"/>
                    <a:pt x="342" y="171"/>
                  </a:cubicBezTo>
                  <a:cubicBezTo>
                    <a:pt x="342" y="280"/>
                    <a:pt x="249" y="326"/>
                    <a:pt x="187" y="326"/>
                  </a:cubicBezTo>
                  <a:cubicBezTo>
                    <a:pt x="78" y="326"/>
                    <a:pt x="32" y="280"/>
                    <a:pt x="32" y="171"/>
                  </a:cubicBezTo>
                  <a:cubicBezTo>
                    <a:pt x="32" y="78"/>
                    <a:pt x="109" y="31"/>
                    <a:pt x="187" y="31"/>
                  </a:cubicBezTo>
                  <a:close/>
                  <a:moveTo>
                    <a:pt x="3459" y="31"/>
                  </a:moveTo>
                  <a:cubicBezTo>
                    <a:pt x="3537" y="31"/>
                    <a:pt x="3614" y="109"/>
                    <a:pt x="3614" y="171"/>
                  </a:cubicBezTo>
                  <a:cubicBezTo>
                    <a:pt x="3614" y="280"/>
                    <a:pt x="3552" y="326"/>
                    <a:pt x="3459" y="326"/>
                  </a:cubicBezTo>
                  <a:cubicBezTo>
                    <a:pt x="3366" y="326"/>
                    <a:pt x="3304" y="249"/>
                    <a:pt x="3304" y="171"/>
                  </a:cubicBezTo>
                  <a:cubicBezTo>
                    <a:pt x="3304" y="78"/>
                    <a:pt x="3382" y="31"/>
                    <a:pt x="3459" y="31"/>
                  </a:cubicBezTo>
                  <a:close/>
                  <a:moveTo>
                    <a:pt x="187" y="0"/>
                  </a:moveTo>
                  <a:cubicBezTo>
                    <a:pt x="78" y="0"/>
                    <a:pt x="1" y="78"/>
                    <a:pt x="1" y="187"/>
                  </a:cubicBezTo>
                  <a:cubicBezTo>
                    <a:pt x="1" y="280"/>
                    <a:pt x="78" y="357"/>
                    <a:pt x="187" y="357"/>
                  </a:cubicBezTo>
                  <a:cubicBezTo>
                    <a:pt x="280" y="357"/>
                    <a:pt x="357" y="280"/>
                    <a:pt x="357" y="187"/>
                  </a:cubicBezTo>
                  <a:cubicBezTo>
                    <a:pt x="357" y="78"/>
                    <a:pt x="280" y="0"/>
                    <a:pt x="187" y="0"/>
                  </a:cubicBezTo>
                  <a:close/>
                  <a:moveTo>
                    <a:pt x="3459" y="0"/>
                  </a:moveTo>
                  <a:cubicBezTo>
                    <a:pt x="3366" y="0"/>
                    <a:pt x="3289" y="78"/>
                    <a:pt x="3289" y="187"/>
                  </a:cubicBezTo>
                  <a:cubicBezTo>
                    <a:pt x="3289" y="280"/>
                    <a:pt x="3366" y="357"/>
                    <a:pt x="3459" y="357"/>
                  </a:cubicBezTo>
                  <a:cubicBezTo>
                    <a:pt x="3552" y="357"/>
                    <a:pt x="3645" y="280"/>
                    <a:pt x="3630" y="187"/>
                  </a:cubicBezTo>
                  <a:cubicBezTo>
                    <a:pt x="3630" y="78"/>
                    <a:pt x="3552" y="0"/>
                    <a:pt x="3459" y="0"/>
                  </a:cubicBezTo>
                  <a:close/>
                  <a:moveTo>
                    <a:pt x="5848" y="295"/>
                  </a:moveTo>
                  <a:cubicBezTo>
                    <a:pt x="5925" y="295"/>
                    <a:pt x="6003" y="373"/>
                    <a:pt x="6003" y="450"/>
                  </a:cubicBezTo>
                  <a:cubicBezTo>
                    <a:pt x="6003" y="543"/>
                    <a:pt x="5925" y="605"/>
                    <a:pt x="5848" y="605"/>
                  </a:cubicBezTo>
                  <a:cubicBezTo>
                    <a:pt x="5739" y="605"/>
                    <a:pt x="5693" y="528"/>
                    <a:pt x="5693" y="450"/>
                  </a:cubicBezTo>
                  <a:cubicBezTo>
                    <a:pt x="5693" y="357"/>
                    <a:pt x="5770" y="295"/>
                    <a:pt x="5848" y="295"/>
                  </a:cubicBezTo>
                  <a:close/>
                  <a:moveTo>
                    <a:pt x="5848" y="280"/>
                  </a:moveTo>
                  <a:cubicBezTo>
                    <a:pt x="5739" y="280"/>
                    <a:pt x="5662" y="357"/>
                    <a:pt x="5662" y="450"/>
                  </a:cubicBezTo>
                  <a:cubicBezTo>
                    <a:pt x="5662" y="543"/>
                    <a:pt x="5739" y="621"/>
                    <a:pt x="5848" y="621"/>
                  </a:cubicBezTo>
                  <a:cubicBezTo>
                    <a:pt x="5941" y="621"/>
                    <a:pt x="6018" y="543"/>
                    <a:pt x="6018" y="450"/>
                  </a:cubicBezTo>
                  <a:cubicBezTo>
                    <a:pt x="6018" y="357"/>
                    <a:pt x="5941" y="280"/>
                    <a:pt x="5848" y="280"/>
                  </a:cubicBezTo>
                  <a:close/>
                  <a:moveTo>
                    <a:pt x="1381" y="512"/>
                  </a:moveTo>
                  <a:cubicBezTo>
                    <a:pt x="1458" y="512"/>
                    <a:pt x="1536" y="574"/>
                    <a:pt x="1536" y="667"/>
                  </a:cubicBezTo>
                  <a:cubicBezTo>
                    <a:pt x="1536" y="760"/>
                    <a:pt x="1458" y="822"/>
                    <a:pt x="1381" y="822"/>
                  </a:cubicBezTo>
                  <a:cubicBezTo>
                    <a:pt x="1288" y="822"/>
                    <a:pt x="1226" y="760"/>
                    <a:pt x="1226" y="667"/>
                  </a:cubicBezTo>
                  <a:cubicBezTo>
                    <a:pt x="1226" y="559"/>
                    <a:pt x="1303" y="512"/>
                    <a:pt x="1381" y="512"/>
                  </a:cubicBezTo>
                  <a:close/>
                  <a:moveTo>
                    <a:pt x="1381" y="497"/>
                  </a:moveTo>
                  <a:cubicBezTo>
                    <a:pt x="1288" y="497"/>
                    <a:pt x="1210" y="574"/>
                    <a:pt x="1210" y="667"/>
                  </a:cubicBezTo>
                  <a:cubicBezTo>
                    <a:pt x="1210" y="760"/>
                    <a:pt x="1288" y="838"/>
                    <a:pt x="1381" y="838"/>
                  </a:cubicBezTo>
                  <a:cubicBezTo>
                    <a:pt x="1474" y="838"/>
                    <a:pt x="1552" y="745"/>
                    <a:pt x="1552" y="667"/>
                  </a:cubicBezTo>
                  <a:cubicBezTo>
                    <a:pt x="1552" y="574"/>
                    <a:pt x="1474" y="497"/>
                    <a:pt x="1381" y="497"/>
                  </a:cubicBezTo>
                  <a:close/>
                  <a:moveTo>
                    <a:pt x="2699" y="1148"/>
                  </a:moveTo>
                  <a:cubicBezTo>
                    <a:pt x="2777" y="1148"/>
                    <a:pt x="2839" y="1226"/>
                    <a:pt x="2854" y="1303"/>
                  </a:cubicBezTo>
                  <a:cubicBezTo>
                    <a:pt x="2854" y="1396"/>
                    <a:pt x="2777" y="1458"/>
                    <a:pt x="2699" y="1458"/>
                  </a:cubicBezTo>
                  <a:cubicBezTo>
                    <a:pt x="2606" y="1458"/>
                    <a:pt x="2544" y="1381"/>
                    <a:pt x="2544" y="1303"/>
                  </a:cubicBezTo>
                  <a:cubicBezTo>
                    <a:pt x="2544" y="1210"/>
                    <a:pt x="2622" y="1148"/>
                    <a:pt x="2699" y="1148"/>
                  </a:cubicBezTo>
                  <a:close/>
                  <a:moveTo>
                    <a:pt x="2699" y="1133"/>
                  </a:moveTo>
                  <a:cubicBezTo>
                    <a:pt x="2606" y="1133"/>
                    <a:pt x="2529" y="1210"/>
                    <a:pt x="2529" y="1303"/>
                  </a:cubicBezTo>
                  <a:cubicBezTo>
                    <a:pt x="2529" y="1396"/>
                    <a:pt x="2606" y="1474"/>
                    <a:pt x="2699" y="1474"/>
                  </a:cubicBezTo>
                  <a:cubicBezTo>
                    <a:pt x="2792" y="1474"/>
                    <a:pt x="2870" y="1396"/>
                    <a:pt x="2870" y="1303"/>
                  </a:cubicBezTo>
                  <a:cubicBezTo>
                    <a:pt x="2870" y="1210"/>
                    <a:pt x="2792" y="1133"/>
                    <a:pt x="2699" y="1133"/>
                  </a:cubicBezTo>
                  <a:close/>
                  <a:moveTo>
                    <a:pt x="4498" y="1319"/>
                  </a:moveTo>
                  <a:cubicBezTo>
                    <a:pt x="4576" y="1319"/>
                    <a:pt x="4653" y="1381"/>
                    <a:pt x="4653" y="1474"/>
                  </a:cubicBezTo>
                  <a:cubicBezTo>
                    <a:pt x="4653" y="1582"/>
                    <a:pt x="4607" y="1629"/>
                    <a:pt x="4498" y="1629"/>
                  </a:cubicBezTo>
                  <a:cubicBezTo>
                    <a:pt x="4405" y="1629"/>
                    <a:pt x="4343" y="1582"/>
                    <a:pt x="4343" y="1474"/>
                  </a:cubicBezTo>
                  <a:cubicBezTo>
                    <a:pt x="4343" y="1381"/>
                    <a:pt x="4421" y="1319"/>
                    <a:pt x="4498" y="1319"/>
                  </a:cubicBezTo>
                  <a:close/>
                  <a:moveTo>
                    <a:pt x="4498" y="1303"/>
                  </a:moveTo>
                  <a:cubicBezTo>
                    <a:pt x="4405" y="1303"/>
                    <a:pt x="4328" y="1381"/>
                    <a:pt x="4328" y="1474"/>
                  </a:cubicBezTo>
                  <a:cubicBezTo>
                    <a:pt x="4328" y="1582"/>
                    <a:pt x="4405" y="1660"/>
                    <a:pt x="4498" y="1660"/>
                  </a:cubicBezTo>
                  <a:cubicBezTo>
                    <a:pt x="4607" y="1660"/>
                    <a:pt x="4684" y="1582"/>
                    <a:pt x="4684" y="1474"/>
                  </a:cubicBezTo>
                  <a:cubicBezTo>
                    <a:pt x="4684" y="1381"/>
                    <a:pt x="4607" y="1303"/>
                    <a:pt x="4498" y="1303"/>
                  </a:cubicBezTo>
                  <a:close/>
                  <a:moveTo>
                    <a:pt x="6732" y="1443"/>
                  </a:moveTo>
                  <a:cubicBezTo>
                    <a:pt x="6825" y="1443"/>
                    <a:pt x="6887" y="1505"/>
                    <a:pt x="6887" y="1598"/>
                  </a:cubicBezTo>
                  <a:cubicBezTo>
                    <a:pt x="6887" y="1691"/>
                    <a:pt x="6825" y="1753"/>
                    <a:pt x="6732" y="1753"/>
                  </a:cubicBezTo>
                  <a:cubicBezTo>
                    <a:pt x="6639" y="1753"/>
                    <a:pt x="6577" y="1676"/>
                    <a:pt x="6577" y="1598"/>
                  </a:cubicBezTo>
                  <a:cubicBezTo>
                    <a:pt x="6577" y="1505"/>
                    <a:pt x="6654" y="1443"/>
                    <a:pt x="6732" y="1443"/>
                  </a:cubicBezTo>
                  <a:close/>
                  <a:moveTo>
                    <a:pt x="6732" y="1427"/>
                  </a:moveTo>
                  <a:cubicBezTo>
                    <a:pt x="6639" y="1427"/>
                    <a:pt x="6561" y="1505"/>
                    <a:pt x="6561" y="1598"/>
                  </a:cubicBezTo>
                  <a:cubicBezTo>
                    <a:pt x="6561" y="1691"/>
                    <a:pt x="6639" y="1769"/>
                    <a:pt x="6732" y="1769"/>
                  </a:cubicBezTo>
                  <a:cubicBezTo>
                    <a:pt x="6856" y="1769"/>
                    <a:pt x="6933" y="1691"/>
                    <a:pt x="6902" y="1598"/>
                  </a:cubicBezTo>
                  <a:cubicBezTo>
                    <a:pt x="6902" y="1505"/>
                    <a:pt x="6825" y="1427"/>
                    <a:pt x="6732" y="1427"/>
                  </a:cubicBezTo>
                  <a:close/>
                  <a:moveTo>
                    <a:pt x="776" y="1862"/>
                  </a:moveTo>
                  <a:cubicBezTo>
                    <a:pt x="885" y="1862"/>
                    <a:pt x="931" y="1924"/>
                    <a:pt x="931" y="2017"/>
                  </a:cubicBezTo>
                  <a:cubicBezTo>
                    <a:pt x="931" y="2110"/>
                    <a:pt x="885" y="2172"/>
                    <a:pt x="776" y="2172"/>
                  </a:cubicBezTo>
                  <a:cubicBezTo>
                    <a:pt x="683" y="2172"/>
                    <a:pt x="621" y="2110"/>
                    <a:pt x="621" y="2017"/>
                  </a:cubicBezTo>
                  <a:cubicBezTo>
                    <a:pt x="621" y="1924"/>
                    <a:pt x="698" y="1862"/>
                    <a:pt x="776" y="1862"/>
                  </a:cubicBezTo>
                  <a:close/>
                  <a:moveTo>
                    <a:pt x="776" y="1846"/>
                  </a:moveTo>
                  <a:cubicBezTo>
                    <a:pt x="683" y="1846"/>
                    <a:pt x="605" y="1924"/>
                    <a:pt x="605" y="2017"/>
                  </a:cubicBezTo>
                  <a:cubicBezTo>
                    <a:pt x="605" y="2125"/>
                    <a:pt x="683" y="2203"/>
                    <a:pt x="776" y="2203"/>
                  </a:cubicBezTo>
                  <a:cubicBezTo>
                    <a:pt x="900" y="2203"/>
                    <a:pt x="978" y="2125"/>
                    <a:pt x="962" y="2017"/>
                  </a:cubicBezTo>
                  <a:cubicBezTo>
                    <a:pt x="962" y="1924"/>
                    <a:pt x="885" y="1846"/>
                    <a:pt x="776" y="1846"/>
                  </a:cubicBezTo>
                  <a:close/>
                  <a:moveTo>
                    <a:pt x="5848" y="2203"/>
                  </a:moveTo>
                  <a:cubicBezTo>
                    <a:pt x="5941" y="2203"/>
                    <a:pt x="6003" y="2249"/>
                    <a:pt x="6003" y="2358"/>
                  </a:cubicBezTo>
                  <a:cubicBezTo>
                    <a:pt x="6003" y="2451"/>
                    <a:pt x="5925" y="2498"/>
                    <a:pt x="5848" y="2498"/>
                  </a:cubicBezTo>
                  <a:cubicBezTo>
                    <a:pt x="5739" y="2498"/>
                    <a:pt x="5693" y="2435"/>
                    <a:pt x="5693" y="2358"/>
                  </a:cubicBezTo>
                  <a:cubicBezTo>
                    <a:pt x="5693" y="2249"/>
                    <a:pt x="5770" y="2203"/>
                    <a:pt x="5848" y="2203"/>
                  </a:cubicBezTo>
                  <a:close/>
                  <a:moveTo>
                    <a:pt x="5848" y="2172"/>
                  </a:moveTo>
                  <a:cubicBezTo>
                    <a:pt x="5739" y="2172"/>
                    <a:pt x="5662" y="2249"/>
                    <a:pt x="5662" y="2358"/>
                  </a:cubicBezTo>
                  <a:cubicBezTo>
                    <a:pt x="5662" y="2451"/>
                    <a:pt x="5739" y="2529"/>
                    <a:pt x="5848" y="2529"/>
                  </a:cubicBezTo>
                  <a:cubicBezTo>
                    <a:pt x="5941" y="2529"/>
                    <a:pt x="6034" y="2451"/>
                    <a:pt x="6018" y="2358"/>
                  </a:cubicBezTo>
                  <a:cubicBezTo>
                    <a:pt x="6018" y="2249"/>
                    <a:pt x="5941" y="2172"/>
                    <a:pt x="5848" y="2172"/>
                  </a:cubicBezTo>
                  <a:close/>
                  <a:moveTo>
                    <a:pt x="3242" y="2358"/>
                  </a:moveTo>
                  <a:cubicBezTo>
                    <a:pt x="3320" y="2358"/>
                    <a:pt x="3382" y="2435"/>
                    <a:pt x="3397" y="2498"/>
                  </a:cubicBezTo>
                  <a:cubicBezTo>
                    <a:pt x="3397" y="2606"/>
                    <a:pt x="3335" y="2653"/>
                    <a:pt x="3242" y="2653"/>
                  </a:cubicBezTo>
                  <a:cubicBezTo>
                    <a:pt x="3149" y="2653"/>
                    <a:pt x="3087" y="2606"/>
                    <a:pt x="3087" y="2498"/>
                  </a:cubicBezTo>
                  <a:cubicBezTo>
                    <a:pt x="3087" y="2404"/>
                    <a:pt x="3165" y="2358"/>
                    <a:pt x="3242" y="2358"/>
                  </a:cubicBezTo>
                  <a:close/>
                  <a:moveTo>
                    <a:pt x="3242" y="2327"/>
                  </a:moveTo>
                  <a:cubicBezTo>
                    <a:pt x="3149" y="2327"/>
                    <a:pt x="3071" y="2404"/>
                    <a:pt x="3071" y="2513"/>
                  </a:cubicBezTo>
                  <a:cubicBezTo>
                    <a:pt x="3071" y="2606"/>
                    <a:pt x="3149" y="2684"/>
                    <a:pt x="3242" y="2684"/>
                  </a:cubicBezTo>
                  <a:cubicBezTo>
                    <a:pt x="3335" y="2684"/>
                    <a:pt x="3413" y="2606"/>
                    <a:pt x="3413" y="2513"/>
                  </a:cubicBezTo>
                  <a:cubicBezTo>
                    <a:pt x="3413" y="2404"/>
                    <a:pt x="3335" y="2327"/>
                    <a:pt x="3242" y="2327"/>
                  </a:cubicBezTo>
                  <a:close/>
                  <a:moveTo>
                    <a:pt x="4653" y="3087"/>
                  </a:moveTo>
                  <a:cubicBezTo>
                    <a:pt x="4762" y="3087"/>
                    <a:pt x="4809" y="3149"/>
                    <a:pt x="4809" y="3242"/>
                  </a:cubicBezTo>
                  <a:cubicBezTo>
                    <a:pt x="4809" y="3335"/>
                    <a:pt x="4762" y="3397"/>
                    <a:pt x="4653" y="3397"/>
                  </a:cubicBezTo>
                  <a:cubicBezTo>
                    <a:pt x="4560" y="3397"/>
                    <a:pt x="4498" y="3320"/>
                    <a:pt x="4498" y="3242"/>
                  </a:cubicBezTo>
                  <a:cubicBezTo>
                    <a:pt x="4498" y="3149"/>
                    <a:pt x="4576" y="3087"/>
                    <a:pt x="4653" y="3087"/>
                  </a:cubicBezTo>
                  <a:close/>
                  <a:moveTo>
                    <a:pt x="4653" y="3071"/>
                  </a:moveTo>
                  <a:cubicBezTo>
                    <a:pt x="4560" y="3071"/>
                    <a:pt x="4483" y="3149"/>
                    <a:pt x="4483" y="3242"/>
                  </a:cubicBezTo>
                  <a:cubicBezTo>
                    <a:pt x="4483" y="3335"/>
                    <a:pt x="4560" y="3413"/>
                    <a:pt x="4653" y="3413"/>
                  </a:cubicBezTo>
                  <a:cubicBezTo>
                    <a:pt x="4762" y="3413"/>
                    <a:pt x="4855" y="3335"/>
                    <a:pt x="4840" y="3242"/>
                  </a:cubicBezTo>
                  <a:cubicBezTo>
                    <a:pt x="4840" y="3149"/>
                    <a:pt x="4762" y="3071"/>
                    <a:pt x="4653" y="3071"/>
                  </a:cubicBezTo>
                  <a:close/>
                  <a:moveTo>
                    <a:pt x="1660" y="3164"/>
                  </a:moveTo>
                  <a:cubicBezTo>
                    <a:pt x="1738" y="3164"/>
                    <a:pt x="1784" y="3226"/>
                    <a:pt x="1815" y="3320"/>
                  </a:cubicBezTo>
                  <a:cubicBezTo>
                    <a:pt x="1815" y="3413"/>
                    <a:pt x="1738" y="3475"/>
                    <a:pt x="1660" y="3475"/>
                  </a:cubicBezTo>
                  <a:cubicBezTo>
                    <a:pt x="1552" y="3475"/>
                    <a:pt x="1505" y="3397"/>
                    <a:pt x="1505" y="3320"/>
                  </a:cubicBezTo>
                  <a:cubicBezTo>
                    <a:pt x="1505" y="3226"/>
                    <a:pt x="1583" y="3164"/>
                    <a:pt x="1660" y="3164"/>
                  </a:cubicBezTo>
                  <a:close/>
                  <a:moveTo>
                    <a:pt x="1660" y="3149"/>
                  </a:moveTo>
                  <a:cubicBezTo>
                    <a:pt x="1552" y="3149"/>
                    <a:pt x="1474" y="3226"/>
                    <a:pt x="1474" y="3320"/>
                  </a:cubicBezTo>
                  <a:cubicBezTo>
                    <a:pt x="1474" y="3413"/>
                    <a:pt x="1552" y="3490"/>
                    <a:pt x="1660" y="3490"/>
                  </a:cubicBezTo>
                  <a:cubicBezTo>
                    <a:pt x="1753" y="3490"/>
                    <a:pt x="1831" y="3397"/>
                    <a:pt x="1831" y="3320"/>
                  </a:cubicBezTo>
                  <a:cubicBezTo>
                    <a:pt x="1831" y="3226"/>
                    <a:pt x="1753" y="3149"/>
                    <a:pt x="1660" y="3149"/>
                  </a:cubicBezTo>
                  <a:close/>
                  <a:moveTo>
                    <a:pt x="6018" y="3831"/>
                  </a:moveTo>
                  <a:cubicBezTo>
                    <a:pt x="6096" y="3831"/>
                    <a:pt x="6158" y="3878"/>
                    <a:pt x="6173" y="3986"/>
                  </a:cubicBezTo>
                  <a:cubicBezTo>
                    <a:pt x="6173" y="4079"/>
                    <a:pt x="6096" y="4142"/>
                    <a:pt x="6018" y="4142"/>
                  </a:cubicBezTo>
                  <a:cubicBezTo>
                    <a:pt x="5925" y="4142"/>
                    <a:pt x="5863" y="4064"/>
                    <a:pt x="5863" y="3986"/>
                  </a:cubicBezTo>
                  <a:cubicBezTo>
                    <a:pt x="5863" y="3878"/>
                    <a:pt x="5941" y="3831"/>
                    <a:pt x="6018" y="3831"/>
                  </a:cubicBezTo>
                  <a:close/>
                  <a:moveTo>
                    <a:pt x="6018" y="3800"/>
                  </a:moveTo>
                  <a:cubicBezTo>
                    <a:pt x="5925" y="3800"/>
                    <a:pt x="5848" y="3878"/>
                    <a:pt x="5848" y="3971"/>
                  </a:cubicBezTo>
                  <a:cubicBezTo>
                    <a:pt x="5848" y="4079"/>
                    <a:pt x="5925" y="4157"/>
                    <a:pt x="6018" y="4157"/>
                  </a:cubicBezTo>
                  <a:cubicBezTo>
                    <a:pt x="6111" y="4157"/>
                    <a:pt x="6189" y="4079"/>
                    <a:pt x="6189" y="3971"/>
                  </a:cubicBezTo>
                  <a:cubicBezTo>
                    <a:pt x="6189" y="3878"/>
                    <a:pt x="6111" y="3800"/>
                    <a:pt x="6018" y="3800"/>
                  </a:cubicBezTo>
                  <a:close/>
                  <a:moveTo>
                    <a:pt x="3242" y="4250"/>
                  </a:moveTo>
                  <a:cubicBezTo>
                    <a:pt x="3320" y="4250"/>
                    <a:pt x="3382" y="4328"/>
                    <a:pt x="3397" y="4405"/>
                  </a:cubicBezTo>
                  <a:cubicBezTo>
                    <a:pt x="3397" y="4498"/>
                    <a:pt x="3335" y="4560"/>
                    <a:pt x="3242" y="4560"/>
                  </a:cubicBezTo>
                  <a:cubicBezTo>
                    <a:pt x="3149" y="4560"/>
                    <a:pt x="3087" y="4483"/>
                    <a:pt x="3087" y="4405"/>
                  </a:cubicBezTo>
                  <a:cubicBezTo>
                    <a:pt x="3087" y="4312"/>
                    <a:pt x="3165" y="4250"/>
                    <a:pt x="3242" y="4250"/>
                  </a:cubicBezTo>
                  <a:close/>
                  <a:moveTo>
                    <a:pt x="3242" y="4235"/>
                  </a:moveTo>
                  <a:cubicBezTo>
                    <a:pt x="3149" y="4235"/>
                    <a:pt x="3071" y="4312"/>
                    <a:pt x="3071" y="4405"/>
                  </a:cubicBezTo>
                  <a:cubicBezTo>
                    <a:pt x="3071" y="4498"/>
                    <a:pt x="3149" y="4576"/>
                    <a:pt x="3242" y="4576"/>
                  </a:cubicBezTo>
                  <a:cubicBezTo>
                    <a:pt x="3335" y="4576"/>
                    <a:pt x="3413" y="4498"/>
                    <a:pt x="3413" y="4405"/>
                  </a:cubicBezTo>
                  <a:cubicBezTo>
                    <a:pt x="3413" y="4312"/>
                    <a:pt x="3335" y="4235"/>
                    <a:pt x="3242" y="4235"/>
                  </a:cubicBezTo>
                  <a:close/>
                  <a:moveTo>
                    <a:pt x="1443" y="4529"/>
                  </a:moveTo>
                  <a:cubicBezTo>
                    <a:pt x="1521" y="4529"/>
                    <a:pt x="1598" y="4607"/>
                    <a:pt x="1598" y="4653"/>
                  </a:cubicBezTo>
                  <a:cubicBezTo>
                    <a:pt x="1598" y="4731"/>
                    <a:pt x="1536" y="4808"/>
                    <a:pt x="1458" y="4808"/>
                  </a:cubicBezTo>
                  <a:cubicBezTo>
                    <a:pt x="1450" y="4810"/>
                    <a:pt x="1442" y="4811"/>
                    <a:pt x="1434" y="4811"/>
                  </a:cubicBezTo>
                  <a:cubicBezTo>
                    <a:pt x="1366" y="4811"/>
                    <a:pt x="1303" y="4754"/>
                    <a:pt x="1303" y="4684"/>
                  </a:cubicBezTo>
                  <a:cubicBezTo>
                    <a:pt x="1288" y="4607"/>
                    <a:pt x="1365" y="4529"/>
                    <a:pt x="1443" y="4529"/>
                  </a:cubicBezTo>
                  <a:close/>
                  <a:moveTo>
                    <a:pt x="1443" y="4498"/>
                  </a:moveTo>
                  <a:cubicBezTo>
                    <a:pt x="1350" y="4498"/>
                    <a:pt x="1272" y="4576"/>
                    <a:pt x="1272" y="4684"/>
                  </a:cubicBezTo>
                  <a:cubicBezTo>
                    <a:pt x="1272" y="4777"/>
                    <a:pt x="1350" y="4855"/>
                    <a:pt x="1443" y="4855"/>
                  </a:cubicBezTo>
                  <a:cubicBezTo>
                    <a:pt x="1536" y="4855"/>
                    <a:pt x="1614" y="4777"/>
                    <a:pt x="1614" y="4684"/>
                  </a:cubicBezTo>
                  <a:cubicBezTo>
                    <a:pt x="1614" y="4576"/>
                    <a:pt x="1536" y="4498"/>
                    <a:pt x="1443" y="4498"/>
                  </a:cubicBezTo>
                  <a:close/>
                  <a:moveTo>
                    <a:pt x="4762" y="4917"/>
                  </a:moveTo>
                  <a:cubicBezTo>
                    <a:pt x="4840" y="4917"/>
                    <a:pt x="4917" y="4964"/>
                    <a:pt x="4886" y="5072"/>
                  </a:cubicBezTo>
                  <a:cubicBezTo>
                    <a:pt x="4886" y="5150"/>
                    <a:pt x="4809" y="5196"/>
                    <a:pt x="4731" y="5196"/>
                  </a:cubicBezTo>
                  <a:cubicBezTo>
                    <a:pt x="4653" y="5196"/>
                    <a:pt x="4607" y="5119"/>
                    <a:pt x="4607" y="5041"/>
                  </a:cubicBezTo>
                  <a:cubicBezTo>
                    <a:pt x="4607" y="4964"/>
                    <a:pt x="4684" y="4917"/>
                    <a:pt x="4762" y="4917"/>
                  </a:cubicBezTo>
                  <a:close/>
                  <a:moveTo>
                    <a:pt x="4762" y="4886"/>
                  </a:moveTo>
                  <a:cubicBezTo>
                    <a:pt x="4653" y="4886"/>
                    <a:pt x="4576" y="4964"/>
                    <a:pt x="4576" y="5072"/>
                  </a:cubicBezTo>
                  <a:cubicBezTo>
                    <a:pt x="4576" y="5165"/>
                    <a:pt x="4653" y="5243"/>
                    <a:pt x="4762" y="5243"/>
                  </a:cubicBezTo>
                  <a:cubicBezTo>
                    <a:pt x="4855" y="5243"/>
                    <a:pt x="4948" y="5165"/>
                    <a:pt x="4933" y="5072"/>
                  </a:cubicBezTo>
                  <a:cubicBezTo>
                    <a:pt x="4933" y="4964"/>
                    <a:pt x="4855" y="4886"/>
                    <a:pt x="4762" y="48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3"/>
          <p:cNvGrpSpPr/>
          <p:nvPr/>
        </p:nvGrpSpPr>
        <p:grpSpPr>
          <a:xfrm>
            <a:off x="4850313" y="-415829"/>
            <a:ext cx="5253816" cy="1622108"/>
            <a:chOff x="5092229" y="-180802"/>
            <a:chExt cx="5253816" cy="1622108"/>
          </a:xfrm>
        </p:grpSpPr>
        <p:sp>
          <p:nvSpPr>
            <p:cNvPr id="713" name="Google Shape;713;p33"/>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33"/>
          <p:cNvGrpSpPr/>
          <p:nvPr/>
        </p:nvGrpSpPr>
        <p:grpSpPr>
          <a:xfrm>
            <a:off x="4177497" y="4552286"/>
            <a:ext cx="5053091" cy="435777"/>
            <a:chOff x="5896679" y="4472082"/>
            <a:chExt cx="5053091" cy="435777"/>
          </a:xfrm>
        </p:grpSpPr>
        <p:grpSp>
          <p:nvGrpSpPr>
            <p:cNvPr id="724" name="Google Shape;724;p33"/>
            <p:cNvGrpSpPr/>
            <p:nvPr/>
          </p:nvGrpSpPr>
          <p:grpSpPr>
            <a:xfrm rot="-5400000" flipH="1">
              <a:off x="7373411" y="2995351"/>
              <a:ext cx="435777" cy="3389240"/>
              <a:chOff x="4566275" y="2563884"/>
              <a:chExt cx="61675" cy="479675"/>
            </a:xfrm>
          </p:grpSpPr>
          <p:sp>
            <p:nvSpPr>
              <p:cNvPr id="725" name="Google Shape;725;p3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3"/>
            <p:cNvGrpSpPr/>
            <p:nvPr/>
          </p:nvGrpSpPr>
          <p:grpSpPr>
            <a:xfrm rot="-5400000">
              <a:off x="8886321" y="3688564"/>
              <a:ext cx="109695" cy="2328855"/>
              <a:chOff x="4541850" y="2791375"/>
              <a:chExt cx="15525" cy="329600"/>
            </a:xfrm>
          </p:grpSpPr>
          <p:sp>
            <p:nvSpPr>
              <p:cNvPr id="728" name="Google Shape;728;p3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3"/>
            <p:cNvGrpSpPr/>
            <p:nvPr/>
          </p:nvGrpSpPr>
          <p:grpSpPr>
            <a:xfrm rot="-5400000">
              <a:off x="9730496" y="3525526"/>
              <a:ext cx="109695" cy="2328855"/>
              <a:chOff x="4541850" y="2791375"/>
              <a:chExt cx="15525" cy="329600"/>
            </a:xfrm>
          </p:grpSpPr>
          <p:sp>
            <p:nvSpPr>
              <p:cNvPr id="731" name="Google Shape;731;p3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0" name="Google Shape;370;p33"/>
          <p:cNvSpPr txBox="1">
            <a:spLocks noGrp="1"/>
          </p:cNvSpPr>
          <p:nvPr>
            <p:ph type="ctrTitle"/>
          </p:nvPr>
        </p:nvSpPr>
        <p:spPr>
          <a:xfrm>
            <a:off x="4041252" y="1135044"/>
            <a:ext cx="4639703" cy="162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dirty="0">
                <a:solidFill>
                  <a:srgbClr val="302F2F"/>
                </a:solidFill>
                <a:latin typeface="Bahnschrift SemiBold SemiConden" panose="020B0502040204020203" pitchFamily="34" charset="0"/>
                <a:ea typeface="Arial Unicode MS" panose="020B0604020202020204" pitchFamily="34" charset="-128"/>
                <a:cs typeface="Arial Unicode MS" panose="020B0604020202020204" pitchFamily="34" charset="-128"/>
              </a:rPr>
              <a:t>BÁO CÁO ĐỒ ÁN</a:t>
            </a:r>
            <a:br>
              <a:rPr lang="en" sz="4500">
                <a:solidFill>
                  <a:srgbClr val="302F2F"/>
                </a:solidFill>
                <a:latin typeface="Bahnschrift SemiBold SemiConden" panose="020B0502040204020203" pitchFamily="34" charset="0"/>
                <a:ea typeface="Arial Unicode MS" panose="020B0604020202020204" pitchFamily="34" charset="-128"/>
                <a:cs typeface="Arial Unicode MS" panose="020B0604020202020204" pitchFamily="34" charset="-128"/>
              </a:rPr>
            </a:br>
            <a:r>
              <a:rPr lang="en" sz="4500">
                <a:solidFill>
                  <a:srgbClr val="302F2F"/>
                </a:solidFill>
                <a:latin typeface="Bahnschrift SemiBold SemiConden" panose="020B0502040204020203" pitchFamily="34" charset="0"/>
                <a:ea typeface="Arial Unicode MS" panose="020B0604020202020204" pitchFamily="34" charset="-128"/>
                <a:cs typeface="Arial Unicode MS" panose="020B0604020202020204" pitchFamily="34" charset="-128"/>
              </a:rPr>
              <a:t>TỐT NGHIỆP</a:t>
            </a:r>
            <a:endParaRPr sz="5000" dirty="0">
              <a:solidFill>
                <a:srgbClr val="302F2F"/>
              </a:solidFill>
              <a:latin typeface="Bahnschrift SemiBold SemiConden" panose="020B0502040204020203" pitchFamily="34" charset="0"/>
              <a:ea typeface="Arial Unicode MS" panose="020B0604020202020204" pitchFamily="34" charset="-128"/>
              <a:cs typeface="Arial Unicode MS" panose="020B0604020202020204" pitchFamily="34" charset="-128"/>
            </a:endParaRPr>
          </a:p>
        </p:txBody>
      </p:sp>
      <p:sp>
        <p:nvSpPr>
          <p:cNvPr id="2" name="Google Shape;371;p33">
            <a:extLst>
              <a:ext uri="{FF2B5EF4-FFF2-40B4-BE49-F238E27FC236}">
                <a16:creationId xmlns:a16="http://schemas.microsoft.com/office/drawing/2014/main" id="{5EB3D34B-C309-03BC-C858-EBBA493FFBFD}"/>
              </a:ext>
            </a:extLst>
          </p:cNvPr>
          <p:cNvSpPr txBox="1">
            <a:spLocks/>
          </p:cNvSpPr>
          <p:nvPr/>
        </p:nvSpPr>
        <p:spPr>
          <a:xfrm>
            <a:off x="4114215" y="4260446"/>
            <a:ext cx="2134252" cy="536052"/>
          </a:xfrm>
          <a:prstGeom prst="rect">
            <a:avLst/>
          </a:prstGeom>
          <a:solidFill>
            <a:srgbClr val="138808">
              <a:alpha val="244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lectrolize"/>
              <a:buNone/>
              <a:defRPr sz="1400" b="0" i="0" u="none" strike="noStrike" cap="none">
                <a:solidFill>
                  <a:schemeClr val="dk1"/>
                </a:solidFill>
                <a:latin typeface="Electrolize"/>
                <a:ea typeface="Electrolize"/>
                <a:cs typeface="Electrolize"/>
                <a:sym typeface="Electrolize"/>
              </a:defRPr>
            </a:lvl1pPr>
            <a:lvl2pPr marL="914400" marR="0" lvl="1"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2pPr>
            <a:lvl3pPr marL="1371600" marR="0" lvl="2"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3pPr>
            <a:lvl4pPr marL="1828800" marR="0" lvl="3"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4pPr>
            <a:lvl5pPr marL="2286000" marR="0" lvl="4"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5pPr>
            <a:lvl6pPr marL="2743200" marR="0" lvl="5"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6pPr>
            <a:lvl7pPr marL="3200400" marR="0" lvl="6"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7pPr>
            <a:lvl8pPr marL="3657600" marR="0" lvl="7"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8pPr>
            <a:lvl9pPr marL="4114800" marR="0" lvl="8"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9pPr>
          </a:lstStyle>
          <a:p>
            <a:pPr marL="0" indent="0"/>
            <a:r>
              <a:rPr lang="vi-VN" sz="1500" dirty="0">
                <a:latin typeface="Bahnschrift SemiBold SemiConden" panose="020B0502040204020203" pitchFamily="34" charset="0"/>
              </a:rPr>
              <a:t>Giáo viên hướng dẫn:</a:t>
            </a:r>
            <a:br>
              <a:rPr lang="vi-VN" sz="1500">
                <a:latin typeface="Bahnschrift SemiBold SemiConden" panose="020B0502040204020203" pitchFamily="34" charset="0"/>
              </a:rPr>
            </a:br>
            <a:r>
              <a:rPr lang="en-US" sz="1500">
                <a:latin typeface="Bahnschrift SemiBold SemiConden" panose="020B0502040204020203" pitchFamily="34" charset="0"/>
              </a:rPr>
              <a:t>Nguyễn Khắc Quốc</a:t>
            </a:r>
            <a:endParaRPr lang="vi-VN" sz="1500" dirty="0">
              <a:latin typeface="Bahnschrift SemiBold SemiConden" panose="020B0502040204020203" pitchFamily="34" charset="0"/>
            </a:endParaRPr>
          </a:p>
        </p:txBody>
      </p:sp>
      <p:sp>
        <p:nvSpPr>
          <p:cNvPr id="3" name="Google Shape;371;p33">
            <a:extLst>
              <a:ext uri="{FF2B5EF4-FFF2-40B4-BE49-F238E27FC236}">
                <a16:creationId xmlns:a16="http://schemas.microsoft.com/office/drawing/2014/main" id="{3445CCE9-6678-346D-C8C9-97A697E3AE06}"/>
              </a:ext>
            </a:extLst>
          </p:cNvPr>
          <p:cNvSpPr txBox="1">
            <a:spLocks/>
          </p:cNvSpPr>
          <p:nvPr/>
        </p:nvSpPr>
        <p:spPr>
          <a:xfrm>
            <a:off x="6622801" y="4252276"/>
            <a:ext cx="2198021" cy="536052"/>
          </a:xfrm>
          <a:prstGeom prst="rect">
            <a:avLst/>
          </a:prstGeom>
          <a:solidFill>
            <a:srgbClr val="138808">
              <a:alpha val="244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lectrolize"/>
              <a:buNone/>
              <a:defRPr sz="1400" b="0" i="0" u="none" strike="noStrike" cap="none">
                <a:solidFill>
                  <a:schemeClr val="dk1"/>
                </a:solidFill>
                <a:latin typeface="Electrolize"/>
                <a:ea typeface="Electrolize"/>
                <a:cs typeface="Electrolize"/>
                <a:sym typeface="Electrolize"/>
              </a:defRPr>
            </a:lvl1pPr>
            <a:lvl2pPr marL="914400" marR="0" lvl="1"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2pPr>
            <a:lvl3pPr marL="1371600" marR="0" lvl="2"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3pPr>
            <a:lvl4pPr marL="1828800" marR="0" lvl="3"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4pPr>
            <a:lvl5pPr marL="2286000" marR="0" lvl="4"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5pPr>
            <a:lvl6pPr marL="2743200" marR="0" lvl="5"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6pPr>
            <a:lvl7pPr marL="3200400" marR="0" lvl="6"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7pPr>
            <a:lvl8pPr marL="3657600" marR="0" lvl="7"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8pPr>
            <a:lvl9pPr marL="4114800" marR="0" lvl="8"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9pPr>
          </a:lstStyle>
          <a:p>
            <a:pPr marL="0" indent="0"/>
            <a:r>
              <a:rPr lang="vi-VN" sz="1500" dirty="0">
                <a:latin typeface="Bahnschrift SemiBold SemiConden" panose="020B0502040204020203" pitchFamily="34" charset="0"/>
              </a:rPr>
              <a:t>Sinh viên thực hiện:</a:t>
            </a:r>
            <a:br>
              <a:rPr lang="vi-VN" sz="1500">
                <a:latin typeface="Bahnschrift SemiBold SemiConden" panose="020B0502040204020203" pitchFamily="34" charset="0"/>
              </a:rPr>
            </a:br>
            <a:r>
              <a:rPr lang="en-US" sz="1500">
                <a:latin typeface="Bahnschrift SemiBold SemiConden" panose="020B0502040204020203" pitchFamily="34" charset="0"/>
              </a:rPr>
              <a:t>Huỳnh Gia Bảo</a:t>
            </a:r>
            <a:endParaRPr lang="vi-VN" sz="1500" dirty="0">
              <a:latin typeface="Bahnschrift SemiBold SemiConden" panose="020B0502040204020203" pitchFamily="34" charset="0"/>
            </a:endParaRPr>
          </a:p>
        </p:txBody>
      </p:sp>
      <p:grpSp>
        <p:nvGrpSpPr>
          <p:cNvPr id="368" name="Google Shape;708;p33">
            <a:extLst>
              <a:ext uri="{FF2B5EF4-FFF2-40B4-BE49-F238E27FC236}">
                <a16:creationId xmlns:a16="http://schemas.microsoft.com/office/drawing/2014/main" id="{3E4C09BF-4C71-47A0-9F60-8438BD0F362D}"/>
              </a:ext>
            </a:extLst>
          </p:cNvPr>
          <p:cNvGrpSpPr/>
          <p:nvPr/>
        </p:nvGrpSpPr>
        <p:grpSpPr>
          <a:xfrm>
            <a:off x="6285302" y="4038043"/>
            <a:ext cx="300770" cy="54726"/>
            <a:chOff x="4770650" y="685575"/>
            <a:chExt cx="158250" cy="28800"/>
          </a:xfrm>
        </p:grpSpPr>
        <p:sp>
          <p:nvSpPr>
            <p:cNvPr id="733" name="Google Shape;709;p33">
              <a:extLst>
                <a:ext uri="{FF2B5EF4-FFF2-40B4-BE49-F238E27FC236}">
                  <a16:creationId xmlns:a16="http://schemas.microsoft.com/office/drawing/2014/main" id="{9F365516-A262-48CA-A043-7D6246F1D20F}"/>
                </a:ext>
              </a:extLst>
            </p:cNvPr>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10;p33">
              <a:extLst>
                <a:ext uri="{FF2B5EF4-FFF2-40B4-BE49-F238E27FC236}">
                  <a16:creationId xmlns:a16="http://schemas.microsoft.com/office/drawing/2014/main" id="{1FB07E26-59B8-4406-8DD1-CE61C75D3D8D}"/>
                </a:ext>
              </a:extLst>
            </p:cNvPr>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11;p33">
              <a:extLst>
                <a:ext uri="{FF2B5EF4-FFF2-40B4-BE49-F238E27FC236}">
                  <a16:creationId xmlns:a16="http://schemas.microsoft.com/office/drawing/2014/main" id="{72F649B7-9FFD-439E-B8BA-5AD05F67E9B6}"/>
                </a:ext>
              </a:extLst>
            </p:cNvPr>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2669200" y="153221"/>
            <a:ext cx="3805600" cy="527478"/>
          </a:xfrm>
          <a:solidFill>
            <a:schemeClr val="tx2">
              <a:lumMod val="40000"/>
              <a:lumOff val="60000"/>
            </a:schemeClr>
          </a:solidFill>
        </p:spPr>
        <p:txBody>
          <a:bodyPr/>
          <a:lstStyle/>
          <a:p>
            <a:r>
              <a:rPr lang="en-US" sz="2400" dirty="0">
                <a:latin typeface="Bahnschrift SemiBold SemiConden" panose="020B0502040204020203" pitchFamily="34" charset="0"/>
              </a:rPr>
              <a:t>PHÂN TÍCH THIẾT KẾ HỆ THỐNG</a:t>
            </a: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2247300" y="898604"/>
            <a:ext cx="4649400"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600">
                <a:latin typeface="Bahnschrift SemiBold SemiConden" panose="020B0502040204020203" pitchFamily="34" charset="0"/>
              </a:rPr>
              <a:t>YÊU CẦU PHI CHỨC NĂNG</a:t>
            </a:r>
            <a:endParaRPr lang="en-US" sz="3600" dirty="0">
              <a:latin typeface="Bahnschrift SemiBold SemiConden" panose="020B0502040204020203" pitchFamily="34" charset="0"/>
            </a:endParaRPr>
          </a:p>
        </p:txBody>
      </p:sp>
      <p:sp>
        <p:nvSpPr>
          <p:cNvPr id="6" name="Text Placeholder 15">
            <a:extLst>
              <a:ext uri="{FF2B5EF4-FFF2-40B4-BE49-F238E27FC236}">
                <a16:creationId xmlns:a16="http://schemas.microsoft.com/office/drawing/2014/main" id="{39BE8991-A6A6-A400-8D6A-3810B6761E8E}"/>
              </a:ext>
            </a:extLst>
          </p:cNvPr>
          <p:cNvSpPr txBox="1">
            <a:spLocks/>
          </p:cNvSpPr>
          <p:nvPr/>
        </p:nvSpPr>
        <p:spPr>
          <a:xfrm>
            <a:off x="830003" y="1840120"/>
            <a:ext cx="7704000" cy="25453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algn="just">
              <a:lnSpc>
                <a:spcPct val="150000"/>
              </a:lnSpc>
              <a:buFontTx/>
              <a:buChar char="-"/>
            </a:pPr>
            <a:r>
              <a:rPr lang="vi-VN" sz="2000">
                <a:latin typeface="Bahnschrift SemiBold SemiConden" panose="020B0502040204020203" pitchFamily="34" charset="0"/>
                <a:cs typeface="Times New Roman" panose="02020603050405020304" pitchFamily="18" charset="0"/>
              </a:rPr>
              <a:t>Bảo Mật: Bảo vệ thông tin người dùng và giao dịch.</a:t>
            </a:r>
            <a:endParaRPr lang="en-US" sz="2000">
              <a:latin typeface="Bahnschrift SemiBold SemiConden" panose="020B0502040204020203" pitchFamily="34" charset="0"/>
              <a:cs typeface="Times New Roman" panose="02020603050405020304" pitchFamily="18" charset="0"/>
            </a:endParaRPr>
          </a:p>
          <a:p>
            <a:pPr algn="just">
              <a:lnSpc>
                <a:spcPct val="150000"/>
              </a:lnSpc>
              <a:buFontTx/>
              <a:buChar char="-"/>
            </a:pPr>
            <a:r>
              <a:rPr lang="vi-VN" sz="2000">
                <a:latin typeface="Bahnschrift SemiBold SemiConden" panose="020B0502040204020203" pitchFamily="34" charset="0"/>
                <a:cs typeface="Times New Roman" panose="02020603050405020304" pitchFamily="18" charset="0"/>
              </a:rPr>
              <a:t>Hiệu Suất: Ứng dụng mượt mà, tải nhanh.</a:t>
            </a:r>
            <a:endParaRPr lang="en-US" sz="2000">
              <a:latin typeface="Bahnschrift SemiBold SemiConden" panose="020B0502040204020203" pitchFamily="34" charset="0"/>
              <a:cs typeface="Times New Roman" panose="02020603050405020304" pitchFamily="18" charset="0"/>
            </a:endParaRPr>
          </a:p>
          <a:p>
            <a:pPr algn="just">
              <a:lnSpc>
                <a:spcPct val="150000"/>
              </a:lnSpc>
              <a:buFontTx/>
              <a:buChar char="-"/>
            </a:pPr>
            <a:r>
              <a:rPr lang="en-US" sz="2000">
                <a:latin typeface="Bahnschrift SemiBold SemiConden" panose="020B0502040204020203" pitchFamily="34" charset="0"/>
                <a:cs typeface="Times New Roman" panose="02020603050405020304" pitchFamily="18" charset="0"/>
              </a:rPr>
              <a:t>Khả Năng Mở Rộng: Dễ dàng nâng cấp và mở rộng tính năng.</a:t>
            </a:r>
          </a:p>
          <a:p>
            <a:pPr algn="just">
              <a:lnSpc>
                <a:spcPct val="150000"/>
              </a:lnSpc>
              <a:buFontTx/>
              <a:buChar char="-"/>
            </a:pPr>
            <a:r>
              <a:rPr lang="vi-VN" sz="2000">
                <a:latin typeface="Bahnschrift SemiBold SemiConden" panose="020B0502040204020203" pitchFamily="34" charset="0"/>
                <a:cs typeface="Times New Roman" panose="02020603050405020304" pitchFamily="18" charset="0"/>
              </a:rPr>
              <a:t>Giao Diện Người Dùng: Thân thiện, dễ sử dụng.</a:t>
            </a:r>
            <a:endParaRPr lang="en-US" sz="2000">
              <a:latin typeface="Bahnschrift SemiBold SemiConden" panose="020B0502040204020203" pitchFamily="34" charset="0"/>
              <a:cs typeface="Times New Roman" panose="02020603050405020304" pitchFamily="18" charset="0"/>
            </a:endParaRPr>
          </a:p>
          <a:p>
            <a:pPr algn="just">
              <a:lnSpc>
                <a:spcPct val="150000"/>
              </a:lnSpc>
              <a:buFontTx/>
              <a:buChar char="-"/>
            </a:pPr>
            <a:r>
              <a:rPr lang="vi-VN" sz="2000">
                <a:latin typeface="Bahnschrift SemiBold SemiConden" panose="020B0502040204020203" pitchFamily="34" charset="0"/>
                <a:cs typeface="Times New Roman" panose="02020603050405020304" pitchFamily="18" charset="0"/>
              </a:rPr>
              <a:t>Khả Năng Tương Thích: Hoạt động trên nhiều thiết bị và trình duyệt.</a:t>
            </a:r>
            <a:endParaRPr lang="en-US" sz="2000" dirty="0">
              <a:latin typeface="Bahnschrift SemiBold SemiConden" panose="020B0502040204020203" pitchFamily="34" charset="0"/>
              <a:cs typeface="Times New Roman" panose="02020603050405020304" pitchFamily="18" charset="0"/>
            </a:endParaRPr>
          </a:p>
        </p:txBody>
      </p:sp>
      <p:grpSp>
        <p:nvGrpSpPr>
          <p:cNvPr id="7" name="Google Shape;5060;p61">
            <a:extLst>
              <a:ext uri="{FF2B5EF4-FFF2-40B4-BE49-F238E27FC236}">
                <a16:creationId xmlns:a16="http://schemas.microsoft.com/office/drawing/2014/main" id="{57FD5E41-20F9-FFAB-705C-F92ACC30CB86}"/>
              </a:ext>
            </a:extLst>
          </p:cNvPr>
          <p:cNvGrpSpPr/>
          <p:nvPr/>
        </p:nvGrpSpPr>
        <p:grpSpPr>
          <a:xfrm>
            <a:off x="5873183" y="4278436"/>
            <a:ext cx="5253816" cy="1622108"/>
            <a:chOff x="5092229" y="-180802"/>
            <a:chExt cx="5253816" cy="1622108"/>
          </a:xfrm>
        </p:grpSpPr>
        <p:sp>
          <p:nvSpPr>
            <p:cNvPr id="8" name="Google Shape;5061;p61">
              <a:extLst>
                <a:ext uri="{FF2B5EF4-FFF2-40B4-BE49-F238E27FC236}">
                  <a16:creationId xmlns:a16="http://schemas.microsoft.com/office/drawing/2014/main" id="{C1E051A4-9429-0DA1-42ED-749764936C0A}"/>
                </a:ext>
              </a:extLst>
            </p:cNvPr>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62;p61">
              <a:extLst>
                <a:ext uri="{FF2B5EF4-FFF2-40B4-BE49-F238E27FC236}">
                  <a16:creationId xmlns:a16="http://schemas.microsoft.com/office/drawing/2014/main" id="{5080838F-3640-C274-33C0-DC9F24B32AE1}"/>
                </a:ext>
              </a:extLst>
            </p:cNvPr>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63;p61">
              <a:extLst>
                <a:ext uri="{FF2B5EF4-FFF2-40B4-BE49-F238E27FC236}">
                  <a16:creationId xmlns:a16="http://schemas.microsoft.com/office/drawing/2014/main" id="{426CC316-912F-66CF-BFD4-B5A01088A021}"/>
                </a:ext>
              </a:extLst>
            </p:cNvPr>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64;p61">
              <a:extLst>
                <a:ext uri="{FF2B5EF4-FFF2-40B4-BE49-F238E27FC236}">
                  <a16:creationId xmlns:a16="http://schemas.microsoft.com/office/drawing/2014/main" id="{9822661C-7538-82B7-6CB7-A211393A9682}"/>
                </a:ext>
              </a:extLst>
            </p:cNvPr>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65;p61">
              <a:extLst>
                <a:ext uri="{FF2B5EF4-FFF2-40B4-BE49-F238E27FC236}">
                  <a16:creationId xmlns:a16="http://schemas.microsoft.com/office/drawing/2014/main" id="{36145FA7-2BE6-EBE8-9F73-B4A7BC6C51C2}"/>
                </a:ext>
              </a:extLst>
            </p:cNvPr>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66;p61">
              <a:extLst>
                <a:ext uri="{FF2B5EF4-FFF2-40B4-BE49-F238E27FC236}">
                  <a16:creationId xmlns:a16="http://schemas.microsoft.com/office/drawing/2014/main" id="{6C7E1921-4008-D7E6-30D9-7BB89DE3BEEB}"/>
                </a:ext>
              </a:extLst>
            </p:cNvPr>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67;p61">
              <a:extLst>
                <a:ext uri="{FF2B5EF4-FFF2-40B4-BE49-F238E27FC236}">
                  <a16:creationId xmlns:a16="http://schemas.microsoft.com/office/drawing/2014/main" id="{6C42A02B-47B2-5E19-20A2-684A5FDFC5BF}"/>
                </a:ext>
              </a:extLst>
            </p:cNvPr>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68;p61">
              <a:extLst>
                <a:ext uri="{FF2B5EF4-FFF2-40B4-BE49-F238E27FC236}">
                  <a16:creationId xmlns:a16="http://schemas.microsoft.com/office/drawing/2014/main" id="{F313F79C-A902-A1D4-9BD0-58D3CA10C6CE}"/>
                </a:ext>
              </a:extLst>
            </p:cNvPr>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069;p61">
              <a:extLst>
                <a:ext uri="{FF2B5EF4-FFF2-40B4-BE49-F238E27FC236}">
                  <a16:creationId xmlns:a16="http://schemas.microsoft.com/office/drawing/2014/main" id="{5E893511-7E54-F821-CD6C-1293FB949B2C}"/>
                </a:ext>
              </a:extLst>
            </p:cNvPr>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070;p61">
              <a:extLst>
                <a:ext uri="{FF2B5EF4-FFF2-40B4-BE49-F238E27FC236}">
                  <a16:creationId xmlns:a16="http://schemas.microsoft.com/office/drawing/2014/main" id="{A37647A6-847C-1805-37FC-57AA3C4FCE0C}"/>
                </a:ext>
              </a:extLst>
            </p:cNvPr>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8442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2669200" y="153221"/>
            <a:ext cx="3805600" cy="527478"/>
          </a:xfrm>
          <a:solidFill>
            <a:schemeClr val="tx2">
              <a:lumMod val="40000"/>
              <a:lumOff val="60000"/>
            </a:schemeClr>
          </a:solidFill>
        </p:spPr>
        <p:txBody>
          <a:bodyPr/>
          <a:lstStyle/>
          <a:p>
            <a:r>
              <a:rPr lang="en-US" sz="2400" dirty="0">
                <a:latin typeface="Bahnschrift SemiBold SemiConden" panose="020B0502040204020203" pitchFamily="34" charset="0"/>
              </a:rPr>
              <a:t>PHÂN TÍCH THIẾT KẾ HỆ THỐNG</a:t>
            </a: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1640500" y="763471"/>
            <a:ext cx="5863000" cy="633529"/>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200">
                <a:latin typeface="Bahnschrift SemiBold SemiConden" panose="020B0502040204020203" pitchFamily="34" charset="0"/>
              </a:rPr>
              <a:t>LƯỢC ĐỒ USE CASE</a:t>
            </a:r>
            <a:endParaRPr lang="en-US" sz="3200" dirty="0">
              <a:latin typeface="Bahnschrift SemiBold SemiConden" panose="020B0502040204020203" pitchFamily="34" charset="0"/>
            </a:endParaRPr>
          </a:p>
        </p:txBody>
      </p:sp>
      <p:pic>
        <p:nvPicPr>
          <p:cNvPr id="6" name="Picture 5">
            <a:extLst>
              <a:ext uri="{FF2B5EF4-FFF2-40B4-BE49-F238E27FC236}">
                <a16:creationId xmlns:a16="http://schemas.microsoft.com/office/drawing/2014/main" id="{50AC93B4-CF31-4BEC-9782-C42A8B6ABEDA}"/>
              </a:ext>
            </a:extLst>
          </p:cNvPr>
          <p:cNvPicPr/>
          <p:nvPr/>
        </p:nvPicPr>
        <p:blipFill>
          <a:blip r:embed="rId2"/>
          <a:stretch>
            <a:fillRect/>
          </a:stretch>
        </p:blipFill>
        <p:spPr>
          <a:xfrm>
            <a:off x="1688399" y="1479772"/>
            <a:ext cx="5767201" cy="3446558"/>
          </a:xfrm>
          <a:prstGeom prst="rect">
            <a:avLst/>
          </a:prstGeom>
        </p:spPr>
      </p:pic>
    </p:spTree>
    <p:extLst>
      <p:ext uri="{BB962C8B-B14F-4D97-AF65-F5344CB8AC3E}">
        <p14:creationId xmlns:p14="http://schemas.microsoft.com/office/powerpoint/2010/main" val="225456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4852600" y="2012266"/>
            <a:ext cx="3715511"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latin typeface="Bahnschrift SemiBold SemiConden" panose="020B0502040204020203" pitchFamily="34" charset="0"/>
              </a:rPr>
              <a:t>XÂY DỰNG WEBSITE</a:t>
            </a:r>
            <a:endParaRPr lang="vi-VN" sz="3600" dirty="0">
              <a:latin typeface="Bahnschrift SemiBold SemiConden" panose="020B0502040204020203" pitchFamily="34" charset="0"/>
            </a:endParaRPr>
          </a:p>
        </p:txBody>
      </p:sp>
      <p:sp>
        <p:nvSpPr>
          <p:cNvPr id="1044" name="Google Shape;1044;p37"/>
          <p:cNvSpPr txBox="1">
            <a:spLocks noGrp="1"/>
          </p:cNvSpPr>
          <p:nvPr>
            <p:ph type="title" idx="2"/>
          </p:nvPr>
        </p:nvSpPr>
        <p:spPr>
          <a:xfrm>
            <a:off x="6244906" y="1256532"/>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9"/>
              <a:chOff x="2198941" y="2490644"/>
              <a:chExt cx="2142883" cy="1548249"/>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30679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4857800" y="2032203"/>
            <a:ext cx="3715511"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Bahnschrift SemiBold SemiConden" panose="020B0502040204020203" pitchFamily="34" charset="0"/>
              </a:rPr>
              <a:t>KẾT LUẬN VÀ HƯỚNG PHÁT TRIỂN</a:t>
            </a:r>
            <a:endParaRPr sz="3600" dirty="0">
              <a:latin typeface="Bahnschrift SemiBold SemiConden" panose="020B0502040204020203" pitchFamily="34" charset="0"/>
            </a:endParaRPr>
          </a:p>
        </p:txBody>
      </p:sp>
      <p:sp>
        <p:nvSpPr>
          <p:cNvPr id="1044" name="Google Shape;1044;p37"/>
          <p:cNvSpPr txBox="1">
            <a:spLocks noGrp="1"/>
          </p:cNvSpPr>
          <p:nvPr>
            <p:ph type="title" idx="2"/>
          </p:nvPr>
        </p:nvSpPr>
        <p:spPr>
          <a:xfrm>
            <a:off x="6244906" y="1256532"/>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9"/>
              <a:chOff x="2198941" y="2490644"/>
              <a:chExt cx="2142883" cy="1548249"/>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4377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45"/>
        <p:cNvGrpSpPr/>
        <p:nvPr/>
      </p:nvGrpSpPr>
      <p:grpSpPr>
        <a:xfrm>
          <a:off x="0" y="0"/>
          <a:ext cx="0" cy="0"/>
          <a:chOff x="0" y="0"/>
          <a:chExt cx="0" cy="0"/>
        </a:xfrm>
      </p:grpSpPr>
      <p:sp>
        <p:nvSpPr>
          <p:cNvPr id="5046" name="Google Shape;5046;p61"/>
          <p:cNvSpPr txBox="1">
            <a:spLocks noGrp="1"/>
          </p:cNvSpPr>
          <p:nvPr>
            <p:ph type="body" idx="1"/>
          </p:nvPr>
        </p:nvSpPr>
        <p:spPr>
          <a:xfrm>
            <a:off x="785504" y="1375044"/>
            <a:ext cx="7703999" cy="10334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400">
                <a:latin typeface="Bahnschrift SemiBold SemiConden" panose="020B0502040204020203" pitchFamily="34" charset="0"/>
              </a:rPr>
              <a:t>Biết cách tổ chức và hiểu được cơ chế hoạt động của một website được xây dựng bằng </a:t>
            </a:r>
            <a:r>
              <a:rPr lang="en-US" sz="2400">
                <a:latin typeface="Bahnschrift SemiBold SemiConden" panose="020B0502040204020203" pitchFamily="34" charset="0"/>
              </a:rPr>
              <a:t>Laravel Framework</a:t>
            </a:r>
            <a:r>
              <a:rPr lang="vi-VN" sz="2400">
                <a:latin typeface="Bahnschrift SemiBold SemiConden" panose="020B0502040204020203" pitchFamily="34" charset="0"/>
              </a:rPr>
              <a:t>.</a:t>
            </a:r>
          </a:p>
        </p:txBody>
      </p:sp>
      <p:sp>
        <p:nvSpPr>
          <p:cNvPr id="5047" name="Google Shape;5047;p61"/>
          <p:cNvSpPr txBox="1">
            <a:spLocks noGrp="1"/>
          </p:cNvSpPr>
          <p:nvPr>
            <p:ph type="title"/>
          </p:nvPr>
        </p:nvSpPr>
        <p:spPr>
          <a:xfrm>
            <a:off x="669073" y="117191"/>
            <a:ext cx="5744427" cy="682198"/>
          </a:xfrm>
          <a:prstGeom prst="rect">
            <a:avLst/>
          </a:prstGeom>
          <a:solidFill>
            <a:schemeClr val="tx2">
              <a:lumMod val="40000"/>
              <a:lumOff val="6000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hnschrift SemiBold SemiConden" panose="020B0502040204020203" pitchFamily="34" charset="0"/>
              </a:rPr>
              <a:t>KẾT LUẬN</a:t>
            </a:r>
            <a:endParaRPr dirty="0">
              <a:latin typeface="Bahnschrift SemiBold SemiConden" panose="020B0502040204020203" pitchFamily="34" charset="0"/>
            </a:endParaRPr>
          </a:p>
        </p:txBody>
      </p:sp>
      <p:grpSp>
        <p:nvGrpSpPr>
          <p:cNvPr id="5049" name="Google Shape;5049;p61"/>
          <p:cNvGrpSpPr/>
          <p:nvPr/>
        </p:nvGrpSpPr>
        <p:grpSpPr>
          <a:xfrm>
            <a:off x="4637504" y="4027752"/>
            <a:ext cx="5253816" cy="1622108"/>
            <a:chOff x="5092229" y="-180802"/>
            <a:chExt cx="5253816" cy="1622108"/>
          </a:xfrm>
        </p:grpSpPr>
        <p:sp>
          <p:nvSpPr>
            <p:cNvPr id="5050" name="Google Shape;5050;p6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6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6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6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6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6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6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6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6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6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0" name="Google Shape;5060;p61"/>
          <p:cNvGrpSpPr/>
          <p:nvPr/>
        </p:nvGrpSpPr>
        <p:grpSpPr>
          <a:xfrm>
            <a:off x="4637504" y="-630136"/>
            <a:ext cx="5253816" cy="1622108"/>
            <a:chOff x="5092229" y="-180802"/>
            <a:chExt cx="5253816" cy="1622108"/>
          </a:xfrm>
        </p:grpSpPr>
        <p:sp>
          <p:nvSpPr>
            <p:cNvPr id="5061" name="Google Shape;5061;p6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6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6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6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6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6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6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6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6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6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5046;p61">
            <a:extLst>
              <a:ext uri="{FF2B5EF4-FFF2-40B4-BE49-F238E27FC236}">
                <a16:creationId xmlns:a16="http://schemas.microsoft.com/office/drawing/2014/main" id="{FC99E5FD-C52D-BB95-284B-17881184D3FB}"/>
              </a:ext>
            </a:extLst>
          </p:cNvPr>
          <p:cNvSpPr txBox="1">
            <a:spLocks/>
          </p:cNvSpPr>
          <p:nvPr/>
        </p:nvSpPr>
        <p:spPr>
          <a:xfrm>
            <a:off x="669073" y="2601727"/>
            <a:ext cx="7703999" cy="10481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0" indent="0">
              <a:buNone/>
            </a:pPr>
            <a:r>
              <a:rPr lang="vi-VN" sz="2400">
                <a:latin typeface="Bahnschrift SemiBold SemiConden" panose="020B0502040204020203" pitchFamily="34" charset="0"/>
                <a:sym typeface="Fira Sans"/>
              </a:rPr>
              <a:t>Xây dựng thành công ứng dụng cho phép</a:t>
            </a:r>
            <a:r>
              <a:rPr lang="en-US" sz="2400">
                <a:latin typeface="Bahnschrift SemiBold SemiConden" panose="020B0502040204020203" pitchFamily="34" charset="0"/>
                <a:sym typeface="Fira Sans"/>
              </a:rPr>
              <a:t> người dùng dễ dàng mua bán sản phẩm nông sản mà không cần qua bên trung gian</a:t>
            </a:r>
            <a:r>
              <a:rPr lang="vi-VN" sz="2400">
                <a:latin typeface="Bahnschrift SemiBold SemiConden" panose="020B0502040204020203" pitchFamily="34" charset="0"/>
                <a:sym typeface="Fira Sans"/>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45"/>
        <p:cNvGrpSpPr/>
        <p:nvPr/>
      </p:nvGrpSpPr>
      <p:grpSpPr>
        <a:xfrm>
          <a:off x="0" y="0"/>
          <a:ext cx="0" cy="0"/>
          <a:chOff x="0" y="0"/>
          <a:chExt cx="0" cy="0"/>
        </a:xfrm>
      </p:grpSpPr>
      <p:sp>
        <p:nvSpPr>
          <p:cNvPr id="5046" name="Google Shape;5046;p61"/>
          <p:cNvSpPr txBox="1">
            <a:spLocks noGrp="1"/>
          </p:cNvSpPr>
          <p:nvPr>
            <p:ph type="body" idx="1"/>
          </p:nvPr>
        </p:nvSpPr>
        <p:spPr>
          <a:xfrm>
            <a:off x="720000" y="1562577"/>
            <a:ext cx="7703999" cy="2432261"/>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Tx/>
              <a:buChar char="-"/>
            </a:pPr>
            <a:r>
              <a:rPr lang="vi-VN" sz="2000">
                <a:latin typeface="Bahnschrift SemiBold SemiConden" panose="020B0502040204020203" pitchFamily="34" charset="0"/>
              </a:rPr>
              <a:t>Cải </a:t>
            </a:r>
            <a:r>
              <a:rPr lang="vi-VN" sz="2000" dirty="0">
                <a:latin typeface="Bahnschrift SemiBold SemiConden" panose="020B0502040204020203" pitchFamily="34" charset="0"/>
              </a:rPr>
              <a:t>thiện giao diện người dùng, tối ưu hóa trải </a:t>
            </a:r>
            <a:r>
              <a:rPr lang="vi-VN" sz="2000">
                <a:latin typeface="Bahnschrift SemiBold SemiConden" panose="020B0502040204020203" pitchFamily="34" charset="0"/>
              </a:rPr>
              <a:t>nghiệm </a:t>
            </a:r>
            <a:r>
              <a:rPr lang="en-US" sz="2000">
                <a:latin typeface="Bahnschrift SemiBold SemiConden" panose="020B0502040204020203" pitchFamily="34" charset="0"/>
              </a:rPr>
              <a:t>người dùng</a:t>
            </a:r>
            <a:r>
              <a:rPr lang="vi-VN" sz="2000">
                <a:latin typeface="Bahnschrift SemiBold SemiConden" panose="020B0502040204020203" pitchFamily="34" charset="0"/>
              </a:rPr>
              <a:t> </a:t>
            </a:r>
            <a:r>
              <a:rPr lang="vi-VN" sz="2000" dirty="0">
                <a:latin typeface="Bahnschrift SemiBold SemiConden" panose="020B0502040204020203" pitchFamily="34" charset="0"/>
              </a:rPr>
              <a:t>và thêm các tính năng mới để làm cho trang web trở nên hấp dẫn </a:t>
            </a:r>
            <a:r>
              <a:rPr lang="vi-VN" sz="2000">
                <a:latin typeface="Bahnschrift SemiBold SemiConden" panose="020B0502040204020203" pitchFamily="34" charset="0"/>
              </a:rPr>
              <a:t>hơn.</a:t>
            </a:r>
            <a:endParaRPr lang="en-US" sz="2000">
              <a:latin typeface="Bahnschrift SemiBold SemiConden" panose="020B0502040204020203" pitchFamily="34" charset="0"/>
            </a:endParaRPr>
          </a:p>
          <a:p>
            <a:pPr marL="0" lvl="0" indent="0" algn="l" rtl="0">
              <a:lnSpc>
                <a:spcPct val="150000"/>
              </a:lnSpc>
              <a:spcBef>
                <a:spcPts val="0"/>
              </a:spcBef>
              <a:spcAft>
                <a:spcPts val="0"/>
              </a:spcAft>
              <a:buNone/>
            </a:pPr>
            <a:endParaRPr lang="en-US" sz="2000">
              <a:latin typeface="Bahnschrift SemiBold SemiConden" panose="020B0502040204020203" pitchFamily="34" charset="0"/>
            </a:endParaRPr>
          </a:p>
          <a:p>
            <a:pPr marL="342900" indent="-342900">
              <a:lnSpc>
                <a:spcPct val="150000"/>
              </a:lnSpc>
              <a:buFontTx/>
              <a:buChar char="-"/>
            </a:pPr>
            <a:r>
              <a:rPr lang="vi-VN" sz="2000">
                <a:latin typeface="Bahnschrift SemiBold SemiConden" panose="020B0502040204020203" pitchFamily="34" charset="0"/>
              </a:rPr>
              <a:t>Phát triển thêm </a:t>
            </a:r>
            <a:r>
              <a:rPr lang="en-US" sz="2000">
                <a:latin typeface="Bahnschrift SemiBold SemiConden" panose="020B0502040204020203" pitchFamily="34" charset="0"/>
              </a:rPr>
              <a:t>ứng dụng trên thiết bị di động để hỗ trợ việc mua bán thuận lợi hơn.</a:t>
            </a:r>
            <a:endParaRPr lang="vi-VN" sz="2000">
              <a:latin typeface="Bahnschrift SemiBold SemiConden" panose="020B0502040204020203" pitchFamily="34" charset="0"/>
            </a:endParaRPr>
          </a:p>
          <a:p>
            <a:pPr marL="342900" lvl="0" indent="-342900" algn="l" rtl="0">
              <a:spcBef>
                <a:spcPts val="0"/>
              </a:spcBef>
              <a:spcAft>
                <a:spcPts val="0"/>
              </a:spcAft>
              <a:buFontTx/>
              <a:buChar char="-"/>
            </a:pPr>
            <a:endParaRPr sz="2000" dirty="0">
              <a:latin typeface="Bahnschrift SemiBold SemiConden" panose="020B0502040204020203" pitchFamily="34" charset="0"/>
            </a:endParaRPr>
          </a:p>
        </p:txBody>
      </p:sp>
      <p:sp>
        <p:nvSpPr>
          <p:cNvPr id="5047" name="Google Shape;5047;p61"/>
          <p:cNvSpPr txBox="1">
            <a:spLocks noGrp="1"/>
          </p:cNvSpPr>
          <p:nvPr>
            <p:ph type="title"/>
          </p:nvPr>
        </p:nvSpPr>
        <p:spPr>
          <a:xfrm>
            <a:off x="669073" y="117191"/>
            <a:ext cx="5744427" cy="682198"/>
          </a:xfrm>
          <a:prstGeom prst="rect">
            <a:avLst/>
          </a:prstGeom>
          <a:solidFill>
            <a:schemeClr val="tx2">
              <a:lumMod val="40000"/>
              <a:lumOff val="6000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hnschrift SemiBold SemiConden" panose="020B0502040204020203" pitchFamily="34" charset="0"/>
              </a:rPr>
              <a:t>HƯỚNG PHÁT TRIỂN</a:t>
            </a:r>
            <a:endParaRPr dirty="0">
              <a:latin typeface="Bahnschrift SemiBold SemiConden" panose="020B0502040204020203" pitchFamily="34" charset="0"/>
            </a:endParaRPr>
          </a:p>
        </p:txBody>
      </p:sp>
      <p:grpSp>
        <p:nvGrpSpPr>
          <p:cNvPr id="5060" name="Google Shape;5060;p61"/>
          <p:cNvGrpSpPr/>
          <p:nvPr/>
        </p:nvGrpSpPr>
        <p:grpSpPr>
          <a:xfrm>
            <a:off x="4637504" y="-630136"/>
            <a:ext cx="5253816" cy="1622108"/>
            <a:chOff x="5092229" y="-180802"/>
            <a:chExt cx="5253816" cy="1622108"/>
          </a:xfrm>
        </p:grpSpPr>
        <p:sp>
          <p:nvSpPr>
            <p:cNvPr id="5061" name="Google Shape;5061;p6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6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6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6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6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6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6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6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6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6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9981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46">
                                            <p:txEl>
                                              <p:pRg st="0" end="0"/>
                                            </p:txEl>
                                          </p:spTgt>
                                        </p:tgtEl>
                                        <p:attrNameLst>
                                          <p:attrName>style.visibility</p:attrName>
                                        </p:attrNameLst>
                                      </p:cBhvr>
                                      <p:to>
                                        <p:strVal val="visible"/>
                                      </p:to>
                                    </p:set>
                                    <p:animEffect transition="in" filter="fade">
                                      <p:cBhvr>
                                        <p:cTn id="7" dur="1000"/>
                                        <p:tgtEl>
                                          <p:spTgt spid="5046">
                                            <p:txEl>
                                              <p:pRg st="0" end="0"/>
                                            </p:txEl>
                                          </p:spTgt>
                                        </p:tgtEl>
                                      </p:cBhvr>
                                    </p:animEffect>
                                    <p:anim calcmode="lin" valueType="num">
                                      <p:cBhvr>
                                        <p:cTn id="8" dur="1000" fill="hold"/>
                                        <p:tgtEl>
                                          <p:spTgt spid="504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4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46">
                                            <p:txEl>
                                              <p:pRg st="2" end="2"/>
                                            </p:txEl>
                                          </p:spTgt>
                                        </p:tgtEl>
                                        <p:attrNameLst>
                                          <p:attrName>style.visibility</p:attrName>
                                        </p:attrNameLst>
                                      </p:cBhvr>
                                      <p:to>
                                        <p:strVal val="visible"/>
                                      </p:to>
                                    </p:set>
                                    <p:animEffect transition="in" filter="fade">
                                      <p:cBhvr>
                                        <p:cTn id="14" dur="1000"/>
                                        <p:tgtEl>
                                          <p:spTgt spid="5046">
                                            <p:txEl>
                                              <p:pRg st="2" end="2"/>
                                            </p:txEl>
                                          </p:spTgt>
                                        </p:tgtEl>
                                      </p:cBhvr>
                                    </p:animEffect>
                                    <p:anim calcmode="lin" valueType="num">
                                      <p:cBhvr>
                                        <p:cTn id="15" dur="1000" fill="hold"/>
                                        <p:tgtEl>
                                          <p:spTgt spid="504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04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1" nodeType="clickEffect">
                                  <p:stCondLst>
                                    <p:cond delay="0"/>
                                  </p:stCondLst>
                                  <p:childTnLst>
                                    <p:animEffect transition="out" filter="fade">
                                      <p:cBhvr>
                                        <p:cTn id="20" dur="1000"/>
                                        <p:tgtEl>
                                          <p:spTgt spid="5046">
                                            <p:txEl>
                                              <p:pRg st="0" end="0"/>
                                            </p:txEl>
                                          </p:spTgt>
                                        </p:tgtEl>
                                      </p:cBhvr>
                                    </p:animEffect>
                                    <p:anim calcmode="lin" valueType="num">
                                      <p:cBhvr>
                                        <p:cTn id="21" dur="1000"/>
                                        <p:tgtEl>
                                          <p:spTgt spid="5046">
                                            <p:txEl>
                                              <p:pRg st="0" end="0"/>
                                            </p:txEl>
                                          </p:spTgt>
                                        </p:tgtEl>
                                        <p:attrNameLst>
                                          <p:attrName>ppt_x</p:attrName>
                                        </p:attrNameLst>
                                      </p:cBhvr>
                                      <p:tavLst>
                                        <p:tav tm="0">
                                          <p:val>
                                            <p:strVal val="ppt_x"/>
                                          </p:val>
                                        </p:tav>
                                        <p:tav tm="100000">
                                          <p:val>
                                            <p:strVal val="ppt_x"/>
                                          </p:val>
                                        </p:tav>
                                      </p:tavLst>
                                    </p:anim>
                                    <p:anim calcmode="lin" valueType="num">
                                      <p:cBhvr>
                                        <p:cTn id="22" dur="1000"/>
                                        <p:tgtEl>
                                          <p:spTgt spid="5046">
                                            <p:txEl>
                                              <p:pRg st="0" end="0"/>
                                            </p:txEl>
                                          </p:spTgt>
                                        </p:tgtEl>
                                        <p:attrNameLst>
                                          <p:attrName>ppt_y</p:attrName>
                                        </p:attrNameLst>
                                      </p:cBhvr>
                                      <p:tavLst>
                                        <p:tav tm="0">
                                          <p:val>
                                            <p:strVal val="ppt_y"/>
                                          </p:val>
                                        </p:tav>
                                        <p:tav tm="100000">
                                          <p:val>
                                            <p:strVal val="ppt_y+.1"/>
                                          </p:val>
                                        </p:tav>
                                      </p:tavLst>
                                    </p:anim>
                                    <p:set>
                                      <p:cBhvr>
                                        <p:cTn id="23" dur="1" fill="hold">
                                          <p:stCondLst>
                                            <p:cond delay="999"/>
                                          </p:stCondLst>
                                        </p:cTn>
                                        <p:tgtEl>
                                          <p:spTgt spid="5046">
                                            <p:txEl>
                                              <p:pRg st="0" end="0"/>
                                            </p:txEl>
                                          </p:spTgt>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1" nodeType="clickEffect">
                                  <p:stCondLst>
                                    <p:cond delay="0"/>
                                  </p:stCondLst>
                                  <p:childTnLst>
                                    <p:animEffect transition="out" filter="fade">
                                      <p:cBhvr>
                                        <p:cTn id="27" dur="1000"/>
                                        <p:tgtEl>
                                          <p:spTgt spid="5046">
                                            <p:txEl>
                                              <p:pRg st="2" end="2"/>
                                            </p:txEl>
                                          </p:spTgt>
                                        </p:tgtEl>
                                      </p:cBhvr>
                                    </p:animEffect>
                                    <p:anim calcmode="lin" valueType="num">
                                      <p:cBhvr>
                                        <p:cTn id="28" dur="1000"/>
                                        <p:tgtEl>
                                          <p:spTgt spid="5046">
                                            <p:txEl>
                                              <p:pRg st="2" end="2"/>
                                            </p:txEl>
                                          </p:spTgt>
                                        </p:tgtEl>
                                        <p:attrNameLst>
                                          <p:attrName>ppt_x</p:attrName>
                                        </p:attrNameLst>
                                      </p:cBhvr>
                                      <p:tavLst>
                                        <p:tav tm="0">
                                          <p:val>
                                            <p:strVal val="ppt_x"/>
                                          </p:val>
                                        </p:tav>
                                        <p:tav tm="100000">
                                          <p:val>
                                            <p:strVal val="ppt_x"/>
                                          </p:val>
                                        </p:tav>
                                      </p:tavLst>
                                    </p:anim>
                                    <p:anim calcmode="lin" valueType="num">
                                      <p:cBhvr>
                                        <p:cTn id="29" dur="1000"/>
                                        <p:tgtEl>
                                          <p:spTgt spid="5046">
                                            <p:txEl>
                                              <p:pRg st="2" end="2"/>
                                            </p:txEl>
                                          </p:spTgt>
                                        </p:tgtEl>
                                        <p:attrNameLst>
                                          <p:attrName>ppt_y</p:attrName>
                                        </p:attrNameLst>
                                      </p:cBhvr>
                                      <p:tavLst>
                                        <p:tav tm="0">
                                          <p:val>
                                            <p:strVal val="ppt_y"/>
                                          </p:val>
                                        </p:tav>
                                        <p:tav tm="100000">
                                          <p:val>
                                            <p:strVal val="ppt_y+.1"/>
                                          </p:val>
                                        </p:tav>
                                      </p:tavLst>
                                    </p:anim>
                                    <p:set>
                                      <p:cBhvr>
                                        <p:cTn id="30" dur="1" fill="hold">
                                          <p:stCondLst>
                                            <p:cond delay="999"/>
                                          </p:stCondLst>
                                        </p:cTn>
                                        <p:tgtEl>
                                          <p:spTgt spid="5046">
                                            <p:txEl>
                                              <p:pRg st="2" end="2"/>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2" nodeType="clickEffect">
                                  <p:stCondLst>
                                    <p:cond delay="0"/>
                                  </p:stCondLst>
                                  <p:childTnLst>
                                    <p:set>
                                      <p:cBhvr>
                                        <p:cTn id="34" dur="1" fill="hold">
                                          <p:stCondLst>
                                            <p:cond delay="0"/>
                                          </p:stCondLst>
                                        </p:cTn>
                                        <p:tgtEl>
                                          <p:spTgt spid="5046">
                                            <p:txEl>
                                              <p:pRg st="0" end="0"/>
                                            </p:txEl>
                                          </p:spTgt>
                                        </p:tgtEl>
                                        <p:attrNameLst>
                                          <p:attrName>style.visibility</p:attrName>
                                        </p:attrNameLst>
                                      </p:cBhvr>
                                      <p:to>
                                        <p:strVal val="visible"/>
                                      </p:to>
                                    </p:set>
                                    <p:anim calcmode="lin" valueType="num">
                                      <p:cBhvr additive="base">
                                        <p:cTn id="35" dur="500" fill="hold"/>
                                        <p:tgtEl>
                                          <p:spTgt spid="5046">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0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2" nodeType="clickEffect">
                                  <p:stCondLst>
                                    <p:cond delay="0"/>
                                  </p:stCondLst>
                                  <p:childTnLst>
                                    <p:set>
                                      <p:cBhvr>
                                        <p:cTn id="40" dur="1" fill="hold">
                                          <p:stCondLst>
                                            <p:cond delay="0"/>
                                          </p:stCondLst>
                                        </p:cTn>
                                        <p:tgtEl>
                                          <p:spTgt spid="5046">
                                            <p:txEl>
                                              <p:pRg st="2" end="2"/>
                                            </p:txEl>
                                          </p:spTgt>
                                        </p:tgtEl>
                                        <p:attrNameLst>
                                          <p:attrName>style.visibility</p:attrName>
                                        </p:attrNameLst>
                                      </p:cBhvr>
                                      <p:to>
                                        <p:strVal val="visible"/>
                                      </p:to>
                                    </p:set>
                                    <p:anim calcmode="lin" valueType="num">
                                      <p:cBhvr additive="base">
                                        <p:cTn id="41" dur="500" fill="hold"/>
                                        <p:tgtEl>
                                          <p:spTgt spid="5046">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04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6" grpId="0" build="p"/>
      <p:bldP spid="5046" grpId="1" build="p"/>
      <p:bldP spid="5046" grpId="2"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86E249-0CDA-B0B4-2025-2D66BD857D1A}"/>
              </a:ext>
            </a:extLst>
          </p:cNvPr>
          <p:cNvSpPr>
            <a:spLocks noGrp="1"/>
          </p:cNvSpPr>
          <p:nvPr>
            <p:ph type="title"/>
          </p:nvPr>
        </p:nvSpPr>
        <p:spPr>
          <a:xfrm>
            <a:off x="720082" y="1929750"/>
            <a:ext cx="7703836" cy="1284000"/>
          </a:xfrm>
        </p:spPr>
        <p:txBody>
          <a:bodyPr/>
          <a:lstStyle/>
          <a:p>
            <a:r>
              <a:rPr lang="en-US" dirty="0">
                <a:latin typeface="Bahnschrift SemiBold SemiConden" panose="020B0502040204020203" pitchFamily="34" charset="0"/>
              </a:rPr>
              <a:t>CÁM </a:t>
            </a:r>
            <a:r>
              <a:rPr lang="en-US">
                <a:latin typeface="Bahnschrift SemiBold SemiConden" panose="020B0502040204020203" pitchFamily="34" charset="0"/>
              </a:rPr>
              <a:t>ƠN THẦY CÔ ĐÃ </a:t>
            </a:r>
            <a:r>
              <a:rPr lang="en-US" dirty="0">
                <a:latin typeface="Bahnschrift SemiBold SemiConden" panose="020B0502040204020203" pitchFamily="34" charset="0"/>
              </a:rPr>
              <a:t>THEO DÕI </a:t>
            </a:r>
          </a:p>
        </p:txBody>
      </p:sp>
      <p:grpSp>
        <p:nvGrpSpPr>
          <p:cNvPr id="8" name="Google Shape;5049;p61">
            <a:extLst>
              <a:ext uri="{FF2B5EF4-FFF2-40B4-BE49-F238E27FC236}">
                <a16:creationId xmlns:a16="http://schemas.microsoft.com/office/drawing/2014/main" id="{690824E1-F9B7-C35A-6129-40E8DE74616C}"/>
              </a:ext>
            </a:extLst>
          </p:cNvPr>
          <p:cNvGrpSpPr/>
          <p:nvPr/>
        </p:nvGrpSpPr>
        <p:grpSpPr>
          <a:xfrm rot="10800000">
            <a:off x="-1573885" y="0"/>
            <a:ext cx="5253816" cy="1622108"/>
            <a:chOff x="5092229" y="-180802"/>
            <a:chExt cx="5253816" cy="1622108"/>
          </a:xfrm>
        </p:grpSpPr>
        <p:sp>
          <p:nvSpPr>
            <p:cNvPr id="9" name="Google Shape;5050;p61">
              <a:extLst>
                <a:ext uri="{FF2B5EF4-FFF2-40B4-BE49-F238E27FC236}">
                  <a16:creationId xmlns:a16="http://schemas.microsoft.com/office/drawing/2014/main" id="{7A4FA617-448F-C305-61B1-22A6460DF5C9}"/>
                </a:ext>
              </a:extLst>
            </p:cNvPr>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51;p61">
              <a:extLst>
                <a:ext uri="{FF2B5EF4-FFF2-40B4-BE49-F238E27FC236}">
                  <a16:creationId xmlns:a16="http://schemas.microsoft.com/office/drawing/2014/main" id="{02C73EB8-0577-51EF-D46A-892B9B5E2B1D}"/>
                </a:ext>
              </a:extLst>
            </p:cNvPr>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52;p61">
              <a:extLst>
                <a:ext uri="{FF2B5EF4-FFF2-40B4-BE49-F238E27FC236}">
                  <a16:creationId xmlns:a16="http://schemas.microsoft.com/office/drawing/2014/main" id="{0AC7B0CE-7110-682B-7616-095E77FECC5B}"/>
                </a:ext>
              </a:extLst>
            </p:cNvPr>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53;p61">
              <a:extLst>
                <a:ext uri="{FF2B5EF4-FFF2-40B4-BE49-F238E27FC236}">
                  <a16:creationId xmlns:a16="http://schemas.microsoft.com/office/drawing/2014/main" id="{DBEC9870-F0BE-2062-D9FB-72B169A9E570}"/>
                </a:ext>
              </a:extLst>
            </p:cNvPr>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54;p61">
              <a:extLst>
                <a:ext uri="{FF2B5EF4-FFF2-40B4-BE49-F238E27FC236}">
                  <a16:creationId xmlns:a16="http://schemas.microsoft.com/office/drawing/2014/main" id="{1877FB6A-9B2D-B027-5776-A6C22950C5A8}"/>
                </a:ext>
              </a:extLst>
            </p:cNvPr>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55;p61">
              <a:extLst>
                <a:ext uri="{FF2B5EF4-FFF2-40B4-BE49-F238E27FC236}">
                  <a16:creationId xmlns:a16="http://schemas.microsoft.com/office/drawing/2014/main" id="{73BBCD87-A549-3761-E46E-C1C553E5F4EB}"/>
                </a:ext>
              </a:extLst>
            </p:cNvPr>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056;p61">
              <a:extLst>
                <a:ext uri="{FF2B5EF4-FFF2-40B4-BE49-F238E27FC236}">
                  <a16:creationId xmlns:a16="http://schemas.microsoft.com/office/drawing/2014/main" id="{B981B41C-5523-1243-8C19-697519AFA8E8}"/>
                </a:ext>
              </a:extLst>
            </p:cNvPr>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57;p61">
              <a:extLst>
                <a:ext uri="{FF2B5EF4-FFF2-40B4-BE49-F238E27FC236}">
                  <a16:creationId xmlns:a16="http://schemas.microsoft.com/office/drawing/2014/main" id="{90711B99-5B61-5082-2678-A47BACDDA4E5}"/>
                </a:ext>
              </a:extLst>
            </p:cNvPr>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58;p61">
              <a:extLst>
                <a:ext uri="{FF2B5EF4-FFF2-40B4-BE49-F238E27FC236}">
                  <a16:creationId xmlns:a16="http://schemas.microsoft.com/office/drawing/2014/main" id="{FEC97A6D-4C1A-C26E-D0BA-14683F165A5D}"/>
                </a:ext>
              </a:extLst>
            </p:cNvPr>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059;p61">
              <a:extLst>
                <a:ext uri="{FF2B5EF4-FFF2-40B4-BE49-F238E27FC236}">
                  <a16:creationId xmlns:a16="http://schemas.microsoft.com/office/drawing/2014/main" id="{7694C7DB-5106-7BBB-1AF8-39944771968B}"/>
                </a:ext>
              </a:extLst>
            </p:cNvPr>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107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35"/>
          <p:cNvSpPr txBox="1">
            <a:spLocks noGrp="1"/>
          </p:cNvSpPr>
          <p:nvPr>
            <p:ph type="title"/>
          </p:nvPr>
        </p:nvSpPr>
        <p:spPr>
          <a:xfrm>
            <a:off x="709929" y="1839608"/>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63" name="Google Shape;763;p35"/>
          <p:cNvSpPr txBox="1">
            <a:spLocks noGrp="1"/>
          </p:cNvSpPr>
          <p:nvPr>
            <p:ph type="title" idx="2"/>
          </p:nvPr>
        </p:nvSpPr>
        <p:spPr>
          <a:xfrm>
            <a:off x="4569094" y="1793736"/>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65" name="Google Shape;765;p35"/>
          <p:cNvSpPr txBox="1">
            <a:spLocks noGrp="1"/>
          </p:cNvSpPr>
          <p:nvPr>
            <p:ph type="title" idx="4"/>
          </p:nvPr>
        </p:nvSpPr>
        <p:spPr>
          <a:xfrm>
            <a:off x="709929" y="3215532"/>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67" name="Google Shape;767;p35"/>
          <p:cNvSpPr txBox="1">
            <a:spLocks noGrp="1"/>
          </p:cNvSpPr>
          <p:nvPr>
            <p:ph type="title" idx="6"/>
          </p:nvPr>
        </p:nvSpPr>
        <p:spPr>
          <a:xfrm>
            <a:off x="4569094" y="3215532"/>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69" name="Google Shape;769;p35"/>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ahnschrift SemiBold SemiConden" panose="020B0502040204020203" pitchFamily="34" charset="0"/>
              </a:rPr>
              <a:t>NỘI DUNG</a:t>
            </a:r>
            <a:endParaRPr dirty="0">
              <a:latin typeface="Bahnschrift SemiBold SemiConden" panose="020B0502040204020203" pitchFamily="34" charset="0"/>
            </a:endParaRPr>
          </a:p>
        </p:txBody>
      </p:sp>
      <p:sp>
        <p:nvSpPr>
          <p:cNvPr id="770" name="Google Shape;770;p35"/>
          <p:cNvSpPr txBox="1">
            <a:spLocks noGrp="1"/>
          </p:cNvSpPr>
          <p:nvPr>
            <p:ph type="subTitle" idx="9"/>
          </p:nvPr>
        </p:nvSpPr>
        <p:spPr>
          <a:xfrm>
            <a:off x="1304529" y="1643396"/>
            <a:ext cx="2715000" cy="7854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Bahnschrift SemiBold SemiConden" panose="020B0502040204020203" pitchFamily="34" charset="0"/>
              </a:rPr>
              <a:t>Cơ sở lý thuyết</a:t>
            </a:r>
            <a:endParaRPr dirty="0">
              <a:latin typeface="Bahnschrift SemiBold SemiConden" panose="020B0502040204020203" pitchFamily="34" charset="0"/>
            </a:endParaRPr>
          </a:p>
        </p:txBody>
      </p:sp>
      <p:sp>
        <p:nvSpPr>
          <p:cNvPr id="771" name="Google Shape;771;p35"/>
          <p:cNvSpPr txBox="1">
            <a:spLocks noGrp="1"/>
          </p:cNvSpPr>
          <p:nvPr>
            <p:ph type="subTitle" idx="13"/>
          </p:nvPr>
        </p:nvSpPr>
        <p:spPr>
          <a:xfrm>
            <a:off x="5166040" y="1643391"/>
            <a:ext cx="2715000" cy="7854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Bahnschrift SemiBold SemiConden" panose="020B0502040204020203" pitchFamily="34" charset="0"/>
              </a:rPr>
              <a:t>Phân tích thiết kế hệ thống</a:t>
            </a:r>
            <a:endParaRPr dirty="0">
              <a:latin typeface="Bahnschrift SemiBold SemiConden" panose="020B0502040204020203" pitchFamily="34" charset="0"/>
            </a:endParaRPr>
          </a:p>
        </p:txBody>
      </p:sp>
      <p:sp>
        <p:nvSpPr>
          <p:cNvPr id="772" name="Google Shape;772;p35"/>
          <p:cNvSpPr txBox="1">
            <a:spLocks noGrp="1"/>
          </p:cNvSpPr>
          <p:nvPr>
            <p:ph type="subTitle" idx="14"/>
          </p:nvPr>
        </p:nvSpPr>
        <p:spPr>
          <a:xfrm>
            <a:off x="1304529" y="3056331"/>
            <a:ext cx="2715000" cy="8032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Bahnschrift SemiBold SemiConden" panose="020B0502040204020203" pitchFamily="34" charset="0"/>
              </a:rPr>
              <a:t>Xây dựng website</a:t>
            </a:r>
            <a:endParaRPr dirty="0">
              <a:latin typeface="Bahnschrift SemiBold SemiConden" panose="020B0502040204020203" pitchFamily="34" charset="0"/>
            </a:endParaRPr>
          </a:p>
        </p:txBody>
      </p:sp>
      <p:sp>
        <p:nvSpPr>
          <p:cNvPr id="773" name="Google Shape;773;p35"/>
          <p:cNvSpPr txBox="1">
            <a:spLocks noGrp="1"/>
          </p:cNvSpPr>
          <p:nvPr>
            <p:ph type="subTitle" idx="15"/>
          </p:nvPr>
        </p:nvSpPr>
        <p:spPr>
          <a:xfrm>
            <a:off x="5166040" y="3056320"/>
            <a:ext cx="2715000" cy="8032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Bahnschrift SemiBold SemiConden" panose="020B0502040204020203" pitchFamily="34" charset="0"/>
              </a:rPr>
              <a:t>Kết luận và hướng phát triển</a:t>
            </a:r>
            <a:endParaRPr dirty="0">
              <a:latin typeface="Bahnschrift SemiBold SemiConden" panose="020B0502040204020203" pitchFamily="34" charset="0"/>
            </a:endParaRPr>
          </a:p>
        </p:txBody>
      </p:sp>
      <p:grpSp>
        <p:nvGrpSpPr>
          <p:cNvPr id="774" name="Google Shape;774;p35"/>
          <p:cNvGrpSpPr/>
          <p:nvPr/>
        </p:nvGrpSpPr>
        <p:grpSpPr>
          <a:xfrm rot="10800000" flipH="1">
            <a:off x="5909368" y="275305"/>
            <a:ext cx="4210803" cy="931613"/>
            <a:chOff x="6135243" y="509694"/>
            <a:chExt cx="4210803" cy="931613"/>
          </a:xfrm>
        </p:grpSpPr>
        <p:sp>
          <p:nvSpPr>
            <p:cNvPr id="775" name="Google Shape;775;p35"/>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5"/>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35"/>
          <p:cNvGrpSpPr/>
          <p:nvPr/>
        </p:nvGrpSpPr>
        <p:grpSpPr>
          <a:xfrm rot="-899960">
            <a:off x="8218214" y="3614536"/>
            <a:ext cx="454765" cy="457446"/>
            <a:chOff x="3137370" y="-570001"/>
            <a:chExt cx="454778" cy="457459"/>
          </a:xfrm>
        </p:grpSpPr>
        <p:sp>
          <p:nvSpPr>
            <p:cNvPr id="783" name="Google Shape;783;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5"/>
          <p:cNvGrpSpPr/>
          <p:nvPr/>
        </p:nvGrpSpPr>
        <p:grpSpPr>
          <a:xfrm>
            <a:off x="7984623" y="4115930"/>
            <a:ext cx="888556" cy="888556"/>
            <a:chOff x="3601710" y="-660170"/>
            <a:chExt cx="888556" cy="888556"/>
          </a:xfrm>
        </p:grpSpPr>
        <p:sp>
          <p:nvSpPr>
            <p:cNvPr id="793" name="Google Shape;793;p35"/>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5"/>
          <p:cNvGrpSpPr/>
          <p:nvPr/>
        </p:nvGrpSpPr>
        <p:grpSpPr>
          <a:xfrm rot="-899960">
            <a:off x="3703807" y="656452"/>
            <a:ext cx="454765" cy="457446"/>
            <a:chOff x="3137370" y="-570001"/>
            <a:chExt cx="454778" cy="457459"/>
          </a:xfrm>
        </p:grpSpPr>
        <p:sp>
          <p:nvSpPr>
            <p:cNvPr id="804" name="Google Shape;804;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5046625" y="2111200"/>
            <a:ext cx="3382200"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Bahnschrift SemiBold SemiConden" panose="020B0502040204020203" pitchFamily="34" charset="0"/>
              </a:rPr>
              <a:t>CƠ SỞ LÝ THUYẾT</a:t>
            </a:r>
            <a:endParaRPr sz="3600" dirty="0">
              <a:latin typeface="Bahnschrift SemiBold SemiConden" panose="020B0502040204020203" pitchFamily="34" charset="0"/>
            </a:endParaRPr>
          </a:p>
        </p:txBody>
      </p:sp>
      <p:sp>
        <p:nvSpPr>
          <p:cNvPr id="1044" name="Google Shape;1044;p37"/>
          <p:cNvSpPr txBox="1">
            <a:spLocks noGrp="1"/>
          </p:cNvSpPr>
          <p:nvPr>
            <p:ph type="title" idx="2"/>
          </p:nvPr>
        </p:nvSpPr>
        <p:spPr>
          <a:xfrm>
            <a:off x="6244906" y="1256532"/>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9"/>
              <a:chOff x="2198941" y="2490644"/>
              <a:chExt cx="2142883" cy="1548249"/>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3458800" y="179400"/>
            <a:ext cx="2226400" cy="527478"/>
          </a:xfrm>
          <a:solidFill>
            <a:schemeClr val="tx2">
              <a:lumMod val="40000"/>
              <a:lumOff val="60000"/>
            </a:schemeClr>
          </a:solidFill>
        </p:spPr>
        <p:txBody>
          <a:bodyPr/>
          <a:lstStyle/>
          <a:p>
            <a:r>
              <a:rPr lang="en-US" sz="2400">
                <a:latin typeface="Bahnschrift SemiBold SemiConden" panose="020B0502040204020203" pitchFamily="34" charset="0"/>
              </a:rPr>
              <a:t>CƠ SỞ LÝ THUYẾT</a:t>
            </a:r>
            <a:endParaRPr lang="en-US" sz="2400" dirty="0">
              <a:latin typeface="Bahnschrift SemiBold SemiConden" panose="020B0502040204020203" pitchFamily="34" charset="0"/>
            </a:endParaRPr>
          </a:p>
        </p:txBody>
      </p:sp>
      <p:sp>
        <p:nvSpPr>
          <p:cNvPr id="16" name="Text Placeholder 15">
            <a:extLst>
              <a:ext uri="{FF2B5EF4-FFF2-40B4-BE49-F238E27FC236}">
                <a16:creationId xmlns:a16="http://schemas.microsoft.com/office/drawing/2014/main" id="{F12FBB89-9BDB-B8D9-BA9C-8B46B52DAE88}"/>
              </a:ext>
            </a:extLst>
          </p:cNvPr>
          <p:cNvSpPr>
            <a:spLocks noGrp="1"/>
          </p:cNvSpPr>
          <p:nvPr>
            <p:ph type="body" idx="1"/>
          </p:nvPr>
        </p:nvSpPr>
        <p:spPr>
          <a:xfrm>
            <a:off x="720000" y="1756850"/>
            <a:ext cx="7704000" cy="1262015"/>
          </a:xfrm>
        </p:spPr>
        <p:txBody>
          <a:bodyPr/>
          <a:lstStyle/>
          <a:p>
            <a:pPr marL="139700" indent="0" algn="just">
              <a:buNone/>
            </a:pPr>
            <a:r>
              <a:rPr lang="en-US" sz="180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rPr>
              <a:t>Trong thời kỳ thương mại điện tử phát triển mạnh mẽ, xây dựng sàn giao dịch nông sản theo mô hình C2C là một bước tiến quan trọng. Hệ thống này giúp kết nối trực tiếp người nông dân với người tiêu dùng, giảm bớt khâu trung gian và nâng cao chất lượng sản phẩm.</a:t>
            </a:r>
            <a:endParaRPr lang="en-US" dirty="0">
              <a:latin typeface="Bahnschrift SemiBold SemiConden" panose="020B0502040204020203" pitchFamily="34" charset="0"/>
              <a:cs typeface="Times New Roman" panose="02020603050405020304" pitchFamily="18" charset="0"/>
            </a:endParaRP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2899432" y="870058"/>
            <a:ext cx="3345136"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600">
                <a:latin typeface="Times New Roman" panose="02020603050405020304" pitchFamily="18" charset="0"/>
                <a:cs typeface="Times New Roman" panose="02020603050405020304" pitchFamily="18" charset="0"/>
              </a:rPr>
              <a:t>Lí do chọn đề tài</a:t>
            </a:r>
            <a:endParaRPr lang="en-US" sz="3600" dirty="0">
              <a:latin typeface="Times New Roman" panose="02020603050405020304" pitchFamily="18" charset="0"/>
              <a:cs typeface="Times New Roman" panose="02020603050405020304" pitchFamily="18" charset="0"/>
            </a:endParaRPr>
          </a:p>
        </p:txBody>
      </p:sp>
      <p:sp>
        <p:nvSpPr>
          <p:cNvPr id="19" name="Text Placeholder 15">
            <a:extLst>
              <a:ext uri="{FF2B5EF4-FFF2-40B4-BE49-F238E27FC236}">
                <a16:creationId xmlns:a16="http://schemas.microsoft.com/office/drawing/2014/main" id="{067BCB5F-DB24-C247-0F2A-9C84F0CCF129}"/>
              </a:ext>
            </a:extLst>
          </p:cNvPr>
          <p:cNvSpPr txBox="1">
            <a:spLocks/>
          </p:cNvSpPr>
          <p:nvPr/>
        </p:nvSpPr>
        <p:spPr>
          <a:xfrm>
            <a:off x="720000" y="3180950"/>
            <a:ext cx="7704000" cy="1092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139700" indent="0" algn="just">
              <a:buFont typeface="Electrolize"/>
              <a:buNone/>
            </a:pPr>
            <a:r>
              <a:rPr lang="en-US" sz="1800">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a:latin typeface="Bahnschrift SemiBold SemiConden" panose="020B0502040204020203" pitchFamily="34" charset="0"/>
                <a:ea typeface="Times New Roman" panose="02020603050405020304" pitchFamily="18" charset="0"/>
                <a:cs typeface="Times New Roman" panose="02020603050405020304" pitchFamily="18" charset="0"/>
              </a:rPr>
              <a:t>Mô hình C2C không chỉ tạo điều kiện thuận lợi cho việc bán sản phẩm trực tiếp mà còn giải quyết nhiều vấn đề của thị trường nông sản truyền thống. Nó mang lại môi trường giao dịch công bằng và minh bạch.</a:t>
            </a:r>
            <a:endParaRPr lang="en-US" dirty="0">
              <a:latin typeface="Bahnschrift SemiBold SemiConden"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06224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3458800" y="179400"/>
            <a:ext cx="2226400" cy="527478"/>
          </a:xfrm>
          <a:solidFill>
            <a:schemeClr val="tx2">
              <a:lumMod val="40000"/>
              <a:lumOff val="60000"/>
            </a:schemeClr>
          </a:solidFill>
        </p:spPr>
        <p:txBody>
          <a:bodyPr/>
          <a:lstStyle/>
          <a:p>
            <a:r>
              <a:rPr lang="en-US" sz="2400">
                <a:latin typeface="Bahnschrift SemiBold SemiConden" panose="020B0502040204020203" pitchFamily="34" charset="0"/>
              </a:rPr>
              <a:t>CƠ SỞ LÝ THUYẾT</a:t>
            </a:r>
            <a:endParaRPr lang="en-US" sz="2400" dirty="0">
              <a:latin typeface="Bahnschrift SemiBold SemiConden" panose="020B0502040204020203" pitchFamily="34" charset="0"/>
            </a:endParaRPr>
          </a:p>
        </p:txBody>
      </p:sp>
      <p:sp>
        <p:nvSpPr>
          <p:cNvPr id="16" name="Text Placeholder 15">
            <a:extLst>
              <a:ext uri="{FF2B5EF4-FFF2-40B4-BE49-F238E27FC236}">
                <a16:creationId xmlns:a16="http://schemas.microsoft.com/office/drawing/2014/main" id="{F12FBB89-9BDB-B8D9-BA9C-8B46B52DAE88}"/>
              </a:ext>
            </a:extLst>
          </p:cNvPr>
          <p:cNvSpPr>
            <a:spLocks noGrp="1"/>
          </p:cNvSpPr>
          <p:nvPr>
            <p:ph type="body" idx="1"/>
          </p:nvPr>
        </p:nvSpPr>
        <p:spPr>
          <a:xfrm>
            <a:off x="720000" y="1756850"/>
            <a:ext cx="7704000" cy="814900"/>
          </a:xfrm>
        </p:spPr>
        <p:txBody>
          <a:bodyPr/>
          <a:lstStyle/>
          <a:p>
            <a:pPr marL="139700" indent="0" algn="just">
              <a:buNone/>
            </a:pPr>
            <a:r>
              <a:rPr lang="en-US" sz="180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rPr>
              <a:t>Xây dựng sàn giao dịch nông sản trực tuyến theo mô hình C2C linh hoạt và hiệu quả, tạo ra môi trường giao dịch công bằng và minh bạch.</a:t>
            </a:r>
            <a:endParaRPr lang="en-US" dirty="0">
              <a:latin typeface="Bahnschrift SemiBold SemiConden" panose="020B0502040204020203" pitchFamily="34" charset="0"/>
              <a:cs typeface="Times New Roman" panose="02020603050405020304" pitchFamily="18" charset="0"/>
            </a:endParaRP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3043988" y="870058"/>
            <a:ext cx="3056024"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600">
                <a:latin typeface="Times New Roman" panose="02020603050405020304" pitchFamily="18" charset="0"/>
                <a:cs typeface="Times New Roman" panose="02020603050405020304" pitchFamily="18" charset="0"/>
              </a:rPr>
              <a:t>Mục tiêu đề tài</a:t>
            </a:r>
            <a:endParaRPr lang="en-US" sz="3600" dirty="0">
              <a:latin typeface="Times New Roman" panose="02020603050405020304" pitchFamily="18" charset="0"/>
              <a:cs typeface="Times New Roman" panose="02020603050405020304" pitchFamily="18" charset="0"/>
            </a:endParaRPr>
          </a:p>
        </p:txBody>
      </p:sp>
      <p:sp>
        <p:nvSpPr>
          <p:cNvPr id="19" name="Text Placeholder 15">
            <a:extLst>
              <a:ext uri="{FF2B5EF4-FFF2-40B4-BE49-F238E27FC236}">
                <a16:creationId xmlns:a16="http://schemas.microsoft.com/office/drawing/2014/main" id="{067BCB5F-DB24-C247-0F2A-9C84F0CCF129}"/>
              </a:ext>
            </a:extLst>
          </p:cNvPr>
          <p:cNvSpPr txBox="1">
            <a:spLocks/>
          </p:cNvSpPr>
          <p:nvPr/>
        </p:nvSpPr>
        <p:spPr>
          <a:xfrm>
            <a:off x="720000" y="2734930"/>
            <a:ext cx="7818882" cy="81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139700" indent="0" algn="just">
              <a:buFont typeface="Electrolize"/>
              <a:buNone/>
            </a:pPr>
            <a:r>
              <a:rPr lang="en-US" sz="1800">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rPr>
              <a:t>Tối ưu hoá kết nối giữa người nông dân và người tiêu dùng, giảm bớt khâu trung gian, nâng cao chất lượng sản phẩm, hỗ trợ tiếp cận nguồn hàng an toàn, giá hợp lý.</a:t>
            </a:r>
          </a:p>
          <a:p>
            <a:pPr marL="139700" indent="0" algn="just">
              <a:buFont typeface="Electrolize"/>
              <a:buNone/>
            </a:pPr>
            <a:endPar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p>
            <a:pPr marL="139700" indent="0" algn="just">
              <a:buFont typeface="Electrolize"/>
              <a:buNone/>
            </a:pPr>
            <a:endParaRPr lang="en-US" dirty="0">
              <a:latin typeface="Bahnschrift SemiBold SemiConden" panose="020B0502040204020203" pitchFamily="34" charset="0"/>
              <a:cs typeface="Times New Roman" panose="02020603050405020304" pitchFamily="18" charset="0"/>
            </a:endParaRPr>
          </a:p>
        </p:txBody>
      </p:sp>
      <p:sp>
        <p:nvSpPr>
          <p:cNvPr id="6" name="Text Placeholder 15">
            <a:extLst>
              <a:ext uri="{FF2B5EF4-FFF2-40B4-BE49-F238E27FC236}">
                <a16:creationId xmlns:a16="http://schemas.microsoft.com/office/drawing/2014/main" id="{CC23CD75-B263-48B6-85A4-21C797166D3A}"/>
              </a:ext>
            </a:extLst>
          </p:cNvPr>
          <p:cNvSpPr txBox="1">
            <a:spLocks/>
          </p:cNvSpPr>
          <p:nvPr/>
        </p:nvSpPr>
        <p:spPr>
          <a:xfrm>
            <a:off x="720000" y="3713010"/>
            <a:ext cx="7818882" cy="81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139700" indent="0" algn="just">
              <a:buFont typeface="Electrolize"/>
              <a:buNone/>
            </a:pPr>
            <a:r>
              <a:rPr lang="en-US" sz="1800">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rPr>
              <a:t>Tạo điều kiện cho người nông dân bán sản phẩm trực tiếp, hiểu rõ nhu cầu thị trường, phát triển sản xuất phù hợp, nâng cao thu nhập.</a:t>
            </a:r>
          </a:p>
          <a:p>
            <a:pPr marL="139700" indent="0" algn="just">
              <a:buFont typeface="Electrolize"/>
              <a:buNone/>
            </a:pPr>
            <a:endParaRPr lang="en-US" dirty="0">
              <a:latin typeface="Bahnschrift SemiBold SemiConden"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401901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3458800" y="179400"/>
            <a:ext cx="2226400" cy="527478"/>
          </a:xfrm>
          <a:solidFill>
            <a:schemeClr val="tx2">
              <a:lumMod val="40000"/>
              <a:lumOff val="60000"/>
            </a:schemeClr>
          </a:solidFill>
        </p:spPr>
        <p:txBody>
          <a:bodyPr/>
          <a:lstStyle/>
          <a:p>
            <a:r>
              <a:rPr lang="en-US" sz="2400">
                <a:latin typeface="Bahnschrift SemiBold SemiConden" panose="020B0502040204020203" pitchFamily="34" charset="0"/>
              </a:rPr>
              <a:t>CƠ SỞ LÝ THUYẾT</a:t>
            </a:r>
            <a:endParaRPr lang="en-US" sz="2400" dirty="0">
              <a:latin typeface="Bahnschrift SemiBold SemiConden" panose="020B0502040204020203" pitchFamily="34" charset="0"/>
            </a:endParaRPr>
          </a:p>
        </p:txBody>
      </p:sp>
      <p:sp>
        <p:nvSpPr>
          <p:cNvPr id="16" name="Text Placeholder 15">
            <a:extLst>
              <a:ext uri="{FF2B5EF4-FFF2-40B4-BE49-F238E27FC236}">
                <a16:creationId xmlns:a16="http://schemas.microsoft.com/office/drawing/2014/main" id="{F12FBB89-9BDB-B8D9-BA9C-8B46B52DAE88}"/>
              </a:ext>
            </a:extLst>
          </p:cNvPr>
          <p:cNvSpPr>
            <a:spLocks noGrp="1"/>
          </p:cNvSpPr>
          <p:nvPr>
            <p:ph type="body" idx="1"/>
          </p:nvPr>
        </p:nvSpPr>
        <p:spPr>
          <a:xfrm>
            <a:off x="720000" y="2027085"/>
            <a:ext cx="7704000" cy="723612"/>
          </a:xfrm>
        </p:spPr>
        <p:txBody>
          <a:bodyPr/>
          <a:lstStyle/>
          <a:p>
            <a:pPr marL="139700" indent="0" algn="just">
              <a:buNone/>
            </a:pPr>
            <a:r>
              <a:rPr lang="en-US" sz="180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rPr>
              <a:t>Phương pháp lý thuyết: Đọc hiểu, tìm hiểu các tài liều về mô hình kinh doanh C2C, Laravel Framework.</a:t>
            </a:r>
            <a:endParaRPr lang="en-US" dirty="0">
              <a:latin typeface="Bahnschrift SemiBold SemiConden" panose="020B0502040204020203" pitchFamily="34" charset="0"/>
              <a:cs typeface="Times New Roman" panose="02020603050405020304" pitchFamily="18" charset="0"/>
            </a:endParaRP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2183376" y="859972"/>
            <a:ext cx="4777248"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600">
                <a:latin typeface="Times New Roman" panose="02020603050405020304" pitchFamily="18" charset="0"/>
                <a:cs typeface="Times New Roman" panose="02020603050405020304" pitchFamily="18" charset="0"/>
              </a:rPr>
              <a:t>Phương pháp nghiên cứu</a:t>
            </a:r>
            <a:endParaRPr lang="en-US" sz="3600" dirty="0">
              <a:latin typeface="Times New Roman" panose="02020603050405020304" pitchFamily="18" charset="0"/>
              <a:cs typeface="Times New Roman" panose="02020603050405020304" pitchFamily="18" charset="0"/>
            </a:endParaRPr>
          </a:p>
        </p:txBody>
      </p:sp>
      <p:sp>
        <p:nvSpPr>
          <p:cNvPr id="19" name="Text Placeholder 15">
            <a:extLst>
              <a:ext uri="{FF2B5EF4-FFF2-40B4-BE49-F238E27FC236}">
                <a16:creationId xmlns:a16="http://schemas.microsoft.com/office/drawing/2014/main" id="{067BCB5F-DB24-C247-0F2A-9C84F0CCF129}"/>
              </a:ext>
            </a:extLst>
          </p:cNvPr>
          <p:cNvSpPr txBox="1">
            <a:spLocks/>
          </p:cNvSpPr>
          <p:nvPr/>
        </p:nvSpPr>
        <p:spPr>
          <a:xfrm>
            <a:off x="720000" y="3194198"/>
            <a:ext cx="7704000" cy="7236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139700" indent="0" algn="just">
              <a:buFont typeface="Electrolize"/>
              <a:buNone/>
            </a:pPr>
            <a:r>
              <a:rPr lang="en-US" sz="1800">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a:latin typeface="Bahnschrift SemiBold SemiConden" panose="020B0502040204020203" pitchFamily="34" charset="0"/>
                <a:ea typeface="Times New Roman" panose="02020603050405020304" pitchFamily="18" charset="0"/>
                <a:cs typeface="Times New Roman" panose="02020603050405020304" pitchFamily="18" charset="0"/>
              </a:rPr>
              <a:t>Tìm hiểu và phân tích quy trình, nghiệp vụ và cách thức vận hành của một hệ thống </a:t>
            </a:r>
            <a:r>
              <a:rPr lang="en-US" sz="1800">
                <a:latin typeface="Bahnschrift SemiBold SemiConden" panose="020B0502040204020203" pitchFamily="34" charset="0"/>
                <a:ea typeface="Times New Roman" panose="02020603050405020304" pitchFamily="18" charset="0"/>
                <a:cs typeface="Times New Roman" panose="02020603050405020304" pitchFamily="18" charset="0"/>
              </a:rPr>
              <a:t>sàn thương mại điện tử</a:t>
            </a:r>
            <a:r>
              <a:rPr lang="vi-VN" sz="1800">
                <a:latin typeface="Bahnschrift SemiBold SemiConden" panose="020B0502040204020203" pitchFamily="34" charset="0"/>
                <a:ea typeface="Times New Roman" panose="02020603050405020304" pitchFamily="18" charset="0"/>
                <a:cs typeface="Times New Roman" panose="02020603050405020304" pitchFamily="18" charset="0"/>
              </a:rPr>
              <a:t>.</a:t>
            </a:r>
            <a:endParaRPr lang="en-US" dirty="0">
              <a:latin typeface="Bahnschrift SemiBold SemiConden"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060844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3458800" y="179400"/>
            <a:ext cx="2226400" cy="527478"/>
          </a:xfrm>
          <a:solidFill>
            <a:schemeClr val="tx2">
              <a:lumMod val="40000"/>
              <a:lumOff val="60000"/>
            </a:schemeClr>
          </a:solidFill>
        </p:spPr>
        <p:txBody>
          <a:bodyPr/>
          <a:lstStyle/>
          <a:p>
            <a:r>
              <a:rPr lang="en-US" sz="2400">
                <a:latin typeface="Bahnschrift SemiBold SemiConden" panose="020B0502040204020203" pitchFamily="34" charset="0"/>
              </a:rPr>
              <a:t>CƠ SỞ LÝ THUYẾT</a:t>
            </a:r>
            <a:endParaRPr lang="en-US" sz="2400" dirty="0">
              <a:latin typeface="Bahnschrift SemiBold SemiConden" panose="020B0502040204020203" pitchFamily="34" charset="0"/>
            </a:endParaRPr>
          </a:p>
        </p:txBody>
      </p:sp>
      <p:sp>
        <p:nvSpPr>
          <p:cNvPr id="16" name="Text Placeholder 15">
            <a:extLst>
              <a:ext uri="{FF2B5EF4-FFF2-40B4-BE49-F238E27FC236}">
                <a16:creationId xmlns:a16="http://schemas.microsoft.com/office/drawing/2014/main" id="{F12FBB89-9BDB-B8D9-BA9C-8B46B52DAE88}"/>
              </a:ext>
            </a:extLst>
          </p:cNvPr>
          <p:cNvSpPr>
            <a:spLocks noGrp="1"/>
          </p:cNvSpPr>
          <p:nvPr>
            <p:ph type="body" idx="1"/>
          </p:nvPr>
        </p:nvSpPr>
        <p:spPr>
          <a:xfrm>
            <a:off x="720000" y="1736679"/>
            <a:ext cx="7704000" cy="1221673"/>
          </a:xfrm>
        </p:spPr>
        <p:txBody>
          <a:bodyPr/>
          <a:lstStyle/>
          <a:p>
            <a:pPr marL="139700" indent="0" algn="just">
              <a:buNone/>
            </a:pPr>
            <a:r>
              <a:rPr lang="en-US" sz="1800">
                <a:latin typeface="Bahnschrift SemiBold SemiConden" panose="020B0502040204020203" pitchFamily="34" charset="0"/>
                <a:cs typeface="Times New Roman" panose="02020603050405020304" pitchFamily="18" charset="0"/>
              </a:rPr>
              <a:t>Đối tượng nghiên cứu</a:t>
            </a:r>
          </a:p>
          <a:p>
            <a:pPr algn="just">
              <a:buFontTx/>
              <a:buChar char="-"/>
            </a:pPr>
            <a:r>
              <a:rPr lang="vi-VN" sz="1800">
                <a:latin typeface="Bahnschrift SemiBold SemiConden" panose="020B0502040204020203" pitchFamily="34" charset="0"/>
                <a:cs typeface="Times New Roman" panose="02020603050405020304" pitchFamily="18" charset="0"/>
              </a:rPr>
              <a:t>Người dùng (C2C)</a:t>
            </a:r>
            <a:r>
              <a:rPr lang="en-US" sz="1800">
                <a:latin typeface="Bahnschrift SemiBold SemiConden" panose="020B0502040204020203" pitchFamily="34" charset="0"/>
                <a:cs typeface="Times New Roman" panose="02020603050405020304" pitchFamily="18" charset="0"/>
              </a:rPr>
              <a:t>.</a:t>
            </a:r>
          </a:p>
          <a:p>
            <a:pPr algn="just">
              <a:buFontTx/>
              <a:buChar char="-"/>
            </a:pPr>
            <a:r>
              <a:rPr lang="en-US" sz="1800">
                <a:latin typeface="Bahnschrift SemiBold SemiConden" panose="020B0502040204020203" pitchFamily="34" charset="0"/>
                <a:cs typeface="Times New Roman" panose="02020603050405020304" pitchFamily="18" charset="0"/>
              </a:rPr>
              <a:t>Sản phẩm nông sản.</a:t>
            </a:r>
          </a:p>
          <a:p>
            <a:pPr algn="just">
              <a:buFontTx/>
              <a:buChar char="-"/>
            </a:pPr>
            <a:r>
              <a:rPr lang="en-US" sz="1800">
                <a:latin typeface="Bahnschrift SemiBold SemiConden" panose="020B0502040204020203" pitchFamily="34" charset="0"/>
                <a:cs typeface="Times New Roman" panose="02020603050405020304" pitchFamily="18" charset="0"/>
              </a:rPr>
              <a:t>Mô hình giao dịch C2C.</a:t>
            </a:r>
            <a:endParaRPr lang="en-US" sz="1800" dirty="0">
              <a:latin typeface="Bahnschrift SemiBold SemiConden" panose="020B0502040204020203" pitchFamily="34" charset="0"/>
              <a:cs typeface="Times New Roman" panose="02020603050405020304" pitchFamily="18" charset="0"/>
            </a:endParaRP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1280389" y="859972"/>
            <a:ext cx="6583221"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600">
                <a:latin typeface="Times New Roman" panose="02020603050405020304" pitchFamily="18" charset="0"/>
                <a:cs typeface="Times New Roman" panose="02020603050405020304" pitchFamily="18" charset="0"/>
              </a:rPr>
              <a:t>Đối tượng và phạm vi nghiên cứu</a:t>
            </a:r>
            <a:endParaRPr lang="en-US" sz="3600" dirty="0">
              <a:latin typeface="Times New Roman" panose="02020603050405020304" pitchFamily="18" charset="0"/>
              <a:cs typeface="Times New Roman" panose="02020603050405020304" pitchFamily="18" charset="0"/>
            </a:endParaRPr>
          </a:p>
        </p:txBody>
      </p:sp>
      <p:sp>
        <p:nvSpPr>
          <p:cNvPr id="19" name="Text Placeholder 15">
            <a:extLst>
              <a:ext uri="{FF2B5EF4-FFF2-40B4-BE49-F238E27FC236}">
                <a16:creationId xmlns:a16="http://schemas.microsoft.com/office/drawing/2014/main" id="{067BCB5F-DB24-C247-0F2A-9C84F0CCF129}"/>
              </a:ext>
            </a:extLst>
          </p:cNvPr>
          <p:cNvSpPr txBox="1">
            <a:spLocks/>
          </p:cNvSpPr>
          <p:nvPr/>
        </p:nvSpPr>
        <p:spPr>
          <a:xfrm>
            <a:off x="720000" y="3111447"/>
            <a:ext cx="7704000" cy="1344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139700" indent="0" algn="just">
              <a:buFont typeface="Electrolize"/>
              <a:buNone/>
            </a:pPr>
            <a:r>
              <a:rPr lang="en-US" sz="1800">
                <a:latin typeface="Bahnschrift SemiBold SemiConden" panose="020B0502040204020203" pitchFamily="34" charset="0"/>
                <a:ea typeface="Times New Roman" panose="02020603050405020304" pitchFamily="18" charset="0"/>
                <a:cs typeface="Times New Roman" panose="02020603050405020304" pitchFamily="18" charset="0"/>
              </a:rPr>
              <a:t>Phạm vi nghiên cứu:</a:t>
            </a:r>
          </a:p>
          <a:p>
            <a:pPr algn="just">
              <a:buFontTx/>
              <a:buChar char="-"/>
            </a:pPr>
            <a:r>
              <a:rPr lang="en-US" sz="1800">
                <a:latin typeface="Bahnschrift SemiBold SemiConden" panose="020B0502040204020203" pitchFamily="34" charset="0"/>
                <a:cs typeface="Times New Roman" panose="02020603050405020304" pitchFamily="18" charset="0"/>
              </a:rPr>
              <a:t>Phát triển Ứng dụng Web bằng Laravel.</a:t>
            </a:r>
          </a:p>
          <a:p>
            <a:pPr algn="just">
              <a:buFontTx/>
              <a:buChar char="-"/>
            </a:pPr>
            <a:r>
              <a:rPr lang="en-US" sz="1800">
                <a:latin typeface="Bahnschrift SemiBold SemiConden" panose="020B0502040204020203" pitchFamily="34" charset="0"/>
                <a:cs typeface="Times New Roman" panose="02020603050405020304" pitchFamily="18" charset="0"/>
              </a:rPr>
              <a:t>Bảo mật và Hiệu suất.</a:t>
            </a:r>
          </a:p>
          <a:p>
            <a:pPr algn="just">
              <a:buFontTx/>
              <a:buChar char="-"/>
            </a:pPr>
            <a:r>
              <a:rPr lang="en-US" sz="1800">
                <a:latin typeface="Bahnschrift SemiBold SemiConden" panose="020B0502040204020203" pitchFamily="34" charset="0"/>
                <a:cs typeface="Times New Roman" panose="02020603050405020304" pitchFamily="18" charset="0"/>
              </a:rPr>
              <a:t>Thử nghiệm và Đánh giá.</a:t>
            </a:r>
            <a:endParaRPr lang="en-US" sz="1800" dirty="0">
              <a:latin typeface="Bahnschrift SemiBold SemiConden"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02137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4896800" y="2052126"/>
            <a:ext cx="3627112"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Bahnschrift SemiBold SemiConden" panose="020B0502040204020203" pitchFamily="34" charset="0"/>
              </a:rPr>
              <a:t>PHÂN TÍCH </a:t>
            </a:r>
            <a:br>
              <a:rPr lang="en" sz="3600" dirty="0">
                <a:latin typeface="Bahnschrift SemiBold SemiConden" panose="020B0502040204020203" pitchFamily="34" charset="0"/>
              </a:rPr>
            </a:br>
            <a:r>
              <a:rPr lang="en" sz="3600" dirty="0">
                <a:latin typeface="Bahnschrift SemiBold SemiConden" panose="020B0502040204020203" pitchFamily="34" charset="0"/>
              </a:rPr>
              <a:t>THIẾT KẾ HỆ THỐNG</a:t>
            </a:r>
            <a:endParaRPr sz="3600" dirty="0">
              <a:latin typeface="Bahnschrift SemiBold SemiConden" panose="020B0502040204020203" pitchFamily="34" charset="0"/>
            </a:endParaRPr>
          </a:p>
        </p:txBody>
      </p:sp>
      <p:sp>
        <p:nvSpPr>
          <p:cNvPr id="1044" name="Google Shape;1044;p37"/>
          <p:cNvSpPr txBox="1">
            <a:spLocks noGrp="1"/>
          </p:cNvSpPr>
          <p:nvPr>
            <p:ph type="title" idx="2"/>
          </p:nvPr>
        </p:nvSpPr>
        <p:spPr>
          <a:xfrm>
            <a:off x="6244906" y="1256532"/>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9"/>
              <a:chOff x="2198941" y="2490644"/>
              <a:chExt cx="2142883" cy="1548249"/>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1515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2669200" y="153221"/>
            <a:ext cx="3805600" cy="527478"/>
          </a:xfrm>
          <a:solidFill>
            <a:schemeClr val="tx2">
              <a:lumMod val="40000"/>
              <a:lumOff val="60000"/>
            </a:schemeClr>
          </a:solidFill>
        </p:spPr>
        <p:txBody>
          <a:bodyPr/>
          <a:lstStyle/>
          <a:p>
            <a:r>
              <a:rPr lang="en-US" sz="2400" dirty="0">
                <a:latin typeface="Bahnschrift SemiBold SemiConden" panose="020B0502040204020203" pitchFamily="34" charset="0"/>
              </a:rPr>
              <a:t>PHÂN TÍCH THIẾT KẾ HỆ THỐNG</a:t>
            </a:r>
          </a:p>
        </p:txBody>
      </p:sp>
      <p:sp>
        <p:nvSpPr>
          <p:cNvPr id="16" name="Text Placeholder 15">
            <a:extLst>
              <a:ext uri="{FF2B5EF4-FFF2-40B4-BE49-F238E27FC236}">
                <a16:creationId xmlns:a16="http://schemas.microsoft.com/office/drawing/2014/main" id="{F12FBB89-9BDB-B8D9-BA9C-8B46B52DAE88}"/>
              </a:ext>
            </a:extLst>
          </p:cNvPr>
          <p:cNvSpPr>
            <a:spLocks noGrp="1"/>
          </p:cNvSpPr>
          <p:nvPr>
            <p:ph type="body" idx="1"/>
          </p:nvPr>
        </p:nvSpPr>
        <p:spPr>
          <a:xfrm>
            <a:off x="719999" y="2006122"/>
            <a:ext cx="7704000" cy="2031986"/>
          </a:xfrm>
        </p:spPr>
        <p:txBody>
          <a:bodyPr/>
          <a:lstStyle/>
          <a:p>
            <a:pPr algn="just">
              <a:lnSpc>
                <a:spcPct val="150000"/>
              </a:lnSpc>
              <a:buFontTx/>
              <a:buChar char="-"/>
            </a:pPr>
            <a:r>
              <a:rPr lang="vi-VN" sz="2000">
                <a:effectLst/>
                <a:latin typeface="Bahnschrift SemiBold SemiConden" panose="020B0502040204020203" pitchFamily="34" charset="0"/>
                <a:ea typeface="Times New Roman" panose="02020603050405020304" pitchFamily="18" charset="0"/>
                <a:cs typeface="Times New Roman" panose="02020603050405020304" pitchFamily="18" charset="0"/>
              </a:rPr>
              <a:t>Quản lý Người Dùng: Đăng ký, đăng nhập, quản lý hồ sơ.</a:t>
            </a:r>
            <a:endParaRPr lang="en-US" sz="200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p>
            <a:pPr algn="just">
              <a:lnSpc>
                <a:spcPct val="150000"/>
              </a:lnSpc>
              <a:buFontTx/>
              <a:buChar char="-"/>
            </a:pPr>
            <a:r>
              <a:rPr lang="en-US" sz="2000">
                <a:latin typeface="Bahnschrift SemiBold SemiConden" panose="020B0502040204020203" pitchFamily="34" charset="0"/>
                <a:cs typeface="Times New Roman" panose="02020603050405020304" pitchFamily="18" charset="0"/>
              </a:rPr>
              <a:t>Quản lý Sản Phẩm: Thêm, sửa, xóa, xem chi tiết sản phẩm.</a:t>
            </a:r>
          </a:p>
          <a:p>
            <a:pPr algn="just">
              <a:lnSpc>
                <a:spcPct val="150000"/>
              </a:lnSpc>
              <a:buFontTx/>
              <a:buChar char="-"/>
            </a:pPr>
            <a:r>
              <a:rPr lang="en-US" sz="2000">
                <a:latin typeface="Bahnschrift SemiBold SemiConden" panose="020B0502040204020203" pitchFamily="34" charset="0"/>
                <a:cs typeface="Times New Roman" panose="02020603050405020304" pitchFamily="18" charset="0"/>
              </a:rPr>
              <a:t>Giỏ Hàng: Thêm sản phẩm vào giỏ hàng, cập nhật, xóa sản phẩm.</a:t>
            </a:r>
          </a:p>
          <a:p>
            <a:pPr algn="just">
              <a:lnSpc>
                <a:spcPct val="150000"/>
              </a:lnSpc>
              <a:buFontTx/>
              <a:buChar char="-"/>
            </a:pPr>
            <a:r>
              <a:rPr lang="en-US" sz="2000">
                <a:latin typeface="Bahnschrift SemiBold SemiConden" panose="020B0502040204020203" pitchFamily="34" charset="0"/>
                <a:cs typeface="Times New Roman" panose="02020603050405020304" pitchFamily="18" charset="0"/>
              </a:rPr>
              <a:t>Đặt Hàng và Thanh Toán: Tích hợp VNPay, MoMo.</a:t>
            </a: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2573871" y="904330"/>
            <a:ext cx="3996257"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600">
                <a:latin typeface="Bahnschrift SemiBold SemiConden" panose="020B0502040204020203" pitchFamily="34" charset="0"/>
              </a:rPr>
              <a:t>YÊU CẦU CHỨC NĂNG</a:t>
            </a:r>
            <a:endParaRPr lang="en-US" sz="3600" dirty="0">
              <a:latin typeface="Bahnschrift SemiBold SemiConden" panose="020B0502040204020203" pitchFamily="34" charset="0"/>
            </a:endParaRPr>
          </a:p>
        </p:txBody>
      </p:sp>
      <p:grpSp>
        <p:nvGrpSpPr>
          <p:cNvPr id="4" name="Google Shape;5060;p61">
            <a:extLst>
              <a:ext uri="{FF2B5EF4-FFF2-40B4-BE49-F238E27FC236}">
                <a16:creationId xmlns:a16="http://schemas.microsoft.com/office/drawing/2014/main" id="{CA62EA6A-CFF2-F667-4D81-A08A4257F740}"/>
              </a:ext>
            </a:extLst>
          </p:cNvPr>
          <p:cNvGrpSpPr/>
          <p:nvPr/>
        </p:nvGrpSpPr>
        <p:grpSpPr>
          <a:xfrm>
            <a:off x="5873183" y="3731102"/>
            <a:ext cx="5253816" cy="1622108"/>
            <a:chOff x="5092229" y="-180802"/>
            <a:chExt cx="5253816" cy="1622108"/>
          </a:xfrm>
        </p:grpSpPr>
        <p:sp>
          <p:nvSpPr>
            <p:cNvPr id="5" name="Google Shape;5061;p61">
              <a:extLst>
                <a:ext uri="{FF2B5EF4-FFF2-40B4-BE49-F238E27FC236}">
                  <a16:creationId xmlns:a16="http://schemas.microsoft.com/office/drawing/2014/main" id="{7CD3038E-BD3F-B70C-B146-A1E182E53E32}"/>
                </a:ext>
              </a:extLst>
            </p:cNvPr>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062;p61">
              <a:extLst>
                <a:ext uri="{FF2B5EF4-FFF2-40B4-BE49-F238E27FC236}">
                  <a16:creationId xmlns:a16="http://schemas.microsoft.com/office/drawing/2014/main" id="{2CDE39FF-95BA-CD19-E32A-B08897CDE3A8}"/>
                </a:ext>
              </a:extLst>
            </p:cNvPr>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63;p61">
              <a:extLst>
                <a:ext uri="{FF2B5EF4-FFF2-40B4-BE49-F238E27FC236}">
                  <a16:creationId xmlns:a16="http://schemas.microsoft.com/office/drawing/2014/main" id="{615A02FB-C3CF-9757-0B30-9ECF3712A1AE}"/>
                </a:ext>
              </a:extLst>
            </p:cNvPr>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064;p61">
              <a:extLst>
                <a:ext uri="{FF2B5EF4-FFF2-40B4-BE49-F238E27FC236}">
                  <a16:creationId xmlns:a16="http://schemas.microsoft.com/office/drawing/2014/main" id="{36270EAD-9528-3534-8C35-E0FB8B766F39}"/>
                </a:ext>
              </a:extLst>
            </p:cNvPr>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65;p61">
              <a:extLst>
                <a:ext uri="{FF2B5EF4-FFF2-40B4-BE49-F238E27FC236}">
                  <a16:creationId xmlns:a16="http://schemas.microsoft.com/office/drawing/2014/main" id="{8AD5FE64-4BF5-2888-2701-18A86E14893F}"/>
                </a:ext>
              </a:extLst>
            </p:cNvPr>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66;p61">
              <a:extLst>
                <a:ext uri="{FF2B5EF4-FFF2-40B4-BE49-F238E27FC236}">
                  <a16:creationId xmlns:a16="http://schemas.microsoft.com/office/drawing/2014/main" id="{6B97137B-5FC0-9596-37CD-E9C8E27EC39E}"/>
                </a:ext>
              </a:extLst>
            </p:cNvPr>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67;p61">
              <a:extLst>
                <a:ext uri="{FF2B5EF4-FFF2-40B4-BE49-F238E27FC236}">
                  <a16:creationId xmlns:a16="http://schemas.microsoft.com/office/drawing/2014/main" id="{ADFBB661-2968-B950-E555-54D1645AAF0A}"/>
                </a:ext>
              </a:extLst>
            </p:cNvPr>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68;p61">
              <a:extLst>
                <a:ext uri="{FF2B5EF4-FFF2-40B4-BE49-F238E27FC236}">
                  <a16:creationId xmlns:a16="http://schemas.microsoft.com/office/drawing/2014/main" id="{A9DAA740-E4CF-6E4E-E0BB-1A1F04FDEA29}"/>
                </a:ext>
              </a:extLst>
            </p:cNvPr>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69;p61">
              <a:extLst>
                <a:ext uri="{FF2B5EF4-FFF2-40B4-BE49-F238E27FC236}">
                  <a16:creationId xmlns:a16="http://schemas.microsoft.com/office/drawing/2014/main" id="{083C4975-D82B-6E48-12FC-B1046A4C8287}"/>
                </a:ext>
              </a:extLst>
            </p:cNvPr>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70;p61">
              <a:extLst>
                <a:ext uri="{FF2B5EF4-FFF2-40B4-BE49-F238E27FC236}">
                  <a16:creationId xmlns:a16="http://schemas.microsoft.com/office/drawing/2014/main" id="{40A4593A-8EEA-9823-3876-E76DCB38848A}"/>
                </a:ext>
              </a:extLst>
            </p:cNvPr>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8983515"/>
      </p:ext>
    </p:extLst>
  </p:cSld>
  <p:clrMapOvr>
    <a:masterClrMapping/>
  </p:clrMapOvr>
</p:sld>
</file>

<file path=ppt/theme/theme1.xml><?xml version="1.0" encoding="utf-8"?>
<a:theme xmlns:a="http://schemas.openxmlformats.org/drawingml/2006/main" name="Indian Technology Company Profile by Slidesgo">
  <a:themeElements>
    <a:clrScheme name="Simple Light">
      <a:dk1>
        <a:srgbClr val="302F2F"/>
      </a:dk1>
      <a:lt1>
        <a:srgbClr val="FFFFFF"/>
      </a:lt1>
      <a:dk2>
        <a:srgbClr val="138808"/>
      </a:dk2>
      <a:lt2>
        <a:srgbClr val="FF9933"/>
      </a:lt2>
      <a:accent1>
        <a:srgbClr val="434343"/>
      </a:accent1>
      <a:accent2>
        <a:srgbClr val="666666"/>
      </a:accent2>
      <a:accent3>
        <a:srgbClr val="999999"/>
      </a:accent3>
      <a:accent4>
        <a:srgbClr val="CCCCCC"/>
      </a:accent4>
      <a:accent5>
        <a:srgbClr val="EFEFE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TotalTime>
  <Words>701</Words>
  <Application>Microsoft Office PowerPoint</Application>
  <PresentationFormat>On-screen Show (16:9)</PresentationFormat>
  <Paragraphs>68</Paragraphs>
  <Slides>16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Times New Roman</vt:lpstr>
      <vt:lpstr>Bebas Neue</vt:lpstr>
      <vt:lpstr>Bahnschrift SemiBold SemiConden</vt:lpstr>
      <vt:lpstr>Teko</vt:lpstr>
      <vt:lpstr>Electrolize</vt:lpstr>
      <vt:lpstr>Indian Technology Company Profile by Slidesgo</vt:lpstr>
      <vt:lpstr>BÁO CÁO ĐỒ ÁN TỐT NGHIỆP</vt:lpstr>
      <vt:lpstr>01</vt:lpstr>
      <vt:lpstr>CƠ SỞ LÝ THUYẾT</vt:lpstr>
      <vt:lpstr>CƠ SỞ LÝ THUYẾT</vt:lpstr>
      <vt:lpstr>CƠ SỞ LÝ THUYẾT</vt:lpstr>
      <vt:lpstr>CƠ SỞ LÝ THUYẾT</vt:lpstr>
      <vt:lpstr>CƠ SỞ LÝ THUYẾT</vt:lpstr>
      <vt:lpstr>PHÂN TÍCH  THIẾT KẾ HỆ THỐNG</vt:lpstr>
      <vt:lpstr>PHÂN TÍCH THIẾT KẾ HỆ THỐNG</vt:lpstr>
      <vt:lpstr>PHÂN TÍCH THIẾT KẾ HỆ THỐNG</vt:lpstr>
      <vt:lpstr>PHÂN TÍCH THIẾT KẾ HỆ THỐNG</vt:lpstr>
      <vt:lpstr>XÂY DỰNG WEBSITE</vt:lpstr>
      <vt:lpstr>KẾT LUẬN VÀ HƯỚNG PHÁT TRIỂN</vt:lpstr>
      <vt:lpstr>KẾT LUẬN</vt:lpstr>
      <vt:lpstr>HƯỚNG PHÁT TRIỂN</vt:lpstr>
      <vt:lpstr>CÁM ƠN THẦY CÔ ĐÃ THEO DÕI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KẾT THÚC MÔN HỌC </dc:title>
  <dc:creator>Le Duc Nhuan</dc:creator>
  <cp:lastModifiedBy>Bao Huynh</cp:lastModifiedBy>
  <cp:revision>57</cp:revision>
  <dcterms:modified xsi:type="dcterms:W3CDTF">2024-07-17T10:33:13Z</dcterms:modified>
</cp:coreProperties>
</file>