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6"/>
  </p:notesMasterIdLst>
  <p:sldIdLst>
    <p:sldId id="256" r:id="rId2"/>
    <p:sldId id="324" r:id="rId3"/>
    <p:sldId id="326" r:id="rId4"/>
    <p:sldId id="334" r:id="rId5"/>
    <p:sldId id="362" r:id="rId6"/>
    <p:sldId id="329" r:id="rId7"/>
    <p:sldId id="365" r:id="rId8"/>
    <p:sldId id="354" r:id="rId9"/>
    <p:sldId id="356" r:id="rId10"/>
    <p:sldId id="363" r:id="rId11"/>
    <p:sldId id="364" r:id="rId12"/>
    <p:sldId id="335" r:id="rId13"/>
    <p:sldId id="337" r:id="rId14"/>
    <p:sldId id="366" r:id="rId15"/>
    <p:sldId id="358" r:id="rId16"/>
    <p:sldId id="323" r:id="rId17"/>
    <p:sldId id="340" r:id="rId18"/>
    <p:sldId id="352" r:id="rId19"/>
    <p:sldId id="345" r:id="rId20"/>
    <p:sldId id="344" r:id="rId21"/>
    <p:sldId id="331" r:id="rId22"/>
    <p:sldId id="361" r:id="rId23"/>
    <p:sldId id="348" r:id="rId24"/>
    <p:sldId id="313" r:id="rId25"/>
  </p:sldIdLst>
  <p:sldSz cx="9144000" cy="5143500" type="screen16x9"/>
  <p:notesSz cx="7315200" cy="9601200"/>
  <p:defaultTextStyle>
    <a:defPPr>
      <a:defRPr lang="en-US"/>
    </a:defPPr>
    <a:lvl1pPr algn="ctr" rtl="0" fontAlgn="base">
      <a:spcBef>
        <a:spcPct val="0"/>
      </a:spcBef>
      <a:spcAft>
        <a:spcPct val="0"/>
      </a:spcAft>
      <a:defRPr sz="4100" kern="1200">
        <a:solidFill>
          <a:srgbClr val="000000"/>
        </a:solidFill>
        <a:latin typeface="Gill Sans" charset="0"/>
        <a:ea typeface="ヒラギノ角ゴ ProN W3" charset="0"/>
        <a:cs typeface="ヒラギノ角ゴ ProN W3" charset="0"/>
        <a:sym typeface="Gill Sans" charset="0"/>
      </a:defRPr>
    </a:lvl1pPr>
    <a:lvl2pPr marL="171450" algn="ctr" rtl="0" fontAlgn="base">
      <a:spcBef>
        <a:spcPct val="0"/>
      </a:spcBef>
      <a:spcAft>
        <a:spcPct val="0"/>
      </a:spcAft>
      <a:defRPr sz="4100" kern="1200">
        <a:solidFill>
          <a:srgbClr val="000000"/>
        </a:solidFill>
        <a:latin typeface="Gill Sans" charset="0"/>
        <a:ea typeface="ヒラギノ角ゴ ProN W3" charset="0"/>
        <a:cs typeface="ヒラギノ角ゴ ProN W3" charset="0"/>
        <a:sym typeface="Gill Sans" charset="0"/>
      </a:defRPr>
    </a:lvl2pPr>
    <a:lvl3pPr marL="342900" algn="ctr" rtl="0" fontAlgn="base">
      <a:spcBef>
        <a:spcPct val="0"/>
      </a:spcBef>
      <a:spcAft>
        <a:spcPct val="0"/>
      </a:spcAft>
      <a:defRPr sz="4100" kern="1200">
        <a:solidFill>
          <a:srgbClr val="000000"/>
        </a:solidFill>
        <a:latin typeface="Gill Sans" charset="0"/>
        <a:ea typeface="ヒラギノ角ゴ ProN W3" charset="0"/>
        <a:cs typeface="ヒラギノ角ゴ ProN W3" charset="0"/>
        <a:sym typeface="Gill Sans" charset="0"/>
      </a:defRPr>
    </a:lvl3pPr>
    <a:lvl4pPr marL="514350" algn="ctr" rtl="0" fontAlgn="base">
      <a:spcBef>
        <a:spcPct val="0"/>
      </a:spcBef>
      <a:spcAft>
        <a:spcPct val="0"/>
      </a:spcAft>
      <a:defRPr sz="4100" kern="1200">
        <a:solidFill>
          <a:srgbClr val="000000"/>
        </a:solidFill>
        <a:latin typeface="Gill Sans" charset="0"/>
        <a:ea typeface="ヒラギノ角ゴ ProN W3" charset="0"/>
        <a:cs typeface="ヒラギノ角ゴ ProN W3" charset="0"/>
        <a:sym typeface="Gill Sans" charset="0"/>
      </a:defRPr>
    </a:lvl4pPr>
    <a:lvl5pPr marL="685800" algn="ctr" rtl="0" fontAlgn="base">
      <a:spcBef>
        <a:spcPct val="0"/>
      </a:spcBef>
      <a:spcAft>
        <a:spcPct val="0"/>
      </a:spcAft>
      <a:defRPr sz="4100" kern="1200">
        <a:solidFill>
          <a:srgbClr val="000000"/>
        </a:solidFill>
        <a:latin typeface="Gill Sans" charset="0"/>
        <a:ea typeface="ヒラギノ角ゴ ProN W3" charset="0"/>
        <a:cs typeface="ヒラギノ角ゴ ProN W3" charset="0"/>
        <a:sym typeface="Gill Sans" charset="0"/>
      </a:defRPr>
    </a:lvl5pPr>
    <a:lvl6pPr marL="857250" algn="l" defTabSz="171450" rtl="0" eaLnBrk="1" latinLnBrk="0" hangingPunct="1">
      <a:defRPr sz="4100" kern="1200">
        <a:solidFill>
          <a:srgbClr val="000000"/>
        </a:solidFill>
        <a:latin typeface="Gill Sans" charset="0"/>
        <a:ea typeface="ヒラギノ角ゴ ProN W3" charset="0"/>
        <a:cs typeface="ヒラギノ角ゴ ProN W3" charset="0"/>
        <a:sym typeface="Gill Sans" charset="0"/>
      </a:defRPr>
    </a:lvl6pPr>
    <a:lvl7pPr marL="1028700" algn="l" defTabSz="171450" rtl="0" eaLnBrk="1" latinLnBrk="0" hangingPunct="1">
      <a:defRPr sz="4100" kern="1200">
        <a:solidFill>
          <a:srgbClr val="000000"/>
        </a:solidFill>
        <a:latin typeface="Gill Sans" charset="0"/>
        <a:ea typeface="ヒラギノ角ゴ ProN W3" charset="0"/>
        <a:cs typeface="ヒラギノ角ゴ ProN W3" charset="0"/>
        <a:sym typeface="Gill Sans" charset="0"/>
      </a:defRPr>
    </a:lvl7pPr>
    <a:lvl8pPr marL="1200150" algn="l" defTabSz="171450" rtl="0" eaLnBrk="1" latinLnBrk="0" hangingPunct="1">
      <a:defRPr sz="4100" kern="1200">
        <a:solidFill>
          <a:srgbClr val="000000"/>
        </a:solidFill>
        <a:latin typeface="Gill Sans" charset="0"/>
        <a:ea typeface="ヒラギノ角ゴ ProN W3" charset="0"/>
        <a:cs typeface="ヒラギノ角ゴ ProN W3" charset="0"/>
        <a:sym typeface="Gill Sans" charset="0"/>
      </a:defRPr>
    </a:lvl8pPr>
    <a:lvl9pPr marL="1371600" algn="l" defTabSz="171450" rtl="0" eaLnBrk="1" latinLnBrk="0" hangingPunct="1">
      <a:defRPr sz="41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A5"/>
    <a:srgbClr val="006086"/>
    <a:srgbClr val="99CC00"/>
    <a:srgbClr val="CCFFCC"/>
    <a:srgbClr val="06A3B6"/>
    <a:srgbClr val="DCDEE0"/>
    <a:srgbClr val="66CCFF"/>
    <a:srgbClr val="AFF0FF"/>
    <a:srgbClr val="99CCFF"/>
    <a:srgbClr val="3489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59" autoAdjust="0"/>
    <p:restoredTop sz="94660" autoAdjust="0"/>
  </p:normalViewPr>
  <p:slideViewPr>
    <p:cSldViewPr>
      <p:cViewPr varScale="1">
        <p:scale>
          <a:sx n="141" d="100"/>
          <a:sy n="141" d="100"/>
        </p:scale>
        <p:origin x="200" y="176"/>
      </p:cViewPr>
      <p:guideLst>
        <p:guide orient="horz" pos="1620"/>
        <p:guide pos="2880"/>
      </p:guideLst>
    </p:cSldViewPr>
  </p:slideViewPr>
  <p:outlineViewPr>
    <p:cViewPr>
      <p:scale>
        <a:sx n="33" d="100"/>
        <a:sy n="33" d="100"/>
      </p:scale>
      <p:origin x="0" y="384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F0A1EBB-0D2C-4511-B54C-CE73DE945C3B}" type="datetimeFigureOut">
              <a:rPr lang="en-US" smtClean="0"/>
              <a:t>7/14/19</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49763CD2-8695-4F90-B9A3-3330CBF54B06}" type="slidenum">
              <a:rPr lang="en-US" smtClean="0"/>
              <a:t>‹#›</a:t>
            </a:fld>
            <a:endParaRPr lang="en-US"/>
          </a:p>
        </p:txBody>
      </p:sp>
    </p:spTree>
    <p:extLst>
      <p:ext uri="{BB962C8B-B14F-4D97-AF65-F5344CB8AC3E}">
        <p14:creationId xmlns:p14="http://schemas.microsoft.com/office/powerpoint/2010/main" val="1755725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763CD2-8695-4F90-B9A3-3330CBF54B06}" type="slidenum">
              <a:rPr lang="en-US" smtClean="0"/>
              <a:t>1</a:t>
            </a:fld>
            <a:endParaRPr lang="en-US"/>
          </a:p>
        </p:txBody>
      </p:sp>
    </p:spTree>
    <p:extLst>
      <p:ext uri="{BB962C8B-B14F-4D97-AF65-F5344CB8AC3E}">
        <p14:creationId xmlns:p14="http://schemas.microsoft.com/office/powerpoint/2010/main" val="4019201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763CD2-8695-4F90-B9A3-3330CBF54B06}" type="slidenum">
              <a:rPr lang="en-US" smtClean="0"/>
              <a:t>13</a:t>
            </a:fld>
            <a:endParaRPr lang="en-US"/>
          </a:p>
        </p:txBody>
      </p:sp>
    </p:spTree>
    <p:extLst>
      <p:ext uri="{BB962C8B-B14F-4D97-AF65-F5344CB8AC3E}">
        <p14:creationId xmlns:p14="http://schemas.microsoft.com/office/powerpoint/2010/main" val="3585799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763CD2-8695-4F90-B9A3-3330CBF54B06}" type="slidenum">
              <a:rPr lang="en-US" smtClean="0"/>
              <a:t>14</a:t>
            </a:fld>
            <a:endParaRPr lang="en-US"/>
          </a:p>
        </p:txBody>
      </p:sp>
    </p:spTree>
    <p:extLst>
      <p:ext uri="{BB962C8B-B14F-4D97-AF65-F5344CB8AC3E}">
        <p14:creationId xmlns:p14="http://schemas.microsoft.com/office/powerpoint/2010/main" val="81071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763CD2-8695-4F90-B9A3-3330CBF54B06}" type="slidenum">
              <a:rPr lang="en-US" smtClean="0"/>
              <a:t>15</a:t>
            </a:fld>
            <a:endParaRPr lang="en-US"/>
          </a:p>
        </p:txBody>
      </p:sp>
    </p:spTree>
    <p:extLst>
      <p:ext uri="{BB962C8B-B14F-4D97-AF65-F5344CB8AC3E}">
        <p14:creationId xmlns:p14="http://schemas.microsoft.com/office/powerpoint/2010/main" val="2238522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763CD2-8695-4F90-B9A3-3330CBF54B06}" type="slidenum">
              <a:rPr lang="en-US" smtClean="0"/>
              <a:t>16</a:t>
            </a:fld>
            <a:endParaRPr lang="en-US"/>
          </a:p>
        </p:txBody>
      </p:sp>
    </p:spTree>
    <p:extLst>
      <p:ext uri="{BB962C8B-B14F-4D97-AF65-F5344CB8AC3E}">
        <p14:creationId xmlns:p14="http://schemas.microsoft.com/office/powerpoint/2010/main" val="2127157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763CD2-8695-4F90-B9A3-3330CBF54B06}" type="slidenum">
              <a:rPr lang="en-US" smtClean="0"/>
              <a:t>17</a:t>
            </a:fld>
            <a:endParaRPr lang="en-US"/>
          </a:p>
        </p:txBody>
      </p:sp>
    </p:spTree>
    <p:extLst>
      <p:ext uri="{BB962C8B-B14F-4D97-AF65-F5344CB8AC3E}">
        <p14:creationId xmlns:p14="http://schemas.microsoft.com/office/powerpoint/2010/main" val="229431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763CD2-8695-4F90-B9A3-3330CBF54B06}" type="slidenum">
              <a:rPr lang="en-US" smtClean="0"/>
              <a:t>18</a:t>
            </a:fld>
            <a:endParaRPr lang="en-US"/>
          </a:p>
        </p:txBody>
      </p:sp>
    </p:spTree>
    <p:extLst>
      <p:ext uri="{BB962C8B-B14F-4D97-AF65-F5344CB8AC3E}">
        <p14:creationId xmlns:p14="http://schemas.microsoft.com/office/powerpoint/2010/main" val="1840151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763CD2-8695-4F90-B9A3-3330CBF54B06}" type="slidenum">
              <a:rPr lang="en-US" smtClean="0"/>
              <a:t>19</a:t>
            </a:fld>
            <a:endParaRPr lang="en-US"/>
          </a:p>
        </p:txBody>
      </p:sp>
    </p:spTree>
    <p:extLst>
      <p:ext uri="{BB962C8B-B14F-4D97-AF65-F5344CB8AC3E}">
        <p14:creationId xmlns:p14="http://schemas.microsoft.com/office/powerpoint/2010/main" val="496098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763CD2-8695-4F90-B9A3-3330CBF54B06}" type="slidenum">
              <a:rPr lang="en-US" smtClean="0"/>
              <a:t>20</a:t>
            </a:fld>
            <a:endParaRPr lang="en-US"/>
          </a:p>
        </p:txBody>
      </p:sp>
    </p:spTree>
    <p:extLst>
      <p:ext uri="{BB962C8B-B14F-4D97-AF65-F5344CB8AC3E}">
        <p14:creationId xmlns:p14="http://schemas.microsoft.com/office/powerpoint/2010/main" val="2161737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763CD2-8695-4F90-B9A3-3330CBF54B06}" type="slidenum">
              <a:rPr lang="en-US" smtClean="0"/>
              <a:t>21</a:t>
            </a:fld>
            <a:endParaRPr lang="en-US"/>
          </a:p>
        </p:txBody>
      </p:sp>
    </p:spTree>
    <p:extLst>
      <p:ext uri="{BB962C8B-B14F-4D97-AF65-F5344CB8AC3E}">
        <p14:creationId xmlns:p14="http://schemas.microsoft.com/office/powerpoint/2010/main" val="14731032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763CD2-8695-4F90-B9A3-3330CBF54B06}" type="slidenum">
              <a:rPr lang="en-US" smtClean="0"/>
              <a:t>22</a:t>
            </a:fld>
            <a:endParaRPr lang="en-US"/>
          </a:p>
        </p:txBody>
      </p:sp>
    </p:spTree>
    <p:extLst>
      <p:ext uri="{BB962C8B-B14F-4D97-AF65-F5344CB8AC3E}">
        <p14:creationId xmlns:p14="http://schemas.microsoft.com/office/powerpoint/2010/main" val="2498555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763CD2-8695-4F90-B9A3-3330CBF54B06}" type="slidenum">
              <a:rPr lang="en-US" smtClean="0"/>
              <a:t>2</a:t>
            </a:fld>
            <a:endParaRPr lang="en-US"/>
          </a:p>
        </p:txBody>
      </p:sp>
    </p:spTree>
    <p:extLst>
      <p:ext uri="{BB962C8B-B14F-4D97-AF65-F5344CB8AC3E}">
        <p14:creationId xmlns:p14="http://schemas.microsoft.com/office/powerpoint/2010/main" val="2412073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763CD2-8695-4F90-B9A3-3330CBF54B06}" type="slidenum">
              <a:rPr lang="en-US" smtClean="0"/>
              <a:t>23</a:t>
            </a:fld>
            <a:endParaRPr lang="en-US"/>
          </a:p>
        </p:txBody>
      </p:sp>
    </p:spTree>
    <p:extLst>
      <p:ext uri="{BB962C8B-B14F-4D97-AF65-F5344CB8AC3E}">
        <p14:creationId xmlns:p14="http://schemas.microsoft.com/office/powerpoint/2010/main" val="1283538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763CD2-8695-4F90-B9A3-3330CBF54B06}" type="slidenum">
              <a:rPr lang="en-US" smtClean="0"/>
              <a:t>24</a:t>
            </a:fld>
            <a:endParaRPr lang="en-US"/>
          </a:p>
        </p:txBody>
      </p:sp>
    </p:spTree>
    <p:extLst>
      <p:ext uri="{BB962C8B-B14F-4D97-AF65-F5344CB8AC3E}">
        <p14:creationId xmlns:p14="http://schemas.microsoft.com/office/powerpoint/2010/main" val="1496002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763CD2-8695-4F90-B9A3-3330CBF54B06}" type="slidenum">
              <a:rPr lang="en-US" smtClean="0"/>
              <a:t>3</a:t>
            </a:fld>
            <a:endParaRPr lang="en-US"/>
          </a:p>
        </p:txBody>
      </p:sp>
    </p:spTree>
    <p:extLst>
      <p:ext uri="{BB962C8B-B14F-4D97-AF65-F5344CB8AC3E}">
        <p14:creationId xmlns:p14="http://schemas.microsoft.com/office/powerpoint/2010/main" val="3763128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763CD2-8695-4F90-B9A3-3330CBF54B06}" type="slidenum">
              <a:rPr lang="en-US" smtClean="0"/>
              <a:t>4</a:t>
            </a:fld>
            <a:endParaRPr lang="en-US"/>
          </a:p>
        </p:txBody>
      </p:sp>
    </p:spTree>
    <p:extLst>
      <p:ext uri="{BB962C8B-B14F-4D97-AF65-F5344CB8AC3E}">
        <p14:creationId xmlns:p14="http://schemas.microsoft.com/office/powerpoint/2010/main" val="1150991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763CD2-8695-4F90-B9A3-3330CBF54B06}" type="slidenum">
              <a:rPr lang="en-US" smtClean="0"/>
              <a:t>6</a:t>
            </a:fld>
            <a:endParaRPr lang="en-US"/>
          </a:p>
        </p:txBody>
      </p:sp>
    </p:spTree>
    <p:extLst>
      <p:ext uri="{BB962C8B-B14F-4D97-AF65-F5344CB8AC3E}">
        <p14:creationId xmlns:p14="http://schemas.microsoft.com/office/powerpoint/2010/main" val="2046146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763CD2-8695-4F90-B9A3-3330CBF54B06}" type="slidenum">
              <a:rPr lang="en-US" smtClean="0"/>
              <a:t>7</a:t>
            </a:fld>
            <a:endParaRPr lang="en-US"/>
          </a:p>
        </p:txBody>
      </p:sp>
    </p:spTree>
    <p:extLst>
      <p:ext uri="{BB962C8B-B14F-4D97-AF65-F5344CB8AC3E}">
        <p14:creationId xmlns:p14="http://schemas.microsoft.com/office/powerpoint/2010/main" val="1753710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763CD2-8695-4F90-B9A3-3330CBF54B06}" type="slidenum">
              <a:rPr lang="en-US" smtClean="0"/>
              <a:t>8</a:t>
            </a:fld>
            <a:endParaRPr lang="en-US"/>
          </a:p>
        </p:txBody>
      </p:sp>
    </p:spTree>
    <p:extLst>
      <p:ext uri="{BB962C8B-B14F-4D97-AF65-F5344CB8AC3E}">
        <p14:creationId xmlns:p14="http://schemas.microsoft.com/office/powerpoint/2010/main" val="3887120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763CD2-8695-4F90-B9A3-3330CBF54B06}" type="slidenum">
              <a:rPr lang="en-US" smtClean="0"/>
              <a:t>9</a:t>
            </a:fld>
            <a:endParaRPr lang="en-US"/>
          </a:p>
        </p:txBody>
      </p:sp>
    </p:spTree>
    <p:extLst>
      <p:ext uri="{BB962C8B-B14F-4D97-AF65-F5344CB8AC3E}">
        <p14:creationId xmlns:p14="http://schemas.microsoft.com/office/powerpoint/2010/main" val="2625184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763CD2-8695-4F90-B9A3-3330CBF54B06}" type="slidenum">
              <a:rPr lang="en-US" smtClean="0"/>
              <a:t>12</a:t>
            </a:fld>
            <a:endParaRPr lang="en-US"/>
          </a:p>
        </p:txBody>
      </p:sp>
    </p:spTree>
    <p:extLst>
      <p:ext uri="{BB962C8B-B14F-4D97-AF65-F5344CB8AC3E}">
        <p14:creationId xmlns:p14="http://schemas.microsoft.com/office/powerpoint/2010/main" val="1110008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2"/>
            <a:ext cx="7772400" cy="1102519"/>
          </a:xfrm>
          <a:prstGeom prst="rect">
            <a:avLst/>
          </a:prstGeom>
        </p:spPr>
        <p:txBody>
          <a:bodyPr lIns="34290" tIns="17145" rIns="34290" bIns="17145"/>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a:t>Click to edit Master subtitle style</a:t>
            </a:r>
          </a:p>
        </p:txBody>
      </p:sp>
    </p:spTree>
    <p:extLst>
      <p:ext uri="{BB962C8B-B14F-4D97-AF65-F5344CB8AC3E}">
        <p14:creationId xmlns:p14="http://schemas.microsoft.com/office/powerpoint/2010/main" val="31925544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723984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a:prstGeom prst="rect">
            <a:avLst/>
          </a:prstGeom>
        </p:spPr>
        <p:txBody>
          <a:bodyPr vert="eaVert" lIns="34290" tIns="17145" rIns="34290" bIns="17145"/>
          <a:lstStyle/>
          <a:p>
            <a:r>
              <a:rPr lang="en-US"/>
              <a:t>Click to edit Master title style</a:t>
            </a:r>
          </a:p>
        </p:txBody>
      </p:sp>
      <p:sp>
        <p:nvSpPr>
          <p:cNvPr id="3" name="Vertical Text Placeholder 2"/>
          <p:cNvSpPr>
            <a:spLocks noGrp="1"/>
          </p:cNvSpPr>
          <p:nvPr>
            <p:ph type="body" orient="vert" idx="1"/>
          </p:nvPr>
        </p:nvSpPr>
        <p:spPr>
          <a:xfrm>
            <a:off x="457200" y="205980"/>
            <a:ext cx="6115050" cy="4388644"/>
          </a:xfrm>
          <a:prstGeom prst="rect">
            <a:avLst/>
          </a:prstGeom>
        </p:spPr>
        <p:txBody>
          <a:bodyPr vert="eaVert" lIns="34290" tIns="17145" rIns="34290" bIns="17145"/>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634590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46212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a:prstGeom prst="rect">
            <a:avLst/>
          </a:prstGeom>
        </p:spPr>
        <p:txBody>
          <a:bodyPr lIns="34290" tIns="17145" rIns="34290" bIns="17145"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722114" y="2180036"/>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a:t>Click to edit Master text styles</a:t>
            </a:r>
          </a:p>
        </p:txBody>
      </p:sp>
    </p:spTree>
    <p:extLst>
      <p:ext uri="{BB962C8B-B14F-4D97-AF65-F5344CB8AC3E}">
        <p14:creationId xmlns:p14="http://schemas.microsoft.com/office/powerpoint/2010/main" val="9098712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a:t>Click to edit Master title style</a:t>
            </a:r>
          </a:p>
        </p:txBody>
      </p:sp>
      <p:sp>
        <p:nvSpPr>
          <p:cNvPr id="3" name="Content Placeholder 2"/>
          <p:cNvSpPr>
            <a:spLocks noGrp="1"/>
          </p:cNvSpPr>
          <p:nvPr>
            <p:ph sz="half" idx="1"/>
          </p:nvPr>
        </p:nvSpPr>
        <p:spPr>
          <a:xfrm>
            <a:off x="457206"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0581"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832327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804614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a:t>Click to edit Master title style</a:t>
            </a:r>
          </a:p>
        </p:txBody>
      </p:sp>
    </p:spTree>
    <p:extLst>
      <p:ext uri="{BB962C8B-B14F-4D97-AF65-F5344CB8AC3E}">
        <p14:creationId xmlns:p14="http://schemas.microsoft.com/office/powerpoint/2010/main" val="181002861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1653133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a:prstGeom prst="rect">
            <a:avLst/>
          </a:prstGeom>
        </p:spPr>
        <p:txBody>
          <a:bodyPr lIns="34290" tIns="17145" rIns="34290" bIns="17145" anchor="b"/>
          <a:lstStyle>
            <a:lvl1pPr algn="l">
              <a:defRPr sz="800" b="1"/>
            </a:lvl1pPr>
          </a:lstStyle>
          <a:p>
            <a:r>
              <a:rPr lang="en-US"/>
              <a:t>Click to edit Master title style</a:t>
            </a:r>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8"/>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a:t>Click to edit Master text styles</a:t>
            </a:r>
          </a:p>
        </p:txBody>
      </p:sp>
    </p:spTree>
    <p:extLst>
      <p:ext uri="{BB962C8B-B14F-4D97-AF65-F5344CB8AC3E}">
        <p14:creationId xmlns:p14="http://schemas.microsoft.com/office/powerpoint/2010/main" val="157143255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3"/>
            <a:ext cx="5486400" cy="425053"/>
          </a:xfrm>
          <a:prstGeom prst="rect">
            <a:avLst/>
          </a:prstGeom>
        </p:spPr>
        <p:txBody>
          <a:bodyPr lIns="34290" tIns="17145" rIns="34290" bIns="17145"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endParaRPr lang="en-US" noProof="0">
              <a:sym typeface="Calibri" charset="0"/>
            </a:endParaRPr>
          </a:p>
        </p:txBody>
      </p:sp>
      <p:sp>
        <p:nvSpPr>
          <p:cNvPr id="4" name="Text Placeholder 3"/>
          <p:cNvSpPr>
            <a:spLocks noGrp="1"/>
          </p:cNvSpPr>
          <p:nvPr>
            <p:ph type="body" sz="half" idx="2"/>
          </p:nvPr>
        </p:nvSpPr>
        <p:spPr>
          <a:xfrm>
            <a:off x="1792486" y="4025506"/>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a:t>Click to edit Master text styles</a:t>
            </a:r>
          </a:p>
        </p:txBody>
      </p:sp>
    </p:spTree>
    <p:extLst>
      <p:ext uri="{BB962C8B-B14F-4D97-AF65-F5344CB8AC3E}">
        <p14:creationId xmlns:p14="http://schemas.microsoft.com/office/powerpoint/2010/main" val="409553067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56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rtl="0" eaLnBrk="0" fontAlgn="base" hangingPunct="0">
        <a:spcBef>
          <a:spcPct val="0"/>
        </a:spcBef>
        <a:spcAft>
          <a:spcPct val="0"/>
        </a:spcAft>
        <a:defRPr sz="4300">
          <a:solidFill>
            <a:schemeClr val="tx1"/>
          </a:solidFill>
          <a:latin typeface="+mj-lt"/>
          <a:ea typeface="+mj-ea"/>
          <a:cs typeface="+mj-cs"/>
          <a:sym typeface="Calibri" charset="0"/>
        </a:defRPr>
      </a:lvl1pPr>
      <a:lvl2pPr algn="ctr" rtl="0" eaLnBrk="0" fontAlgn="base" hangingPunct="0">
        <a:spcBef>
          <a:spcPct val="0"/>
        </a:spcBef>
        <a:spcAft>
          <a:spcPct val="0"/>
        </a:spcAft>
        <a:defRPr sz="4300">
          <a:solidFill>
            <a:schemeClr val="tx1"/>
          </a:solidFill>
          <a:latin typeface="Calibri" charset="0"/>
          <a:ea typeface="ヒラギノ角ゴ ProN W3" charset="0"/>
          <a:cs typeface="ヒラギノ角ゴ ProN W3" charset="0"/>
          <a:sym typeface="Calibri" charset="0"/>
        </a:defRPr>
      </a:lvl2pPr>
      <a:lvl3pPr algn="ctr" rtl="0" eaLnBrk="0" fontAlgn="base" hangingPunct="0">
        <a:spcBef>
          <a:spcPct val="0"/>
        </a:spcBef>
        <a:spcAft>
          <a:spcPct val="0"/>
        </a:spcAft>
        <a:defRPr sz="4300">
          <a:solidFill>
            <a:schemeClr val="tx1"/>
          </a:solidFill>
          <a:latin typeface="Calibri" charset="0"/>
          <a:ea typeface="ヒラギノ角ゴ ProN W3" charset="0"/>
          <a:cs typeface="ヒラギノ角ゴ ProN W3" charset="0"/>
          <a:sym typeface="Calibri" charset="0"/>
        </a:defRPr>
      </a:lvl3pPr>
      <a:lvl4pPr algn="ctr" rtl="0" eaLnBrk="0" fontAlgn="base" hangingPunct="0">
        <a:spcBef>
          <a:spcPct val="0"/>
        </a:spcBef>
        <a:spcAft>
          <a:spcPct val="0"/>
        </a:spcAft>
        <a:defRPr sz="4300">
          <a:solidFill>
            <a:schemeClr val="tx1"/>
          </a:solidFill>
          <a:latin typeface="Calibri" charset="0"/>
          <a:ea typeface="ヒラギノ角ゴ ProN W3" charset="0"/>
          <a:cs typeface="ヒラギノ角ゴ ProN W3" charset="0"/>
          <a:sym typeface="Calibri" charset="0"/>
        </a:defRPr>
      </a:lvl4pPr>
      <a:lvl5pPr algn="ctr" rtl="0" eaLnBrk="0" fontAlgn="base" hangingPunct="0">
        <a:spcBef>
          <a:spcPct val="0"/>
        </a:spcBef>
        <a:spcAft>
          <a:spcPct val="0"/>
        </a:spcAft>
        <a:defRPr sz="4300">
          <a:solidFill>
            <a:schemeClr val="tx1"/>
          </a:solidFill>
          <a:latin typeface="Calibri" charset="0"/>
          <a:ea typeface="ヒラギノ角ゴ ProN W3" charset="0"/>
          <a:cs typeface="ヒラギノ角ゴ ProN W3" charset="0"/>
          <a:sym typeface="Calibri" charset="0"/>
        </a:defRPr>
      </a:lvl5pPr>
      <a:lvl6pPr marL="171450" algn="ctr" rtl="0" fontAlgn="base">
        <a:spcBef>
          <a:spcPct val="0"/>
        </a:spcBef>
        <a:spcAft>
          <a:spcPct val="0"/>
        </a:spcAft>
        <a:defRPr sz="4300">
          <a:solidFill>
            <a:schemeClr val="tx1"/>
          </a:solidFill>
          <a:latin typeface="Calibri" charset="0"/>
          <a:ea typeface="ヒラギノ角ゴ ProN W3" charset="0"/>
          <a:cs typeface="ヒラギノ角ゴ ProN W3" charset="0"/>
          <a:sym typeface="Calibri" charset="0"/>
        </a:defRPr>
      </a:lvl6pPr>
      <a:lvl7pPr marL="342900" algn="ctr" rtl="0" fontAlgn="base">
        <a:spcBef>
          <a:spcPct val="0"/>
        </a:spcBef>
        <a:spcAft>
          <a:spcPct val="0"/>
        </a:spcAft>
        <a:defRPr sz="4300">
          <a:solidFill>
            <a:schemeClr val="tx1"/>
          </a:solidFill>
          <a:latin typeface="Calibri" charset="0"/>
          <a:ea typeface="ヒラギノ角ゴ ProN W3" charset="0"/>
          <a:cs typeface="ヒラギノ角ゴ ProN W3" charset="0"/>
          <a:sym typeface="Calibri" charset="0"/>
        </a:defRPr>
      </a:lvl7pPr>
      <a:lvl8pPr marL="514350" algn="ctr" rtl="0" fontAlgn="base">
        <a:spcBef>
          <a:spcPct val="0"/>
        </a:spcBef>
        <a:spcAft>
          <a:spcPct val="0"/>
        </a:spcAft>
        <a:defRPr sz="4300">
          <a:solidFill>
            <a:schemeClr val="tx1"/>
          </a:solidFill>
          <a:latin typeface="Calibri" charset="0"/>
          <a:ea typeface="ヒラギノ角ゴ ProN W3" charset="0"/>
          <a:cs typeface="ヒラギノ角ゴ ProN W3" charset="0"/>
          <a:sym typeface="Calibri" charset="0"/>
        </a:defRPr>
      </a:lvl8pPr>
      <a:lvl9pPr marL="685800" algn="ctr" rtl="0" fontAlgn="base">
        <a:spcBef>
          <a:spcPct val="0"/>
        </a:spcBef>
        <a:spcAft>
          <a:spcPct val="0"/>
        </a:spcAft>
        <a:defRPr sz="4300">
          <a:solidFill>
            <a:schemeClr val="tx1"/>
          </a:solidFill>
          <a:latin typeface="Calibri" charset="0"/>
          <a:ea typeface="ヒラギノ角ゴ ProN W3" charset="0"/>
          <a:cs typeface="ヒラギノ角ゴ ProN W3" charset="0"/>
          <a:sym typeface="Calibri" charset="0"/>
        </a:defRPr>
      </a:lvl9pPr>
    </p:titleStyle>
    <p:bodyStyle>
      <a:lvl1pPr marL="128588" indent="-128588" algn="ctr" rtl="0" eaLnBrk="0" fontAlgn="base" hangingPunct="0">
        <a:spcBef>
          <a:spcPts val="750"/>
        </a:spcBef>
        <a:spcAft>
          <a:spcPct val="0"/>
        </a:spcAft>
        <a:defRPr sz="3200">
          <a:solidFill>
            <a:srgbClr val="878787"/>
          </a:solidFill>
          <a:latin typeface="+mn-lt"/>
          <a:ea typeface="+mn-ea"/>
          <a:cs typeface="+mn-cs"/>
          <a:sym typeface="Calibri" charset="0"/>
        </a:defRPr>
      </a:lvl1pPr>
      <a:lvl2pPr marL="457200" indent="-285750" algn="ctr" rtl="0" eaLnBrk="0" fontAlgn="base" hangingPunct="0">
        <a:spcBef>
          <a:spcPts val="675"/>
        </a:spcBef>
        <a:spcAft>
          <a:spcPct val="0"/>
        </a:spcAft>
        <a:defRPr sz="2700">
          <a:solidFill>
            <a:srgbClr val="878787"/>
          </a:solidFill>
          <a:latin typeface="+mn-lt"/>
          <a:ea typeface="+mn-ea"/>
          <a:cs typeface="+mn-cs"/>
          <a:sym typeface="Calibri" charset="0"/>
        </a:defRPr>
      </a:lvl2pPr>
      <a:lvl3pPr marL="914400" indent="-571500" algn="ctr" rtl="0" eaLnBrk="0" fontAlgn="base" hangingPunct="0">
        <a:spcBef>
          <a:spcPts val="563"/>
        </a:spcBef>
        <a:spcAft>
          <a:spcPct val="0"/>
        </a:spcAft>
        <a:defRPr sz="2300">
          <a:solidFill>
            <a:srgbClr val="878787"/>
          </a:solidFill>
          <a:latin typeface="+mn-lt"/>
          <a:ea typeface="+mn-ea"/>
          <a:cs typeface="+mn-cs"/>
          <a:sym typeface="Calibri" charset="0"/>
        </a:defRPr>
      </a:lvl3pPr>
      <a:lvl4pPr marL="1371600" indent="-857250" algn="ctr" rtl="0" eaLnBrk="0" fontAlgn="base" hangingPunct="0">
        <a:spcBef>
          <a:spcPts val="488"/>
        </a:spcBef>
        <a:spcAft>
          <a:spcPct val="0"/>
        </a:spcAft>
        <a:defRPr sz="1800">
          <a:solidFill>
            <a:srgbClr val="878787"/>
          </a:solidFill>
          <a:latin typeface="+mn-lt"/>
          <a:ea typeface="+mn-ea"/>
          <a:cs typeface="+mn-cs"/>
          <a:sym typeface="Calibri" charset="0"/>
        </a:defRPr>
      </a:lvl4pPr>
      <a:lvl5pPr marL="1828800" indent="-1143000" algn="ctr" rtl="0" eaLnBrk="0" fontAlgn="base" hangingPunct="0">
        <a:spcBef>
          <a:spcPts val="488"/>
        </a:spcBef>
        <a:spcAft>
          <a:spcPct val="0"/>
        </a:spcAft>
        <a:defRPr sz="1800">
          <a:solidFill>
            <a:srgbClr val="878787"/>
          </a:solidFill>
          <a:latin typeface="+mn-lt"/>
          <a:ea typeface="+mn-ea"/>
          <a:cs typeface="+mn-cs"/>
          <a:sym typeface="Calibri" charset="0"/>
        </a:defRPr>
      </a:lvl5pPr>
      <a:lvl6pPr marL="2000250" algn="ctr" rtl="0" fontAlgn="base">
        <a:spcBef>
          <a:spcPts val="488"/>
        </a:spcBef>
        <a:spcAft>
          <a:spcPct val="0"/>
        </a:spcAft>
        <a:defRPr sz="1800">
          <a:solidFill>
            <a:srgbClr val="878787"/>
          </a:solidFill>
          <a:latin typeface="+mn-lt"/>
          <a:ea typeface="+mn-ea"/>
          <a:cs typeface="+mn-cs"/>
          <a:sym typeface="Calibri" charset="0"/>
        </a:defRPr>
      </a:lvl6pPr>
      <a:lvl7pPr marL="2171700" algn="ctr" rtl="0" fontAlgn="base">
        <a:spcBef>
          <a:spcPts val="488"/>
        </a:spcBef>
        <a:spcAft>
          <a:spcPct val="0"/>
        </a:spcAft>
        <a:defRPr sz="1800">
          <a:solidFill>
            <a:srgbClr val="878787"/>
          </a:solidFill>
          <a:latin typeface="+mn-lt"/>
          <a:ea typeface="+mn-ea"/>
          <a:cs typeface="+mn-cs"/>
          <a:sym typeface="Calibri" charset="0"/>
        </a:defRPr>
      </a:lvl7pPr>
      <a:lvl8pPr marL="2343150" algn="ctr" rtl="0" fontAlgn="base">
        <a:spcBef>
          <a:spcPts val="488"/>
        </a:spcBef>
        <a:spcAft>
          <a:spcPct val="0"/>
        </a:spcAft>
        <a:defRPr sz="1800">
          <a:solidFill>
            <a:srgbClr val="878787"/>
          </a:solidFill>
          <a:latin typeface="+mn-lt"/>
          <a:ea typeface="+mn-ea"/>
          <a:cs typeface="+mn-cs"/>
          <a:sym typeface="Calibri" charset="0"/>
        </a:defRPr>
      </a:lvl8pPr>
      <a:lvl9pPr marL="2514600" algn="ctr" rtl="0" fontAlgn="base">
        <a:spcBef>
          <a:spcPts val="488"/>
        </a:spcBef>
        <a:spcAft>
          <a:spcPct val="0"/>
        </a:spcAft>
        <a:defRPr sz="1800">
          <a:solidFill>
            <a:srgbClr val="878787"/>
          </a:solidFill>
          <a:latin typeface="+mn-lt"/>
          <a:ea typeface="+mn-ea"/>
          <a:cs typeface="+mn-cs"/>
          <a:sym typeface="Calibri"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0.jpe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4.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p:cNvSpPr>
          <p:nvPr/>
        </p:nvSpPr>
        <p:spPr bwMode="auto">
          <a:xfrm>
            <a:off x="257054" y="2212470"/>
            <a:ext cx="8658346" cy="2149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14288" tIns="14288" rIns="14288" bIns="14288" anchor="ctr"/>
          <a:lstStyle/>
          <a:p>
            <a:r>
              <a:rPr lang="en-US" sz="2800" b="1" u="sng" dirty="0">
                <a:solidFill>
                  <a:schemeClr val="tx1"/>
                </a:solidFill>
                <a:latin typeface="Arial" panose="020B0604020202020204" pitchFamily="34" charset="0"/>
                <a:cs typeface="Arial" panose="020B0604020202020204" pitchFamily="34" charset="0"/>
                <a:sym typeface="Open Sans" charset="0"/>
              </a:rPr>
              <a:t>ĐỀ TÀI:</a:t>
            </a:r>
            <a:r>
              <a:rPr lang="en-US" sz="2800" b="1" dirty="0">
                <a:solidFill>
                  <a:schemeClr val="tx1"/>
                </a:solidFill>
                <a:latin typeface="Arial" panose="020B0604020202020204" pitchFamily="34" charset="0"/>
                <a:cs typeface="Arial" panose="020B0604020202020204" pitchFamily="34" charset="0"/>
                <a:sym typeface="Open Sans" charset="0"/>
              </a:rPr>
              <a:t> </a:t>
            </a:r>
            <a:r>
              <a:rPr lang="en-US" sz="2800" b="1" dirty="0">
                <a:solidFill>
                  <a:srgbClr val="0079A5"/>
                </a:solidFill>
                <a:latin typeface="Times New Roman" panose="02020603050405020304" pitchFamily="18" charset="0"/>
                <a:ea typeface="Times New Roman" panose="02020603050405020304" pitchFamily="18" charset="0"/>
              </a:rPr>
              <a:t>NGHIÊN CỨU, THIẾT KẾ VÀ THI CÔNG CỬA NHẬN DẠNG KHUÔN MẶT</a:t>
            </a:r>
          </a:p>
          <a:p>
            <a:r>
              <a:rPr lang="en-US" sz="2800" b="1" dirty="0">
                <a:solidFill>
                  <a:srgbClr val="0079A5"/>
                </a:solidFill>
                <a:latin typeface="Times New Roman" panose="02020603050405020304" pitchFamily="18" charset="0"/>
                <a:ea typeface="Times New Roman" panose="02020603050405020304" pitchFamily="18" charset="0"/>
              </a:rPr>
              <a:t> VÀ ĐIỀU KHIỂN, GIÁM SÁT THIẾT BỊ TRONG NHÀ</a:t>
            </a:r>
            <a:endParaRPr lang="en-US" sz="2800" dirty="0">
              <a:solidFill>
                <a:srgbClr val="0079A5"/>
              </a:solidFill>
              <a:latin typeface="Times New Roman" panose="02020603050405020304" pitchFamily="18" charset="0"/>
              <a:ea typeface="Times New Roman" panose="02020603050405020304" pitchFamily="18" charset="0"/>
            </a:endParaRPr>
          </a:p>
          <a:p>
            <a:endParaRPr lang="en-US" sz="2800" b="1" dirty="0">
              <a:solidFill>
                <a:schemeClr val="accent1">
                  <a:lumMod val="75000"/>
                  <a:lumOff val="25000"/>
                </a:schemeClr>
              </a:solidFill>
              <a:latin typeface="Arial" panose="020B0604020202020204" pitchFamily="34" charset="0"/>
              <a:cs typeface="Arial" panose="020B0604020202020204" pitchFamily="34" charset="0"/>
              <a:sym typeface="Open Sans" charset="0"/>
            </a:endParaRPr>
          </a:p>
        </p:txBody>
      </p:sp>
      <p:sp>
        <p:nvSpPr>
          <p:cNvPr id="2" name="Rectangle 1"/>
          <p:cNvSpPr/>
          <p:nvPr/>
        </p:nvSpPr>
        <p:spPr bwMode="auto">
          <a:xfrm>
            <a:off x="972018" y="12434889"/>
            <a:ext cx="78469" cy="70310"/>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0800" b="0" i="0" u="none" strike="noStrike" cap="none" normalizeH="0" baseline="0">
              <a:ln>
                <a:noFill/>
              </a:ln>
              <a:solidFill>
                <a:srgbClr val="000000"/>
              </a:solidFill>
              <a:effectLst/>
              <a:latin typeface="Arial" panose="020B0604020202020204" pitchFamily="34" charset="0"/>
              <a:cs typeface="Arial" panose="020B0604020202020204" pitchFamily="34" charset="0"/>
              <a:sym typeface="Gill Sans" charset="0"/>
            </a:endParaRPr>
          </a:p>
        </p:txBody>
      </p:sp>
      <p:sp>
        <p:nvSpPr>
          <p:cNvPr id="6" name="TextBox 5"/>
          <p:cNvSpPr txBox="1"/>
          <p:nvPr/>
        </p:nvSpPr>
        <p:spPr>
          <a:xfrm>
            <a:off x="629118" y="185319"/>
            <a:ext cx="7924800" cy="1200329"/>
          </a:xfrm>
          <a:prstGeom prst="rect">
            <a:avLst/>
          </a:prstGeom>
          <a:noFill/>
        </p:spPr>
        <p:txBody>
          <a:bodyPr wrap="square" rtlCol="0">
            <a:spAutoFit/>
          </a:bodyPr>
          <a:lstStyle/>
          <a:p>
            <a:r>
              <a:rPr lang="en-US" sz="1800" b="1" dirty="0">
                <a:solidFill>
                  <a:schemeClr val="tx1"/>
                </a:solidFill>
                <a:latin typeface="Arial" panose="020B0604020202020204" pitchFamily="34" charset="0"/>
                <a:cs typeface="Arial" panose="020B0604020202020204" pitchFamily="34" charset="0"/>
              </a:rPr>
              <a:t>BỘ GIÁO DỤC VÀ ĐÀO TẠO</a:t>
            </a:r>
          </a:p>
          <a:p>
            <a:r>
              <a:rPr lang="en-US" sz="1800" b="1" dirty="0">
                <a:solidFill>
                  <a:schemeClr val="tx1"/>
                </a:solidFill>
                <a:latin typeface="Arial" panose="020B0604020202020204" pitchFamily="34" charset="0"/>
                <a:cs typeface="Arial" panose="020B0604020202020204" pitchFamily="34" charset="0"/>
              </a:rPr>
              <a:t>TRƯỜNG ĐẠI HỌC SƯ PHẠM KỸ THUẬT TP. HỒ CHÍ MINH</a:t>
            </a:r>
          </a:p>
          <a:p>
            <a:r>
              <a:rPr lang="en-US" sz="1800" b="1" dirty="0">
                <a:solidFill>
                  <a:schemeClr val="tx1"/>
                </a:solidFill>
                <a:latin typeface="Arial" panose="020B0604020202020204" pitchFamily="34" charset="0"/>
                <a:cs typeface="Arial" panose="020B0604020202020204" pitchFamily="34" charset="0"/>
              </a:rPr>
              <a:t>KHOA ĐIỆN – ĐIỆN TỬ</a:t>
            </a:r>
          </a:p>
          <a:p>
            <a:r>
              <a:rPr lang="en-US" sz="1800" b="1" dirty="0">
                <a:solidFill>
                  <a:schemeClr val="tx1"/>
                </a:solidFill>
                <a:latin typeface="Arial" panose="020B0604020202020204" pitchFamily="34" charset="0"/>
                <a:cs typeface="Arial" panose="020B0604020202020204" pitchFamily="34" charset="0"/>
              </a:rPr>
              <a:t>BỘ MÔN ĐIỆN TỬ CÔNG NGHIỆP-Y SINH</a:t>
            </a:r>
          </a:p>
        </p:txBody>
      </p:sp>
      <p:sp>
        <p:nvSpPr>
          <p:cNvPr id="7" name="TextBox 6"/>
          <p:cNvSpPr txBox="1"/>
          <p:nvPr/>
        </p:nvSpPr>
        <p:spPr>
          <a:xfrm>
            <a:off x="838200" y="1416921"/>
            <a:ext cx="7239000" cy="461665"/>
          </a:xfrm>
          <a:prstGeom prst="rect">
            <a:avLst/>
          </a:prstGeom>
          <a:noFill/>
        </p:spPr>
        <p:txBody>
          <a:bodyPr wrap="square" rtlCol="0">
            <a:spAutoFit/>
          </a:bodyPr>
          <a:lstStyle/>
          <a:p>
            <a:r>
              <a:rPr lang="en-US" sz="2400" b="1" dirty="0">
                <a:solidFill>
                  <a:srgbClr val="FF0000"/>
                </a:solidFill>
                <a:latin typeface="Arial" panose="020B0604020202020204" pitchFamily="34" charset="0"/>
                <a:cs typeface="Arial" panose="020B0604020202020204" pitchFamily="34" charset="0"/>
              </a:rPr>
              <a:t>BÁO CÁO ĐỒ ÁN TỐT NGHIỆP</a:t>
            </a:r>
          </a:p>
        </p:txBody>
      </p:sp>
      <p:sp>
        <p:nvSpPr>
          <p:cNvPr id="8" name="TextBox 7"/>
          <p:cNvSpPr txBox="1"/>
          <p:nvPr/>
        </p:nvSpPr>
        <p:spPr>
          <a:xfrm>
            <a:off x="3962400" y="4054973"/>
            <a:ext cx="4953000" cy="923330"/>
          </a:xfrm>
          <a:prstGeom prst="rect">
            <a:avLst/>
          </a:prstGeom>
          <a:noFill/>
        </p:spPr>
        <p:txBody>
          <a:bodyPr wrap="square" rtlCol="0">
            <a:spAutoFit/>
          </a:bodyPr>
          <a:lstStyle/>
          <a:p>
            <a:pPr algn="l"/>
            <a:r>
              <a:rPr lang="en-US" sz="1800" b="1" dirty="0">
                <a:latin typeface="Arial" panose="020B0604020202020204" pitchFamily="34" charset="0"/>
                <a:cs typeface="Arial" panose="020B0604020202020204" pitchFamily="34" charset="0"/>
              </a:rPr>
              <a:t>GVHD: </a:t>
            </a:r>
            <a:r>
              <a:rPr lang="en-US" sz="1800" b="1" dirty="0" err="1">
                <a:latin typeface="Arial" panose="020B0604020202020204" pitchFamily="34" charset="0"/>
                <a:cs typeface="Arial" panose="020B0604020202020204" pitchFamily="34" charset="0"/>
              </a:rPr>
              <a:t>Ths</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Nguyễn</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Đình</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Phú</a:t>
            </a:r>
            <a:endParaRPr lang="en-US" sz="1800" b="1" dirty="0">
              <a:latin typeface="Arial" panose="020B0604020202020204" pitchFamily="34" charset="0"/>
              <a:cs typeface="Arial" panose="020B0604020202020204" pitchFamily="34" charset="0"/>
            </a:endParaRPr>
          </a:p>
          <a:p>
            <a:pPr algn="l"/>
            <a:r>
              <a:rPr lang="en-US" sz="1800" b="1" dirty="0">
                <a:latin typeface="Arial" panose="020B0604020202020204" pitchFamily="34" charset="0"/>
                <a:cs typeface="Arial" panose="020B0604020202020204" pitchFamily="34" charset="0"/>
              </a:rPr>
              <a:t>SVTH 1:  Phạm Quốc Bảo	15141101</a:t>
            </a:r>
          </a:p>
          <a:p>
            <a:pPr algn="l"/>
            <a:r>
              <a:rPr lang="en-US" sz="1800" b="1" dirty="0">
                <a:latin typeface="Arial" panose="020B0604020202020204" pitchFamily="34" charset="0"/>
                <a:cs typeface="Arial" panose="020B0604020202020204" pitchFamily="34" charset="0"/>
              </a:rPr>
              <a:t>SVTH 2:  Võ Văn Thành		15141283</a:t>
            </a:r>
          </a:p>
        </p:txBody>
      </p:sp>
      <p:sp>
        <p:nvSpPr>
          <p:cNvPr id="4" name="TextBox 3"/>
          <p:cNvSpPr txBox="1"/>
          <p:nvPr/>
        </p:nvSpPr>
        <p:spPr>
          <a:xfrm>
            <a:off x="-279894" y="4390563"/>
            <a:ext cx="3472249" cy="707886"/>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Tp. HCM, tháng 7/2019</a:t>
            </a:r>
          </a:p>
          <a:p>
            <a:endParaRPr lang="vi-VN" sz="2000" dirty="0">
              <a:latin typeface="Arial" panose="020B0604020202020204" pitchFamily="34" charset="0"/>
              <a:cs typeface="Arial" panose="020B0604020202020204" pitchFamily="34" charset="0"/>
            </a:endParaRPr>
          </a:p>
        </p:txBody>
      </p:sp>
      <p:pic>
        <p:nvPicPr>
          <p:cNvPr id="10" name="Picture 2" descr="Image result for hcmu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0" y="180680"/>
            <a:ext cx="1456231" cy="164566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7359" y="285750"/>
            <a:ext cx="1408259" cy="14253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2733"/>
          <p:cNvSpPr/>
          <p:nvPr/>
        </p:nvSpPr>
        <p:spPr>
          <a:xfrm>
            <a:off x="871947" y="128966"/>
            <a:ext cx="7262403" cy="510195"/>
          </a:xfrm>
          <a:prstGeom prst="rect">
            <a:avLst/>
          </a:prstGeom>
          <a:solidFill>
            <a:srgbClr val="0079A5"/>
          </a:solidFill>
          <a:ln w="12700">
            <a:noFill/>
            <a:miter lim="4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50800" tIns="50800" rIns="50800" bIns="50800" anchor="ctr"/>
          <a:lstStyle/>
          <a:p>
            <a:pPr>
              <a:spcBef>
                <a:spcPts val="1200"/>
              </a:spcBef>
              <a:spcAft>
                <a:spcPts val="1200"/>
              </a:spcAft>
            </a:pPr>
            <a:r>
              <a:rPr lang="en-US" sz="1800" b="1" dirty="0">
                <a:solidFill>
                  <a:schemeClr val="bg1"/>
                </a:solidFill>
                <a:latin typeface="Times New Roman" panose="02020603050405020304" pitchFamily="18" charset="0"/>
                <a:cs typeface="Times New Roman" panose="02020603050405020304" pitchFamily="18" charset="0"/>
              </a:rPr>
              <a:t>THI CÔNG HỆ THỐNG</a:t>
            </a:r>
          </a:p>
        </p:txBody>
      </p:sp>
      <p:sp>
        <p:nvSpPr>
          <p:cNvPr id="4" name="Title 3"/>
          <p:cNvSpPr>
            <a:spLocks noGrp="1"/>
          </p:cNvSpPr>
          <p:nvPr>
            <p:ph type="title"/>
          </p:nvPr>
        </p:nvSpPr>
        <p:spPr>
          <a:xfrm>
            <a:off x="304800" y="639160"/>
            <a:ext cx="8229600" cy="941989"/>
          </a:xfrm>
        </p:spPr>
        <p:txBody>
          <a:bodyPr/>
          <a:lstStyle/>
          <a:p>
            <a:r>
              <a:rPr lang="vi-VN" sz="2000" b="1" dirty="0">
                <a:solidFill>
                  <a:schemeClr val="accent2">
                    <a:lumMod val="75000"/>
                  </a:schemeClr>
                </a:solidFill>
                <a:latin typeface="Times New Roman" panose="02020603050405020304" pitchFamily="18" charset="0"/>
                <a:cs typeface="Times New Roman" panose="02020603050405020304" pitchFamily="18" charset="0"/>
              </a:rPr>
              <a:t>Về phần mềm, nhóm sử dụng những phần mềm mà nhà sản xuất chip cho phép</a:t>
            </a:r>
            <a:r>
              <a:rPr lang="en-US" sz="2000" b="1" dirty="0">
                <a:solidFill>
                  <a:schemeClr val="accent2">
                    <a:lumMod val="75000"/>
                  </a:schemeClr>
                </a:solidFill>
                <a:latin typeface="Times New Roman" panose="02020603050405020304" pitchFamily="18" charset="0"/>
                <a:cs typeface="Times New Roman" panose="02020603050405020304" pitchFamily="18" charset="0"/>
              </a:rPr>
              <a:t>. Đồng thời nhóm sẽ </a:t>
            </a:r>
            <a:r>
              <a:rPr lang="vi-VN" sz="2000" b="1" dirty="0">
                <a:solidFill>
                  <a:schemeClr val="accent2">
                    <a:lumMod val="75000"/>
                  </a:schemeClr>
                </a:solidFill>
                <a:latin typeface="Times New Roman" panose="02020603050405020304" pitchFamily="18" charset="0"/>
                <a:cs typeface="Times New Roman" panose="02020603050405020304" pitchFamily="18" charset="0"/>
              </a:rPr>
              <a:t>xây dựng một webserver để điều khiển thiết bị thông qua ngôn ngữ PHP, MySQL.</a:t>
            </a:r>
            <a:endParaRPr lang="en-US" sz="2000" b="1"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5" name="Picture 4" descr="Logo Android Studio"/>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416776" y="3455774"/>
            <a:ext cx="1981200" cy="1295400"/>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990600" y="1809750"/>
            <a:ext cx="2209800" cy="1295400"/>
          </a:xfrm>
          <a:prstGeom prst="rect">
            <a:avLst/>
          </a:prstGeom>
        </p:spPr>
      </p:pic>
      <p:pic>
        <p:nvPicPr>
          <p:cNvPr id="7" name="Picture 6" descr="A picture containing object&#10;&#10;Description automatically generated"/>
          <p:cNvPicPr/>
          <p:nvPr/>
        </p:nvPicPr>
        <p:blipFill>
          <a:blip r:embed="rId4" cstate="email">
            <a:extLst>
              <a:ext uri="{28A0092B-C50C-407E-A947-70E740481C1C}">
                <a14:useLocalDpi xmlns:a14="http://schemas.microsoft.com/office/drawing/2010/main" val="0"/>
              </a:ext>
            </a:extLst>
          </a:blip>
          <a:stretch>
            <a:fillRect/>
          </a:stretch>
        </p:blipFill>
        <p:spPr>
          <a:xfrm>
            <a:off x="3623854" y="1885951"/>
            <a:ext cx="2438400" cy="1219199"/>
          </a:xfrm>
          <a:prstGeom prst="rect">
            <a:avLst/>
          </a:prstGeom>
        </p:spPr>
      </p:pic>
      <p:pic>
        <p:nvPicPr>
          <p:cNvPr id="8" name="Picture 7"/>
          <p:cNvPicPr/>
          <p:nvPr/>
        </p:nvPicPr>
        <p:blipFill>
          <a:blip r:embed="rId5">
            <a:extLst>
              <a:ext uri="{28A0092B-C50C-407E-A947-70E740481C1C}">
                <a14:useLocalDpi xmlns:a14="http://schemas.microsoft.com/office/drawing/2010/main" val="0"/>
              </a:ext>
            </a:extLst>
          </a:blip>
          <a:stretch>
            <a:fillRect/>
          </a:stretch>
        </p:blipFill>
        <p:spPr>
          <a:xfrm>
            <a:off x="6781800" y="1809750"/>
            <a:ext cx="1219200" cy="1219200"/>
          </a:xfrm>
          <a:prstGeom prst="rect">
            <a:avLst/>
          </a:prstGeom>
        </p:spPr>
      </p:pic>
      <p:pic>
        <p:nvPicPr>
          <p:cNvPr id="9" name="Picture 8"/>
          <p:cNvPicPr/>
          <p:nvPr/>
        </p:nvPicPr>
        <p:blipFill>
          <a:blip r:embed="rId6">
            <a:extLst>
              <a:ext uri="{28A0092B-C50C-407E-A947-70E740481C1C}">
                <a14:useLocalDpi xmlns:a14="http://schemas.microsoft.com/office/drawing/2010/main" val="0"/>
              </a:ext>
            </a:extLst>
          </a:blip>
          <a:stretch>
            <a:fillRect/>
          </a:stretch>
        </p:blipFill>
        <p:spPr>
          <a:xfrm>
            <a:off x="5257800" y="3409952"/>
            <a:ext cx="1938746" cy="1341222"/>
          </a:xfrm>
          <a:prstGeom prst="rect">
            <a:avLst/>
          </a:prstGeom>
        </p:spPr>
      </p:pic>
    </p:spTree>
    <p:extLst>
      <p:ext uri="{BB962C8B-B14F-4D97-AF65-F5344CB8AC3E}">
        <p14:creationId xmlns:p14="http://schemas.microsoft.com/office/powerpoint/2010/main" val="144584434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2733"/>
          <p:cNvSpPr/>
          <p:nvPr/>
        </p:nvSpPr>
        <p:spPr>
          <a:xfrm>
            <a:off x="871947" y="128966"/>
            <a:ext cx="7262403" cy="510195"/>
          </a:xfrm>
          <a:prstGeom prst="rect">
            <a:avLst/>
          </a:prstGeom>
          <a:solidFill>
            <a:srgbClr val="0079A5"/>
          </a:solidFill>
          <a:ln w="12700">
            <a:noFill/>
            <a:miter lim="4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50800" tIns="50800" rIns="50800" bIns="50800" anchor="ctr"/>
          <a:lstStyle/>
          <a:p>
            <a:pPr>
              <a:spcBef>
                <a:spcPts val="1200"/>
              </a:spcBef>
              <a:spcAft>
                <a:spcPts val="1200"/>
              </a:spcAft>
            </a:pPr>
            <a:r>
              <a:rPr lang="en-US" sz="1800" b="1" dirty="0">
                <a:solidFill>
                  <a:schemeClr val="bg1"/>
                </a:solidFill>
                <a:latin typeface="Times New Roman" panose="02020603050405020304" pitchFamily="18" charset="0"/>
                <a:cs typeface="Times New Roman" panose="02020603050405020304" pitchFamily="18" charset="0"/>
              </a:rPr>
              <a:t>LƯU ĐỒ GIẢI THUẬT</a:t>
            </a:r>
          </a:p>
        </p:txBody>
      </p:sp>
      <p:sp>
        <p:nvSpPr>
          <p:cNvPr id="5" name="TextBox 4"/>
          <p:cNvSpPr txBox="1"/>
          <p:nvPr/>
        </p:nvSpPr>
        <p:spPr>
          <a:xfrm>
            <a:off x="1447800" y="749678"/>
            <a:ext cx="5876573" cy="707886"/>
          </a:xfrm>
          <a:prstGeom prst="rect">
            <a:avLst/>
          </a:prstGeom>
          <a:noFill/>
        </p:spPr>
        <p:txBody>
          <a:bodyPr wrap="square" rtlCol="0">
            <a:spAutoFit/>
          </a:bodyPr>
          <a:lstStyle/>
          <a:p>
            <a:r>
              <a:rPr lang="en-US" sz="2000" b="1" dirty="0">
                <a:solidFill>
                  <a:schemeClr val="accent2">
                    <a:lumMod val="75000"/>
                  </a:schemeClr>
                </a:solidFill>
                <a:latin typeface="Arial" panose="020B0604020202020204" pitchFamily="34" charset="0"/>
                <a:ea typeface="Tahoma" panose="020B0604030504040204" pitchFamily="34" charset="0"/>
                <a:cs typeface="Arial" panose="020B0604020202020204" pitchFamily="34" charset="0"/>
              </a:rPr>
              <a:t>LƯU ĐỒ CHƯƠNG TRÌNH NHẬN DẠNG KHUÔN MẶT</a:t>
            </a:r>
            <a:endParaRPr lang="en-US" sz="2000" b="1" dirty="0">
              <a:solidFill>
                <a:schemeClr val="accent2">
                  <a:lumMod val="75000"/>
                </a:schemeClr>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2438400" y="1466574"/>
            <a:ext cx="3276600" cy="3196060"/>
          </a:xfrm>
        </p:spPr>
        <p:txBody>
          <a:bodyPr/>
          <a:lstStyle/>
          <a:p>
            <a:pPr algn="l"/>
            <a:r>
              <a:rPr lang="en-US" sz="1800" b="1" dirty="0">
                <a:latin typeface="Times New Roman" panose="02020603050405020304" pitchFamily="18" charset="0"/>
                <a:cs typeface="Times New Roman" panose="02020603050405020304" pitchFamily="18" charset="0"/>
              </a:rPr>
              <a:t>Chương trình sẽ quét camera để phát hiện khuôn </a:t>
            </a:r>
            <a:r>
              <a:rPr lang="en-US" sz="1800" b="1" dirty="0" err="1">
                <a:latin typeface="Times New Roman" panose="02020603050405020304" pitchFamily="18" charset="0"/>
                <a:cs typeface="Times New Roman" panose="02020603050405020304" pitchFamily="18" charset="0"/>
              </a:rPr>
              <a:t>mặt</a:t>
            </a:r>
            <a:r>
              <a:rPr lang="en-US" sz="1800" b="1" dirty="0">
                <a:latin typeface="Times New Roman" panose="02020603050405020304" pitchFamily="18" charset="0"/>
                <a:cs typeface="Times New Roman" panose="02020603050405020304" pitchFamily="18" charset="0"/>
              </a:rPr>
              <a:t>.</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sym typeface="Wingdings" panose="05000000000000000000" pitchFamily="2" charset="2"/>
              </a:rPr>
              <a:t> </a:t>
            </a:r>
            <a:r>
              <a:rPr lang="en-US" sz="1800" b="1" dirty="0" err="1">
                <a:latin typeface="Times New Roman" panose="02020603050405020304" pitchFamily="18" charset="0"/>
                <a:cs typeface="Times New Roman" panose="02020603050405020304" pitchFamily="18" charset="0"/>
              </a:rPr>
              <a:t>Nếu</a:t>
            </a:r>
            <a:r>
              <a:rPr lang="en-US" sz="1800" b="1" dirty="0">
                <a:latin typeface="Times New Roman" panose="02020603050405020304" pitchFamily="18" charset="0"/>
                <a:cs typeface="Times New Roman" panose="02020603050405020304" pitchFamily="18" charset="0"/>
              </a:rPr>
              <a:t> có khuôn mặt thì tiến hành nhận diện và trích xuất đặc trưng.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sym typeface="Wingdings" panose="05000000000000000000" pitchFamily="2" charset="2"/>
              </a:rPr>
              <a:t> </a:t>
            </a:r>
            <a:r>
              <a:rPr lang="en-US" sz="1800" b="1" dirty="0">
                <a:latin typeface="Times New Roman" panose="02020603050405020304" pitchFamily="18" charset="0"/>
                <a:cs typeface="Times New Roman" panose="02020603050405020304" pitchFamily="18" charset="0"/>
              </a:rPr>
              <a:t>Sau </a:t>
            </a:r>
            <a:r>
              <a:rPr lang="en-US" sz="1800" b="1" dirty="0" err="1">
                <a:latin typeface="Times New Roman" panose="02020603050405020304" pitchFamily="18" charset="0"/>
                <a:cs typeface="Times New Roman" panose="02020603050405020304" pitchFamily="18" charset="0"/>
              </a:rPr>
              <a:t>đó</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sẽ</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tiến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hành</a:t>
            </a:r>
            <a:r>
              <a:rPr lang="en-US" sz="1800" b="1" dirty="0">
                <a:latin typeface="Times New Roman" panose="02020603050405020304" pitchFamily="18" charset="0"/>
                <a:cs typeface="Times New Roman" panose="02020603050405020304" pitchFamily="18" charset="0"/>
              </a:rPr>
              <a:t> so sánh với các đặc trưng trong thư </a:t>
            </a:r>
            <a:r>
              <a:rPr lang="en-US" sz="1800" b="1" dirty="0" err="1">
                <a:latin typeface="Times New Roman" panose="02020603050405020304" pitchFamily="18" charset="0"/>
                <a:cs typeface="Times New Roman" panose="02020603050405020304" pitchFamily="18" charset="0"/>
              </a:rPr>
              <a:t>viện</a:t>
            </a:r>
            <a:r>
              <a:rPr lang="en-US" sz="1800" b="1" dirty="0">
                <a:latin typeface="Times New Roman" panose="02020603050405020304" pitchFamily="18" charset="0"/>
                <a:cs typeface="Times New Roman" panose="02020603050405020304" pitchFamily="18" charset="0"/>
              </a:rPr>
              <a:t>.</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sym typeface="Wingdings" panose="05000000000000000000" pitchFamily="2" charset="2"/>
              </a:rPr>
              <a:t> </a:t>
            </a:r>
            <a:r>
              <a:rPr lang="en-US" sz="1800" b="1" dirty="0" err="1">
                <a:latin typeface="Times New Roman" panose="02020603050405020304" pitchFamily="18" charset="0"/>
                <a:cs typeface="Times New Roman" panose="02020603050405020304" pitchFamily="18" charset="0"/>
              </a:rPr>
              <a:t>Đưa</a:t>
            </a:r>
            <a:r>
              <a:rPr lang="en-US" sz="1800" b="1" dirty="0">
                <a:latin typeface="Times New Roman" panose="02020603050405020304" pitchFamily="18" charset="0"/>
                <a:cs typeface="Times New Roman" panose="02020603050405020304" pitchFamily="18" charset="0"/>
              </a:rPr>
              <a:t> ra kết quả để cho phép mở của hay </a:t>
            </a:r>
            <a:r>
              <a:rPr lang="en-US" sz="1800" b="1" dirty="0" err="1">
                <a:latin typeface="Times New Roman" panose="02020603050405020304" pitchFamily="18" charset="0"/>
                <a:cs typeface="Times New Roman" panose="02020603050405020304" pitchFamily="18" charset="0"/>
              </a:rPr>
              <a:t>không</a:t>
            </a:r>
            <a:r>
              <a:rPr lang="en-US" sz="1800" b="1" dirty="0">
                <a:latin typeface="Times New Roman" panose="02020603050405020304" pitchFamily="18" charset="0"/>
                <a:cs typeface="Times New Roman" panose="02020603050405020304" pitchFamily="18" charset="0"/>
              </a:rPr>
              <a:t>.</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sym typeface="Wingdings" panose="05000000000000000000" pitchFamily="2" charset="2"/>
              </a:rPr>
              <a:t> </a:t>
            </a:r>
            <a:r>
              <a:rPr lang="en-US" sz="1800" b="1" dirty="0" err="1">
                <a:latin typeface="Times New Roman" panose="02020603050405020304" pitchFamily="18" charset="0"/>
                <a:cs typeface="Times New Roman" panose="02020603050405020304" pitchFamily="18" charset="0"/>
                <a:sym typeface="Wingdings" panose="05000000000000000000" pitchFamily="2" charset="2"/>
              </a:rPr>
              <a:t>Lưu</a:t>
            </a:r>
            <a:r>
              <a:rPr lang="en-US" sz="1800" b="1" dirty="0">
                <a:latin typeface="Times New Roman" panose="02020603050405020304" pitchFamily="18" charset="0"/>
                <a:cs typeface="Times New Roman" panose="02020603050405020304" pitchFamily="18" charset="0"/>
                <a:sym typeface="Wingdings" panose="05000000000000000000" pitchFamily="2" charset="2"/>
              </a:rPr>
              <a:t> video trong ngày.</a:t>
            </a:r>
            <a:br>
              <a:rPr lang="en-US" sz="1800" b="1" dirty="0">
                <a:latin typeface="Times New Roman" panose="02020603050405020304" pitchFamily="18" charset="0"/>
                <a:cs typeface="Times New Roman" panose="02020603050405020304" pitchFamily="18" charset="0"/>
              </a:rPr>
            </a:br>
            <a:endParaRPr lang="en-US" sz="1800" b="1" dirty="0">
              <a:latin typeface="Times New Roman" panose="02020603050405020304" pitchFamily="18" charset="0"/>
              <a:cs typeface="Times New Roman" panose="02020603050405020304" pitchFamily="18" charset="0"/>
            </a:endParaRPr>
          </a:p>
        </p:txBody>
      </p:sp>
      <p:pic>
        <p:nvPicPr>
          <p:cNvPr id="10" name="Picture 9" descr="A close up of text on a black background&#10;&#10;Description automatically generated">
            <a:extLst>
              <a:ext uri="{FF2B5EF4-FFF2-40B4-BE49-F238E27FC236}">
                <a16:creationId xmlns:a16="http://schemas.microsoft.com/office/drawing/2014/main" id="{71B391E2-09F6-F044-B1AB-CEF7CB159F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1" y="1237792"/>
            <a:ext cx="2971800" cy="3635604"/>
          </a:xfrm>
          <a:prstGeom prst="rect">
            <a:avLst/>
          </a:prstGeom>
        </p:spPr>
      </p:pic>
      <p:pic>
        <p:nvPicPr>
          <p:cNvPr id="12" name="Picture 11" descr="A close up of a sign&#10;&#10;Description automatically generated">
            <a:extLst>
              <a:ext uri="{FF2B5EF4-FFF2-40B4-BE49-F238E27FC236}">
                <a16:creationId xmlns:a16="http://schemas.microsoft.com/office/drawing/2014/main" id="{CE3A8DD8-F8D0-6946-8551-5F39A29249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050121"/>
            <a:ext cx="1785145" cy="3964413"/>
          </a:xfrm>
          <a:prstGeom prst="rect">
            <a:avLst/>
          </a:prstGeom>
        </p:spPr>
      </p:pic>
    </p:spTree>
    <p:extLst>
      <p:ext uri="{BB962C8B-B14F-4D97-AF65-F5344CB8AC3E}">
        <p14:creationId xmlns:p14="http://schemas.microsoft.com/office/powerpoint/2010/main" val="295590737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2733"/>
          <p:cNvSpPr/>
          <p:nvPr/>
        </p:nvSpPr>
        <p:spPr>
          <a:xfrm>
            <a:off x="871947" y="128966"/>
            <a:ext cx="7262403" cy="510195"/>
          </a:xfrm>
          <a:prstGeom prst="rect">
            <a:avLst/>
          </a:prstGeom>
          <a:solidFill>
            <a:srgbClr val="0079A5"/>
          </a:solidFill>
          <a:ln w="12700">
            <a:noFill/>
            <a:miter lim="4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50800" tIns="50800" rIns="50800" bIns="50800" anchor="ctr"/>
          <a:lstStyle/>
          <a:p>
            <a:pPr>
              <a:spcBef>
                <a:spcPts val="1200"/>
              </a:spcBef>
              <a:spcAft>
                <a:spcPts val="1200"/>
              </a:spcAft>
            </a:pPr>
            <a:r>
              <a:rPr lang="en-US" sz="1800" b="1" dirty="0">
                <a:solidFill>
                  <a:schemeClr val="bg1"/>
                </a:solidFill>
                <a:latin typeface="Times New Roman" panose="02020603050405020304" pitchFamily="18" charset="0"/>
                <a:cs typeface="Times New Roman" panose="02020603050405020304" pitchFamily="18" charset="0"/>
              </a:rPr>
              <a:t>LƯU ĐỒ GIẢI THUẬT</a:t>
            </a:r>
          </a:p>
        </p:txBody>
      </p:sp>
      <p:sp>
        <p:nvSpPr>
          <p:cNvPr id="16" name="TextBox 15"/>
          <p:cNvSpPr txBox="1"/>
          <p:nvPr/>
        </p:nvSpPr>
        <p:spPr>
          <a:xfrm>
            <a:off x="1447800" y="749678"/>
            <a:ext cx="5876573" cy="400110"/>
          </a:xfrm>
          <a:prstGeom prst="rect">
            <a:avLst/>
          </a:prstGeom>
          <a:noFill/>
        </p:spPr>
        <p:txBody>
          <a:bodyPr wrap="square" rtlCol="0">
            <a:spAutoFit/>
          </a:bodyPr>
          <a:lstStyle/>
          <a:p>
            <a:r>
              <a:rPr lang="en-US" sz="2000" b="1" dirty="0">
                <a:solidFill>
                  <a:schemeClr val="accent2">
                    <a:lumMod val="75000"/>
                  </a:schemeClr>
                </a:solidFill>
                <a:latin typeface="Arial" panose="020B0604020202020204" pitchFamily="34" charset="0"/>
                <a:ea typeface="Tahoma" panose="020B0604030504040204" pitchFamily="34" charset="0"/>
                <a:cs typeface="Arial" panose="020B0604020202020204" pitchFamily="34" charset="0"/>
              </a:rPr>
              <a:t>LƯU ĐỒ ĐIỀU KHIỂN TỪ MÀN HÌNH NEXTION</a:t>
            </a:r>
            <a:endParaRPr lang="en-US" sz="2000" b="1" dirty="0">
              <a:solidFill>
                <a:schemeClr val="accent2">
                  <a:lumMod val="75000"/>
                </a:schemeClr>
              </a:solidFill>
              <a:latin typeface="Arial" panose="020B0604020202020204" pitchFamily="34" charset="0"/>
              <a:cs typeface="Arial" panose="020B0604020202020204" pitchFamily="34" charset="0"/>
            </a:endParaRPr>
          </a:p>
        </p:txBody>
      </p:sp>
      <p:pic>
        <p:nvPicPr>
          <p:cNvPr id="4" name="Picture 3" descr="A close up of a logo&#10;&#10;Description automatically generated">
            <a:extLst>
              <a:ext uri="{FF2B5EF4-FFF2-40B4-BE49-F238E27FC236}">
                <a16:creationId xmlns:a16="http://schemas.microsoft.com/office/drawing/2014/main" id="{C213E679-EE98-9040-B58F-36282EE005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1149788"/>
            <a:ext cx="4608979" cy="3555562"/>
          </a:xfrm>
          <a:prstGeom prst="rect">
            <a:avLst/>
          </a:prstGeom>
        </p:spPr>
      </p:pic>
      <p:pic>
        <p:nvPicPr>
          <p:cNvPr id="6" name="Picture 5" descr="A close up of a sign&#10;&#10;Description automatically generated">
            <a:extLst>
              <a:ext uri="{FF2B5EF4-FFF2-40B4-BE49-F238E27FC236}">
                <a16:creationId xmlns:a16="http://schemas.microsoft.com/office/drawing/2014/main" id="{DD646C85-68EC-3F48-9147-7775935067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0" y="1089976"/>
            <a:ext cx="1447800" cy="3675185"/>
          </a:xfrm>
          <a:prstGeom prst="rect">
            <a:avLst/>
          </a:prstGeom>
        </p:spPr>
      </p:pic>
    </p:spTree>
    <p:extLst>
      <p:ext uri="{BB962C8B-B14F-4D97-AF65-F5344CB8AC3E}">
        <p14:creationId xmlns:p14="http://schemas.microsoft.com/office/powerpoint/2010/main" val="35228155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2733"/>
          <p:cNvSpPr/>
          <p:nvPr/>
        </p:nvSpPr>
        <p:spPr>
          <a:xfrm>
            <a:off x="871947" y="128966"/>
            <a:ext cx="7262403" cy="510195"/>
          </a:xfrm>
          <a:prstGeom prst="rect">
            <a:avLst/>
          </a:prstGeom>
          <a:solidFill>
            <a:srgbClr val="0079A5"/>
          </a:solidFill>
          <a:ln w="12700">
            <a:noFill/>
            <a:miter lim="4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50800" tIns="50800" rIns="50800" bIns="50800" anchor="ctr"/>
          <a:lstStyle/>
          <a:p>
            <a:pPr>
              <a:spcBef>
                <a:spcPts val="1200"/>
              </a:spcBef>
              <a:spcAft>
                <a:spcPts val="1200"/>
              </a:spcAft>
            </a:pPr>
            <a:r>
              <a:rPr lang="en-US" sz="1800" b="1" dirty="0">
                <a:solidFill>
                  <a:schemeClr val="bg1"/>
                </a:solidFill>
                <a:latin typeface="Times New Roman" panose="02020603050405020304" pitchFamily="18" charset="0"/>
                <a:cs typeface="Times New Roman" panose="02020603050405020304" pitchFamily="18" charset="0"/>
              </a:rPr>
              <a:t>LƯU ĐỒ GIẢI THUẬT</a:t>
            </a:r>
          </a:p>
        </p:txBody>
      </p:sp>
      <p:sp>
        <p:nvSpPr>
          <p:cNvPr id="12" name="TextBox 11"/>
          <p:cNvSpPr txBox="1"/>
          <p:nvPr/>
        </p:nvSpPr>
        <p:spPr>
          <a:xfrm>
            <a:off x="1447800" y="749678"/>
            <a:ext cx="6477000" cy="400110"/>
          </a:xfrm>
          <a:prstGeom prst="rect">
            <a:avLst/>
          </a:prstGeom>
          <a:noFill/>
        </p:spPr>
        <p:txBody>
          <a:bodyPr wrap="square" rtlCol="0">
            <a:spAutoFit/>
          </a:bodyPr>
          <a:lstStyle/>
          <a:p>
            <a:r>
              <a:rPr lang="en-US" sz="2000" b="1" dirty="0">
                <a:solidFill>
                  <a:schemeClr val="accent2">
                    <a:lumMod val="75000"/>
                  </a:schemeClr>
                </a:solidFill>
                <a:latin typeface="Arial" panose="020B0604020202020204" pitchFamily="34" charset="0"/>
                <a:ea typeface="Tahoma" panose="020B0604030504040204" pitchFamily="34" charset="0"/>
                <a:cs typeface="Arial" panose="020B0604020202020204" pitchFamily="34" charset="0"/>
              </a:rPr>
              <a:t>LƯU ĐỒ ĐIỀU KHIỂN TỪ WEBSERVER</a:t>
            </a:r>
            <a:endParaRPr lang="en-US" sz="2000" b="1" dirty="0">
              <a:solidFill>
                <a:schemeClr val="accent2">
                  <a:lumMod val="75000"/>
                </a:schemeClr>
              </a:solidFill>
              <a:latin typeface="Arial" panose="020B0604020202020204" pitchFamily="34" charset="0"/>
              <a:cs typeface="Arial" panose="020B0604020202020204" pitchFamily="34" charset="0"/>
            </a:endParaRPr>
          </a:p>
        </p:txBody>
      </p:sp>
      <p:pic>
        <p:nvPicPr>
          <p:cNvPr id="3" name="Picture 2" descr="A close up of a logo&#10;&#10;Description automatically generated">
            <a:extLst>
              <a:ext uri="{FF2B5EF4-FFF2-40B4-BE49-F238E27FC236}">
                <a16:creationId xmlns:a16="http://schemas.microsoft.com/office/drawing/2014/main" id="{CBFA48B6-9F99-2A4C-B31C-EA8B3871BE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1408945"/>
            <a:ext cx="6132833" cy="3488114"/>
          </a:xfrm>
          <a:prstGeom prst="rect">
            <a:avLst/>
          </a:prstGeom>
        </p:spPr>
      </p:pic>
      <p:pic>
        <p:nvPicPr>
          <p:cNvPr id="4" name="Picture 3" descr="A close up of a sign&#10;&#10;Description automatically generated">
            <a:extLst>
              <a:ext uri="{FF2B5EF4-FFF2-40B4-BE49-F238E27FC236}">
                <a16:creationId xmlns:a16="http://schemas.microsoft.com/office/drawing/2014/main" id="{A0CBADF3-906C-D046-99FC-34FBAFDAC6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1408945"/>
            <a:ext cx="1955800" cy="2921000"/>
          </a:xfrm>
          <a:prstGeom prst="rect">
            <a:avLst/>
          </a:prstGeom>
        </p:spPr>
      </p:pic>
    </p:spTree>
    <p:extLst>
      <p:ext uri="{BB962C8B-B14F-4D97-AF65-F5344CB8AC3E}">
        <p14:creationId xmlns:p14="http://schemas.microsoft.com/office/powerpoint/2010/main" val="3544702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2733"/>
          <p:cNvSpPr/>
          <p:nvPr/>
        </p:nvSpPr>
        <p:spPr>
          <a:xfrm>
            <a:off x="871947" y="128966"/>
            <a:ext cx="7262403" cy="510195"/>
          </a:xfrm>
          <a:prstGeom prst="rect">
            <a:avLst/>
          </a:prstGeom>
          <a:solidFill>
            <a:srgbClr val="0079A5"/>
          </a:solidFill>
          <a:ln w="12700">
            <a:noFill/>
            <a:miter lim="4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50800" tIns="50800" rIns="50800" bIns="50800" anchor="ctr"/>
          <a:lstStyle/>
          <a:p>
            <a:pPr>
              <a:spcBef>
                <a:spcPts val="1200"/>
              </a:spcBef>
              <a:spcAft>
                <a:spcPts val="1200"/>
              </a:spcAft>
            </a:pPr>
            <a:r>
              <a:rPr lang="en-US" sz="1800" b="1" dirty="0">
                <a:solidFill>
                  <a:schemeClr val="bg1"/>
                </a:solidFill>
                <a:latin typeface="Times New Roman" panose="02020603050405020304" pitchFamily="18" charset="0"/>
                <a:cs typeface="Times New Roman" panose="02020603050405020304" pitchFamily="18" charset="0"/>
              </a:rPr>
              <a:t>LƯU ĐỒ GIẢI THUẬT</a:t>
            </a:r>
          </a:p>
        </p:txBody>
      </p:sp>
      <p:sp>
        <p:nvSpPr>
          <p:cNvPr id="12" name="TextBox 11"/>
          <p:cNvSpPr txBox="1"/>
          <p:nvPr/>
        </p:nvSpPr>
        <p:spPr>
          <a:xfrm>
            <a:off x="1447800" y="749678"/>
            <a:ext cx="6477000" cy="400110"/>
          </a:xfrm>
          <a:prstGeom prst="rect">
            <a:avLst/>
          </a:prstGeom>
          <a:noFill/>
        </p:spPr>
        <p:txBody>
          <a:bodyPr wrap="square" rtlCol="0">
            <a:spAutoFit/>
          </a:bodyPr>
          <a:lstStyle/>
          <a:p>
            <a:r>
              <a:rPr lang="en-US" sz="2000" b="1" dirty="0">
                <a:solidFill>
                  <a:schemeClr val="accent2">
                    <a:lumMod val="75000"/>
                  </a:schemeClr>
                </a:solidFill>
                <a:latin typeface="Arial" panose="020B0604020202020204" pitchFamily="34" charset="0"/>
                <a:ea typeface="Tahoma" panose="020B0604030504040204" pitchFamily="34" charset="0"/>
                <a:cs typeface="Arial" panose="020B0604020202020204" pitchFamily="34" charset="0"/>
              </a:rPr>
              <a:t>LƯU ĐỒ ĐIỀU KHIỂN TẢI</a:t>
            </a:r>
            <a:endParaRPr lang="en-US" sz="2000" b="1" dirty="0">
              <a:solidFill>
                <a:schemeClr val="accent2">
                  <a:lumMod val="75000"/>
                </a:schemeClr>
              </a:solidFill>
              <a:latin typeface="Arial" panose="020B0604020202020204" pitchFamily="34" charset="0"/>
              <a:cs typeface="Arial" panose="020B0604020202020204" pitchFamily="34" charset="0"/>
            </a:endParaRPr>
          </a:p>
        </p:txBody>
      </p:sp>
      <p:sp>
        <p:nvSpPr>
          <p:cNvPr id="8" name="Title 1">
            <a:extLst>
              <a:ext uri="{FF2B5EF4-FFF2-40B4-BE49-F238E27FC236}">
                <a16:creationId xmlns:a16="http://schemas.microsoft.com/office/drawing/2014/main" id="{6EF4DD32-B3E8-D644-AB96-412306C35411}"/>
              </a:ext>
            </a:extLst>
          </p:cNvPr>
          <p:cNvSpPr txBox="1">
            <a:spLocks/>
          </p:cNvSpPr>
          <p:nvPr/>
        </p:nvSpPr>
        <p:spPr>
          <a:xfrm>
            <a:off x="4267200" y="1581707"/>
            <a:ext cx="3276600" cy="3196060"/>
          </a:xfrm>
          <a:prstGeom prst="rect">
            <a:avLst/>
          </a:prstGeom>
        </p:spPr>
        <p:txBody>
          <a:bodyPr/>
          <a:lstStyle>
            <a:lvl1pPr algn="ctr" rtl="0" eaLnBrk="0" fontAlgn="base" hangingPunct="0">
              <a:spcBef>
                <a:spcPct val="0"/>
              </a:spcBef>
              <a:spcAft>
                <a:spcPct val="0"/>
              </a:spcAft>
              <a:defRPr sz="4300">
                <a:solidFill>
                  <a:schemeClr val="tx1"/>
                </a:solidFill>
                <a:latin typeface="+mj-lt"/>
                <a:ea typeface="+mj-ea"/>
                <a:cs typeface="+mj-cs"/>
                <a:sym typeface="Calibri" charset="0"/>
              </a:defRPr>
            </a:lvl1pPr>
            <a:lvl2pPr algn="ctr" rtl="0" eaLnBrk="0" fontAlgn="base" hangingPunct="0">
              <a:spcBef>
                <a:spcPct val="0"/>
              </a:spcBef>
              <a:spcAft>
                <a:spcPct val="0"/>
              </a:spcAft>
              <a:defRPr sz="4300">
                <a:solidFill>
                  <a:schemeClr val="tx1"/>
                </a:solidFill>
                <a:latin typeface="Calibri" charset="0"/>
                <a:ea typeface="ヒラギノ角ゴ ProN W3" charset="0"/>
                <a:cs typeface="ヒラギノ角ゴ ProN W3" charset="0"/>
                <a:sym typeface="Calibri" charset="0"/>
              </a:defRPr>
            </a:lvl2pPr>
            <a:lvl3pPr algn="ctr" rtl="0" eaLnBrk="0" fontAlgn="base" hangingPunct="0">
              <a:spcBef>
                <a:spcPct val="0"/>
              </a:spcBef>
              <a:spcAft>
                <a:spcPct val="0"/>
              </a:spcAft>
              <a:defRPr sz="4300">
                <a:solidFill>
                  <a:schemeClr val="tx1"/>
                </a:solidFill>
                <a:latin typeface="Calibri" charset="0"/>
                <a:ea typeface="ヒラギノ角ゴ ProN W3" charset="0"/>
                <a:cs typeface="ヒラギノ角ゴ ProN W3" charset="0"/>
                <a:sym typeface="Calibri" charset="0"/>
              </a:defRPr>
            </a:lvl3pPr>
            <a:lvl4pPr algn="ctr" rtl="0" eaLnBrk="0" fontAlgn="base" hangingPunct="0">
              <a:spcBef>
                <a:spcPct val="0"/>
              </a:spcBef>
              <a:spcAft>
                <a:spcPct val="0"/>
              </a:spcAft>
              <a:defRPr sz="4300">
                <a:solidFill>
                  <a:schemeClr val="tx1"/>
                </a:solidFill>
                <a:latin typeface="Calibri" charset="0"/>
                <a:ea typeface="ヒラギノ角ゴ ProN W3" charset="0"/>
                <a:cs typeface="ヒラギノ角ゴ ProN W3" charset="0"/>
                <a:sym typeface="Calibri" charset="0"/>
              </a:defRPr>
            </a:lvl4pPr>
            <a:lvl5pPr algn="ctr" rtl="0" eaLnBrk="0" fontAlgn="base" hangingPunct="0">
              <a:spcBef>
                <a:spcPct val="0"/>
              </a:spcBef>
              <a:spcAft>
                <a:spcPct val="0"/>
              </a:spcAft>
              <a:defRPr sz="4300">
                <a:solidFill>
                  <a:schemeClr val="tx1"/>
                </a:solidFill>
                <a:latin typeface="Calibri" charset="0"/>
                <a:ea typeface="ヒラギノ角ゴ ProN W3" charset="0"/>
                <a:cs typeface="ヒラギノ角ゴ ProN W3" charset="0"/>
                <a:sym typeface="Calibri" charset="0"/>
              </a:defRPr>
            </a:lvl5pPr>
            <a:lvl6pPr marL="171450" algn="ctr" rtl="0" fontAlgn="base">
              <a:spcBef>
                <a:spcPct val="0"/>
              </a:spcBef>
              <a:spcAft>
                <a:spcPct val="0"/>
              </a:spcAft>
              <a:defRPr sz="4300">
                <a:solidFill>
                  <a:schemeClr val="tx1"/>
                </a:solidFill>
                <a:latin typeface="Calibri" charset="0"/>
                <a:ea typeface="ヒラギノ角ゴ ProN W3" charset="0"/>
                <a:cs typeface="ヒラギノ角ゴ ProN W3" charset="0"/>
                <a:sym typeface="Calibri" charset="0"/>
              </a:defRPr>
            </a:lvl6pPr>
            <a:lvl7pPr marL="342900" algn="ctr" rtl="0" fontAlgn="base">
              <a:spcBef>
                <a:spcPct val="0"/>
              </a:spcBef>
              <a:spcAft>
                <a:spcPct val="0"/>
              </a:spcAft>
              <a:defRPr sz="4300">
                <a:solidFill>
                  <a:schemeClr val="tx1"/>
                </a:solidFill>
                <a:latin typeface="Calibri" charset="0"/>
                <a:ea typeface="ヒラギノ角ゴ ProN W3" charset="0"/>
                <a:cs typeface="ヒラギノ角ゴ ProN W3" charset="0"/>
                <a:sym typeface="Calibri" charset="0"/>
              </a:defRPr>
            </a:lvl7pPr>
            <a:lvl8pPr marL="514350" algn="ctr" rtl="0" fontAlgn="base">
              <a:spcBef>
                <a:spcPct val="0"/>
              </a:spcBef>
              <a:spcAft>
                <a:spcPct val="0"/>
              </a:spcAft>
              <a:defRPr sz="4300">
                <a:solidFill>
                  <a:schemeClr val="tx1"/>
                </a:solidFill>
                <a:latin typeface="Calibri" charset="0"/>
                <a:ea typeface="ヒラギノ角ゴ ProN W3" charset="0"/>
                <a:cs typeface="ヒラギノ角ゴ ProN W3" charset="0"/>
                <a:sym typeface="Calibri" charset="0"/>
              </a:defRPr>
            </a:lvl8pPr>
            <a:lvl9pPr marL="685800" algn="ctr" rtl="0" fontAlgn="base">
              <a:spcBef>
                <a:spcPct val="0"/>
              </a:spcBef>
              <a:spcAft>
                <a:spcPct val="0"/>
              </a:spcAft>
              <a:defRPr sz="4300">
                <a:solidFill>
                  <a:schemeClr val="tx1"/>
                </a:solidFill>
                <a:latin typeface="Calibri" charset="0"/>
                <a:ea typeface="ヒラギノ角ゴ ProN W3" charset="0"/>
                <a:cs typeface="ヒラギノ角ゴ ProN W3" charset="0"/>
                <a:sym typeface="Calibri" charset="0"/>
              </a:defRPr>
            </a:lvl9pPr>
          </a:lstStyle>
          <a:p>
            <a:pPr marL="285750" indent="-285750" algn="l">
              <a:buFont typeface="Wingdings" pitchFamily="2" charset="2"/>
              <a:buChar char="v"/>
            </a:pPr>
            <a:r>
              <a:rPr lang="en-US" sz="1800" b="1" kern="0" dirty="0" err="1">
                <a:latin typeface="Times New Roman" panose="02020603050405020304" pitchFamily="18" charset="0"/>
                <a:cs typeface="Times New Roman" panose="02020603050405020304" pitchFamily="18" charset="0"/>
              </a:rPr>
              <a:t>Chương</a:t>
            </a:r>
            <a:r>
              <a:rPr lang="en-US" sz="1800" b="1" kern="0" dirty="0">
                <a:latin typeface="Times New Roman" panose="02020603050405020304" pitchFamily="18" charset="0"/>
                <a:cs typeface="Times New Roman" panose="02020603050405020304" pitchFamily="18" charset="0"/>
              </a:rPr>
              <a:t> </a:t>
            </a:r>
            <a:r>
              <a:rPr lang="en-US" sz="1800" b="1" kern="0" dirty="0" err="1">
                <a:latin typeface="Times New Roman" panose="02020603050405020304" pitchFamily="18" charset="0"/>
                <a:cs typeface="Times New Roman" panose="02020603050405020304" pitchFamily="18" charset="0"/>
              </a:rPr>
              <a:t>trình</a:t>
            </a:r>
            <a:r>
              <a:rPr lang="en-US" sz="1800" b="1" kern="0" dirty="0">
                <a:latin typeface="Times New Roman" panose="02020603050405020304" pitchFamily="18" charset="0"/>
                <a:cs typeface="Times New Roman" panose="02020603050405020304" pitchFamily="18" charset="0"/>
              </a:rPr>
              <a:t> </a:t>
            </a:r>
            <a:r>
              <a:rPr lang="en-US" sz="1800" b="1" kern="0" dirty="0" err="1">
                <a:latin typeface="Times New Roman" panose="02020603050405020304" pitchFamily="18" charset="0"/>
                <a:cs typeface="Times New Roman" panose="02020603050405020304" pitchFamily="18" charset="0"/>
              </a:rPr>
              <a:t>sẽ</a:t>
            </a:r>
            <a:r>
              <a:rPr lang="en-US" sz="1800" b="1" kern="0" dirty="0">
                <a:latin typeface="Times New Roman" panose="02020603050405020304" pitchFamily="18" charset="0"/>
                <a:cs typeface="Times New Roman" panose="02020603050405020304" pitchFamily="18" charset="0"/>
              </a:rPr>
              <a:t> </a:t>
            </a:r>
            <a:r>
              <a:rPr lang="en-US" sz="1800" b="1" kern="0" dirty="0" err="1">
                <a:latin typeface="Times New Roman" panose="02020603050405020304" pitchFamily="18" charset="0"/>
                <a:cs typeface="Times New Roman" panose="02020603050405020304" pitchFamily="18" charset="0"/>
              </a:rPr>
              <a:t>truy</a:t>
            </a:r>
            <a:r>
              <a:rPr lang="en-US" sz="1800" b="1" kern="0" dirty="0">
                <a:latin typeface="Times New Roman" panose="02020603050405020304" pitchFamily="18" charset="0"/>
                <a:cs typeface="Times New Roman" panose="02020603050405020304" pitchFamily="18" charset="0"/>
              </a:rPr>
              <a:t> </a:t>
            </a:r>
            <a:r>
              <a:rPr lang="en-US" sz="1800" b="1" kern="0" dirty="0" err="1">
                <a:latin typeface="Times New Roman" panose="02020603050405020304" pitchFamily="18" charset="0"/>
                <a:cs typeface="Times New Roman" panose="02020603050405020304" pitchFamily="18" charset="0"/>
              </a:rPr>
              <a:t>cập</a:t>
            </a:r>
            <a:r>
              <a:rPr lang="en-US" sz="1800" b="1" kern="0" dirty="0">
                <a:latin typeface="Times New Roman" panose="02020603050405020304" pitchFamily="18" charset="0"/>
                <a:cs typeface="Times New Roman" panose="02020603050405020304" pitchFamily="18" charset="0"/>
              </a:rPr>
              <a:t> </a:t>
            </a:r>
            <a:r>
              <a:rPr lang="en-US" sz="1800" b="1" kern="0" dirty="0" err="1">
                <a:latin typeface="Times New Roman" panose="02020603050405020304" pitchFamily="18" charset="0"/>
                <a:cs typeface="Times New Roman" panose="02020603050405020304" pitchFamily="18" charset="0"/>
              </a:rPr>
              <a:t>vào</a:t>
            </a:r>
            <a:r>
              <a:rPr lang="en-US" sz="1800" b="1" kern="0" dirty="0">
                <a:latin typeface="Times New Roman" panose="02020603050405020304" pitchFamily="18" charset="0"/>
                <a:cs typeface="Times New Roman" panose="02020603050405020304" pitchFamily="18" charset="0"/>
              </a:rPr>
              <a:t> database </a:t>
            </a:r>
            <a:r>
              <a:rPr lang="en-US" sz="1800" b="1" kern="0" dirty="0" err="1">
                <a:latin typeface="Times New Roman" panose="02020603050405020304" pitchFamily="18" charset="0"/>
                <a:cs typeface="Times New Roman" panose="02020603050405020304" pitchFamily="18" charset="0"/>
              </a:rPr>
              <a:t>sử</a:t>
            </a:r>
            <a:r>
              <a:rPr lang="en-US" sz="1800" b="1" kern="0" dirty="0">
                <a:latin typeface="Times New Roman" panose="02020603050405020304" pitchFamily="18" charset="0"/>
                <a:cs typeface="Times New Roman" panose="02020603050405020304" pitchFamily="18" charset="0"/>
              </a:rPr>
              <a:t> </a:t>
            </a:r>
            <a:r>
              <a:rPr lang="en-US" sz="1800" b="1" kern="0" dirty="0" err="1">
                <a:latin typeface="Times New Roman" panose="02020603050405020304" pitchFamily="18" charset="0"/>
                <a:cs typeface="Times New Roman" panose="02020603050405020304" pitchFamily="18" charset="0"/>
              </a:rPr>
              <a:t>dụng</a:t>
            </a:r>
            <a:r>
              <a:rPr lang="en-US" sz="1800" b="1" kern="0" dirty="0">
                <a:latin typeface="Times New Roman" panose="02020603050405020304" pitchFamily="18" charset="0"/>
                <a:cs typeface="Times New Roman" panose="02020603050405020304" pitchFamily="18" charset="0"/>
              </a:rPr>
              <a:t> ESP8266</a:t>
            </a:r>
          </a:p>
          <a:p>
            <a:pPr marL="285750" indent="-285750" algn="l">
              <a:buFont typeface="Wingdings" pitchFamily="2" charset="2"/>
              <a:buChar char="v"/>
            </a:pPr>
            <a:r>
              <a:rPr lang="en-US" sz="1800" b="1" kern="0" dirty="0" err="1">
                <a:latin typeface="Times New Roman" panose="02020603050405020304" pitchFamily="18" charset="0"/>
                <a:cs typeface="Times New Roman" panose="02020603050405020304" pitchFamily="18" charset="0"/>
              </a:rPr>
              <a:t>Đọc</a:t>
            </a:r>
            <a:r>
              <a:rPr lang="en-US" sz="1800" b="1" kern="0" dirty="0">
                <a:latin typeface="Times New Roman" panose="02020603050405020304" pitchFamily="18" charset="0"/>
                <a:cs typeface="Times New Roman" panose="02020603050405020304" pitchFamily="18" charset="0"/>
              </a:rPr>
              <a:t> </a:t>
            </a:r>
            <a:r>
              <a:rPr lang="en-US" sz="1800" b="1" kern="0" dirty="0" err="1">
                <a:latin typeface="Times New Roman" panose="02020603050405020304" pitchFamily="18" charset="0"/>
                <a:cs typeface="Times New Roman" panose="02020603050405020304" pitchFamily="18" charset="0"/>
              </a:rPr>
              <a:t>dữ</a:t>
            </a:r>
            <a:r>
              <a:rPr lang="en-US" sz="1800" b="1" kern="0" dirty="0">
                <a:latin typeface="Times New Roman" panose="02020603050405020304" pitchFamily="18" charset="0"/>
                <a:cs typeface="Times New Roman" panose="02020603050405020304" pitchFamily="18" charset="0"/>
              </a:rPr>
              <a:t> </a:t>
            </a:r>
            <a:r>
              <a:rPr lang="en-US" sz="1800" b="1" kern="0" dirty="0" err="1">
                <a:latin typeface="Times New Roman" panose="02020603050405020304" pitchFamily="18" charset="0"/>
                <a:cs typeface="Times New Roman" panose="02020603050405020304" pitchFamily="18" charset="0"/>
              </a:rPr>
              <a:t>liệu</a:t>
            </a:r>
            <a:r>
              <a:rPr lang="en-US" sz="1800" b="1" kern="0" dirty="0">
                <a:latin typeface="Times New Roman" panose="02020603050405020304" pitchFamily="18" charset="0"/>
                <a:cs typeface="Times New Roman" panose="02020603050405020304" pitchFamily="18" charset="0"/>
              </a:rPr>
              <a:t> </a:t>
            </a:r>
            <a:r>
              <a:rPr lang="en-US" sz="1800" b="1" kern="0" dirty="0" err="1">
                <a:latin typeface="Times New Roman" panose="02020603050405020304" pitchFamily="18" charset="0"/>
                <a:cs typeface="Times New Roman" panose="02020603050405020304" pitchFamily="18" charset="0"/>
              </a:rPr>
              <a:t>từ</a:t>
            </a:r>
            <a:r>
              <a:rPr lang="en-US" sz="1800" b="1" kern="0" dirty="0">
                <a:latin typeface="Times New Roman" panose="02020603050405020304" pitchFamily="18" charset="0"/>
                <a:cs typeface="Times New Roman" panose="02020603050405020304" pitchFamily="18" charset="0"/>
              </a:rPr>
              <a:t> database </a:t>
            </a:r>
            <a:r>
              <a:rPr lang="en-US" sz="1800" b="1" kern="0" dirty="0" err="1">
                <a:latin typeface="Times New Roman" panose="02020603050405020304" pitchFamily="18" charset="0"/>
                <a:cs typeface="Times New Roman" panose="02020603050405020304" pitchFamily="18" charset="0"/>
              </a:rPr>
              <a:t>sau</a:t>
            </a:r>
            <a:r>
              <a:rPr lang="en-US" sz="1800" b="1" kern="0" dirty="0">
                <a:latin typeface="Times New Roman" panose="02020603050405020304" pitchFamily="18" charset="0"/>
                <a:cs typeface="Times New Roman" panose="02020603050405020304" pitchFamily="18" charset="0"/>
              </a:rPr>
              <a:t> </a:t>
            </a:r>
            <a:r>
              <a:rPr lang="en-US" sz="1800" b="1" kern="0" dirty="0" err="1">
                <a:latin typeface="Times New Roman" panose="02020603050405020304" pitchFamily="18" charset="0"/>
                <a:cs typeface="Times New Roman" panose="02020603050405020304" pitchFamily="18" charset="0"/>
              </a:rPr>
              <a:t>đó</a:t>
            </a:r>
            <a:r>
              <a:rPr lang="en-US" sz="1800" b="1" kern="0" dirty="0">
                <a:latin typeface="Times New Roman" panose="02020603050405020304" pitchFamily="18" charset="0"/>
                <a:cs typeface="Times New Roman" panose="02020603050405020304" pitchFamily="18" charset="0"/>
              </a:rPr>
              <a:t> </a:t>
            </a:r>
            <a:r>
              <a:rPr lang="en-US" sz="1800" b="1" kern="0" dirty="0" err="1">
                <a:latin typeface="Times New Roman" panose="02020603050405020304" pitchFamily="18" charset="0"/>
                <a:cs typeface="Times New Roman" panose="02020603050405020304" pitchFamily="18" charset="0"/>
              </a:rPr>
              <a:t>gửi</a:t>
            </a:r>
            <a:r>
              <a:rPr lang="en-US" sz="1800" b="1" kern="0" dirty="0">
                <a:latin typeface="Times New Roman" panose="02020603050405020304" pitchFamily="18" charset="0"/>
                <a:cs typeface="Times New Roman" panose="02020603050405020304" pitchFamily="18" charset="0"/>
              </a:rPr>
              <a:t> sang STM32F407 </a:t>
            </a:r>
            <a:r>
              <a:rPr lang="en-US" sz="1800" b="1" kern="0" dirty="0" err="1">
                <a:latin typeface="Times New Roman" panose="02020603050405020304" pitchFamily="18" charset="0"/>
                <a:cs typeface="Times New Roman" panose="02020603050405020304" pitchFamily="18" charset="0"/>
              </a:rPr>
              <a:t>để</a:t>
            </a:r>
            <a:r>
              <a:rPr lang="en-US" sz="1800" b="1" kern="0" dirty="0">
                <a:latin typeface="Times New Roman" panose="02020603050405020304" pitchFamily="18" charset="0"/>
                <a:cs typeface="Times New Roman" panose="02020603050405020304" pitchFamily="18" charset="0"/>
              </a:rPr>
              <a:t> </a:t>
            </a:r>
            <a:r>
              <a:rPr lang="en-US" sz="1800" b="1" kern="0" dirty="0" err="1">
                <a:latin typeface="Times New Roman" panose="02020603050405020304" pitchFamily="18" charset="0"/>
                <a:cs typeface="Times New Roman" panose="02020603050405020304" pitchFamily="18" charset="0"/>
              </a:rPr>
              <a:t>điều</a:t>
            </a:r>
            <a:r>
              <a:rPr lang="en-US" sz="1800" b="1" kern="0" dirty="0">
                <a:latin typeface="Times New Roman" panose="02020603050405020304" pitchFamily="18" charset="0"/>
                <a:cs typeface="Times New Roman" panose="02020603050405020304" pitchFamily="18" charset="0"/>
              </a:rPr>
              <a:t> </a:t>
            </a:r>
            <a:r>
              <a:rPr lang="en-US" sz="1800" b="1" kern="0" dirty="0" err="1">
                <a:latin typeface="Times New Roman" panose="02020603050405020304" pitchFamily="18" charset="0"/>
                <a:cs typeface="Times New Roman" panose="02020603050405020304" pitchFamily="18" charset="0"/>
              </a:rPr>
              <a:t>khiển</a:t>
            </a:r>
            <a:r>
              <a:rPr lang="en-US" sz="1800" b="1" kern="0" dirty="0">
                <a:latin typeface="Times New Roman" panose="02020603050405020304" pitchFamily="18" charset="0"/>
                <a:cs typeface="Times New Roman" panose="02020603050405020304" pitchFamily="18" charset="0"/>
              </a:rPr>
              <a:t> </a:t>
            </a:r>
            <a:r>
              <a:rPr lang="en-US" sz="1800" b="1" kern="0" dirty="0" err="1">
                <a:latin typeface="Times New Roman" panose="02020603050405020304" pitchFamily="18" charset="0"/>
                <a:cs typeface="Times New Roman" panose="02020603050405020304" pitchFamily="18" charset="0"/>
              </a:rPr>
              <a:t>tải</a:t>
            </a:r>
            <a:endParaRPr lang="en-US" sz="1800" b="1" kern="0" dirty="0">
              <a:latin typeface="Times New Roman" panose="02020603050405020304" pitchFamily="18" charset="0"/>
              <a:cs typeface="Times New Roman" panose="02020603050405020304" pitchFamily="18" charset="0"/>
            </a:endParaRPr>
          </a:p>
          <a:p>
            <a:pPr marL="285750" indent="-285750" algn="l">
              <a:buFont typeface="Wingdings" pitchFamily="2" charset="2"/>
              <a:buChar char="v"/>
            </a:pPr>
            <a:r>
              <a:rPr lang="en-US" sz="1800" b="1" kern="0" dirty="0" err="1">
                <a:latin typeface="Times New Roman" panose="02020603050405020304" pitchFamily="18" charset="0"/>
                <a:cs typeface="Times New Roman" panose="02020603050405020304" pitchFamily="18" charset="0"/>
              </a:rPr>
              <a:t>Gửi</a:t>
            </a:r>
            <a:r>
              <a:rPr lang="en-US" sz="1800" b="1" kern="0" dirty="0">
                <a:latin typeface="Times New Roman" panose="02020603050405020304" pitchFamily="18" charset="0"/>
                <a:cs typeface="Times New Roman" panose="02020603050405020304" pitchFamily="18" charset="0"/>
              </a:rPr>
              <a:t> </a:t>
            </a:r>
            <a:r>
              <a:rPr lang="en-US" sz="1800" b="1" kern="0" dirty="0" err="1">
                <a:latin typeface="Times New Roman" panose="02020603050405020304" pitchFamily="18" charset="0"/>
                <a:cs typeface="Times New Roman" panose="02020603050405020304" pitchFamily="18" charset="0"/>
              </a:rPr>
              <a:t>lên</a:t>
            </a:r>
            <a:r>
              <a:rPr lang="en-US" sz="1800" b="1" kern="0" dirty="0">
                <a:latin typeface="Times New Roman" panose="02020603050405020304" pitchFamily="18" charset="0"/>
                <a:cs typeface="Times New Roman" panose="02020603050405020304" pitchFamily="18" charset="0"/>
              </a:rPr>
              <a:t> database </a:t>
            </a:r>
            <a:r>
              <a:rPr lang="en-US" sz="1800" b="1" kern="0" dirty="0" err="1">
                <a:latin typeface="Times New Roman" panose="02020603050405020304" pitchFamily="18" charset="0"/>
                <a:cs typeface="Times New Roman" panose="02020603050405020304" pitchFamily="18" charset="0"/>
              </a:rPr>
              <a:t>tín</a:t>
            </a:r>
            <a:r>
              <a:rPr lang="en-US" sz="1800" b="1" kern="0" dirty="0">
                <a:latin typeface="Times New Roman" panose="02020603050405020304" pitchFamily="18" charset="0"/>
                <a:cs typeface="Times New Roman" panose="02020603050405020304" pitchFamily="18" charset="0"/>
              </a:rPr>
              <a:t> </a:t>
            </a:r>
            <a:r>
              <a:rPr lang="en-US" sz="1800" b="1" kern="0" dirty="0" err="1">
                <a:latin typeface="Times New Roman" panose="02020603050405020304" pitchFamily="18" charset="0"/>
                <a:cs typeface="Times New Roman" panose="02020603050405020304" pitchFamily="18" charset="0"/>
              </a:rPr>
              <a:t>hiệu</a:t>
            </a:r>
            <a:r>
              <a:rPr lang="en-US" sz="1800" b="1" kern="0" dirty="0">
                <a:latin typeface="Times New Roman" panose="02020603050405020304" pitchFamily="18" charset="0"/>
                <a:cs typeface="Times New Roman" panose="02020603050405020304" pitchFamily="18" charset="0"/>
              </a:rPr>
              <a:t> </a:t>
            </a:r>
            <a:r>
              <a:rPr lang="en-US" sz="1800" b="1" kern="0" dirty="0" err="1">
                <a:latin typeface="Times New Roman" panose="02020603050405020304" pitchFamily="18" charset="0"/>
                <a:cs typeface="Times New Roman" panose="02020603050405020304" pitchFamily="18" charset="0"/>
              </a:rPr>
              <a:t>đọc</a:t>
            </a:r>
            <a:r>
              <a:rPr lang="en-US" sz="1800" b="1" kern="0" dirty="0">
                <a:latin typeface="Times New Roman" panose="02020603050405020304" pitchFamily="18" charset="0"/>
                <a:cs typeface="Times New Roman" panose="02020603050405020304" pitchFamily="18" charset="0"/>
              </a:rPr>
              <a:t> </a:t>
            </a:r>
            <a:r>
              <a:rPr lang="en-US" sz="1800" b="1" kern="0" dirty="0" err="1">
                <a:latin typeface="Times New Roman" panose="02020603050405020304" pitchFamily="18" charset="0"/>
                <a:cs typeface="Times New Roman" panose="02020603050405020304" pitchFamily="18" charset="0"/>
              </a:rPr>
              <a:t>được</a:t>
            </a:r>
            <a:r>
              <a:rPr lang="en-US" sz="1800" b="1" kern="0" dirty="0">
                <a:latin typeface="Times New Roman" panose="02020603050405020304" pitchFamily="18" charset="0"/>
                <a:cs typeface="Times New Roman" panose="02020603050405020304" pitchFamily="18" charset="0"/>
              </a:rPr>
              <a:t> </a:t>
            </a:r>
            <a:r>
              <a:rPr lang="en-US" sz="1800" b="1" kern="0" dirty="0" err="1">
                <a:latin typeface="Times New Roman" panose="02020603050405020304" pitchFamily="18" charset="0"/>
                <a:cs typeface="Times New Roman" panose="02020603050405020304" pitchFamily="18" charset="0"/>
              </a:rPr>
              <a:t>tại</a:t>
            </a:r>
            <a:r>
              <a:rPr lang="en-US" sz="1800" b="1" kern="0" dirty="0">
                <a:latin typeface="Times New Roman" panose="02020603050405020304" pitchFamily="18" charset="0"/>
                <a:cs typeface="Times New Roman" panose="02020603050405020304" pitchFamily="18" charset="0"/>
              </a:rPr>
              <a:t> ESP8266</a:t>
            </a:r>
          </a:p>
        </p:txBody>
      </p:sp>
      <p:pic>
        <p:nvPicPr>
          <p:cNvPr id="3" name="Picture 2" descr="A close up of a sign&#10;&#10;Description automatically generated">
            <a:extLst>
              <a:ext uri="{FF2B5EF4-FFF2-40B4-BE49-F238E27FC236}">
                <a16:creationId xmlns:a16="http://schemas.microsoft.com/office/drawing/2014/main" id="{0D755E3C-8D1D-3C4E-9154-CFB57CA419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823534"/>
            <a:ext cx="1651000" cy="4191000"/>
          </a:xfrm>
          <a:prstGeom prst="rect">
            <a:avLst/>
          </a:prstGeom>
        </p:spPr>
      </p:pic>
    </p:spTree>
    <p:extLst>
      <p:ext uri="{BB962C8B-B14F-4D97-AF65-F5344CB8AC3E}">
        <p14:creationId xmlns:p14="http://schemas.microsoft.com/office/powerpoint/2010/main" val="2776855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2733"/>
          <p:cNvSpPr/>
          <p:nvPr/>
        </p:nvSpPr>
        <p:spPr>
          <a:xfrm>
            <a:off x="871947" y="128966"/>
            <a:ext cx="7262403" cy="510195"/>
          </a:xfrm>
          <a:prstGeom prst="rect">
            <a:avLst/>
          </a:prstGeom>
          <a:solidFill>
            <a:srgbClr val="0079A5"/>
          </a:solidFill>
          <a:ln w="12700">
            <a:noFill/>
            <a:miter lim="4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50800" tIns="50800" rIns="50800" bIns="50800" anchor="ctr"/>
          <a:lstStyle/>
          <a:p>
            <a:pPr>
              <a:spcBef>
                <a:spcPts val="1200"/>
              </a:spcBef>
              <a:spcAft>
                <a:spcPts val="1200"/>
              </a:spcAft>
            </a:pPr>
            <a:r>
              <a:rPr lang="en-US" sz="1800" b="1" dirty="0">
                <a:solidFill>
                  <a:schemeClr val="bg1"/>
                </a:solidFill>
                <a:latin typeface="Times New Roman" panose="02020603050405020304" pitchFamily="18" charset="0"/>
                <a:cs typeface="Times New Roman" panose="02020603050405020304" pitchFamily="18" charset="0"/>
              </a:rPr>
              <a:t>LƯU ĐỒ GIẢI THUẬT</a:t>
            </a:r>
          </a:p>
        </p:txBody>
      </p:sp>
      <p:sp>
        <p:nvSpPr>
          <p:cNvPr id="11" name="TextBox 10"/>
          <p:cNvSpPr txBox="1"/>
          <p:nvPr/>
        </p:nvSpPr>
        <p:spPr>
          <a:xfrm>
            <a:off x="1447800" y="749678"/>
            <a:ext cx="6477000" cy="400110"/>
          </a:xfrm>
          <a:prstGeom prst="rect">
            <a:avLst/>
          </a:prstGeom>
          <a:noFill/>
        </p:spPr>
        <p:txBody>
          <a:bodyPr wrap="square" rtlCol="0">
            <a:spAutoFit/>
          </a:bodyPr>
          <a:lstStyle/>
          <a:p>
            <a:r>
              <a:rPr lang="en-US" sz="2000" b="1" dirty="0">
                <a:solidFill>
                  <a:schemeClr val="accent2">
                    <a:lumMod val="75000"/>
                  </a:schemeClr>
                </a:solidFill>
                <a:latin typeface="Arial" panose="020B0604020202020204" pitchFamily="34" charset="0"/>
                <a:ea typeface="Tahoma" panose="020B0604030504040204" pitchFamily="34" charset="0"/>
                <a:cs typeface="Arial" panose="020B0604020202020204" pitchFamily="34" charset="0"/>
              </a:rPr>
              <a:t>LƯU ĐỒ ĐIỀU KHIỂN TỪ APP ANDROID</a:t>
            </a:r>
            <a:endParaRPr lang="en-US" sz="2000" b="1" dirty="0">
              <a:solidFill>
                <a:schemeClr val="accent2">
                  <a:lumMod val="75000"/>
                </a:schemeClr>
              </a:solidFill>
              <a:latin typeface="Arial" panose="020B0604020202020204" pitchFamily="34" charset="0"/>
              <a:cs typeface="Arial" panose="020B0604020202020204" pitchFamily="34" charset="0"/>
            </a:endParaRPr>
          </a:p>
        </p:txBody>
      </p:sp>
      <p:pic>
        <p:nvPicPr>
          <p:cNvPr id="5" name="Picture 4"/>
          <p:cNvPicPr/>
          <p:nvPr/>
        </p:nvPicPr>
        <p:blipFill>
          <a:blip r:embed="rId3" cstate="email">
            <a:extLst>
              <a:ext uri="{28A0092B-C50C-407E-A947-70E740481C1C}">
                <a14:useLocalDpi xmlns:a14="http://schemas.microsoft.com/office/drawing/2010/main" val="0"/>
              </a:ext>
            </a:extLst>
          </a:blip>
          <a:stretch>
            <a:fillRect/>
          </a:stretch>
        </p:blipFill>
        <p:spPr>
          <a:xfrm>
            <a:off x="2247900" y="1149788"/>
            <a:ext cx="4876800" cy="3913507"/>
          </a:xfrm>
          <a:prstGeom prst="rect">
            <a:avLst/>
          </a:prstGeom>
        </p:spPr>
      </p:pic>
    </p:spTree>
    <p:extLst>
      <p:ext uri="{BB962C8B-B14F-4D97-AF65-F5344CB8AC3E}">
        <p14:creationId xmlns:p14="http://schemas.microsoft.com/office/powerpoint/2010/main" val="7664848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able, indoor, floor&#10;&#10;Description automatically generated">
            <a:extLst>
              <a:ext uri="{FF2B5EF4-FFF2-40B4-BE49-F238E27FC236}">
                <a16:creationId xmlns:a16="http://schemas.microsoft.com/office/drawing/2014/main" id="{F14BE2F3-0EED-E84E-98CE-8C71281DCEAA}"/>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7200" y="1341349"/>
            <a:ext cx="4419600" cy="3314700"/>
          </a:xfrm>
          <a:prstGeom prst="rect">
            <a:avLst/>
          </a:prstGeom>
        </p:spPr>
      </p:pic>
      <p:pic>
        <p:nvPicPr>
          <p:cNvPr id="10" name="Picture 9">
            <a:extLst>
              <a:ext uri="{FF2B5EF4-FFF2-40B4-BE49-F238E27FC236}">
                <a16:creationId xmlns:a16="http://schemas.microsoft.com/office/drawing/2014/main" id="{6F3479F3-1241-C642-9E35-8F8B0322D47E}"/>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rot="16200000">
            <a:off x="5722144" y="896056"/>
            <a:ext cx="2671763" cy="3562350"/>
          </a:xfrm>
          <a:prstGeom prst="rect">
            <a:avLst/>
          </a:prstGeom>
        </p:spPr>
      </p:pic>
      <p:sp>
        <p:nvSpPr>
          <p:cNvPr id="7" name="Shape 2733"/>
          <p:cNvSpPr/>
          <p:nvPr/>
        </p:nvSpPr>
        <p:spPr>
          <a:xfrm>
            <a:off x="2895600" y="143702"/>
            <a:ext cx="3471453" cy="510195"/>
          </a:xfrm>
          <a:prstGeom prst="rect">
            <a:avLst/>
          </a:prstGeom>
          <a:solidFill>
            <a:srgbClr val="0079A5"/>
          </a:solidFill>
          <a:ln w="12700">
            <a:noFill/>
            <a:miter lim="4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50800" tIns="50800" rIns="50800" bIns="50800" anchor="ctr"/>
          <a:lstStyle/>
          <a:p>
            <a:pPr>
              <a:spcBef>
                <a:spcPts val="1200"/>
              </a:spcBef>
              <a:spcAft>
                <a:spcPts val="1200"/>
              </a:spcAft>
            </a:pPr>
            <a:r>
              <a:rPr lang="en-US" sz="1800" b="1" dirty="0">
                <a:solidFill>
                  <a:schemeClr val="bg1"/>
                </a:solidFill>
                <a:latin typeface="Times New Roman" panose="02020603050405020304" pitchFamily="18" charset="0"/>
                <a:cs typeface="Times New Roman" panose="02020603050405020304" pitchFamily="18" charset="0"/>
              </a:rPr>
              <a:t>KẾT QUẢ</a:t>
            </a:r>
          </a:p>
        </p:txBody>
      </p:sp>
      <p:sp>
        <p:nvSpPr>
          <p:cNvPr id="8" name="TextBox 7"/>
          <p:cNvSpPr txBox="1"/>
          <p:nvPr/>
        </p:nvSpPr>
        <p:spPr>
          <a:xfrm>
            <a:off x="1447800" y="749678"/>
            <a:ext cx="6477000" cy="400110"/>
          </a:xfrm>
          <a:prstGeom prst="rect">
            <a:avLst/>
          </a:prstGeom>
          <a:noFill/>
        </p:spPr>
        <p:txBody>
          <a:bodyPr wrap="square" rtlCol="0">
            <a:spAutoFit/>
          </a:bodyPr>
          <a:lstStyle/>
          <a:p>
            <a:r>
              <a:rPr lang="en-US" sz="2000" b="1" dirty="0">
                <a:solidFill>
                  <a:schemeClr val="accent2">
                    <a:lumMod val="75000"/>
                  </a:schemeClr>
                </a:solidFill>
                <a:latin typeface="Arial" panose="020B0604020202020204" pitchFamily="34" charset="0"/>
                <a:ea typeface="Tahoma" panose="020B0604030504040204" pitchFamily="34" charset="0"/>
                <a:cs typeface="Arial" panose="020B0604020202020204" pitchFamily="34" charset="0"/>
              </a:rPr>
              <a:t>CÁC MẠCH HOÀN CHỈNH ĐÃ ĐƯỢC ĐÓNG HỘP</a:t>
            </a:r>
            <a:endParaRPr lang="en-US" sz="2000" b="1" dirty="0">
              <a:solidFill>
                <a:schemeClr val="accent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30751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04800" y="791898"/>
            <a:ext cx="8458200" cy="400110"/>
          </a:xfrm>
          <a:prstGeom prst="rect">
            <a:avLst/>
          </a:prstGeom>
          <a:noFill/>
        </p:spPr>
        <p:txBody>
          <a:bodyPr wrap="square" rtlCol="0">
            <a:spAutoFit/>
          </a:bodyPr>
          <a:lstStyle/>
          <a:p>
            <a:pPr marL="571500" indent="-571500" algn="l">
              <a:buFont typeface="Wingdings" panose="05000000000000000000" pitchFamily="2" charset="2"/>
              <a:buChar char="v"/>
            </a:pPr>
            <a:r>
              <a:rPr lang="en-US" sz="2000" dirty="0" err="1">
                <a:solidFill>
                  <a:schemeClr val="accent2">
                    <a:lumMod val="75000"/>
                  </a:schemeClr>
                </a:solidFill>
                <a:latin typeface="Arial" panose="020B0604020202020204" pitchFamily="34" charset="0"/>
                <a:cs typeface="Arial" panose="020B0604020202020204" pitchFamily="34" charset="0"/>
              </a:rPr>
              <a:t>Giao</a:t>
            </a:r>
            <a:r>
              <a:rPr lang="en-US" sz="2000" dirty="0">
                <a:solidFill>
                  <a:schemeClr val="accent2">
                    <a:lumMod val="75000"/>
                  </a:schemeClr>
                </a:solidFill>
                <a:latin typeface="Arial" panose="020B0604020202020204" pitchFamily="34" charset="0"/>
                <a:cs typeface="Arial" panose="020B0604020202020204" pitchFamily="34" charset="0"/>
              </a:rPr>
              <a:t> </a:t>
            </a:r>
            <a:r>
              <a:rPr lang="en-US" sz="2000" dirty="0" err="1">
                <a:solidFill>
                  <a:schemeClr val="accent2">
                    <a:lumMod val="75000"/>
                  </a:schemeClr>
                </a:solidFill>
                <a:latin typeface="Arial" panose="020B0604020202020204" pitchFamily="34" charset="0"/>
                <a:cs typeface="Arial" panose="020B0604020202020204" pitchFamily="34" charset="0"/>
              </a:rPr>
              <a:t>diện</a:t>
            </a:r>
            <a:r>
              <a:rPr lang="en-US" sz="2000" dirty="0">
                <a:solidFill>
                  <a:schemeClr val="accent2">
                    <a:lumMod val="75000"/>
                  </a:schemeClr>
                </a:solidFill>
                <a:latin typeface="Arial" panose="020B0604020202020204" pitchFamily="34" charset="0"/>
                <a:cs typeface="Arial" panose="020B0604020202020204" pitchFamily="34" charset="0"/>
              </a:rPr>
              <a:t> </a:t>
            </a:r>
            <a:r>
              <a:rPr lang="en-US" sz="2000" dirty="0" err="1">
                <a:solidFill>
                  <a:schemeClr val="accent2">
                    <a:lumMod val="75000"/>
                  </a:schemeClr>
                </a:solidFill>
                <a:latin typeface="Arial" panose="020B0604020202020204" pitchFamily="34" charset="0"/>
                <a:cs typeface="Arial" panose="020B0604020202020204" pitchFamily="34" charset="0"/>
              </a:rPr>
              <a:t>quản</a:t>
            </a:r>
            <a:r>
              <a:rPr lang="en-US" sz="2000" dirty="0">
                <a:solidFill>
                  <a:schemeClr val="accent2">
                    <a:lumMod val="75000"/>
                  </a:schemeClr>
                </a:solidFill>
                <a:latin typeface="Arial" panose="020B0604020202020204" pitchFamily="34" charset="0"/>
                <a:cs typeface="Arial" panose="020B0604020202020204" pitchFamily="34" charset="0"/>
              </a:rPr>
              <a:t> </a:t>
            </a:r>
            <a:r>
              <a:rPr lang="en-US" sz="2000" dirty="0" err="1">
                <a:solidFill>
                  <a:schemeClr val="accent2">
                    <a:lumMod val="75000"/>
                  </a:schemeClr>
                </a:solidFill>
                <a:latin typeface="Arial" panose="020B0604020202020204" pitchFamily="34" charset="0"/>
                <a:cs typeface="Arial" panose="020B0604020202020204" pitchFamily="34" charset="0"/>
              </a:rPr>
              <a:t>lý</a:t>
            </a:r>
            <a:r>
              <a:rPr lang="en-US" sz="2000" dirty="0">
                <a:solidFill>
                  <a:schemeClr val="accent2">
                    <a:lumMod val="75000"/>
                  </a:schemeClr>
                </a:solidFill>
                <a:latin typeface="Arial" panose="020B0604020202020204" pitchFamily="34" charset="0"/>
                <a:cs typeface="Arial" panose="020B0604020202020204" pitchFamily="34" charset="0"/>
              </a:rPr>
              <a:t> </a:t>
            </a:r>
            <a:r>
              <a:rPr lang="en-US" sz="2000" dirty="0" err="1">
                <a:solidFill>
                  <a:schemeClr val="accent2">
                    <a:lumMod val="75000"/>
                  </a:schemeClr>
                </a:solidFill>
                <a:latin typeface="Arial" panose="020B0604020202020204" pitchFamily="34" charset="0"/>
                <a:cs typeface="Arial" panose="020B0604020202020204" pitchFamily="34" charset="0"/>
              </a:rPr>
              <a:t>người</a:t>
            </a:r>
            <a:r>
              <a:rPr lang="en-US" sz="2000" dirty="0">
                <a:solidFill>
                  <a:schemeClr val="accent2">
                    <a:lumMod val="75000"/>
                  </a:schemeClr>
                </a:solidFill>
                <a:latin typeface="Arial" panose="020B0604020202020204" pitchFamily="34" charset="0"/>
                <a:cs typeface="Arial" panose="020B0604020202020204" pitchFamily="34" charset="0"/>
              </a:rPr>
              <a:t> </a:t>
            </a:r>
            <a:r>
              <a:rPr lang="en-US" sz="2000" dirty="0" err="1">
                <a:solidFill>
                  <a:schemeClr val="accent2">
                    <a:lumMod val="75000"/>
                  </a:schemeClr>
                </a:solidFill>
                <a:latin typeface="Arial" panose="020B0604020202020204" pitchFamily="34" charset="0"/>
                <a:cs typeface="Arial" panose="020B0604020202020204" pitchFamily="34" charset="0"/>
              </a:rPr>
              <a:t>dùng</a:t>
            </a:r>
            <a:r>
              <a:rPr lang="en-US" sz="2000" dirty="0">
                <a:solidFill>
                  <a:schemeClr val="accent2">
                    <a:lumMod val="75000"/>
                  </a:schemeClr>
                </a:solidFill>
                <a:latin typeface="Arial" panose="020B0604020202020204" pitchFamily="34" charset="0"/>
                <a:cs typeface="Arial" panose="020B0604020202020204" pitchFamily="34" charset="0"/>
              </a:rPr>
              <a:t>.</a:t>
            </a:r>
          </a:p>
        </p:txBody>
      </p:sp>
      <p:pic>
        <p:nvPicPr>
          <p:cNvPr id="9" name="Picture 8" descr="A screenshot of a cell phone&#10;&#10;Description automatically generated">
            <a:extLst>
              <a:ext uri="{FF2B5EF4-FFF2-40B4-BE49-F238E27FC236}">
                <a16:creationId xmlns:a16="http://schemas.microsoft.com/office/drawing/2014/main" id="{FC92016C-7C1C-7344-BCA2-387FD1BD2169}"/>
              </a:ext>
            </a:extLst>
          </p:cNvPr>
          <p:cNvPicPr>
            <a:picLocks noChangeAspect="1"/>
          </p:cNvPicPr>
          <p:nvPr/>
        </p:nvPicPr>
        <p:blipFill>
          <a:blip r:embed="rId3"/>
          <a:stretch>
            <a:fillRect/>
          </a:stretch>
        </p:blipFill>
        <p:spPr>
          <a:xfrm>
            <a:off x="1219200" y="1248667"/>
            <a:ext cx="2895600" cy="3783777"/>
          </a:xfrm>
          <a:prstGeom prst="rect">
            <a:avLst/>
          </a:prstGeom>
        </p:spPr>
      </p:pic>
      <p:sp>
        <p:nvSpPr>
          <p:cNvPr id="3" name="TextBox 2">
            <a:extLst>
              <a:ext uri="{FF2B5EF4-FFF2-40B4-BE49-F238E27FC236}">
                <a16:creationId xmlns:a16="http://schemas.microsoft.com/office/drawing/2014/main" id="{EBE83798-0325-0D4F-B2DA-7C030B81790F}"/>
              </a:ext>
            </a:extLst>
          </p:cNvPr>
          <p:cNvSpPr txBox="1"/>
          <p:nvPr/>
        </p:nvSpPr>
        <p:spPr>
          <a:xfrm>
            <a:off x="4761963" y="1707824"/>
            <a:ext cx="3505200" cy="1015663"/>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Thay đổi mật khẩu hiện tại của cửa ra vào.</a:t>
            </a:r>
          </a:p>
          <a:p>
            <a:pPr algn="l"/>
            <a:r>
              <a:rPr lang="en-US" sz="2000" dirty="0" err="1">
                <a:latin typeface="Times New Roman" panose="02020603050405020304" pitchFamily="18" charset="0"/>
                <a:cs typeface="Times New Roman" panose="02020603050405020304" pitchFamily="18" charset="0"/>
              </a:rPr>
              <a:t>Thêm,xoá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endParaRPr lang="en-US" sz="2000" dirty="0">
              <a:latin typeface="Times New Roman" panose="02020603050405020304" pitchFamily="18" charset="0"/>
              <a:cs typeface="Times New Roman" panose="02020603050405020304" pitchFamily="18" charset="0"/>
            </a:endParaRPr>
          </a:p>
        </p:txBody>
      </p:sp>
      <p:sp>
        <p:nvSpPr>
          <p:cNvPr id="8" name="Shape 2733"/>
          <p:cNvSpPr/>
          <p:nvPr/>
        </p:nvSpPr>
        <p:spPr>
          <a:xfrm>
            <a:off x="2895600" y="143702"/>
            <a:ext cx="3471453" cy="510195"/>
          </a:xfrm>
          <a:prstGeom prst="rect">
            <a:avLst/>
          </a:prstGeom>
          <a:solidFill>
            <a:srgbClr val="0079A5"/>
          </a:solidFill>
          <a:ln w="12700">
            <a:noFill/>
            <a:miter lim="4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50800" tIns="50800" rIns="50800" bIns="50800" anchor="ctr"/>
          <a:lstStyle/>
          <a:p>
            <a:pPr>
              <a:spcBef>
                <a:spcPts val="1200"/>
              </a:spcBef>
              <a:spcAft>
                <a:spcPts val="1200"/>
              </a:spcAft>
            </a:pPr>
            <a:r>
              <a:rPr lang="en-US" sz="1800" b="1" dirty="0">
                <a:solidFill>
                  <a:schemeClr val="bg1"/>
                </a:solidFill>
                <a:latin typeface="Times New Roman" panose="02020603050405020304" pitchFamily="18" charset="0"/>
                <a:cs typeface="Times New Roman" panose="02020603050405020304" pitchFamily="18" charset="0"/>
              </a:rPr>
              <a:t>KẾT QUẢ</a:t>
            </a:r>
          </a:p>
        </p:txBody>
      </p:sp>
    </p:spTree>
    <p:extLst>
      <p:ext uri="{BB962C8B-B14F-4D97-AF65-F5344CB8AC3E}">
        <p14:creationId xmlns:p14="http://schemas.microsoft.com/office/powerpoint/2010/main" val="180371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toy&#10;&#10;Description automatically generated">
            <a:extLst>
              <a:ext uri="{FF2B5EF4-FFF2-40B4-BE49-F238E27FC236}">
                <a16:creationId xmlns:a16="http://schemas.microsoft.com/office/drawing/2014/main" id="{8D5F6E6B-4433-9542-AE5D-95518119E8CE}"/>
              </a:ext>
            </a:extLst>
          </p:cNvPr>
          <p:cNvPicPr>
            <a:picLocks noChangeAspect="1"/>
          </p:cNvPicPr>
          <p:nvPr/>
        </p:nvPicPr>
        <p:blipFill>
          <a:blip r:embed="rId3"/>
          <a:stretch>
            <a:fillRect/>
          </a:stretch>
        </p:blipFill>
        <p:spPr>
          <a:xfrm>
            <a:off x="1828800" y="1218564"/>
            <a:ext cx="2514600" cy="3798510"/>
          </a:xfrm>
          <a:prstGeom prst="rect">
            <a:avLst/>
          </a:prstGeom>
        </p:spPr>
      </p:pic>
      <p:sp>
        <p:nvSpPr>
          <p:cNvPr id="6" name="Shape 2733"/>
          <p:cNvSpPr/>
          <p:nvPr/>
        </p:nvSpPr>
        <p:spPr>
          <a:xfrm>
            <a:off x="2895600" y="143702"/>
            <a:ext cx="3471453" cy="510195"/>
          </a:xfrm>
          <a:prstGeom prst="rect">
            <a:avLst/>
          </a:prstGeom>
          <a:solidFill>
            <a:srgbClr val="0079A5"/>
          </a:solidFill>
          <a:ln w="12700">
            <a:noFill/>
            <a:miter lim="4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50800" tIns="50800" rIns="50800" bIns="50800" anchor="ctr"/>
          <a:lstStyle/>
          <a:p>
            <a:pPr>
              <a:spcBef>
                <a:spcPts val="1200"/>
              </a:spcBef>
              <a:spcAft>
                <a:spcPts val="1200"/>
              </a:spcAft>
            </a:pPr>
            <a:r>
              <a:rPr lang="en-US" sz="1800" b="1" dirty="0">
                <a:solidFill>
                  <a:schemeClr val="bg1"/>
                </a:solidFill>
                <a:latin typeface="Times New Roman" panose="02020603050405020304" pitchFamily="18" charset="0"/>
                <a:cs typeface="Times New Roman" panose="02020603050405020304" pitchFamily="18" charset="0"/>
              </a:rPr>
              <a:t>KẾT QUẢ</a:t>
            </a:r>
          </a:p>
        </p:txBody>
      </p:sp>
      <p:pic>
        <p:nvPicPr>
          <p:cNvPr id="7" name="Picture 6" descr="A screenshot of a cell phone&#10;&#10;Description automatically generated">
            <a:extLst>
              <a:ext uri="{FF2B5EF4-FFF2-40B4-BE49-F238E27FC236}">
                <a16:creationId xmlns:a16="http://schemas.microsoft.com/office/drawing/2014/main" id="{44F2328A-455D-CE47-B7FE-8137DBC22085}"/>
              </a:ext>
            </a:extLst>
          </p:cNvPr>
          <p:cNvPicPr/>
          <p:nvPr/>
        </p:nvPicPr>
        <p:blipFill>
          <a:blip r:embed="rId4" cstate="email">
            <a:extLst>
              <a:ext uri="{28A0092B-C50C-407E-A947-70E740481C1C}">
                <a14:useLocalDpi xmlns:a14="http://schemas.microsoft.com/office/drawing/2010/main" val="0"/>
              </a:ext>
            </a:extLst>
          </a:blip>
          <a:stretch>
            <a:fillRect/>
          </a:stretch>
        </p:blipFill>
        <p:spPr>
          <a:xfrm>
            <a:off x="5109753" y="1231397"/>
            <a:ext cx="2514600" cy="3785677"/>
          </a:xfrm>
          <a:prstGeom prst="rect">
            <a:avLst/>
          </a:prstGeom>
        </p:spPr>
      </p:pic>
      <p:sp>
        <p:nvSpPr>
          <p:cNvPr id="8" name="TextBox 7"/>
          <p:cNvSpPr txBox="1"/>
          <p:nvPr/>
        </p:nvSpPr>
        <p:spPr>
          <a:xfrm>
            <a:off x="914400" y="742592"/>
            <a:ext cx="7315200" cy="400110"/>
          </a:xfrm>
          <a:prstGeom prst="rect">
            <a:avLst/>
          </a:prstGeom>
          <a:noFill/>
        </p:spPr>
        <p:txBody>
          <a:bodyPr wrap="square" rtlCol="0">
            <a:spAutoFit/>
          </a:bodyPr>
          <a:lstStyle/>
          <a:p>
            <a:r>
              <a:rPr lang="en-US" sz="2000" b="1" dirty="0">
                <a:solidFill>
                  <a:schemeClr val="accent2">
                    <a:lumMod val="75000"/>
                  </a:schemeClr>
                </a:solidFill>
                <a:latin typeface="Arial" panose="020B0604020202020204" pitchFamily="34" charset="0"/>
                <a:ea typeface="Tahoma" panose="020B0604030504040204" pitchFamily="34" charset="0"/>
                <a:cs typeface="Arial" panose="020B0604020202020204" pitchFamily="34" charset="0"/>
              </a:rPr>
              <a:t>GIAO DIỆN ĐIỀU KHIỂN TỪ WEB SERVER VÀ ĐIỆN THOẠI</a:t>
            </a:r>
            <a:endParaRPr lang="en-US" sz="2000" b="1" dirty="0">
              <a:solidFill>
                <a:schemeClr val="accent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10268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791898"/>
            <a:ext cx="3810000" cy="707886"/>
          </a:xfrm>
          <a:prstGeom prst="rect">
            <a:avLst/>
          </a:prstGeom>
          <a:noFill/>
        </p:spPr>
        <p:txBody>
          <a:bodyPr wrap="square" rtlCol="0">
            <a:spAutoFit/>
          </a:bodyPr>
          <a:lstStyle/>
          <a:p>
            <a:pPr marL="571500" indent="-571500" algn="l">
              <a:buFont typeface="Wingdings" panose="05000000000000000000" pitchFamily="2" charset="2"/>
              <a:buChar char="v"/>
            </a:pPr>
            <a:r>
              <a:rPr lang="en-US" sz="2000" dirty="0" err="1">
                <a:solidFill>
                  <a:schemeClr val="accent2">
                    <a:lumMod val="75000"/>
                  </a:schemeClr>
                </a:solidFill>
                <a:latin typeface="Arial" panose="020B0604020202020204" pitchFamily="34" charset="0"/>
                <a:cs typeface="Arial" panose="020B0604020202020204" pitchFamily="34" charset="0"/>
              </a:rPr>
              <a:t>Giao</a:t>
            </a:r>
            <a:r>
              <a:rPr lang="en-US" sz="2000" dirty="0">
                <a:solidFill>
                  <a:schemeClr val="accent2">
                    <a:lumMod val="75000"/>
                  </a:schemeClr>
                </a:solidFill>
                <a:latin typeface="Arial" panose="020B0604020202020204" pitchFamily="34" charset="0"/>
                <a:cs typeface="Arial" panose="020B0604020202020204" pitchFamily="34" charset="0"/>
              </a:rPr>
              <a:t> </a:t>
            </a:r>
            <a:r>
              <a:rPr lang="en-US" sz="2000" dirty="0" err="1">
                <a:solidFill>
                  <a:schemeClr val="accent2">
                    <a:lumMod val="75000"/>
                  </a:schemeClr>
                </a:solidFill>
                <a:latin typeface="Arial" panose="020B0604020202020204" pitchFamily="34" charset="0"/>
                <a:cs typeface="Arial" panose="020B0604020202020204" pitchFamily="34" charset="0"/>
              </a:rPr>
              <a:t>diện</a:t>
            </a:r>
            <a:r>
              <a:rPr lang="en-US" sz="2000" dirty="0">
                <a:solidFill>
                  <a:schemeClr val="accent2">
                    <a:lumMod val="75000"/>
                  </a:schemeClr>
                </a:solidFill>
                <a:latin typeface="Arial" panose="020B0604020202020204" pitchFamily="34" charset="0"/>
                <a:cs typeface="Arial" panose="020B0604020202020204" pitchFamily="34" charset="0"/>
              </a:rPr>
              <a:t> </a:t>
            </a:r>
            <a:r>
              <a:rPr lang="en-US" sz="2000" dirty="0" err="1">
                <a:solidFill>
                  <a:schemeClr val="accent2">
                    <a:lumMod val="75000"/>
                  </a:schemeClr>
                </a:solidFill>
                <a:latin typeface="Arial" panose="020B0604020202020204" pitchFamily="34" charset="0"/>
                <a:cs typeface="Arial" panose="020B0604020202020204" pitchFamily="34" charset="0"/>
              </a:rPr>
              <a:t>điều</a:t>
            </a:r>
            <a:r>
              <a:rPr lang="en-US" sz="2000" dirty="0">
                <a:solidFill>
                  <a:schemeClr val="accent2">
                    <a:lumMod val="75000"/>
                  </a:schemeClr>
                </a:solidFill>
                <a:latin typeface="Arial" panose="020B0604020202020204" pitchFamily="34" charset="0"/>
                <a:cs typeface="Arial" panose="020B0604020202020204" pitchFamily="34" charset="0"/>
              </a:rPr>
              <a:t> </a:t>
            </a:r>
            <a:r>
              <a:rPr lang="en-US" sz="2000" dirty="0" err="1">
                <a:solidFill>
                  <a:schemeClr val="accent2">
                    <a:lumMod val="75000"/>
                  </a:schemeClr>
                </a:solidFill>
                <a:latin typeface="Arial" panose="020B0604020202020204" pitchFamily="34" charset="0"/>
                <a:cs typeface="Arial" panose="020B0604020202020204" pitchFamily="34" charset="0"/>
              </a:rPr>
              <a:t>khiển</a:t>
            </a:r>
            <a:r>
              <a:rPr lang="en-US" sz="2000" dirty="0">
                <a:solidFill>
                  <a:schemeClr val="accent2">
                    <a:lumMod val="75000"/>
                  </a:schemeClr>
                </a:solidFill>
                <a:latin typeface="Arial" panose="020B0604020202020204" pitchFamily="34" charset="0"/>
                <a:cs typeface="Arial" panose="020B0604020202020204" pitchFamily="34" charset="0"/>
              </a:rPr>
              <a:t> </a:t>
            </a:r>
            <a:r>
              <a:rPr lang="en-US" sz="2000" dirty="0" err="1">
                <a:solidFill>
                  <a:schemeClr val="accent2">
                    <a:lumMod val="75000"/>
                  </a:schemeClr>
                </a:solidFill>
                <a:latin typeface="Arial" panose="020B0604020202020204" pitchFamily="34" charset="0"/>
                <a:cs typeface="Arial" panose="020B0604020202020204" pitchFamily="34" charset="0"/>
              </a:rPr>
              <a:t>thiết</a:t>
            </a:r>
            <a:r>
              <a:rPr lang="en-US" sz="2000" dirty="0">
                <a:solidFill>
                  <a:schemeClr val="accent2">
                    <a:lumMod val="75000"/>
                  </a:schemeClr>
                </a:solidFill>
                <a:latin typeface="Arial" panose="020B0604020202020204" pitchFamily="34" charset="0"/>
                <a:cs typeface="Arial" panose="020B0604020202020204" pitchFamily="34" charset="0"/>
              </a:rPr>
              <a:t> </a:t>
            </a:r>
            <a:r>
              <a:rPr lang="en-US" sz="2000" dirty="0" err="1">
                <a:solidFill>
                  <a:schemeClr val="accent2">
                    <a:lumMod val="75000"/>
                  </a:schemeClr>
                </a:solidFill>
                <a:latin typeface="Arial" panose="020B0604020202020204" pitchFamily="34" charset="0"/>
                <a:cs typeface="Arial" panose="020B0604020202020204" pitchFamily="34" charset="0"/>
              </a:rPr>
              <a:t>bị</a:t>
            </a:r>
            <a:r>
              <a:rPr lang="en-US" sz="2000" dirty="0">
                <a:solidFill>
                  <a:schemeClr val="accent2">
                    <a:lumMod val="75000"/>
                  </a:schemeClr>
                </a:solidFill>
                <a:latin typeface="Arial" panose="020B0604020202020204" pitchFamily="34" charset="0"/>
                <a:cs typeface="Arial" panose="020B0604020202020204" pitchFamily="34" charset="0"/>
              </a:rPr>
              <a:t> </a:t>
            </a:r>
            <a:r>
              <a:rPr lang="en-US" sz="2000" dirty="0" err="1">
                <a:solidFill>
                  <a:schemeClr val="accent2">
                    <a:lumMod val="75000"/>
                  </a:schemeClr>
                </a:solidFill>
                <a:latin typeface="Arial" panose="020B0604020202020204" pitchFamily="34" charset="0"/>
                <a:cs typeface="Arial" panose="020B0604020202020204" pitchFamily="34" charset="0"/>
              </a:rPr>
              <a:t>trên</a:t>
            </a:r>
            <a:r>
              <a:rPr lang="en-US" sz="2000" dirty="0">
                <a:solidFill>
                  <a:schemeClr val="accent2">
                    <a:lumMod val="75000"/>
                  </a:schemeClr>
                </a:solidFill>
                <a:latin typeface="Arial" panose="020B0604020202020204" pitchFamily="34" charset="0"/>
                <a:cs typeface="Arial" panose="020B0604020202020204" pitchFamily="34" charset="0"/>
              </a:rPr>
              <a:t> </a:t>
            </a:r>
            <a:r>
              <a:rPr lang="en-US" sz="2000" dirty="0" err="1">
                <a:solidFill>
                  <a:schemeClr val="accent2">
                    <a:lumMod val="75000"/>
                  </a:schemeClr>
                </a:solidFill>
                <a:latin typeface="Arial" panose="020B0604020202020204" pitchFamily="34" charset="0"/>
                <a:cs typeface="Arial" panose="020B0604020202020204" pitchFamily="34" charset="0"/>
              </a:rPr>
              <a:t>màn</a:t>
            </a:r>
            <a:r>
              <a:rPr lang="en-US" sz="2000" dirty="0">
                <a:solidFill>
                  <a:schemeClr val="accent2">
                    <a:lumMod val="75000"/>
                  </a:schemeClr>
                </a:solidFill>
                <a:latin typeface="Arial" panose="020B0604020202020204" pitchFamily="34" charset="0"/>
                <a:cs typeface="Arial" panose="020B0604020202020204" pitchFamily="34" charset="0"/>
              </a:rPr>
              <a:t> </a:t>
            </a:r>
            <a:r>
              <a:rPr lang="en-US" sz="2000" dirty="0" err="1">
                <a:solidFill>
                  <a:schemeClr val="accent2">
                    <a:lumMod val="75000"/>
                  </a:schemeClr>
                </a:solidFill>
                <a:latin typeface="Arial" panose="020B0604020202020204" pitchFamily="34" charset="0"/>
                <a:cs typeface="Arial" panose="020B0604020202020204" pitchFamily="34" charset="0"/>
              </a:rPr>
              <a:t>hình</a:t>
            </a:r>
            <a:r>
              <a:rPr lang="en-US" sz="2000" dirty="0">
                <a:solidFill>
                  <a:schemeClr val="accent2">
                    <a:lumMod val="75000"/>
                  </a:schemeClr>
                </a:solidFill>
                <a:latin typeface="Arial" panose="020B0604020202020204" pitchFamily="34" charset="0"/>
                <a:cs typeface="Arial" panose="020B0604020202020204" pitchFamily="34" charset="0"/>
              </a:rPr>
              <a:t> </a:t>
            </a:r>
            <a:r>
              <a:rPr lang="en-US" sz="2000" dirty="0" err="1">
                <a:solidFill>
                  <a:schemeClr val="accent2">
                    <a:lumMod val="75000"/>
                  </a:schemeClr>
                </a:solidFill>
                <a:latin typeface="Arial" panose="020B0604020202020204" pitchFamily="34" charset="0"/>
                <a:cs typeface="Arial" panose="020B0604020202020204" pitchFamily="34" charset="0"/>
              </a:rPr>
              <a:t>cảm</a:t>
            </a:r>
            <a:r>
              <a:rPr lang="en-US" sz="2000" dirty="0">
                <a:solidFill>
                  <a:schemeClr val="accent2">
                    <a:lumMod val="75000"/>
                  </a:schemeClr>
                </a:solidFill>
                <a:latin typeface="Arial" panose="020B0604020202020204" pitchFamily="34" charset="0"/>
                <a:cs typeface="Arial" panose="020B0604020202020204" pitchFamily="34" charset="0"/>
              </a:rPr>
              <a:t> </a:t>
            </a:r>
            <a:r>
              <a:rPr lang="en-US" sz="2000" dirty="0" err="1">
                <a:solidFill>
                  <a:schemeClr val="accent2">
                    <a:lumMod val="75000"/>
                  </a:schemeClr>
                </a:solidFill>
                <a:latin typeface="Arial" panose="020B0604020202020204" pitchFamily="34" charset="0"/>
                <a:cs typeface="Arial" panose="020B0604020202020204" pitchFamily="34" charset="0"/>
              </a:rPr>
              <a:t>ứng</a:t>
            </a:r>
            <a:endParaRPr lang="en-US" sz="2000" dirty="0">
              <a:solidFill>
                <a:schemeClr val="accent2">
                  <a:lumMod val="75000"/>
                </a:schemeClr>
              </a:solidFill>
              <a:latin typeface="Arial" panose="020B0604020202020204" pitchFamily="34" charset="0"/>
              <a:cs typeface="Arial" panose="020B0604020202020204" pitchFamily="34" charset="0"/>
            </a:endParaRPr>
          </a:p>
        </p:txBody>
      </p:sp>
      <p:pic>
        <p:nvPicPr>
          <p:cNvPr id="8" name="Picture 7" descr="A screen shot of a computer&#10;&#10;Description automatically generated">
            <a:extLst>
              <a:ext uri="{FF2B5EF4-FFF2-40B4-BE49-F238E27FC236}">
                <a16:creationId xmlns:a16="http://schemas.microsoft.com/office/drawing/2014/main" id="{7B533A2C-4439-5E47-878D-5A7B79EAD4E3}"/>
              </a:ext>
            </a:extLst>
          </p:cNvPr>
          <p:cNvPicPr/>
          <p:nvPr/>
        </p:nvPicPr>
        <p:blipFill>
          <a:blip r:embed="rId3" cstate="email">
            <a:extLst>
              <a:ext uri="{28A0092B-C50C-407E-A947-70E740481C1C}">
                <a14:useLocalDpi xmlns:a14="http://schemas.microsoft.com/office/drawing/2010/main" val="0"/>
              </a:ext>
            </a:extLst>
          </a:blip>
          <a:stretch>
            <a:fillRect/>
          </a:stretch>
        </p:blipFill>
        <p:spPr>
          <a:xfrm>
            <a:off x="4419600" y="915275"/>
            <a:ext cx="2666999" cy="3828175"/>
          </a:xfrm>
          <a:prstGeom prst="rect">
            <a:avLst/>
          </a:prstGeom>
        </p:spPr>
      </p:pic>
      <p:sp>
        <p:nvSpPr>
          <p:cNvPr id="6" name="Shape 2733"/>
          <p:cNvSpPr/>
          <p:nvPr/>
        </p:nvSpPr>
        <p:spPr>
          <a:xfrm>
            <a:off x="2895600" y="143702"/>
            <a:ext cx="3471453" cy="510195"/>
          </a:xfrm>
          <a:prstGeom prst="rect">
            <a:avLst/>
          </a:prstGeom>
          <a:solidFill>
            <a:srgbClr val="0079A5"/>
          </a:solidFill>
          <a:ln w="12700">
            <a:noFill/>
            <a:miter lim="4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50800" tIns="50800" rIns="50800" bIns="50800" anchor="ctr"/>
          <a:lstStyle/>
          <a:p>
            <a:pPr>
              <a:spcBef>
                <a:spcPts val="1200"/>
              </a:spcBef>
              <a:spcAft>
                <a:spcPts val="1200"/>
              </a:spcAft>
            </a:pPr>
            <a:r>
              <a:rPr lang="en-US" sz="1800" b="1" dirty="0">
                <a:solidFill>
                  <a:schemeClr val="bg1"/>
                </a:solidFill>
                <a:latin typeface="Times New Roman" panose="02020603050405020304" pitchFamily="18" charset="0"/>
                <a:cs typeface="Times New Roman" panose="02020603050405020304" pitchFamily="18" charset="0"/>
              </a:rPr>
              <a:t>KẾT QUẢ</a:t>
            </a:r>
          </a:p>
        </p:txBody>
      </p:sp>
    </p:spTree>
    <p:extLst>
      <p:ext uri="{BB962C8B-B14F-4D97-AF65-F5344CB8AC3E}">
        <p14:creationId xmlns:p14="http://schemas.microsoft.com/office/powerpoint/2010/main" val="732134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hape 2046"/>
          <p:cNvSpPr/>
          <p:nvPr/>
        </p:nvSpPr>
        <p:spPr>
          <a:xfrm>
            <a:off x="1695928" y="855492"/>
            <a:ext cx="591284" cy="403816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365"/>
                </a:lnTo>
                <a:lnTo>
                  <a:pt x="21600" y="19235"/>
                </a:lnTo>
                <a:lnTo>
                  <a:pt x="0" y="21600"/>
                </a:lnTo>
                <a:lnTo>
                  <a:pt x="0" y="0"/>
                </a:lnTo>
                <a:close/>
              </a:path>
            </a:pathLst>
          </a:custGeom>
          <a:solidFill>
            <a:srgbClr val="DCDEE0"/>
          </a:solidFill>
          <a:ln w="12700">
            <a:miter lim="400000"/>
          </a:ln>
        </p:spPr>
        <p:txBody>
          <a:bodyPr lIns="50800" tIns="50800" rIns="50800" bIns="50800" anchor="ctr"/>
          <a:lstStyle/>
          <a:p>
            <a:pPr lvl="0" algn="ctr" defTabSz="457200">
              <a:lnSpc>
                <a:spcPct val="100000"/>
              </a:lnSpc>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a:latin typeface="Arial" panose="020B0604020202020204" pitchFamily="34" charset="0"/>
              <a:cs typeface="Arial" panose="020B0604020202020204" pitchFamily="34" charset="0"/>
            </a:endParaRPr>
          </a:p>
        </p:txBody>
      </p:sp>
      <p:sp>
        <p:nvSpPr>
          <p:cNvPr id="86" name="Shape 2047"/>
          <p:cNvSpPr/>
          <p:nvPr/>
        </p:nvSpPr>
        <p:spPr>
          <a:xfrm flipV="1">
            <a:off x="838198" y="2991305"/>
            <a:ext cx="6324601" cy="5887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4113" y="21600"/>
                </a:lnTo>
                <a:lnTo>
                  <a:pt x="7287" y="15984"/>
                </a:lnTo>
                <a:lnTo>
                  <a:pt x="7287" y="15830"/>
                </a:lnTo>
                <a:lnTo>
                  <a:pt x="20613" y="15830"/>
                </a:lnTo>
                <a:lnTo>
                  <a:pt x="21600" y="7915"/>
                </a:lnTo>
                <a:lnTo>
                  <a:pt x="20613" y="0"/>
                </a:lnTo>
                <a:lnTo>
                  <a:pt x="7287" y="0"/>
                </a:lnTo>
                <a:lnTo>
                  <a:pt x="4113" y="0"/>
                </a:lnTo>
                <a:lnTo>
                  <a:pt x="0" y="0"/>
                </a:lnTo>
                <a:close/>
              </a:path>
            </a:pathLst>
          </a:custGeom>
          <a:solidFill>
            <a:schemeClr val="accent1">
              <a:lumMod val="25000"/>
              <a:lumOff val="75000"/>
            </a:schemeClr>
          </a:solidFill>
          <a:ln w="12700" cap="flat">
            <a:noFill/>
            <a:miter lim="400000"/>
          </a:ln>
          <a:effectLst/>
        </p:spPr>
        <p:txBody>
          <a:bodyPr wrap="square" lIns="45719" tIns="45719" rIns="45719" bIns="45719" numCol="1" anchor="t">
            <a:noAutofit/>
          </a:bodyPr>
          <a:lstStyle/>
          <a:p>
            <a:pPr lvl="0" algn="ctr" defTabSz="457200">
              <a:lnSpc>
                <a:spcPct val="100000"/>
              </a:lnSpc>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solidFill>
                <a:srgbClr val="FF0000"/>
              </a:solidFill>
              <a:latin typeface="Arial" panose="020B0604020202020204" pitchFamily="34" charset="0"/>
              <a:cs typeface="Arial" panose="020B0604020202020204" pitchFamily="34" charset="0"/>
            </a:endParaRPr>
          </a:p>
        </p:txBody>
      </p:sp>
      <p:sp>
        <p:nvSpPr>
          <p:cNvPr id="89" name="Shape 2050"/>
          <p:cNvSpPr/>
          <p:nvPr/>
        </p:nvSpPr>
        <p:spPr>
          <a:xfrm>
            <a:off x="838198" y="2053866"/>
            <a:ext cx="6324601" cy="62156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3693" y="21600"/>
                </a:lnTo>
                <a:lnTo>
                  <a:pt x="6543" y="21600"/>
                </a:lnTo>
                <a:lnTo>
                  <a:pt x="6543" y="21380"/>
                </a:lnTo>
                <a:lnTo>
                  <a:pt x="20714" y="21380"/>
                </a:lnTo>
                <a:lnTo>
                  <a:pt x="21600" y="13548"/>
                </a:lnTo>
                <a:lnTo>
                  <a:pt x="20714" y="5441"/>
                </a:lnTo>
                <a:lnTo>
                  <a:pt x="6543" y="5441"/>
                </a:lnTo>
                <a:lnTo>
                  <a:pt x="3693" y="0"/>
                </a:lnTo>
                <a:lnTo>
                  <a:pt x="0" y="0"/>
                </a:lnTo>
                <a:close/>
              </a:path>
            </a:pathLst>
          </a:custGeom>
          <a:solidFill>
            <a:schemeClr val="accent1">
              <a:lumMod val="25000"/>
              <a:lumOff val="75000"/>
            </a:schemeClr>
          </a:solidFill>
          <a:ln w="12700" cap="flat">
            <a:noFill/>
            <a:miter lim="400000"/>
          </a:ln>
          <a:effectLst/>
        </p:spPr>
        <p:txBody>
          <a:bodyPr wrap="square" lIns="45719" tIns="45719" rIns="45719" bIns="45719" numCol="1" anchor="t">
            <a:noAutofit/>
          </a:bodyPr>
          <a:lstStyle/>
          <a:p>
            <a:pPr lvl="0" algn="ctr" defTabSz="457200">
              <a:lnSpc>
                <a:spcPct val="100000"/>
              </a:lnSpc>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solidFill>
                <a:srgbClr val="FF0000"/>
              </a:solidFill>
              <a:latin typeface="Arial" panose="020B0604020202020204" pitchFamily="34" charset="0"/>
              <a:cs typeface="Arial" panose="020B0604020202020204" pitchFamily="34" charset="0"/>
            </a:endParaRPr>
          </a:p>
        </p:txBody>
      </p:sp>
      <p:sp>
        <p:nvSpPr>
          <p:cNvPr id="106" name="TextBox 105"/>
          <p:cNvSpPr txBox="1"/>
          <p:nvPr/>
        </p:nvSpPr>
        <p:spPr>
          <a:xfrm>
            <a:off x="2440301" y="2234293"/>
            <a:ext cx="3011850" cy="430887"/>
          </a:xfrm>
          <a:prstGeom prst="rect">
            <a:avLst/>
          </a:prstGeom>
          <a:noFill/>
        </p:spPr>
        <p:txBody>
          <a:bodyPr wrap="none" rtlCol="0">
            <a:spAutoFit/>
          </a:bodyPr>
          <a:lstStyle/>
          <a:p>
            <a:r>
              <a:rPr lang="en-US" sz="2200" dirty="0">
                <a:solidFill>
                  <a:srgbClr val="FF0000"/>
                </a:solidFill>
                <a:latin typeface="Arial" panose="020B0604020202020204" pitchFamily="34" charset="0"/>
                <a:cs typeface="Arial" panose="020B0604020202020204" pitchFamily="34" charset="0"/>
              </a:rPr>
              <a:t>THIẾT KẾ HỆ THỐNG</a:t>
            </a:r>
          </a:p>
        </p:txBody>
      </p:sp>
      <p:sp>
        <p:nvSpPr>
          <p:cNvPr id="107" name="TextBox 106"/>
          <p:cNvSpPr txBox="1"/>
          <p:nvPr/>
        </p:nvSpPr>
        <p:spPr>
          <a:xfrm>
            <a:off x="2284851" y="3143092"/>
            <a:ext cx="1410707" cy="430887"/>
          </a:xfrm>
          <a:prstGeom prst="rect">
            <a:avLst/>
          </a:prstGeom>
          <a:noFill/>
        </p:spPr>
        <p:txBody>
          <a:bodyPr wrap="none" rtlCol="0">
            <a:spAutoFit/>
          </a:bodyPr>
          <a:lstStyle/>
          <a:p>
            <a:r>
              <a:rPr lang="en-US" sz="2200" dirty="0">
                <a:solidFill>
                  <a:srgbClr val="FF0000"/>
                </a:solidFill>
                <a:latin typeface="Arial" panose="020B0604020202020204" pitchFamily="34" charset="0"/>
                <a:ea typeface="Tahoma" panose="020B0604030504040204" pitchFamily="34" charset="0"/>
                <a:cs typeface="Arial" panose="020B0604020202020204" pitchFamily="34" charset="0"/>
              </a:rPr>
              <a:t>KẾT QUẢ</a:t>
            </a:r>
          </a:p>
        </p:txBody>
      </p:sp>
      <p:sp>
        <p:nvSpPr>
          <p:cNvPr id="31" name="TextBox 30"/>
          <p:cNvSpPr txBox="1"/>
          <p:nvPr/>
        </p:nvSpPr>
        <p:spPr>
          <a:xfrm>
            <a:off x="967197" y="2186205"/>
            <a:ext cx="560277" cy="400110"/>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II</a:t>
            </a:r>
          </a:p>
        </p:txBody>
      </p:sp>
      <p:sp>
        <p:nvSpPr>
          <p:cNvPr id="32" name="TextBox 31"/>
          <p:cNvSpPr txBox="1"/>
          <p:nvPr/>
        </p:nvSpPr>
        <p:spPr>
          <a:xfrm>
            <a:off x="940500" y="3097800"/>
            <a:ext cx="560277" cy="400110"/>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III</a:t>
            </a:r>
          </a:p>
        </p:txBody>
      </p:sp>
      <p:sp>
        <p:nvSpPr>
          <p:cNvPr id="24" name="Shape 2050"/>
          <p:cNvSpPr/>
          <p:nvPr/>
        </p:nvSpPr>
        <p:spPr>
          <a:xfrm>
            <a:off x="838199" y="1153549"/>
            <a:ext cx="6324600" cy="62156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3693" y="21600"/>
                </a:lnTo>
                <a:lnTo>
                  <a:pt x="6543" y="21600"/>
                </a:lnTo>
                <a:lnTo>
                  <a:pt x="6543" y="21380"/>
                </a:lnTo>
                <a:lnTo>
                  <a:pt x="20714" y="21380"/>
                </a:lnTo>
                <a:lnTo>
                  <a:pt x="21600" y="13548"/>
                </a:lnTo>
                <a:lnTo>
                  <a:pt x="20714" y="5441"/>
                </a:lnTo>
                <a:lnTo>
                  <a:pt x="6543" y="5441"/>
                </a:lnTo>
                <a:lnTo>
                  <a:pt x="3693" y="0"/>
                </a:lnTo>
                <a:lnTo>
                  <a:pt x="0" y="0"/>
                </a:lnTo>
                <a:close/>
              </a:path>
            </a:pathLst>
          </a:custGeom>
          <a:solidFill>
            <a:schemeClr val="accent1">
              <a:lumMod val="25000"/>
              <a:lumOff val="75000"/>
            </a:schemeClr>
          </a:solidFill>
          <a:ln w="12700" cap="flat">
            <a:noFill/>
            <a:miter lim="400000"/>
          </a:ln>
          <a:effectLst/>
        </p:spPr>
        <p:txBody>
          <a:bodyPr wrap="square" lIns="45719" tIns="45719" rIns="45719" bIns="45719" numCol="1" anchor="t">
            <a:noAutofit/>
          </a:bodyPr>
          <a:lstStyle/>
          <a:p>
            <a:pPr lvl="0" algn="ctr" defTabSz="457200">
              <a:lnSpc>
                <a:spcPct val="100000"/>
              </a:lnSpc>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solidFill>
                <a:srgbClr val="FF0000"/>
              </a:solidFill>
              <a:latin typeface="Arial" panose="020B0604020202020204" pitchFamily="34" charset="0"/>
              <a:cs typeface="Arial" panose="020B0604020202020204" pitchFamily="34" charset="0"/>
            </a:endParaRPr>
          </a:p>
        </p:txBody>
      </p:sp>
      <p:sp>
        <p:nvSpPr>
          <p:cNvPr id="105" name="TextBox 104"/>
          <p:cNvSpPr txBox="1"/>
          <p:nvPr/>
        </p:nvSpPr>
        <p:spPr>
          <a:xfrm>
            <a:off x="2272786" y="1317925"/>
            <a:ext cx="1723292" cy="430887"/>
          </a:xfrm>
          <a:prstGeom prst="rect">
            <a:avLst/>
          </a:prstGeom>
          <a:noFill/>
        </p:spPr>
        <p:txBody>
          <a:bodyPr wrap="none" rtlCol="0">
            <a:spAutoFit/>
          </a:bodyPr>
          <a:lstStyle/>
          <a:p>
            <a:r>
              <a:rPr lang="en-US" sz="2200" dirty="0">
                <a:solidFill>
                  <a:srgbClr val="FF0000"/>
                </a:solidFill>
                <a:latin typeface="Arial" panose="020B0604020202020204" pitchFamily="34" charset="0"/>
                <a:cs typeface="Arial" panose="020B0604020202020204" pitchFamily="34" charset="0"/>
              </a:rPr>
              <a:t>GIỚI THIỆU</a:t>
            </a:r>
          </a:p>
        </p:txBody>
      </p:sp>
      <p:sp>
        <p:nvSpPr>
          <p:cNvPr id="2" name="TextBox 1"/>
          <p:cNvSpPr txBox="1"/>
          <p:nvPr/>
        </p:nvSpPr>
        <p:spPr>
          <a:xfrm>
            <a:off x="940502" y="1277207"/>
            <a:ext cx="560277" cy="400110"/>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I</a:t>
            </a:r>
          </a:p>
        </p:txBody>
      </p:sp>
      <p:sp>
        <p:nvSpPr>
          <p:cNvPr id="26" name="Shape 2047"/>
          <p:cNvSpPr/>
          <p:nvPr/>
        </p:nvSpPr>
        <p:spPr>
          <a:xfrm flipV="1">
            <a:off x="838198" y="3893819"/>
            <a:ext cx="6324601" cy="5887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4113" y="21600"/>
                </a:lnTo>
                <a:lnTo>
                  <a:pt x="7287" y="15984"/>
                </a:lnTo>
                <a:lnTo>
                  <a:pt x="7287" y="15830"/>
                </a:lnTo>
                <a:lnTo>
                  <a:pt x="20613" y="15830"/>
                </a:lnTo>
                <a:lnTo>
                  <a:pt x="21600" y="7915"/>
                </a:lnTo>
                <a:lnTo>
                  <a:pt x="20613" y="0"/>
                </a:lnTo>
                <a:lnTo>
                  <a:pt x="7287" y="0"/>
                </a:lnTo>
                <a:lnTo>
                  <a:pt x="4113" y="0"/>
                </a:lnTo>
                <a:lnTo>
                  <a:pt x="0" y="0"/>
                </a:lnTo>
                <a:close/>
              </a:path>
            </a:pathLst>
          </a:custGeom>
          <a:solidFill>
            <a:schemeClr val="accent1">
              <a:lumMod val="25000"/>
              <a:lumOff val="75000"/>
            </a:schemeClr>
          </a:solidFill>
          <a:ln w="12700" cap="flat">
            <a:noFill/>
            <a:miter lim="400000"/>
          </a:ln>
          <a:effectLst/>
        </p:spPr>
        <p:txBody>
          <a:bodyPr wrap="square" lIns="45719" tIns="45719" rIns="45719" bIns="45719" numCol="1" anchor="t">
            <a:noAutofit/>
          </a:bodyPr>
          <a:lstStyle/>
          <a:p>
            <a:pPr lvl="0" algn="ctr" defTabSz="457200">
              <a:lnSpc>
                <a:spcPct val="100000"/>
              </a:lnSpc>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solidFill>
                <a:srgbClr val="FF0000"/>
              </a:solidFill>
              <a:latin typeface="Arial" panose="020B0604020202020204" pitchFamily="34" charset="0"/>
              <a:cs typeface="Arial" panose="020B0604020202020204" pitchFamily="34" charset="0"/>
            </a:endParaRPr>
          </a:p>
        </p:txBody>
      </p:sp>
      <p:sp>
        <p:nvSpPr>
          <p:cNvPr id="27" name="TextBox 26"/>
          <p:cNvSpPr txBox="1"/>
          <p:nvPr/>
        </p:nvSpPr>
        <p:spPr>
          <a:xfrm>
            <a:off x="940500" y="3988138"/>
            <a:ext cx="560277" cy="400110"/>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IV</a:t>
            </a:r>
          </a:p>
        </p:txBody>
      </p:sp>
      <p:sp>
        <p:nvSpPr>
          <p:cNvPr id="35" name="TextBox 34"/>
          <p:cNvSpPr txBox="1"/>
          <p:nvPr/>
        </p:nvSpPr>
        <p:spPr>
          <a:xfrm>
            <a:off x="2284851" y="4041784"/>
            <a:ext cx="4805354" cy="430887"/>
          </a:xfrm>
          <a:prstGeom prst="rect">
            <a:avLst/>
          </a:prstGeom>
          <a:noFill/>
        </p:spPr>
        <p:txBody>
          <a:bodyPr wrap="none" rtlCol="0">
            <a:spAutoFit/>
          </a:bodyPr>
          <a:lstStyle/>
          <a:p>
            <a:r>
              <a:rPr lang="en-US" sz="2200" dirty="0">
                <a:solidFill>
                  <a:srgbClr val="FF0000"/>
                </a:solidFill>
                <a:latin typeface="Arial" panose="020B0604020202020204" pitchFamily="34" charset="0"/>
                <a:cs typeface="Arial" panose="020B0604020202020204" pitchFamily="34" charset="0"/>
              </a:rPr>
              <a:t>KẾT LUẬN – HƯỚNG PHÁT TRIỂN </a:t>
            </a:r>
          </a:p>
        </p:txBody>
      </p:sp>
      <p:sp>
        <p:nvSpPr>
          <p:cNvPr id="18" name="Shape 2733"/>
          <p:cNvSpPr/>
          <p:nvPr/>
        </p:nvSpPr>
        <p:spPr>
          <a:xfrm>
            <a:off x="990600" y="133350"/>
            <a:ext cx="7262403" cy="762000"/>
          </a:xfrm>
          <a:prstGeom prst="rect">
            <a:avLst/>
          </a:prstGeom>
          <a:solidFill>
            <a:srgbClr val="0079A5"/>
          </a:solidFill>
          <a:ln w="12700">
            <a:noFill/>
            <a:miter lim="4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r>
              <a:rPr lang="en-US" sz="2200" b="1" dirty="0">
                <a:solidFill>
                  <a:schemeClr val="bg1"/>
                </a:solidFill>
                <a:latin typeface="Times New Roman" panose="02020603050405020304" pitchFamily="18" charset="0"/>
                <a:cs typeface="Times New Roman" panose="02020603050405020304" pitchFamily="18" charset="0"/>
                <a:sym typeface="Helvetica Light"/>
              </a:rPr>
              <a:t>NỘI DUNG</a:t>
            </a:r>
          </a:p>
        </p:txBody>
      </p:sp>
    </p:spTree>
    <p:extLst>
      <p:ext uri="{BB962C8B-B14F-4D97-AF65-F5344CB8AC3E}">
        <p14:creationId xmlns:p14="http://schemas.microsoft.com/office/powerpoint/2010/main" val="11308675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5"/>
                                        </p:tgtEl>
                                        <p:attrNameLst>
                                          <p:attrName>style.visibility</p:attrName>
                                        </p:attrNameLst>
                                      </p:cBhvr>
                                      <p:to>
                                        <p:strVal val="visible"/>
                                      </p:to>
                                    </p:set>
                                    <p:animEffect transition="in" filter="barn(inVertical)">
                                      <p:cBhvr>
                                        <p:cTn id="10" dur="500"/>
                                        <p:tgtEl>
                                          <p:spTgt spid="10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89"/>
                                        </p:tgtEl>
                                        <p:attrNameLst>
                                          <p:attrName>style.visibility</p:attrName>
                                        </p:attrNameLst>
                                      </p:cBhvr>
                                      <p:to>
                                        <p:strVal val="visible"/>
                                      </p:to>
                                    </p:set>
                                    <p:animEffect transition="in" filter="barn(inVertical)">
                                      <p:cBhvr>
                                        <p:cTn id="18" dur="500"/>
                                        <p:tgtEl>
                                          <p:spTgt spid="89"/>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06"/>
                                        </p:tgtEl>
                                        <p:attrNameLst>
                                          <p:attrName>style.visibility</p:attrName>
                                        </p:attrNameLst>
                                      </p:cBhvr>
                                      <p:to>
                                        <p:strVal val="visible"/>
                                      </p:to>
                                    </p:set>
                                    <p:animEffect transition="in" filter="barn(inVertical)">
                                      <p:cBhvr>
                                        <p:cTn id="21" dur="500"/>
                                        <p:tgtEl>
                                          <p:spTgt spid="106"/>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barn(inVertical)">
                                      <p:cBhvr>
                                        <p:cTn id="24" dur="500"/>
                                        <p:tgtEl>
                                          <p:spTgt spid="31"/>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86"/>
                                        </p:tgtEl>
                                        <p:attrNameLst>
                                          <p:attrName>style.visibility</p:attrName>
                                        </p:attrNameLst>
                                      </p:cBhvr>
                                      <p:to>
                                        <p:strVal val="visible"/>
                                      </p:to>
                                    </p:set>
                                    <p:animEffect transition="in" filter="barn(inVertical)">
                                      <p:cBhvr>
                                        <p:cTn id="29" dur="500"/>
                                        <p:tgtEl>
                                          <p:spTgt spid="86"/>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07"/>
                                        </p:tgtEl>
                                        <p:attrNameLst>
                                          <p:attrName>style.visibility</p:attrName>
                                        </p:attrNameLst>
                                      </p:cBhvr>
                                      <p:to>
                                        <p:strVal val="visible"/>
                                      </p:to>
                                    </p:set>
                                    <p:animEffect transition="in" filter="barn(inVertical)">
                                      <p:cBhvr>
                                        <p:cTn id="32" dur="500"/>
                                        <p:tgtEl>
                                          <p:spTgt spid="107"/>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barn(inVertical)">
                                      <p:cBhvr>
                                        <p:cTn id="35" dur="500"/>
                                        <p:tgtEl>
                                          <p:spTgt spid="32"/>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barn(inVertical)">
                                      <p:cBhvr>
                                        <p:cTn id="40" dur="500"/>
                                        <p:tgtEl>
                                          <p:spTgt spid="26"/>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barn(inVertical)">
                                      <p:cBhvr>
                                        <p:cTn id="43" dur="500"/>
                                        <p:tgtEl>
                                          <p:spTgt spid="27"/>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barn(inVertical)">
                                      <p:cBhvr>
                                        <p:cTn id="4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9" grpId="0" animBg="1"/>
      <p:bldP spid="106" grpId="0"/>
      <p:bldP spid="107" grpId="0"/>
      <p:bldP spid="31" grpId="0"/>
      <p:bldP spid="32" grpId="0"/>
      <p:bldP spid="24" grpId="0" animBg="1"/>
      <p:bldP spid="105" grpId="0"/>
      <p:bldP spid="2" grpId="0"/>
      <p:bldP spid="26" grpId="0" animBg="1"/>
      <p:bldP spid="27" grpId="0"/>
      <p:bldP spid="3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791898"/>
            <a:ext cx="8458200" cy="400110"/>
          </a:xfrm>
          <a:prstGeom prst="rect">
            <a:avLst/>
          </a:prstGeom>
          <a:noFill/>
        </p:spPr>
        <p:txBody>
          <a:bodyPr wrap="square" rtlCol="0">
            <a:spAutoFit/>
          </a:bodyPr>
          <a:lstStyle/>
          <a:p>
            <a:pPr marL="571500" indent="-571500" algn="l">
              <a:buFont typeface="Wingdings" panose="05000000000000000000" pitchFamily="2" charset="2"/>
              <a:buChar char="v"/>
            </a:pPr>
            <a:r>
              <a:rPr lang="en-US" sz="2000" dirty="0" err="1">
                <a:solidFill>
                  <a:schemeClr val="accent2">
                    <a:lumMod val="75000"/>
                  </a:schemeClr>
                </a:solidFill>
                <a:latin typeface="Times New Roman" panose="02020603050405020304" pitchFamily="18" charset="0"/>
                <a:cs typeface="Times New Roman" panose="02020603050405020304" pitchFamily="18" charset="0"/>
              </a:rPr>
              <a:t>Giao</a:t>
            </a:r>
            <a:r>
              <a:rPr lang="en-US" sz="2000" dirty="0">
                <a:solidFill>
                  <a:schemeClr val="accent2">
                    <a:lumMod val="75000"/>
                  </a:schemeClr>
                </a:solidFill>
                <a:latin typeface="Times New Roman" panose="02020603050405020304" pitchFamily="18" charset="0"/>
                <a:cs typeface="Times New Roman" panose="02020603050405020304" pitchFamily="18" charset="0"/>
              </a:rPr>
              <a:t> </a:t>
            </a:r>
            <a:r>
              <a:rPr lang="en-US" sz="2000" dirty="0" err="1">
                <a:solidFill>
                  <a:schemeClr val="accent2">
                    <a:lumMod val="75000"/>
                  </a:schemeClr>
                </a:solidFill>
                <a:latin typeface="Times New Roman" panose="02020603050405020304" pitchFamily="18" charset="0"/>
                <a:cs typeface="Times New Roman" panose="02020603050405020304" pitchFamily="18" charset="0"/>
              </a:rPr>
              <a:t>diện</a:t>
            </a:r>
            <a:r>
              <a:rPr lang="en-US" sz="2000" dirty="0">
                <a:solidFill>
                  <a:schemeClr val="accent2">
                    <a:lumMod val="75000"/>
                  </a:schemeClr>
                </a:solidFill>
                <a:latin typeface="Times New Roman" panose="02020603050405020304" pitchFamily="18" charset="0"/>
                <a:cs typeface="Times New Roman" panose="02020603050405020304" pitchFamily="18" charset="0"/>
              </a:rPr>
              <a:t> </a:t>
            </a:r>
            <a:r>
              <a:rPr lang="en-US" sz="2000" dirty="0" err="1">
                <a:solidFill>
                  <a:schemeClr val="accent2">
                    <a:lumMod val="75000"/>
                  </a:schemeClr>
                </a:solidFill>
                <a:latin typeface="Times New Roman" panose="02020603050405020304" pitchFamily="18" charset="0"/>
                <a:cs typeface="Times New Roman" panose="02020603050405020304" pitchFamily="18" charset="0"/>
              </a:rPr>
              <a:t>hiển</a:t>
            </a:r>
            <a:r>
              <a:rPr lang="en-US" sz="2000" dirty="0">
                <a:solidFill>
                  <a:schemeClr val="accent2">
                    <a:lumMod val="75000"/>
                  </a:schemeClr>
                </a:solidFill>
                <a:latin typeface="Times New Roman" panose="02020603050405020304" pitchFamily="18" charset="0"/>
                <a:cs typeface="Times New Roman" panose="02020603050405020304" pitchFamily="18" charset="0"/>
              </a:rPr>
              <a:t> </a:t>
            </a:r>
            <a:r>
              <a:rPr lang="en-US" sz="2000" dirty="0" err="1">
                <a:solidFill>
                  <a:schemeClr val="accent2">
                    <a:lumMod val="75000"/>
                  </a:schemeClr>
                </a:solidFill>
                <a:latin typeface="Times New Roman" panose="02020603050405020304" pitchFamily="18" charset="0"/>
                <a:cs typeface="Times New Roman" panose="02020603050405020304" pitchFamily="18" charset="0"/>
              </a:rPr>
              <a:t>thị</a:t>
            </a:r>
            <a:r>
              <a:rPr lang="en-US" sz="2000" dirty="0">
                <a:solidFill>
                  <a:schemeClr val="accent2">
                    <a:lumMod val="75000"/>
                  </a:schemeClr>
                </a:solidFill>
                <a:latin typeface="Times New Roman" panose="02020603050405020304" pitchFamily="18" charset="0"/>
                <a:cs typeface="Times New Roman" panose="02020603050405020304" pitchFamily="18" charset="0"/>
              </a:rPr>
              <a:t> </a:t>
            </a:r>
            <a:r>
              <a:rPr lang="en-US" sz="2000" dirty="0" err="1">
                <a:solidFill>
                  <a:schemeClr val="accent2">
                    <a:lumMod val="75000"/>
                  </a:schemeClr>
                </a:solidFill>
                <a:latin typeface="Times New Roman" panose="02020603050405020304" pitchFamily="18" charset="0"/>
                <a:cs typeface="Times New Roman" panose="02020603050405020304" pitchFamily="18" charset="0"/>
              </a:rPr>
              <a:t>thông</a:t>
            </a:r>
            <a:r>
              <a:rPr lang="en-US" sz="2000" dirty="0">
                <a:solidFill>
                  <a:schemeClr val="accent2">
                    <a:lumMod val="75000"/>
                  </a:schemeClr>
                </a:solidFill>
                <a:latin typeface="Times New Roman" panose="02020603050405020304" pitchFamily="18" charset="0"/>
                <a:cs typeface="Times New Roman" panose="02020603050405020304" pitchFamily="18" charset="0"/>
              </a:rPr>
              <a:t> tin </a:t>
            </a:r>
            <a:r>
              <a:rPr lang="en-US" sz="2000" dirty="0" err="1">
                <a:solidFill>
                  <a:schemeClr val="accent2">
                    <a:lumMod val="75000"/>
                  </a:schemeClr>
                </a:solidFill>
                <a:latin typeface="Times New Roman" panose="02020603050405020304" pitchFamily="18" charset="0"/>
                <a:cs typeface="Times New Roman" panose="02020603050405020304" pitchFamily="18" charset="0"/>
              </a:rPr>
              <a:t>người</a:t>
            </a:r>
            <a:r>
              <a:rPr lang="en-US" sz="2000" dirty="0">
                <a:solidFill>
                  <a:schemeClr val="accent2">
                    <a:lumMod val="75000"/>
                  </a:schemeClr>
                </a:solidFill>
                <a:latin typeface="Times New Roman" panose="02020603050405020304" pitchFamily="18" charset="0"/>
                <a:cs typeface="Times New Roman" panose="02020603050405020304" pitchFamily="18" charset="0"/>
              </a:rPr>
              <a:t> </a:t>
            </a:r>
            <a:r>
              <a:rPr lang="en-US" sz="2000" dirty="0" err="1">
                <a:solidFill>
                  <a:schemeClr val="accent2">
                    <a:lumMod val="75000"/>
                  </a:schemeClr>
                </a:solidFill>
                <a:latin typeface="Times New Roman" panose="02020603050405020304" pitchFamily="18" charset="0"/>
                <a:cs typeface="Times New Roman" panose="02020603050405020304" pitchFamily="18" charset="0"/>
              </a:rPr>
              <a:t>hệ</a:t>
            </a:r>
            <a:r>
              <a:rPr lang="en-US" sz="2000" dirty="0">
                <a:solidFill>
                  <a:schemeClr val="accent2">
                    <a:lumMod val="75000"/>
                  </a:schemeClr>
                </a:solidFill>
                <a:latin typeface="Times New Roman" panose="02020603050405020304" pitchFamily="18" charset="0"/>
                <a:cs typeface="Times New Roman" panose="02020603050405020304" pitchFamily="18" charset="0"/>
              </a:rPr>
              <a:t> </a:t>
            </a:r>
            <a:r>
              <a:rPr lang="en-US" sz="2000" dirty="0" err="1">
                <a:solidFill>
                  <a:schemeClr val="accent2">
                    <a:lumMod val="75000"/>
                  </a:schemeClr>
                </a:solidFill>
                <a:latin typeface="Times New Roman" panose="02020603050405020304" pitchFamily="18" charset="0"/>
                <a:cs typeface="Times New Roman" panose="02020603050405020304" pitchFamily="18" charset="0"/>
              </a:rPr>
              <a:t>thống</a:t>
            </a:r>
            <a:r>
              <a:rPr lang="en-US" sz="2000" dirty="0">
                <a:solidFill>
                  <a:schemeClr val="accent2">
                    <a:lumMod val="75000"/>
                  </a:schemeClr>
                </a:solidFill>
                <a:latin typeface="Times New Roman" panose="02020603050405020304" pitchFamily="18" charset="0"/>
                <a:cs typeface="Times New Roman" panose="02020603050405020304" pitchFamily="18" charset="0"/>
              </a:rPr>
              <a:t> </a:t>
            </a:r>
            <a:r>
              <a:rPr lang="en-US" sz="2000" dirty="0" err="1">
                <a:solidFill>
                  <a:schemeClr val="accent2">
                    <a:lumMod val="75000"/>
                  </a:schemeClr>
                </a:solidFill>
                <a:latin typeface="Times New Roman" panose="02020603050405020304" pitchFamily="18" charset="0"/>
                <a:cs typeface="Times New Roman" panose="02020603050405020304" pitchFamily="18" charset="0"/>
              </a:rPr>
              <a:t>đã</a:t>
            </a:r>
            <a:r>
              <a:rPr lang="en-US" sz="2000" dirty="0">
                <a:solidFill>
                  <a:schemeClr val="accent2">
                    <a:lumMod val="75000"/>
                  </a:schemeClr>
                </a:solidFill>
                <a:latin typeface="Times New Roman" panose="02020603050405020304" pitchFamily="18" charset="0"/>
                <a:cs typeface="Times New Roman" panose="02020603050405020304" pitchFamily="18" charset="0"/>
              </a:rPr>
              <a:t> </a:t>
            </a:r>
            <a:r>
              <a:rPr lang="en-US" sz="2000" dirty="0" err="1">
                <a:solidFill>
                  <a:schemeClr val="accent2">
                    <a:lumMod val="75000"/>
                  </a:schemeClr>
                </a:solidFill>
                <a:latin typeface="Times New Roman" panose="02020603050405020304" pitchFamily="18" charset="0"/>
                <a:cs typeface="Times New Roman" panose="02020603050405020304" pitchFamily="18" charset="0"/>
              </a:rPr>
              <a:t>nhận</a:t>
            </a:r>
            <a:r>
              <a:rPr lang="en-US" sz="2000" dirty="0">
                <a:solidFill>
                  <a:schemeClr val="accent2">
                    <a:lumMod val="75000"/>
                  </a:schemeClr>
                </a:solidFill>
                <a:latin typeface="Times New Roman" panose="02020603050405020304" pitchFamily="18" charset="0"/>
                <a:cs typeface="Times New Roman" panose="02020603050405020304" pitchFamily="18" charset="0"/>
              </a:rPr>
              <a:t> </a:t>
            </a:r>
            <a:r>
              <a:rPr lang="en-US" sz="2000" dirty="0" err="1">
                <a:solidFill>
                  <a:schemeClr val="accent2">
                    <a:lumMod val="75000"/>
                  </a:schemeClr>
                </a:solidFill>
                <a:latin typeface="Times New Roman" panose="02020603050405020304" pitchFamily="18" charset="0"/>
                <a:cs typeface="Times New Roman" panose="02020603050405020304" pitchFamily="18" charset="0"/>
              </a:rPr>
              <a:t>dạng</a:t>
            </a:r>
            <a:r>
              <a:rPr lang="en-US" sz="2000" dirty="0">
                <a:solidFill>
                  <a:schemeClr val="accent2">
                    <a:lumMod val="75000"/>
                  </a:schemeClr>
                </a:solidFill>
                <a:latin typeface="Times New Roman" panose="02020603050405020304" pitchFamily="18" charset="0"/>
                <a:cs typeface="Times New Roman" panose="02020603050405020304" pitchFamily="18" charset="0"/>
              </a:rPr>
              <a:t> </a:t>
            </a:r>
            <a:r>
              <a:rPr lang="en-US" sz="2000" dirty="0" err="1">
                <a:solidFill>
                  <a:schemeClr val="accent2">
                    <a:lumMod val="75000"/>
                  </a:schemeClr>
                </a:solidFill>
                <a:latin typeface="Times New Roman" panose="02020603050405020304" pitchFamily="18" charset="0"/>
                <a:cs typeface="Times New Roman" panose="02020603050405020304" pitchFamily="18" charset="0"/>
              </a:rPr>
              <a:t>được</a:t>
            </a:r>
            <a:endParaRPr lang="en-US" sz="2000" dirty="0">
              <a:solidFill>
                <a:schemeClr val="accent2">
                  <a:lumMod val="75000"/>
                </a:schemeClr>
              </a:solidFill>
              <a:latin typeface="Arial" panose="020B0604020202020204" pitchFamily="34" charset="0"/>
              <a:cs typeface="Arial" panose="020B0604020202020204" pitchFamily="34" charset="0"/>
            </a:endParaRPr>
          </a:p>
        </p:txBody>
      </p:sp>
      <p:pic>
        <p:nvPicPr>
          <p:cNvPr id="8" name="Picture 7" descr="A screenshot of a cell phone&#10;&#10;Description automatically generated">
            <a:extLst>
              <a:ext uri="{FF2B5EF4-FFF2-40B4-BE49-F238E27FC236}">
                <a16:creationId xmlns:a16="http://schemas.microsoft.com/office/drawing/2014/main" id="{4A58049E-43B9-414C-8F5E-768423B5FB1E}"/>
              </a:ext>
            </a:extLst>
          </p:cNvPr>
          <p:cNvPicPr>
            <a:picLocks noChangeAspect="1"/>
          </p:cNvPicPr>
          <p:nvPr/>
        </p:nvPicPr>
        <p:blipFill>
          <a:blip r:embed="rId3"/>
          <a:stretch>
            <a:fillRect/>
          </a:stretch>
        </p:blipFill>
        <p:spPr>
          <a:xfrm>
            <a:off x="967197" y="1248667"/>
            <a:ext cx="5433603" cy="3576362"/>
          </a:xfrm>
          <a:prstGeom prst="rect">
            <a:avLst/>
          </a:prstGeom>
        </p:spPr>
      </p:pic>
      <p:pic>
        <p:nvPicPr>
          <p:cNvPr id="6" name="Picture 5" descr="A screenshot of a cell phone&#10;&#10;Description automatically generated"/>
          <p:cNvPicPr/>
          <p:nvPr/>
        </p:nvPicPr>
        <p:blipFill>
          <a:blip r:embed="rId4" cstate="email">
            <a:extLst>
              <a:ext uri="{28A0092B-C50C-407E-A947-70E740481C1C}">
                <a14:useLocalDpi xmlns:a14="http://schemas.microsoft.com/office/drawing/2010/main" val="0"/>
              </a:ext>
            </a:extLst>
          </a:blip>
          <a:stretch>
            <a:fillRect/>
          </a:stretch>
        </p:blipFill>
        <p:spPr>
          <a:xfrm>
            <a:off x="6553200" y="1258449"/>
            <a:ext cx="2133600" cy="3566580"/>
          </a:xfrm>
          <a:prstGeom prst="rect">
            <a:avLst/>
          </a:prstGeom>
        </p:spPr>
      </p:pic>
      <p:sp>
        <p:nvSpPr>
          <p:cNvPr id="7" name="Shape 2733"/>
          <p:cNvSpPr/>
          <p:nvPr/>
        </p:nvSpPr>
        <p:spPr>
          <a:xfrm>
            <a:off x="2895600" y="143702"/>
            <a:ext cx="3471453" cy="510195"/>
          </a:xfrm>
          <a:prstGeom prst="rect">
            <a:avLst/>
          </a:prstGeom>
          <a:solidFill>
            <a:srgbClr val="0079A5"/>
          </a:solidFill>
          <a:ln w="12700">
            <a:noFill/>
            <a:miter lim="4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50800" tIns="50800" rIns="50800" bIns="50800" anchor="ctr"/>
          <a:lstStyle/>
          <a:p>
            <a:pPr>
              <a:spcBef>
                <a:spcPts val="1200"/>
              </a:spcBef>
              <a:spcAft>
                <a:spcPts val="1200"/>
              </a:spcAft>
            </a:pPr>
            <a:r>
              <a:rPr lang="en-US" sz="1800" b="1" dirty="0">
                <a:solidFill>
                  <a:schemeClr val="bg1"/>
                </a:solidFill>
                <a:latin typeface="Times New Roman" panose="02020603050405020304" pitchFamily="18" charset="0"/>
                <a:cs typeface="Times New Roman" panose="02020603050405020304" pitchFamily="18" charset="0"/>
              </a:rPr>
              <a:t>KẾT QUẢ</a:t>
            </a:r>
          </a:p>
        </p:txBody>
      </p:sp>
    </p:spTree>
    <p:extLst>
      <p:ext uri="{BB962C8B-B14F-4D97-AF65-F5344CB8AC3E}">
        <p14:creationId xmlns:p14="http://schemas.microsoft.com/office/powerpoint/2010/main" val="18111070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4086" y="1352550"/>
            <a:ext cx="7638914" cy="3693319"/>
          </a:xfrm>
          <a:prstGeom prst="rect">
            <a:avLst/>
          </a:prstGeom>
          <a:noFill/>
        </p:spPr>
        <p:txBody>
          <a:bodyPr wrap="square" rtlCol="0">
            <a:spAutoFit/>
          </a:bodyPr>
          <a:lstStyle/>
          <a:p>
            <a:pPr lvl="0" algn="l"/>
            <a:r>
              <a:rPr lang="vi-VN" sz="2200" dirty="0">
                <a:latin typeface="Times New Roman" panose="02020603050405020304" pitchFamily="18" charset="0"/>
                <a:cs typeface="Times New Roman" panose="02020603050405020304" pitchFamily="18" charset="0"/>
              </a:rPr>
              <a:t>Sau một thời gian nghiên cứu và làm việc chăm chỉ thì nhóm đã được những thành công</a:t>
            </a:r>
            <a:r>
              <a:rPr lang="en-US" sz="2200" dirty="0">
                <a:latin typeface="Times New Roman" panose="02020603050405020304" pitchFamily="18" charset="0"/>
                <a:cs typeface="Times New Roman" panose="02020603050405020304" pitchFamily="18" charset="0"/>
              </a:rPr>
              <a:t> nhất định như sau:</a:t>
            </a:r>
          </a:p>
          <a:p>
            <a:pPr marL="342900" lvl="0" indent="-342900" algn="l">
              <a:buFont typeface="Wingdings" pitchFamily="2" charset="2"/>
              <a:buChar char="v"/>
            </a:pPr>
            <a:r>
              <a:rPr lang="en-US" sz="2400" dirty="0">
                <a:latin typeface="Times New Roman" panose="02020603050405020304" pitchFamily="18" charset="0"/>
                <a:cs typeface="Times New Roman" panose="02020603050405020304" pitchFamily="18" charset="0"/>
              </a:rPr>
              <a:t>Sử dụng lý thuyết xử lý ảnh để nhận dạng khuôn mặt.</a:t>
            </a:r>
          </a:p>
          <a:p>
            <a:pPr marL="342900" lvl="0" indent="-342900" algn="l">
              <a:buFont typeface="Wingdings" pitchFamily="2" charset="2"/>
              <a:buChar char="v"/>
            </a:pPr>
            <a:r>
              <a:rPr lang="en-US" sz="2400" dirty="0">
                <a:latin typeface="Times New Roman" panose="02020603050405020304" pitchFamily="18" charset="0"/>
                <a:cs typeface="Times New Roman" panose="02020603050405020304" pitchFamily="18" charset="0"/>
              </a:rPr>
              <a:t>Giải quyết được yêu cầu của đề tài.</a:t>
            </a:r>
          </a:p>
          <a:p>
            <a:pPr marL="342900" indent="-342900" algn="l">
              <a:buFont typeface="Wingdings" pitchFamily="2" charset="2"/>
              <a:buChar char="v"/>
            </a:pPr>
            <a:r>
              <a:rPr lang="en-US" sz="2400" dirty="0">
                <a:latin typeface="Times New Roman" panose="02020603050405020304" pitchFamily="18" charset="0"/>
                <a:cs typeface="Times New Roman" panose="02020603050405020304" pitchFamily="18" charset="0"/>
              </a:rPr>
              <a:t>Giao diện thiết kế đơn giản, dễ sử dụng.</a:t>
            </a:r>
          </a:p>
          <a:p>
            <a:pPr marL="342900" indent="-342900" algn="l">
              <a:buFont typeface="Wingdings" pitchFamily="2" charset="2"/>
              <a:buChar char="v"/>
            </a:pP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nhỏ</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gọn</a:t>
            </a:r>
            <a:r>
              <a:rPr lang="en-US" sz="2400" dirty="0">
                <a:latin typeface="Times New Roman" panose="02020603050405020304" pitchFamily="18" charset="0"/>
                <a:cs typeface="Times New Roman" panose="02020603050405020304" pitchFamily="18" charset="0"/>
              </a:rPr>
              <a:t>.</a:t>
            </a:r>
          </a:p>
          <a:p>
            <a:pPr marL="342900" indent="-342900" algn="l">
              <a:buFont typeface="Wingdings" pitchFamily="2" charset="2"/>
              <a:buChar char="v"/>
            </a:pPr>
            <a:r>
              <a:rPr lang="en-US" sz="2400" dirty="0" err="1">
                <a:latin typeface="Times New Roman" panose="02020603050405020304" pitchFamily="18" charset="0"/>
                <a:cs typeface="Times New Roman" panose="02020603050405020304" pitchFamily="18" charset="0"/>
              </a:rPr>
              <a:t>Lưu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video, </a:t>
            </a:r>
            <a:r>
              <a:rPr lang="en-US" sz="2400" dirty="0" err="1">
                <a:latin typeface="Times New Roman" panose="02020603050405020304" pitchFamily="18" charset="0"/>
                <a:cs typeface="Times New Roman" panose="02020603050405020304" pitchFamily="18" charset="0"/>
              </a:rPr>
              <a:t>thêm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dung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cứng</a:t>
            </a:r>
            <a:r>
              <a:rPr lang="en-US" sz="2400" dirty="0">
                <a:latin typeface="Times New Roman" panose="02020603050405020304" pitchFamily="18" charset="0"/>
                <a:cs typeface="Times New Roman" panose="02020603050405020304" pitchFamily="18" charset="0"/>
              </a:rPr>
              <a:t> </a:t>
            </a:r>
          </a:p>
          <a:p>
            <a:pPr marL="342900" lvl="0" indent="-342900" algn="l">
              <a:buFont typeface="Wingdings" pitchFamily="2" charset="2"/>
              <a:buChar char="v"/>
            </a:pPr>
            <a:endParaRPr lang="en-US" sz="2400" dirty="0">
              <a:latin typeface="Times New Roman" panose="02020603050405020304" pitchFamily="18" charset="0"/>
              <a:cs typeface="Times New Roman" panose="02020603050405020304" pitchFamily="18" charset="0"/>
            </a:endParaRPr>
          </a:p>
          <a:p>
            <a:pPr marL="342900" indent="-342900" algn="l">
              <a:buFont typeface="Wingdings" pitchFamily="2" charset="2"/>
              <a:buChar char="v"/>
            </a:pPr>
            <a:endParaRPr lang="en-US" sz="2200" dirty="0">
              <a:latin typeface="Arial" panose="020B0604020202020204" pitchFamily="34" charset="0"/>
              <a:cs typeface="Arial" panose="020B0604020202020204" pitchFamily="34" charset="0"/>
            </a:endParaRPr>
          </a:p>
        </p:txBody>
      </p:sp>
      <p:sp>
        <p:nvSpPr>
          <p:cNvPr id="3" name="TextBox 2"/>
          <p:cNvSpPr txBox="1"/>
          <p:nvPr/>
        </p:nvSpPr>
        <p:spPr>
          <a:xfrm>
            <a:off x="838200" y="952440"/>
            <a:ext cx="2685914" cy="400110"/>
          </a:xfrm>
          <a:prstGeom prst="rect">
            <a:avLst/>
          </a:prstGeom>
          <a:noFill/>
        </p:spPr>
        <p:txBody>
          <a:bodyPr wrap="square" rtlCol="0">
            <a:spAutoFit/>
          </a:bodyPr>
          <a:lstStyle/>
          <a:p>
            <a:pPr marL="342900" indent="-342900" algn="l">
              <a:buFont typeface="Wingdings" panose="05000000000000000000" pitchFamily="2" charset="2"/>
              <a:buChar char="q"/>
            </a:pPr>
            <a:r>
              <a:rPr lang="en-US" sz="2000" dirty="0">
                <a:solidFill>
                  <a:schemeClr val="accent2">
                    <a:lumMod val="75000"/>
                  </a:schemeClr>
                </a:solidFill>
                <a:latin typeface="Arial" panose="020B0604020202020204" pitchFamily="34" charset="0"/>
                <a:cs typeface="Arial" panose="020B0604020202020204" pitchFamily="34" charset="0"/>
              </a:rPr>
              <a:t>KẾT LUẬN</a:t>
            </a:r>
          </a:p>
        </p:txBody>
      </p:sp>
      <p:sp>
        <p:nvSpPr>
          <p:cNvPr id="6" name="Shape 2733"/>
          <p:cNvSpPr/>
          <p:nvPr/>
        </p:nvSpPr>
        <p:spPr>
          <a:xfrm>
            <a:off x="2514600" y="133350"/>
            <a:ext cx="4343400" cy="510195"/>
          </a:xfrm>
          <a:prstGeom prst="rect">
            <a:avLst/>
          </a:prstGeom>
          <a:solidFill>
            <a:srgbClr val="0079A5"/>
          </a:solidFill>
          <a:ln w="12700">
            <a:noFill/>
            <a:miter lim="4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50800" tIns="50800" rIns="50800" bIns="50800" anchor="ctr"/>
          <a:lstStyle/>
          <a:p>
            <a:pPr>
              <a:spcBef>
                <a:spcPts val="1200"/>
              </a:spcBef>
              <a:spcAft>
                <a:spcPts val="1200"/>
              </a:spcAft>
            </a:pPr>
            <a:r>
              <a:rPr lang="en-US" sz="1800" b="1" dirty="0">
                <a:solidFill>
                  <a:schemeClr val="bg1"/>
                </a:solidFill>
                <a:latin typeface="Times New Roman" panose="02020603050405020304" pitchFamily="18" charset="0"/>
                <a:cs typeface="Times New Roman" panose="02020603050405020304" pitchFamily="18" charset="0"/>
              </a:rPr>
              <a:t>KẾT LUẬN – HƯỚNG PHÁT TRIỂN</a:t>
            </a:r>
          </a:p>
        </p:txBody>
      </p:sp>
    </p:spTree>
    <p:extLst>
      <p:ext uri="{BB962C8B-B14F-4D97-AF65-F5344CB8AC3E}">
        <p14:creationId xmlns:p14="http://schemas.microsoft.com/office/powerpoint/2010/main" val="6986192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4086" y="1352550"/>
            <a:ext cx="7638914" cy="1569660"/>
          </a:xfrm>
          <a:prstGeom prst="rect">
            <a:avLst/>
          </a:prstGeom>
          <a:noFill/>
        </p:spPr>
        <p:txBody>
          <a:bodyPr wrap="square" rtlCol="0">
            <a:spAutoFit/>
          </a:bodyPr>
          <a:lstStyle/>
          <a:p>
            <a:pPr marL="342900" lvl="0" indent="-342900" algn="l">
              <a:buFont typeface="Wingdings" pitchFamily="2" charset="2"/>
              <a:buChar char="v"/>
            </a:pPr>
            <a:r>
              <a:rPr lang="en-US" sz="2400" dirty="0">
                <a:latin typeface="Times New Roman" panose="02020603050405020304" pitchFamily="18" charset="0"/>
                <a:cs typeface="Times New Roman" panose="02020603050405020304" pitchFamily="18" charset="0"/>
              </a:rPr>
              <a:t>Phụ thuộc vào ánh sáng ngoài trời.</a:t>
            </a:r>
          </a:p>
          <a:p>
            <a:pPr marL="342900" lvl="0" indent="-342900" algn="l">
              <a:buFont typeface="Wingdings" pitchFamily="2" charset="2"/>
              <a:buChar char="v"/>
            </a:pPr>
            <a:r>
              <a:rPr lang="en-US" sz="2400" dirty="0">
                <a:latin typeface="Times New Roman" panose="02020603050405020304" pitchFamily="18" charset="0"/>
                <a:cs typeface="Times New Roman" panose="02020603050405020304" pitchFamily="18" charset="0"/>
              </a:rPr>
              <a:t>Chi phí hệ thống chưa được tối ưu.</a:t>
            </a:r>
          </a:p>
          <a:p>
            <a:pPr marL="342900" lvl="0" indent="-342900" algn="l">
              <a:buFont typeface="Wingdings" pitchFamily="2" charset="2"/>
              <a:buChar char="v"/>
            </a:pPr>
            <a:r>
              <a:rPr lang="en-US" sz="2400" dirty="0">
                <a:latin typeface="Times New Roman" panose="02020603050405020304" pitchFamily="18" charset="0"/>
                <a:cs typeface="Times New Roman" panose="02020603050405020304" pitchFamily="18" charset="0"/>
              </a:rPr>
              <a:t>Thời gian xử lý một bức ảnh còn dài.</a:t>
            </a:r>
          </a:p>
          <a:p>
            <a:pPr marL="342900" lvl="0" indent="-342900" algn="l">
              <a:buFont typeface="Wingdings" pitchFamily="2" charset="2"/>
              <a:buChar char="v"/>
            </a:pPr>
            <a:r>
              <a:rPr lang="en-US" sz="2400" dirty="0">
                <a:latin typeface="Times New Roman" panose="02020603050405020304" pitchFamily="18" charset="0"/>
                <a:cs typeface="Times New Roman" panose="02020603050405020304" pitchFamily="18" charset="0"/>
              </a:rPr>
              <a:t>Chưa có cảnh báo khi mất điện hay thiết bị hư hỏng.</a:t>
            </a:r>
          </a:p>
        </p:txBody>
      </p:sp>
      <p:sp>
        <p:nvSpPr>
          <p:cNvPr id="10" name="Oval 9"/>
          <p:cNvSpPr/>
          <p:nvPr/>
        </p:nvSpPr>
        <p:spPr bwMode="auto">
          <a:xfrm>
            <a:off x="8322634" y="4552950"/>
            <a:ext cx="607926" cy="381000"/>
          </a:xfrm>
          <a:prstGeom prst="ellipse">
            <a:avLst/>
          </a:prstGeom>
          <a:solidFill>
            <a:srgbClr val="FFC000"/>
          </a:solid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dirty="0">
                <a:latin typeface="Arial" panose="020B0604020202020204" pitchFamily="34" charset="0"/>
                <a:cs typeface="Arial" panose="020B0604020202020204" pitchFamily="34" charset="0"/>
              </a:rPr>
              <a:t>19</a:t>
            </a:r>
            <a:endParaRPr kumimoji="0" 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sp>
        <p:nvSpPr>
          <p:cNvPr id="3" name="TextBox 2"/>
          <p:cNvSpPr txBox="1"/>
          <p:nvPr/>
        </p:nvSpPr>
        <p:spPr>
          <a:xfrm>
            <a:off x="838200" y="952440"/>
            <a:ext cx="2685914" cy="400110"/>
          </a:xfrm>
          <a:prstGeom prst="rect">
            <a:avLst/>
          </a:prstGeom>
          <a:noFill/>
        </p:spPr>
        <p:txBody>
          <a:bodyPr wrap="square" rtlCol="0">
            <a:spAutoFit/>
          </a:bodyPr>
          <a:lstStyle/>
          <a:p>
            <a:pPr marL="342900" indent="-342900" algn="l">
              <a:buFont typeface="Wingdings" panose="05000000000000000000" pitchFamily="2" charset="2"/>
              <a:buChar char="q"/>
            </a:pPr>
            <a:r>
              <a:rPr lang="en-US" sz="2000" dirty="0">
                <a:solidFill>
                  <a:schemeClr val="accent2">
                    <a:lumMod val="75000"/>
                  </a:schemeClr>
                </a:solidFill>
                <a:latin typeface="Arial" panose="020B0604020202020204" pitchFamily="34" charset="0"/>
                <a:cs typeface="Arial" panose="020B0604020202020204" pitchFamily="34" charset="0"/>
              </a:rPr>
              <a:t>HẠN CHẾ</a:t>
            </a:r>
          </a:p>
        </p:txBody>
      </p:sp>
      <p:sp>
        <p:nvSpPr>
          <p:cNvPr id="6" name="Shape 2733"/>
          <p:cNvSpPr/>
          <p:nvPr/>
        </p:nvSpPr>
        <p:spPr>
          <a:xfrm>
            <a:off x="2514600" y="133350"/>
            <a:ext cx="4343400" cy="510195"/>
          </a:xfrm>
          <a:prstGeom prst="rect">
            <a:avLst/>
          </a:prstGeom>
          <a:solidFill>
            <a:srgbClr val="0079A5"/>
          </a:solidFill>
          <a:ln w="12700">
            <a:noFill/>
            <a:miter lim="4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50800" tIns="50800" rIns="50800" bIns="50800" anchor="ctr"/>
          <a:lstStyle/>
          <a:p>
            <a:pPr>
              <a:spcBef>
                <a:spcPts val="1200"/>
              </a:spcBef>
              <a:spcAft>
                <a:spcPts val="1200"/>
              </a:spcAft>
            </a:pPr>
            <a:r>
              <a:rPr lang="en-US" sz="1800" b="1" dirty="0">
                <a:solidFill>
                  <a:schemeClr val="bg1"/>
                </a:solidFill>
                <a:latin typeface="Times New Roman" panose="02020603050405020304" pitchFamily="18" charset="0"/>
                <a:cs typeface="Times New Roman" panose="02020603050405020304" pitchFamily="18" charset="0"/>
              </a:rPr>
              <a:t>KẾT LUẬN – HƯỚNG PHÁT TRIỂN</a:t>
            </a:r>
          </a:p>
        </p:txBody>
      </p:sp>
    </p:spTree>
    <p:extLst>
      <p:ext uri="{BB962C8B-B14F-4D97-AF65-F5344CB8AC3E}">
        <p14:creationId xmlns:p14="http://schemas.microsoft.com/office/powerpoint/2010/main" val="26386887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bwMode="auto">
          <a:xfrm>
            <a:off x="8322634" y="4552950"/>
            <a:ext cx="607926" cy="381000"/>
          </a:xfrm>
          <a:prstGeom prst="ellipse">
            <a:avLst/>
          </a:prstGeom>
          <a:solidFill>
            <a:srgbClr val="FFC000"/>
          </a:solid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dirty="0">
                <a:latin typeface="Arial" panose="020B0604020202020204" pitchFamily="34" charset="0"/>
                <a:cs typeface="Arial" panose="020B0604020202020204" pitchFamily="34" charset="0"/>
              </a:rPr>
              <a:t>20</a:t>
            </a:r>
            <a:endParaRPr kumimoji="0" 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sp>
        <p:nvSpPr>
          <p:cNvPr id="3" name="TextBox 2"/>
          <p:cNvSpPr txBox="1"/>
          <p:nvPr/>
        </p:nvSpPr>
        <p:spPr>
          <a:xfrm>
            <a:off x="838200" y="952440"/>
            <a:ext cx="4267200" cy="400110"/>
          </a:xfrm>
          <a:prstGeom prst="rect">
            <a:avLst/>
          </a:prstGeom>
          <a:noFill/>
        </p:spPr>
        <p:txBody>
          <a:bodyPr wrap="square" rtlCol="0">
            <a:spAutoFit/>
          </a:bodyPr>
          <a:lstStyle/>
          <a:p>
            <a:pPr marL="342900" indent="-342900" algn="l">
              <a:buFont typeface="Wingdings" panose="05000000000000000000" pitchFamily="2" charset="2"/>
              <a:buChar char="q"/>
            </a:pPr>
            <a:r>
              <a:rPr lang="en-US" sz="2000" dirty="0">
                <a:solidFill>
                  <a:schemeClr val="accent2">
                    <a:lumMod val="75000"/>
                  </a:schemeClr>
                </a:solidFill>
                <a:latin typeface="Arial" panose="020B0604020202020204" pitchFamily="34" charset="0"/>
                <a:cs typeface="Arial" panose="020B0604020202020204" pitchFamily="34" charset="0"/>
              </a:rPr>
              <a:t>HƯỚNG PHÁT TRIỂN</a:t>
            </a:r>
          </a:p>
        </p:txBody>
      </p:sp>
      <p:sp>
        <p:nvSpPr>
          <p:cNvPr id="4" name="TextBox 3">
            <a:extLst>
              <a:ext uri="{FF2B5EF4-FFF2-40B4-BE49-F238E27FC236}">
                <a16:creationId xmlns:a16="http://schemas.microsoft.com/office/drawing/2014/main" id="{9918C1AD-9870-C349-B4A9-C6162F8E1960}"/>
              </a:ext>
            </a:extLst>
          </p:cNvPr>
          <p:cNvSpPr txBox="1"/>
          <p:nvPr/>
        </p:nvSpPr>
        <p:spPr>
          <a:xfrm>
            <a:off x="967197" y="1504950"/>
            <a:ext cx="7355437" cy="1631216"/>
          </a:xfrm>
          <a:prstGeom prst="rect">
            <a:avLst/>
          </a:prstGeom>
          <a:noFill/>
        </p:spPr>
        <p:txBody>
          <a:bodyPr wrap="square" rtlCol="0">
            <a:spAutoFit/>
          </a:bodyPr>
          <a:lstStyle/>
          <a:p>
            <a:pPr marL="285750" indent="-285750" algn="l">
              <a:buFont typeface="Wingdings" pitchFamily="2" charset="2"/>
              <a:buChar char="v"/>
            </a:pPr>
            <a:r>
              <a:rPr lang="en-US" sz="2000" dirty="0" err="1">
                <a:latin typeface="Times New Roman" panose="02020603050405020304" pitchFamily="18" charset="0"/>
                <a:cs typeface="Times New Roman" panose="02020603050405020304" pitchFamily="18" charset="0"/>
              </a:rPr>
              <a:t>Cải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ban </a:t>
            </a:r>
            <a:r>
              <a:rPr lang="en-US" sz="2000" dirty="0" err="1">
                <a:latin typeface="Times New Roman" panose="02020603050405020304" pitchFamily="18" charset="0"/>
                <a:cs typeface="Times New Roman" panose="02020603050405020304" pitchFamily="18" charset="0"/>
              </a:rPr>
              <a:t>đêm</a:t>
            </a:r>
            <a:r>
              <a:rPr lang="en-US" sz="2000" dirty="0">
                <a:latin typeface="Times New Roman" panose="02020603050405020304" pitchFamily="18" charset="0"/>
                <a:cs typeface="Times New Roman" panose="02020603050405020304" pitchFamily="18" charset="0"/>
              </a:rPr>
              <a:t>.</a:t>
            </a:r>
          </a:p>
          <a:p>
            <a:pPr marL="285750" indent="-285750" algn="l">
              <a:buFont typeface="Wingdings" pitchFamily="2" charset="2"/>
              <a:buChar char="v"/>
            </a:pPr>
            <a:r>
              <a:rPr lang="en-US" sz="2000" dirty="0">
                <a:latin typeface="Times New Roman" panose="02020603050405020304" pitchFamily="18" charset="0"/>
                <a:cs typeface="Times New Roman" panose="02020603050405020304" pitchFamily="18" charset="0"/>
              </a:rPr>
              <a:t>Thêm tích năng thêm người dùng từ webserver.</a:t>
            </a:r>
          </a:p>
          <a:p>
            <a:pPr marL="285750" indent="-285750" algn="l">
              <a:buFont typeface="Wingdings" pitchFamily="2" charset="2"/>
              <a:buChar char="v"/>
            </a:pP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mở</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cửa</a:t>
            </a:r>
            <a:r>
              <a:rPr lang="en-US" sz="2000" dirty="0">
                <a:latin typeface="Times New Roman" panose="02020603050405020304" pitchFamily="18" charset="0"/>
                <a:cs typeface="Times New Roman" panose="02020603050405020304" pitchFamily="18" charset="0"/>
              </a:rPr>
              <a:t> qua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dung </a:t>
            </a:r>
            <a:r>
              <a:rPr lang="en-US" sz="2000" dirty="0" err="1">
                <a:latin typeface="Times New Roman" panose="02020603050405020304" pitchFamily="18" charset="0"/>
                <a:cs typeface="Times New Roman" panose="02020603050405020304" pitchFamily="18" charset="0"/>
              </a:rPr>
              <a:t>điện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thoại</a:t>
            </a:r>
            <a:r>
              <a:rPr lang="en-US" sz="2000" dirty="0">
                <a:latin typeface="Times New Roman" panose="02020603050405020304" pitchFamily="18" charset="0"/>
                <a:cs typeface="Times New Roman" panose="02020603050405020304" pitchFamily="18" charset="0"/>
              </a:rPr>
              <a:t>.</a:t>
            </a:r>
          </a:p>
          <a:p>
            <a:pPr marL="285750" indent="-285750" algn="l">
              <a:buFont typeface="Wingdings" pitchFamily="2" charset="2"/>
              <a:buChar char="v"/>
            </a:pPr>
            <a:r>
              <a:rPr lang="en-US" sz="2000" dirty="0">
                <a:latin typeface="Times New Roman" panose="02020603050405020304" pitchFamily="18" charset="0"/>
                <a:cs typeface="Times New Roman" panose="02020603050405020304" pitchFamily="18" charset="0"/>
              </a:rPr>
              <a:t>Sử dụng sóng RF khi điều khiển thiết bị.</a:t>
            </a:r>
          </a:p>
          <a:p>
            <a:pPr marL="285750" indent="-285750" algn="l">
              <a:buFont typeface="Wingdings" pitchFamily="2" charset="2"/>
              <a:buChar char="v"/>
            </a:pPr>
            <a:r>
              <a:rPr lang="en-US" sz="2000" dirty="0">
                <a:latin typeface="Times New Roman" panose="02020603050405020304" pitchFamily="18" charset="0"/>
                <a:cs typeface="Times New Roman" panose="02020603050405020304" pitchFamily="18" charset="0"/>
              </a:rPr>
              <a:t>Cảnh báo thiết bị hư hỏng. </a:t>
            </a:r>
          </a:p>
        </p:txBody>
      </p:sp>
      <p:sp>
        <p:nvSpPr>
          <p:cNvPr id="6" name="Shape 2733"/>
          <p:cNvSpPr/>
          <p:nvPr/>
        </p:nvSpPr>
        <p:spPr>
          <a:xfrm>
            <a:off x="2514600" y="133350"/>
            <a:ext cx="4343400" cy="510195"/>
          </a:xfrm>
          <a:prstGeom prst="rect">
            <a:avLst/>
          </a:prstGeom>
          <a:solidFill>
            <a:srgbClr val="0079A5"/>
          </a:solidFill>
          <a:ln w="12700">
            <a:noFill/>
            <a:miter lim="4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50800" tIns="50800" rIns="50800" bIns="50800" anchor="ctr"/>
          <a:lstStyle/>
          <a:p>
            <a:pPr>
              <a:spcBef>
                <a:spcPts val="1200"/>
              </a:spcBef>
              <a:spcAft>
                <a:spcPts val="1200"/>
              </a:spcAft>
            </a:pPr>
            <a:r>
              <a:rPr lang="en-US" sz="1800" b="1" dirty="0">
                <a:solidFill>
                  <a:schemeClr val="bg1"/>
                </a:solidFill>
                <a:latin typeface="Times New Roman" panose="02020603050405020304" pitchFamily="18" charset="0"/>
                <a:cs typeface="Times New Roman" panose="02020603050405020304" pitchFamily="18" charset="0"/>
              </a:rPr>
              <a:t>KẾT LUẬN – HƯỚNG PHÁT TRIỂN</a:t>
            </a:r>
          </a:p>
        </p:txBody>
      </p:sp>
    </p:spTree>
    <p:extLst>
      <p:ext uri="{BB962C8B-B14F-4D97-AF65-F5344CB8AC3E}">
        <p14:creationId xmlns:p14="http://schemas.microsoft.com/office/powerpoint/2010/main" val="2510162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1F20390-34FE-7444-98F2-5F1D10635DD8}"/>
              </a:ext>
            </a:extLst>
          </p:cNvPr>
          <p:cNvSpPr/>
          <p:nvPr/>
        </p:nvSpPr>
        <p:spPr>
          <a:xfrm>
            <a:off x="647700" y="1809750"/>
            <a:ext cx="7848600" cy="1323439"/>
          </a:xfrm>
          <a:prstGeom prst="rect">
            <a:avLst/>
          </a:prstGeom>
        </p:spPr>
        <p:txBody>
          <a:bodyPr wrap="square">
            <a:spAutoFit/>
          </a:bodyPr>
          <a:lstStyle/>
          <a:p>
            <a:pPr algn="l"/>
            <a:r>
              <a:rPr lang="en-US" sz="4000" b="1" dirty="0">
                <a:solidFill>
                  <a:schemeClr val="tx1"/>
                </a:solidFill>
                <a:latin typeface="Times New Roman" panose="02020603050405020304" pitchFamily="18" charset="0"/>
                <a:cs typeface="Times New Roman" panose="02020603050405020304" pitchFamily="18" charset="0"/>
              </a:rPr>
              <a:t>CẢM ƠN THẦY CÔ </a:t>
            </a:r>
          </a:p>
          <a:p>
            <a:pPr algn="l"/>
            <a:r>
              <a:rPr lang="en-US" sz="4000" b="1" dirty="0">
                <a:solidFill>
                  <a:schemeClr val="tx1"/>
                </a:solidFill>
                <a:latin typeface="Times New Roman" panose="02020603050405020304" pitchFamily="18" charset="0"/>
                <a:cs typeface="Times New Roman" panose="02020603050405020304" pitchFamily="18" charset="0"/>
              </a:rPr>
              <a:t>ĐÃ LẮNG NGHE VÀ THEO DÕI</a:t>
            </a:r>
          </a:p>
        </p:txBody>
      </p:sp>
    </p:spTree>
    <p:extLst>
      <p:ext uri="{BB962C8B-B14F-4D97-AF65-F5344CB8AC3E}">
        <p14:creationId xmlns:p14="http://schemas.microsoft.com/office/powerpoint/2010/main" val="2401135243"/>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1075" y="979111"/>
            <a:ext cx="3198039" cy="400110"/>
          </a:xfrm>
          <a:prstGeom prst="rect">
            <a:avLst/>
          </a:prstGeom>
          <a:noFill/>
        </p:spPr>
        <p:txBody>
          <a:bodyPr wrap="square" rtlCol="0">
            <a:spAutoFit/>
          </a:bodyPr>
          <a:lstStyle/>
          <a:p>
            <a:pPr algn="l"/>
            <a:r>
              <a:rPr lang="en-US" sz="2000" b="1" dirty="0">
                <a:solidFill>
                  <a:schemeClr val="accent2">
                    <a:lumMod val="75000"/>
                  </a:schemeClr>
                </a:solidFill>
                <a:latin typeface="Times New Roman" panose="02020603050405020304" pitchFamily="18" charset="0"/>
                <a:cs typeface="Times New Roman" panose="02020603050405020304" pitchFamily="18" charset="0"/>
              </a:rPr>
              <a:t>LÍ DO CHỌN ĐỀ TÀI</a:t>
            </a:r>
          </a:p>
        </p:txBody>
      </p:sp>
      <p:sp>
        <p:nvSpPr>
          <p:cNvPr id="6" name="Rectangle 5"/>
          <p:cNvSpPr/>
          <p:nvPr/>
        </p:nvSpPr>
        <p:spPr>
          <a:xfrm>
            <a:off x="671075" y="1428750"/>
            <a:ext cx="2798804" cy="2862322"/>
          </a:xfrm>
          <a:prstGeom prst="rect">
            <a:avLst/>
          </a:prstGeom>
        </p:spPr>
        <p:txBody>
          <a:bodyPr wrap="square">
            <a:spAutoFit/>
          </a:bodyPr>
          <a:lstStyle/>
          <a:p>
            <a:pPr algn="l"/>
            <a:r>
              <a:rPr lang="en-US" sz="18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sự</a:t>
            </a:r>
            <a:r>
              <a:rPr lang="en-US" sz="1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triển</a:t>
            </a:r>
            <a:r>
              <a:rPr lang="en-US" sz="1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mạnh</a:t>
            </a:r>
            <a:r>
              <a:rPr lang="en-US" sz="1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mẽ</a:t>
            </a:r>
            <a:r>
              <a:rPr lang="en-US" sz="1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công</a:t>
            </a:r>
            <a:r>
              <a:rPr lang="en-US" sz="1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nghệ</a:t>
            </a:r>
            <a:r>
              <a:rPr lang="en-US" sz="1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IoT, </a:t>
            </a:r>
            <a:r>
              <a:rPr lang="en-US" sz="18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ngày</a:t>
            </a:r>
            <a:r>
              <a:rPr lang="en-US" sz="1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càng</a:t>
            </a:r>
            <a:r>
              <a:rPr lang="en-US" sz="1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lĩnh</a:t>
            </a:r>
            <a:r>
              <a:rPr lang="en-US" sz="1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vực</a:t>
            </a:r>
            <a:r>
              <a:rPr lang="en-US" sz="1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cuộc</a:t>
            </a:r>
            <a:r>
              <a:rPr lang="en-US" sz="1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sống</a:t>
            </a:r>
            <a:r>
              <a:rPr lang="en-US" sz="1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công</a:t>
            </a:r>
            <a:r>
              <a:rPr lang="en-US" sz="1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nghệ</a:t>
            </a:r>
            <a:r>
              <a:rPr lang="en-US" sz="1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IoT. </a:t>
            </a:r>
            <a:r>
              <a:rPr lang="en-US" sz="18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Đặc</a:t>
            </a:r>
            <a:r>
              <a:rPr lang="en-US" sz="1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biệt</a:t>
            </a:r>
            <a:r>
              <a:rPr lang="en-US" sz="1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US" sz="1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US" sz="1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quản</a:t>
            </a:r>
            <a:r>
              <a:rPr lang="en-US" sz="1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lý</a:t>
            </a:r>
            <a:r>
              <a:rPr lang="en-US" sz="1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vào</a:t>
            </a:r>
            <a:r>
              <a:rPr lang="en-US" sz="1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nhà</a:t>
            </a:r>
            <a:r>
              <a:rPr lang="en-US" sz="1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và</a:t>
            </a:r>
            <a:r>
              <a:rPr lang="en-US" sz="1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khiển</a:t>
            </a:r>
            <a:r>
              <a:rPr lang="en-US" sz="1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US" sz="1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bị</a:t>
            </a:r>
            <a:r>
              <a:rPr lang="en-US" sz="1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gia</a:t>
            </a:r>
            <a:r>
              <a:rPr lang="en-US" sz="1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đình</a:t>
            </a:r>
            <a:r>
              <a:rPr lang="en-US" sz="1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dần</a:t>
            </a:r>
            <a:r>
              <a:rPr lang="en-US" sz="1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trở</a:t>
            </a:r>
            <a:r>
              <a:rPr lang="en-US" sz="1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nên</a:t>
            </a:r>
            <a:r>
              <a:rPr lang="en-US" sz="1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yếu</a:t>
            </a:r>
            <a:r>
              <a:rPr lang="en-US" sz="1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mỗi</a:t>
            </a:r>
            <a:r>
              <a:rPr lang="en-US" sz="1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gia</a:t>
            </a:r>
            <a:r>
              <a:rPr lang="en-US" sz="1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đình</a:t>
            </a:r>
            <a:r>
              <a:rPr lang="en-US" sz="1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a:t>
            </a:r>
            <a:endParaRPr lang="en-US" sz="1800" dirty="0">
              <a:solidFill>
                <a:schemeClr val="tx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gn="l"/>
            <a:endParaRPr lang="en-US" sz="1800" dirty="0">
              <a:latin typeface="Arial" panose="020B0604020202020204" pitchFamily="34" charset="0"/>
              <a:cs typeface="Arial" panose="020B0604020202020204" pitchFamily="34" charset="0"/>
            </a:endParaRPr>
          </a:p>
        </p:txBody>
      </p:sp>
      <p:pic>
        <p:nvPicPr>
          <p:cNvPr id="7" name="Picture 2" descr="Káº¿t quáº£ hÃ¬nh áº£nh cho nhÃ  thÃ´ng minh iot">
            <a:extLst>
              <a:ext uri="{FF2B5EF4-FFF2-40B4-BE49-F238E27FC236}">
                <a16:creationId xmlns:a16="http://schemas.microsoft.com/office/drawing/2014/main" id="{5AB78912-E49F-B346-9E10-B791990A55A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141683" y="865613"/>
            <a:ext cx="4484914" cy="3556752"/>
          </a:xfrm>
          <a:prstGeom prst="rect">
            <a:avLst/>
          </a:prstGeom>
          <a:noFill/>
          <a:extLst>
            <a:ext uri="{909E8E84-426E-40DD-AFC4-6F175D3DCCD1}">
              <a14:hiddenFill xmlns:a14="http://schemas.microsoft.com/office/drawing/2010/main">
                <a:solidFill>
                  <a:srgbClr val="FFFFFF"/>
                </a:solidFill>
              </a14:hiddenFill>
            </a:ext>
          </a:extLst>
        </p:spPr>
      </p:pic>
      <p:sp>
        <p:nvSpPr>
          <p:cNvPr id="8" name="Shape 2733"/>
          <p:cNvSpPr/>
          <p:nvPr/>
        </p:nvSpPr>
        <p:spPr>
          <a:xfrm>
            <a:off x="990600" y="133350"/>
            <a:ext cx="7262403" cy="762000"/>
          </a:xfrm>
          <a:prstGeom prst="rect">
            <a:avLst/>
          </a:prstGeom>
          <a:solidFill>
            <a:srgbClr val="0079A5"/>
          </a:solidFill>
          <a:ln w="12700">
            <a:noFill/>
            <a:miter lim="4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r>
              <a:rPr lang="en-US" sz="2200" b="1" dirty="0">
                <a:solidFill>
                  <a:schemeClr val="bg1"/>
                </a:solidFill>
                <a:latin typeface="Times New Roman" panose="02020603050405020304" pitchFamily="18" charset="0"/>
                <a:cs typeface="Times New Roman" panose="02020603050405020304" pitchFamily="18" charset="0"/>
                <a:sym typeface="Helvetica Light"/>
              </a:rPr>
              <a:t>GIỚI THIỆU</a:t>
            </a:r>
          </a:p>
        </p:txBody>
      </p:sp>
    </p:spTree>
    <p:extLst>
      <p:ext uri="{BB962C8B-B14F-4D97-AF65-F5344CB8AC3E}">
        <p14:creationId xmlns:p14="http://schemas.microsoft.com/office/powerpoint/2010/main" val="42085898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7849" y="957887"/>
            <a:ext cx="2687903" cy="400110"/>
          </a:xfrm>
          <a:prstGeom prst="rect">
            <a:avLst/>
          </a:prstGeom>
          <a:noFill/>
        </p:spPr>
        <p:txBody>
          <a:bodyPr wrap="square" rtlCol="0">
            <a:spAutoFit/>
          </a:bodyPr>
          <a:lstStyle/>
          <a:p>
            <a:pPr algn="l"/>
            <a:r>
              <a:rPr lang="en-US" sz="2000" dirty="0">
                <a:solidFill>
                  <a:srgbClr val="FF0000"/>
                </a:solidFill>
                <a:latin typeface="Arial" panose="020B0604020202020204" pitchFamily="34" charset="0"/>
                <a:cs typeface="Arial" panose="020B0604020202020204" pitchFamily="34" charset="0"/>
              </a:rPr>
              <a:t> </a:t>
            </a:r>
            <a:r>
              <a:rPr lang="en-US" sz="2000" b="1" dirty="0">
                <a:solidFill>
                  <a:schemeClr val="accent2">
                    <a:lumMod val="75000"/>
                  </a:schemeClr>
                </a:solidFill>
                <a:latin typeface="Times New Roman" panose="02020603050405020304" pitchFamily="18" charset="0"/>
                <a:cs typeface="Times New Roman" panose="02020603050405020304" pitchFamily="18" charset="0"/>
              </a:rPr>
              <a:t>MỤC TIÊU ĐỀ TÀI</a:t>
            </a:r>
          </a:p>
        </p:txBody>
      </p:sp>
      <p:sp>
        <p:nvSpPr>
          <p:cNvPr id="4" name="Rectangle 3">
            <a:extLst>
              <a:ext uri="{FF2B5EF4-FFF2-40B4-BE49-F238E27FC236}">
                <a16:creationId xmlns:a16="http://schemas.microsoft.com/office/drawing/2014/main" id="{F74FD69A-160C-5044-9482-3EDD8AF1AF25}"/>
              </a:ext>
            </a:extLst>
          </p:cNvPr>
          <p:cNvSpPr/>
          <p:nvPr/>
        </p:nvSpPr>
        <p:spPr>
          <a:xfrm>
            <a:off x="811800" y="1504950"/>
            <a:ext cx="7620000" cy="3730317"/>
          </a:xfrm>
          <a:prstGeom prst="rect">
            <a:avLst/>
          </a:prstGeom>
        </p:spPr>
        <p:txBody>
          <a:bodyPr wrap="square">
            <a:spAutoFit/>
          </a:bodyPr>
          <a:lstStyle/>
          <a:p>
            <a:pPr marL="342900" indent="-342900" algn="l">
              <a:lnSpc>
                <a:spcPct val="150000"/>
              </a:lnSpc>
              <a:spcAft>
                <a:spcPts val="0"/>
              </a:spcAft>
              <a:buFont typeface="Arial" panose="020B0604020202020204" pitchFamily="34" charset="0"/>
              <a:buChar char="•"/>
            </a:pPr>
            <a:r>
              <a:rPr lang="en-US" sz="2000" b="1"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Thiết kế và thi công hệ thống của nhận dạng khuôn mặt.</a:t>
            </a:r>
          </a:p>
          <a:p>
            <a:pPr marL="342900" indent="-342900" algn="l">
              <a:lnSpc>
                <a:spcPct val="150000"/>
              </a:lnSpc>
              <a:spcAft>
                <a:spcPts val="0"/>
              </a:spcAft>
              <a:buFont typeface="Arial" panose="020B0604020202020204" pitchFamily="34" charset="0"/>
              <a:buChar char="•"/>
            </a:pPr>
            <a:r>
              <a:rPr lang="en-US" sz="2000" b="1"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Lưu lại thông tin của người không nhận dạng được và lưu trữ video hằng ngày.</a:t>
            </a:r>
          </a:p>
          <a:p>
            <a:pPr marL="342900" indent="-342900" algn="l">
              <a:lnSpc>
                <a:spcPct val="150000"/>
              </a:lnSpc>
              <a:spcAft>
                <a:spcPts val="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Điều khiển và giám sát các thiết bị trong nhà từ xa thông qua WebServer hoặc ứng dụng trên điện thoại </a:t>
            </a:r>
            <a:r>
              <a:rPr lang="en-US" sz="2000" b="1" dirty="0" err="1">
                <a:latin typeface="Times New Roman" panose="02020603050405020304" pitchFamily="18" charset="0"/>
                <a:cs typeface="Times New Roman" panose="02020603050405020304" pitchFamily="18" charset="0"/>
              </a:rPr>
              <a:t>thông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minh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màn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hình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cảm</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ứng</a:t>
            </a:r>
            <a:r>
              <a:rPr lang="en-US" sz="2000" b="1" dirty="0">
                <a:latin typeface="Times New Roman" panose="02020603050405020304" pitchFamily="18" charset="0"/>
                <a:cs typeface="Times New Roman" panose="02020603050405020304" pitchFamily="18" charset="0"/>
              </a:rPr>
              <a:t>.</a:t>
            </a:r>
          </a:p>
          <a:p>
            <a:pPr marL="342900" indent="-342900" algn="l">
              <a:lnSpc>
                <a:spcPct val="150000"/>
              </a:lnSpc>
              <a:spcAft>
                <a:spcPts val="0"/>
              </a:spcAft>
              <a:buFont typeface="Arial" panose="020B0604020202020204" pitchFamily="34" charset="0"/>
              <a:buChar char="•"/>
            </a:pPr>
            <a:r>
              <a:rPr lang="en-US" sz="2000" b="1"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Cập nhật lập tức tên người dùng khi nhận dạng thành công.</a:t>
            </a:r>
          </a:p>
          <a:p>
            <a:pPr algn="l">
              <a:lnSpc>
                <a:spcPct val="150000"/>
              </a:lnSpc>
              <a:spcAft>
                <a:spcPts val="0"/>
              </a:spcAft>
            </a:pPr>
            <a:endParaRPr lang="en-US" sz="2000" b="1"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Shape 2733"/>
          <p:cNvSpPr/>
          <p:nvPr/>
        </p:nvSpPr>
        <p:spPr>
          <a:xfrm>
            <a:off x="990600" y="133350"/>
            <a:ext cx="7262403" cy="762000"/>
          </a:xfrm>
          <a:prstGeom prst="rect">
            <a:avLst/>
          </a:prstGeom>
          <a:solidFill>
            <a:srgbClr val="0079A5"/>
          </a:solidFill>
          <a:ln w="12700">
            <a:noFill/>
            <a:miter lim="4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r>
              <a:rPr lang="en-US" sz="2200" b="1" dirty="0">
                <a:solidFill>
                  <a:schemeClr val="bg1"/>
                </a:solidFill>
                <a:latin typeface="Times New Roman" panose="02020603050405020304" pitchFamily="18" charset="0"/>
                <a:cs typeface="Times New Roman" panose="02020603050405020304" pitchFamily="18" charset="0"/>
                <a:sym typeface="Helvetica Light"/>
              </a:rPr>
              <a:t>GIỚI THIỆU</a:t>
            </a:r>
          </a:p>
        </p:txBody>
      </p:sp>
    </p:spTree>
    <p:extLst>
      <p:ext uri="{BB962C8B-B14F-4D97-AF65-F5344CB8AC3E}">
        <p14:creationId xmlns:p14="http://schemas.microsoft.com/office/powerpoint/2010/main" val="41691236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733"/>
          <p:cNvSpPr/>
          <p:nvPr/>
        </p:nvSpPr>
        <p:spPr>
          <a:xfrm>
            <a:off x="990600" y="133350"/>
            <a:ext cx="7262403" cy="762000"/>
          </a:xfrm>
          <a:prstGeom prst="rect">
            <a:avLst/>
          </a:prstGeom>
          <a:solidFill>
            <a:srgbClr val="0079A5"/>
          </a:solidFill>
          <a:ln w="12700">
            <a:noFill/>
            <a:miter lim="4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r>
              <a:rPr lang="en-US" sz="2200" b="1" dirty="0">
                <a:solidFill>
                  <a:schemeClr val="bg1"/>
                </a:solidFill>
                <a:latin typeface="Times New Roman" panose="02020603050405020304" pitchFamily="18" charset="0"/>
                <a:cs typeface="Times New Roman" panose="02020603050405020304" pitchFamily="18" charset="0"/>
                <a:sym typeface="Helvetica Light"/>
              </a:rPr>
              <a:t>THIẾT KẾ HỆ THỐNG</a:t>
            </a:r>
          </a:p>
        </p:txBody>
      </p:sp>
      <p:sp>
        <p:nvSpPr>
          <p:cNvPr id="3" name="Rectangle 2"/>
          <p:cNvSpPr>
            <a:spLocks noChangeArrowheads="1"/>
          </p:cNvSpPr>
          <p:nvPr/>
        </p:nvSpPr>
        <p:spPr bwMode="auto">
          <a:xfrm>
            <a:off x="228600" y="1123949"/>
            <a:ext cx="956603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2356487536"/>
              </p:ext>
            </p:extLst>
          </p:nvPr>
        </p:nvGraphicFramePr>
        <p:xfrm>
          <a:off x="3962400" y="1504950"/>
          <a:ext cx="4881217" cy="3200400"/>
        </p:xfrm>
        <a:graphic>
          <a:graphicData uri="http://schemas.openxmlformats.org/presentationml/2006/ole">
            <mc:AlternateContent xmlns:mc="http://schemas.openxmlformats.org/markup-compatibility/2006">
              <mc:Choice xmlns:v="urn:schemas-microsoft-com:vml" Requires="v">
                <p:oleObj spid="_x0000_s1097" r:id="rId3" imgW="4153041" imgH="2200480" progId="Visio.Drawing.15">
                  <p:embed/>
                </p:oleObj>
              </mc:Choice>
              <mc:Fallback>
                <p:oleObj r:id="rId3" imgW="4153041" imgH="220048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1504950"/>
                        <a:ext cx="4881217" cy="3200400"/>
                      </a:xfrm>
                      <a:prstGeom prst="rect">
                        <a:avLst/>
                      </a:prstGeom>
                      <a:noFill/>
                    </p:spPr>
                  </p:pic>
                </p:oleObj>
              </mc:Fallback>
            </mc:AlternateContent>
          </a:graphicData>
        </a:graphic>
      </p:graphicFrame>
      <p:sp>
        <p:nvSpPr>
          <p:cNvPr id="5" name="Rectangle 4"/>
          <p:cNvSpPr>
            <a:spLocks noChangeArrowheads="1"/>
          </p:cNvSpPr>
          <p:nvPr/>
        </p:nvSpPr>
        <p:spPr bwMode="auto">
          <a:xfrm>
            <a:off x="5334000" y="116966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4272182209"/>
              </p:ext>
            </p:extLst>
          </p:nvPr>
        </p:nvGraphicFramePr>
        <p:xfrm>
          <a:off x="247650" y="2769868"/>
          <a:ext cx="3714750" cy="1935482"/>
        </p:xfrm>
        <a:graphic>
          <a:graphicData uri="http://schemas.openxmlformats.org/presentationml/2006/ole">
            <mc:AlternateContent xmlns:mc="http://schemas.openxmlformats.org/markup-compatibility/2006">
              <mc:Choice xmlns:v="urn:schemas-microsoft-com:vml" Requires="v">
                <p:oleObj spid="_x0000_s1098" r:id="rId5" imgW="4153041" imgH="1400036" progId="Visio.Drawing.15">
                  <p:embed/>
                </p:oleObj>
              </mc:Choice>
              <mc:Fallback>
                <p:oleObj r:id="rId5" imgW="4153041" imgH="1400036" progId="Visio.Drawing.15">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650" y="2769868"/>
                        <a:ext cx="3714750" cy="1935482"/>
                      </a:xfrm>
                      <a:prstGeom prst="rect">
                        <a:avLst/>
                      </a:prstGeom>
                      <a:noFill/>
                    </p:spPr>
                  </p:pic>
                </p:oleObj>
              </mc:Fallback>
            </mc:AlternateContent>
          </a:graphicData>
        </a:graphic>
      </p:graphicFrame>
      <p:sp>
        <p:nvSpPr>
          <p:cNvPr id="7" name="Title 6"/>
          <p:cNvSpPr>
            <a:spLocks noGrp="1"/>
          </p:cNvSpPr>
          <p:nvPr>
            <p:ph type="title"/>
          </p:nvPr>
        </p:nvSpPr>
        <p:spPr>
          <a:xfrm>
            <a:off x="57150" y="1085740"/>
            <a:ext cx="3829050" cy="765572"/>
          </a:xfrm>
        </p:spPr>
        <p:txBody>
          <a:bodyPr/>
          <a:lstStyle/>
          <a:p>
            <a:r>
              <a:rPr lang="en-US" sz="2200" b="1" dirty="0">
                <a:solidFill>
                  <a:schemeClr val="accent2">
                    <a:lumMod val="75000"/>
                  </a:schemeClr>
                </a:solidFill>
                <a:latin typeface="Times New Roman" panose="02020603050405020304" pitchFamily="18" charset="0"/>
                <a:cs typeface="Times New Roman" panose="02020603050405020304" pitchFamily="18" charset="0"/>
              </a:rPr>
              <a:t>SƠ ĐỒ KHỐI </a:t>
            </a:r>
          </a:p>
        </p:txBody>
      </p:sp>
    </p:spTree>
    <p:extLst>
      <p:ext uri="{BB962C8B-B14F-4D97-AF65-F5344CB8AC3E}">
        <p14:creationId xmlns:p14="http://schemas.microsoft.com/office/powerpoint/2010/main" val="145273222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7796" y="1047987"/>
            <a:ext cx="8134479" cy="3170099"/>
          </a:xfrm>
          <a:prstGeom prst="rect">
            <a:avLst/>
          </a:prstGeom>
        </p:spPr>
        <p:txBody>
          <a:bodyPr wrap="square">
            <a:spAutoFit/>
          </a:bodyPr>
          <a:lstStyle/>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latin typeface="Arial" panose="020B0604020202020204" pitchFamily="34" charset="0"/>
              <a:ea typeface="Tahoma" panose="020B0604030504040204" pitchFamily="34" charset="0"/>
              <a:cs typeface="Arial" panose="020B0604020202020204" pitchFamily="34" charset="0"/>
            </a:endParaRPr>
          </a:p>
        </p:txBody>
      </p:sp>
      <p:sp>
        <p:nvSpPr>
          <p:cNvPr id="14" name="Shape 2733"/>
          <p:cNvSpPr/>
          <p:nvPr/>
        </p:nvSpPr>
        <p:spPr>
          <a:xfrm>
            <a:off x="967197" y="225044"/>
            <a:ext cx="7262403" cy="510195"/>
          </a:xfrm>
          <a:prstGeom prst="rect">
            <a:avLst/>
          </a:prstGeom>
          <a:solidFill>
            <a:srgbClr val="0079A5"/>
          </a:solidFill>
          <a:ln w="12700">
            <a:noFill/>
            <a:miter lim="4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50800" tIns="50800" rIns="50800" bIns="50800" anchor="ctr"/>
          <a:lstStyle/>
          <a:p>
            <a:pPr>
              <a:spcBef>
                <a:spcPts val="1200"/>
              </a:spcBef>
              <a:spcAft>
                <a:spcPts val="1200"/>
              </a:spcAft>
            </a:pPr>
            <a:r>
              <a:rPr lang="en-US" sz="2200" b="1" dirty="0">
                <a:solidFill>
                  <a:schemeClr val="bg1"/>
                </a:solidFill>
                <a:latin typeface="Times New Roman" panose="02020603050405020304" pitchFamily="18" charset="0"/>
                <a:cs typeface="Times New Roman" panose="02020603050405020304" pitchFamily="18" charset="0"/>
              </a:rPr>
              <a:t>KHỐI XỬ LÝ ẢNH</a:t>
            </a:r>
          </a:p>
        </p:txBody>
      </p:sp>
      <p:pic>
        <p:nvPicPr>
          <p:cNvPr id="17" name="Picture 16">
            <a:extLst>
              <a:ext uri="{FF2B5EF4-FFF2-40B4-BE49-F238E27FC236}">
                <a16:creationId xmlns:a16="http://schemas.microsoft.com/office/drawing/2014/main" id="{1E38C9E6-C768-394E-9023-602BCCF5DFE6}"/>
              </a:ext>
            </a:extLst>
          </p:cNvPr>
          <p:cNvPicPr/>
          <p:nvPr/>
        </p:nvPicPr>
        <p:blipFill>
          <a:blip r:embed="rId3" cstate="email">
            <a:extLst>
              <a:ext uri="{28A0092B-C50C-407E-A947-70E740481C1C}">
                <a14:useLocalDpi xmlns:a14="http://schemas.microsoft.com/office/drawing/2010/main" val="0"/>
              </a:ext>
            </a:extLst>
          </a:blip>
          <a:stretch>
            <a:fillRect/>
          </a:stretch>
        </p:blipFill>
        <p:spPr>
          <a:xfrm rot="16200000">
            <a:off x="49288" y="1676518"/>
            <a:ext cx="3352565" cy="2438399"/>
          </a:xfrm>
          <a:prstGeom prst="rect">
            <a:avLst/>
          </a:prstGeom>
        </p:spPr>
      </p:pic>
      <p:pic>
        <p:nvPicPr>
          <p:cNvPr id="18" name="Picture 17">
            <a:extLst>
              <a:ext uri="{FF2B5EF4-FFF2-40B4-BE49-F238E27FC236}">
                <a16:creationId xmlns:a16="http://schemas.microsoft.com/office/drawing/2014/main" id="{F047C3A3-75B0-364B-AE06-23D20B5D9313}"/>
              </a:ext>
            </a:extLst>
          </p:cNvPr>
          <p:cNvPicPr/>
          <p:nvPr/>
        </p:nvPicPr>
        <p:blipFill>
          <a:blip r:embed="rId4" cstate="email">
            <a:extLst>
              <a:ext uri="{28A0092B-C50C-407E-A947-70E740481C1C}">
                <a14:useLocalDpi xmlns:a14="http://schemas.microsoft.com/office/drawing/2010/main" val="0"/>
              </a:ext>
            </a:extLst>
          </a:blip>
          <a:stretch>
            <a:fillRect/>
          </a:stretch>
        </p:blipFill>
        <p:spPr>
          <a:xfrm>
            <a:off x="6820805" y="2600325"/>
            <a:ext cx="1855829" cy="1924050"/>
          </a:xfrm>
          <a:prstGeom prst="rect">
            <a:avLst/>
          </a:prstGeom>
        </p:spPr>
      </p:pic>
      <p:sp>
        <p:nvSpPr>
          <p:cNvPr id="2" name="Title 1"/>
          <p:cNvSpPr>
            <a:spLocks noGrp="1"/>
          </p:cNvSpPr>
          <p:nvPr>
            <p:ph type="ctrTitle"/>
          </p:nvPr>
        </p:nvSpPr>
        <p:spPr>
          <a:xfrm>
            <a:off x="3081002" y="1201459"/>
            <a:ext cx="5105400" cy="913092"/>
          </a:xfrm>
        </p:spPr>
        <p:txBody>
          <a:bodyPr/>
          <a:lstStyle/>
          <a:p>
            <a:pPr marL="285750" indent="-285750" algn="l">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Nhóm sử dụng kit Raspberry Pi 3B cùng với ngôn ngữ lập trình Python và thư viện OpenCV để lập trình xử lý ảnh.</a:t>
            </a:r>
            <a:br>
              <a:rPr lang="en-US" sz="1800" b="1" dirty="0">
                <a:latin typeface="Times New Roman" panose="02020603050405020304" pitchFamily="18" charset="0"/>
                <a:cs typeface="Times New Roman" panose="02020603050405020304" pitchFamily="18" charset="0"/>
              </a:rPr>
            </a:br>
            <a:endParaRPr lang="en-US" sz="1800" b="1" dirty="0">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1"/>
          </p:nvPr>
        </p:nvSpPr>
        <p:spPr>
          <a:xfrm>
            <a:off x="3071477" y="2238492"/>
            <a:ext cx="3405523" cy="1552458"/>
          </a:xfrm>
        </p:spPr>
        <p:txBody>
          <a:bodyPr/>
          <a:lstStyle/>
          <a:p>
            <a:pPr marL="285750" indent="-285750" algn="l">
              <a:buFont typeface="Wingdings" panose="05000000000000000000" pitchFamily="2" charset="2"/>
              <a:buChar char="v"/>
            </a:pPr>
            <a:r>
              <a:rPr lang="en-US" sz="1800" b="1" dirty="0">
                <a:solidFill>
                  <a:schemeClr val="tx1"/>
                </a:solidFill>
                <a:latin typeface="Times New Roman" panose="02020603050405020304" pitchFamily="18" charset="0"/>
                <a:cs typeface="Times New Roman" panose="02020603050405020304" pitchFamily="18" charset="0"/>
              </a:rPr>
              <a:t>Ngoài ra còn sử dụng Webcam Logitec C270 có độ phân giải 3MP đảm bảo bức ảnh nhận được có độ phân giải sắc nét.</a:t>
            </a:r>
          </a:p>
        </p:txBody>
      </p:sp>
    </p:spTree>
    <p:extLst>
      <p:ext uri="{BB962C8B-B14F-4D97-AF65-F5344CB8AC3E}">
        <p14:creationId xmlns:p14="http://schemas.microsoft.com/office/powerpoint/2010/main" val="33227225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7796" y="1047987"/>
            <a:ext cx="8134479" cy="3170099"/>
          </a:xfrm>
          <a:prstGeom prst="rect">
            <a:avLst/>
          </a:prstGeom>
        </p:spPr>
        <p:txBody>
          <a:bodyPr wrap="square">
            <a:spAutoFit/>
          </a:bodyPr>
          <a:lstStyle/>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latin typeface="Arial" panose="020B0604020202020204" pitchFamily="34" charset="0"/>
              <a:ea typeface="Tahoma" panose="020B0604030504040204" pitchFamily="34" charset="0"/>
              <a:cs typeface="Arial" panose="020B0604020202020204" pitchFamily="34" charset="0"/>
            </a:endParaRPr>
          </a:p>
        </p:txBody>
      </p:sp>
      <p:sp>
        <p:nvSpPr>
          <p:cNvPr id="14" name="Shape 2733"/>
          <p:cNvSpPr/>
          <p:nvPr/>
        </p:nvSpPr>
        <p:spPr>
          <a:xfrm>
            <a:off x="967197" y="225044"/>
            <a:ext cx="7262403" cy="510195"/>
          </a:xfrm>
          <a:prstGeom prst="rect">
            <a:avLst/>
          </a:prstGeom>
          <a:solidFill>
            <a:srgbClr val="0079A5"/>
          </a:solidFill>
          <a:ln w="12700">
            <a:noFill/>
            <a:miter lim="4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50800" tIns="50800" rIns="50800" bIns="50800" anchor="ctr"/>
          <a:lstStyle/>
          <a:p>
            <a:pPr>
              <a:spcBef>
                <a:spcPts val="1200"/>
              </a:spcBef>
              <a:spcAft>
                <a:spcPts val="1200"/>
              </a:spcAft>
            </a:pPr>
            <a:r>
              <a:rPr lang="en-US" sz="2200" b="1" dirty="0">
                <a:solidFill>
                  <a:schemeClr val="bg1"/>
                </a:solidFill>
                <a:latin typeface="Times New Roman" panose="02020603050405020304" pitchFamily="18" charset="0"/>
                <a:cs typeface="Times New Roman" panose="02020603050405020304" pitchFamily="18" charset="0"/>
              </a:rPr>
              <a:t>KHỐI ĐIỀU KHIỂN</a:t>
            </a:r>
          </a:p>
        </p:txBody>
      </p:sp>
      <p:sp>
        <p:nvSpPr>
          <p:cNvPr id="2" name="Title 1"/>
          <p:cNvSpPr>
            <a:spLocks noGrp="1"/>
          </p:cNvSpPr>
          <p:nvPr>
            <p:ph type="ctrTitle"/>
          </p:nvPr>
        </p:nvSpPr>
        <p:spPr>
          <a:xfrm>
            <a:off x="3553775" y="1200150"/>
            <a:ext cx="5105400" cy="913092"/>
          </a:xfrm>
        </p:spPr>
        <p:txBody>
          <a:bodyPr/>
          <a:lstStyle/>
          <a:p>
            <a:pPr marL="285750" indent="-285750" algn="l">
              <a:buFont typeface="Wingdings" panose="05000000000000000000" pitchFamily="2" charset="2"/>
              <a:buChar char="v"/>
            </a:pPr>
            <a:r>
              <a:rPr lang="en-US" sz="1800" b="1" dirty="0" err="1">
                <a:latin typeface="Times New Roman" panose="02020603050405020304" pitchFamily="18" charset="0"/>
                <a:cs typeface="Times New Roman" panose="02020603050405020304" pitchFamily="18" charset="0"/>
              </a:rPr>
              <a:t>Nhóm</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phát</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triển</a:t>
            </a:r>
            <a:r>
              <a:rPr lang="en-US" sz="1800" b="1" dirty="0">
                <a:latin typeface="Times New Roman" panose="02020603050405020304" pitchFamily="18" charset="0"/>
                <a:cs typeface="Times New Roman" panose="02020603050405020304" pitchFamily="18" charset="0"/>
              </a:rPr>
              <a:t> 3 </a:t>
            </a:r>
            <a:r>
              <a:rPr lang="en-US" sz="1800" b="1" dirty="0" err="1">
                <a:latin typeface="Times New Roman" panose="02020603050405020304" pitchFamily="18" charset="0"/>
                <a:cs typeface="Times New Roman" panose="02020603050405020304" pitchFamily="18" charset="0"/>
              </a:rPr>
              <a:t>hướng</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điều</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khiển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Màn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hình</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cảm</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ứng</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Nextion</a:t>
            </a:r>
            <a:r>
              <a:rPr lang="en-US" sz="1800" b="1" dirty="0">
                <a:latin typeface="Times New Roman" panose="02020603050405020304" pitchFamily="18" charset="0"/>
                <a:cs typeface="Times New Roman" panose="02020603050405020304" pitchFamily="18" charset="0"/>
              </a:rPr>
              <a:t>, Webserver, </a:t>
            </a:r>
            <a:r>
              <a:rPr lang="en-US" sz="1800" b="1" dirty="0" err="1">
                <a:latin typeface="Times New Roman" panose="02020603050405020304" pitchFamily="18" charset="0"/>
                <a:cs typeface="Times New Roman" panose="02020603050405020304" pitchFamily="18" charset="0"/>
              </a:rPr>
              <a:t>Ứng</a:t>
            </a:r>
            <a:r>
              <a:rPr lang="en-US" sz="1800" b="1" dirty="0">
                <a:latin typeface="Times New Roman" panose="02020603050405020304" pitchFamily="18" charset="0"/>
                <a:cs typeface="Times New Roman" panose="02020603050405020304" pitchFamily="18" charset="0"/>
              </a:rPr>
              <a:t> dung </a:t>
            </a:r>
            <a:r>
              <a:rPr lang="en-US" sz="1800" b="1" dirty="0" err="1">
                <a:latin typeface="Times New Roman" panose="02020603050405020304" pitchFamily="18" charset="0"/>
                <a:cs typeface="Times New Roman" panose="02020603050405020304" pitchFamily="18" charset="0"/>
              </a:rPr>
              <a:t>trên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điện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thoại</a:t>
            </a:r>
            <a:r>
              <a:rPr lang="en-US" sz="1800" b="1" dirty="0">
                <a:latin typeface="Times New Roman" panose="02020603050405020304" pitchFamily="18" charset="0"/>
                <a:cs typeface="Times New Roman" panose="02020603050405020304" pitchFamily="18" charset="0"/>
              </a:rPr>
              <a:t>.</a:t>
            </a:r>
          </a:p>
        </p:txBody>
      </p:sp>
      <p:pic>
        <p:nvPicPr>
          <p:cNvPr id="6" name="Picture 5" descr="A picture containing sky&#10;&#10;Description automatically generated">
            <a:extLst>
              <a:ext uri="{FF2B5EF4-FFF2-40B4-BE49-F238E27FC236}">
                <a16:creationId xmlns:a16="http://schemas.microsoft.com/office/drawing/2014/main" id="{CFBA4729-2B67-B641-A780-C486472AB7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925414"/>
            <a:ext cx="2817173" cy="2817173"/>
          </a:xfrm>
          <a:prstGeom prst="rect">
            <a:avLst/>
          </a:prstGeom>
        </p:spPr>
      </p:pic>
      <p:pic>
        <p:nvPicPr>
          <p:cNvPr id="12" name="Picture 11" descr="A close up of a toy&#10;&#10;Description automatically generated">
            <a:extLst>
              <a:ext uri="{FF2B5EF4-FFF2-40B4-BE49-F238E27FC236}">
                <a16:creationId xmlns:a16="http://schemas.microsoft.com/office/drawing/2014/main" id="{34DB2B25-62D2-4C49-9292-15E8F33B78E3}"/>
              </a:ext>
            </a:extLst>
          </p:cNvPr>
          <p:cNvPicPr>
            <a:picLocks noChangeAspect="1"/>
          </p:cNvPicPr>
          <p:nvPr/>
        </p:nvPicPr>
        <p:blipFill>
          <a:blip r:embed="rId4"/>
          <a:stretch>
            <a:fillRect/>
          </a:stretch>
        </p:blipFill>
        <p:spPr>
          <a:xfrm>
            <a:off x="3429000" y="2220705"/>
            <a:ext cx="1752600" cy="2647446"/>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26401DE9-6FF9-3A44-9A6F-8E24F7BB3AF7}"/>
              </a:ext>
            </a:extLst>
          </p:cNvPr>
          <p:cNvPicPr/>
          <p:nvPr/>
        </p:nvPicPr>
        <p:blipFill>
          <a:blip r:embed="rId5" cstate="email">
            <a:extLst>
              <a:ext uri="{28A0092B-C50C-407E-A947-70E740481C1C}">
                <a14:useLocalDpi xmlns:a14="http://schemas.microsoft.com/office/drawing/2010/main" val="0"/>
              </a:ext>
            </a:extLst>
          </a:blip>
          <a:stretch>
            <a:fillRect/>
          </a:stretch>
        </p:blipFill>
        <p:spPr>
          <a:xfrm>
            <a:off x="6629400" y="2265405"/>
            <a:ext cx="2129247" cy="2673924"/>
          </a:xfrm>
          <a:prstGeom prst="rect">
            <a:avLst/>
          </a:prstGeom>
        </p:spPr>
      </p:pic>
    </p:spTree>
    <p:extLst>
      <p:ext uri="{BB962C8B-B14F-4D97-AF65-F5344CB8AC3E}">
        <p14:creationId xmlns:p14="http://schemas.microsoft.com/office/powerpoint/2010/main" val="3370842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7796" y="1047987"/>
            <a:ext cx="8134479" cy="3170099"/>
          </a:xfrm>
          <a:prstGeom prst="rect">
            <a:avLst/>
          </a:prstGeom>
        </p:spPr>
        <p:txBody>
          <a:bodyPr wrap="square">
            <a:spAutoFit/>
          </a:bodyPr>
          <a:lstStyle/>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latin typeface="Arial" panose="020B0604020202020204" pitchFamily="34" charset="0"/>
              <a:ea typeface="Tahoma" panose="020B060403050404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3AED713C-2E27-7B46-8C99-6F4DB7F2D01D}"/>
              </a:ext>
            </a:extLst>
          </p:cNvPr>
          <p:cNvPicPr/>
          <p:nvPr/>
        </p:nvPicPr>
        <p:blipFill>
          <a:blip r:embed="rId3" cstate="email">
            <a:extLst>
              <a:ext uri="{28A0092B-C50C-407E-A947-70E740481C1C}">
                <a14:useLocalDpi xmlns:a14="http://schemas.microsoft.com/office/drawing/2010/main" val="0"/>
              </a:ext>
            </a:extLst>
          </a:blip>
          <a:stretch>
            <a:fillRect/>
          </a:stretch>
        </p:blipFill>
        <p:spPr>
          <a:xfrm>
            <a:off x="852896" y="1004143"/>
            <a:ext cx="2876550" cy="3819525"/>
          </a:xfrm>
          <a:prstGeom prst="rect">
            <a:avLst/>
          </a:prstGeom>
        </p:spPr>
      </p:pic>
      <p:sp>
        <p:nvSpPr>
          <p:cNvPr id="7" name="Shape 2733"/>
          <p:cNvSpPr/>
          <p:nvPr/>
        </p:nvSpPr>
        <p:spPr>
          <a:xfrm>
            <a:off x="871947" y="202928"/>
            <a:ext cx="7262403" cy="510195"/>
          </a:xfrm>
          <a:prstGeom prst="rect">
            <a:avLst/>
          </a:prstGeom>
          <a:solidFill>
            <a:srgbClr val="0079A5"/>
          </a:solidFill>
          <a:ln w="12700">
            <a:noFill/>
            <a:miter lim="4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50800" tIns="50800" rIns="50800" bIns="50800" anchor="ctr"/>
          <a:lstStyle/>
          <a:p>
            <a:pPr>
              <a:spcBef>
                <a:spcPts val="1200"/>
              </a:spcBef>
              <a:spcAft>
                <a:spcPts val="1200"/>
              </a:spcAft>
            </a:pPr>
            <a:r>
              <a:rPr lang="en-US" sz="1800" b="1" dirty="0">
                <a:solidFill>
                  <a:schemeClr val="bg1"/>
                </a:solidFill>
                <a:latin typeface="Times New Roman" panose="02020603050405020304" pitchFamily="18" charset="0"/>
                <a:cs typeface="Times New Roman" panose="02020603050405020304" pitchFamily="18" charset="0"/>
              </a:rPr>
              <a:t>KHỐI XỬ LÝ ĐIỀU KHIỂN</a:t>
            </a:r>
          </a:p>
        </p:txBody>
      </p:sp>
      <p:pic>
        <p:nvPicPr>
          <p:cNvPr id="8" name="Picture 7">
            <a:extLst>
              <a:ext uri="{FF2B5EF4-FFF2-40B4-BE49-F238E27FC236}">
                <a16:creationId xmlns:a16="http://schemas.microsoft.com/office/drawing/2014/main" id="{0C4C86F9-A661-454C-93B9-0789580FAE9C}"/>
              </a:ext>
            </a:extLst>
          </p:cNvPr>
          <p:cNvPicPr/>
          <p:nvPr/>
        </p:nvPicPr>
        <p:blipFill>
          <a:blip r:embed="rId4" cstate="email">
            <a:extLst>
              <a:ext uri="{28A0092B-C50C-407E-A947-70E740481C1C}">
                <a14:useLocalDpi xmlns:a14="http://schemas.microsoft.com/office/drawing/2010/main" val="0"/>
              </a:ext>
            </a:extLst>
          </a:blip>
          <a:stretch>
            <a:fillRect/>
          </a:stretch>
        </p:blipFill>
        <p:spPr>
          <a:xfrm>
            <a:off x="6096000" y="2173003"/>
            <a:ext cx="2809875" cy="2247900"/>
          </a:xfrm>
          <a:prstGeom prst="rect">
            <a:avLst/>
          </a:prstGeom>
        </p:spPr>
      </p:pic>
      <p:sp>
        <p:nvSpPr>
          <p:cNvPr id="9" name="Text Placeholder 8"/>
          <p:cNvSpPr>
            <a:spLocks noGrp="1"/>
          </p:cNvSpPr>
          <p:nvPr>
            <p:ph type="body" idx="1"/>
          </p:nvPr>
        </p:nvSpPr>
        <p:spPr>
          <a:xfrm>
            <a:off x="3700870" y="1275087"/>
            <a:ext cx="5043918" cy="797493"/>
          </a:xfrm>
        </p:spPr>
        <p:txBody>
          <a:bodyPr/>
          <a:lstStyle/>
          <a:p>
            <a:pPr marL="285750" indent="-285750">
              <a:buFont typeface="Wingdings" panose="05000000000000000000" pitchFamily="2" charset="2"/>
              <a:buChar char="v"/>
            </a:pPr>
            <a:r>
              <a:rPr lang="en-US" sz="2000" b="1" dirty="0">
                <a:solidFill>
                  <a:schemeClr val="accent2">
                    <a:lumMod val="75000"/>
                  </a:schemeClr>
                </a:solidFill>
                <a:latin typeface="Times New Roman" panose="02020603050405020304" pitchFamily="18" charset="0"/>
                <a:cs typeface="Times New Roman" panose="02020603050405020304" pitchFamily="18" charset="0"/>
              </a:rPr>
              <a:t>Nhóm sử dụng kit STM32F407VG để làm trung tâm xử lý điều khiển các thiết bị.để nhận lệnh điều khiển từ DataBase và cập nhật lên DataBase </a:t>
            </a:r>
          </a:p>
        </p:txBody>
      </p:sp>
      <p:sp>
        <p:nvSpPr>
          <p:cNvPr id="15" name="Text Placeholder 8"/>
          <p:cNvSpPr txBox="1">
            <a:spLocks/>
          </p:cNvSpPr>
          <p:nvPr/>
        </p:nvSpPr>
        <p:spPr>
          <a:xfrm>
            <a:off x="3751499" y="2571750"/>
            <a:ext cx="2471330" cy="1450407"/>
          </a:xfrm>
          <a:prstGeom prst="rect">
            <a:avLst/>
          </a:prstGeom>
        </p:spPr>
        <p:txBody>
          <a:bodyPr lIns="34290" tIns="17145" rIns="34290" bIns="17145" anchor="b"/>
          <a:lstStyle>
            <a:lvl1pPr marL="0" indent="0" algn="ctr" rtl="0" eaLnBrk="0" fontAlgn="base" hangingPunct="0">
              <a:spcBef>
                <a:spcPts val="750"/>
              </a:spcBef>
              <a:spcAft>
                <a:spcPct val="0"/>
              </a:spcAft>
              <a:buNone/>
              <a:defRPr sz="800">
                <a:solidFill>
                  <a:srgbClr val="878787"/>
                </a:solidFill>
                <a:latin typeface="+mn-lt"/>
                <a:ea typeface="+mn-ea"/>
                <a:cs typeface="+mn-cs"/>
                <a:sym typeface="Calibri" charset="0"/>
              </a:defRPr>
            </a:lvl1pPr>
            <a:lvl2pPr marL="171450" indent="0" algn="ctr" rtl="0" eaLnBrk="0" fontAlgn="base" hangingPunct="0">
              <a:spcBef>
                <a:spcPts val="675"/>
              </a:spcBef>
              <a:spcAft>
                <a:spcPct val="0"/>
              </a:spcAft>
              <a:buNone/>
              <a:defRPr sz="700">
                <a:solidFill>
                  <a:srgbClr val="878787"/>
                </a:solidFill>
                <a:latin typeface="+mn-lt"/>
                <a:ea typeface="+mn-ea"/>
                <a:cs typeface="+mn-cs"/>
                <a:sym typeface="Calibri" charset="0"/>
              </a:defRPr>
            </a:lvl2pPr>
            <a:lvl3pPr marL="342900" indent="0" algn="ctr" rtl="0" eaLnBrk="0" fontAlgn="base" hangingPunct="0">
              <a:spcBef>
                <a:spcPts val="563"/>
              </a:spcBef>
              <a:spcAft>
                <a:spcPct val="0"/>
              </a:spcAft>
              <a:buNone/>
              <a:defRPr sz="600">
                <a:solidFill>
                  <a:srgbClr val="878787"/>
                </a:solidFill>
                <a:latin typeface="+mn-lt"/>
                <a:ea typeface="+mn-ea"/>
                <a:cs typeface="+mn-cs"/>
                <a:sym typeface="Calibri" charset="0"/>
              </a:defRPr>
            </a:lvl3pPr>
            <a:lvl4pPr marL="514350" indent="0" algn="ctr" rtl="0" eaLnBrk="0" fontAlgn="base" hangingPunct="0">
              <a:spcBef>
                <a:spcPts val="488"/>
              </a:spcBef>
              <a:spcAft>
                <a:spcPct val="0"/>
              </a:spcAft>
              <a:buNone/>
              <a:defRPr sz="500">
                <a:solidFill>
                  <a:srgbClr val="878787"/>
                </a:solidFill>
                <a:latin typeface="+mn-lt"/>
                <a:ea typeface="+mn-ea"/>
                <a:cs typeface="+mn-cs"/>
                <a:sym typeface="Calibri" charset="0"/>
              </a:defRPr>
            </a:lvl4pPr>
            <a:lvl5pPr marL="685800" indent="0" algn="ctr" rtl="0" eaLnBrk="0" fontAlgn="base" hangingPunct="0">
              <a:spcBef>
                <a:spcPts val="488"/>
              </a:spcBef>
              <a:spcAft>
                <a:spcPct val="0"/>
              </a:spcAft>
              <a:buNone/>
              <a:defRPr sz="500">
                <a:solidFill>
                  <a:srgbClr val="878787"/>
                </a:solidFill>
                <a:latin typeface="+mn-lt"/>
                <a:ea typeface="+mn-ea"/>
                <a:cs typeface="+mn-cs"/>
                <a:sym typeface="Calibri" charset="0"/>
              </a:defRPr>
            </a:lvl5pPr>
            <a:lvl6pPr marL="857250" indent="0" algn="ctr" rtl="0" fontAlgn="base">
              <a:spcBef>
                <a:spcPts val="488"/>
              </a:spcBef>
              <a:spcAft>
                <a:spcPct val="0"/>
              </a:spcAft>
              <a:buNone/>
              <a:defRPr sz="500">
                <a:solidFill>
                  <a:srgbClr val="878787"/>
                </a:solidFill>
                <a:latin typeface="+mn-lt"/>
                <a:ea typeface="+mn-ea"/>
                <a:cs typeface="+mn-cs"/>
                <a:sym typeface="Calibri" charset="0"/>
              </a:defRPr>
            </a:lvl6pPr>
            <a:lvl7pPr marL="1028700" indent="0" algn="ctr" rtl="0" fontAlgn="base">
              <a:spcBef>
                <a:spcPts val="488"/>
              </a:spcBef>
              <a:spcAft>
                <a:spcPct val="0"/>
              </a:spcAft>
              <a:buNone/>
              <a:defRPr sz="500">
                <a:solidFill>
                  <a:srgbClr val="878787"/>
                </a:solidFill>
                <a:latin typeface="+mn-lt"/>
                <a:ea typeface="+mn-ea"/>
                <a:cs typeface="+mn-cs"/>
                <a:sym typeface="Calibri" charset="0"/>
              </a:defRPr>
            </a:lvl7pPr>
            <a:lvl8pPr marL="1200150" indent="0" algn="ctr" rtl="0" fontAlgn="base">
              <a:spcBef>
                <a:spcPts val="488"/>
              </a:spcBef>
              <a:spcAft>
                <a:spcPct val="0"/>
              </a:spcAft>
              <a:buNone/>
              <a:defRPr sz="500">
                <a:solidFill>
                  <a:srgbClr val="878787"/>
                </a:solidFill>
                <a:latin typeface="+mn-lt"/>
                <a:ea typeface="+mn-ea"/>
                <a:cs typeface="+mn-cs"/>
                <a:sym typeface="Calibri" charset="0"/>
              </a:defRPr>
            </a:lvl8pPr>
            <a:lvl9pPr marL="1371600" indent="0" algn="ctr" rtl="0" fontAlgn="base">
              <a:spcBef>
                <a:spcPts val="488"/>
              </a:spcBef>
              <a:spcAft>
                <a:spcPct val="0"/>
              </a:spcAft>
              <a:buNone/>
              <a:defRPr sz="500">
                <a:solidFill>
                  <a:srgbClr val="878787"/>
                </a:solidFill>
                <a:latin typeface="+mn-lt"/>
                <a:ea typeface="+mn-ea"/>
                <a:cs typeface="+mn-cs"/>
                <a:sym typeface="Calibri" charset="0"/>
              </a:defRPr>
            </a:lvl9pPr>
          </a:lstStyle>
          <a:p>
            <a:pPr marL="342900" indent="-342900" algn="l">
              <a:buFont typeface="Wingdings" pitchFamily="2" charset="2"/>
              <a:buChar char="v"/>
            </a:pPr>
            <a:r>
              <a:rPr lang="en-US" sz="2000" b="1" kern="0" dirty="0">
                <a:solidFill>
                  <a:schemeClr val="accent2">
                    <a:lumMod val="75000"/>
                  </a:schemeClr>
                </a:solidFill>
                <a:latin typeface="Times New Roman" panose="02020603050405020304" pitchFamily="18" charset="0"/>
                <a:cs typeface="Times New Roman" panose="02020603050405020304" pitchFamily="18" charset="0"/>
              </a:rPr>
              <a:t>NODEMCU ESP8266 để nhận lệnh điều khiển và cập nhật lên DataBase. </a:t>
            </a:r>
          </a:p>
        </p:txBody>
      </p:sp>
    </p:spTree>
    <p:extLst>
      <p:ext uri="{BB962C8B-B14F-4D97-AF65-F5344CB8AC3E}">
        <p14:creationId xmlns:p14="http://schemas.microsoft.com/office/powerpoint/2010/main" val="1709411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7796" y="1047987"/>
            <a:ext cx="8134479" cy="3170099"/>
          </a:xfrm>
          <a:prstGeom prst="rect">
            <a:avLst/>
          </a:prstGeom>
        </p:spPr>
        <p:txBody>
          <a:bodyPr wrap="square">
            <a:spAutoFit/>
          </a:bodyPr>
          <a:lstStyle/>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latin typeface="Arial" panose="020B0604020202020204" pitchFamily="34" charset="0"/>
              <a:ea typeface="Tahoma" panose="020B0604030504040204" pitchFamily="34" charset="0"/>
              <a:cs typeface="Arial" panose="020B0604020202020204" pitchFamily="34" charset="0"/>
            </a:endParaRPr>
          </a:p>
        </p:txBody>
      </p:sp>
      <p:sp>
        <p:nvSpPr>
          <p:cNvPr id="13" name="Oval 12"/>
          <p:cNvSpPr/>
          <p:nvPr/>
        </p:nvSpPr>
        <p:spPr bwMode="auto">
          <a:xfrm>
            <a:off x="8322634" y="4552950"/>
            <a:ext cx="607926" cy="381000"/>
          </a:xfrm>
          <a:prstGeom prst="ellipse">
            <a:avLst/>
          </a:prstGeom>
          <a:solidFill>
            <a:srgbClr val="FFC000"/>
          </a:solid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dirty="0">
                <a:latin typeface="Arial" panose="020B0604020202020204" pitchFamily="34" charset="0"/>
                <a:cs typeface="Arial" panose="020B0604020202020204" pitchFamily="34" charset="0"/>
              </a:rPr>
              <a:t>4</a:t>
            </a:r>
            <a:endParaRPr kumimoji="0" 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sp>
        <p:nvSpPr>
          <p:cNvPr id="8" name="Shape 2733"/>
          <p:cNvSpPr/>
          <p:nvPr/>
        </p:nvSpPr>
        <p:spPr>
          <a:xfrm>
            <a:off x="871947" y="128966"/>
            <a:ext cx="7262403" cy="510195"/>
          </a:xfrm>
          <a:prstGeom prst="rect">
            <a:avLst/>
          </a:prstGeom>
          <a:solidFill>
            <a:srgbClr val="0079A5"/>
          </a:solidFill>
          <a:ln w="12700">
            <a:noFill/>
            <a:miter lim="4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50800" tIns="50800" rIns="50800" bIns="50800" anchor="ctr"/>
          <a:lstStyle/>
          <a:p>
            <a:pPr>
              <a:spcBef>
                <a:spcPts val="1200"/>
              </a:spcBef>
              <a:spcAft>
                <a:spcPts val="1200"/>
              </a:spcAft>
            </a:pPr>
            <a:r>
              <a:rPr lang="en-US" sz="1800" b="1" dirty="0">
                <a:solidFill>
                  <a:schemeClr val="bg1"/>
                </a:solidFill>
                <a:latin typeface="Times New Roman" panose="02020603050405020304" pitchFamily="18" charset="0"/>
                <a:cs typeface="Times New Roman" panose="02020603050405020304" pitchFamily="18" charset="0"/>
              </a:rPr>
              <a:t>THI CÔNG HỆ THỐNG</a:t>
            </a:r>
          </a:p>
        </p:txBody>
      </p:sp>
      <p:sp>
        <p:nvSpPr>
          <p:cNvPr id="4" name="Title 3"/>
          <p:cNvSpPr>
            <a:spLocks noGrp="1"/>
          </p:cNvSpPr>
          <p:nvPr>
            <p:ph type="title"/>
          </p:nvPr>
        </p:nvSpPr>
        <p:spPr>
          <a:xfrm>
            <a:off x="871947" y="690803"/>
            <a:ext cx="7357654" cy="990600"/>
          </a:xfrm>
        </p:spPr>
        <p:txBody>
          <a:bodyPr/>
          <a:lstStyle/>
          <a:p>
            <a:r>
              <a:rPr lang="en-US" sz="2000" b="1" dirty="0">
                <a:solidFill>
                  <a:schemeClr val="accent2">
                    <a:lumMod val="75000"/>
                  </a:schemeClr>
                </a:solidFill>
                <a:latin typeface="Times New Roman" panose="02020603050405020304" pitchFamily="18" charset="0"/>
                <a:cs typeface="Times New Roman" panose="02020603050405020304" pitchFamily="18" charset="0"/>
              </a:rPr>
              <a:t>Sau khi tính toán, thiết kế để đưa ra các phương án cụ thể. Nhóm tiến hành thi công </a:t>
            </a:r>
            <a:r>
              <a:rPr lang="vi-VN" sz="2000" b="1" dirty="0">
                <a:solidFill>
                  <a:schemeClr val="accent2">
                    <a:lumMod val="75000"/>
                  </a:schemeClr>
                </a:solidFill>
                <a:latin typeface="Times New Roman" panose="02020603050405020304" pitchFamily="18" charset="0"/>
                <a:cs typeface="Times New Roman" panose="02020603050405020304" pitchFamily="18" charset="0"/>
              </a:rPr>
              <a:t>làm mạch điều khiển tải, mạch điều khiển từ màn hình cảm ứng và mạch nhận diện khuôn mặt</a:t>
            </a:r>
            <a:r>
              <a:rPr lang="en-US" sz="2000" b="1" dirty="0">
                <a:solidFill>
                  <a:schemeClr val="accent2">
                    <a:lumMod val="75000"/>
                  </a:schemeClr>
                </a:solidFill>
                <a:latin typeface="Times New Roman" panose="02020603050405020304" pitchFamily="18" charset="0"/>
                <a:cs typeface="Times New Roman" panose="02020603050405020304" pitchFamily="18" charset="0"/>
              </a:rPr>
              <a:t>.</a:t>
            </a:r>
          </a:p>
        </p:txBody>
      </p:sp>
      <p:pic>
        <p:nvPicPr>
          <p:cNvPr id="9" name="Picture 8" descr="A circuit board&#10;&#10;Description automatically generated"/>
          <p:cNvPicPr/>
          <p:nvPr/>
        </p:nvPicPr>
        <p:blipFill>
          <a:blip r:embed="rId3" cstate="email">
            <a:extLst>
              <a:ext uri="{28A0092B-C50C-407E-A947-70E740481C1C}">
                <a14:useLocalDpi xmlns:a14="http://schemas.microsoft.com/office/drawing/2010/main" val="0"/>
              </a:ext>
            </a:extLst>
          </a:blip>
          <a:stretch>
            <a:fillRect/>
          </a:stretch>
        </p:blipFill>
        <p:spPr>
          <a:xfrm>
            <a:off x="76200" y="1740912"/>
            <a:ext cx="3070653" cy="3333208"/>
          </a:xfrm>
          <a:prstGeom prst="rect">
            <a:avLst/>
          </a:prstGeom>
        </p:spPr>
      </p:pic>
      <p:pic>
        <p:nvPicPr>
          <p:cNvPr id="10" name="Picture 9" descr="A circuit board&#10;&#10;Description automatically generated"/>
          <p:cNvPicPr/>
          <p:nvPr/>
        </p:nvPicPr>
        <p:blipFill>
          <a:blip r:embed="rId4" cstate="email">
            <a:extLst>
              <a:ext uri="{28A0092B-C50C-407E-A947-70E740481C1C}">
                <a14:useLocalDpi xmlns:a14="http://schemas.microsoft.com/office/drawing/2010/main" val="0"/>
              </a:ext>
            </a:extLst>
          </a:blip>
          <a:stretch>
            <a:fillRect/>
          </a:stretch>
        </p:blipFill>
        <p:spPr>
          <a:xfrm>
            <a:off x="5730159" y="1726496"/>
            <a:ext cx="3200401" cy="3342990"/>
          </a:xfrm>
          <a:prstGeom prst="rect">
            <a:avLst/>
          </a:prstGeom>
        </p:spPr>
      </p:pic>
      <p:pic>
        <p:nvPicPr>
          <p:cNvPr id="11" name="Picture 10"/>
          <p:cNvPicPr/>
          <p:nvPr/>
        </p:nvPicPr>
        <p:blipFill>
          <a:blip r:embed="rId5" cstate="email">
            <a:extLst>
              <a:ext uri="{28A0092B-C50C-407E-A947-70E740481C1C}">
                <a14:useLocalDpi xmlns:a14="http://schemas.microsoft.com/office/drawing/2010/main" val="0"/>
              </a:ext>
            </a:extLst>
          </a:blip>
          <a:stretch>
            <a:fillRect/>
          </a:stretch>
        </p:blipFill>
        <p:spPr>
          <a:xfrm rot="5400000">
            <a:off x="2727854" y="2290709"/>
            <a:ext cx="3412135" cy="2233613"/>
          </a:xfrm>
          <a:prstGeom prst="rect">
            <a:avLst/>
          </a:prstGeom>
        </p:spPr>
      </p:pic>
    </p:spTree>
    <p:extLst>
      <p:ext uri="{BB962C8B-B14F-4D97-AF65-F5344CB8AC3E}">
        <p14:creationId xmlns:p14="http://schemas.microsoft.com/office/powerpoint/2010/main" val="1698086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Default - Title Slide">
  <a:themeElements>
    <a:clrScheme name="">
      <a:dk1>
        <a:srgbClr val="000000"/>
      </a:dk1>
      <a:lt1>
        <a:srgbClr val="FFFFFF"/>
      </a:lt1>
      <a:dk2>
        <a:srgbClr val="000000"/>
      </a:dk2>
      <a:lt2>
        <a:srgbClr val="808080"/>
      </a:lt2>
      <a:accent1>
        <a:srgbClr val="002939"/>
      </a:accent1>
      <a:accent2>
        <a:srgbClr val="333399"/>
      </a:accent2>
      <a:accent3>
        <a:srgbClr val="FFFFFF"/>
      </a:accent3>
      <a:accent4>
        <a:srgbClr val="000000"/>
      </a:accent4>
      <a:accent5>
        <a:srgbClr val="AAACAE"/>
      </a:accent5>
      <a:accent6>
        <a:srgbClr val="2D2D8A"/>
      </a:accent6>
      <a:hlink>
        <a:srgbClr val="009999"/>
      </a:hlink>
      <a:folHlink>
        <a:srgbClr val="99CC00"/>
      </a:folHlink>
    </a:clrScheme>
    <a:fontScheme name="Default - Title Slide">
      <a:majorFont>
        <a:latin typeface="Calibri"/>
        <a:ea typeface="ヒラギノ角ゴ ProN W3"/>
        <a:cs typeface="ヒラギノ角ゴ ProN W3"/>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08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08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7352</TotalTime>
  <Pages>0</Pages>
  <Words>863</Words>
  <Characters>0</Characters>
  <Application>Microsoft Macintosh PowerPoint</Application>
  <PresentationFormat>On-screen Show (16:9)</PresentationFormat>
  <Lines>0</Lines>
  <Paragraphs>148</Paragraphs>
  <Slides>24</Slides>
  <Notes>21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1" baseType="lpstr">
      <vt:lpstr>Arial</vt:lpstr>
      <vt:lpstr>Calibri</vt:lpstr>
      <vt:lpstr>Gill Sans</vt:lpstr>
      <vt:lpstr>Times New Roman</vt:lpstr>
      <vt:lpstr>Wingdings</vt:lpstr>
      <vt:lpstr>Default - Title Slide</vt:lpstr>
      <vt:lpstr>Visio.Drawing.15</vt:lpstr>
      <vt:lpstr>PowerPoint Presentation</vt:lpstr>
      <vt:lpstr>PowerPoint Presentation</vt:lpstr>
      <vt:lpstr>PowerPoint Presentation</vt:lpstr>
      <vt:lpstr>PowerPoint Presentation</vt:lpstr>
      <vt:lpstr>SƠ ĐỒ KHỐI </vt:lpstr>
      <vt:lpstr>Nhóm sử dụng kit Raspberry Pi 3B cùng với ngôn ngữ lập trình Python và thư viện OpenCV để lập trình xử lý ảnh. </vt:lpstr>
      <vt:lpstr>Nhóm phát triển 3 hướng điều khiển: Màn hình cảm ứng Nextion, Webserver, Ứng dung trên điện thoại.</vt:lpstr>
      <vt:lpstr>PowerPoint Presentation</vt:lpstr>
      <vt:lpstr>Sau khi tính toán, thiết kế để đưa ra các phương án cụ thể. Nhóm tiến hành thi công làm mạch điều khiển tải, mạch điều khiển từ màn hình cảm ứng và mạch nhận diện khuôn mặt.</vt:lpstr>
      <vt:lpstr>Về phần mềm, nhóm sử dụng những phần mềm mà nhà sản xuất chip cho phép. Đồng thời nhóm sẽ xây dựng một webserver để điều khiển thiết bị thông qua ngôn ngữ PHP, MySQL.</vt:lpstr>
      <vt:lpstr>Chương trình sẽ quét camera để phát hiện khuôn mặt.  Nếu có khuôn mặt thì tiến hành nhận diện và trích xuất đặc trưng.   Sau đó sẽ tiến hành so sánh với các đặc trưng trong thư viện.  Đưa ra kết quả để cho phép mở của hay không.  Lưu video trong ngày.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Muda</dc:creator>
  <cp:lastModifiedBy>Bao Pham</cp:lastModifiedBy>
  <cp:revision>566</cp:revision>
  <cp:lastPrinted>2017-01-09T04:13:40Z</cp:lastPrinted>
  <dcterms:modified xsi:type="dcterms:W3CDTF">2019-07-14T10:09:36Z</dcterms:modified>
</cp:coreProperties>
</file>