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0" r:id="rId3"/>
    <p:sldId id="264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48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240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988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62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878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884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83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108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6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962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588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9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5085-6A21-FAC6-B4BD-0824CF79B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618888"/>
          </a:xfrm>
        </p:spPr>
        <p:txBody>
          <a:bodyPr>
            <a:normAutofit/>
          </a:bodyPr>
          <a:lstStyle/>
          <a:p>
            <a:r>
              <a:rPr lang="zh-CN" altLang="en-US" sz="3600"/>
              <a:t>准备阶段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D1E94-57A5-4351-3647-828FBB438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19004"/>
            <a:ext cx="9144000" cy="283879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参加</a:t>
            </a:r>
            <a:r>
              <a:rPr lang="en-US" altLang="zh-CN" dirty="0"/>
              <a:t>AI Skill Challenge 2023 </a:t>
            </a:r>
            <a:r>
              <a:rPr lang="zh-CN" altLang="en-US" dirty="0"/>
              <a:t>的培训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完成 </a:t>
            </a:r>
            <a:r>
              <a:rPr lang="en-US" altLang="zh-CN" dirty="0"/>
              <a:t>MS Learn </a:t>
            </a:r>
            <a:r>
              <a:rPr lang="zh-CN" altLang="en-US" dirty="0"/>
              <a:t>知识库中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AI</a:t>
            </a:r>
            <a:r>
              <a:rPr lang="zh-CN" altLang="en-US" dirty="0"/>
              <a:t>模块的学习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按照老师指导准备</a:t>
            </a:r>
            <a:r>
              <a:rPr lang="en-US" altLang="zh-CN" dirty="0"/>
              <a:t>Microsoft 365, Power Virtual Agent, AI Builder</a:t>
            </a:r>
            <a:r>
              <a:rPr lang="zh-CN" altLang="en-US" dirty="0"/>
              <a:t>开发环境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633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5">
            <a:extLst>
              <a:ext uri="{FF2B5EF4-FFF2-40B4-BE49-F238E27FC236}">
                <a16:creationId xmlns:a16="http://schemas.microsoft.com/office/drawing/2014/main" id="{907B27AF-AFED-4FF4-8065-09E2ECD43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45B2D936-4E08-4928-90A3-EB1B6784A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9">
            <a:extLst>
              <a:ext uri="{FF2B5EF4-FFF2-40B4-BE49-F238E27FC236}">
                <a16:creationId xmlns:a16="http://schemas.microsoft.com/office/drawing/2014/main" id="{9E1CD25F-9744-41BE-A5C7-B2A5C985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1">
            <a:extLst>
              <a:ext uri="{FF2B5EF4-FFF2-40B4-BE49-F238E27FC236}">
                <a16:creationId xmlns:a16="http://schemas.microsoft.com/office/drawing/2014/main" id="{AAFAFBB4-6847-45A2-97CE-8853D9969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675085-6A21-FAC6-B4BD-0824CF79B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270" y="953324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3200" dirty="0"/>
              <a:t>机器人助理小明</a:t>
            </a:r>
            <a:r>
              <a:rPr lang="en-US" altLang="zh-CN" sz="3200" dirty="0"/>
              <a:t>Bot </a:t>
            </a:r>
            <a:endParaRPr lang="en-US" sz="3200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EC2AAB3-1C6F-4338-7D5C-18786A6C5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83" y="1819072"/>
            <a:ext cx="10926962" cy="39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4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5085-6A21-FAC6-B4BD-0824CF79B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61888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机器人助理小明 模块说明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D1E94-57A5-4351-3647-828FBB438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22310"/>
            <a:ext cx="9748058" cy="283879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altLang="zh-CN" sz="2100" b="1" dirty="0"/>
              <a:t>Outing</a:t>
            </a:r>
            <a:r>
              <a:rPr lang="zh-CN" altLang="en-US" sz="2100" b="1" dirty="0"/>
              <a:t>投票</a:t>
            </a:r>
            <a:endParaRPr lang="en-US" altLang="zh-CN" sz="2100" b="1" dirty="0"/>
          </a:p>
          <a:p>
            <a:pPr lvl="1" algn="l"/>
            <a:r>
              <a:rPr lang="zh-CN" altLang="en-US" dirty="0"/>
              <a:t>主要用于辅助公司，团队在组织</a:t>
            </a:r>
            <a:r>
              <a:rPr lang="en-US" altLang="zh-CN" dirty="0"/>
              <a:t>Outing</a:t>
            </a:r>
            <a:r>
              <a:rPr lang="zh-CN" altLang="en-US" dirty="0"/>
              <a:t>活动时候的投票事项，方便</a:t>
            </a:r>
            <a:r>
              <a:rPr lang="en-US" altLang="zh-CN" dirty="0"/>
              <a:t>Outing</a:t>
            </a:r>
            <a:r>
              <a:rPr lang="zh-CN" altLang="en-US" dirty="0"/>
              <a:t>活动的组织，投票及统计。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100" b="1" dirty="0"/>
              <a:t>买一些啤酒</a:t>
            </a:r>
            <a:endParaRPr lang="en-US" altLang="zh-CN" sz="2100" b="1" dirty="0"/>
          </a:p>
          <a:p>
            <a:r>
              <a:rPr lang="en-US" altLang="zh-CN" dirty="0"/>
              <a:t>        </a:t>
            </a:r>
            <a:r>
              <a:rPr lang="zh-CN" altLang="en-US" dirty="0"/>
              <a:t>使用</a:t>
            </a:r>
            <a:r>
              <a:rPr lang="en-US" altLang="zh-CN" dirty="0"/>
              <a:t>AI Builder</a:t>
            </a:r>
            <a:r>
              <a:rPr lang="zh-CN" altLang="en-US" dirty="0"/>
              <a:t>功能识别用户想购买的啤酒品牌，在</a:t>
            </a:r>
            <a:r>
              <a:rPr lang="en-US" altLang="zh-CN" dirty="0"/>
              <a:t>Power Apps</a:t>
            </a:r>
            <a:r>
              <a:rPr lang="zh-CN" altLang="en-US" dirty="0"/>
              <a:t> 应用中进行啤酒购买</a:t>
            </a:r>
            <a:endParaRPr lang="en-US" altLang="zh-CN" dirty="0"/>
          </a:p>
          <a:p>
            <a:r>
              <a:rPr lang="en-US" altLang="zh-CN" sz="2100" b="1" dirty="0"/>
              <a:t>3.    </a:t>
            </a:r>
            <a:r>
              <a:rPr lang="zh-CN" altLang="en-US" sz="2100" b="1" dirty="0"/>
              <a:t>查询天气</a:t>
            </a:r>
            <a:endParaRPr lang="en-US" altLang="zh-CN" sz="2100" b="1" dirty="0"/>
          </a:p>
          <a:p>
            <a:r>
              <a:rPr lang="zh-CN" altLang="en-US" dirty="0"/>
              <a:t>        方便用户对天气进行查询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238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5085-6A21-FAC6-B4BD-0824CF79B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61888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机器人助理小明 系统用到的一些技术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D1E94-57A5-4351-3647-828FBB438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1766"/>
            <a:ext cx="9144000" cy="283879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/>
              <a:t>Power Virtual Agent</a:t>
            </a:r>
          </a:p>
          <a:p>
            <a:pPr marL="457200" indent="-457200">
              <a:buAutoNum type="arabicPeriod"/>
            </a:pPr>
            <a:r>
              <a:rPr lang="en-US" altLang="zh-CN" dirty="0"/>
              <a:t>AI Builder</a:t>
            </a:r>
          </a:p>
          <a:p>
            <a:pPr marL="457200" indent="-457200">
              <a:buAutoNum type="arabicPeriod"/>
            </a:pPr>
            <a:r>
              <a:rPr lang="en-US" altLang="zh-CN" dirty="0"/>
              <a:t>Power Apps</a:t>
            </a:r>
          </a:p>
          <a:p>
            <a:pPr marL="457200" indent="-457200">
              <a:buAutoNum type="arabicPeriod"/>
            </a:pPr>
            <a:r>
              <a:rPr lang="en-US" altLang="zh-CN" dirty="0"/>
              <a:t>Power Automate</a:t>
            </a:r>
          </a:p>
          <a:p>
            <a:pPr marL="457200" indent="-457200">
              <a:buAutoNum type="arabicPeriod"/>
            </a:pPr>
            <a:r>
              <a:rPr lang="en-US" altLang="zh-CN" dirty="0"/>
              <a:t>SharePoint Online</a:t>
            </a:r>
          </a:p>
          <a:p>
            <a:pPr marL="457200" indent="-457200">
              <a:buAutoNum type="arabicPeriod"/>
            </a:pPr>
            <a:r>
              <a:rPr lang="en-US" altLang="zh-CN" dirty="0"/>
              <a:t>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231193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04544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364</TotalTime>
  <Words>198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Gallery</vt:lpstr>
      <vt:lpstr>准备阶段</vt:lpstr>
      <vt:lpstr>机器人助理小明Bot </vt:lpstr>
      <vt:lpstr>机器人助理小明 模块说明</vt:lpstr>
      <vt:lpstr>机器人助理小明 系统用到的一些技术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Mingding</dc:title>
  <dc:creator>李铭鼎</dc:creator>
  <cp:lastModifiedBy>李铭鼎</cp:lastModifiedBy>
  <cp:revision>44</cp:revision>
  <dcterms:created xsi:type="dcterms:W3CDTF">2022-11-20T08:19:58Z</dcterms:created>
  <dcterms:modified xsi:type="dcterms:W3CDTF">2023-08-15T11:00:53Z</dcterms:modified>
</cp:coreProperties>
</file>