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BCF0-6A16-8F93-4758-4FF2D383C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A4897-099D-4D0B-BE29-78F9144C0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735DA-D355-0C50-5FFB-80631770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BB0-82A2-49CC-99C3-B7D46A68EE2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B2245-9B56-50DE-1A6E-FC90F33B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3AA88-D154-42AC-2775-EA65732D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7DE-A841-4B0F-994B-F45E11FD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1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B503-7375-884B-0C4E-AC38B975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E4707-82E0-52BA-39A7-C10F8334C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F2665-171D-8FF6-0784-0BE5E803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BB0-82A2-49CC-99C3-B7D46A68EE2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FAC9D-E868-C40E-A4D0-7BF2B819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E3620-E4D7-D53E-3AE6-FDDF48CE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7DE-A841-4B0F-994B-F45E11FD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3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2A909-96B5-8359-3877-927FAF021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9FA27-FB00-BCAF-916B-C0248CE99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2C582-B82A-6655-A6EF-83C4B0D0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BB0-82A2-49CC-99C3-B7D46A68EE2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4D3E0-0318-7BD2-0E1D-DB9908D2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0F299-1A95-2D30-82DF-4C9ACEC7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7DE-A841-4B0F-994B-F45E11FD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2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204B-D72B-BE5C-7E34-5E0F3E3F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5D81B-945A-88EB-5A3E-FA648E0C3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5D2A0-BDD5-77FD-5896-57AAB81E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BB0-82A2-49CC-99C3-B7D46A68EE2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68189-31E6-A5B8-DCE9-EA9736BD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A7B3F-A9A0-EEA1-7D36-C6D444D1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7DE-A841-4B0F-994B-F45E11FD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8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CBCA-86E0-5044-29DA-ED4DE329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817C1-4666-CE63-A534-C302777A5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76373-8A55-5DED-204C-9D741D2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BB0-82A2-49CC-99C3-B7D46A68EE2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70C07-4F3F-FB08-390E-BB8D968C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609C7-CCF7-431E-58B1-866FE133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7DE-A841-4B0F-994B-F45E11FD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2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7AC9-8DBC-0C71-FBF0-224D07D9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10B4C-8081-97D3-6A35-10D53AA3D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9FFFC-C490-ABBE-43B7-0EA3864AE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4C271-2A71-7A05-3821-F4A70648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BB0-82A2-49CC-99C3-B7D46A68EE2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0BBB2-E273-B51A-D2D4-46C2D0798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7D7DA-B944-6CE3-2545-9E3BA7CD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7DE-A841-4B0F-994B-F45E11FD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4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2CF1-3CCC-6E94-AF95-E1EA0151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CD894-3C6D-34F3-82C4-14B8E9958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EA2C9-7A26-461D-D0F7-8F316C21D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C5F8E-FF1C-34FD-03D2-EAF103589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3C32F-E253-3078-752F-FDDA5D84F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CDE4F-3DD2-E8FF-8BA8-C924CF95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BB0-82A2-49CC-99C3-B7D46A68EE2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DF7D9-F194-FEFD-4796-CE589561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2A261-7910-D57A-0460-C594824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7DE-A841-4B0F-994B-F45E11FD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8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3F12-59FA-0CF0-B973-5B56F928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7119E-0C91-F83D-F572-01C5B334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BB0-82A2-49CC-99C3-B7D46A68EE2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511F9-0671-2D81-680B-D32AA242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2D017-6720-A299-46BB-D50DDE0C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7DE-A841-4B0F-994B-F45E11FD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9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E3780-0577-A7EA-ABF3-3C5FC4E5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BB0-82A2-49CC-99C3-B7D46A68EE2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6994D-99EA-2DB3-789A-D257DA79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B00E8-AD99-29B7-769B-6210E6E0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7DE-A841-4B0F-994B-F45E11FD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3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05F3-3E9C-837F-95F2-EDB3B609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1BF0B-4025-02B8-1742-9374B6086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8D179-E0C5-ECF8-E73C-2DDDFEDAE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DF23C-BBBB-DFC6-E6BE-C86D2A7C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BB0-82A2-49CC-99C3-B7D46A68EE2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E1185-F892-EC98-85E9-4FAE0513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0564C-AE06-DBB2-26D1-A9145270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7DE-A841-4B0F-994B-F45E11FD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BCC7-2A13-D786-0542-989457BC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55027-B82F-F352-244A-7A14B2A41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8C467-839F-9773-97BD-15547D7CA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CEB24-113F-025E-3E9E-B197173D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BB0-82A2-49CC-99C3-B7D46A68EE2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56574-11CD-F2C2-CA57-62E15FD2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8DD46-5A15-EE7C-1CDB-04C41A0E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7DE-A841-4B0F-994B-F45E11FD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2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ACD7-F53A-1704-C5D0-984C3123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80707-522F-57F5-D776-0F3ECB630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07EE9-618A-400F-EC8F-04B84AA93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2B3BB0-82A2-49CC-99C3-B7D46A68EE2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D8D6A-AED1-158E-B8D3-55172F2CF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49575-3A1E-B3FC-B4D1-FEB8C50E7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E567DE-A841-4B0F-994B-F45E11FD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4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ertificate of completion with text and images&#10;&#10;Description automatically generated">
            <a:extLst>
              <a:ext uri="{FF2B5EF4-FFF2-40B4-BE49-F238E27FC236}">
                <a16:creationId xmlns:a16="http://schemas.microsoft.com/office/drawing/2014/main" id="{B15C99D8-C69D-4B92-43EF-13F4C38AD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06" y="1158070"/>
            <a:ext cx="5405594" cy="4187651"/>
          </a:xfrm>
          <a:prstGeom prst="rect">
            <a:avLst/>
          </a:prstGeom>
        </p:spPr>
      </p:pic>
      <p:pic>
        <p:nvPicPr>
          <p:cNvPr id="7" name="Picture 6" descr="A collage of people on a video call&#10;&#10;Description automatically generated">
            <a:extLst>
              <a:ext uri="{FF2B5EF4-FFF2-40B4-BE49-F238E27FC236}">
                <a16:creationId xmlns:a16="http://schemas.microsoft.com/office/drawing/2014/main" id="{39DB62F8-412D-4682-6FAC-4DAD8F148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231" y="1158071"/>
            <a:ext cx="5178464" cy="418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2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Baosen Zhang</dc:creator>
  <cp:lastModifiedBy>Baosen Zhang</cp:lastModifiedBy>
  <cp:revision>1</cp:revision>
  <dcterms:created xsi:type="dcterms:W3CDTF">2025-01-20T15:16:15Z</dcterms:created>
  <dcterms:modified xsi:type="dcterms:W3CDTF">2025-01-20T15:22:49Z</dcterms:modified>
</cp:coreProperties>
</file>