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0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43E3-48AC-A213-8BF8-FB23223C3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34D69-A1F4-8D41-A772-75EBB9F26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4314-AFC7-1B17-AB55-9EA84196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A162-8A1D-593C-3335-E275BF4A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4279-8B87-EE21-0D44-33F32DF6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428A-FA6D-6AA8-EA24-0985E6DA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C8514-91D9-4956-3C21-6ADBC3286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AE39-E935-F0B7-0E89-EEEEF001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9D573-BA65-1823-C875-CE599A91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F942-9362-E382-5C83-A5CC3ACA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63012-9336-1A54-B5A6-6FED7DE1C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8CA0D-EC5B-50DD-F0E4-CA7C186D5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4CAC7-C31E-8373-4C40-4B5ECBFA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BD95-4819-E4A7-6784-4418E686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49C9-A349-A776-DFAF-9F77EE8A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3BF9-C7D9-8D6F-43EA-5183CCDB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4665-6244-966E-9D2A-AA80D4AD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C72A-967A-385E-A1D2-6F291609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00DD-06E1-C208-54A4-975ED101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4E62-5242-5A1A-9C7F-A735A8C2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383-8CBD-B032-9349-4FCF59A2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BDE1-96F8-3029-BA73-71654183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4838-45AB-73AA-861B-50EDAED6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184A-BD9F-4240-E2AE-1C5DC764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3D0E-F356-E01B-C8EB-1D0F6F9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0553-C82C-1176-2D12-ABAD4E92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4A91-BBAD-F61B-ACFB-6108640BE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3D61E-26E5-EFA0-549B-9167D8AA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B7FF5-FA4B-A3C9-DEEF-74C57B05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C91C0-BAA8-F9E2-BEC7-55E466D8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6D83-D8B9-1A25-A76A-920F1221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BF0B-AA6B-4B1B-2530-6399BCDB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1DFF-D02D-6297-299C-21060736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8E973-0BB8-A3DC-4FCC-96113E1D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38BDC-2839-C779-3430-D7049802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ADAD6-3E90-973E-3B83-FA4A5912E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8DD30-F5D2-1C63-18FE-BC20DDF3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B2F6-24F5-EEAF-588B-AB3DA42F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7BF5E-66F3-6C7F-56F7-914D0B0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1E17-3CB3-BEA1-E44E-024F5AB6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677EE-55AA-4AC1-4C7B-1AECF3A4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A03ED-7B9C-88C0-756B-EABE7BA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C0F3A-7F23-7D12-93B3-9E1C2FB7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4095C-92FA-B351-BFA3-6F122A7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F063A-C48E-C8B4-9124-62BB4206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2F384-DB50-27CC-1C09-FF69B53C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E14-4800-DD81-BE0D-02C8DD1D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CF91-4EC0-0F59-9BD3-E8261E7F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FD31-2E29-1EDC-0062-5881ECE2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414BC-9240-86EB-A807-0BD72615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3E71-0A50-8AA3-3AAD-7C224E4B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D173-E5C8-976F-75BA-4AA928C8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0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6F1A-C11D-1ED0-2F66-CFBBDB97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1CF29-FA08-52CD-C279-F9B117F26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D5AAF-A063-8E78-6F04-A9E410BC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7EA96-61BE-7854-B34B-F1B08D11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F429C-42B8-70A5-069C-5D0DE8B1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BD281-243D-7D3A-E00F-EC97C184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1D0D0-A4CB-AF65-A81B-7106F8F0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9C71-53DE-9A26-A9FA-25CBE0A9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59C6-D17A-544C-95F5-45F1A9098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1CA6D-1E15-435C-A0A5-53663C7ED47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ABD8-C82C-F566-05A4-8990C571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FB32-CC69-D36B-E94A-D9CB62037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68B3BE-B8A3-573E-D134-CB22B137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38" y="134285"/>
            <a:ext cx="7281334" cy="25653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0D9385-81EF-CF40-904F-4C31FB5AAF65}"/>
              </a:ext>
            </a:extLst>
          </p:cNvPr>
          <p:cNvSpPr/>
          <p:nvPr/>
        </p:nvSpPr>
        <p:spPr>
          <a:xfrm>
            <a:off x="2408925" y="168591"/>
            <a:ext cx="2454537" cy="2567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3AD606-8C30-746C-C524-BFC915D3F941}"/>
              </a:ext>
            </a:extLst>
          </p:cNvPr>
          <p:cNvSpPr/>
          <p:nvPr/>
        </p:nvSpPr>
        <p:spPr>
          <a:xfrm>
            <a:off x="7395702" y="1514581"/>
            <a:ext cx="1211270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55B526-BB29-91D8-CA74-5A95697EEBF1}"/>
              </a:ext>
            </a:extLst>
          </p:cNvPr>
          <p:cNvSpPr/>
          <p:nvPr/>
        </p:nvSpPr>
        <p:spPr>
          <a:xfrm>
            <a:off x="7343138" y="1753894"/>
            <a:ext cx="1211270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1970F-3663-6B15-2527-8C19D6E9C8AF}"/>
              </a:ext>
            </a:extLst>
          </p:cNvPr>
          <p:cNvSpPr txBox="1"/>
          <p:nvPr/>
        </p:nvSpPr>
        <p:spPr>
          <a:xfrm>
            <a:off x="2182944" y="237847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7F6A0-EF1B-B5E8-3A16-0F4CE4CA8FDF}"/>
              </a:ext>
            </a:extLst>
          </p:cNvPr>
          <p:cNvSpPr txBox="1"/>
          <p:nvPr/>
        </p:nvSpPr>
        <p:spPr>
          <a:xfrm>
            <a:off x="7161813" y="1416971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DCBC5-F5DA-E38D-EAF3-E14215681656}"/>
              </a:ext>
            </a:extLst>
          </p:cNvPr>
          <p:cNvSpPr txBox="1"/>
          <p:nvPr/>
        </p:nvSpPr>
        <p:spPr>
          <a:xfrm>
            <a:off x="7077806" y="1722752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6AD7D4-CBC0-026A-7893-FBFD519F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94" y="3058655"/>
            <a:ext cx="3862678" cy="3637031"/>
          </a:xfrm>
          <a:prstGeom prst="rect">
            <a:avLst/>
          </a:prstGeom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404CFBE6-925C-F212-39B2-C6702C7139D6}"/>
              </a:ext>
            </a:extLst>
          </p:cNvPr>
          <p:cNvSpPr/>
          <p:nvPr/>
        </p:nvSpPr>
        <p:spPr>
          <a:xfrm flipV="1">
            <a:off x="3352798" y="3058655"/>
            <a:ext cx="933754" cy="230030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7C869B-B544-3BEF-D1B3-6E4B946A53B9}"/>
              </a:ext>
            </a:extLst>
          </p:cNvPr>
          <p:cNvSpPr/>
          <p:nvPr/>
        </p:nvSpPr>
        <p:spPr>
          <a:xfrm>
            <a:off x="5557758" y="4672309"/>
            <a:ext cx="1211270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7A7502-BD69-704C-EC27-557E0D1FB6EA}"/>
              </a:ext>
            </a:extLst>
          </p:cNvPr>
          <p:cNvSpPr/>
          <p:nvPr/>
        </p:nvSpPr>
        <p:spPr>
          <a:xfrm>
            <a:off x="4863462" y="5683997"/>
            <a:ext cx="2664614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3B7EC1-ED60-3452-9094-F7B523704686}"/>
              </a:ext>
            </a:extLst>
          </p:cNvPr>
          <p:cNvSpPr/>
          <p:nvPr/>
        </p:nvSpPr>
        <p:spPr>
          <a:xfrm>
            <a:off x="7668381" y="6456372"/>
            <a:ext cx="938591" cy="23931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B09D2A-6E55-81B4-2848-89AAD2816114}"/>
              </a:ext>
            </a:extLst>
          </p:cNvPr>
          <p:cNvSpPr txBox="1"/>
          <p:nvPr/>
        </p:nvSpPr>
        <p:spPr>
          <a:xfrm>
            <a:off x="5355686" y="448119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DE8B4-75C3-8378-2AD7-F7E36E0C041E}"/>
              </a:ext>
            </a:extLst>
          </p:cNvPr>
          <p:cNvSpPr txBox="1"/>
          <p:nvPr/>
        </p:nvSpPr>
        <p:spPr>
          <a:xfrm>
            <a:off x="4744294" y="54135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EB4BF4-33B7-FFD5-2CF5-45BBC37C1DE1}"/>
              </a:ext>
            </a:extLst>
          </p:cNvPr>
          <p:cNvSpPr txBox="1"/>
          <p:nvPr/>
        </p:nvSpPr>
        <p:spPr>
          <a:xfrm>
            <a:off x="7467174" y="6193763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49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Baosen Zhang</dc:creator>
  <cp:lastModifiedBy>Baosen Zhang</cp:lastModifiedBy>
  <cp:revision>3</cp:revision>
  <dcterms:created xsi:type="dcterms:W3CDTF">2024-12-28T17:32:45Z</dcterms:created>
  <dcterms:modified xsi:type="dcterms:W3CDTF">2024-12-28T18:16:34Z</dcterms:modified>
</cp:coreProperties>
</file>