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8F1C-66E9-34AD-1624-BDC4D26B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29D7-2360-52B1-BFD3-B9665563B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7C88-FF13-F534-E36A-0E0A35B6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A6C1-59EA-FBB8-D54B-7D43D782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B0F5-9ACF-A7C5-A803-937E333F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4DDF-9449-6EB0-BA80-2C8FD015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691B-EC4E-891B-D9B2-2BE0357C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CCDC-FFCE-BA49-166C-BFF3F8BF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5AEF-3C0D-6B1F-7D0B-7B05951C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FA93-1197-B72F-B2C5-41DE8D0C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277B-0918-7240-1E92-30EAD04E2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01C2-19A9-546F-2C8F-C344863F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65C3-6CD8-4561-8D03-EAC1B876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1DF9-08C0-937D-5C90-5E07900B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24A6-B676-4F17-CAE6-F8AC0AFB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980F-66C2-6367-0DE7-EFFF8EB9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1B3B-EA5C-00F8-BD3F-D1713B1C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ACA4-8A8C-90C9-844B-47B4DB9B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50F4-B290-FDAE-0436-6802BA0D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96D4-7014-EDB4-D003-BAAF089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33A7-CDB4-EBC8-795A-5F7A5507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E32A4-AB80-C133-3C1E-EE967624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698F-6BF4-0C0A-5A6C-FC74352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25E7-A8BB-72DE-1C2C-85FF8417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CB6D-2F97-D616-F284-DF572673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381-923B-0C1E-64CB-1956662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4A12-6DB2-D631-DBE6-2FE6CD77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F1FBF-EEA0-9CAB-CD85-AB94681A0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3873-48A1-E316-25FD-7E3B2708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765F2-7546-6683-D693-03BC313B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60061-B2D3-95E7-7F6E-84056582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3452-F14C-C717-773E-8F3C599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A963A-7547-7E91-E56F-704AAD75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1AB2C-1D23-FD58-2525-564DC890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3643-43A2-1F85-DB36-D197ECC1C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E3CD7-1F07-452E-8FEA-60BCE7732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18D13-5C87-A331-24CE-9968FCA8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27D7B-6044-7D5D-4363-6BFFC02C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50685-A419-DDEE-F6B6-72CC76C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8D73-6CFC-A97F-FDA1-2FB8C05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F0E89-E900-1903-D3B8-D0C0E05C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26B8D-0E3A-1737-C780-C2E049A5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F142-E0B3-5439-AED3-CC4CD304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489DE-DAFE-E1EC-0907-62DB98CC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DE6A5-9066-0377-9647-1EB27D3C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4671-F011-67E4-0B33-7F11284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39E6-F8AC-34AD-DBF5-934D61D3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7DFB-717C-F558-1F66-3679E627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C173B-C9F6-7E28-FC03-A89CA97D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BB4A-DEC8-2DE5-E00E-1C8BF45D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E0FD-02B0-BD1F-7450-BF4D4396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5B5AB-F3D9-064D-1E02-6AF270F1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48DE-56C1-6658-6D70-264C901A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0075B-DD27-EBA0-F1E6-67D1A3026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EA296-E81A-E198-CA9F-791EF4F7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8084-2495-C14B-DD10-02280709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09C2-02D9-82CB-CF7A-2564655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0DC90-764F-8BD1-4EC0-5AD2BF0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27A08-D064-A19C-1D1A-341A136E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AD56C-A3D9-E419-6B3A-4C127DD48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49C-9F26-D925-503B-6BB0422E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124FE-884C-4638-B654-684EF588EB87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7102-6BBB-0F5B-E1E2-0A0E1FEC4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005A-B338-9DA8-D3B2-0B39F53D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61DF8-0B03-483F-BADD-43C8989F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F2AE7E-E129-D8AE-1217-6675445D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16" y="1473200"/>
            <a:ext cx="11334483" cy="42317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010885-F479-8F88-716B-0A5FCEAF3B03}"/>
              </a:ext>
            </a:extLst>
          </p:cNvPr>
          <p:cNvSpPr/>
          <p:nvPr/>
        </p:nvSpPr>
        <p:spPr>
          <a:xfrm>
            <a:off x="1392936" y="1473200"/>
            <a:ext cx="3280664" cy="16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FD038-EDB3-11DE-B26F-39A895B2F133}"/>
              </a:ext>
            </a:extLst>
          </p:cNvPr>
          <p:cNvSpPr/>
          <p:nvPr/>
        </p:nvSpPr>
        <p:spPr>
          <a:xfrm>
            <a:off x="1392936" y="5016918"/>
            <a:ext cx="3280663" cy="16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DE8D4-A9FE-4C62-E6AE-C105C674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81" b="35720"/>
          <a:stretch/>
        </p:blipFill>
        <p:spPr>
          <a:xfrm>
            <a:off x="2739416" y="3553130"/>
            <a:ext cx="7332956" cy="138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0C56C-7343-D5F4-9F16-55F43879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072"/>
          <a:stretch/>
        </p:blipFill>
        <p:spPr>
          <a:xfrm>
            <a:off x="2739416" y="4943018"/>
            <a:ext cx="7332956" cy="6347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E6358C-A5A8-9319-30F5-D21F6942A22A}"/>
              </a:ext>
            </a:extLst>
          </p:cNvPr>
          <p:cNvSpPr/>
          <p:nvPr/>
        </p:nvSpPr>
        <p:spPr>
          <a:xfrm>
            <a:off x="3160776" y="4943018"/>
            <a:ext cx="2194560" cy="192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C8E3F-B76A-6287-9C5D-AE051254E627}"/>
              </a:ext>
            </a:extLst>
          </p:cNvPr>
          <p:cNvSpPr/>
          <p:nvPr/>
        </p:nvSpPr>
        <p:spPr>
          <a:xfrm>
            <a:off x="3160776" y="3553130"/>
            <a:ext cx="2194560" cy="192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Baosen</dc:creator>
  <cp:lastModifiedBy>Zhang, Baosen</cp:lastModifiedBy>
  <cp:revision>1</cp:revision>
  <dcterms:created xsi:type="dcterms:W3CDTF">2025-01-26T01:44:27Z</dcterms:created>
  <dcterms:modified xsi:type="dcterms:W3CDTF">2025-01-26T03:17:40Z</dcterms:modified>
</cp:coreProperties>
</file>