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EE77-F9AD-0EC2-17C7-5A85371E8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C8F00-B3F8-9631-3164-6FE353B3D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51C22-F6A3-EEFF-4BCB-14C85E0A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9A29-735F-423D-AC42-00A7590D4E9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F9B19-C0DA-E9AF-DB08-647525425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6CCE8-866D-CE9E-024D-5B755A02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E31C-6F6E-4059-91D5-799E1E5E4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3F17-13D8-5CFA-FD7D-2CC2163F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49FCC-AA8F-9EA9-9DB7-38EA9579F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7A80-D8A7-594C-C276-01AF80F5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9A29-735F-423D-AC42-00A7590D4E9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0D8CB-C30E-63B1-C1BD-635F20CD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25BA8-4AD3-F16E-03A2-74CCB633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E31C-6F6E-4059-91D5-799E1E5E4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3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BDE507-2EC3-DF41-F047-6F1C3B6D0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BF372-9B94-F439-23B8-9C0D8DF68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0D9E2-D472-97CE-761D-A606AE54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9A29-735F-423D-AC42-00A7590D4E9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7514-4ADA-AFDD-8F5C-7A0D21894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0EBAF-1A44-3E61-96BD-73189173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E31C-6F6E-4059-91D5-799E1E5E4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1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8F38-3874-D289-A9E1-4C7B983E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D8329-5D4A-6266-7491-D10BBAD95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5C06D-F6F2-CC42-EE9F-94D58BEC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9A29-735F-423D-AC42-00A7590D4E9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01E39-8411-835B-815B-BDAA9F38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ED8AA-12A1-0D4C-A89D-C58082DA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E31C-6F6E-4059-91D5-799E1E5E4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6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7F96C-DF0A-F1EA-8DB8-6C9F21E8B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C9D9D-A8EC-ADD4-66FE-8A7F56C3F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8A2E8-7327-2C26-6137-68B2B1A6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9A29-735F-423D-AC42-00A7590D4E9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9CE4B-D9E0-1D4D-D4A4-91A0C4A9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B5999-D3D1-F48D-A9EF-C3B09ED5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E31C-6F6E-4059-91D5-799E1E5E4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1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7DF6-19D2-E3A8-9121-BA9953D5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ED2EF-A1DF-A07F-E83E-BCE7178AD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092A7-E0FD-10C1-BE2C-E162E8CD8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79D0A-D092-54FC-012F-6496EED4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9A29-735F-423D-AC42-00A7590D4E9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3339F-E0DE-F0F5-8492-D0677C74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CDAE1-578E-B522-EB49-5C72DC78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E31C-6F6E-4059-91D5-799E1E5E4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8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57C0-833A-4112-7418-FAF851806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F9EB4-E1F1-0631-B7CA-121112744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8F96F-47CA-78B2-6437-46A78DC84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5DCDD-DB91-894F-A153-349B23688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80DD2-C717-02B3-0A10-C1B379048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BB0491-719E-1572-E8F3-B82204BA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9A29-735F-423D-AC42-00A7590D4E9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5B440-BDAA-45D2-3509-E72D5265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39570C-0CAF-02B7-BEB7-001CDBF7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E31C-6F6E-4059-91D5-799E1E5E4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361E-F67F-C70C-A01B-03732F39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A4DF53-63CE-094E-E8C4-6F22E683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9A29-735F-423D-AC42-00A7590D4E9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75ADC-C559-ADA6-0AEB-09D03DE6A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CAD66-90A5-5BAF-824E-C9DF16E3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E31C-6F6E-4059-91D5-799E1E5E4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5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79A66-B5D8-F61D-13BC-884C6224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9A29-735F-423D-AC42-00A7590D4E9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63467-138E-8927-978B-39FE7765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14188-8198-D1B7-F171-F9E57D1C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E31C-6F6E-4059-91D5-799E1E5E4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3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8FFB-4D51-3EB5-8FA4-05B49A9A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2EBD4-5578-3F78-7D40-11EF0EF3F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8242D-814A-A3CB-A951-FB5B001E3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56CAA-465B-7CCA-5D62-FD9A4A9A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9A29-735F-423D-AC42-00A7590D4E9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F3DAF-E5BB-48BD-ED84-957E09FF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B35DC-F4C6-704D-F061-57CF92DC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E31C-6F6E-4059-91D5-799E1E5E4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6D7E-CB88-785A-CD12-35998EA60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5667E9-9D30-21CF-0778-BA5606225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6BE63-A1E6-6884-ECA4-30B86A84E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B12ED-F84F-E762-02BA-F9E2BC07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9A29-735F-423D-AC42-00A7590D4E9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3D0AC-12BD-4E54-084E-7E62E3AA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68BC2-3C03-6264-2AEA-F2090772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E31C-6F6E-4059-91D5-799E1E5E4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9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66BEA0-67A4-1306-6AE3-4B8E3DB9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EEDB0-6A8E-8B65-132F-D4DA090C9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D9E31-2578-9D63-ECD2-C8EB213A6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999A29-735F-423D-AC42-00A7590D4E9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9F8BA-0DF1-B094-BCD9-F7E030398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3D71D-50D6-9F59-5C87-097CF8E64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14E31C-6F6E-4059-91D5-799E1E5E4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5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C4B3E8-4309-DD83-5E74-3561BDE58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680" y="1070707"/>
            <a:ext cx="5425843" cy="46101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6F0E48-1006-FD25-7D1C-D739AF388303}"/>
              </a:ext>
            </a:extLst>
          </p:cNvPr>
          <p:cNvSpPr/>
          <p:nvPr/>
        </p:nvSpPr>
        <p:spPr>
          <a:xfrm>
            <a:off x="6903961" y="3705980"/>
            <a:ext cx="325269" cy="1391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F039B2-16E0-2E51-B634-816D4D432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61" y="1070708"/>
            <a:ext cx="4294775" cy="461014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6489AD-B8B4-BAB2-1E33-5A47FD5D1CE6}"/>
              </a:ext>
            </a:extLst>
          </p:cNvPr>
          <p:cNvSpPr/>
          <p:nvPr/>
        </p:nvSpPr>
        <p:spPr>
          <a:xfrm>
            <a:off x="7032171" y="3911599"/>
            <a:ext cx="325269" cy="1391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A9E6B5-CFE9-D24B-E0E8-4D9778EE747C}"/>
              </a:ext>
            </a:extLst>
          </p:cNvPr>
          <p:cNvSpPr/>
          <p:nvPr/>
        </p:nvSpPr>
        <p:spPr>
          <a:xfrm>
            <a:off x="1001486" y="3280228"/>
            <a:ext cx="2849638" cy="353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0F12B3-0A20-1875-856C-8E3E05B0B6A2}"/>
              </a:ext>
            </a:extLst>
          </p:cNvPr>
          <p:cNvSpPr/>
          <p:nvPr/>
        </p:nvSpPr>
        <p:spPr>
          <a:xfrm>
            <a:off x="1429658" y="1232784"/>
            <a:ext cx="549123" cy="450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ED7D91-BA0A-9068-DE73-3E03538F95A7}"/>
              </a:ext>
            </a:extLst>
          </p:cNvPr>
          <p:cNvSpPr/>
          <p:nvPr/>
        </p:nvSpPr>
        <p:spPr>
          <a:xfrm>
            <a:off x="8853715" y="1336803"/>
            <a:ext cx="549123" cy="450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359C52-0958-A478-81A9-F605220361A8}"/>
              </a:ext>
            </a:extLst>
          </p:cNvPr>
          <p:cNvSpPr/>
          <p:nvPr/>
        </p:nvSpPr>
        <p:spPr>
          <a:xfrm>
            <a:off x="5728305" y="3646994"/>
            <a:ext cx="5273523" cy="450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3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E5D5E0-2AE3-F388-8D97-CBB37DDF6A3C}"/>
              </a:ext>
            </a:extLst>
          </p:cNvPr>
          <p:cNvSpPr txBox="1"/>
          <p:nvPr/>
        </p:nvSpPr>
        <p:spPr>
          <a:xfrm>
            <a:off x="4052758" y="3009034"/>
            <a:ext cx="305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Notes and Knowledge? Blog?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53C025-BE79-3477-5FE7-3BEAA2D66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043" y="2162962"/>
            <a:ext cx="803867" cy="803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B39F2C-E4B6-14A2-0E17-AF65E5650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786" y="2205167"/>
            <a:ext cx="863600" cy="803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58E246-9496-A143-FB1F-31C260F81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729" y="2162962"/>
            <a:ext cx="883370" cy="803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15F7AA-E5FA-A3FE-6F61-3B2D125B3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8284" y="3302166"/>
            <a:ext cx="803868" cy="80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7F4FF6-FD2A-4445-CA25-5A8163D41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2334" y="3378366"/>
            <a:ext cx="1223666" cy="6883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F3B89A-3343-7626-6284-DCBF811192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8397" y="3378366"/>
            <a:ext cx="529476" cy="65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8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Baosen Zhang</dc:creator>
  <cp:lastModifiedBy>Baosen Zhang</cp:lastModifiedBy>
  <cp:revision>1</cp:revision>
  <dcterms:created xsi:type="dcterms:W3CDTF">2025-01-12T19:10:20Z</dcterms:created>
  <dcterms:modified xsi:type="dcterms:W3CDTF">2025-01-12T20:27:18Z</dcterms:modified>
</cp:coreProperties>
</file>