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543E3-48AC-A213-8BF8-FB23223C3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34D69-A1F4-8D41-A772-75EBB9F26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14314-AFC7-1B17-AB55-9EA84196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CA6D-1E15-435C-A0A5-53663C7ED47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7A162-8A1D-593C-3335-E275BF4A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4279-8B87-EE21-0D44-33F32DF6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6051-21F1-419F-8FC3-D15D0D94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3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428A-FA6D-6AA8-EA24-0985E6DA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C8514-91D9-4956-3C21-6ADBC3286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1AE39-E935-F0B7-0E89-EEEEF001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CA6D-1E15-435C-A0A5-53663C7ED47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9D573-BA65-1823-C875-CE599A91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3F942-9362-E382-5C83-A5CC3ACA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6051-21F1-419F-8FC3-D15D0D94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8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463012-9336-1A54-B5A6-6FED7DE1C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8CA0D-EC5B-50DD-F0E4-CA7C186D5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4CAC7-C31E-8373-4C40-4B5ECBFA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CA6D-1E15-435C-A0A5-53663C7ED47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FBD95-4819-E4A7-6784-4418E686D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549C9-A349-A776-DFAF-9F77EE8A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6051-21F1-419F-8FC3-D15D0D94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6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3BF9-C7D9-8D6F-43EA-5183CCDB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C4665-6244-966E-9D2A-AA80D4ADE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DC72A-967A-385E-A1D2-6F291609A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CA6D-1E15-435C-A0A5-53663C7ED47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400DD-06E1-C208-54A4-975ED101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B4E62-5242-5A1A-9C7F-A735A8C2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6051-21F1-419F-8FC3-D15D0D94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6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7383-8CBD-B032-9349-4FCF59A2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BBDE1-96F8-3029-BA73-716541833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E4838-45AB-73AA-861B-50EDAED6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CA6D-1E15-435C-A0A5-53663C7ED47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9184A-BD9F-4240-E2AE-1C5DC7644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13D0E-F356-E01B-C8EB-1D0F6F98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6051-21F1-419F-8FC3-D15D0D94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6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0553-C82C-1176-2D12-ABAD4E92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24A91-BBAD-F61B-ACFB-6108640BE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3D61E-26E5-EFA0-549B-9167D8AA6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B7FF5-FA4B-A3C9-DEEF-74C57B05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CA6D-1E15-435C-A0A5-53663C7ED47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C91C0-BAA8-F9E2-BEC7-55E466D8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06D83-D8B9-1A25-A76A-920F1221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6051-21F1-419F-8FC3-D15D0D94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3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FBF0B-AA6B-4B1B-2530-6399BCDBE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D1DFF-D02D-6297-299C-210607364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8E973-0BB8-A3DC-4FCC-96113E1DF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C38BDC-2839-C779-3430-D7049802D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ADAD6-3E90-973E-3B83-FA4A5912E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08DD30-F5D2-1C63-18FE-BC20DDF3D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CA6D-1E15-435C-A0A5-53663C7ED47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B2F6-24F5-EEAF-588B-AB3DA42F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27BF5E-66F3-6C7F-56F7-914D0B0E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6051-21F1-419F-8FC3-D15D0D94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51E17-3CB3-BEA1-E44E-024F5AB6B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2677EE-55AA-4AC1-4C7B-1AECF3A4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CA6D-1E15-435C-A0A5-53663C7ED47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A03ED-7B9C-88C0-756B-EABE7BA3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C0F3A-7F23-7D12-93B3-9E1C2FB7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6051-21F1-419F-8FC3-D15D0D94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9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4095C-92FA-B351-BFA3-6F122A73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CA6D-1E15-435C-A0A5-53663C7ED47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9F063A-C48E-C8B4-9124-62BB4206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2F384-DB50-27CC-1C09-FF69B53C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6051-21F1-419F-8FC3-D15D0D94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8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4E14-4800-DD81-BE0D-02C8DD1D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DCF91-4EC0-0F59-9BD3-E8261E7F3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5FD31-2E29-1EDC-0062-5881ECE2F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414BC-9240-86EB-A807-0BD72615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CA6D-1E15-435C-A0A5-53663C7ED47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83E71-0A50-8AA3-3AAD-7C224E4B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3D173-E5C8-976F-75BA-4AA928C8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6051-21F1-419F-8FC3-D15D0D94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0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6F1A-C11D-1ED0-2F66-CFBBDB97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1CF29-FA08-52CD-C279-F9B117F26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D5AAF-A063-8E78-6F04-A9E410BC5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7EA96-61BE-7854-B34B-F1B08D11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CA6D-1E15-435C-A0A5-53663C7ED47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F429C-42B8-70A5-069C-5D0DE8B1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BD281-243D-7D3A-E00F-EC97C184A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6051-21F1-419F-8FC3-D15D0D94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1D0D0-A4CB-AF65-A81B-7106F8F0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9C71-53DE-9A26-A9FA-25CBE0A9F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159C6-D17A-544C-95F5-45F1A9098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11CA6D-1E15-435C-A0A5-53663C7ED47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6ABD8-C82C-F566-05A4-8990C5716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1FB32-CC69-D36B-E94A-D9CB62037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486051-21F1-419F-8FC3-D15D0D94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5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968B3BE-B8A3-573E-D134-CB22B1375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638" y="134285"/>
            <a:ext cx="7281334" cy="256537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0D9385-81EF-CF40-904F-4C31FB5AAF65}"/>
              </a:ext>
            </a:extLst>
          </p:cNvPr>
          <p:cNvSpPr/>
          <p:nvPr/>
        </p:nvSpPr>
        <p:spPr>
          <a:xfrm>
            <a:off x="2408925" y="168591"/>
            <a:ext cx="2454537" cy="2567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A3AD606-8C30-746C-C524-BFC915D3F941}"/>
              </a:ext>
            </a:extLst>
          </p:cNvPr>
          <p:cNvSpPr/>
          <p:nvPr/>
        </p:nvSpPr>
        <p:spPr>
          <a:xfrm>
            <a:off x="7395702" y="1514581"/>
            <a:ext cx="1211270" cy="23931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C55B526-BB29-91D8-CA74-5A95697EEBF1}"/>
              </a:ext>
            </a:extLst>
          </p:cNvPr>
          <p:cNvSpPr/>
          <p:nvPr/>
        </p:nvSpPr>
        <p:spPr>
          <a:xfrm>
            <a:off x="7343138" y="1753894"/>
            <a:ext cx="1211270" cy="23931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C1970F-3663-6B15-2527-8C19D6E9C8AF}"/>
              </a:ext>
            </a:extLst>
          </p:cNvPr>
          <p:cNvSpPr txBox="1"/>
          <p:nvPr/>
        </p:nvSpPr>
        <p:spPr>
          <a:xfrm>
            <a:off x="2182944" y="237847"/>
            <a:ext cx="265332" cy="270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07F6A0-EF1B-B5E8-3A16-0F4CE4CA8FDF}"/>
              </a:ext>
            </a:extLst>
          </p:cNvPr>
          <p:cNvSpPr txBox="1"/>
          <p:nvPr/>
        </p:nvSpPr>
        <p:spPr>
          <a:xfrm>
            <a:off x="7161813" y="1416971"/>
            <a:ext cx="265332" cy="270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DCBC5-F5DA-E38D-EAF3-E14215681656}"/>
              </a:ext>
            </a:extLst>
          </p:cNvPr>
          <p:cNvSpPr txBox="1"/>
          <p:nvPr/>
        </p:nvSpPr>
        <p:spPr>
          <a:xfrm>
            <a:off x="7077806" y="1722752"/>
            <a:ext cx="265332" cy="270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E6AD7D4-CBC0-026A-7893-FBFD519F7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294" y="2865132"/>
            <a:ext cx="3862678" cy="3637031"/>
          </a:xfrm>
          <a:prstGeom prst="rect">
            <a:avLst/>
          </a:prstGeom>
        </p:spPr>
      </p:pic>
      <p:sp>
        <p:nvSpPr>
          <p:cNvPr id="17" name="Arrow: Bent 16">
            <a:extLst>
              <a:ext uri="{FF2B5EF4-FFF2-40B4-BE49-F238E27FC236}">
                <a16:creationId xmlns:a16="http://schemas.microsoft.com/office/drawing/2014/main" id="{404CFBE6-925C-F212-39B2-C6702C7139D6}"/>
              </a:ext>
            </a:extLst>
          </p:cNvPr>
          <p:cNvSpPr/>
          <p:nvPr/>
        </p:nvSpPr>
        <p:spPr>
          <a:xfrm flipV="1">
            <a:off x="3439884" y="2865132"/>
            <a:ext cx="933754" cy="2300305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37C869B-B544-3BEF-D1B3-6E4B946A53B9}"/>
              </a:ext>
            </a:extLst>
          </p:cNvPr>
          <p:cNvSpPr/>
          <p:nvPr/>
        </p:nvSpPr>
        <p:spPr>
          <a:xfrm>
            <a:off x="5557758" y="4478786"/>
            <a:ext cx="1211270" cy="23931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37A7502-BD69-704C-EC27-557E0D1FB6EA}"/>
              </a:ext>
            </a:extLst>
          </p:cNvPr>
          <p:cNvSpPr/>
          <p:nvPr/>
        </p:nvSpPr>
        <p:spPr>
          <a:xfrm>
            <a:off x="4863462" y="5490474"/>
            <a:ext cx="2664614" cy="23931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33B7EC1-ED60-3452-9094-F7B523704686}"/>
              </a:ext>
            </a:extLst>
          </p:cNvPr>
          <p:cNvSpPr/>
          <p:nvPr/>
        </p:nvSpPr>
        <p:spPr>
          <a:xfrm>
            <a:off x="7668381" y="6262849"/>
            <a:ext cx="938591" cy="23931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B09D2A-6E55-81B4-2848-89AAD2816114}"/>
              </a:ext>
            </a:extLst>
          </p:cNvPr>
          <p:cNvSpPr txBox="1"/>
          <p:nvPr/>
        </p:nvSpPr>
        <p:spPr>
          <a:xfrm>
            <a:off x="5355686" y="4287669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FDE8B4-75C3-8378-2AD7-F7E36E0C041E}"/>
              </a:ext>
            </a:extLst>
          </p:cNvPr>
          <p:cNvSpPr txBox="1"/>
          <p:nvPr/>
        </p:nvSpPr>
        <p:spPr>
          <a:xfrm>
            <a:off x="4744294" y="522002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EB4BF4-33B7-FFD5-2CF5-45BBC37C1DE1}"/>
              </a:ext>
            </a:extLst>
          </p:cNvPr>
          <p:cNvSpPr txBox="1"/>
          <p:nvPr/>
        </p:nvSpPr>
        <p:spPr>
          <a:xfrm>
            <a:off x="7467174" y="6000240"/>
            <a:ext cx="265332" cy="270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0493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86C60D-3BB3-0228-E58F-6ADC81763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76" y="763116"/>
            <a:ext cx="9731546" cy="53317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65B149-B10C-6820-1E6D-A46066AD0658}"/>
              </a:ext>
            </a:extLst>
          </p:cNvPr>
          <p:cNvSpPr/>
          <p:nvPr/>
        </p:nvSpPr>
        <p:spPr>
          <a:xfrm>
            <a:off x="1196185" y="763116"/>
            <a:ext cx="2625910" cy="34480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392E0E-9472-C072-4572-1DD773D45FBB}"/>
              </a:ext>
            </a:extLst>
          </p:cNvPr>
          <p:cNvSpPr/>
          <p:nvPr/>
        </p:nvSpPr>
        <p:spPr>
          <a:xfrm>
            <a:off x="2911290" y="5037572"/>
            <a:ext cx="7858310" cy="75846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20E183-4614-BBBE-EE1D-8D95999C3B5F}"/>
              </a:ext>
            </a:extLst>
          </p:cNvPr>
          <p:cNvSpPr txBox="1"/>
          <p:nvPr/>
        </p:nvSpPr>
        <p:spPr>
          <a:xfrm>
            <a:off x="3822095" y="800293"/>
            <a:ext cx="265332" cy="270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9D36BD-30DC-E259-7A98-5897967A4D24}"/>
              </a:ext>
            </a:extLst>
          </p:cNvPr>
          <p:cNvSpPr txBox="1"/>
          <p:nvPr/>
        </p:nvSpPr>
        <p:spPr>
          <a:xfrm>
            <a:off x="2581123" y="5037572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30844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Baosen Zhang</dc:creator>
  <cp:lastModifiedBy>Baosen Zhang</cp:lastModifiedBy>
  <cp:revision>6</cp:revision>
  <dcterms:created xsi:type="dcterms:W3CDTF">2024-12-28T17:32:45Z</dcterms:created>
  <dcterms:modified xsi:type="dcterms:W3CDTF">2025-01-15T22:41:37Z</dcterms:modified>
</cp:coreProperties>
</file>