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4CA6-B038-12AF-2008-C3B76060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F8E36-7C92-A6ED-BF1C-5718BE0ED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150B-0F3A-8B1E-0F41-9571103B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6783-E411-B3D2-51EA-A49236D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E490-116D-0DED-DE31-BCCDD397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D181-AAE1-8E45-1773-123185B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C1BEB-D022-B159-A96C-178387949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E52C-F95A-0BD7-6FB0-A4833AD7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169A-3BBD-2092-F47A-65846CAB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A512-C44F-C32A-13C3-3041A99A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D8B57-D919-717F-96CC-15BA4B741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F4576-EC09-AAA2-BF74-9E2486386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9BCB-FF8C-9C6B-8404-C6988F86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1C86-44E5-349A-4E4E-B8B26E79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7F85-51FD-50F8-73B9-24F3E91F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0BA6-A237-7E03-3938-6055A30B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6664-F9E4-A0A1-AD73-3C0B9295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12CB-A424-885F-C06A-F4F12432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E480-1C08-CD56-1B29-0959DC03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C7F-44A8-6C4E-E322-3648FC09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0308-B647-ED0F-4AB0-B88B228F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87A71-2C76-FC51-74C9-53FB6489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C0DE-20C3-14C7-71E8-B85B0958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BEF4-D066-A6E2-95BA-D6419CA2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360F-A6E4-59CF-8E78-82D21451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833-C189-32B0-A4D8-BAF7037A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F118-D956-61BE-38CE-39CF4D9C2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EF68D-1166-59D5-C323-DE0F1CF6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4E626-3C42-2BE8-A855-34F7A211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4833-8BE4-58C0-9E5B-01BFA657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26AD-8157-2076-7474-A29DCFFC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6AB4-40C1-BFC3-13C1-C2F7CAD7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8AEF-E25C-F65E-0AEB-459CE422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979A-CE5A-7CAE-2515-7D0A95BEC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4A21A-ECCC-2DE9-81C7-BDF5D725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25F3B-9809-C420-9D54-5E62F732E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3F3D5-B13C-2EA0-62CD-CA4AA0D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E2461-74F1-677E-ACEA-F1367429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6AC91-C58E-04FA-1A36-A13F2B95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7791-CF99-DBA6-0C21-6A9022C6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AA76F-DE3E-E54B-ED40-D364B165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A4536-1276-EC73-CAF3-C4C6A1B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0A5D1-D06D-734D-86EC-D2EC9DBF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6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84035-270C-E7B3-DF32-C29A2F99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148CB-E2A1-7E20-BD4F-FDDD4F1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D3C38-E217-1AC3-B7B5-3C4BEADA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D271-AFE0-095F-772E-8099AFA1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1B7D-2ECF-55EB-429D-C8D558F6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ADF0-49B1-2CB0-D65A-450A85970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86DD-5E92-B9A7-B310-5E782EEC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5629-7D0E-EC65-9153-93363376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C0D6-1CB1-3E26-D274-D7B80F1E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C917-A213-1C28-9BAA-CC6A03A9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E4180-03B7-ECF3-0489-F416C101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52E3-DE72-8816-6E06-B6553CE9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1E0D-9434-24B7-C216-EFCF66FC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142F-5A49-3741-EA62-CC2BEB02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31EB5-9864-DA9E-6BED-8F28936C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62D6-5E60-E336-EF62-E094344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ADFEE-53A1-8059-1171-85A4AE86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592E-8F7E-F4F8-9AB5-38F20305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6C128-0AA6-472F-9318-26A25AED9B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80D6-DDA7-61C2-FC87-A4461381B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6BE4-434E-032B-FBA8-5D1ED086F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E600B-76A8-4CED-A0BF-CCDB499ED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4C1E31-DDDF-5EB9-0235-7F8D52A2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40" y="1464546"/>
            <a:ext cx="1862042" cy="1808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31B94-2817-4A0C-EF47-7F041715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46" r="16823"/>
          <a:stretch/>
        </p:blipFill>
        <p:spPr>
          <a:xfrm>
            <a:off x="2848708" y="1464546"/>
            <a:ext cx="2074984" cy="18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Baosen Zhang</dc:creator>
  <cp:lastModifiedBy>Baosen Zhang</cp:lastModifiedBy>
  <cp:revision>1</cp:revision>
  <dcterms:created xsi:type="dcterms:W3CDTF">2025-01-06T21:44:28Z</dcterms:created>
  <dcterms:modified xsi:type="dcterms:W3CDTF">2025-01-06T21:46:50Z</dcterms:modified>
</cp:coreProperties>
</file>