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3"/>
  </p:notesMasterIdLst>
  <p:sldSz cx="12192000" cy="6858000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2" autoAdjust="0"/>
    <p:restoredTop sz="94663"/>
  </p:normalViewPr>
  <p:slideViewPr>
    <p:cSldViewPr snapToGrid="0" showGuides="1">
      <p:cViewPr>
        <p:scale>
          <a:sx n="100" d="100"/>
          <a:sy n="100" d="100"/>
        </p:scale>
        <p:origin x="-528" y="-44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3.xml"/><Relationship Id="rId8" Type="http://schemas.openxmlformats.org/officeDocument/2006/relationships/customXml" Target="../customXml/item2.xml"/><Relationship Id="rId7" Type="http://schemas.openxmlformats.org/officeDocument/2006/relationships/customXml" Target="../customXml/item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0" Type="http://schemas.openxmlformats.org/officeDocument/2006/relationships/tags" Target="tags/tag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pic>
        <p:nvPicPr>
          <p:cNvPr id="6" name="Picture Placeholder 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24" r="24"/>
          <a:stretch>
            <a:fillRect/>
          </a:stretch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858000" y="716915"/>
            <a:ext cx="4572000" cy="4464685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pic>
        <p:nvPicPr>
          <p:cNvPr id="12" name="Picture Placeholder 1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>
            <a:fillRect/>
          </a:stretch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17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4.xml><?xml version="1.0" encoding="utf-8"?>
<p:tagLst xmlns:p="http://schemas.openxmlformats.org/presentationml/2006/main">
  <p:tag name="commondata" val="eyJoZGlkIjoiY2QxNGZhYTUwZDcwY2YwOGExZTM5MGMyMWFlOGQ0MmEifQ=="/>
</p:tagLst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D17C5B-66E3-4784-8825-129A0E305F7F}">
  <ds:schemaRefs/>
</ds:datastoreItem>
</file>

<file path=customXml/itemProps2.xml><?xml version="1.0" encoding="utf-8"?>
<ds:datastoreItem xmlns:ds="http://schemas.openxmlformats.org/officeDocument/2006/customXml" ds:itemID="{F2509185-7C76-414A-B58D-FA547B6D6E68}">
  <ds:schemaRefs/>
</ds:datastoreItem>
</file>

<file path=customXml/itemProps3.xml><?xml version="1.0" encoding="utf-8"?>
<ds:datastoreItem xmlns:ds="http://schemas.openxmlformats.org/officeDocument/2006/customXml" ds:itemID="{ACD97AF3-310A-4DBA-AAE4-E94EC92F74F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8" baseType="lpstr">
      <vt:lpstr>Arial</vt:lpstr>
      <vt:lpstr>宋体</vt:lpstr>
      <vt:lpstr>Wingdings</vt:lpstr>
      <vt:lpstr>Segoe UI</vt:lpstr>
      <vt:lpstr>微软雅黑</vt:lpstr>
      <vt:lpstr>Arial Unicode MS</vt:lpstr>
      <vt:lpstr>Calibri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请叫俄宝兴。つ</cp:lastModifiedBy>
  <cp:revision>3</cp:revision>
  <dcterms:created xsi:type="dcterms:W3CDTF">2022-05-06T06:19:00Z</dcterms:created>
  <dcterms:modified xsi:type="dcterms:W3CDTF">2024-10-21T16:25:16Z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FCB3B17C99B04591A83666C44FDD8B05_12</vt:lpwstr>
  </property>
  <property fmtid="{D5CDD505-2E9C-101B-9397-08002B2CF9AE}" pid="4" name="KSOProductBuildVer">
    <vt:lpwstr>2052-12.1.0.18276</vt:lpwstr>
  </property>
</Properties>
</file>