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2"/>
  </p:sldMasterIdLst>
  <p:notesMasterIdLst>
    <p:notesMasterId r:id="rId44"/>
  </p:notesMasterIdLst>
  <p:handoutMasterIdLst>
    <p:handoutMasterId r:id="rId45"/>
  </p:handoutMasterIdLst>
  <p:sldIdLst>
    <p:sldId id="256" r:id="rId13"/>
    <p:sldId id="260" r:id="rId14"/>
    <p:sldId id="272" r:id="rId15"/>
    <p:sldId id="261" r:id="rId16"/>
    <p:sldId id="297" r:id="rId17"/>
    <p:sldId id="267" r:id="rId18"/>
    <p:sldId id="271" r:id="rId19"/>
    <p:sldId id="298" r:id="rId20"/>
    <p:sldId id="264" r:id="rId21"/>
    <p:sldId id="265" r:id="rId22"/>
    <p:sldId id="266" r:id="rId23"/>
    <p:sldId id="268" r:id="rId24"/>
    <p:sldId id="270" r:id="rId25"/>
    <p:sldId id="273" r:id="rId26"/>
    <p:sldId id="280" r:id="rId27"/>
    <p:sldId id="281" r:id="rId28"/>
    <p:sldId id="277" r:id="rId29"/>
    <p:sldId id="300" r:id="rId30"/>
    <p:sldId id="276" r:id="rId31"/>
    <p:sldId id="274" r:id="rId32"/>
    <p:sldId id="287" r:id="rId33"/>
    <p:sldId id="293" r:id="rId34"/>
    <p:sldId id="291" r:id="rId35"/>
    <p:sldId id="294" r:id="rId36"/>
    <p:sldId id="262" r:id="rId37"/>
    <p:sldId id="295" r:id="rId38"/>
    <p:sldId id="289" r:id="rId39"/>
    <p:sldId id="288" r:id="rId40"/>
    <p:sldId id="290" r:id="rId41"/>
    <p:sldId id="292" r:id="rId42"/>
    <p:sldId id="25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7E90"/>
    <a:srgbClr val="C9474A"/>
    <a:srgbClr val="FF6D6D"/>
    <a:srgbClr val="969696"/>
    <a:srgbClr val="A3CCE9"/>
    <a:srgbClr val="003366"/>
    <a:srgbClr val="A84D20"/>
    <a:srgbClr val="441E62"/>
    <a:srgbClr val="FF5500"/>
    <a:srgbClr val="5FA2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9" autoAdjust="0"/>
    <p:restoredTop sz="94660"/>
  </p:normalViewPr>
  <p:slideViewPr>
    <p:cSldViewPr snapToGrid="0">
      <p:cViewPr varScale="1">
        <p:scale>
          <a:sx n="133" d="100"/>
          <a:sy n="133" d="100"/>
        </p:scale>
        <p:origin x="224" y="1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customXml" Target="../customXml/item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theme" Target="theme/theme1.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presProps" Target="presProps.xml"/><Relationship Id="rId20" Type="http://schemas.openxmlformats.org/officeDocument/2006/relationships/slide" Target="slides/slide8.xml"/><Relationship Id="rId41" Type="http://schemas.openxmlformats.org/officeDocument/2006/relationships/slide" Target="slides/slide29.xml"/><Relationship Id="rId1" Type="http://schemas.openxmlformats.org/officeDocument/2006/relationships/customXml" Target="../customXml/item1.xml"/><Relationship Id="rId6" Type="http://schemas.openxmlformats.org/officeDocument/2006/relationships/customXml" Target="../customXml/item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Grade Distribution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Grade</c:v>
                </c:pt>
              </c:strCache>
            </c:strRef>
          </c:tx>
          <c:spPr>
            <a:solidFill>
              <a:schemeClr val="accent2"/>
            </a:solidFill>
            <a:ln>
              <a:noFill/>
            </a:ln>
            <a:effectLst/>
          </c:spPr>
          <c:invertIfNegative val="0"/>
          <c:dPt>
            <c:idx val="0"/>
            <c:invertIfNegative val="0"/>
            <c:bubble3D val="0"/>
            <c:spPr>
              <a:solidFill>
                <a:srgbClr val="A84D20"/>
              </a:solidFill>
              <a:ln>
                <a:noFill/>
              </a:ln>
              <a:effectLst/>
            </c:spPr>
            <c:extLst>
              <c:ext xmlns:c16="http://schemas.microsoft.com/office/drawing/2014/chart" uri="{C3380CC4-5D6E-409C-BE32-E72D297353CC}">
                <c16:uniqueId val="{00000003-D097-5D47-AA0E-4DC9E45DB9F1}"/>
              </c:ext>
            </c:extLst>
          </c:dPt>
          <c:dPt>
            <c:idx val="1"/>
            <c:invertIfNegative val="0"/>
            <c:bubble3D val="0"/>
            <c:spPr>
              <a:solidFill>
                <a:schemeClr val="bg1">
                  <a:lumMod val="75000"/>
                </a:schemeClr>
              </a:solidFill>
              <a:ln>
                <a:noFill/>
              </a:ln>
              <a:effectLst/>
            </c:spPr>
            <c:extLst>
              <c:ext xmlns:c16="http://schemas.microsoft.com/office/drawing/2014/chart" uri="{C3380CC4-5D6E-409C-BE32-E72D297353CC}">
                <c16:uniqueId val="{00000004-D097-5D47-AA0E-4DC9E45DB9F1}"/>
              </c:ext>
            </c:extLst>
          </c:dPt>
          <c:dPt>
            <c:idx val="2"/>
            <c:invertIfNegative val="0"/>
            <c:bubble3D val="0"/>
            <c:spPr>
              <a:solidFill>
                <a:srgbClr val="003366"/>
              </a:solidFill>
              <a:ln>
                <a:noFill/>
              </a:ln>
              <a:effectLst/>
            </c:spPr>
            <c:extLst>
              <c:ext xmlns:c16="http://schemas.microsoft.com/office/drawing/2014/chart" uri="{C3380CC4-5D6E-409C-BE32-E72D297353CC}">
                <c16:uniqueId val="{00000005-D097-5D47-AA0E-4DC9E45DB9F1}"/>
              </c:ext>
            </c:extLst>
          </c:dPt>
          <c:dLbls>
            <c:dLbl>
              <c:idx val="0"/>
              <c:tx>
                <c:rich>
                  <a:bodyPr/>
                  <a:lstStyle/>
                  <a:p>
                    <a:fld id="{EBEF2F01-F272-9B41-89C5-A0CFBAFADB57}" type="VALUE">
                      <a:rPr lang="en-US"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D097-5D47-AA0E-4DC9E45DB9F1}"/>
                </c:ext>
              </c:extLst>
            </c:dLbl>
            <c:dLbl>
              <c:idx val="1"/>
              <c:tx>
                <c:rich>
                  <a:bodyPr/>
                  <a:lstStyle/>
                  <a:p>
                    <a:fld id="{A17F69D5-7D06-C847-97EE-35E6B4420A1F}" type="VALUE">
                      <a:rPr lang="en-US"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D097-5D47-AA0E-4DC9E45DB9F1}"/>
                </c:ext>
              </c:extLst>
            </c:dLbl>
            <c:dLbl>
              <c:idx val="2"/>
              <c:tx>
                <c:rich>
                  <a:bodyPr/>
                  <a:lstStyle/>
                  <a:p>
                    <a:fld id="{DC2C3165-FBFA-5C46-A3B4-BD4455CD9406}" type="VALUE">
                      <a:rPr lang="en-US"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D097-5D47-AA0E-4DC9E45DB9F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Low-Level</c:v>
                </c:pt>
                <c:pt idx="1">
                  <c:v>Middle -Level</c:v>
                </c:pt>
                <c:pt idx="2">
                  <c:v>High-Level</c:v>
                </c:pt>
              </c:strCache>
            </c:strRef>
          </c:cat>
          <c:val>
            <c:numRef>
              <c:f>Sheet1!$B$2:$B$4</c:f>
              <c:numCache>
                <c:formatCode>General</c:formatCode>
                <c:ptCount val="3"/>
                <c:pt idx="0">
                  <c:v>26</c:v>
                </c:pt>
                <c:pt idx="1">
                  <c:v>44</c:v>
                </c:pt>
                <c:pt idx="2">
                  <c:v>30</c:v>
                </c:pt>
              </c:numCache>
            </c:numRef>
          </c:val>
          <c:extLst>
            <c:ext xmlns:c16="http://schemas.microsoft.com/office/drawing/2014/chart" uri="{C3380CC4-5D6E-409C-BE32-E72D297353CC}">
              <c16:uniqueId val="{00000000-D097-5D47-AA0E-4DC9E45DB9F1}"/>
            </c:ext>
          </c:extLst>
        </c:ser>
        <c:dLbls>
          <c:showLegendKey val="0"/>
          <c:showVal val="1"/>
          <c:showCatName val="0"/>
          <c:showSerName val="0"/>
          <c:showPercent val="0"/>
          <c:showBubbleSize val="0"/>
        </c:dLbls>
        <c:gapWidth val="150"/>
        <c:overlap val="-25"/>
        <c:axId val="777061696"/>
        <c:axId val="866956624"/>
      </c:barChart>
      <c:catAx>
        <c:axId val="777061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6956624"/>
        <c:crosses val="autoZero"/>
        <c:auto val="1"/>
        <c:lblAlgn val="ctr"/>
        <c:lblOffset val="100"/>
        <c:noMultiLvlLbl val="0"/>
      </c:catAx>
      <c:valAx>
        <c:axId val="866956624"/>
        <c:scaling>
          <c:orientation val="minMax"/>
        </c:scaling>
        <c:delete val="1"/>
        <c:axPos val="l"/>
        <c:numFmt formatCode="General" sourceLinked="1"/>
        <c:majorTickMark val="none"/>
        <c:minorTickMark val="none"/>
        <c:tickLblPos val="nextTo"/>
        <c:crossAx val="777061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Answering Survey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Anwering Survey</c:v>
                </c:pt>
              </c:strCache>
            </c:strRef>
          </c:tx>
          <c:dPt>
            <c:idx val="0"/>
            <c:bubble3D val="0"/>
            <c:spPr>
              <a:solidFill>
                <a:schemeClr val="accent4">
                  <a:shade val="76000"/>
                </a:schemeClr>
              </a:solidFill>
              <a:ln w="19050">
                <a:solidFill>
                  <a:schemeClr val="lt1"/>
                </a:solidFill>
              </a:ln>
              <a:effectLst/>
            </c:spPr>
            <c:extLst>
              <c:ext xmlns:c16="http://schemas.microsoft.com/office/drawing/2014/chart" uri="{C3380CC4-5D6E-409C-BE32-E72D297353CC}">
                <c16:uniqueId val="{00000001-CC72-472E-A810-0FB0DAC91471}"/>
              </c:ext>
            </c:extLst>
          </c:dPt>
          <c:dPt>
            <c:idx val="1"/>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03-CC72-472E-A810-0FB0DAC91471}"/>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Yes</c:v>
                </c:pt>
                <c:pt idx="1">
                  <c:v>No</c:v>
                </c:pt>
              </c:strCache>
            </c:strRef>
          </c:cat>
          <c:val>
            <c:numRef>
              <c:f>Sheet1!$B$2:$B$3</c:f>
              <c:numCache>
                <c:formatCode>General</c:formatCode>
                <c:ptCount val="2"/>
                <c:pt idx="0">
                  <c:v>140</c:v>
                </c:pt>
                <c:pt idx="1">
                  <c:v>143</c:v>
                </c:pt>
              </c:numCache>
            </c:numRef>
          </c:val>
          <c:extLst>
            <c:ext xmlns:c16="http://schemas.microsoft.com/office/drawing/2014/chart" uri="{C3380CC4-5D6E-409C-BE32-E72D297353CC}">
              <c16:uniqueId val="{00000004-CC72-472E-A810-0FB0DAC91471}"/>
            </c:ext>
          </c:extLst>
        </c:ser>
        <c:dLbls>
          <c:showLegendKey val="0"/>
          <c:showVal val="0"/>
          <c:showCatName val="0"/>
          <c:showSerName val="0"/>
          <c:showPercent val="1"/>
          <c:showBubbleSize val="0"/>
          <c:showLeaderLines val="0"/>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Answering Survey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Anwering Survey</c:v>
                </c:pt>
              </c:strCache>
            </c:strRef>
          </c:tx>
          <c:dPt>
            <c:idx val="0"/>
            <c:bubble3D val="0"/>
            <c:spPr>
              <a:solidFill>
                <a:schemeClr val="accent4">
                  <a:shade val="76000"/>
                </a:schemeClr>
              </a:solidFill>
              <a:ln w="19050">
                <a:solidFill>
                  <a:schemeClr val="lt1"/>
                </a:solidFill>
              </a:ln>
              <a:effectLst/>
            </c:spPr>
            <c:extLst>
              <c:ext xmlns:c16="http://schemas.microsoft.com/office/drawing/2014/chart" uri="{C3380CC4-5D6E-409C-BE32-E72D297353CC}">
                <c16:uniqueId val="{00000001-5DC3-4BA4-94E0-41C70F4A5B05}"/>
              </c:ext>
            </c:extLst>
          </c:dPt>
          <c:dPt>
            <c:idx val="1"/>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03-5DC3-4BA4-94E0-41C70F4A5B05}"/>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Yes</c:v>
                </c:pt>
                <c:pt idx="1">
                  <c:v>No</c:v>
                </c:pt>
              </c:strCache>
            </c:strRef>
          </c:cat>
          <c:val>
            <c:numRef>
              <c:f>Sheet1!$B$2:$B$3</c:f>
              <c:numCache>
                <c:formatCode>General</c:formatCode>
                <c:ptCount val="2"/>
                <c:pt idx="0">
                  <c:v>130</c:v>
                </c:pt>
                <c:pt idx="1">
                  <c:v>67</c:v>
                </c:pt>
              </c:numCache>
            </c:numRef>
          </c:val>
          <c:extLst>
            <c:ext xmlns:c16="http://schemas.microsoft.com/office/drawing/2014/chart" uri="{C3380CC4-5D6E-409C-BE32-E72D297353CC}">
              <c16:uniqueId val="{00000004-5DC3-4BA4-94E0-41C70F4A5B05}"/>
            </c:ext>
          </c:extLst>
        </c:ser>
        <c:dLbls>
          <c:showLegendKey val="0"/>
          <c:showVal val="0"/>
          <c:showCatName val="0"/>
          <c:showSerName val="0"/>
          <c:showPercent val="1"/>
          <c:showBubbleSize val="0"/>
          <c:showLeaderLines val="0"/>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Current Students</a:t>
            </a:r>
            <a:r>
              <a:rPr lang="en-US" baseline="0" dirty="0"/>
              <a:t> </a:t>
            </a:r>
            <a:r>
              <a:rPr lang="en-US" dirty="0"/>
              <a:t>Grade Distribution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Grade</c:v>
                </c:pt>
              </c:strCache>
            </c:strRef>
          </c:tx>
          <c:spPr>
            <a:solidFill>
              <a:schemeClr val="accent2"/>
            </a:solidFill>
            <a:ln>
              <a:noFill/>
            </a:ln>
            <a:effectLst/>
          </c:spPr>
          <c:invertIfNegative val="0"/>
          <c:dPt>
            <c:idx val="0"/>
            <c:invertIfNegative val="0"/>
            <c:bubble3D val="0"/>
            <c:spPr>
              <a:solidFill>
                <a:srgbClr val="A84D20"/>
              </a:solidFill>
              <a:ln>
                <a:noFill/>
              </a:ln>
              <a:effectLst/>
            </c:spPr>
            <c:extLst>
              <c:ext xmlns:c16="http://schemas.microsoft.com/office/drawing/2014/chart" uri="{C3380CC4-5D6E-409C-BE32-E72D297353CC}">
                <c16:uniqueId val="{00000001-D428-6E47-ADBF-37857F506F17}"/>
              </c:ext>
            </c:extLst>
          </c:dPt>
          <c:dPt>
            <c:idx val="1"/>
            <c:invertIfNegative val="0"/>
            <c:bubble3D val="0"/>
            <c:spPr>
              <a:solidFill>
                <a:schemeClr val="bg1">
                  <a:lumMod val="75000"/>
                </a:schemeClr>
              </a:solidFill>
              <a:ln>
                <a:noFill/>
              </a:ln>
              <a:effectLst/>
            </c:spPr>
            <c:extLst>
              <c:ext xmlns:c16="http://schemas.microsoft.com/office/drawing/2014/chart" uri="{C3380CC4-5D6E-409C-BE32-E72D297353CC}">
                <c16:uniqueId val="{00000003-D428-6E47-ADBF-37857F506F17}"/>
              </c:ext>
            </c:extLst>
          </c:dPt>
          <c:dPt>
            <c:idx val="2"/>
            <c:invertIfNegative val="0"/>
            <c:bubble3D val="0"/>
            <c:spPr>
              <a:solidFill>
                <a:srgbClr val="003366"/>
              </a:solidFill>
              <a:ln>
                <a:noFill/>
              </a:ln>
              <a:effectLst/>
            </c:spPr>
            <c:extLst>
              <c:ext xmlns:c16="http://schemas.microsoft.com/office/drawing/2014/chart" uri="{C3380CC4-5D6E-409C-BE32-E72D297353CC}">
                <c16:uniqueId val="{00000005-D428-6E47-ADBF-37857F506F17}"/>
              </c:ext>
            </c:extLst>
          </c:dPt>
          <c:dLbls>
            <c:dLbl>
              <c:idx val="0"/>
              <c:tx>
                <c:rich>
                  <a:bodyPr/>
                  <a:lstStyle/>
                  <a:p>
                    <a:fld id="{EBEF2F01-F272-9B41-89C5-A0CFBAFADB57}" type="VALUE">
                      <a:rPr lang="en-US" smtClean="0">
                        <a:solidFill>
                          <a:srgbClr val="C00000"/>
                        </a:solidFill>
                      </a:rPr>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D428-6E47-ADBF-37857F506F17}"/>
                </c:ext>
              </c:extLst>
            </c:dLbl>
            <c:dLbl>
              <c:idx val="1"/>
              <c:tx>
                <c:rich>
                  <a:bodyPr/>
                  <a:lstStyle/>
                  <a:p>
                    <a:fld id="{A17F69D5-7D06-C847-97EE-35E6B4420A1F}" type="VALUE">
                      <a:rPr lang="en-US"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D428-6E47-ADBF-37857F506F17}"/>
                </c:ext>
              </c:extLst>
            </c:dLbl>
            <c:dLbl>
              <c:idx val="2"/>
              <c:tx>
                <c:rich>
                  <a:bodyPr/>
                  <a:lstStyle/>
                  <a:p>
                    <a:fld id="{DC2C3165-FBFA-5C46-A3B4-BD4455CD9406}" type="VALUE">
                      <a:rPr lang="en-US"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D428-6E47-ADBF-37857F506F1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Low-Level</c:v>
                </c:pt>
                <c:pt idx="1">
                  <c:v>Middle -Level</c:v>
                </c:pt>
                <c:pt idx="2">
                  <c:v>High-Level</c:v>
                </c:pt>
              </c:strCache>
            </c:strRef>
          </c:cat>
          <c:val>
            <c:numRef>
              <c:f>Sheet1!$B$2:$B$4</c:f>
              <c:numCache>
                <c:formatCode>General</c:formatCode>
                <c:ptCount val="3"/>
                <c:pt idx="0">
                  <c:v>26</c:v>
                </c:pt>
                <c:pt idx="1">
                  <c:v>44</c:v>
                </c:pt>
                <c:pt idx="2">
                  <c:v>30</c:v>
                </c:pt>
              </c:numCache>
            </c:numRef>
          </c:val>
          <c:extLst>
            <c:ext xmlns:c16="http://schemas.microsoft.com/office/drawing/2014/chart" uri="{C3380CC4-5D6E-409C-BE32-E72D297353CC}">
              <c16:uniqueId val="{00000006-D428-6E47-ADBF-37857F506F17}"/>
            </c:ext>
          </c:extLst>
        </c:ser>
        <c:dLbls>
          <c:showLegendKey val="0"/>
          <c:showVal val="1"/>
          <c:showCatName val="0"/>
          <c:showSerName val="0"/>
          <c:showPercent val="0"/>
          <c:showBubbleSize val="0"/>
        </c:dLbls>
        <c:gapWidth val="150"/>
        <c:overlap val="-25"/>
        <c:axId val="777061696"/>
        <c:axId val="866956624"/>
      </c:barChart>
      <c:catAx>
        <c:axId val="777061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6956624"/>
        <c:crosses val="autoZero"/>
        <c:auto val="1"/>
        <c:lblAlgn val="ctr"/>
        <c:lblOffset val="100"/>
        <c:noMultiLvlLbl val="0"/>
      </c:catAx>
      <c:valAx>
        <c:axId val="866956624"/>
        <c:scaling>
          <c:orientation val="minMax"/>
        </c:scaling>
        <c:delete val="1"/>
        <c:axPos val="l"/>
        <c:numFmt formatCode="General" sourceLinked="1"/>
        <c:majorTickMark val="none"/>
        <c:minorTickMark val="none"/>
        <c:tickLblPos val="nextTo"/>
        <c:crossAx val="777061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sz="1200" dirty="0">
                <a:solidFill>
                  <a:schemeClr val="tx1">
                    <a:lumMod val="85000"/>
                    <a:lumOff val="15000"/>
                  </a:schemeClr>
                </a:solidFill>
              </a:rPr>
              <a:t>Low</a:t>
            </a:r>
            <a:r>
              <a:rPr lang="en-US" sz="1200" baseline="0" dirty="0">
                <a:solidFill>
                  <a:schemeClr val="tx1">
                    <a:lumMod val="85000"/>
                    <a:lumOff val="15000"/>
                  </a:schemeClr>
                </a:solidFill>
              </a:rPr>
              <a:t> Grade</a:t>
            </a:r>
            <a:endParaRPr lang="en-US" dirty="0">
              <a:solidFill>
                <a:schemeClr val="tx1">
                  <a:lumMod val="85000"/>
                  <a:lumOff val="1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Student Absence</c:v>
                </c:pt>
              </c:strCache>
            </c:strRef>
          </c:tx>
          <c:dPt>
            <c:idx val="0"/>
            <c:bubble3D val="0"/>
            <c:spPr>
              <a:gradFill rotWithShape="1">
                <a:gsLst>
                  <a:gs pos="0">
                    <a:schemeClr val="dk1">
                      <a:tint val="88500"/>
                      <a:tint val="80000"/>
                      <a:satMod val="107000"/>
                      <a:lumMod val="103000"/>
                    </a:schemeClr>
                  </a:gs>
                  <a:gs pos="100000">
                    <a:schemeClr val="dk1">
                      <a:tint val="88500"/>
                      <a:tint val="82000"/>
                      <a:satMod val="109000"/>
                      <a:lumMod val="103000"/>
                    </a:schemeClr>
                  </a:gs>
                </a:gsLst>
                <a:lin ang="5400000" scaled="0"/>
              </a:gradFill>
              <a:ln w="9525" cap="flat" cmpd="sng" algn="ctr">
                <a:solidFill>
                  <a:schemeClr val="dk1">
                    <a:tint val="88500"/>
                    <a:shade val="95000"/>
                  </a:schemeClr>
                </a:solidFill>
                <a:round/>
              </a:ln>
              <a:effectLst/>
            </c:spPr>
            <c:extLst>
              <c:ext xmlns:c16="http://schemas.microsoft.com/office/drawing/2014/chart" uri="{C3380CC4-5D6E-409C-BE32-E72D297353CC}">
                <c16:uniqueId val="{00000001-D137-5444-9F5B-90EACC8C1267}"/>
              </c:ext>
            </c:extLst>
          </c:dPt>
          <c:dPt>
            <c:idx val="1"/>
            <c:bubble3D val="0"/>
            <c:spPr>
              <a:gradFill rotWithShape="1">
                <a:gsLst>
                  <a:gs pos="0">
                    <a:schemeClr val="dk1">
                      <a:tint val="55000"/>
                      <a:tint val="80000"/>
                      <a:satMod val="107000"/>
                      <a:lumMod val="103000"/>
                    </a:schemeClr>
                  </a:gs>
                  <a:gs pos="100000">
                    <a:schemeClr val="dk1">
                      <a:tint val="55000"/>
                      <a:tint val="82000"/>
                      <a:satMod val="109000"/>
                      <a:lumMod val="103000"/>
                    </a:schemeClr>
                  </a:gs>
                </a:gsLst>
                <a:lin ang="5400000" scaled="0"/>
              </a:gradFill>
              <a:ln w="9525" cap="flat" cmpd="sng" algn="ctr">
                <a:solidFill>
                  <a:schemeClr val="dk1">
                    <a:tint val="55000"/>
                    <a:shade val="95000"/>
                  </a:schemeClr>
                </a:solidFill>
                <a:round/>
              </a:ln>
              <a:effectLst/>
            </c:spPr>
            <c:extLst>
              <c:ext xmlns:c16="http://schemas.microsoft.com/office/drawing/2014/chart" uri="{C3380CC4-5D6E-409C-BE32-E72D297353CC}">
                <c16:uniqueId val="{00000003-D137-5444-9F5B-90EACC8C1267}"/>
              </c:ext>
            </c:extLst>
          </c:dPt>
          <c:dLbls>
            <c:dLbl>
              <c:idx val="0"/>
              <c:layout>
                <c:manualLayout>
                  <c:x val="0.19721441114546101"/>
                  <c:y val="5.974978483804514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137-5444-9F5B-90EACC8C1267}"/>
                </c:ext>
              </c:extLst>
            </c:dLbl>
            <c:dLbl>
              <c:idx val="1"/>
              <c:layout>
                <c:manualLayout>
                  <c:x val="-0.16845397618674807"/>
                  <c:y val="-0.10754961270848128"/>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137-5444-9F5B-90EACC8C1267}"/>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Above -7</c:v>
                </c:pt>
                <c:pt idx="1">
                  <c:v>Under -7</c:v>
                </c:pt>
              </c:strCache>
            </c:strRef>
          </c:cat>
          <c:val>
            <c:numRef>
              <c:f>Sheet1!$B$2:$B$3</c:f>
              <c:numCache>
                <c:formatCode>General</c:formatCode>
                <c:ptCount val="2"/>
                <c:pt idx="0">
                  <c:v>116</c:v>
                </c:pt>
                <c:pt idx="1">
                  <c:v>11</c:v>
                </c:pt>
              </c:numCache>
            </c:numRef>
          </c:val>
          <c:extLst>
            <c:ext xmlns:c16="http://schemas.microsoft.com/office/drawing/2014/chart" uri="{C3380CC4-5D6E-409C-BE32-E72D297353CC}">
              <c16:uniqueId val="{00000004-D137-5444-9F5B-90EACC8C1267}"/>
            </c:ext>
          </c:extLst>
        </c:ser>
        <c:dLbls>
          <c:showLegendKey val="0"/>
          <c:showVal val="0"/>
          <c:showCatName val="0"/>
          <c:showSerName val="0"/>
          <c:showPercent val="1"/>
          <c:showBubbleSize val="0"/>
          <c:showLeaderLines val="0"/>
        </c:dLbls>
        <c:firstSliceAng val="0"/>
        <c:holeSize val="50"/>
      </c:doughnutChart>
      <c:spPr>
        <a:noFill/>
        <a:ln>
          <a:noFill/>
        </a:ln>
        <a:effectLst/>
      </c:spPr>
    </c:plotArea>
    <c:legend>
      <c:legendPos val="t"/>
      <c:legendEntry>
        <c:idx val="0"/>
        <c:txPr>
          <a:bodyPr rot="0" spcFirstLastPara="1" vertOverflow="ellipsis" vert="horz" wrap="square" anchor="ctr" anchorCtr="1"/>
          <a:lstStyle/>
          <a:p>
            <a:pPr>
              <a:defRPr sz="700" b="1" i="0" u="none" strike="noStrike" kern="1200" baseline="0">
                <a:solidFill>
                  <a:schemeClr val="tx1">
                    <a:lumMod val="50000"/>
                    <a:lumOff val="50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700" b="1"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sz="1200" dirty="0">
                <a:solidFill>
                  <a:schemeClr val="tx1">
                    <a:lumMod val="85000"/>
                    <a:lumOff val="15000"/>
                  </a:schemeClr>
                </a:solidFill>
              </a:rPr>
              <a:t>Middle</a:t>
            </a:r>
            <a:r>
              <a:rPr lang="en-US" sz="1200" baseline="0" dirty="0">
                <a:solidFill>
                  <a:schemeClr val="tx1">
                    <a:lumMod val="85000"/>
                    <a:lumOff val="15000"/>
                  </a:schemeClr>
                </a:solidFill>
              </a:rPr>
              <a:t> Grade</a:t>
            </a:r>
            <a:endParaRPr lang="en-US" sz="1200" dirty="0">
              <a:solidFill>
                <a:schemeClr val="tx1">
                  <a:lumMod val="85000"/>
                  <a:lumOff val="1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Student Absence</c:v>
                </c:pt>
              </c:strCache>
            </c:strRef>
          </c:tx>
          <c:dPt>
            <c:idx val="0"/>
            <c:bubble3D val="0"/>
            <c:spPr>
              <a:solidFill>
                <a:srgbClr val="969696"/>
              </a:solidFill>
              <a:ln w="9525" cap="flat" cmpd="sng" algn="ctr">
                <a:solidFill>
                  <a:schemeClr val="dk1">
                    <a:tint val="88500"/>
                    <a:shade val="95000"/>
                  </a:schemeClr>
                </a:solidFill>
                <a:round/>
              </a:ln>
              <a:effectLst/>
            </c:spPr>
            <c:extLst>
              <c:ext xmlns:c16="http://schemas.microsoft.com/office/drawing/2014/chart" uri="{C3380CC4-5D6E-409C-BE32-E72D297353CC}">
                <c16:uniqueId val="{00000001-03FE-8545-8EE8-D051FA1FA22D}"/>
              </c:ext>
            </c:extLst>
          </c:dPt>
          <c:dPt>
            <c:idx val="1"/>
            <c:bubble3D val="0"/>
            <c:spPr>
              <a:gradFill rotWithShape="1">
                <a:gsLst>
                  <a:gs pos="0">
                    <a:schemeClr val="dk1">
                      <a:tint val="55000"/>
                      <a:tint val="80000"/>
                      <a:satMod val="107000"/>
                      <a:lumMod val="103000"/>
                    </a:schemeClr>
                  </a:gs>
                  <a:gs pos="100000">
                    <a:schemeClr val="dk1">
                      <a:tint val="55000"/>
                      <a:tint val="82000"/>
                      <a:satMod val="109000"/>
                      <a:lumMod val="103000"/>
                    </a:schemeClr>
                  </a:gs>
                </a:gsLst>
                <a:lin ang="5400000" scaled="0"/>
              </a:gradFill>
              <a:ln w="9525" cap="flat" cmpd="sng" algn="ctr">
                <a:solidFill>
                  <a:schemeClr val="dk1">
                    <a:tint val="55000"/>
                    <a:shade val="95000"/>
                  </a:schemeClr>
                </a:solidFill>
                <a:round/>
              </a:ln>
              <a:effectLst/>
            </c:spPr>
            <c:extLst>
              <c:ext xmlns:c16="http://schemas.microsoft.com/office/drawing/2014/chart" uri="{C3380CC4-5D6E-409C-BE32-E72D297353CC}">
                <c16:uniqueId val="{00000003-03FE-8545-8EE8-D051FA1FA22D}"/>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Above -7</c:v>
                </c:pt>
                <c:pt idx="1">
                  <c:v>Under -7</c:v>
                </c:pt>
              </c:strCache>
            </c:strRef>
          </c:cat>
          <c:val>
            <c:numRef>
              <c:f>Sheet1!$B$2:$B$3</c:f>
              <c:numCache>
                <c:formatCode>General</c:formatCode>
                <c:ptCount val="2"/>
                <c:pt idx="0">
                  <c:v>71</c:v>
                </c:pt>
                <c:pt idx="1">
                  <c:v>140</c:v>
                </c:pt>
              </c:numCache>
            </c:numRef>
          </c:val>
          <c:extLst>
            <c:ext xmlns:c16="http://schemas.microsoft.com/office/drawing/2014/chart" uri="{C3380CC4-5D6E-409C-BE32-E72D297353CC}">
              <c16:uniqueId val="{00000004-03FE-8545-8EE8-D051FA1FA22D}"/>
            </c:ext>
          </c:extLst>
        </c:ser>
        <c:dLbls>
          <c:showLegendKey val="0"/>
          <c:showVal val="0"/>
          <c:showCatName val="0"/>
          <c:showSerName val="0"/>
          <c:showPercent val="1"/>
          <c:showBubbleSize val="0"/>
          <c:showLeaderLines val="0"/>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700" b="1"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sz="1200" dirty="0">
                <a:solidFill>
                  <a:schemeClr val="tx1">
                    <a:lumMod val="85000"/>
                    <a:lumOff val="15000"/>
                  </a:schemeClr>
                </a:solidFill>
              </a:rPr>
              <a:t>High</a:t>
            </a:r>
            <a:r>
              <a:rPr lang="en-US" sz="1200" baseline="0" dirty="0">
                <a:solidFill>
                  <a:schemeClr val="tx1">
                    <a:lumMod val="85000"/>
                    <a:lumOff val="15000"/>
                  </a:schemeClr>
                </a:solidFill>
              </a:rPr>
              <a:t> Grade</a:t>
            </a:r>
            <a:endParaRPr lang="en-US" sz="1200" dirty="0">
              <a:solidFill>
                <a:schemeClr val="tx1">
                  <a:lumMod val="85000"/>
                  <a:lumOff val="1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Student Absence</c:v>
                </c:pt>
              </c:strCache>
            </c:strRef>
          </c:tx>
          <c:dPt>
            <c:idx val="0"/>
            <c:bubble3D val="0"/>
            <c:spPr>
              <a:gradFill rotWithShape="1">
                <a:gsLst>
                  <a:gs pos="0">
                    <a:schemeClr val="dk1">
                      <a:tint val="88500"/>
                      <a:tint val="80000"/>
                      <a:satMod val="107000"/>
                      <a:lumMod val="103000"/>
                    </a:schemeClr>
                  </a:gs>
                  <a:gs pos="100000">
                    <a:schemeClr val="dk1">
                      <a:tint val="88500"/>
                      <a:tint val="82000"/>
                      <a:satMod val="109000"/>
                      <a:lumMod val="103000"/>
                    </a:schemeClr>
                  </a:gs>
                </a:gsLst>
                <a:lin ang="5400000" scaled="0"/>
              </a:gradFill>
              <a:ln w="9525" cap="flat" cmpd="sng" algn="ctr">
                <a:solidFill>
                  <a:schemeClr val="dk1">
                    <a:tint val="88500"/>
                    <a:shade val="95000"/>
                  </a:schemeClr>
                </a:solidFill>
                <a:round/>
              </a:ln>
              <a:effectLst/>
            </c:spPr>
            <c:extLst>
              <c:ext xmlns:c16="http://schemas.microsoft.com/office/drawing/2014/chart" uri="{C3380CC4-5D6E-409C-BE32-E72D297353CC}">
                <c16:uniqueId val="{00000001-639E-B245-9A0B-CE8598FED3E1}"/>
              </c:ext>
            </c:extLst>
          </c:dPt>
          <c:dPt>
            <c:idx val="1"/>
            <c:bubble3D val="0"/>
            <c:spPr>
              <a:gradFill rotWithShape="1">
                <a:gsLst>
                  <a:gs pos="0">
                    <a:schemeClr val="dk1">
                      <a:tint val="55000"/>
                      <a:tint val="80000"/>
                      <a:satMod val="107000"/>
                      <a:lumMod val="103000"/>
                    </a:schemeClr>
                  </a:gs>
                  <a:gs pos="100000">
                    <a:schemeClr val="dk1">
                      <a:tint val="55000"/>
                      <a:tint val="82000"/>
                      <a:satMod val="109000"/>
                      <a:lumMod val="103000"/>
                    </a:schemeClr>
                  </a:gs>
                </a:gsLst>
                <a:lin ang="5400000" scaled="0"/>
              </a:gradFill>
              <a:ln w="9525" cap="flat" cmpd="sng" algn="ctr">
                <a:solidFill>
                  <a:schemeClr val="dk1">
                    <a:tint val="55000"/>
                    <a:shade val="95000"/>
                  </a:schemeClr>
                </a:solidFill>
                <a:round/>
              </a:ln>
              <a:effectLst/>
            </c:spPr>
            <c:extLst>
              <c:ext xmlns:c16="http://schemas.microsoft.com/office/drawing/2014/chart" uri="{C3380CC4-5D6E-409C-BE32-E72D297353CC}">
                <c16:uniqueId val="{00000003-639E-B245-9A0B-CE8598FED3E1}"/>
              </c:ext>
            </c:extLst>
          </c:dPt>
          <c:dLbls>
            <c:dLbl>
              <c:idx val="0"/>
              <c:layout>
                <c:manualLayout>
                  <c:x val="0.22186621253864366"/>
                  <c:y val="-9.161633675166919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39E-B245-9A0B-CE8598FED3E1}"/>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Above -7</c:v>
                </c:pt>
                <c:pt idx="1">
                  <c:v>Under -7</c:v>
                </c:pt>
              </c:strCache>
            </c:strRef>
          </c:cat>
          <c:val>
            <c:numRef>
              <c:f>Sheet1!$B$2:$B$3</c:f>
              <c:numCache>
                <c:formatCode>General</c:formatCode>
                <c:ptCount val="2"/>
                <c:pt idx="0">
                  <c:v>4</c:v>
                </c:pt>
                <c:pt idx="1">
                  <c:v>138</c:v>
                </c:pt>
              </c:numCache>
            </c:numRef>
          </c:val>
          <c:extLst>
            <c:ext xmlns:c16="http://schemas.microsoft.com/office/drawing/2014/chart" uri="{C3380CC4-5D6E-409C-BE32-E72D297353CC}">
              <c16:uniqueId val="{00000004-639E-B245-9A0B-CE8598FED3E1}"/>
            </c:ext>
          </c:extLst>
        </c:ser>
        <c:dLbls>
          <c:showLegendKey val="0"/>
          <c:showVal val="0"/>
          <c:showCatName val="0"/>
          <c:showSerName val="0"/>
          <c:showPercent val="1"/>
          <c:showBubbleSize val="0"/>
          <c:showLeaderLines val="0"/>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700" b="1"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895405957859562"/>
          <c:y val="0.29809866443601873"/>
          <c:w val="0.59621586510009816"/>
          <c:h val="0.48509803835836857"/>
        </c:manualLayout>
      </c:layout>
      <c:doughnutChart>
        <c:varyColors val="1"/>
        <c:ser>
          <c:idx val="0"/>
          <c:order val="0"/>
          <c:tx>
            <c:strRef>
              <c:f>Sheet1!$B$1</c:f>
              <c:strCache>
                <c:ptCount val="1"/>
                <c:pt idx="0">
                  <c:v>Gender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447E-E846-82A4-5718CA523A22}"/>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1-447E-E846-82A4-5718CA523A22}"/>
              </c:ext>
            </c:extLst>
          </c:dPt>
          <c:dLbls>
            <c:dLbl>
              <c:idx val="0"/>
              <c:layout>
                <c:manualLayout>
                  <c:x val="5.5451474418095309E-2"/>
                  <c:y val="-0.13535064918029921"/>
                </c:manualLayout>
              </c:layout>
              <c:tx>
                <c:rich>
                  <a:bodyPr/>
                  <a:lstStyle/>
                  <a:p>
                    <a:fld id="{19E8D062-3A79-2146-AE55-B04C41076F29}" type="CATEGORYNAME">
                      <a:rPr lang="en-US"/>
                      <a:pPr/>
                      <a:t>[CATEGORY NAME]</a:t>
                    </a:fld>
                    <a:r>
                      <a:rPr lang="en-US" dirty="0"/>
                      <a:t>: </a:t>
                    </a:r>
                    <a:fld id="{25A3D21C-91D4-B246-A876-46446EC60EE1}" type="VALUE">
                      <a:rPr lang="en-US"/>
                      <a:pPr/>
                      <a:t>[VALUE]</a:t>
                    </a:fld>
                    <a:r>
                      <a:rPr lang="en-US" dirty="0"/>
                      <a:t>
 </a:t>
                    </a:r>
                    <a:fld id="{8484EE79-F805-C645-B6EE-5871C701C316}" type="PERCENTAGE">
                      <a:rPr lang="en-US"/>
                      <a:pPr/>
                      <a:t>[PERCENTAGE]</a:t>
                    </a:fld>
                    <a:endParaRPr lang="en-US" dirty="0"/>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447E-E846-82A4-5718CA523A22}"/>
                </c:ext>
              </c:extLst>
            </c:dLbl>
            <c:dLbl>
              <c:idx val="1"/>
              <c:layout>
                <c:manualLayout>
                  <c:x val="-0.10425005016946128"/>
                  <c:y val="0.17553069162095811"/>
                </c:manualLayout>
              </c:layout>
              <c:tx>
                <c:rich>
                  <a:bodyPr/>
                  <a:lstStyle/>
                  <a:p>
                    <a:fld id="{62DCD2CD-CB3F-3041-9557-6CF1E995CC15}" type="CATEGORYNAME">
                      <a:rPr lang="en-US"/>
                      <a:pPr/>
                      <a:t>[CATEGORY NAME]</a:t>
                    </a:fld>
                    <a:r>
                      <a:rPr lang="en-US" dirty="0"/>
                      <a:t>: </a:t>
                    </a:r>
                    <a:fld id="{6CE9E41F-9809-A847-8BC1-E94A719DE0A8}" type="VALUE">
                      <a:rPr lang="en-US"/>
                      <a:pPr/>
                      <a:t>[VALUE]</a:t>
                    </a:fld>
                    <a:endParaRPr lang="en-US" dirty="0"/>
                  </a:p>
                  <a:p>
                    <a:fld id="{8F8E3D5E-79AA-D843-9684-6B1E24868549}" type="PERCENTAGE">
                      <a:rPr lang="en-US"/>
                      <a:pPr/>
                      <a:t>[PERCENTAGE]</a:t>
                    </a:fld>
                    <a:endParaRPr lang="en-U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47E-E846-82A4-5718CA523A22}"/>
                </c:ext>
              </c:extLst>
            </c:dLbl>
            <c:spPr>
              <a:solidFill>
                <a:schemeClr val="bg1"/>
              </a:solidFill>
              <a:ln>
                <a:solidFill>
                  <a:schemeClr val="tx1"/>
                </a:solid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Female</c:v>
                </c:pt>
                <c:pt idx="1">
                  <c:v>Male</c:v>
                </c:pt>
              </c:strCache>
            </c:strRef>
          </c:cat>
          <c:val>
            <c:numRef>
              <c:f>Sheet1!$B$2:$B$3</c:f>
              <c:numCache>
                <c:formatCode>General</c:formatCode>
                <c:ptCount val="2"/>
                <c:pt idx="0">
                  <c:v>175</c:v>
                </c:pt>
                <c:pt idx="1">
                  <c:v>305</c:v>
                </c:pt>
              </c:numCache>
            </c:numRef>
          </c:val>
          <c:extLst>
            <c:ext xmlns:c16="http://schemas.microsoft.com/office/drawing/2014/chart" uri="{C3380CC4-5D6E-409C-BE32-E72D297353CC}">
              <c16:uniqueId val="{00000000-447E-E846-82A4-5718CA523A22}"/>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Semester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Semester</c:v>
                </c:pt>
              </c:strCache>
            </c:strRef>
          </c:tx>
          <c:dPt>
            <c:idx val="0"/>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2-E669-4242-BB90-0780CC322823}"/>
              </c:ext>
            </c:extLst>
          </c:dPt>
          <c:dPt>
            <c:idx val="1"/>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E669-4242-BB90-0780CC322823}"/>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First</c:v>
                </c:pt>
                <c:pt idx="1">
                  <c:v>Second</c:v>
                </c:pt>
              </c:strCache>
            </c:strRef>
          </c:cat>
          <c:val>
            <c:numRef>
              <c:f>Sheet1!$B$2:$B$3</c:f>
              <c:numCache>
                <c:formatCode>General</c:formatCode>
                <c:ptCount val="2"/>
                <c:pt idx="0">
                  <c:v>245</c:v>
                </c:pt>
                <c:pt idx="1">
                  <c:v>235</c:v>
                </c:pt>
              </c:numCache>
            </c:numRef>
          </c:val>
          <c:extLst>
            <c:ext xmlns:c16="http://schemas.microsoft.com/office/drawing/2014/chart" uri="{C3380CC4-5D6E-409C-BE32-E72D297353CC}">
              <c16:uniqueId val="{00000000-E669-4242-BB90-0780CC322823}"/>
            </c:ext>
          </c:extLst>
        </c:ser>
        <c:dLbls>
          <c:showLegendKey val="0"/>
          <c:showVal val="0"/>
          <c:showCatName val="0"/>
          <c:showSerName val="0"/>
          <c:showPercent val="1"/>
          <c:showBubbleSize val="0"/>
          <c:showLeaderLines val="0"/>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sz="1400" dirty="0">
                <a:solidFill>
                  <a:schemeClr val="tx1">
                    <a:lumMod val="85000"/>
                    <a:lumOff val="15000"/>
                  </a:schemeClr>
                </a:solidFill>
              </a:rPr>
              <a:t>Student Absence Days </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20315719199209009"/>
          <c:y val="0.3076032566174145"/>
          <c:w val="0.59561407215231588"/>
          <c:h val="0.59091166708642595"/>
        </c:manualLayout>
      </c:layout>
      <c:doughnutChart>
        <c:varyColors val="1"/>
        <c:ser>
          <c:idx val="0"/>
          <c:order val="0"/>
          <c:tx>
            <c:strRef>
              <c:f>Sheet1!$B$1</c:f>
              <c:strCache>
                <c:ptCount val="1"/>
                <c:pt idx="0">
                  <c:v>Student Absence</c:v>
                </c:pt>
              </c:strCache>
            </c:strRef>
          </c:tx>
          <c:spPr>
            <a:ln w="25400">
              <a:solidFill>
                <a:schemeClr val="bg1"/>
              </a:solidFill>
            </a:ln>
          </c:spPr>
          <c:dPt>
            <c:idx val="0"/>
            <c:bubble3D val="0"/>
            <c:spPr>
              <a:solidFill>
                <a:schemeClr val="tx1">
                  <a:lumMod val="75000"/>
                  <a:lumOff val="25000"/>
                </a:schemeClr>
              </a:solidFill>
              <a:ln w="25400" cap="flat" cmpd="sng" algn="ctr">
                <a:solidFill>
                  <a:schemeClr val="bg1"/>
                </a:solidFill>
                <a:round/>
              </a:ln>
              <a:effectLst/>
            </c:spPr>
            <c:extLst>
              <c:ext xmlns:c16="http://schemas.microsoft.com/office/drawing/2014/chart" uri="{C3380CC4-5D6E-409C-BE32-E72D297353CC}">
                <c16:uniqueId val="{00000001-EEA7-44F8-A0DF-367809695ABA}"/>
              </c:ext>
            </c:extLst>
          </c:dPt>
          <c:dPt>
            <c:idx val="1"/>
            <c:bubble3D val="0"/>
            <c:spPr>
              <a:solidFill>
                <a:schemeClr val="accent3">
                  <a:lumMod val="40000"/>
                  <a:lumOff val="60000"/>
                </a:schemeClr>
              </a:solidFill>
              <a:ln w="25400" cap="flat" cmpd="sng" algn="ctr">
                <a:solidFill>
                  <a:schemeClr val="bg1"/>
                </a:solidFill>
                <a:round/>
              </a:ln>
              <a:effectLst/>
            </c:spPr>
            <c:extLst>
              <c:ext xmlns:c16="http://schemas.microsoft.com/office/drawing/2014/chart" uri="{C3380CC4-5D6E-409C-BE32-E72D297353CC}">
                <c16:uniqueId val="{00000003-EEA7-44F8-A0DF-367809695ABA}"/>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Above -7</c:v>
                </c:pt>
                <c:pt idx="1">
                  <c:v>Under -7</c:v>
                </c:pt>
              </c:strCache>
            </c:strRef>
          </c:cat>
          <c:val>
            <c:numRef>
              <c:f>Sheet1!$B$2:$B$3</c:f>
              <c:numCache>
                <c:formatCode>General</c:formatCode>
                <c:ptCount val="2"/>
                <c:pt idx="0">
                  <c:v>191</c:v>
                </c:pt>
                <c:pt idx="1">
                  <c:v>289</c:v>
                </c:pt>
              </c:numCache>
            </c:numRef>
          </c:val>
          <c:extLst>
            <c:ext xmlns:c16="http://schemas.microsoft.com/office/drawing/2014/chart" uri="{C3380CC4-5D6E-409C-BE32-E72D297353CC}">
              <c16:uniqueId val="{00000004-EEA7-44F8-A0DF-367809695ABA}"/>
            </c:ext>
          </c:extLst>
        </c:ser>
        <c:dLbls>
          <c:showLegendKey val="0"/>
          <c:showVal val="0"/>
          <c:showCatName val="0"/>
          <c:showSerName val="0"/>
          <c:showPercent val="1"/>
          <c:showBubbleSize val="0"/>
          <c:showLeaderLines val="0"/>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Answering Survey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Anwering Survey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9BB-42FE-89C2-A570634C2DC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9BB-42FE-89C2-A570634C2DCF}"/>
              </c:ext>
            </c:extLst>
          </c:dPt>
          <c:dLbls>
            <c:dLbl>
              <c:idx val="1"/>
              <c:layout>
                <c:manualLayout>
                  <c:x val="-0.13333327734035599"/>
                  <c:y val="-8.1635913925075909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A9BB-42FE-89C2-A570634C2DCF}"/>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Good</c:v>
                </c:pt>
                <c:pt idx="1">
                  <c:v>Bad</c:v>
                </c:pt>
              </c:strCache>
            </c:strRef>
          </c:cat>
          <c:val>
            <c:numRef>
              <c:f>Sheet1!$B$2:$B$3</c:f>
              <c:numCache>
                <c:formatCode>General</c:formatCode>
                <c:ptCount val="2"/>
                <c:pt idx="0">
                  <c:v>227</c:v>
                </c:pt>
                <c:pt idx="1">
                  <c:v>43</c:v>
                </c:pt>
              </c:numCache>
            </c:numRef>
          </c:val>
          <c:extLst>
            <c:ext xmlns:c16="http://schemas.microsoft.com/office/drawing/2014/chart" uri="{C3380CC4-5D6E-409C-BE32-E72D297353CC}">
              <c16:uniqueId val="{00000004-A9BB-42FE-89C2-A570634C2DCF}"/>
            </c:ext>
          </c:extLst>
        </c:ser>
        <c:dLbls>
          <c:showLegendKey val="0"/>
          <c:showVal val="0"/>
          <c:showCatName val="0"/>
          <c:showSerName val="0"/>
          <c:showPercent val="1"/>
          <c:showBubbleSize val="0"/>
          <c:showLeaderLines val="0"/>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Not Answering Survey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Anwering Survey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EEA-461E-AE2E-E07A15CB8C1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EEA-461E-AE2E-E07A15CB8C1B}"/>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Good</c:v>
                </c:pt>
                <c:pt idx="1">
                  <c:v>Bad</c:v>
                </c:pt>
              </c:strCache>
            </c:strRef>
          </c:cat>
          <c:val>
            <c:numRef>
              <c:f>Sheet1!$B$2:$B$3</c:f>
              <c:numCache>
                <c:formatCode>General</c:formatCode>
                <c:ptCount val="2"/>
                <c:pt idx="0">
                  <c:v>65</c:v>
                </c:pt>
                <c:pt idx="1">
                  <c:v>145</c:v>
                </c:pt>
              </c:numCache>
            </c:numRef>
          </c:val>
          <c:extLst>
            <c:ext xmlns:c16="http://schemas.microsoft.com/office/drawing/2014/chart" uri="{C3380CC4-5D6E-409C-BE32-E72D297353CC}">
              <c16:uniqueId val="{00000004-DEEA-461E-AE2E-E07A15CB8C1B}"/>
            </c:ext>
          </c:extLst>
        </c:ser>
        <c:dLbls>
          <c:showLegendKey val="0"/>
          <c:showVal val="0"/>
          <c:showCatName val="0"/>
          <c:showSerName val="0"/>
          <c:showPercent val="1"/>
          <c:showBubbleSize val="0"/>
          <c:showLeaderLines val="0"/>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Parents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Relation</c:v>
                </c:pt>
              </c:strCache>
            </c:strRef>
          </c:tx>
          <c:dPt>
            <c:idx val="0"/>
            <c:bubble3D val="0"/>
            <c:spPr>
              <a:solidFill>
                <a:schemeClr val="accent5">
                  <a:shade val="76000"/>
                </a:schemeClr>
              </a:solidFill>
              <a:ln w="19050">
                <a:solidFill>
                  <a:schemeClr val="lt1"/>
                </a:solidFill>
              </a:ln>
              <a:effectLst/>
            </c:spPr>
            <c:extLst>
              <c:ext xmlns:c16="http://schemas.microsoft.com/office/drawing/2014/chart" uri="{C3380CC4-5D6E-409C-BE32-E72D297353CC}">
                <c16:uniqueId val="{00000001-EEA7-44F8-A0DF-367809695ABA}"/>
              </c:ext>
            </c:extLst>
          </c:dPt>
          <c:dPt>
            <c:idx val="1"/>
            <c:bubble3D val="0"/>
            <c:spPr>
              <a:solidFill>
                <a:schemeClr val="accent5">
                  <a:tint val="77000"/>
                </a:schemeClr>
              </a:solidFill>
              <a:ln w="19050">
                <a:solidFill>
                  <a:schemeClr val="lt1"/>
                </a:solidFill>
              </a:ln>
              <a:effectLst/>
            </c:spPr>
            <c:extLst>
              <c:ext xmlns:c16="http://schemas.microsoft.com/office/drawing/2014/chart" uri="{C3380CC4-5D6E-409C-BE32-E72D297353CC}">
                <c16:uniqueId val="{00000003-EEA7-44F8-A0DF-367809695ABA}"/>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Father</c:v>
                </c:pt>
                <c:pt idx="1">
                  <c:v>Mother</c:v>
                </c:pt>
              </c:strCache>
            </c:strRef>
          </c:cat>
          <c:val>
            <c:numRef>
              <c:f>Sheet1!$B$2:$B$3</c:f>
              <c:numCache>
                <c:formatCode>General</c:formatCode>
                <c:ptCount val="2"/>
                <c:pt idx="0">
                  <c:v>283</c:v>
                </c:pt>
                <c:pt idx="1">
                  <c:v>197</c:v>
                </c:pt>
              </c:numCache>
            </c:numRef>
          </c:val>
          <c:extLst>
            <c:ext xmlns:c16="http://schemas.microsoft.com/office/drawing/2014/chart" uri="{C3380CC4-5D6E-409C-BE32-E72D297353CC}">
              <c16:uniqueId val="{00000004-EEA7-44F8-A0DF-367809695ABA}"/>
            </c:ext>
          </c:extLst>
        </c:ser>
        <c:dLbls>
          <c:showLegendKey val="0"/>
          <c:showVal val="0"/>
          <c:showCatName val="0"/>
          <c:showSerName val="0"/>
          <c:showPercent val="1"/>
          <c:showBubbleSize val="0"/>
          <c:showLeaderLines val="0"/>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Satisfactions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Satisfaction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76F-4677-B302-4A5F0D5B0FF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76F-4677-B302-4A5F0D5B0FFE}"/>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Good </c:v>
                </c:pt>
                <c:pt idx="1">
                  <c:v>Bad</c:v>
                </c:pt>
              </c:strCache>
            </c:strRef>
          </c:cat>
          <c:val>
            <c:numRef>
              <c:f>Sheet1!$B$2:$B$3</c:f>
              <c:numCache>
                <c:formatCode>General</c:formatCode>
                <c:ptCount val="2"/>
                <c:pt idx="0">
                  <c:v>139</c:v>
                </c:pt>
                <c:pt idx="1">
                  <c:v>144</c:v>
                </c:pt>
              </c:numCache>
            </c:numRef>
          </c:val>
          <c:extLst>
            <c:ext xmlns:c16="http://schemas.microsoft.com/office/drawing/2014/chart" uri="{C3380CC4-5D6E-409C-BE32-E72D297353CC}">
              <c16:uniqueId val="{00000004-D76F-4677-B302-4A5F0D5B0FFE}"/>
            </c:ext>
          </c:extLst>
        </c:ser>
        <c:dLbls>
          <c:showLegendKey val="0"/>
          <c:showVal val="0"/>
          <c:showCatName val="0"/>
          <c:showSerName val="0"/>
          <c:showPercent val="1"/>
          <c:showBubbleSize val="0"/>
          <c:showLeaderLines val="0"/>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Satisfactions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Satisfaction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7C9-4E58-A10F-E7BA3DB41E8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7C9-4E58-A10F-E7BA3DB41E85}"/>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Good </c:v>
                </c:pt>
                <c:pt idx="1">
                  <c:v>Bad</c:v>
                </c:pt>
              </c:strCache>
            </c:strRef>
          </c:cat>
          <c:val>
            <c:numRef>
              <c:f>Sheet1!$B$2:$B$3</c:f>
              <c:numCache>
                <c:formatCode>General</c:formatCode>
                <c:ptCount val="2"/>
                <c:pt idx="0">
                  <c:v>153</c:v>
                </c:pt>
                <c:pt idx="1">
                  <c:v>44</c:v>
                </c:pt>
              </c:numCache>
            </c:numRef>
          </c:val>
          <c:extLst>
            <c:ext xmlns:c16="http://schemas.microsoft.com/office/drawing/2014/chart" uri="{C3380CC4-5D6E-409C-BE32-E72D297353CC}">
              <c16:uniqueId val="{00000004-77C9-4E58-A10F-E7BA3DB41E85}"/>
            </c:ext>
          </c:extLst>
        </c:ser>
        <c:dLbls>
          <c:showLegendKey val="0"/>
          <c:showVal val="0"/>
          <c:showCatName val="0"/>
          <c:showSerName val="0"/>
          <c:showPercent val="1"/>
          <c:showBubbleSize val="0"/>
          <c:showLeaderLines val="0"/>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10.xml><?xml version="1.0" encoding="utf-8"?>
<cs:colorStyle xmlns:cs="http://schemas.microsoft.com/office/drawing/2012/chartStyle" xmlns:a="http://schemas.openxmlformats.org/drawingml/2006/main" meth="withinLinear" id="17">
  <a:schemeClr val="accent4"/>
</cs:colorStyle>
</file>

<file path=ppt/charts/colors11.xml><?xml version="1.0" encoding="utf-8"?>
<cs:colorStyle xmlns:cs="http://schemas.microsoft.com/office/drawing/2012/chartStyle" xmlns:a="http://schemas.openxmlformats.org/drawingml/2006/main" meth="withinLinear" id="17">
  <a:schemeClr val="accent4"/>
</cs:colorStyle>
</file>

<file path=ppt/charts/colors12.xml><?xml version="1.0" encoding="utf-8"?>
<cs:colorStyle xmlns:cs="http://schemas.microsoft.com/office/drawing/2012/chartStyle" xmlns:a="http://schemas.openxmlformats.org/drawingml/2006/main" meth="withinLinearReversed" id="22">
  <a:schemeClr val="accent2"/>
</cs:colorStyle>
</file>

<file path=ppt/charts/colors1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9">
  <a:schemeClr val="accent6"/>
</cs:colorStyle>
</file>

<file path=ppt/charts/colors4.xml><?xml version="1.0" encoding="utf-8"?>
<cs:colorStyle xmlns:cs="http://schemas.microsoft.com/office/drawing/2012/chartStyle" xmlns:a="http://schemas.openxmlformats.org/drawingml/2006/main" meth="withinLinearReversed" id="23">
  <a:schemeClr val="accent3"/>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8">
  <a:schemeClr val="accent5"/>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4.png"/><Relationship Id="rId7" Type="http://schemas.openxmlformats.org/officeDocument/2006/relationships/image" Target="../media/image6.png"/><Relationship Id="rId2" Type="http://schemas.microsoft.com/office/2007/relationships/hdphoto" Target="../media/hdphoto1.wdp"/><Relationship Id="rId1" Type="http://schemas.openxmlformats.org/officeDocument/2006/relationships/image" Target="../media/image3.png"/><Relationship Id="rId6" Type="http://schemas.microsoft.com/office/2007/relationships/hdphoto" Target="../media/hdphoto3.wdp"/><Relationship Id="rId5" Type="http://schemas.openxmlformats.org/officeDocument/2006/relationships/image" Target="../media/image5.png"/><Relationship Id="rId4" Type="http://schemas.microsoft.com/office/2007/relationships/hdphoto" Target="../media/hdphoto2.wdp"/></Relationships>
</file>

<file path=ppt/diagrams/_rels/data13.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4" Type="http://schemas.openxmlformats.org/officeDocument/2006/relationships/image" Target="../media/image61.svg"/></Relationships>
</file>

<file path=ppt/diagrams/_rels/drawing1.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4.png"/><Relationship Id="rId7" Type="http://schemas.openxmlformats.org/officeDocument/2006/relationships/image" Target="../media/image6.png"/><Relationship Id="rId2" Type="http://schemas.microsoft.com/office/2007/relationships/hdphoto" Target="../media/hdphoto1.wdp"/><Relationship Id="rId1" Type="http://schemas.openxmlformats.org/officeDocument/2006/relationships/image" Target="../media/image3.png"/><Relationship Id="rId6" Type="http://schemas.microsoft.com/office/2007/relationships/hdphoto" Target="../media/hdphoto3.wdp"/><Relationship Id="rId5" Type="http://schemas.openxmlformats.org/officeDocument/2006/relationships/image" Target="../media/image5.png"/><Relationship Id="rId4" Type="http://schemas.microsoft.com/office/2007/relationships/hdphoto" Target="../media/hdphoto2.wdp"/></Relationships>
</file>

<file path=ppt/diagrams/_rels/drawing13.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svg"/><Relationship Id="rId1" Type="http://schemas.openxmlformats.org/officeDocument/2006/relationships/image" Target="../media/image58.png"/><Relationship Id="rId4" Type="http://schemas.openxmlformats.org/officeDocument/2006/relationships/image" Target="../media/image6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041966-265F-4083-9E82-637E95E8796B}" type="doc">
      <dgm:prSet loTypeId="urn:microsoft.com/office/officeart/2005/8/layout/vList3" loCatId="list" qsTypeId="urn:microsoft.com/office/officeart/2005/8/quickstyle/simple1" qsCatId="simple" csTypeId="urn:microsoft.com/office/officeart/2018/5/colors/Iconchunking_neutralicon_colorful1" csCatId="colorful" phldr="1"/>
      <dgm:spPr/>
      <dgm:t>
        <a:bodyPr/>
        <a:lstStyle/>
        <a:p>
          <a:endParaRPr lang="en-US"/>
        </a:p>
      </dgm:t>
    </dgm:pt>
    <dgm:pt modelId="{34B91E5B-9736-4CAF-8B16-FAE2BCE2836D}">
      <dgm:prSet/>
      <dgm:spPr/>
      <dgm:t>
        <a:bodyPr/>
        <a:lstStyle/>
        <a:p>
          <a:pPr>
            <a:lnSpc>
              <a:spcPct val="100000"/>
            </a:lnSpc>
            <a:defRPr cap="all"/>
          </a:pPr>
          <a:r>
            <a:rPr lang="en-US" dirty="0"/>
            <a:t>Objective </a:t>
          </a:r>
        </a:p>
      </dgm:t>
    </dgm:pt>
    <dgm:pt modelId="{55B3C94C-44FF-4154-A993-213ADFCB2E6F}" type="parTrans" cxnId="{531A8086-1162-4759-9727-3AA625418138}">
      <dgm:prSet/>
      <dgm:spPr/>
      <dgm:t>
        <a:bodyPr/>
        <a:lstStyle/>
        <a:p>
          <a:endParaRPr lang="en-US"/>
        </a:p>
      </dgm:t>
    </dgm:pt>
    <dgm:pt modelId="{205A8F37-66B4-46D6-A41D-FDA5A1A2D29D}" type="sibTrans" cxnId="{531A8086-1162-4759-9727-3AA625418138}">
      <dgm:prSet/>
      <dgm:spPr/>
      <dgm:t>
        <a:bodyPr/>
        <a:lstStyle/>
        <a:p>
          <a:endParaRPr lang="en-US"/>
        </a:p>
      </dgm:t>
    </dgm:pt>
    <dgm:pt modelId="{7CF67223-FD26-4CAA-A753-512EEFD7E2A2}">
      <dgm:prSet/>
      <dgm:spPr/>
      <dgm:t>
        <a:bodyPr/>
        <a:lstStyle/>
        <a:p>
          <a:pPr>
            <a:lnSpc>
              <a:spcPct val="100000"/>
            </a:lnSpc>
            <a:defRPr cap="all"/>
          </a:pPr>
          <a:r>
            <a:rPr lang="en-US" dirty="0"/>
            <a:t>Analysis</a:t>
          </a:r>
        </a:p>
      </dgm:t>
    </dgm:pt>
    <dgm:pt modelId="{33F2B459-CAB6-49DD-B0BB-650A4C81C868}" type="parTrans" cxnId="{73CCE597-4090-43D3-BCDD-326D676C91F3}">
      <dgm:prSet/>
      <dgm:spPr/>
      <dgm:t>
        <a:bodyPr/>
        <a:lstStyle/>
        <a:p>
          <a:endParaRPr lang="en-US"/>
        </a:p>
      </dgm:t>
    </dgm:pt>
    <dgm:pt modelId="{99DE1CE3-8F3F-41E9-8B80-9A1718DEB81D}" type="sibTrans" cxnId="{73CCE597-4090-43D3-BCDD-326D676C91F3}">
      <dgm:prSet/>
      <dgm:spPr/>
      <dgm:t>
        <a:bodyPr/>
        <a:lstStyle/>
        <a:p>
          <a:endParaRPr lang="en-US"/>
        </a:p>
      </dgm:t>
    </dgm:pt>
    <dgm:pt modelId="{A27789D5-83A4-40D9-A1CA-5110BEC79CA1}">
      <dgm:prSet/>
      <dgm:spPr/>
      <dgm:t>
        <a:bodyPr/>
        <a:lstStyle/>
        <a:p>
          <a:pPr>
            <a:lnSpc>
              <a:spcPct val="100000"/>
            </a:lnSpc>
            <a:defRPr cap="all"/>
          </a:pPr>
          <a:r>
            <a:rPr lang="en-US" dirty="0"/>
            <a:t>Recommendations</a:t>
          </a:r>
        </a:p>
      </dgm:t>
    </dgm:pt>
    <dgm:pt modelId="{08A71C43-BA9C-45A7-A3EC-1B546C74A89E}" type="parTrans" cxnId="{30B36E2F-8630-43E3-B325-13BCF96B7664}">
      <dgm:prSet/>
      <dgm:spPr/>
      <dgm:t>
        <a:bodyPr/>
        <a:lstStyle/>
        <a:p>
          <a:endParaRPr lang="en-US"/>
        </a:p>
      </dgm:t>
    </dgm:pt>
    <dgm:pt modelId="{877893E9-D59A-4205-926C-E1A94A4E1FC5}" type="sibTrans" cxnId="{30B36E2F-8630-43E3-B325-13BCF96B7664}">
      <dgm:prSet/>
      <dgm:spPr/>
      <dgm:t>
        <a:bodyPr/>
        <a:lstStyle/>
        <a:p>
          <a:endParaRPr lang="en-US"/>
        </a:p>
      </dgm:t>
    </dgm:pt>
    <dgm:pt modelId="{29443441-667D-6E44-B8FB-1A2FDAE94C4C}">
      <dgm:prSet/>
      <dgm:spPr/>
      <dgm:t>
        <a:bodyPr/>
        <a:lstStyle/>
        <a:p>
          <a:pPr>
            <a:lnSpc>
              <a:spcPct val="100000"/>
            </a:lnSpc>
            <a:defRPr cap="all"/>
          </a:pPr>
          <a:r>
            <a:rPr lang="en-US" dirty="0"/>
            <a:t>Student Body</a:t>
          </a:r>
        </a:p>
      </dgm:t>
    </dgm:pt>
    <dgm:pt modelId="{ABBB5E70-079D-414B-BCCE-1136C70CFDCC}" type="parTrans" cxnId="{F397227E-A275-BE4D-A635-3DEEB514415E}">
      <dgm:prSet/>
      <dgm:spPr/>
      <dgm:t>
        <a:bodyPr/>
        <a:lstStyle/>
        <a:p>
          <a:endParaRPr lang="en-US"/>
        </a:p>
      </dgm:t>
    </dgm:pt>
    <dgm:pt modelId="{FE03DC06-C396-8643-A6CC-A32D62B88B2F}" type="sibTrans" cxnId="{F397227E-A275-BE4D-A635-3DEEB514415E}">
      <dgm:prSet/>
      <dgm:spPr/>
      <dgm:t>
        <a:bodyPr/>
        <a:lstStyle/>
        <a:p>
          <a:endParaRPr lang="en-US"/>
        </a:p>
      </dgm:t>
    </dgm:pt>
    <dgm:pt modelId="{0B7F2ADF-0250-4C8A-B830-71AB3D984584}" type="pres">
      <dgm:prSet presAssocID="{23041966-265F-4083-9E82-637E95E8796B}" presName="linearFlow" presStyleCnt="0">
        <dgm:presLayoutVars>
          <dgm:dir/>
          <dgm:resizeHandles val="exact"/>
        </dgm:presLayoutVars>
      </dgm:prSet>
      <dgm:spPr/>
    </dgm:pt>
    <dgm:pt modelId="{AA8A8B96-D347-4B9F-9586-A29E0FEA1B48}" type="pres">
      <dgm:prSet presAssocID="{34B91E5B-9736-4CAF-8B16-FAE2BCE2836D}" presName="composite" presStyleCnt="0"/>
      <dgm:spPr/>
    </dgm:pt>
    <dgm:pt modelId="{F5A7B2D3-66EF-4617-8514-50F773BEE096}" type="pres">
      <dgm:prSet presAssocID="{34B91E5B-9736-4CAF-8B16-FAE2BCE2836D}" presName="imgShp" presStyleLbl="fgImgPlace1" presStyleIdx="0" presStyleCnt="4"/>
      <dgm:spPr>
        <a:blipFill>
          <a:blip xmlns:r="http://schemas.openxmlformats.org/officeDocument/2006/relationships" r:embed="rId1" cstate="print">
            <a:duotone>
              <a:prstClr val="black"/>
              <a:schemeClr val="accent4">
                <a:tint val="45000"/>
                <a:satMod val="400000"/>
              </a:schemeClr>
            </a:duotone>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Bullseye"/>
        </a:ext>
      </dgm:extLst>
    </dgm:pt>
    <dgm:pt modelId="{29A1628F-AF42-41B9-BE6C-54F26455BFBE}" type="pres">
      <dgm:prSet presAssocID="{34B91E5B-9736-4CAF-8B16-FAE2BCE2836D}" presName="txShp" presStyleLbl="node1" presStyleIdx="0" presStyleCnt="4">
        <dgm:presLayoutVars>
          <dgm:bulletEnabled val="1"/>
        </dgm:presLayoutVars>
      </dgm:prSet>
      <dgm:spPr/>
    </dgm:pt>
    <dgm:pt modelId="{FCB2E2E4-0E6E-4FBE-B0EE-BA6E23065254}" type="pres">
      <dgm:prSet presAssocID="{205A8F37-66B4-46D6-A41D-FDA5A1A2D29D}" presName="spacing" presStyleCnt="0"/>
      <dgm:spPr/>
    </dgm:pt>
    <dgm:pt modelId="{0146C3EC-8414-4603-B749-C8D8A5F15166}" type="pres">
      <dgm:prSet presAssocID="{29443441-667D-6E44-B8FB-1A2FDAE94C4C}" presName="composite" presStyleCnt="0"/>
      <dgm:spPr/>
    </dgm:pt>
    <dgm:pt modelId="{0FA59641-55D4-4A14-8B5C-3C129B8E55E3}" type="pres">
      <dgm:prSet presAssocID="{29443441-667D-6E44-B8FB-1A2FDAE94C4C}" presName="imgShp" presStyleLbl="fgImgPlace1" presStyleIdx="1" presStyleCnt="4"/>
      <dgm:spPr>
        <a:blipFill>
          <a:blip xmlns:r="http://schemas.openxmlformats.org/officeDocument/2006/relationships" r:embed="rId3" cstate="print">
            <a:duotone>
              <a:prstClr val="black"/>
              <a:schemeClr val="accent4">
                <a:tint val="45000"/>
                <a:satMod val="400000"/>
              </a:schemeClr>
            </a:duotone>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Bar chart"/>
        </a:ext>
      </dgm:extLst>
    </dgm:pt>
    <dgm:pt modelId="{547B2ACE-8C97-47FC-8340-4C0045CFF089}" type="pres">
      <dgm:prSet presAssocID="{29443441-667D-6E44-B8FB-1A2FDAE94C4C}" presName="txShp" presStyleLbl="node1" presStyleIdx="1" presStyleCnt="4">
        <dgm:presLayoutVars>
          <dgm:bulletEnabled val="1"/>
        </dgm:presLayoutVars>
      </dgm:prSet>
      <dgm:spPr/>
    </dgm:pt>
    <dgm:pt modelId="{DDA4C3D4-2485-474E-94EC-47C38CE077C9}" type="pres">
      <dgm:prSet presAssocID="{FE03DC06-C396-8643-A6CC-A32D62B88B2F}" presName="spacing" presStyleCnt="0"/>
      <dgm:spPr/>
    </dgm:pt>
    <dgm:pt modelId="{4B8454CC-EE6A-4780-90C9-73CD625B49F9}" type="pres">
      <dgm:prSet presAssocID="{7CF67223-FD26-4CAA-A753-512EEFD7E2A2}" presName="composite" presStyleCnt="0"/>
      <dgm:spPr/>
    </dgm:pt>
    <dgm:pt modelId="{7F90F3A5-5CC9-4091-A5ED-81E8B9A0A70F}" type="pres">
      <dgm:prSet presAssocID="{7CF67223-FD26-4CAA-A753-512EEFD7E2A2}" presName="imgShp" presStyleLbl="fgImgPlace1" presStyleIdx="2" presStyleCnt="4"/>
      <dgm:spPr>
        <a:blipFill>
          <a:blip xmlns:r="http://schemas.openxmlformats.org/officeDocument/2006/relationships" r:embed="rId5" cstate="print">
            <a:duotone>
              <a:prstClr val="black"/>
              <a:schemeClr val="accent4">
                <a:tint val="45000"/>
                <a:satMod val="400000"/>
              </a:schemeClr>
            </a:duotone>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Lightbulb"/>
        </a:ext>
      </dgm:extLst>
    </dgm:pt>
    <dgm:pt modelId="{B1A5425F-EAF7-482E-8CC3-4F32370B9DF9}" type="pres">
      <dgm:prSet presAssocID="{7CF67223-FD26-4CAA-A753-512EEFD7E2A2}" presName="txShp" presStyleLbl="node1" presStyleIdx="2" presStyleCnt="4">
        <dgm:presLayoutVars>
          <dgm:bulletEnabled val="1"/>
        </dgm:presLayoutVars>
      </dgm:prSet>
      <dgm:spPr/>
    </dgm:pt>
    <dgm:pt modelId="{7FAFBA2E-ED60-48CD-A5FE-1D963737CC7F}" type="pres">
      <dgm:prSet presAssocID="{99DE1CE3-8F3F-41E9-8B80-9A1718DEB81D}" presName="spacing" presStyleCnt="0"/>
      <dgm:spPr/>
    </dgm:pt>
    <dgm:pt modelId="{F4EA57B2-4A3E-47AC-8A01-74C91B98A49D}" type="pres">
      <dgm:prSet presAssocID="{A27789D5-83A4-40D9-A1CA-5110BEC79CA1}" presName="composite" presStyleCnt="0"/>
      <dgm:spPr/>
    </dgm:pt>
    <dgm:pt modelId="{3F2AA6C2-3A0F-4A02-889D-98CE962010F2}" type="pres">
      <dgm:prSet presAssocID="{A27789D5-83A4-40D9-A1CA-5110BEC79CA1}" presName="imgShp" presStyleLbl="fgImgPlace1" presStyleIdx="3" presStyleCnt="4"/>
      <dgm:spPr>
        <a:blipFill>
          <a:blip xmlns:r="http://schemas.openxmlformats.org/officeDocument/2006/relationships" r:embed="rId7" cstate="print">
            <a:duotone>
              <a:prstClr val="black"/>
              <a:schemeClr val="accent4">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Questions"/>
        </a:ext>
      </dgm:extLst>
    </dgm:pt>
    <dgm:pt modelId="{462A72A1-DC5B-4E1A-A8FB-945F1E6D0F08}" type="pres">
      <dgm:prSet presAssocID="{A27789D5-83A4-40D9-A1CA-5110BEC79CA1}" presName="txShp" presStyleLbl="node1" presStyleIdx="3" presStyleCnt="4">
        <dgm:presLayoutVars>
          <dgm:bulletEnabled val="1"/>
        </dgm:presLayoutVars>
      </dgm:prSet>
      <dgm:spPr/>
    </dgm:pt>
  </dgm:ptLst>
  <dgm:cxnLst>
    <dgm:cxn modelId="{30B36E2F-8630-43E3-B325-13BCF96B7664}" srcId="{23041966-265F-4083-9E82-637E95E8796B}" destId="{A27789D5-83A4-40D9-A1CA-5110BEC79CA1}" srcOrd="3" destOrd="0" parTransId="{08A71C43-BA9C-45A7-A3EC-1B546C74A89E}" sibTransId="{877893E9-D59A-4205-926C-E1A94A4E1FC5}"/>
    <dgm:cxn modelId="{1EBB227A-0118-4963-8668-4F2688B2707C}" type="presOf" srcId="{A27789D5-83A4-40D9-A1CA-5110BEC79CA1}" destId="{462A72A1-DC5B-4E1A-A8FB-945F1E6D0F08}" srcOrd="0" destOrd="0" presId="urn:microsoft.com/office/officeart/2005/8/layout/vList3"/>
    <dgm:cxn modelId="{F397227E-A275-BE4D-A635-3DEEB514415E}" srcId="{23041966-265F-4083-9E82-637E95E8796B}" destId="{29443441-667D-6E44-B8FB-1A2FDAE94C4C}" srcOrd="1" destOrd="0" parTransId="{ABBB5E70-079D-414B-BCCE-1136C70CFDCC}" sibTransId="{FE03DC06-C396-8643-A6CC-A32D62B88B2F}"/>
    <dgm:cxn modelId="{531A8086-1162-4759-9727-3AA625418138}" srcId="{23041966-265F-4083-9E82-637E95E8796B}" destId="{34B91E5B-9736-4CAF-8B16-FAE2BCE2836D}" srcOrd="0" destOrd="0" parTransId="{55B3C94C-44FF-4154-A993-213ADFCB2E6F}" sibTransId="{205A8F37-66B4-46D6-A41D-FDA5A1A2D29D}"/>
    <dgm:cxn modelId="{73CCE597-4090-43D3-BCDD-326D676C91F3}" srcId="{23041966-265F-4083-9E82-637E95E8796B}" destId="{7CF67223-FD26-4CAA-A753-512EEFD7E2A2}" srcOrd="2" destOrd="0" parTransId="{33F2B459-CAB6-49DD-B0BB-650A4C81C868}" sibTransId="{99DE1CE3-8F3F-41E9-8B80-9A1718DEB81D}"/>
    <dgm:cxn modelId="{68B8E2A5-8BA5-4E94-98CA-51B03E1DE01A}" type="presOf" srcId="{29443441-667D-6E44-B8FB-1A2FDAE94C4C}" destId="{547B2ACE-8C97-47FC-8340-4C0045CFF089}" srcOrd="0" destOrd="0" presId="urn:microsoft.com/office/officeart/2005/8/layout/vList3"/>
    <dgm:cxn modelId="{5D87B8AD-9ECB-4971-9D01-07D10F75AAE6}" type="presOf" srcId="{34B91E5B-9736-4CAF-8B16-FAE2BCE2836D}" destId="{29A1628F-AF42-41B9-BE6C-54F26455BFBE}" srcOrd="0" destOrd="0" presId="urn:microsoft.com/office/officeart/2005/8/layout/vList3"/>
    <dgm:cxn modelId="{193E64CB-8577-4FB8-A7E4-15591C6172CF}" type="presOf" srcId="{23041966-265F-4083-9E82-637E95E8796B}" destId="{0B7F2ADF-0250-4C8A-B830-71AB3D984584}" srcOrd="0" destOrd="0" presId="urn:microsoft.com/office/officeart/2005/8/layout/vList3"/>
    <dgm:cxn modelId="{E2BAF6D8-54A8-4F13-9BD9-0E561DDA4E7B}" type="presOf" srcId="{7CF67223-FD26-4CAA-A753-512EEFD7E2A2}" destId="{B1A5425F-EAF7-482E-8CC3-4F32370B9DF9}" srcOrd="0" destOrd="0" presId="urn:microsoft.com/office/officeart/2005/8/layout/vList3"/>
    <dgm:cxn modelId="{F7A46363-6641-48E7-B687-766947A2536C}" type="presParOf" srcId="{0B7F2ADF-0250-4C8A-B830-71AB3D984584}" destId="{AA8A8B96-D347-4B9F-9586-A29E0FEA1B48}" srcOrd="0" destOrd="0" presId="urn:microsoft.com/office/officeart/2005/8/layout/vList3"/>
    <dgm:cxn modelId="{D2A91EFD-EA2B-4F90-A846-C9245D8E9279}" type="presParOf" srcId="{AA8A8B96-D347-4B9F-9586-A29E0FEA1B48}" destId="{F5A7B2D3-66EF-4617-8514-50F773BEE096}" srcOrd="0" destOrd="0" presId="urn:microsoft.com/office/officeart/2005/8/layout/vList3"/>
    <dgm:cxn modelId="{52545415-C5BD-434D-A6F8-BC5FA24E08D3}" type="presParOf" srcId="{AA8A8B96-D347-4B9F-9586-A29E0FEA1B48}" destId="{29A1628F-AF42-41B9-BE6C-54F26455BFBE}" srcOrd="1" destOrd="0" presId="urn:microsoft.com/office/officeart/2005/8/layout/vList3"/>
    <dgm:cxn modelId="{0A119DCE-86CF-4660-9F8E-096C26DE5A74}" type="presParOf" srcId="{0B7F2ADF-0250-4C8A-B830-71AB3D984584}" destId="{FCB2E2E4-0E6E-4FBE-B0EE-BA6E23065254}" srcOrd="1" destOrd="0" presId="urn:microsoft.com/office/officeart/2005/8/layout/vList3"/>
    <dgm:cxn modelId="{EC55A192-E8EC-463A-A6E1-797458E04207}" type="presParOf" srcId="{0B7F2ADF-0250-4C8A-B830-71AB3D984584}" destId="{0146C3EC-8414-4603-B749-C8D8A5F15166}" srcOrd="2" destOrd="0" presId="urn:microsoft.com/office/officeart/2005/8/layout/vList3"/>
    <dgm:cxn modelId="{BF9FFF1B-F9E1-4557-ACA6-3B3CA4B0611F}" type="presParOf" srcId="{0146C3EC-8414-4603-B749-C8D8A5F15166}" destId="{0FA59641-55D4-4A14-8B5C-3C129B8E55E3}" srcOrd="0" destOrd="0" presId="urn:microsoft.com/office/officeart/2005/8/layout/vList3"/>
    <dgm:cxn modelId="{EE78BFDA-ADAB-4C4D-8F87-86B5C201BDAC}" type="presParOf" srcId="{0146C3EC-8414-4603-B749-C8D8A5F15166}" destId="{547B2ACE-8C97-47FC-8340-4C0045CFF089}" srcOrd="1" destOrd="0" presId="urn:microsoft.com/office/officeart/2005/8/layout/vList3"/>
    <dgm:cxn modelId="{CB0E6BD0-117C-4D47-BD94-AC73C3D403DF}" type="presParOf" srcId="{0B7F2ADF-0250-4C8A-B830-71AB3D984584}" destId="{DDA4C3D4-2485-474E-94EC-47C38CE077C9}" srcOrd="3" destOrd="0" presId="urn:microsoft.com/office/officeart/2005/8/layout/vList3"/>
    <dgm:cxn modelId="{E1BC8157-9095-4159-BD15-05B7CE43A283}" type="presParOf" srcId="{0B7F2ADF-0250-4C8A-B830-71AB3D984584}" destId="{4B8454CC-EE6A-4780-90C9-73CD625B49F9}" srcOrd="4" destOrd="0" presId="urn:microsoft.com/office/officeart/2005/8/layout/vList3"/>
    <dgm:cxn modelId="{1365F3BE-5363-44EE-AE05-30D21A618ABD}" type="presParOf" srcId="{4B8454CC-EE6A-4780-90C9-73CD625B49F9}" destId="{7F90F3A5-5CC9-4091-A5ED-81E8B9A0A70F}" srcOrd="0" destOrd="0" presId="urn:microsoft.com/office/officeart/2005/8/layout/vList3"/>
    <dgm:cxn modelId="{20520326-19E7-4067-8730-C4B341628A00}" type="presParOf" srcId="{4B8454CC-EE6A-4780-90C9-73CD625B49F9}" destId="{B1A5425F-EAF7-482E-8CC3-4F32370B9DF9}" srcOrd="1" destOrd="0" presId="urn:microsoft.com/office/officeart/2005/8/layout/vList3"/>
    <dgm:cxn modelId="{9B742AC7-49F0-4584-BB9B-8E1EE6F2FC0C}" type="presParOf" srcId="{0B7F2ADF-0250-4C8A-B830-71AB3D984584}" destId="{7FAFBA2E-ED60-48CD-A5FE-1D963737CC7F}" srcOrd="5" destOrd="0" presId="urn:microsoft.com/office/officeart/2005/8/layout/vList3"/>
    <dgm:cxn modelId="{DB4AE08E-CE11-4BDF-B7F9-1E00537DAC46}" type="presParOf" srcId="{0B7F2ADF-0250-4C8A-B830-71AB3D984584}" destId="{F4EA57B2-4A3E-47AC-8A01-74C91B98A49D}" srcOrd="6" destOrd="0" presId="urn:microsoft.com/office/officeart/2005/8/layout/vList3"/>
    <dgm:cxn modelId="{C44F18AA-C87A-47FF-90C4-C20D1572A743}" type="presParOf" srcId="{F4EA57B2-4A3E-47AC-8A01-74C91B98A49D}" destId="{3F2AA6C2-3A0F-4A02-889D-98CE962010F2}" srcOrd="0" destOrd="0" presId="urn:microsoft.com/office/officeart/2005/8/layout/vList3"/>
    <dgm:cxn modelId="{F0A242D6-3330-4FB0-8591-52C499666269}" type="presParOf" srcId="{F4EA57B2-4A3E-47AC-8A01-74C91B98A49D}" destId="{462A72A1-DC5B-4E1A-A8FB-945F1E6D0F0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0BD2A3-D660-4413-A339-A5652F24B33F}" type="doc">
      <dgm:prSet loTypeId="urn:microsoft.com/office/officeart/2008/layout/LinedList" loCatId="hierarchy" qsTypeId="urn:microsoft.com/office/officeart/2005/8/quickstyle/3d1" qsCatId="3D" csTypeId="urn:microsoft.com/office/officeart/2005/8/colors/accent0_3" csCatId="mainScheme" phldr="1"/>
      <dgm:spPr/>
      <dgm:t>
        <a:bodyPr/>
        <a:lstStyle/>
        <a:p>
          <a:endParaRPr lang="en-US"/>
        </a:p>
      </dgm:t>
    </dgm:pt>
    <dgm:pt modelId="{3501D7A4-54B5-46E9-89EE-39395041C830}">
      <dgm:prSet phldrT="[Text]" custT="1"/>
      <dgm:spPr/>
      <dgm:t>
        <a:bodyPr/>
        <a:lstStyle/>
        <a:p>
          <a:r>
            <a:rPr lang="en-US" sz="1400" dirty="0"/>
            <a:t>Findings</a:t>
          </a:r>
        </a:p>
      </dgm:t>
    </dgm:pt>
    <dgm:pt modelId="{2CD6ACC6-42E4-4192-8927-5E0FBFD89A96}" type="parTrans" cxnId="{4B7A16AB-68F9-4BFD-AA0A-9E5C61132841}">
      <dgm:prSet/>
      <dgm:spPr/>
      <dgm:t>
        <a:bodyPr/>
        <a:lstStyle/>
        <a:p>
          <a:endParaRPr lang="en-US"/>
        </a:p>
      </dgm:t>
    </dgm:pt>
    <dgm:pt modelId="{84286D1F-9E03-4C33-8BA1-DF5744CAF1FA}" type="sibTrans" cxnId="{4B7A16AB-68F9-4BFD-AA0A-9E5C61132841}">
      <dgm:prSet/>
      <dgm:spPr/>
      <dgm:t>
        <a:bodyPr/>
        <a:lstStyle/>
        <a:p>
          <a:endParaRPr lang="en-US"/>
        </a:p>
      </dgm:t>
    </dgm:pt>
    <dgm:pt modelId="{4B8EAB09-CBE1-490C-A7A5-7E8B84F24CCA}">
      <dgm:prSet phldrT="[Text]" custT="1"/>
      <dgm:spPr>
        <a:solidFill>
          <a:schemeClr val="bg1"/>
        </a:solidFill>
      </dgm:spPr>
      <dgm:t>
        <a:bodyPr/>
        <a:lstStyle/>
        <a:p>
          <a:r>
            <a:rPr lang="en-US" sz="1100" dirty="0"/>
            <a:t>1. 91% of students who received low level grade missed more than 7 classes. </a:t>
          </a:r>
        </a:p>
      </dgm:t>
    </dgm:pt>
    <dgm:pt modelId="{F8137890-BAB3-4A8E-94B8-DE3EBE0ACB58}" type="parTrans" cxnId="{31A93FB7-86B9-4B9A-A191-EEECA0E34053}">
      <dgm:prSet/>
      <dgm:spPr/>
      <dgm:t>
        <a:bodyPr/>
        <a:lstStyle/>
        <a:p>
          <a:endParaRPr lang="en-US"/>
        </a:p>
      </dgm:t>
    </dgm:pt>
    <dgm:pt modelId="{6510FE1A-C7CC-4BE2-855E-637BE7A674B6}" type="sibTrans" cxnId="{31A93FB7-86B9-4B9A-A191-EEECA0E34053}">
      <dgm:prSet/>
      <dgm:spPr/>
      <dgm:t>
        <a:bodyPr/>
        <a:lstStyle/>
        <a:p>
          <a:endParaRPr lang="en-US"/>
        </a:p>
      </dgm:t>
    </dgm:pt>
    <dgm:pt modelId="{CF9C02E4-45CD-4EEB-8933-6030A0DE1C5B}">
      <dgm:prSet phldrT="[Text]" custT="1"/>
      <dgm:spPr>
        <a:solidFill>
          <a:schemeClr val="bg1"/>
        </a:solidFill>
      </dgm:spPr>
      <dgm:t>
        <a:bodyPr/>
        <a:lstStyle/>
        <a:p>
          <a:r>
            <a:rPr lang="en-US" sz="1100" dirty="0"/>
            <a:t>2. In contrast, only 3% students who received a high-level grades missed more than 7 classes.</a:t>
          </a:r>
        </a:p>
      </dgm:t>
    </dgm:pt>
    <dgm:pt modelId="{55CBF9D3-90A8-46CC-9D1B-11A38CA0F730}" type="parTrans" cxnId="{0EE21AE2-7FD0-419B-A810-5785BED13494}">
      <dgm:prSet/>
      <dgm:spPr/>
      <dgm:t>
        <a:bodyPr/>
        <a:lstStyle/>
        <a:p>
          <a:endParaRPr lang="en-US"/>
        </a:p>
      </dgm:t>
    </dgm:pt>
    <dgm:pt modelId="{C7903D18-09C6-44AE-88AB-CFE3F5A343A1}" type="sibTrans" cxnId="{0EE21AE2-7FD0-419B-A810-5785BED13494}">
      <dgm:prSet/>
      <dgm:spPr/>
      <dgm:t>
        <a:bodyPr/>
        <a:lstStyle/>
        <a:p>
          <a:endParaRPr lang="en-US"/>
        </a:p>
      </dgm:t>
    </dgm:pt>
    <dgm:pt modelId="{9A4FF15E-76CB-41FA-A406-2E9179D4EFF3}" type="pres">
      <dgm:prSet presAssocID="{540BD2A3-D660-4413-A339-A5652F24B33F}" presName="vert0" presStyleCnt="0">
        <dgm:presLayoutVars>
          <dgm:dir/>
          <dgm:animOne val="branch"/>
          <dgm:animLvl val="lvl"/>
        </dgm:presLayoutVars>
      </dgm:prSet>
      <dgm:spPr/>
    </dgm:pt>
    <dgm:pt modelId="{A074CEBA-9E87-4350-AE2C-D481A553D42F}" type="pres">
      <dgm:prSet presAssocID="{3501D7A4-54B5-46E9-89EE-39395041C830}" presName="thickLine" presStyleLbl="alignNode1" presStyleIdx="0" presStyleCnt="1"/>
      <dgm:spPr/>
    </dgm:pt>
    <dgm:pt modelId="{6A73E55D-93C7-4F56-BC6B-2658DE734BFB}" type="pres">
      <dgm:prSet presAssocID="{3501D7A4-54B5-46E9-89EE-39395041C830}" presName="horz1" presStyleCnt="0"/>
      <dgm:spPr/>
    </dgm:pt>
    <dgm:pt modelId="{85AD8145-25AC-4898-BFA1-A50A846A6BB6}" type="pres">
      <dgm:prSet presAssocID="{3501D7A4-54B5-46E9-89EE-39395041C830}" presName="tx1" presStyleLbl="revTx" presStyleIdx="0" presStyleCnt="3" custScaleX="76162"/>
      <dgm:spPr/>
    </dgm:pt>
    <dgm:pt modelId="{C15A0D89-A895-4210-A453-8A1B8B3F2C92}" type="pres">
      <dgm:prSet presAssocID="{3501D7A4-54B5-46E9-89EE-39395041C830}" presName="vert1" presStyleCnt="0"/>
      <dgm:spPr/>
    </dgm:pt>
    <dgm:pt modelId="{BB3D2ED6-258B-45A8-AEE5-AB64F90604F9}" type="pres">
      <dgm:prSet presAssocID="{4B8EAB09-CBE1-490C-A7A5-7E8B84F24CCA}" presName="vertSpace2a" presStyleCnt="0"/>
      <dgm:spPr/>
    </dgm:pt>
    <dgm:pt modelId="{EF1E9FEB-54C2-4517-83CE-0CFDF6B295FD}" type="pres">
      <dgm:prSet presAssocID="{4B8EAB09-CBE1-490C-A7A5-7E8B84F24CCA}" presName="horz2" presStyleCnt="0"/>
      <dgm:spPr/>
    </dgm:pt>
    <dgm:pt modelId="{0AA2217A-6C78-43CC-87CC-288686394532}" type="pres">
      <dgm:prSet presAssocID="{4B8EAB09-CBE1-490C-A7A5-7E8B84F24CCA}" presName="horzSpace2" presStyleCnt="0"/>
      <dgm:spPr/>
    </dgm:pt>
    <dgm:pt modelId="{04809314-3EC9-4774-B7B8-23AA97AF299D}" type="pres">
      <dgm:prSet presAssocID="{4B8EAB09-CBE1-490C-A7A5-7E8B84F24CCA}" presName="tx2" presStyleLbl="revTx" presStyleIdx="1" presStyleCnt="3"/>
      <dgm:spPr/>
    </dgm:pt>
    <dgm:pt modelId="{6273CFFE-FCC1-4907-8E4D-49B9746BC37F}" type="pres">
      <dgm:prSet presAssocID="{4B8EAB09-CBE1-490C-A7A5-7E8B84F24CCA}" presName="vert2" presStyleCnt="0"/>
      <dgm:spPr/>
    </dgm:pt>
    <dgm:pt modelId="{450B9882-B734-48CA-98D8-72990B7FA0B3}" type="pres">
      <dgm:prSet presAssocID="{4B8EAB09-CBE1-490C-A7A5-7E8B84F24CCA}" presName="thinLine2b" presStyleLbl="callout" presStyleIdx="0" presStyleCnt="2"/>
      <dgm:spPr/>
    </dgm:pt>
    <dgm:pt modelId="{26AFF698-62F3-477A-9719-BACFA74242F8}" type="pres">
      <dgm:prSet presAssocID="{4B8EAB09-CBE1-490C-A7A5-7E8B84F24CCA}" presName="vertSpace2b" presStyleCnt="0"/>
      <dgm:spPr/>
    </dgm:pt>
    <dgm:pt modelId="{B7D2AC16-4911-468B-B1B5-8B2533569D82}" type="pres">
      <dgm:prSet presAssocID="{CF9C02E4-45CD-4EEB-8933-6030A0DE1C5B}" presName="horz2" presStyleCnt="0"/>
      <dgm:spPr/>
    </dgm:pt>
    <dgm:pt modelId="{AC1D29BE-8DFB-4F9E-B0A1-A244F50A467E}" type="pres">
      <dgm:prSet presAssocID="{CF9C02E4-45CD-4EEB-8933-6030A0DE1C5B}" presName="horzSpace2" presStyleCnt="0"/>
      <dgm:spPr/>
    </dgm:pt>
    <dgm:pt modelId="{1F0D05C2-BE2A-4D6E-A9D1-C11E4462AEE9}" type="pres">
      <dgm:prSet presAssocID="{CF9C02E4-45CD-4EEB-8933-6030A0DE1C5B}" presName="tx2" presStyleLbl="revTx" presStyleIdx="2" presStyleCnt="3"/>
      <dgm:spPr/>
    </dgm:pt>
    <dgm:pt modelId="{FC58041A-EDE4-4ED0-9DB7-14492B220702}" type="pres">
      <dgm:prSet presAssocID="{CF9C02E4-45CD-4EEB-8933-6030A0DE1C5B}" presName="vert2" presStyleCnt="0"/>
      <dgm:spPr/>
    </dgm:pt>
    <dgm:pt modelId="{E540A193-2C21-4702-9D74-FEED625E3E79}" type="pres">
      <dgm:prSet presAssocID="{CF9C02E4-45CD-4EEB-8933-6030A0DE1C5B}" presName="thinLine2b" presStyleLbl="callout" presStyleIdx="1" presStyleCnt="2"/>
      <dgm:spPr/>
    </dgm:pt>
    <dgm:pt modelId="{49DB8B98-F913-40AB-A7F0-852664218A30}" type="pres">
      <dgm:prSet presAssocID="{CF9C02E4-45CD-4EEB-8933-6030A0DE1C5B}" presName="vertSpace2b" presStyleCnt="0"/>
      <dgm:spPr/>
    </dgm:pt>
  </dgm:ptLst>
  <dgm:cxnLst>
    <dgm:cxn modelId="{29F38210-3CE4-45A3-82E2-BD4D41BDB97F}" type="presOf" srcId="{CF9C02E4-45CD-4EEB-8933-6030A0DE1C5B}" destId="{1F0D05C2-BE2A-4D6E-A9D1-C11E4462AEE9}" srcOrd="0" destOrd="0" presId="urn:microsoft.com/office/officeart/2008/layout/LinedList"/>
    <dgm:cxn modelId="{A1747821-FACF-4ACC-B1A0-44DD21457F16}" type="presOf" srcId="{4B8EAB09-CBE1-490C-A7A5-7E8B84F24CCA}" destId="{04809314-3EC9-4774-B7B8-23AA97AF299D}" srcOrd="0" destOrd="0" presId="urn:microsoft.com/office/officeart/2008/layout/LinedList"/>
    <dgm:cxn modelId="{4B7A16AB-68F9-4BFD-AA0A-9E5C61132841}" srcId="{540BD2A3-D660-4413-A339-A5652F24B33F}" destId="{3501D7A4-54B5-46E9-89EE-39395041C830}" srcOrd="0" destOrd="0" parTransId="{2CD6ACC6-42E4-4192-8927-5E0FBFD89A96}" sibTransId="{84286D1F-9E03-4C33-8BA1-DF5744CAF1FA}"/>
    <dgm:cxn modelId="{31A93FB7-86B9-4B9A-A191-EEECA0E34053}" srcId="{3501D7A4-54B5-46E9-89EE-39395041C830}" destId="{4B8EAB09-CBE1-490C-A7A5-7E8B84F24CCA}" srcOrd="0" destOrd="0" parTransId="{F8137890-BAB3-4A8E-94B8-DE3EBE0ACB58}" sibTransId="{6510FE1A-C7CC-4BE2-855E-637BE7A674B6}"/>
    <dgm:cxn modelId="{BBEDEFC5-A155-4A26-AAD0-D662AB83FCA5}" type="presOf" srcId="{540BD2A3-D660-4413-A339-A5652F24B33F}" destId="{9A4FF15E-76CB-41FA-A406-2E9179D4EFF3}" srcOrd="0" destOrd="0" presId="urn:microsoft.com/office/officeart/2008/layout/LinedList"/>
    <dgm:cxn modelId="{0EE21AE2-7FD0-419B-A810-5785BED13494}" srcId="{3501D7A4-54B5-46E9-89EE-39395041C830}" destId="{CF9C02E4-45CD-4EEB-8933-6030A0DE1C5B}" srcOrd="1" destOrd="0" parTransId="{55CBF9D3-90A8-46CC-9D1B-11A38CA0F730}" sibTransId="{C7903D18-09C6-44AE-88AB-CFE3F5A343A1}"/>
    <dgm:cxn modelId="{472B06F1-095A-4C7B-ACF5-7024567CFC0B}" type="presOf" srcId="{3501D7A4-54B5-46E9-89EE-39395041C830}" destId="{85AD8145-25AC-4898-BFA1-A50A846A6BB6}" srcOrd="0" destOrd="0" presId="urn:microsoft.com/office/officeart/2008/layout/LinedList"/>
    <dgm:cxn modelId="{5C84A11C-9883-49A9-9FA5-B47607083140}" type="presParOf" srcId="{9A4FF15E-76CB-41FA-A406-2E9179D4EFF3}" destId="{A074CEBA-9E87-4350-AE2C-D481A553D42F}" srcOrd="0" destOrd="0" presId="urn:microsoft.com/office/officeart/2008/layout/LinedList"/>
    <dgm:cxn modelId="{171F4224-3BD2-4A1B-BB2E-833C8D1B9F29}" type="presParOf" srcId="{9A4FF15E-76CB-41FA-A406-2E9179D4EFF3}" destId="{6A73E55D-93C7-4F56-BC6B-2658DE734BFB}" srcOrd="1" destOrd="0" presId="urn:microsoft.com/office/officeart/2008/layout/LinedList"/>
    <dgm:cxn modelId="{7B3BDE37-DDFC-4138-9253-78D3A9F96494}" type="presParOf" srcId="{6A73E55D-93C7-4F56-BC6B-2658DE734BFB}" destId="{85AD8145-25AC-4898-BFA1-A50A846A6BB6}" srcOrd="0" destOrd="0" presId="urn:microsoft.com/office/officeart/2008/layout/LinedList"/>
    <dgm:cxn modelId="{E3F44D2B-8CB4-4A1E-B4BF-7181770B30F6}" type="presParOf" srcId="{6A73E55D-93C7-4F56-BC6B-2658DE734BFB}" destId="{C15A0D89-A895-4210-A453-8A1B8B3F2C92}" srcOrd="1" destOrd="0" presId="urn:microsoft.com/office/officeart/2008/layout/LinedList"/>
    <dgm:cxn modelId="{C2DDBA57-C948-4011-A8A0-4DF2C53D73BD}" type="presParOf" srcId="{C15A0D89-A895-4210-A453-8A1B8B3F2C92}" destId="{BB3D2ED6-258B-45A8-AEE5-AB64F90604F9}" srcOrd="0" destOrd="0" presId="urn:microsoft.com/office/officeart/2008/layout/LinedList"/>
    <dgm:cxn modelId="{CAE05C06-8B17-49AA-B9F4-B2D70BABACD2}" type="presParOf" srcId="{C15A0D89-A895-4210-A453-8A1B8B3F2C92}" destId="{EF1E9FEB-54C2-4517-83CE-0CFDF6B295FD}" srcOrd="1" destOrd="0" presId="urn:microsoft.com/office/officeart/2008/layout/LinedList"/>
    <dgm:cxn modelId="{023D02E1-CE69-458D-A374-550BD858CC3D}" type="presParOf" srcId="{EF1E9FEB-54C2-4517-83CE-0CFDF6B295FD}" destId="{0AA2217A-6C78-43CC-87CC-288686394532}" srcOrd="0" destOrd="0" presId="urn:microsoft.com/office/officeart/2008/layout/LinedList"/>
    <dgm:cxn modelId="{123A0D95-8F68-489E-8B92-3A84E2A5CFD5}" type="presParOf" srcId="{EF1E9FEB-54C2-4517-83CE-0CFDF6B295FD}" destId="{04809314-3EC9-4774-B7B8-23AA97AF299D}" srcOrd="1" destOrd="0" presId="urn:microsoft.com/office/officeart/2008/layout/LinedList"/>
    <dgm:cxn modelId="{3B4F0AF5-5328-4A5E-9EAC-2CB906C47753}" type="presParOf" srcId="{EF1E9FEB-54C2-4517-83CE-0CFDF6B295FD}" destId="{6273CFFE-FCC1-4907-8E4D-49B9746BC37F}" srcOrd="2" destOrd="0" presId="urn:microsoft.com/office/officeart/2008/layout/LinedList"/>
    <dgm:cxn modelId="{C8759772-60CA-4613-9B5A-FA5110E0B775}" type="presParOf" srcId="{C15A0D89-A895-4210-A453-8A1B8B3F2C92}" destId="{450B9882-B734-48CA-98D8-72990B7FA0B3}" srcOrd="2" destOrd="0" presId="urn:microsoft.com/office/officeart/2008/layout/LinedList"/>
    <dgm:cxn modelId="{AAFB957F-C5C0-4DDD-A9CB-A39C2DC27562}" type="presParOf" srcId="{C15A0D89-A895-4210-A453-8A1B8B3F2C92}" destId="{26AFF698-62F3-477A-9719-BACFA74242F8}" srcOrd="3" destOrd="0" presId="urn:microsoft.com/office/officeart/2008/layout/LinedList"/>
    <dgm:cxn modelId="{C6E2E44C-8506-414E-875C-D9AC0D8C7202}" type="presParOf" srcId="{C15A0D89-A895-4210-A453-8A1B8B3F2C92}" destId="{B7D2AC16-4911-468B-B1B5-8B2533569D82}" srcOrd="4" destOrd="0" presId="urn:microsoft.com/office/officeart/2008/layout/LinedList"/>
    <dgm:cxn modelId="{3B3D4D74-FFF3-4BAB-AA98-ABFDE7EB9A36}" type="presParOf" srcId="{B7D2AC16-4911-468B-B1B5-8B2533569D82}" destId="{AC1D29BE-8DFB-4F9E-B0A1-A244F50A467E}" srcOrd="0" destOrd="0" presId="urn:microsoft.com/office/officeart/2008/layout/LinedList"/>
    <dgm:cxn modelId="{DB4A7A3E-7B03-4C46-A0C5-64FDEEA9BD35}" type="presParOf" srcId="{B7D2AC16-4911-468B-B1B5-8B2533569D82}" destId="{1F0D05C2-BE2A-4D6E-A9D1-C11E4462AEE9}" srcOrd="1" destOrd="0" presId="urn:microsoft.com/office/officeart/2008/layout/LinedList"/>
    <dgm:cxn modelId="{D3259B45-C46F-4F72-9EEA-112144B1E973}" type="presParOf" srcId="{B7D2AC16-4911-468B-B1B5-8B2533569D82}" destId="{FC58041A-EDE4-4ED0-9DB7-14492B220702}" srcOrd="2" destOrd="0" presId="urn:microsoft.com/office/officeart/2008/layout/LinedList"/>
    <dgm:cxn modelId="{3A4FAC3C-2301-477B-AC56-AB279933CA1C}" type="presParOf" srcId="{C15A0D89-A895-4210-A453-8A1B8B3F2C92}" destId="{E540A193-2C21-4702-9D74-FEED625E3E79}" srcOrd="5" destOrd="0" presId="urn:microsoft.com/office/officeart/2008/layout/LinedList"/>
    <dgm:cxn modelId="{2D605CBD-3158-4011-AD05-E14E362103E6}" type="presParOf" srcId="{C15A0D89-A895-4210-A453-8A1B8B3F2C92}" destId="{49DB8B98-F913-40AB-A7F0-852664218A30}" srcOrd="6" destOrd="0" presId="urn:microsoft.com/office/officeart/2008/layout/Lin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40BD2A3-D660-4413-A339-A5652F24B33F}" type="doc">
      <dgm:prSet loTypeId="urn:microsoft.com/office/officeart/2008/layout/LinedList" loCatId="hierarchy" qsTypeId="urn:microsoft.com/office/officeart/2005/8/quickstyle/3d1" qsCatId="3D" csTypeId="urn:microsoft.com/office/officeart/2005/8/colors/accent0_3" csCatId="mainScheme" phldr="1"/>
      <dgm:spPr/>
      <dgm:t>
        <a:bodyPr/>
        <a:lstStyle/>
        <a:p>
          <a:endParaRPr lang="en-US"/>
        </a:p>
      </dgm:t>
    </dgm:pt>
    <dgm:pt modelId="{3501D7A4-54B5-46E9-89EE-39395041C830}">
      <dgm:prSet phldrT="[Text]" custT="1"/>
      <dgm:spPr/>
      <dgm:t>
        <a:bodyPr/>
        <a:lstStyle/>
        <a:p>
          <a:r>
            <a:rPr lang="en-US" sz="1800" dirty="0"/>
            <a:t>Findings</a:t>
          </a:r>
        </a:p>
      </dgm:t>
    </dgm:pt>
    <dgm:pt modelId="{2CD6ACC6-42E4-4192-8927-5E0FBFD89A96}" type="parTrans" cxnId="{4B7A16AB-68F9-4BFD-AA0A-9E5C61132841}">
      <dgm:prSet/>
      <dgm:spPr/>
      <dgm:t>
        <a:bodyPr/>
        <a:lstStyle/>
        <a:p>
          <a:endParaRPr lang="en-US"/>
        </a:p>
      </dgm:t>
    </dgm:pt>
    <dgm:pt modelId="{84286D1F-9E03-4C33-8BA1-DF5744CAF1FA}" type="sibTrans" cxnId="{4B7A16AB-68F9-4BFD-AA0A-9E5C61132841}">
      <dgm:prSet/>
      <dgm:spPr/>
      <dgm:t>
        <a:bodyPr/>
        <a:lstStyle/>
        <a:p>
          <a:endParaRPr lang="en-US"/>
        </a:p>
      </dgm:t>
    </dgm:pt>
    <dgm:pt modelId="{4B8EAB09-CBE1-490C-A7A5-7E8B84F24CCA}">
      <dgm:prSet phldrT="[Text]" custT="1"/>
      <dgm:spPr>
        <a:solidFill>
          <a:schemeClr val="bg1"/>
        </a:solidFill>
      </dgm:spPr>
      <dgm:t>
        <a:bodyPr/>
        <a:lstStyle/>
        <a:p>
          <a:r>
            <a:rPr lang="en-US" sz="1400" dirty="0"/>
            <a:t>Student engagement and grade are positively related. </a:t>
          </a:r>
        </a:p>
      </dgm:t>
    </dgm:pt>
    <dgm:pt modelId="{F8137890-BAB3-4A8E-94B8-DE3EBE0ACB58}" type="parTrans" cxnId="{31A93FB7-86B9-4B9A-A191-EEECA0E34053}">
      <dgm:prSet/>
      <dgm:spPr/>
      <dgm:t>
        <a:bodyPr/>
        <a:lstStyle/>
        <a:p>
          <a:endParaRPr lang="en-US"/>
        </a:p>
      </dgm:t>
    </dgm:pt>
    <dgm:pt modelId="{6510FE1A-C7CC-4BE2-855E-637BE7A674B6}" type="sibTrans" cxnId="{31A93FB7-86B9-4B9A-A191-EEECA0E34053}">
      <dgm:prSet/>
      <dgm:spPr/>
      <dgm:t>
        <a:bodyPr/>
        <a:lstStyle/>
        <a:p>
          <a:endParaRPr lang="en-US"/>
        </a:p>
      </dgm:t>
    </dgm:pt>
    <dgm:pt modelId="{9A4FF15E-76CB-41FA-A406-2E9179D4EFF3}" type="pres">
      <dgm:prSet presAssocID="{540BD2A3-D660-4413-A339-A5652F24B33F}" presName="vert0" presStyleCnt="0">
        <dgm:presLayoutVars>
          <dgm:dir/>
          <dgm:animOne val="branch"/>
          <dgm:animLvl val="lvl"/>
        </dgm:presLayoutVars>
      </dgm:prSet>
      <dgm:spPr/>
    </dgm:pt>
    <dgm:pt modelId="{A074CEBA-9E87-4350-AE2C-D481A553D42F}" type="pres">
      <dgm:prSet presAssocID="{3501D7A4-54B5-46E9-89EE-39395041C830}" presName="thickLine" presStyleLbl="alignNode1" presStyleIdx="0" presStyleCnt="1"/>
      <dgm:spPr/>
    </dgm:pt>
    <dgm:pt modelId="{6A73E55D-93C7-4F56-BC6B-2658DE734BFB}" type="pres">
      <dgm:prSet presAssocID="{3501D7A4-54B5-46E9-89EE-39395041C830}" presName="horz1" presStyleCnt="0"/>
      <dgm:spPr/>
    </dgm:pt>
    <dgm:pt modelId="{85AD8145-25AC-4898-BFA1-A50A846A6BB6}" type="pres">
      <dgm:prSet presAssocID="{3501D7A4-54B5-46E9-89EE-39395041C830}" presName="tx1" presStyleLbl="revTx" presStyleIdx="0" presStyleCnt="2" custScaleX="261255"/>
      <dgm:spPr/>
    </dgm:pt>
    <dgm:pt modelId="{C15A0D89-A895-4210-A453-8A1B8B3F2C92}" type="pres">
      <dgm:prSet presAssocID="{3501D7A4-54B5-46E9-89EE-39395041C830}" presName="vert1" presStyleCnt="0"/>
      <dgm:spPr/>
    </dgm:pt>
    <dgm:pt modelId="{BB3D2ED6-258B-45A8-AEE5-AB64F90604F9}" type="pres">
      <dgm:prSet presAssocID="{4B8EAB09-CBE1-490C-A7A5-7E8B84F24CCA}" presName="vertSpace2a" presStyleCnt="0"/>
      <dgm:spPr/>
    </dgm:pt>
    <dgm:pt modelId="{EF1E9FEB-54C2-4517-83CE-0CFDF6B295FD}" type="pres">
      <dgm:prSet presAssocID="{4B8EAB09-CBE1-490C-A7A5-7E8B84F24CCA}" presName="horz2" presStyleCnt="0"/>
      <dgm:spPr/>
    </dgm:pt>
    <dgm:pt modelId="{0AA2217A-6C78-43CC-87CC-288686394532}" type="pres">
      <dgm:prSet presAssocID="{4B8EAB09-CBE1-490C-A7A5-7E8B84F24CCA}" presName="horzSpace2" presStyleCnt="0"/>
      <dgm:spPr/>
    </dgm:pt>
    <dgm:pt modelId="{04809314-3EC9-4774-B7B8-23AA97AF299D}" type="pres">
      <dgm:prSet presAssocID="{4B8EAB09-CBE1-490C-A7A5-7E8B84F24CCA}" presName="tx2" presStyleLbl="revTx" presStyleIdx="1" presStyleCnt="2" custScaleX="90157"/>
      <dgm:spPr/>
    </dgm:pt>
    <dgm:pt modelId="{6273CFFE-FCC1-4907-8E4D-49B9746BC37F}" type="pres">
      <dgm:prSet presAssocID="{4B8EAB09-CBE1-490C-A7A5-7E8B84F24CCA}" presName="vert2" presStyleCnt="0"/>
      <dgm:spPr/>
    </dgm:pt>
    <dgm:pt modelId="{450B9882-B734-48CA-98D8-72990B7FA0B3}" type="pres">
      <dgm:prSet presAssocID="{4B8EAB09-CBE1-490C-A7A5-7E8B84F24CCA}" presName="thinLine2b" presStyleLbl="callout" presStyleIdx="0" presStyleCnt="1"/>
      <dgm:spPr/>
    </dgm:pt>
    <dgm:pt modelId="{26AFF698-62F3-477A-9719-BACFA74242F8}" type="pres">
      <dgm:prSet presAssocID="{4B8EAB09-CBE1-490C-A7A5-7E8B84F24CCA}" presName="vertSpace2b" presStyleCnt="0"/>
      <dgm:spPr/>
    </dgm:pt>
  </dgm:ptLst>
  <dgm:cxnLst>
    <dgm:cxn modelId="{DC326246-8471-424E-B1CC-4BE9F1EA7FC9}" type="presOf" srcId="{3501D7A4-54B5-46E9-89EE-39395041C830}" destId="{85AD8145-25AC-4898-BFA1-A50A846A6BB6}" srcOrd="0" destOrd="0" presId="urn:microsoft.com/office/officeart/2008/layout/LinedList"/>
    <dgm:cxn modelId="{880BE291-4750-C34A-A3A0-028904958286}" type="presOf" srcId="{540BD2A3-D660-4413-A339-A5652F24B33F}" destId="{9A4FF15E-76CB-41FA-A406-2E9179D4EFF3}" srcOrd="0" destOrd="0" presId="urn:microsoft.com/office/officeart/2008/layout/LinedList"/>
    <dgm:cxn modelId="{4B7A16AB-68F9-4BFD-AA0A-9E5C61132841}" srcId="{540BD2A3-D660-4413-A339-A5652F24B33F}" destId="{3501D7A4-54B5-46E9-89EE-39395041C830}" srcOrd="0" destOrd="0" parTransId="{2CD6ACC6-42E4-4192-8927-5E0FBFD89A96}" sibTransId="{84286D1F-9E03-4C33-8BA1-DF5744CAF1FA}"/>
    <dgm:cxn modelId="{31A93FB7-86B9-4B9A-A191-EEECA0E34053}" srcId="{3501D7A4-54B5-46E9-89EE-39395041C830}" destId="{4B8EAB09-CBE1-490C-A7A5-7E8B84F24CCA}" srcOrd="0" destOrd="0" parTransId="{F8137890-BAB3-4A8E-94B8-DE3EBE0ACB58}" sibTransId="{6510FE1A-C7CC-4BE2-855E-637BE7A674B6}"/>
    <dgm:cxn modelId="{845C76F2-35F2-6644-9DB4-5E014015D485}" type="presOf" srcId="{4B8EAB09-CBE1-490C-A7A5-7E8B84F24CCA}" destId="{04809314-3EC9-4774-B7B8-23AA97AF299D}" srcOrd="0" destOrd="0" presId="urn:microsoft.com/office/officeart/2008/layout/LinedList"/>
    <dgm:cxn modelId="{563969D5-AAC9-854D-8867-F9115C309512}" type="presParOf" srcId="{9A4FF15E-76CB-41FA-A406-2E9179D4EFF3}" destId="{A074CEBA-9E87-4350-AE2C-D481A553D42F}" srcOrd="0" destOrd="0" presId="urn:microsoft.com/office/officeart/2008/layout/LinedList"/>
    <dgm:cxn modelId="{C838D8B1-416D-2C4B-B752-3AB3EF1E8F4B}" type="presParOf" srcId="{9A4FF15E-76CB-41FA-A406-2E9179D4EFF3}" destId="{6A73E55D-93C7-4F56-BC6B-2658DE734BFB}" srcOrd="1" destOrd="0" presId="urn:microsoft.com/office/officeart/2008/layout/LinedList"/>
    <dgm:cxn modelId="{F8E0367B-DC53-6543-A9EA-FF292AC171CF}" type="presParOf" srcId="{6A73E55D-93C7-4F56-BC6B-2658DE734BFB}" destId="{85AD8145-25AC-4898-BFA1-A50A846A6BB6}" srcOrd="0" destOrd="0" presId="urn:microsoft.com/office/officeart/2008/layout/LinedList"/>
    <dgm:cxn modelId="{6AB861B4-1244-6445-873E-C88BA93CA85D}" type="presParOf" srcId="{6A73E55D-93C7-4F56-BC6B-2658DE734BFB}" destId="{C15A0D89-A895-4210-A453-8A1B8B3F2C92}" srcOrd="1" destOrd="0" presId="urn:microsoft.com/office/officeart/2008/layout/LinedList"/>
    <dgm:cxn modelId="{43A1A551-B53E-3D4F-93F5-DF679A602D83}" type="presParOf" srcId="{C15A0D89-A895-4210-A453-8A1B8B3F2C92}" destId="{BB3D2ED6-258B-45A8-AEE5-AB64F90604F9}" srcOrd="0" destOrd="0" presId="urn:microsoft.com/office/officeart/2008/layout/LinedList"/>
    <dgm:cxn modelId="{4AC0D4BA-1940-844F-8E1D-07F9194AE614}" type="presParOf" srcId="{C15A0D89-A895-4210-A453-8A1B8B3F2C92}" destId="{EF1E9FEB-54C2-4517-83CE-0CFDF6B295FD}" srcOrd="1" destOrd="0" presId="urn:microsoft.com/office/officeart/2008/layout/LinedList"/>
    <dgm:cxn modelId="{E7D26A26-0451-C246-B9E6-D520E6AC0A20}" type="presParOf" srcId="{EF1E9FEB-54C2-4517-83CE-0CFDF6B295FD}" destId="{0AA2217A-6C78-43CC-87CC-288686394532}" srcOrd="0" destOrd="0" presId="urn:microsoft.com/office/officeart/2008/layout/LinedList"/>
    <dgm:cxn modelId="{7B41BCFA-B3AB-574B-9202-FA6C0F8201EE}" type="presParOf" srcId="{EF1E9FEB-54C2-4517-83CE-0CFDF6B295FD}" destId="{04809314-3EC9-4774-B7B8-23AA97AF299D}" srcOrd="1" destOrd="0" presId="urn:microsoft.com/office/officeart/2008/layout/LinedList"/>
    <dgm:cxn modelId="{3A98683E-1634-E14D-AD8C-83C06CFDFA5C}" type="presParOf" srcId="{EF1E9FEB-54C2-4517-83CE-0CFDF6B295FD}" destId="{6273CFFE-FCC1-4907-8E4D-49B9746BC37F}" srcOrd="2" destOrd="0" presId="urn:microsoft.com/office/officeart/2008/layout/LinedList"/>
    <dgm:cxn modelId="{8378CBEE-AB07-8743-A309-F364F0E10BC9}" type="presParOf" srcId="{C15A0D89-A895-4210-A453-8A1B8B3F2C92}" destId="{450B9882-B734-48CA-98D8-72990B7FA0B3}" srcOrd="2" destOrd="0" presId="urn:microsoft.com/office/officeart/2008/layout/LinedList"/>
    <dgm:cxn modelId="{B9FCDDB4-60FF-1644-BA68-F1AE03382D4E}" type="presParOf" srcId="{C15A0D89-A895-4210-A453-8A1B8B3F2C92}" destId="{26AFF698-62F3-477A-9719-BACFA74242F8}"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0BD2A3-D660-4413-A339-A5652F24B33F}" type="doc">
      <dgm:prSet loTypeId="urn:microsoft.com/office/officeart/2008/layout/LinedList" loCatId="list" qsTypeId="urn:microsoft.com/office/officeart/2005/8/quickstyle/3d1" qsCatId="3D" csTypeId="urn:microsoft.com/office/officeart/2005/8/colors/accent0_3" csCatId="mainScheme" phldr="1"/>
      <dgm:spPr/>
      <dgm:t>
        <a:bodyPr/>
        <a:lstStyle/>
        <a:p>
          <a:endParaRPr lang="en-US"/>
        </a:p>
      </dgm:t>
    </dgm:pt>
    <dgm:pt modelId="{3501D7A4-54B5-46E9-89EE-39395041C830}">
      <dgm:prSet phldrT="[Text]" custT="1"/>
      <dgm:spPr/>
      <dgm:t>
        <a:bodyPr/>
        <a:lstStyle/>
        <a:p>
          <a:r>
            <a:rPr lang="en-US" sz="1800" dirty="0"/>
            <a:t>Conclusion</a:t>
          </a:r>
        </a:p>
      </dgm:t>
    </dgm:pt>
    <dgm:pt modelId="{2CD6ACC6-42E4-4192-8927-5E0FBFD89A96}" type="parTrans" cxnId="{4B7A16AB-68F9-4BFD-AA0A-9E5C61132841}">
      <dgm:prSet/>
      <dgm:spPr/>
      <dgm:t>
        <a:bodyPr/>
        <a:lstStyle/>
        <a:p>
          <a:endParaRPr lang="en-US"/>
        </a:p>
      </dgm:t>
    </dgm:pt>
    <dgm:pt modelId="{84286D1F-9E03-4C33-8BA1-DF5744CAF1FA}" type="sibTrans" cxnId="{4B7A16AB-68F9-4BFD-AA0A-9E5C61132841}">
      <dgm:prSet/>
      <dgm:spPr/>
      <dgm:t>
        <a:bodyPr/>
        <a:lstStyle/>
        <a:p>
          <a:endParaRPr lang="en-US"/>
        </a:p>
      </dgm:t>
    </dgm:pt>
    <dgm:pt modelId="{4B8EAB09-CBE1-490C-A7A5-7E8B84F24CCA}">
      <dgm:prSet phldrT="[Text]" custT="1"/>
      <dgm:spPr>
        <a:solidFill>
          <a:schemeClr val="bg1"/>
        </a:solidFill>
      </dgm:spPr>
      <dgm:t>
        <a:bodyPr/>
        <a:lstStyle/>
        <a:p>
          <a:r>
            <a:rPr lang="en-US" sz="1400" dirty="0"/>
            <a:t>Students' grades are correlated with students’ class attendance and student activities. </a:t>
          </a:r>
        </a:p>
      </dgm:t>
    </dgm:pt>
    <dgm:pt modelId="{6510FE1A-C7CC-4BE2-855E-637BE7A674B6}" type="sibTrans" cxnId="{31A93FB7-86B9-4B9A-A191-EEECA0E34053}">
      <dgm:prSet/>
      <dgm:spPr/>
      <dgm:t>
        <a:bodyPr/>
        <a:lstStyle/>
        <a:p>
          <a:endParaRPr lang="en-US"/>
        </a:p>
      </dgm:t>
    </dgm:pt>
    <dgm:pt modelId="{F8137890-BAB3-4A8E-94B8-DE3EBE0ACB58}" type="parTrans" cxnId="{31A93FB7-86B9-4B9A-A191-EEECA0E34053}">
      <dgm:prSet/>
      <dgm:spPr/>
      <dgm:t>
        <a:bodyPr/>
        <a:lstStyle/>
        <a:p>
          <a:endParaRPr lang="en-US"/>
        </a:p>
      </dgm:t>
    </dgm:pt>
    <dgm:pt modelId="{6ADBFEE0-72D6-844E-B43A-B6F4F48514CA}" type="pres">
      <dgm:prSet presAssocID="{540BD2A3-D660-4413-A339-A5652F24B33F}" presName="vert0" presStyleCnt="0">
        <dgm:presLayoutVars>
          <dgm:dir/>
          <dgm:animOne val="branch"/>
          <dgm:animLvl val="lvl"/>
        </dgm:presLayoutVars>
      </dgm:prSet>
      <dgm:spPr/>
    </dgm:pt>
    <dgm:pt modelId="{573DC09B-59FB-2446-8AC9-777051C70532}" type="pres">
      <dgm:prSet presAssocID="{3501D7A4-54B5-46E9-89EE-39395041C830}" presName="thickLine" presStyleLbl="alignNode1" presStyleIdx="0" presStyleCnt="1"/>
      <dgm:spPr/>
    </dgm:pt>
    <dgm:pt modelId="{81A3FE7A-5ED9-1F40-998D-63D4073D917F}" type="pres">
      <dgm:prSet presAssocID="{3501D7A4-54B5-46E9-89EE-39395041C830}" presName="horz1" presStyleCnt="0"/>
      <dgm:spPr/>
    </dgm:pt>
    <dgm:pt modelId="{F73CA263-39DE-1845-BAD3-4D1764BCCB41}" type="pres">
      <dgm:prSet presAssocID="{3501D7A4-54B5-46E9-89EE-39395041C830}" presName="tx1" presStyleLbl="revTx" presStyleIdx="0" presStyleCnt="2" custScaleX="204715"/>
      <dgm:spPr/>
    </dgm:pt>
    <dgm:pt modelId="{EA50B0B2-770B-F44A-B77A-CD4E4161351E}" type="pres">
      <dgm:prSet presAssocID="{3501D7A4-54B5-46E9-89EE-39395041C830}" presName="vert1" presStyleCnt="0"/>
      <dgm:spPr/>
    </dgm:pt>
    <dgm:pt modelId="{5CF0A869-E891-4341-A876-EDEE6A06D49E}" type="pres">
      <dgm:prSet presAssocID="{4B8EAB09-CBE1-490C-A7A5-7E8B84F24CCA}" presName="vertSpace2a" presStyleCnt="0"/>
      <dgm:spPr/>
    </dgm:pt>
    <dgm:pt modelId="{DE769EC9-77EA-B14B-B36B-BC4D54610B1B}" type="pres">
      <dgm:prSet presAssocID="{4B8EAB09-CBE1-490C-A7A5-7E8B84F24CCA}" presName="horz2" presStyleCnt="0"/>
      <dgm:spPr/>
    </dgm:pt>
    <dgm:pt modelId="{B7C90D31-1DF9-9E47-B344-E42EB8F0E6B7}" type="pres">
      <dgm:prSet presAssocID="{4B8EAB09-CBE1-490C-A7A5-7E8B84F24CCA}" presName="horzSpace2" presStyleCnt="0"/>
      <dgm:spPr/>
    </dgm:pt>
    <dgm:pt modelId="{49578AE0-6B06-BB4E-B508-6DC3361828D3}" type="pres">
      <dgm:prSet presAssocID="{4B8EAB09-CBE1-490C-A7A5-7E8B84F24CCA}" presName="tx2" presStyleLbl="revTx" presStyleIdx="1" presStyleCnt="2" custScaleX="107634"/>
      <dgm:spPr/>
    </dgm:pt>
    <dgm:pt modelId="{8540AE03-07F2-B748-85CE-F7308CBB747F}" type="pres">
      <dgm:prSet presAssocID="{4B8EAB09-CBE1-490C-A7A5-7E8B84F24CCA}" presName="vert2" presStyleCnt="0"/>
      <dgm:spPr/>
    </dgm:pt>
    <dgm:pt modelId="{CE503D01-D1BD-8A40-BDEF-56E9FF413078}" type="pres">
      <dgm:prSet presAssocID="{4B8EAB09-CBE1-490C-A7A5-7E8B84F24CCA}" presName="thinLine2b" presStyleLbl="callout" presStyleIdx="0" presStyleCnt="1"/>
      <dgm:spPr/>
    </dgm:pt>
    <dgm:pt modelId="{371DA913-774C-F34C-A6B1-309349E63A52}" type="pres">
      <dgm:prSet presAssocID="{4B8EAB09-CBE1-490C-A7A5-7E8B84F24CCA}" presName="vertSpace2b" presStyleCnt="0"/>
      <dgm:spPr/>
    </dgm:pt>
  </dgm:ptLst>
  <dgm:cxnLst>
    <dgm:cxn modelId="{E201D127-9C6A-2840-8D4C-CCEF5BEB2536}" type="presOf" srcId="{540BD2A3-D660-4413-A339-A5652F24B33F}" destId="{6ADBFEE0-72D6-844E-B43A-B6F4F48514CA}" srcOrd="0" destOrd="0" presId="urn:microsoft.com/office/officeart/2008/layout/LinedList"/>
    <dgm:cxn modelId="{4B7A16AB-68F9-4BFD-AA0A-9E5C61132841}" srcId="{540BD2A3-D660-4413-A339-A5652F24B33F}" destId="{3501D7A4-54B5-46E9-89EE-39395041C830}" srcOrd="0" destOrd="0" parTransId="{2CD6ACC6-42E4-4192-8927-5E0FBFD89A96}" sibTransId="{84286D1F-9E03-4C33-8BA1-DF5744CAF1FA}"/>
    <dgm:cxn modelId="{31A93FB7-86B9-4B9A-A191-EEECA0E34053}" srcId="{3501D7A4-54B5-46E9-89EE-39395041C830}" destId="{4B8EAB09-CBE1-490C-A7A5-7E8B84F24CCA}" srcOrd="0" destOrd="0" parTransId="{F8137890-BAB3-4A8E-94B8-DE3EBE0ACB58}" sibTransId="{6510FE1A-C7CC-4BE2-855E-637BE7A674B6}"/>
    <dgm:cxn modelId="{ACF754CB-C690-2048-833D-36FCBD2B02F6}" type="presOf" srcId="{3501D7A4-54B5-46E9-89EE-39395041C830}" destId="{F73CA263-39DE-1845-BAD3-4D1764BCCB41}" srcOrd="0" destOrd="0" presId="urn:microsoft.com/office/officeart/2008/layout/LinedList"/>
    <dgm:cxn modelId="{22D386DB-5DFC-AA4F-A1FF-39708A414A51}" type="presOf" srcId="{4B8EAB09-CBE1-490C-A7A5-7E8B84F24CCA}" destId="{49578AE0-6B06-BB4E-B508-6DC3361828D3}" srcOrd="0" destOrd="0" presId="urn:microsoft.com/office/officeart/2008/layout/LinedList"/>
    <dgm:cxn modelId="{EA152708-CCB3-EE4C-B38C-EDAF7C29C8B9}" type="presParOf" srcId="{6ADBFEE0-72D6-844E-B43A-B6F4F48514CA}" destId="{573DC09B-59FB-2446-8AC9-777051C70532}" srcOrd="0" destOrd="0" presId="urn:microsoft.com/office/officeart/2008/layout/LinedList"/>
    <dgm:cxn modelId="{B7646B96-1EFD-9F48-92B9-D5DEA16B177F}" type="presParOf" srcId="{6ADBFEE0-72D6-844E-B43A-B6F4F48514CA}" destId="{81A3FE7A-5ED9-1F40-998D-63D4073D917F}" srcOrd="1" destOrd="0" presId="urn:microsoft.com/office/officeart/2008/layout/LinedList"/>
    <dgm:cxn modelId="{40EDC474-56FF-3741-9F02-09B01AB69DA8}" type="presParOf" srcId="{81A3FE7A-5ED9-1F40-998D-63D4073D917F}" destId="{F73CA263-39DE-1845-BAD3-4D1764BCCB41}" srcOrd="0" destOrd="0" presId="urn:microsoft.com/office/officeart/2008/layout/LinedList"/>
    <dgm:cxn modelId="{6665A6B0-5F20-0C4C-BA3C-B7791D0AC063}" type="presParOf" srcId="{81A3FE7A-5ED9-1F40-998D-63D4073D917F}" destId="{EA50B0B2-770B-F44A-B77A-CD4E4161351E}" srcOrd="1" destOrd="0" presId="urn:microsoft.com/office/officeart/2008/layout/LinedList"/>
    <dgm:cxn modelId="{53FC6097-78B7-8744-801F-796BE173FF70}" type="presParOf" srcId="{EA50B0B2-770B-F44A-B77A-CD4E4161351E}" destId="{5CF0A869-E891-4341-A876-EDEE6A06D49E}" srcOrd="0" destOrd="0" presId="urn:microsoft.com/office/officeart/2008/layout/LinedList"/>
    <dgm:cxn modelId="{F590CD0F-607D-A94D-B994-391E64E40DD9}" type="presParOf" srcId="{EA50B0B2-770B-F44A-B77A-CD4E4161351E}" destId="{DE769EC9-77EA-B14B-B36B-BC4D54610B1B}" srcOrd="1" destOrd="0" presId="urn:microsoft.com/office/officeart/2008/layout/LinedList"/>
    <dgm:cxn modelId="{2167EB47-85DC-6C41-BDF6-70ED26AFD7FB}" type="presParOf" srcId="{DE769EC9-77EA-B14B-B36B-BC4D54610B1B}" destId="{B7C90D31-1DF9-9E47-B344-E42EB8F0E6B7}" srcOrd="0" destOrd="0" presId="urn:microsoft.com/office/officeart/2008/layout/LinedList"/>
    <dgm:cxn modelId="{D120FEC9-1F20-0846-A43D-B7A4B0D2843F}" type="presParOf" srcId="{DE769EC9-77EA-B14B-B36B-BC4D54610B1B}" destId="{49578AE0-6B06-BB4E-B508-6DC3361828D3}" srcOrd="1" destOrd="0" presId="urn:microsoft.com/office/officeart/2008/layout/LinedList"/>
    <dgm:cxn modelId="{364596DC-8ABB-7648-B53C-14BDAB1BB926}" type="presParOf" srcId="{DE769EC9-77EA-B14B-B36B-BC4D54610B1B}" destId="{8540AE03-07F2-B748-85CE-F7308CBB747F}" srcOrd="2" destOrd="0" presId="urn:microsoft.com/office/officeart/2008/layout/LinedList"/>
    <dgm:cxn modelId="{F3742FDD-90B3-3045-AAC0-CA071817219C}" type="presParOf" srcId="{EA50B0B2-770B-F44A-B77A-CD4E4161351E}" destId="{CE503D01-D1BD-8A40-BDEF-56E9FF413078}" srcOrd="2" destOrd="0" presId="urn:microsoft.com/office/officeart/2008/layout/LinedList"/>
    <dgm:cxn modelId="{4C483BE1-B3FE-7349-A31E-75171771A06E}" type="presParOf" srcId="{EA50B0B2-770B-F44A-B77A-CD4E4161351E}" destId="{371DA913-774C-F34C-A6B1-309349E63A52}"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32B7E72-8885-4F34-A571-7FD307A1217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2B4535C-FDFD-443B-A752-778BA6E8B945}">
      <dgm:prSet/>
      <dgm:spPr/>
      <dgm:t>
        <a:bodyPr/>
        <a:lstStyle/>
        <a:p>
          <a:pPr>
            <a:lnSpc>
              <a:spcPct val="100000"/>
            </a:lnSpc>
          </a:pPr>
          <a:r>
            <a:rPr lang="en-US" dirty="0"/>
            <a:t>Top Priorities </a:t>
          </a:r>
        </a:p>
      </dgm:t>
    </dgm:pt>
    <dgm:pt modelId="{3B01B1EC-8F04-41D7-88B3-262268EC9E4D}" type="parTrans" cxnId="{882CBAC6-8C15-40DC-BBFD-C3C4B3A536F2}">
      <dgm:prSet/>
      <dgm:spPr/>
      <dgm:t>
        <a:bodyPr/>
        <a:lstStyle/>
        <a:p>
          <a:endParaRPr lang="en-US"/>
        </a:p>
      </dgm:t>
    </dgm:pt>
    <dgm:pt modelId="{1E0D50D4-887F-405F-B5D7-9F579159189F}" type="sibTrans" cxnId="{882CBAC6-8C15-40DC-BBFD-C3C4B3A536F2}">
      <dgm:prSet phldrT="01" phldr="0"/>
      <dgm:spPr/>
      <dgm:t>
        <a:bodyPr/>
        <a:lstStyle/>
        <a:p>
          <a:endParaRPr lang="en-US"/>
        </a:p>
      </dgm:t>
    </dgm:pt>
    <dgm:pt modelId="{A91E1425-701A-4609-98D5-F493DC711958}">
      <dgm:prSet/>
      <dgm:spPr/>
      <dgm:t>
        <a:bodyPr/>
        <a:lstStyle/>
        <a:p>
          <a:pPr>
            <a:lnSpc>
              <a:spcPct val="100000"/>
            </a:lnSpc>
          </a:pPr>
          <a:r>
            <a:rPr lang="en-US" dirty="0"/>
            <a:t>Courses</a:t>
          </a:r>
        </a:p>
      </dgm:t>
    </dgm:pt>
    <dgm:pt modelId="{19A7F5AD-A56F-4E50-A6A3-D06E5B42695A}" type="parTrans" cxnId="{A9438180-4460-4F8A-BF93-8279CBAD9086}">
      <dgm:prSet/>
      <dgm:spPr/>
      <dgm:t>
        <a:bodyPr/>
        <a:lstStyle/>
        <a:p>
          <a:endParaRPr lang="en-US"/>
        </a:p>
      </dgm:t>
    </dgm:pt>
    <dgm:pt modelId="{EE4356FF-E61C-4824-A65D-46462AC2A5C9}" type="sibTrans" cxnId="{A9438180-4460-4F8A-BF93-8279CBAD9086}">
      <dgm:prSet phldrT="02" phldr="0"/>
      <dgm:spPr/>
      <dgm:t>
        <a:bodyPr/>
        <a:lstStyle/>
        <a:p>
          <a:endParaRPr lang="en-US"/>
        </a:p>
      </dgm:t>
    </dgm:pt>
    <dgm:pt modelId="{82936AB1-D2F1-4667-8D4C-4475E33DDAFF}">
      <dgm:prSet/>
      <dgm:spPr/>
      <dgm:t>
        <a:bodyPr/>
        <a:lstStyle/>
        <a:p>
          <a:pPr>
            <a:lnSpc>
              <a:spcPct val="100000"/>
            </a:lnSpc>
          </a:pPr>
          <a:r>
            <a:rPr lang="en-US" dirty="0"/>
            <a:t>Advising </a:t>
          </a:r>
        </a:p>
      </dgm:t>
    </dgm:pt>
    <dgm:pt modelId="{20B443BC-B70B-4D1A-BADD-47CF8FA793E4}" type="parTrans" cxnId="{DABB1AB0-F607-44CB-BB00-6A99213A9495}">
      <dgm:prSet/>
      <dgm:spPr/>
      <dgm:t>
        <a:bodyPr/>
        <a:lstStyle/>
        <a:p>
          <a:endParaRPr lang="en-US"/>
        </a:p>
      </dgm:t>
    </dgm:pt>
    <dgm:pt modelId="{5FFB00BB-40E7-4388-839C-7931EF039108}" type="sibTrans" cxnId="{DABB1AB0-F607-44CB-BB00-6A99213A9495}">
      <dgm:prSet phldrT="03" phldr="0"/>
      <dgm:spPr/>
      <dgm:t>
        <a:bodyPr/>
        <a:lstStyle/>
        <a:p>
          <a:endParaRPr lang="en-US"/>
        </a:p>
      </dgm:t>
    </dgm:pt>
    <dgm:pt modelId="{43CB122D-6693-4833-BF4E-2451DF17589D}">
      <dgm:prSet/>
      <dgm:spPr/>
      <dgm:t>
        <a:bodyPr/>
        <a:lstStyle/>
        <a:p>
          <a:pPr>
            <a:lnSpc>
              <a:spcPct val="100000"/>
            </a:lnSpc>
          </a:pPr>
          <a:r>
            <a:rPr lang="en-US" dirty="0"/>
            <a:t>Data</a:t>
          </a:r>
        </a:p>
      </dgm:t>
    </dgm:pt>
    <dgm:pt modelId="{0E9B96D9-8A97-4046-9AC9-78E392E389D9}" type="parTrans" cxnId="{C1C64D95-F41D-470D-95FA-08358472FCEB}">
      <dgm:prSet/>
      <dgm:spPr/>
      <dgm:t>
        <a:bodyPr/>
        <a:lstStyle/>
        <a:p>
          <a:endParaRPr lang="en-US"/>
        </a:p>
      </dgm:t>
    </dgm:pt>
    <dgm:pt modelId="{69414CD7-3D31-4AEA-8A52-A9A44E104457}" type="sibTrans" cxnId="{C1C64D95-F41D-470D-95FA-08358472FCEB}">
      <dgm:prSet phldrT="04" phldr="0"/>
      <dgm:spPr/>
      <dgm:t>
        <a:bodyPr/>
        <a:lstStyle/>
        <a:p>
          <a:endParaRPr lang="en-US"/>
        </a:p>
      </dgm:t>
    </dgm:pt>
    <dgm:pt modelId="{93A239C6-E9BB-4BB5-B36D-1F8C78EF4830}" type="pres">
      <dgm:prSet presAssocID="{E32B7E72-8885-4F34-A571-7FD307A1217C}" presName="root" presStyleCnt="0">
        <dgm:presLayoutVars>
          <dgm:dir/>
          <dgm:resizeHandles val="exact"/>
        </dgm:presLayoutVars>
      </dgm:prSet>
      <dgm:spPr/>
    </dgm:pt>
    <dgm:pt modelId="{9F47A71E-0353-4BB1-85BC-EF232223E81B}" type="pres">
      <dgm:prSet presAssocID="{E2B4535C-FDFD-443B-A752-778BA6E8B945}" presName="compNode" presStyleCnt="0"/>
      <dgm:spPr/>
    </dgm:pt>
    <dgm:pt modelId="{711CCFDF-5366-4E7C-9689-A18FDFC09CD5}" type="pres">
      <dgm:prSet presAssocID="{E2B4535C-FDFD-443B-A752-778BA6E8B945}" presName="bgRect" presStyleLbl="bgShp" presStyleIdx="0" presStyleCnt="4"/>
      <dgm:spPr/>
    </dgm:pt>
    <dgm:pt modelId="{47795726-4E98-40F1-B5B3-A7B390F5B4B2}" type="pres">
      <dgm:prSet presAssocID="{E2B4535C-FDFD-443B-A752-778BA6E8B94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0FA060E-C16C-4A5C-9ADF-A9912CE1D24A}" type="pres">
      <dgm:prSet presAssocID="{E2B4535C-FDFD-443B-A752-778BA6E8B945}" presName="spaceRect" presStyleCnt="0"/>
      <dgm:spPr/>
    </dgm:pt>
    <dgm:pt modelId="{2CEFB2CF-0237-490B-9985-E76995B1459C}" type="pres">
      <dgm:prSet presAssocID="{E2B4535C-FDFD-443B-A752-778BA6E8B945}" presName="parTx" presStyleLbl="revTx" presStyleIdx="0" presStyleCnt="4">
        <dgm:presLayoutVars>
          <dgm:chMax val="0"/>
          <dgm:chPref val="0"/>
        </dgm:presLayoutVars>
      </dgm:prSet>
      <dgm:spPr/>
    </dgm:pt>
    <dgm:pt modelId="{7EC4CEDD-3F27-4D1E-B0A9-F9820C5C32D0}" type="pres">
      <dgm:prSet presAssocID="{1E0D50D4-887F-405F-B5D7-9F579159189F}" presName="sibTrans" presStyleCnt="0"/>
      <dgm:spPr/>
    </dgm:pt>
    <dgm:pt modelId="{B432DC73-C11B-4DD2-80E5-17850555CA1A}" type="pres">
      <dgm:prSet presAssocID="{A91E1425-701A-4609-98D5-F493DC711958}" presName="compNode" presStyleCnt="0"/>
      <dgm:spPr/>
    </dgm:pt>
    <dgm:pt modelId="{207B4F3A-C460-4BA5-A4A4-215C79C1A3C9}" type="pres">
      <dgm:prSet presAssocID="{A91E1425-701A-4609-98D5-F493DC711958}" presName="bgRect" presStyleLbl="bgShp" presStyleIdx="1" presStyleCnt="4" custLinFactNeighborX="8687" custLinFactNeighborY="-14978"/>
      <dgm:spPr/>
    </dgm:pt>
    <dgm:pt modelId="{AF5A3EFF-AB14-4180-A580-B1A09F8B8EB3}" type="pres">
      <dgm:prSet presAssocID="{A91E1425-701A-4609-98D5-F493DC71195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E279CA7A-FBB0-46E3-AB6E-70377EE0A6C1}" type="pres">
      <dgm:prSet presAssocID="{A91E1425-701A-4609-98D5-F493DC711958}" presName="spaceRect" presStyleCnt="0"/>
      <dgm:spPr/>
    </dgm:pt>
    <dgm:pt modelId="{E0EB7DFC-05FF-4E1D-B855-CB93DE67C03D}" type="pres">
      <dgm:prSet presAssocID="{A91E1425-701A-4609-98D5-F493DC711958}" presName="parTx" presStyleLbl="revTx" presStyleIdx="1" presStyleCnt="4">
        <dgm:presLayoutVars>
          <dgm:chMax val="0"/>
          <dgm:chPref val="0"/>
        </dgm:presLayoutVars>
      </dgm:prSet>
      <dgm:spPr/>
    </dgm:pt>
    <dgm:pt modelId="{9B2C97B4-4567-4D26-A0B0-94AF78838661}" type="pres">
      <dgm:prSet presAssocID="{EE4356FF-E61C-4824-A65D-46462AC2A5C9}" presName="sibTrans" presStyleCnt="0"/>
      <dgm:spPr/>
    </dgm:pt>
    <dgm:pt modelId="{699098FD-92CC-4066-8003-23F1B77A9416}" type="pres">
      <dgm:prSet presAssocID="{82936AB1-D2F1-4667-8D4C-4475E33DDAFF}" presName="compNode" presStyleCnt="0"/>
      <dgm:spPr/>
    </dgm:pt>
    <dgm:pt modelId="{20D7B32F-9E13-4345-9EE9-05FD304A2DAD}" type="pres">
      <dgm:prSet presAssocID="{82936AB1-D2F1-4667-8D4C-4475E33DDAFF}" presName="bgRect" presStyleLbl="bgShp" presStyleIdx="2" presStyleCnt="4"/>
      <dgm:spPr/>
    </dgm:pt>
    <dgm:pt modelId="{7852274F-3155-41CD-B824-F094F2A7D4DF}" type="pres">
      <dgm:prSet presAssocID="{82936AB1-D2F1-4667-8D4C-4475E33DDAF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F6FB500-153E-403D-B3FA-30E87A9D1D52}" type="pres">
      <dgm:prSet presAssocID="{82936AB1-D2F1-4667-8D4C-4475E33DDAFF}" presName="spaceRect" presStyleCnt="0"/>
      <dgm:spPr/>
    </dgm:pt>
    <dgm:pt modelId="{8506A115-6485-453B-8674-B916A9588CE0}" type="pres">
      <dgm:prSet presAssocID="{82936AB1-D2F1-4667-8D4C-4475E33DDAFF}" presName="parTx" presStyleLbl="revTx" presStyleIdx="2" presStyleCnt="4">
        <dgm:presLayoutVars>
          <dgm:chMax val="0"/>
          <dgm:chPref val="0"/>
        </dgm:presLayoutVars>
      </dgm:prSet>
      <dgm:spPr/>
    </dgm:pt>
    <dgm:pt modelId="{D6D7F820-ACEE-4F05-870B-DA1674075286}" type="pres">
      <dgm:prSet presAssocID="{5FFB00BB-40E7-4388-839C-7931EF039108}" presName="sibTrans" presStyleCnt="0"/>
      <dgm:spPr/>
    </dgm:pt>
    <dgm:pt modelId="{99891494-5408-433B-A29C-137DCA997F91}" type="pres">
      <dgm:prSet presAssocID="{43CB122D-6693-4833-BF4E-2451DF17589D}" presName="compNode" presStyleCnt="0"/>
      <dgm:spPr/>
    </dgm:pt>
    <dgm:pt modelId="{7D5893D0-2E98-40D9-9B2D-C12F13FF72D6}" type="pres">
      <dgm:prSet presAssocID="{43CB122D-6693-4833-BF4E-2451DF17589D}" presName="bgRect" presStyleLbl="bgShp" presStyleIdx="3" presStyleCnt="4"/>
      <dgm:spPr/>
    </dgm:pt>
    <dgm:pt modelId="{EA16BD55-2027-452F-AD75-697E21632941}" type="pres">
      <dgm:prSet presAssocID="{43CB122D-6693-4833-BF4E-2451DF1758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3110C695-8C1E-43C9-8902-938370AE59F6}" type="pres">
      <dgm:prSet presAssocID="{43CB122D-6693-4833-BF4E-2451DF17589D}" presName="spaceRect" presStyleCnt="0"/>
      <dgm:spPr/>
    </dgm:pt>
    <dgm:pt modelId="{BC30E1B3-6890-457A-AC62-49A1B4629028}" type="pres">
      <dgm:prSet presAssocID="{43CB122D-6693-4833-BF4E-2451DF17589D}" presName="parTx" presStyleLbl="revTx" presStyleIdx="3" presStyleCnt="4">
        <dgm:presLayoutVars>
          <dgm:chMax val="0"/>
          <dgm:chPref val="0"/>
        </dgm:presLayoutVars>
      </dgm:prSet>
      <dgm:spPr/>
    </dgm:pt>
  </dgm:ptLst>
  <dgm:cxnLst>
    <dgm:cxn modelId="{279B182A-7A47-BD47-A8F1-53446792EF21}" type="presOf" srcId="{A91E1425-701A-4609-98D5-F493DC711958}" destId="{E0EB7DFC-05FF-4E1D-B855-CB93DE67C03D}" srcOrd="0" destOrd="0" presId="urn:microsoft.com/office/officeart/2018/2/layout/IconVerticalSolidList"/>
    <dgm:cxn modelId="{F8C7D052-77B3-3648-ADE8-46F6595F7D83}" type="presOf" srcId="{82936AB1-D2F1-4667-8D4C-4475E33DDAFF}" destId="{8506A115-6485-453B-8674-B916A9588CE0}" srcOrd="0" destOrd="0" presId="urn:microsoft.com/office/officeart/2018/2/layout/IconVerticalSolidList"/>
    <dgm:cxn modelId="{25593C5A-9BC9-AB4B-87A2-1C8ED01139DB}" type="presOf" srcId="{43CB122D-6693-4833-BF4E-2451DF17589D}" destId="{BC30E1B3-6890-457A-AC62-49A1B4629028}" srcOrd="0" destOrd="0" presId="urn:microsoft.com/office/officeart/2018/2/layout/IconVerticalSolidList"/>
    <dgm:cxn modelId="{91108267-1F27-C044-BE19-305DC50D0D32}" type="presOf" srcId="{E32B7E72-8885-4F34-A571-7FD307A1217C}" destId="{93A239C6-E9BB-4BB5-B36D-1F8C78EF4830}" srcOrd="0" destOrd="0" presId="urn:microsoft.com/office/officeart/2018/2/layout/IconVerticalSolidList"/>
    <dgm:cxn modelId="{8F085C77-2B56-8842-ACF6-A302B6B894BA}" type="presOf" srcId="{E2B4535C-FDFD-443B-A752-778BA6E8B945}" destId="{2CEFB2CF-0237-490B-9985-E76995B1459C}" srcOrd="0" destOrd="0" presId="urn:microsoft.com/office/officeart/2018/2/layout/IconVerticalSolidList"/>
    <dgm:cxn modelId="{A9438180-4460-4F8A-BF93-8279CBAD9086}" srcId="{E32B7E72-8885-4F34-A571-7FD307A1217C}" destId="{A91E1425-701A-4609-98D5-F493DC711958}" srcOrd="1" destOrd="0" parTransId="{19A7F5AD-A56F-4E50-A6A3-D06E5B42695A}" sibTransId="{EE4356FF-E61C-4824-A65D-46462AC2A5C9}"/>
    <dgm:cxn modelId="{C1C64D95-F41D-470D-95FA-08358472FCEB}" srcId="{E32B7E72-8885-4F34-A571-7FD307A1217C}" destId="{43CB122D-6693-4833-BF4E-2451DF17589D}" srcOrd="3" destOrd="0" parTransId="{0E9B96D9-8A97-4046-9AC9-78E392E389D9}" sibTransId="{69414CD7-3D31-4AEA-8A52-A9A44E104457}"/>
    <dgm:cxn modelId="{DABB1AB0-F607-44CB-BB00-6A99213A9495}" srcId="{E32B7E72-8885-4F34-A571-7FD307A1217C}" destId="{82936AB1-D2F1-4667-8D4C-4475E33DDAFF}" srcOrd="2" destOrd="0" parTransId="{20B443BC-B70B-4D1A-BADD-47CF8FA793E4}" sibTransId="{5FFB00BB-40E7-4388-839C-7931EF039108}"/>
    <dgm:cxn modelId="{882CBAC6-8C15-40DC-BBFD-C3C4B3A536F2}" srcId="{E32B7E72-8885-4F34-A571-7FD307A1217C}" destId="{E2B4535C-FDFD-443B-A752-778BA6E8B945}" srcOrd="0" destOrd="0" parTransId="{3B01B1EC-8F04-41D7-88B3-262268EC9E4D}" sibTransId="{1E0D50D4-887F-405F-B5D7-9F579159189F}"/>
    <dgm:cxn modelId="{DA1CF6C0-8C85-4C46-8274-570974B4D8C9}" type="presParOf" srcId="{93A239C6-E9BB-4BB5-B36D-1F8C78EF4830}" destId="{9F47A71E-0353-4BB1-85BC-EF232223E81B}" srcOrd="0" destOrd="0" presId="urn:microsoft.com/office/officeart/2018/2/layout/IconVerticalSolidList"/>
    <dgm:cxn modelId="{C7D9B7AF-1BEE-7143-AA93-13DEC54A364A}" type="presParOf" srcId="{9F47A71E-0353-4BB1-85BC-EF232223E81B}" destId="{711CCFDF-5366-4E7C-9689-A18FDFC09CD5}" srcOrd="0" destOrd="0" presId="urn:microsoft.com/office/officeart/2018/2/layout/IconVerticalSolidList"/>
    <dgm:cxn modelId="{7D4D0333-417E-3744-BF1A-A1C999183C01}" type="presParOf" srcId="{9F47A71E-0353-4BB1-85BC-EF232223E81B}" destId="{47795726-4E98-40F1-B5B3-A7B390F5B4B2}" srcOrd="1" destOrd="0" presId="urn:microsoft.com/office/officeart/2018/2/layout/IconVerticalSolidList"/>
    <dgm:cxn modelId="{42DE86C5-61AC-5247-9335-DB0730619CB3}" type="presParOf" srcId="{9F47A71E-0353-4BB1-85BC-EF232223E81B}" destId="{40FA060E-C16C-4A5C-9ADF-A9912CE1D24A}" srcOrd="2" destOrd="0" presId="urn:microsoft.com/office/officeart/2018/2/layout/IconVerticalSolidList"/>
    <dgm:cxn modelId="{DE8CB34A-DF18-A444-8C8D-56311810F0A4}" type="presParOf" srcId="{9F47A71E-0353-4BB1-85BC-EF232223E81B}" destId="{2CEFB2CF-0237-490B-9985-E76995B1459C}" srcOrd="3" destOrd="0" presId="urn:microsoft.com/office/officeart/2018/2/layout/IconVerticalSolidList"/>
    <dgm:cxn modelId="{0C41352E-CD50-1C43-BD73-22BB35D30C7E}" type="presParOf" srcId="{93A239C6-E9BB-4BB5-B36D-1F8C78EF4830}" destId="{7EC4CEDD-3F27-4D1E-B0A9-F9820C5C32D0}" srcOrd="1" destOrd="0" presId="urn:microsoft.com/office/officeart/2018/2/layout/IconVerticalSolidList"/>
    <dgm:cxn modelId="{0399312A-1343-CE48-B459-6C83E319295C}" type="presParOf" srcId="{93A239C6-E9BB-4BB5-B36D-1F8C78EF4830}" destId="{B432DC73-C11B-4DD2-80E5-17850555CA1A}" srcOrd="2" destOrd="0" presId="urn:microsoft.com/office/officeart/2018/2/layout/IconVerticalSolidList"/>
    <dgm:cxn modelId="{6557D89A-C08E-E448-A259-71054A0CF1FD}" type="presParOf" srcId="{B432DC73-C11B-4DD2-80E5-17850555CA1A}" destId="{207B4F3A-C460-4BA5-A4A4-215C79C1A3C9}" srcOrd="0" destOrd="0" presId="urn:microsoft.com/office/officeart/2018/2/layout/IconVerticalSolidList"/>
    <dgm:cxn modelId="{6DAC9D71-E0E0-224D-B1B4-0EF23FD87141}" type="presParOf" srcId="{B432DC73-C11B-4DD2-80E5-17850555CA1A}" destId="{AF5A3EFF-AB14-4180-A580-B1A09F8B8EB3}" srcOrd="1" destOrd="0" presId="urn:microsoft.com/office/officeart/2018/2/layout/IconVerticalSolidList"/>
    <dgm:cxn modelId="{9541018D-3209-6F4D-8F96-389964516387}" type="presParOf" srcId="{B432DC73-C11B-4DD2-80E5-17850555CA1A}" destId="{E279CA7A-FBB0-46E3-AB6E-70377EE0A6C1}" srcOrd="2" destOrd="0" presId="urn:microsoft.com/office/officeart/2018/2/layout/IconVerticalSolidList"/>
    <dgm:cxn modelId="{5E517574-A4DD-554E-BC44-E0F7F2DB67F2}" type="presParOf" srcId="{B432DC73-C11B-4DD2-80E5-17850555CA1A}" destId="{E0EB7DFC-05FF-4E1D-B855-CB93DE67C03D}" srcOrd="3" destOrd="0" presId="urn:microsoft.com/office/officeart/2018/2/layout/IconVerticalSolidList"/>
    <dgm:cxn modelId="{9690A493-961F-3A48-B928-109A19848D9C}" type="presParOf" srcId="{93A239C6-E9BB-4BB5-B36D-1F8C78EF4830}" destId="{9B2C97B4-4567-4D26-A0B0-94AF78838661}" srcOrd="3" destOrd="0" presId="urn:microsoft.com/office/officeart/2018/2/layout/IconVerticalSolidList"/>
    <dgm:cxn modelId="{8E8D8684-6874-144C-86F3-6708911412F7}" type="presParOf" srcId="{93A239C6-E9BB-4BB5-B36D-1F8C78EF4830}" destId="{699098FD-92CC-4066-8003-23F1B77A9416}" srcOrd="4" destOrd="0" presId="urn:microsoft.com/office/officeart/2018/2/layout/IconVerticalSolidList"/>
    <dgm:cxn modelId="{5742DE99-DC97-C143-8D9F-B397B01F6D09}" type="presParOf" srcId="{699098FD-92CC-4066-8003-23F1B77A9416}" destId="{20D7B32F-9E13-4345-9EE9-05FD304A2DAD}" srcOrd="0" destOrd="0" presId="urn:microsoft.com/office/officeart/2018/2/layout/IconVerticalSolidList"/>
    <dgm:cxn modelId="{E2E772D1-2289-2C42-92FF-120F741250E0}" type="presParOf" srcId="{699098FD-92CC-4066-8003-23F1B77A9416}" destId="{7852274F-3155-41CD-B824-F094F2A7D4DF}" srcOrd="1" destOrd="0" presId="urn:microsoft.com/office/officeart/2018/2/layout/IconVerticalSolidList"/>
    <dgm:cxn modelId="{5CDF65B7-2279-EA4D-BD7F-4649C3CB88DD}" type="presParOf" srcId="{699098FD-92CC-4066-8003-23F1B77A9416}" destId="{CF6FB500-153E-403D-B3FA-30E87A9D1D52}" srcOrd="2" destOrd="0" presId="urn:microsoft.com/office/officeart/2018/2/layout/IconVerticalSolidList"/>
    <dgm:cxn modelId="{3F7F11D9-1CDB-D14B-8E35-24BBECA0EF52}" type="presParOf" srcId="{699098FD-92CC-4066-8003-23F1B77A9416}" destId="{8506A115-6485-453B-8674-B916A9588CE0}" srcOrd="3" destOrd="0" presId="urn:microsoft.com/office/officeart/2018/2/layout/IconVerticalSolidList"/>
    <dgm:cxn modelId="{5F00F8A9-3E62-1B41-8257-96A53A8C7C5F}" type="presParOf" srcId="{93A239C6-E9BB-4BB5-B36D-1F8C78EF4830}" destId="{D6D7F820-ACEE-4F05-870B-DA1674075286}" srcOrd="5" destOrd="0" presId="urn:microsoft.com/office/officeart/2018/2/layout/IconVerticalSolidList"/>
    <dgm:cxn modelId="{4F26742C-FAED-3B4F-85B3-9D17B8343FA6}" type="presParOf" srcId="{93A239C6-E9BB-4BB5-B36D-1F8C78EF4830}" destId="{99891494-5408-433B-A29C-137DCA997F91}" srcOrd="6" destOrd="0" presId="urn:microsoft.com/office/officeart/2018/2/layout/IconVerticalSolidList"/>
    <dgm:cxn modelId="{654407DC-8D88-8B43-BF92-7880E1819940}" type="presParOf" srcId="{99891494-5408-433B-A29C-137DCA997F91}" destId="{7D5893D0-2E98-40D9-9B2D-C12F13FF72D6}" srcOrd="0" destOrd="0" presId="urn:microsoft.com/office/officeart/2018/2/layout/IconVerticalSolidList"/>
    <dgm:cxn modelId="{F54FC1F5-F0E2-D343-8E6A-4956EF084D3B}" type="presParOf" srcId="{99891494-5408-433B-A29C-137DCA997F91}" destId="{EA16BD55-2027-452F-AD75-697E21632941}" srcOrd="1" destOrd="0" presId="urn:microsoft.com/office/officeart/2018/2/layout/IconVerticalSolidList"/>
    <dgm:cxn modelId="{D0C4F35F-460B-C645-8D5F-C03F9625C0D1}" type="presParOf" srcId="{99891494-5408-433B-A29C-137DCA997F91}" destId="{3110C695-8C1E-43C9-8902-938370AE59F6}" srcOrd="2" destOrd="0" presId="urn:microsoft.com/office/officeart/2018/2/layout/IconVerticalSolidList"/>
    <dgm:cxn modelId="{F25C2BE5-1FEC-7C4F-88F0-EC7914A35DEC}" type="presParOf" srcId="{99891494-5408-433B-A29C-137DCA997F91}" destId="{BC30E1B3-6890-457A-AC62-49A1B462902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F2733AF-0DD5-4F13-8A3A-8344D8018C0B}" type="doc">
      <dgm:prSet loTypeId="urn:microsoft.com/office/officeart/2008/layout/LinedList" loCatId="list" qsTypeId="urn:microsoft.com/office/officeart/2005/8/quickstyle/simple1" qsCatId="simple" csTypeId="urn:microsoft.com/office/officeart/2005/8/colors/accent6_4" csCatId="accent6" phldr="1"/>
      <dgm:spPr/>
      <dgm:t>
        <a:bodyPr/>
        <a:lstStyle/>
        <a:p>
          <a:endParaRPr lang="en-US"/>
        </a:p>
      </dgm:t>
    </dgm:pt>
    <dgm:pt modelId="{E1EC1EB1-49CA-4D5E-863B-C1F2D27DE873}">
      <dgm:prSet custT="1"/>
      <dgm:spPr/>
      <dgm:t>
        <a:bodyPr/>
        <a:lstStyle/>
        <a:p>
          <a:r>
            <a:rPr lang="en-US" sz="2400" dirty="0"/>
            <a:t>Make Student Success as a Top Priority</a:t>
          </a:r>
        </a:p>
      </dgm:t>
    </dgm:pt>
    <dgm:pt modelId="{24417D35-6360-4573-A24E-B7EAC100CC05}" type="parTrans" cxnId="{12F99709-0906-439F-ADC0-8CADA5980268}">
      <dgm:prSet/>
      <dgm:spPr/>
      <dgm:t>
        <a:bodyPr/>
        <a:lstStyle/>
        <a:p>
          <a:endParaRPr lang="en-US" sz="1600"/>
        </a:p>
      </dgm:t>
    </dgm:pt>
    <dgm:pt modelId="{A2678BA7-6920-4A83-8AF9-58CD34970DA3}" type="sibTrans" cxnId="{12F99709-0906-439F-ADC0-8CADA5980268}">
      <dgm:prSet/>
      <dgm:spPr/>
      <dgm:t>
        <a:bodyPr/>
        <a:lstStyle/>
        <a:p>
          <a:endParaRPr lang="en-US" sz="1600"/>
        </a:p>
      </dgm:t>
    </dgm:pt>
    <dgm:pt modelId="{1B7D35C8-B29A-4C47-818B-3BBF7A3F5B0F}">
      <dgm:prSet custT="1"/>
      <dgm:spPr/>
      <dgm:t>
        <a:bodyPr/>
        <a:lstStyle/>
        <a:p>
          <a:r>
            <a:rPr lang="en-US" sz="1600" dirty="0"/>
            <a:t>Create implementation documentations and scorecards to track progress towards the goal.</a:t>
          </a:r>
        </a:p>
      </dgm:t>
    </dgm:pt>
    <dgm:pt modelId="{41922675-E2DC-4F43-AF51-C8A8D3805DFF}" type="parTrans" cxnId="{11BFFBA7-141D-433E-A588-A6B08E0528AA}">
      <dgm:prSet/>
      <dgm:spPr/>
      <dgm:t>
        <a:bodyPr/>
        <a:lstStyle/>
        <a:p>
          <a:endParaRPr lang="en-US" sz="1600"/>
        </a:p>
      </dgm:t>
    </dgm:pt>
    <dgm:pt modelId="{277C5F3E-589D-4E3B-A8B2-2F8B6AB12650}" type="sibTrans" cxnId="{11BFFBA7-141D-433E-A588-A6B08E0528AA}">
      <dgm:prSet/>
      <dgm:spPr/>
      <dgm:t>
        <a:bodyPr/>
        <a:lstStyle/>
        <a:p>
          <a:endParaRPr lang="en-US" sz="1600"/>
        </a:p>
      </dgm:t>
    </dgm:pt>
    <dgm:pt modelId="{2249C508-2957-4935-8834-9330CF98A044}">
      <dgm:prSet custT="1"/>
      <dgm:spPr/>
      <dgm:t>
        <a:bodyPr/>
        <a:lstStyle/>
        <a:p>
          <a:r>
            <a:rPr lang="en-US" sz="1600" dirty="0"/>
            <a:t>Build and maintain </a:t>
          </a:r>
          <a:r>
            <a:rPr lang="en-US" sz="1600" b="1" dirty="0">
              <a:solidFill>
                <a:srgbClr val="C00000"/>
              </a:solidFill>
            </a:rPr>
            <a:t>collaborative relationship</a:t>
          </a:r>
          <a:r>
            <a:rPr lang="en-US" sz="1600" dirty="0"/>
            <a:t>, especially between the Office of Advising and faculties.</a:t>
          </a:r>
        </a:p>
      </dgm:t>
    </dgm:pt>
    <dgm:pt modelId="{0EC68CC9-FBDC-49EA-B89C-A3F979B541C8}" type="parTrans" cxnId="{3247C2CC-CF61-4D8A-A42D-1C11C657CA14}">
      <dgm:prSet/>
      <dgm:spPr/>
      <dgm:t>
        <a:bodyPr/>
        <a:lstStyle/>
        <a:p>
          <a:endParaRPr lang="en-US" sz="1600"/>
        </a:p>
      </dgm:t>
    </dgm:pt>
    <dgm:pt modelId="{0A8C5608-AD51-4A81-BC5A-250A28A2C6BE}" type="sibTrans" cxnId="{3247C2CC-CF61-4D8A-A42D-1C11C657CA14}">
      <dgm:prSet/>
      <dgm:spPr/>
      <dgm:t>
        <a:bodyPr/>
        <a:lstStyle/>
        <a:p>
          <a:endParaRPr lang="en-US" sz="1600"/>
        </a:p>
      </dgm:t>
    </dgm:pt>
    <dgm:pt modelId="{80B94708-B049-AC46-AF33-1D1E8BC5B8D7}">
      <dgm:prSet custT="1"/>
      <dgm:spPr/>
      <dgm:t>
        <a:bodyPr/>
        <a:lstStyle/>
        <a:p>
          <a:r>
            <a:rPr lang="en-US" sz="1600" dirty="0"/>
            <a:t>Open conversations across the organization to encourage student success ideas and innovations across campus.</a:t>
          </a:r>
        </a:p>
      </dgm:t>
    </dgm:pt>
    <dgm:pt modelId="{0CDBABFB-9D5E-5546-989B-43066574D110}" type="parTrans" cxnId="{924B6F6C-8561-0A46-9B63-030CD5D73F0E}">
      <dgm:prSet/>
      <dgm:spPr/>
      <dgm:t>
        <a:bodyPr/>
        <a:lstStyle/>
        <a:p>
          <a:endParaRPr lang="en-US" sz="1600"/>
        </a:p>
      </dgm:t>
    </dgm:pt>
    <dgm:pt modelId="{E6C6E6E9-B290-1047-9C22-394FAA68C0B5}" type="sibTrans" cxnId="{924B6F6C-8561-0A46-9B63-030CD5D73F0E}">
      <dgm:prSet/>
      <dgm:spPr/>
      <dgm:t>
        <a:bodyPr/>
        <a:lstStyle/>
        <a:p>
          <a:endParaRPr lang="en-US" sz="1600"/>
        </a:p>
      </dgm:t>
    </dgm:pt>
    <dgm:pt modelId="{A82CEF0B-4A4F-2242-8F17-795B2938B672}">
      <dgm:prSet custT="1"/>
      <dgm:spPr/>
      <dgm:t>
        <a:bodyPr/>
        <a:lstStyle/>
        <a:p>
          <a:r>
            <a:rPr lang="en-US" sz="1600" dirty="0"/>
            <a:t>Clearly define student success </a:t>
          </a:r>
          <a:r>
            <a:rPr lang="en-US" sz="1600" b="1" u="none" dirty="0">
              <a:solidFill>
                <a:srgbClr val="C00000"/>
              </a:solidFill>
            </a:rPr>
            <a:t>goal</a:t>
          </a:r>
          <a:r>
            <a:rPr lang="en-US" sz="1600" dirty="0"/>
            <a:t> for the organization and each department.</a:t>
          </a:r>
        </a:p>
      </dgm:t>
    </dgm:pt>
    <dgm:pt modelId="{32104F21-9F1A-4747-A137-4DC2C8CF860E}" type="parTrans" cxnId="{1BE6A81F-5BB0-C849-931B-C45E04382A11}">
      <dgm:prSet/>
      <dgm:spPr/>
      <dgm:t>
        <a:bodyPr/>
        <a:lstStyle/>
        <a:p>
          <a:endParaRPr lang="en-US" sz="1600"/>
        </a:p>
      </dgm:t>
    </dgm:pt>
    <dgm:pt modelId="{F7F49F98-B233-054E-B5AD-8C17D5DC8350}" type="sibTrans" cxnId="{1BE6A81F-5BB0-C849-931B-C45E04382A11}">
      <dgm:prSet/>
      <dgm:spPr/>
      <dgm:t>
        <a:bodyPr/>
        <a:lstStyle/>
        <a:p>
          <a:endParaRPr lang="en-US" sz="1600"/>
        </a:p>
      </dgm:t>
    </dgm:pt>
    <dgm:pt modelId="{C8442F96-BB7E-C047-A4B2-35ED96E3CC5A}" type="pres">
      <dgm:prSet presAssocID="{1F2733AF-0DD5-4F13-8A3A-8344D8018C0B}" presName="vert0" presStyleCnt="0">
        <dgm:presLayoutVars>
          <dgm:dir/>
          <dgm:animOne val="branch"/>
          <dgm:animLvl val="lvl"/>
        </dgm:presLayoutVars>
      </dgm:prSet>
      <dgm:spPr/>
    </dgm:pt>
    <dgm:pt modelId="{0484BFA8-C0B7-2947-8C46-5CDD4161E7AD}" type="pres">
      <dgm:prSet presAssocID="{E1EC1EB1-49CA-4D5E-863B-C1F2D27DE873}" presName="thickLine" presStyleLbl="alignNode1" presStyleIdx="0" presStyleCnt="1"/>
      <dgm:spPr/>
    </dgm:pt>
    <dgm:pt modelId="{B59D27A5-1B41-594D-B7C1-BB30C99B1267}" type="pres">
      <dgm:prSet presAssocID="{E1EC1EB1-49CA-4D5E-863B-C1F2D27DE873}" presName="horz1" presStyleCnt="0"/>
      <dgm:spPr/>
    </dgm:pt>
    <dgm:pt modelId="{83522CBC-DC36-9D4D-AA28-548625E3B815}" type="pres">
      <dgm:prSet presAssocID="{E1EC1EB1-49CA-4D5E-863B-C1F2D27DE873}" presName="tx1" presStyleLbl="revTx" presStyleIdx="0" presStyleCnt="5" custScaleX="162899"/>
      <dgm:spPr/>
    </dgm:pt>
    <dgm:pt modelId="{E735C500-D29D-CA49-B1B0-9C515D6239A6}" type="pres">
      <dgm:prSet presAssocID="{E1EC1EB1-49CA-4D5E-863B-C1F2D27DE873}" presName="vert1" presStyleCnt="0"/>
      <dgm:spPr/>
    </dgm:pt>
    <dgm:pt modelId="{EBE5AEAD-FA59-8449-A581-D1AA6AAD90D5}" type="pres">
      <dgm:prSet presAssocID="{80B94708-B049-AC46-AF33-1D1E8BC5B8D7}" presName="vertSpace2a" presStyleCnt="0"/>
      <dgm:spPr/>
    </dgm:pt>
    <dgm:pt modelId="{A72FE3D3-CC85-FE42-9469-9762DC6855CA}" type="pres">
      <dgm:prSet presAssocID="{80B94708-B049-AC46-AF33-1D1E8BC5B8D7}" presName="horz2" presStyleCnt="0"/>
      <dgm:spPr/>
    </dgm:pt>
    <dgm:pt modelId="{C34C0B86-021F-5945-9928-68176EDDF69D}" type="pres">
      <dgm:prSet presAssocID="{80B94708-B049-AC46-AF33-1D1E8BC5B8D7}" presName="horzSpace2" presStyleCnt="0"/>
      <dgm:spPr/>
    </dgm:pt>
    <dgm:pt modelId="{8DD6CD91-C42B-6A47-8499-C6FDCFB514F7}" type="pres">
      <dgm:prSet presAssocID="{80B94708-B049-AC46-AF33-1D1E8BC5B8D7}" presName="tx2" presStyleLbl="revTx" presStyleIdx="1" presStyleCnt="5"/>
      <dgm:spPr/>
    </dgm:pt>
    <dgm:pt modelId="{18B7B865-9C22-9D44-910E-ED64F659EF33}" type="pres">
      <dgm:prSet presAssocID="{80B94708-B049-AC46-AF33-1D1E8BC5B8D7}" presName="vert2" presStyleCnt="0"/>
      <dgm:spPr/>
    </dgm:pt>
    <dgm:pt modelId="{532D1A1A-012A-B846-8018-00BF99125D1D}" type="pres">
      <dgm:prSet presAssocID="{80B94708-B049-AC46-AF33-1D1E8BC5B8D7}" presName="thinLine2b" presStyleLbl="callout" presStyleIdx="0" presStyleCnt="4"/>
      <dgm:spPr/>
    </dgm:pt>
    <dgm:pt modelId="{BF13EC12-CE73-A344-A772-938EBECE2BD8}" type="pres">
      <dgm:prSet presAssocID="{80B94708-B049-AC46-AF33-1D1E8BC5B8D7}" presName="vertSpace2b" presStyleCnt="0"/>
      <dgm:spPr/>
    </dgm:pt>
    <dgm:pt modelId="{9367212C-C2F1-BB4B-8D10-E46CC9A1F024}" type="pres">
      <dgm:prSet presAssocID="{A82CEF0B-4A4F-2242-8F17-795B2938B672}" presName="horz2" presStyleCnt="0"/>
      <dgm:spPr/>
    </dgm:pt>
    <dgm:pt modelId="{F0DFA474-2A4B-9941-8E05-2AC5D7634B46}" type="pres">
      <dgm:prSet presAssocID="{A82CEF0B-4A4F-2242-8F17-795B2938B672}" presName="horzSpace2" presStyleCnt="0"/>
      <dgm:spPr/>
    </dgm:pt>
    <dgm:pt modelId="{D09DDF40-DFD9-B54B-92B8-9DEFEC77F7C6}" type="pres">
      <dgm:prSet presAssocID="{A82CEF0B-4A4F-2242-8F17-795B2938B672}" presName="tx2" presStyleLbl="revTx" presStyleIdx="2" presStyleCnt="5"/>
      <dgm:spPr/>
    </dgm:pt>
    <dgm:pt modelId="{3C090D4D-6362-784E-A46C-C88B0A9FFC82}" type="pres">
      <dgm:prSet presAssocID="{A82CEF0B-4A4F-2242-8F17-795B2938B672}" presName="vert2" presStyleCnt="0"/>
      <dgm:spPr/>
    </dgm:pt>
    <dgm:pt modelId="{276B6623-8F95-FF46-B28D-CF7D210A151D}" type="pres">
      <dgm:prSet presAssocID="{A82CEF0B-4A4F-2242-8F17-795B2938B672}" presName="thinLine2b" presStyleLbl="callout" presStyleIdx="1" presStyleCnt="4"/>
      <dgm:spPr/>
    </dgm:pt>
    <dgm:pt modelId="{02541C41-BEC5-BE4B-A062-C9407219ABDD}" type="pres">
      <dgm:prSet presAssocID="{A82CEF0B-4A4F-2242-8F17-795B2938B672}" presName="vertSpace2b" presStyleCnt="0"/>
      <dgm:spPr/>
    </dgm:pt>
    <dgm:pt modelId="{AE022408-C1FF-5A48-BBBF-A0A700E93DE6}" type="pres">
      <dgm:prSet presAssocID="{1B7D35C8-B29A-4C47-818B-3BBF7A3F5B0F}" presName="horz2" presStyleCnt="0"/>
      <dgm:spPr/>
    </dgm:pt>
    <dgm:pt modelId="{117147BE-85A0-DA49-9EBD-C83E3945B916}" type="pres">
      <dgm:prSet presAssocID="{1B7D35C8-B29A-4C47-818B-3BBF7A3F5B0F}" presName="horzSpace2" presStyleCnt="0"/>
      <dgm:spPr/>
    </dgm:pt>
    <dgm:pt modelId="{A0636F28-037A-6F49-85F2-12321070775C}" type="pres">
      <dgm:prSet presAssocID="{1B7D35C8-B29A-4C47-818B-3BBF7A3F5B0F}" presName="tx2" presStyleLbl="revTx" presStyleIdx="3" presStyleCnt="5"/>
      <dgm:spPr/>
    </dgm:pt>
    <dgm:pt modelId="{9FFEF274-7FC8-7D49-9CBF-BB87ADAB8425}" type="pres">
      <dgm:prSet presAssocID="{1B7D35C8-B29A-4C47-818B-3BBF7A3F5B0F}" presName="vert2" presStyleCnt="0"/>
      <dgm:spPr/>
    </dgm:pt>
    <dgm:pt modelId="{5BA60D03-C676-2148-A522-87B057CDB6EB}" type="pres">
      <dgm:prSet presAssocID="{1B7D35C8-B29A-4C47-818B-3BBF7A3F5B0F}" presName="thinLine2b" presStyleLbl="callout" presStyleIdx="2" presStyleCnt="4"/>
      <dgm:spPr/>
    </dgm:pt>
    <dgm:pt modelId="{A9A5F6C6-B3DD-C743-A964-BD8C54544B15}" type="pres">
      <dgm:prSet presAssocID="{1B7D35C8-B29A-4C47-818B-3BBF7A3F5B0F}" presName="vertSpace2b" presStyleCnt="0"/>
      <dgm:spPr/>
    </dgm:pt>
    <dgm:pt modelId="{242F9CE3-24AD-F44A-A7D1-517BCA065FDF}" type="pres">
      <dgm:prSet presAssocID="{2249C508-2957-4935-8834-9330CF98A044}" presName="horz2" presStyleCnt="0"/>
      <dgm:spPr/>
    </dgm:pt>
    <dgm:pt modelId="{C8F9DB2B-7E62-1B4A-B546-17476B01C0C4}" type="pres">
      <dgm:prSet presAssocID="{2249C508-2957-4935-8834-9330CF98A044}" presName="horzSpace2" presStyleCnt="0"/>
      <dgm:spPr/>
    </dgm:pt>
    <dgm:pt modelId="{1944BC5F-90FD-4F47-9A72-124F7FD8AB6E}" type="pres">
      <dgm:prSet presAssocID="{2249C508-2957-4935-8834-9330CF98A044}" presName="tx2" presStyleLbl="revTx" presStyleIdx="4" presStyleCnt="5"/>
      <dgm:spPr/>
    </dgm:pt>
    <dgm:pt modelId="{A76D6D67-BE9B-464B-972F-A5761594B484}" type="pres">
      <dgm:prSet presAssocID="{2249C508-2957-4935-8834-9330CF98A044}" presName="vert2" presStyleCnt="0"/>
      <dgm:spPr/>
    </dgm:pt>
    <dgm:pt modelId="{F4CF6273-F6D2-284F-9754-29285E1CABF6}" type="pres">
      <dgm:prSet presAssocID="{2249C508-2957-4935-8834-9330CF98A044}" presName="thinLine2b" presStyleLbl="callout" presStyleIdx="3" presStyleCnt="4"/>
      <dgm:spPr/>
    </dgm:pt>
    <dgm:pt modelId="{E72E34C6-BE2D-F645-88A4-FD92F4B9EF6D}" type="pres">
      <dgm:prSet presAssocID="{2249C508-2957-4935-8834-9330CF98A044}" presName="vertSpace2b" presStyleCnt="0"/>
      <dgm:spPr/>
    </dgm:pt>
  </dgm:ptLst>
  <dgm:cxnLst>
    <dgm:cxn modelId="{12F99709-0906-439F-ADC0-8CADA5980268}" srcId="{1F2733AF-0DD5-4F13-8A3A-8344D8018C0B}" destId="{E1EC1EB1-49CA-4D5E-863B-C1F2D27DE873}" srcOrd="0" destOrd="0" parTransId="{24417D35-6360-4573-A24E-B7EAC100CC05}" sibTransId="{A2678BA7-6920-4A83-8AF9-58CD34970DA3}"/>
    <dgm:cxn modelId="{1BE6A81F-5BB0-C849-931B-C45E04382A11}" srcId="{E1EC1EB1-49CA-4D5E-863B-C1F2D27DE873}" destId="{A82CEF0B-4A4F-2242-8F17-795B2938B672}" srcOrd="1" destOrd="0" parTransId="{32104F21-9F1A-4747-A137-4DC2C8CF860E}" sibTransId="{F7F49F98-B233-054E-B5AD-8C17D5DC8350}"/>
    <dgm:cxn modelId="{B38EF957-DAD5-5E42-AAF2-162E7D6E290F}" type="presOf" srcId="{E1EC1EB1-49CA-4D5E-863B-C1F2D27DE873}" destId="{83522CBC-DC36-9D4D-AA28-548625E3B815}" srcOrd="0" destOrd="0" presId="urn:microsoft.com/office/officeart/2008/layout/LinedList"/>
    <dgm:cxn modelId="{924B6F6C-8561-0A46-9B63-030CD5D73F0E}" srcId="{E1EC1EB1-49CA-4D5E-863B-C1F2D27DE873}" destId="{80B94708-B049-AC46-AF33-1D1E8BC5B8D7}" srcOrd="0" destOrd="0" parTransId="{0CDBABFB-9D5E-5546-989B-43066574D110}" sibTransId="{E6C6E6E9-B290-1047-9C22-394FAA68C0B5}"/>
    <dgm:cxn modelId="{C404936F-B1F2-EC42-BBBD-15920C232E12}" type="presOf" srcId="{A82CEF0B-4A4F-2242-8F17-795B2938B672}" destId="{D09DDF40-DFD9-B54B-92B8-9DEFEC77F7C6}" srcOrd="0" destOrd="0" presId="urn:microsoft.com/office/officeart/2008/layout/LinedList"/>
    <dgm:cxn modelId="{6D69C475-5534-1F47-A4CE-42102767EDC5}" type="presOf" srcId="{80B94708-B049-AC46-AF33-1D1E8BC5B8D7}" destId="{8DD6CD91-C42B-6A47-8499-C6FDCFB514F7}" srcOrd="0" destOrd="0" presId="urn:microsoft.com/office/officeart/2008/layout/LinedList"/>
    <dgm:cxn modelId="{11BFFBA7-141D-433E-A588-A6B08E0528AA}" srcId="{E1EC1EB1-49CA-4D5E-863B-C1F2D27DE873}" destId="{1B7D35C8-B29A-4C47-818B-3BBF7A3F5B0F}" srcOrd="2" destOrd="0" parTransId="{41922675-E2DC-4F43-AF51-C8A8D3805DFF}" sibTransId="{277C5F3E-589D-4E3B-A8B2-2F8B6AB12650}"/>
    <dgm:cxn modelId="{94B0F5AB-3771-1C40-A526-1D4C119C7D56}" type="presOf" srcId="{1B7D35C8-B29A-4C47-818B-3BBF7A3F5B0F}" destId="{A0636F28-037A-6F49-85F2-12321070775C}" srcOrd="0" destOrd="0" presId="urn:microsoft.com/office/officeart/2008/layout/LinedList"/>
    <dgm:cxn modelId="{3247C2CC-CF61-4D8A-A42D-1C11C657CA14}" srcId="{E1EC1EB1-49CA-4D5E-863B-C1F2D27DE873}" destId="{2249C508-2957-4935-8834-9330CF98A044}" srcOrd="3" destOrd="0" parTransId="{0EC68CC9-FBDC-49EA-B89C-A3F979B541C8}" sibTransId="{0A8C5608-AD51-4A81-BC5A-250A28A2C6BE}"/>
    <dgm:cxn modelId="{662C50F2-A850-6741-9302-D5B9C56B7E79}" type="presOf" srcId="{2249C508-2957-4935-8834-9330CF98A044}" destId="{1944BC5F-90FD-4F47-9A72-124F7FD8AB6E}" srcOrd="0" destOrd="0" presId="urn:microsoft.com/office/officeart/2008/layout/LinedList"/>
    <dgm:cxn modelId="{0B630FF3-2A35-3E48-835D-7B1FECF9EE8D}" type="presOf" srcId="{1F2733AF-0DD5-4F13-8A3A-8344D8018C0B}" destId="{C8442F96-BB7E-C047-A4B2-35ED96E3CC5A}" srcOrd="0" destOrd="0" presId="urn:microsoft.com/office/officeart/2008/layout/LinedList"/>
    <dgm:cxn modelId="{48A0ECBC-B5B3-CF4D-8B37-361DAC542805}" type="presParOf" srcId="{C8442F96-BB7E-C047-A4B2-35ED96E3CC5A}" destId="{0484BFA8-C0B7-2947-8C46-5CDD4161E7AD}" srcOrd="0" destOrd="0" presId="urn:microsoft.com/office/officeart/2008/layout/LinedList"/>
    <dgm:cxn modelId="{0C3A2AB9-4BEF-694A-8E0D-993F485B3F80}" type="presParOf" srcId="{C8442F96-BB7E-C047-A4B2-35ED96E3CC5A}" destId="{B59D27A5-1B41-594D-B7C1-BB30C99B1267}" srcOrd="1" destOrd="0" presId="urn:microsoft.com/office/officeart/2008/layout/LinedList"/>
    <dgm:cxn modelId="{492F9A31-6B6F-6F4C-8C31-0783511A5E9B}" type="presParOf" srcId="{B59D27A5-1B41-594D-B7C1-BB30C99B1267}" destId="{83522CBC-DC36-9D4D-AA28-548625E3B815}" srcOrd="0" destOrd="0" presId="urn:microsoft.com/office/officeart/2008/layout/LinedList"/>
    <dgm:cxn modelId="{75CA599A-7967-A040-8F4D-6ADC42C6BDDC}" type="presParOf" srcId="{B59D27A5-1B41-594D-B7C1-BB30C99B1267}" destId="{E735C500-D29D-CA49-B1B0-9C515D6239A6}" srcOrd="1" destOrd="0" presId="urn:microsoft.com/office/officeart/2008/layout/LinedList"/>
    <dgm:cxn modelId="{3D302CAA-4795-4D49-8377-C81B24F46E9D}" type="presParOf" srcId="{E735C500-D29D-CA49-B1B0-9C515D6239A6}" destId="{EBE5AEAD-FA59-8449-A581-D1AA6AAD90D5}" srcOrd="0" destOrd="0" presId="urn:microsoft.com/office/officeart/2008/layout/LinedList"/>
    <dgm:cxn modelId="{23C910E6-376C-194A-9B55-7F1FC184FCFE}" type="presParOf" srcId="{E735C500-D29D-CA49-B1B0-9C515D6239A6}" destId="{A72FE3D3-CC85-FE42-9469-9762DC6855CA}" srcOrd="1" destOrd="0" presId="urn:microsoft.com/office/officeart/2008/layout/LinedList"/>
    <dgm:cxn modelId="{5B7BDB18-9510-8E46-A7F1-AD166B7BB95A}" type="presParOf" srcId="{A72FE3D3-CC85-FE42-9469-9762DC6855CA}" destId="{C34C0B86-021F-5945-9928-68176EDDF69D}" srcOrd="0" destOrd="0" presId="urn:microsoft.com/office/officeart/2008/layout/LinedList"/>
    <dgm:cxn modelId="{E92C2B96-FD2A-5B41-8D42-AD6CA7917222}" type="presParOf" srcId="{A72FE3D3-CC85-FE42-9469-9762DC6855CA}" destId="{8DD6CD91-C42B-6A47-8499-C6FDCFB514F7}" srcOrd="1" destOrd="0" presId="urn:microsoft.com/office/officeart/2008/layout/LinedList"/>
    <dgm:cxn modelId="{6F8DCB20-B99F-CD4F-A72A-8C405BE1CD51}" type="presParOf" srcId="{A72FE3D3-CC85-FE42-9469-9762DC6855CA}" destId="{18B7B865-9C22-9D44-910E-ED64F659EF33}" srcOrd="2" destOrd="0" presId="urn:microsoft.com/office/officeart/2008/layout/LinedList"/>
    <dgm:cxn modelId="{7465AC62-079E-0047-871E-E506A544A4AF}" type="presParOf" srcId="{E735C500-D29D-CA49-B1B0-9C515D6239A6}" destId="{532D1A1A-012A-B846-8018-00BF99125D1D}" srcOrd="2" destOrd="0" presId="urn:microsoft.com/office/officeart/2008/layout/LinedList"/>
    <dgm:cxn modelId="{2B0D652E-5467-0F42-B66B-FDF9E2BDFCD6}" type="presParOf" srcId="{E735C500-D29D-CA49-B1B0-9C515D6239A6}" destId="{BF13EC12-CE73-A344-A772-938EBECE2BD8}" srcOrd="3" destOrd="0" presId="urn:microsoft.com/office/officeart/2008/layout/LinedList"/>
    <dgm:cxn modelId="{E4EE51E6-BBFE-6C46-94D5-E870EF766B97}" type="presParOf" srcId="{E735C500-D29D-CA49-B1B0-9C515D6239A6}" destId="{9367212C-C2F1-BB4B-8D10-E46CC9A1F024}" srcOrd="4" destOrd="0" presId="urn:microsoft.com/office/officeart/2008/layout/LinedList"/>
    <dgm:cxn modelId="{A815B8E5-8352-674D-B188-FF881DAAD7A1}" type="presParOf" srcId="{9367212C-C2F1-BB4B-8D10-E46CC9A1F024}" destId="{F0DFA474-2A4B-9941-8E05-2AC5D7634B46}" srcOrd="0" destOrd="0" presId="urn:microsoft.com/office/officeart/2008/layout/LinedList"/>
    <dgm:cxn modelId="{C8A5A7F0-2C02-7245-8C2B-4C614D73AAE9}" type="presParOf" srcId="{9367212C-C2F1-BB4B-8D10-E46CC9A1F024}" destId="{D09DDF40-DFD9-B54B-92B8-9DEFEC77F7C6}" srcOrd="1" destOrd="0" presId="urn:microsoft.com/office/officeart/2008/layout/LinedList"/>
    <dgm:cxn modelId="{3D9F5CFE-7B54-224E-BAB4-CA42B8B97677}" type="presParOf" srcId="{9367212C-C2F1-BB4B-8D10-E46CC9A1F024}" destId="{3C090D4D-6362-784E-A46C-C88B0A9FFC82}" srcOrd="2" destOrd="0" presId="urn:microsoft.com/office/officeart/2008/layout/LinedList"/>
    <dgm:cxn modelId="{3C4A9EF2-A113-454A-893B-04ECE4784951}" type="presParOf" srcId="{E735C500-D29D-CA49-B1B0-9C515D6239A6}" destId="{276B6623-8F95-FF46-B28D-CF7D210A151D}" srcOrd="5" destOrd="0" presId="urn:microsoft.com/office/officeart/2008/layout/LinedList"/>
    <dgm:cxn modelId="{6BFA5921-F07F-7A45-A6EB-F232FDC2AA01}" type="presParOf" srcId="{E735C500-D29D-CA49-B1B0-9C515D6239A6}" destId="{02541C41-BEC5-BE4B-A062-C9407219ABDD}" srcOrd="6" destOrd="0" presId="urn:microsoft.com/office/officeart/2008/layout/LinedList"/>
    <dgm:cxn modelId="{484ADAEE-2F44-AE47-8240-F89A93A6AF0D}" type="presParOf" srcId="{E735C500-D29D-CA49-B1B0-9C515D6239A6}" destId="{AE022408-C1FF-5A48-BBBF-A0A700E93DE6}" srcOrd="7" destOrd="0" presId="urn:microsoft.com/office/officeart/2008/layout/LinedList"/>
    <dgm:cxn modelId="{2FD71ED5-8156-5F47-A8BF-6764516119DE}" type="presParOf" srcId="{AE022408-C1FF-5A48-BBBF-A0A700E93DE6}" destId="{117147BE-85A0-DA49-9EBD-C83E3945B916}" srcOrd="0" destOrd="0" presId="urn:microsoft.com/office/officeart/2008/layout/LinedList"/>
    <dgm:cxn modelId="{45067BBB-FF67-B349-AFEC-0F488A2FEAEB}" type="presParOf" srcId="{AE022408-C1FF-5A48-BBBF-A0A700E93DE6}" destId="{A0636F28-037A-6F49-85F2-12321070775C}" srcOrd="1" destOrd="0" presId="urn:microsoft.com/office/officeart/2008/layout/LinedList"/>
    <dgm:cxn modelId="{D9D279F3-D303-8749-AA3D-AF4DFA8F6F01}" type="presParOf" srcId="{AE022408-C1FF-5A48-BBBF-A0A700E93DE6}" destId="{9FFEF274-7FC8-7D49-9CBF-BB87ADAB8425}" srcOrd="2" destOrd="0" presId="urn:microsoft.com/office/officeart/2008/layout/LinedList"/>
    <dgm:cxn modelId="{40845037-3233-3943-93C1-403642A46DCB}" type="presParOf" srcId="{E735C500-D29D-CA49-B1B0-9C515D6239A6}" destId="{5BA60D03-C676-2148-A522-87B057CDB6EB}" srcOrd="8" destOrd="0" presId="urn:microsoft.com/office/officeart/2008/layout/LinedList"/>
    <dgm:cxn modelId="{D01C535C-2570-4A43-930E-40A136513C8E}" type="presParOf" srcId="{E735C500-D29D-CA49-B1B0-9C515D6239A6}" destId="{A9A5F6C6-B3DD-C743-A964-BD8C54544B15}" srcOrd="9" destOrd="0" presId="urn:microsoft.com/office/officeart/2008/layout/LinedList"/>
    <dgm:cxn modelId="{658ECBED-E978-084D-BDE4-25E84B87645F}" type="presParOf" srcId="{E735C500-D29D-CA49-B1B0-9C515D6239A6}" destId="{242F9CE3-24AD-F44A-A7D1-517BCA065FDF}" srcOrd="10" destOrd="0" presId="urn:microsoft.com/office/officeart/2008/layout/LinedList"/>
    <dgm:cxn modelId="{17B5FC01-D2F3-5246-A6F3-E91B62B65F51}" type="presParOf" srcId="{242F9CE3-24AD-F44A-A7D1-517BCA065FDF}" destId="{C8F9DB2B-7E62-1B4A-B546-17476B01C0C4}" srcOrd="0" destOrd="0" presId="urn:microsoft.com/office/officeart/2008/layout/LinedList"/>
    <dgm:cxn modelId="{364D7AB9-62C9-3D40-AC11-84C3B59A7812}" type="presParOf" srcId="{242F9CE3-24AD-F44A-A7D1-517BCA065FDF}" destId="{1944BC5F-90FD-4F47-9A72-124F7FD8AB6E}" srcOrd="1" destOrd="0" presId="urn:microsoft.com/office/officeart/2008/layout/LinedList"/>
    <dgm:cxn modelId="{F59F5584-3F47-914E-A558-61C1A3323A26}" type="presParOf" srcId="{242F9CE3-24AD-F44A-A7D1-517BCA065FDF}" destId="{A76D6D67-BE9B-464B-972F-A5761594B484}" srcOrd="2" destOrd="0" presId="urn:microsoft.com/office/officeart/2008/layout/LinedList"/>
    <dgm:cxn modelId="{983EB78E-D27F-3F4E-BA5D-CCCC9BDB7F98}" type="presParOf" srcId="{E735C500-D29D-CA49-B1B0-9C515D6239A6}" destId="{F4CF6273-F6D2-284F-9754-29285E1CABF6}" srcOrd="11" destOrd="0" presId="urn:microsoft.com/office/officeart/2008/layout/LinedList"/>
    <dgm:cxn modelId="{19488E7D-C831-5D48-BECC-078E81F267A5}" type="presParOf" srcId="{E735C500-D29D-CA49-B1B0-9C515D6239A6}" destId="{E72E34C6-BE2D-F645-88A4-FD92F4B9EF6D}"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F2733AF-0DD5-4F13-8A3A-8344D8018C0B}" type="doc">
      <dgm:prSet loTypeId="urn:microsoft.com/office/officeart/2008/layout/LinedList" loCatId="list" qsTypeId="urn:microsoft.com/office/officeart/2005/8/quickstyle/simple1" qsCatId="simple" csTypeId="urn:microsoft.com/office/officeart/2005/8/colors/accent5_4" csCatId="accent5" phldr="1"/>
      <dgm:spPr/>
      <dgm:t>
        <a:bodyPr/>
        <a:lstStyle/>
        <a:p>
          <a:endParaRPr lang="en-US"/>
        </a:p>
      </dgm:t>
    </dgm:pt>
    <dgm:pt modelId="{378A598E-4423-452A-876D-305526F7E116}">
      <dgm:prSet custT="1"/>
      <dgm:spPr/>
      <dgm:t>
        <a:bodyPr/>
        <a:lstStyle/>
        <a:p>
          <a:pPr>
            <a:buFont typeface="Arial" panose="020B0604020202020204" pitchFamily="34" charset="0"/>
            <a:buNone/>
          </a:pPr>
          <a:r>
            <a:rPr lang="en-US" sz="1600" dirty="0"/>
            <a:t>Set up </a:t>
          </a:r>
          <a:r>
            <a:rPr lang="en-US" sz="1600" b="1" i="0" dirty="0">
              <a:solidFill>
                <a:srgbClr val="C00000"/>
              </a:solidFill>
            </a:rPr>
            <a:t>attendance policy </a:t>
          </a:r>
          <a:r>
            <a:rPr lang="en-US" sz="1600" dirty="0"/>
            <a:t>and clearly communicate the consequence of class absence to our students in the very beginning.</a:t>
          </a:r>
        </a:p>
        <a:p>
          <a:pPr>
            <a:buFont typeface="Arial" panose="020B0604020202020204" pitchFamily="34" charset="0"/>
            <a:buNone/>
          </a:pPr>
          <a:endParaRPr lang="en-US" sz="1600" dirty="0"/>
        </a:p>
        <a:p>
          <a:pPr>
            <a:buFont typeface="Arial" panose="020B0604020202020204" pitchFamily="34" charset="0"/>
            <a:buNone/>
          </a:pPr>
          <a:r>
            <a:rPr lang="en-US" sz="1600" b="1" dirty="0">
              <a:solidFill>
                <a:srgbClr val="C00000"/>
              </a:solidFill>
            </a:rPr>
            <a:t>Mandate</a:t>
          </a:r>
          <a:r>
            <a:rPr lang="en-US" sz="1600" dirty="0"/>
            <a:t> class attendance among first-semester students or students from lower level schools</a:t>
          </a:r>
        </a:p>
      </dgm:t>
    </dgm:pt>
    <dgm:pt modelId="{D818CC23-24E6-40A2-AE39-39956A3A7F0D}" type="parTrans" cxnId="{085CA724-26D2-4B2C-8810-CBC4C002BEAC}">
      <dgm:prSet/>
      <dgm:spPr/>
      <dgm:t>
        <a:bodyPr/>
        <a:lstStyle/>
        <a:p>
          <a:endParaRPr lang="en-US"/>
        </a:p>
      </dgm:t>
    </dgm:pt>
    <dgm:pt modelId="{C1EC60DF-E94F-408A-86F9-D74CCD4D5D75}" type="sibTrans" cxnId="{085CA724-26D2-4B2C-8810-CBC4C002BEAC}">
      <dgm:prSet/>
      <dgm:spPr/>
      <dgm:t>
        <a:bodyPr/>
        <a:lstStyle/>
        <a:p>
          <a:endParaRPr lang="en-US"/>
        </a:p>
      </dgm:t>
    </dgm:pt>
    <dgm:pt modelId="{58A3146B-E47B-4DBC-B74F-1E27F13355B0}">
      <dgm:prSet custT="1"/>
      <dgm:spPr/>
      <dgm:t>
        <a:bodyPr/>
        <a:lstStyle/>
        <a:p>
          <a:r>
            <a:rPr lang="en-US" sz="1600" b="1" dirty="0">
              <a:solidFill>
                <a:srgbClr val="C00000"/>
              </a:solidFill>
            </a:rPr>
            <a:t>Follow up </a:t>
          </a:r>
          <a:r>
            <a:rPr lang="en-US" sz="1600" dirty="0"/>
            <a:t>with students who missed more than three classes before the mid-term immediately and consistently. </a:t>
          </a:r>
        </a:p>
      </dgm:t>
    </dgm:pt>
    <dgm:pt modelId="{7CE15385-B44B-4C18-865B-17B1EEB3F59D}" type="parTrans" cxnId="{00D775A6-BF5C-43F9-B1F4-3D7026107734}">
      <dgm:prSet/>
      <dgm:spPr/>
      <dgm:t>
        <a:bodyPr/>
        <a:lstStyle/>
        <a:p>
          <a:endParaRPr lang="en-US"/>
        </a:p>
      </dgm:t>
    </dgm:pt>
    <dgm:pt modelId="{37943BDA-F709-447B-8A78-AC157EDBBDCF}" type="sibTrans" cxnId="{00D775A6-BF5C-43F9-B1F4-3D7026107734}">
      <dgm:prSet/>
      <dgm:spPr/>
      <dgm:t>
        <a:bodyPr/>
        <a:lstStyle/>
        <a:p>
          <a:endParaRPr lang="en-US"/>
        </a:p>
      </dgm:t>
    </dgm:pt>
    <dgm:pt modelId="{18B51929-2F1A-489B-841A-8E44197A74FD}">
      <dgm:prSet custT="1"/>
      <dgm:spPr/>
      <dgm:t>
        <a:bodyPr/>
        <a:lstStyle/>
        <a:p>
          <a:r>
            <a:rPr lang="en-US" sz="2400" dirty="0"/>
            <a:t>Enhance Engagement</a:t>
          </a:r>
        </a:p>
      </dgm:t>
    </dgm:pt>
    <dgm:pt modelId="{40741BB0-6AED-4764-9BAD-B05ADD496BBC}" type="parTrans" cxnId="{7B05D937-CEAE-46D0-AF00-334CCFC4CA14}">
      <dgm:prSet/>
      <dgm:spPr/>
      <dgm:t>
        <a:bodyPr/>
        <a:lstStyle/>
        <a:p>
          <a:endParaRPr lang="en-US"/>
        </a:p>
      </dgm:t>
    </dgm:pt>
    <dgm:pt modelId="{9A48813B-7DDB-4E13-B0C8-7EDD751CD759}" type="sibTrans" cxnId="{7B05D937-CEAE-46D0-AF00-334CCFC4CA14}">
      <dgm:prSet/>
      <dgm:spPr/>
      <dgm:t>
        <a:bodyPr/>
        <a:lstStyle/>
        <a:p>
          <a:endParaRPr lang="en-US"/>
        </a:p>
      </dgm:t>
    </dgm:pt>
    <dgm:pt modelId="{BE1FFBB0-7488-4E16-99D1-DB58083617BB}">
      <dgm:prSet custT="1"/>
      <dgm:spPr/>
      <dgm:t>
        <a:bodyPr/>
        <a:lstStyle/>
        <a:p>
          <a:r>
            <a:rPr lang="en-US" sz="1600" dirty="0"/>
            <a:t>Ensure opportunities for students to </a:t>
          </a:r>
          <a:r>
            <a:rPr lang="en-US" sz="1600" b="1" dirty="0">
              <a:solidFill>
                <a:srgbClr val="C00000"/>
              </a:solidFill>
            </a:rPr>
            <a:t>collaborate</a:t>
          </a:r>
          <a:r>
            <a:rPr lang="en-US" sz="1600" dirty="0"/>
            <a:t> and encourage group discussions in the classroom.</a:t>
          </a:r>
        </a:p>
      </dgm:t>
    </dgm:pt>
    <dgm:pt modelId="{4CEC5CF5-3EB2-4335-8525-CC50D8C492C0}" type="parTrans" cxnId="{3A15EE92-241D-4521-A69D-66E329A8B8CF}">
      <dgm:prSet/>
      <dgm:spPr/>
      <dgm:t>
        <a:bodyPr/>
        <a:lstStyle/>
        <a:p>
          <a:endParaRPr lang="en-US"/>
        </a:p>
      </dgm:t>
    </dgm:pt>
    <dgm:pt modelId="{D25F6587-F57F-46E6-B776-EAC25BAD0DC0}" type="sibTrans" cxnId="{3A15EE92-241D-4521-A69D-66E329A8B8CF}">
      <dgm:prSet/>
      <dgm:spPr/>
      <dgm:t>
        <a:bodyPr/>
        <a:lstStyle/>
        <a:p>
          <a:endParaRPr lang="en-US"/>
        </a:p>
      </dgm:t>
    </dgm:pt>
    <dgm:pt modelId="{0AA77D23-7643-46CA-BD5E-36281607F030}">
      <dgm:prSet custT="1"/>
      <dgm:spPr/>
      <dgm:t>
        <a:bodyPr/>
        <a:lstStyle/>
        <a:p>
          <a:r>
            <a:rPr lang="en-US" sz="1600" dirty="0"/>
            <a:t>Reach out and provide academic support, resources to students who frequently missed classes or seldom participate in and outside the classroom. </a:t>
          </a:r>
        </a:p>
      </dgm:t>
    </dgm:pt>
    <dgm:pt modelId="{3CA5564D-AF55-4C82-97E4-C52108763158}" type="parTrans" cxnId="{6426D2C8-19A1-4C44-A3CA-ED09AE91B62D}">
      <dgm:prSet/>
      <dgm:spPr/>
      <dgm:t>
        <a:bodyPr/>
        <a:lstStyle/>
        <a:p>
          <a:endParaRPr lang="en-US"/>
        </a:p>
      </dgm:t>
    </dgm:pt>
    <dgm:pt modelId="{7686F5B6-1E74-4B29-8155-C191C73B5AD6}" type="sibTrans" cxnId="{6426D2C8-19A1-4C44-A3CA-ED09AE91B62D}">
      <dgm:prSet/>
      <dgm:spPr/>
      <dgm:t>
        <a:bodyPr/>
        <a:lstStyle/>
        <a:p>
          <a:endParaRPr lang="en-US"/>
        </a:p>
      </dgm:t>
    </dgm:pt>
    <dgm:pt modelId="{1E2DA711-A7B1-48E7-97BC-680ECB58FD7F}">
      <dgm:prSet custT="1"/>
      <dgm:spPr/>
      <dgm:t>
        <a:bodyPr/>
        <a:lstStyle/>
        <a:p>
          <a:r>
            <a:rPr lang="en-US" sz="2400" dirty="0"/>
            <a:t>Class Attendance Policy</a:t>
          </a:r>
        </a:p>
      </dgm:t>
    </dgm:pt>
    <dgm:pt modelId="{AB211A0E-DEE8-4D83-B7EC-623DEAC36A5E}" type="parTrans" cxnId="{9643BC1B-DD4D-4BE3-9777-271749FF5FE7}">
      <dgm:prSet/>
      <dgm:spPr/>
      <dgm:t>
        <a:bodyPr/>
        <a:lstStyle/>
        <a:p>
          <a:endParaRPr lang="en-US"/>
        </a:p>
      </dgm:t>
    </dgm:pt>
    <dgm:pt modelId="{569C0038-0DE3-4E55-AEFB-3A607293B1C1}" type="sibTrans" cxnId="{9643BC1B-DD4D-4BE3-9777-271749FF5FE7}">
      <dgm:prSet/>
      <dgm:spPr/>
      <dgm:t>
        <a:bodyPr/>
        <a:lstStyle/>
        <a:p>
          <a:endParaRPr lang="en-US"/>
        </a:p>
      </dgm:t>
    </dgm:pt>
    <dgm:pt modelId="{F7EEB1F5-1ADA-4BDB-8C51-16D92FB72AED}">
      <dgm:prSet custT="1"/>
      <dgm:spPr/>
      <dgm:t>
        <a:bodyPr/>
        <a:lstStyle/>
        <a:p>
          <a:r>
            <a:rPr lang="en-US" sz="1600" dirty="0"/>
            <a:t>Clearly define the expectation of the course, provide sufficient academic </a:t>
          </a:r>
          <a:r>
            <a:rPr lang="en-US" sz="1600" b="1" dirty="0">
              <a:solidFill>
                <a:srgbClr val="C00000"/>
              </a:solidFill>
            </a:rPr>
            <a:t>support</a:t>
          </a:r>
          <a:r>
            <a:rPr lang="en-US" sz="1600" dirty="0"/>
            <a:t> and offer frequent </a:t>
          </a:r>
          <a:r>
            <a:rPr lang="en-US" sz="1600" b="1" dirty="0">
              <a:solidFill>
                <a:srgbClr val="C00000"/>
              </a:solidFill>
            </a:rPr>
            <a:t>feedback and assessment </a:t>
          </a:r>
          <a:r>
            <a:rPr lang="en-US" sz="1600" dirty="0"/>
            <a:t>to the student. </a:t>
          </a:r>
        </a:p>
      </dgm:t>
    </dgm:pt>
    <dgm:pt modelId="{EAB34C78-26E4-4BB4-A8BD-13E36093E0D5}" type="parTrans" cxnId="{6CE0EEF5-743E-43A6-BA3B-4016264B7C09}">
      <dgm:prSet/>
      <dgm:spPr/>
      <dgm:t>
        <a:bodyPr/>
        <a:lstStyle/>
        <a:p>
          <a:endParaRPr lang="en-US"/>
        </a:p>
      </dgm:t>
    </dgm:pt>
    <dgm:pt modelId="{27975767-50B8-4B8A-B3C7-F4A9AE48D821}" type="sibTrans" cxnId="{6CE0EEF5-743E-43A6-BA3B-4016264B7C09}">
      <dgm:prSet/>
      <dgm:spPr/>
      <dgm:t>
        <a:bodyPr/>
        <a:lstStyle/>
        <a:p>
          <a:endParaRPr lang="en-US"/>
        </a:p>
      </dgm:t>
    </dgm:pt>
    <dgm:pt modelId="{5E8C81F3-60D2-6C45-95D9-C8C89B163B8C}" type="pres">
      <dgm:prSet presAssocID="{1F2733AF-0DD5-4F13-8A3A-8344D8018C0B}" presName="vert0" presStyleCnt="0">
        <dgm:presLayoutVars>
          <dgm:dir/>
          <dgm:animOne val="branch"/>
          <dgm:animLvl val="lvl"/>
        </dgm:presLayoutVars>
      </dgm:prSet>
      <dgm:spPr/>
    </dgm:pt>
    <dgm:pt modelId="{0236FE00-3C5F-3245-AF1D-ABA5880146D8}" type="pres">
      <dgm:prSet presAssocID="{1E2DA711-A7B1-48E7-97BC-680ECB58FD7F}" presName="thickLine" presStyleLbl="alignNode1" presStyleIdx="0" presStyleCnt="2"/>
      <dgm:spPr/>
    </dgm:pt>
    <dgm:pt modelId="{C1466962-E0C4-4541-8688-0004C5B2F361}" type="pres">
      <dgm:prSet presAssocID="{1E2DA711-A7B1-48E7-97BC-680ECB58FD7F}" presName="horz1" presStyleCnt="0"/>
      <dgm:spPr/>
    </dgm:pt>
    <dgm:pt modelId="{6C019A08-FD77-334D-B60E-E87E83AD3845}" type="pres">
      <dgm:prSet presAssocID="{1E2DA711-A7B1-48E7-97BC-680ECB58FD7F}" presName="tx1" presStyleLbl="revTx" presStyleIdx="0" presStyleCnt="7" custScaleX="164360"/>
      <dgm:spPr/>
    </dgm:pt>
    <dgm:pt modelId="{B2B801A8-78EB-8F4E-B752-A687699D1509}" type="pres">
      <dgm:prSet presAssocID="{1E2DA711-A7B1-48E7-97BC-680ECB58FD7F}" presName="vert1" presStyleCnt="0"/>
      <dgm:spPr/>
    </dgm:pt>
    <dgm:pt modelId="{B313728A-D267-4947-AE25-6A7D0B40D23E}" type="pres">
      <dgm:prSet presAssocID="{378A598E-4423-452A-876D-305526F7E116}" presName="vertSpace2a" presStyleCnt="0"/>
      <dgm:spPr/>
    </dgm:pt>
    <dgm:pt modelId="{6D9DC0A8-4B52-5E4B-A93E-B2FBB28E6224}" type="pres">
      <dgm:prSet presAssocID="{378A598E-4423-452A-876D-305526F7E116}" presName="horz2" presStyleCnt="0"/>
      <dgm:spPr/>
    </dgm:pt>
    <dgm:pt modelId="{5723B5D2-0EFF-1048-8C41-79566014AA27}" type="pres">
      <dgm:prSet presAssocID="{378A598E-4423-452A-876D-305526F7E116}" presName="horzSpace2" presStyleCnt="0"/>
      <dgm:spPr/>
    </dgm:pt>
    <dgm:pt modelId="{8FFFCA8D-0214-3348-B6B8-22DF938260C3}" type="pres">
      <dgm:prSet presAssocID="{378A598E-4423-452A-876D-305526F7E116}" presName="tx2" presStyleLbl="revTx" presStyleIdx="1" presStyleCnt="7" custScaleX="105884" custScaleY="167262"/>
      <dgm:spPr/>
    </dgm:pt>
    <dgm:pt modelId="{3B7971CC-64F0-2443-8EED-19B941977D1F}" type="pres">
      <dgm:prSet presAssocID="{378A598E-4423-452A-876D-305526F7E116}" presName="vert2" presStyleCnt="0"/>
      <dgm:spPr/>
    </dgm:pt>
    <dgm:pt modelId="{E0717752-CD0D-EF4C-9C77-4B52107BAB10}" type="pres">
      <dgm:prSet presAssocID="{378A598E-4423-452A-876D-305526F7E116}" presName="thinLine2b" presStyleLbl="callout" presStyleIdx="0" presStyleCnt="5"/>
      <dgm:spPr/>
    </dgm:pt>
    <dgm:pt modelId="{348E29C7-D963-CF47-AEF3-07184B8DCC21}" type="pres">
      <dgm:prSet presAssocID="{378A598E-4423-452A-876D-305526F7E116}" presName="vertSpace2b" presStyleCnt="0"/>
      <dgm:spPr/>
    </dgm:pt>
    <dgm:pt modelId="{BA7AEBE2-2769-9E4A-B12D-48C01E07E12E}" type="pres">
      <dgm:prSet presAssocID="{58A3146B-E47B-4DBC-B74F-1E27F13355B0}" presName="horz2" presStyleCnt="0"/>
      <dgm:spPr/>
    </dgm:pt>
    <dgm:pt modelId="{99EC4F1F-3514-EA4E-A5D7-81C793FE9B1D}" type="pres">
      <dgm:prSet presAssocID="{58A3146B-E47B-4DBC-B74F-1E27F13355B0}" presName="horzSpace2" presStyleCnt="0"/>
      <dgm:spPr/>
    </dgm:pt>
    <dgm:pt modelId="{D940B23C-D83F-D547-AE0D-B5458F6FE235}" type="pres">
      <dgm:prSet presAssocID="{58A3146B-E47B-4DBC-B74F-1E27F13355B0}" presName="tx2" presStyleLbl="revTx" presStyleIdx="2" presStyleCnt="7"/>
      <dgm:spPr/>
    </dgm:pt>
    <dgm:pt modelId="{657FBE70-93DA-5A46-87D8-D5B2E1C894E3}" type="pres">
      <dgm:prSet presAssocID="{58A3146B-E47B-4DBC-B74F-1E27F13355B0}" presName="vert2" presStyleCnt="0"/>
      <dgm:spPr/>
    </dgm:pt>
    <dgm:pt modelId="{A42022CE-7D43-ED40-AE15-3539E9AEE39D}" type="pres">
      <dgm:prSet presAssocID="{58A3146B-E47B-4DBC-B74F-1E27F13355B0}" presName="thinLine2b" presStyleLbl="callout" presStyleIdx="1" presStyleCnt="5"/>
      <dgm:spPr/>
    </dgm:pt>
    <dgm:pt modelId="{B4CA6F2E-D40E-534E-97CB-1C179D7577C4}" type="pres">
      <dgm:prSet presAssocID="{58A3146B-E47B-4DBC-B74F-1E27F13355B0}" presName="vertSpace2b" presStyleCnt="0"/>
      <dgm:spPr/>
    </dgm:pt>
    <dgm:pt modelId="{6D709A13-F744-1446-98CD-E6CBAA7D5D35}" type="pres">
      <dgm:prSet presAssocID="{18B51929-2F1A-489B-841A-8E44197A74FD}" presName="thickLine" presStyleLbl="alignNode1" presStyleIdx="1" presStyleCnt="2"/>
      <dgm:spPr/>
    </dgm:pt>
    <dgm:pt modelId="{EADEA43C-C3E3-5A4B-949B-AA06677F4D2A}" type="pres">
      <dgm:prSet presAssocID="{18B51929-2F1A-489B-841A-8E44197A74FD}" presName="horz1" presStyleCnt="0"/>
      <dgm:spPr/>
    </dgm:pt>
    <dgm:pt modelId="{F47D0C99-EF93-4247-B55C-3E3AD2FD584F}" type="pres">
      <dgm:prSet presAssocID="{18B51929-2F1A-489B-841A-8E44197A74FD}" presName="tx1" presStyleLbl="revTx" presStyleIdx="3" presStyleCnt="7" custScaleX="156750"/>
      <dgm:spPr/>
    </dgm:pt>
    <dgm:pt modelId="{52E17C7E-FE59-7348-B8CC-A4BE43BD71E0}" type="pres">
      <dgm:prSet presAssocID="{18B51929-2F1A-489B-841A-8E44197A74FD}" presName="vert1" presStyleCnt="0"/>
      <dgm:spPr/>
    </dgm:pt>
    <dgm:pt modelId="{CF563583-D4A2-EC40-8F03-20CB08667F00}" type="pres">
      <dgm:prSet presAssocID="{F7EEB1F5-1ADA-4BDB-8C51-16D92FB72AED}" presName="vertSpace2a" presStyleCnt="0"/>
      <dgm:spPr/>
    </dgm:pt>
    <dgm:pt modelId="{EFE92537-C31F-B645-998B-961A72603EB7}" type="pres">
      <dgm:prSet presAssocID="{F7EEB1F5-1ADA-4BDB-8C51-16D92FB72AED}" presName="horz2" presStyleCnt="0"/>
      <dgm:spPr/>
    </dgm:pt>
    <dgm:pt modelId="{5C1AF0DA-5E93-8148-9B70-CE9D943B9361}" type="pres">
      <dgm:prSet presAssocID="{F7EEB1F5-1ADA-4BDB-8C51-16D92FB72AED}" presName="horzSpace2" presStyleCnt="0"/>
      <dgm:spPr/>
    </dgm:pt>
    <dgm:pt modelId="{D6483707-FFF2-0F4B-9BB6-D18F5293DB46}" type="pres">
      <dgm:prSet presAssocID="{F7EEB1F5-1ADA-4BDB-8C51-16D92FB72AED}" presName="tx2" presStyleLbl="revTx" presStyleIdx="4" presStyleCnt="7"/>
      <dgm:spPr/>
    </dgm:pt>
    <dgm:pt modelId="{2F59D0D5-7CFD-1E44-9EAA-8E5BF7FC8FA9}" type="pres">
      <dgm:prSet presAssocID="{F7EEB1F5-1ADA-4BDB-8C51-16D92FB72AED}" presName="vert2" presStyleCnt="0"/>
      <dgm:spPr/>
    </dgm:pt>
    <dgm:pt modelId="{B1E2E0A9-8613-7141-8800-59FF5E20F073}" type="pres">
      <dgm:prSet presAssocID="{F7EEB1F5-1ADA-4BDB-8C51-16D92FB72AED}" presName="thinLine2b" presStyleLbl="callout" presStyleIdx="2" presStyleCnt="5"/>
      <dgm:spPr/>
    </dgm:pt>
    <dgm:pt modelId="{9C08FBFB-F45E-194B-9924-C459BBD70FDF}" type="pres">
      <dgm:prSet presAssocID="{F7EEB1F5-1ADA-4BDB-8C51-16D92FB72AED}" presName="vertSpace2b" presStyleCnt="0"/>
      <dgm:spPr/>
    </dgm:pt>
    <dgm:pt modelId="{E52B297F-1B9C-7949-9829-E90CE1520C2E}" type="pres">
      <dgm:prSet presAssocID="{BE1FFBB0-7488-4E16-99D1-DB58083617BB}" presName="horz2" presStyleCnt="0"/>
      <dgm:spPr/>
    </dgm:pt>
    <dgm:pt modelId="{2BD2748E-B981-9640-AF6A-809529E51457}" type="pres">
      <dgm:prSet presAssocID="{BE1FFBB0-7488-4E16-99D1-DB58083617BB}" presName="horzSpace2" presStyleCnt="0"/>
      <dgm:spPr/>
    </dgm:pt>
    <dgm:pt modelId="{47E7E9DB-DCCC-254B-B90F-A3AEA7FB8141}" type="pres">
      <dgm:prSet presAssocID="{BE1FFBB0-7488-4E16-99D1-DB58083617BB}" presName="tx2" presStyleLbl="revTx" presStyleIdx="5" presStyleCnt="7"/>
      <dgm:spPr/>
    </dgm:pt>
    <dgm:pt modelId="{948CD76F-E610-DD43-B28E-9AA9B8542EE1}" type="pres">
      <dgm:prSet presAssocID="{BE1FFBB0-7488-4E16-99D1-DB58083617BB}" presName="vert2" presStyleCnt="0"/>
      <dgm:spPr/>
    </dgm:pt>
    <dgm:pt modelId="{CBBDD810-7235-5C48-B81D-6FCCC7563470}" type="pres">
      <dgm:prSet presAssocID="{BE1FFBB0-7488-4E16-99D1-DB58083617BB}" presName="thinLine2b" presStyleLbl="callout" presStyleIdx="3" presStyleCnt="5"/>
      <dgm:spPr/>
    </dgm:pt>
    <dgm:pt modelId="{97E97E4C-D25D-DB42-A865-70EB2ABC374D}" type="pres">
      <dgm:prSet presAssocID="{BE1FFBB0-7488-4E16-99D1-DB58083617BB}" presName="vertSpace2b" presStyleCnt="0"/>
      <dgm:spPr/>
    </dgm:pt>
    <dgm:pt modelId="{A5320DBC-9D58-BD48-94B7-F894403F7C83}" type="pres">
      <dgm:prSet presAssocID="{0AA77D23-7643-46CA-BD5E-36281607F030}" presName="horz2" presStyleCnt="0"/>
      <dgm:spPr/>
    </dgm:pt>
    <dgm:pt modelId="{E1612D74-D5D7-3C4A-A164-1A55EFAAD784}" type="pres">
      <dgm:prSet presAssocID="{0AA77D23-7643-46CA-BD5E-36281607F030}" presName="horzSpace2" presStyleCnt="0"/>
      <dgm:spPr/>
    </dgm:pt>
    <dgm:pt modelId="{CA22DEA7-BF2D-5B49-8A21-1D4F53BFA4AB}" type="pres">
      <dgm:prSet presAssocID="{0AA77D23-7643-46CA-BD5E-36281607F030}" presName="tx2" presStyleLbl="revTx" presStyleIdx="6" presStyleCnt="7"/>
      <dgm:spPr/>
    </dgm:pt>
    <dgm:pt modelId="{D2F13312-F7B1-2349-9C2E-193FC974B03D}" type="pres">
      <dgm:prSet presAssocID="{0AA77D23-7643-46CA-BD5E-36281607F030}" presName="vert2" presStyleCnt="0"/>
      <dgm:spPr/>
    </dgm:pt>
    <dgm:pt modelId="{DAD9711C-2720-6A48-B100-04BD2C3C4B79}" type="pres">
      <dgm:prSet presAssocID="{0AA77D23-7643-46CA-BD5E-36281607F030}" presName="thinLine2b" presStyleLbl="callout" presStyleIdx="4" presStyleCnt="5"/>
      <dgm:spPr/>
    </dgm:pt>
    <dgm:pt modelId="{61FF7D05-C707-294C-A25C-302042588F71}" type="pres">
      <dgm:prSet presAssocID="{0AA77D23-7643-46CA-BD5E-36281607F030}" presName="vertSpace2b" presStyleCnt="0"/>
      <dgm:spPr/>
    </dgm:pt>
  </dgm:ptLst>
  <dgm:cxnLst>
    <dgm:cxn modelId="{9643BC1B-DD4D-4BE3-9777-271749FF5FE7}" srcId="{1F2733AF-0DD5-4F13-8A3A-8344D8018C0B}" destId="{1E2DA711-A7B1-48E7-97BC-680ECB58FD7F}" srcOrd="0" destOrd="0" parTransId="{AB211A0E-DEE8-4D83-B7EC-623DEAC36A5E}" sibTransId="{569C0038-0DE3-4E55-AEFB-3A607293B1C1}"/>
    <dgm:cxn modelId="{085CA724-26D2-4B2C-8810-CBC4C002BEAC}" srcId="{1E2DA711-A7B1-48E7-97BC-680ECB58FD7F}" destId="{378A598E-4423-452A-876D-305526F7E116}" srcOrd="0" destOrd="0" parTransId="{D818CC23-24E6-40A2-AE39-39956A3A7F0D}" sibTransId="{C1EC60DF-E94F-408A-86F9-D74CCD4D5D75}"/>
    <dgm:cxn modelId="{7B05D937-CEAE-46D0-AF00-334CCFC4CA14}" srcId="{1F2733AF-0DD5-4F13-8A3A-8344D8018C0B}" destId="{18B51929-2F1A-489B-841A-8E44197A74FD}" srcOrd="1" destOrd="0" parTransId="{40741BB0-6AED-4764-9BAD-B05ADD496BBC}" sibTransId="{9A48813B-7DDB-4E13-B0C8-7EDD751CD759}"/>
    <dgm:cxn modelId="{524D7B39-8D37-754D-BA83-956518D958EC}" type="presOf" srcId="{58A3146B-E47B-4DBC-B74F-1E27F13355B0}" destId="{D940B23C-D83F-D547-AE0D-B5458F6FE235}" srcOrd="0" destOrd="0" presId="urn:microsoft.com/office/officeart/2008/layout/LinedList"/>
    <dgm:cxn modelId="{58AFE648-6D73-6A4C-9FE8-EE236C3F738F}" type="presOf" srcId="{18B51929-2F1A-489B-841A-8E44197A74FD}" destId="{F47D0C99-EF93-4247-B55C-3E3AD2FD584F}" srcOrd="0" destOrd="0" presId="urn:microsoft.com/office/officeart/2008/layout/LinedList"/>
    <dgm:cxn modelId="{48B07286-CB65-2940-99AC-1898DBC7C202}" type="presOf" srcId="{378A598E-4423-452A-876D-305526F7E116}" destId="{8FFFCA8D-0214-3348-B6B8-22DF938260C3}" srcOrd="0" destOrd="0" presId="urn:microsoft.com/office/officeart/2008/layout/LinedList"/>
    <dgm:cxn modelId="{59261A8E-9FD2-964C-8E98-19C0C45204AC}" type="presOf" srcId="{1E2DA711-A7B1-48E7-97BC-680ECB58FD7F}" destId="{6C019A08-FD77-334D-B60E-E87E83AD3845}" srcOrd="0" destOrd="0" presId="urn:microsoft.com/office/officeart/2008/layout/LinedList"/>
    <dgm:cxn modelId="{3A15EE92-241D-4521-A69D-66E329A8B8CF}" srcId="{18B51929-2F1A-489B-841A-8E44197A74FD}" destId="{BE1FFBB0-7488-4E16-99D1-DB58083617BB}" srcOrd="1" destOrd="0" parTransId="{4CEC5CF5-3EB2-4335-8525-CC50D8C492C0}" sibTransId="{D25F6587-F57F-46E6-B776-EAC25BAD0DC0}"/>
    <dgm:cxn modelId="{00D775A6-BF5C-43F9-B1F4-3D7026107734}" srcId="{1E2DA711-A7B1-48E7-97BC-680ECB58FD7F}" destId="{58A3146B-E47B-4DBC-B74F-1E27F13355B0}" srcOrd="1" destOrd="0" parTransId="{7CE15385-B44B-4C18-865B-17B1EEB3F59D}" sibTransId="{37943BDA-F709-447B-8A78-AC157EDBBDCF}"/>
    <dgm:cxn modelId="{AC6BBCA7-BB0D-8C49-B277-60DA011D905E}" type="presOf" srcId="{BE1FFBB0-7488-4E16-99D1-DB58083617BB}" destId="{47E7E9DB-DCCC-254B-B90F-A3AEA7FB8141}" srcOrd="0" destOrd="0" presId="urn:microsoft.com/office/officeart/2008/layout/LinedList"/>
    <dgm:cxn modelId="{B18F85AF-BCCB-1E4F-AD5E-39A5D213BE4D}" type="presOf" srcId="{F7EEB1F5-1ADA-4BDB-8C51-16D92FB72AED}" destId="{D6483707-FFF2-0F4B-9BB6-D18F5293DB46}" srcOrd="0" destOrd="0" presId="urn:microsoft.com/office/officeart/2008/layout/LinedList"/>
    <dgm:cxn modelId="{F82716B5-8B4E-9B46-A79D-C71F414F8CE8}" type="presOf" srcId="{1F2733AF-0DD5-4F13-8A3A-8344D8018C0B}" destId="{5E8C81F3-60D2-6C45-95D9-C8C89B163B8C}" srcOrd="0" destOrd="0" presId="urn:microsoft.com/office/officeart/2008/layout/LinedList"/>
    <dgm:cxn modelId="{6426D2C8-19A1-4C44-A3CA-ED09AE91B62D}" srcId="{18B51929-2F1A-489B-841A-8E44197A74FD}" destId="{0AA77D23-7643-46CA-BD5E-36281607F030}" srcOrd="2" destOrd="0" parTransId="{3CA5564D-AF55-4C82-97E4-C52108763158}" sibTransId="{7686F5B6-1E74-4B29-8155-C191C73B5AD6}"/>
    <dgm:cxn modelId="{6CE0EEF5-743E-43A6-BA3B-4016264B7C09}" srcId="{18B51929-2F1A-489B-841A-8E44197A74FD}" destId="{F7EEB1F5-1ADA-4BDB-8C51-16D92FB72AED}" srcOrd="0" destOrd="0" parTransId="{EAB34C78-26E4-4BB4-A8BD-13E36093E0D5}" sibTransId="{27975767-50B8-4B8A-B3C7-F4A9AE48D821}"/>
    <dgm:cxn modelId="{21B3C8F8-20EA-FC48-8A7D-739224D9BBB9}" type="presOf" srcId="{0AA77D23-7643-46CA-BD5E-36281607F030}" destId="{CA22DEA7-BF2D-5B49-8A21-1D4F53BFA4AB}" srcOrd="0" destOrd="0" presId="urn:microsoft.com/office/officeart/2008/layout/LinedList"/>
    <dgm:cxn modelId="{D6EA3C8D-C255-B845-8FA8-DA2A42E1E8BF}" type="presParOf" srcId="{5E8C81F3-60D2-6C45-95D9-C8C89B163B8C}" destId="{0236FE00-3C5F-3245-AF1D-ABA5880146D8}" srcOrd="0" destOrd="0" presId="urn:microsoft.com/office/officeart/2008/layout/LinedList"/>
    <dgm:cxn modelId="{EB461A3A-E3B5-7E44-9428-D93688704F5B}" type="presParOf" srcId="{5E8C81F3-60D2-6C45-95D9-C8C89B163B8C}" destId="{C1466962-E0C4-4541-8688-0004C5B2F361}" srcOrd="1" destOrd="0" presId="urn:microsoft.com/office/officeart/2008/layout/LinedList"/>
    <dgm:cxn modelId="{FE06F075-B284-B340-A44F-226891B6A174}" type="presParOf" srcId="{C1466962-E0C4-4541-8688-0004C5B2F361}" destId="{6C019A08-FD77-334D-B60E-E87E83AD3845}" srcOrd="0" destOrd="0" presId="urn:microsoft.com/office/officeart/2008/layout/LinedList"/>
    <dgm:cxn modelId="{F18C7359-7EDC-E346-A62B-F7ADA27D66F1}" type="presParOf" srcId="{C1466962-E0C4-4541-8688-0004C5B2F361}" destId="{B2B801A8-78EB-8F4E-B752-A687699D1509}" srcOrd="1" destOrd="0" presId="urn:microsoft.com/office/officeart/2008/layout/LinedList"/>
    <dgm:cxn modelId="{67554AA5-71DE-6146-9465-30831F43363F}" type="presParOf" srcId="{B2B801A8-78EB-8F4E-B752-A687699D1509}" destId="{B313728A-D267-4947-AE25-6A7D0B40D23E}" srcOrd="0" destOrd="0" presId="urn:microsoft.com/office/officeart/2008/layout/LinedList"/>
    <dgm:cxn modelId="{40FF2BAE-FA70-5D4A-96DC-5A1FF32F2E75}" type="presParOf" srcId="{B2B801A8-78EB-8F4E-B752-A687699D1509}" destId="{6D9DC0A8-4B52-5E4B-A93E-B2FBB28E6224}" srcOrd="1" destOrd="0" presId="urn:microsoft.com/office/officeart/2008/layout/LinedList"/>
    <dgm:cxn modelId="{9D9A9AE4-E9D6-0B42-9935-F9C721A90907}" type="presParOf" srcId="{6D9DC0A8-4B52-5E4B-A93E-B2FBB28E6224}" destId="{5723B5D2-0EFF-1048-8C41-79566014AA27}" srcOrd="0" destOrd="0" presId="urn:microsoft.com/office/officeart/2008/layout/LinedList"/>
    <dgm:cxn modelId="{18BA00B4-6DFF-0E4B-8CCF-28306C29BB9E}" type="presParOf" srcId="{6D9DC0A8-4B52-5E4B-A93E-B2FBB28E6224}" destId="{8FFFCA8D-0214-3348-B6B8-22DF938260C3}" srcOrd="1" destOrd="0" presId="urn:microsoft.com/office/officeart/2008/layout/LinedList"/>
    <dgm:cxn modelId="{AB65550F-73E9-B547-AD47-8229A76168F0}" type="presParOf" srcId="{6D9DC0A8-4B52-5E4B-A93E-B2FBB28E6224}" destId="{3B7971CC-64F0-2443-8EED-19B941977D1F}" srcOrd="2" destOrd="0" presId="urn:microsoft.com/office/officeart/2008/layout/LinedList"/>
    <dgm:cxn modelId="{04CD6582-0941-5F47-9DAC-BFC5EF914DEF}" type="presParOf" srcId="{B2B801A8-78EB-8F4E-B752-A687699D1509}" destId="{E0717752-CD0D-EF4C-9C77-4B52107BAB10}" srcOrd="2" destOrd="0" presId="urn:microsoft.com/office/officeart/2008/layout/LinedList"/>
    <dgm:cxn modelId="{9337FFB1-EAAD-3A46-9BAE-5E9F9FF5747B}" type="presParOf" srcId="{B2B801A8-78EB-8F4E-B752-A687699D1509}" destId="{348E29C7-D963-CF47-AEF3-07184B8DCC21}" srcOrd="3" destOrd="0" presId="urn:microsoft.com/office/officeart/2008/layout/LinedList"/>
    <dgm:cxn modelId="{A7212AC7-3695-9B4C-8669-CCE77363BCFA}" type="presParOf" srcId="{B2B801A8-78EB-8F4E-B752-A687699D1509}" destId="{BA7AEBE2-2769-9E4A-B12D-48C01E07E12E}" srcOrd="4" destOrd="0" presId="urn:microsoft.com/office/officeart/2008/layout/LinedList"/>
    <dgm:cxn modelId="{C40B73C9-B7E6-854F-A4C3-8E66E964232F}" type="presParOf" srcId="{BA7AEBE2-2769-9E4A-B12D-48C01E07E12E}" destId="{99EC4F1F-3514-EA4E-A5D7-81C793FE9B1D}" srcOrd="0" destOrd="0" presId="urn:microsoft.com/office/officeart/2008/layout/LinedList"/>
    <dgm:cxn modelId="{B9D17162-1171-F746-847A-0BE02FF2D5C4}" type="presParOf" srcId="{BA7AEBE2-2769-9E4A-B12D-48C01E07E12E}" destId="{D940B23C-D83F-D547-AE0D-B5458F6FE235}" srcOrd="1" destOrd="0" presId="urn:microsoft.com/office/officeart/2008/layout/LinedList"/>
    <dgm:cxn modelId="{002DA388-FC95-184E-B4FC-C4B05874F6B3}" type="presParOf" srcId="{BA7AEBE2-2769-9E4A-B12D-48C01E07E12E}" destId="{657FBE70-93DA-5A46-87D8-D5B2E1C894E3}" srcOrd="2" destOrd="0" presId="urn:microsoft.com/office/officeart/2008/layout/LinedList"/>
    <dgm:cxn modelId="{4E7870E1-F09F-0B49-AA2B-558B88CED5CD}" type="presParOf" srcId="{B2B801A8-78EB-8F4E-B752-A687699D1509}" destId="{A42022CE-7D43-ED40-AE15-3539E9AEE39D}" srcOrd="5" destOrd="0" presId="urn:microsoft.com/office/officeart/2008/layout/LinedList"/>
    <dgm:cxn modelId="{608332F6-C4C7-9F46-99B1-4A4F3615F5EF}" type="presParOf" srcId="{B2B801A8-78EB-8F4E-B752-A687699D1509}" destId="{B4CA6F2E-D40E-534E-97CB-1C179D7577C4}" srcOrd="6" destOrd="0" presId="urn:microsoft.com/office/officeart/2008/layout/LinedList"/>
    <dgm:cxn modelId="{4CBC3DCE-1181-BC46-B4FF-3740764CCB63}" type="presParOf" srcId="{5E8C81F3-60D2-6C45-95D9-C8C89B163B8C}" destId="{6D709A13-F744-1446-98CD-E6CBAA7D5D35}" srcOrd="2" destOrd="0" presId="urn:microsoft.com/office/officeart/2008/layout/LinedList"/>
    <dgm:cxn modelId="{731E35A9-7F2C-CD4C-90DE-26658D9D3ACD}" type="presParOf" srcId="{5E8C81F3-60D2-6C45-95D9-C8C89B163B8C}" destId="{EADEA43C-C3E3-5A4B-949B-AA06677F4D2A}" srcOrd="3" destOrd="0" presId="urn:microsoft.com/office/officeart/2008/layout/LinedList"/>
    <dgm:cxn modelId="{00F9FF03-4074-184E-A3D0-E51EFB98123A}" type="presParOf" srcId="{EADEA43C-C3E3-5A4B-949B-AA06677F4D2A}" destId="{F47D0C99-EF93-4247-B55C-3E3AD2FD584F}" srcOrd="0" destOrd="0" presId="urn:microsoft.com/office/officeart/2008/layout/LinedList"/>
    <dgm:cxn modelId="{6263B30D-A4CC-B444-A876-BC5FE0CC8C92}" type="presParOf" srcId="{EADEA43C-C3E3-5A4B-949B-AA06677F4D2A}" destId="{52E17C7E-FE59-7348-B8CC-A4BE43BD71E0}" srcOrd="1" destOrd="0" presId="urn:microsoft.com/office/officeart/2008/layout/LinedList"/>
    <dgm:cxn modelId="{B949EAC1-345E-3D4F-9F5C-019DD008F56C}" type="presParOf" srcId="{52E17C7E-FE59-7348-B8CC-A4BE43BD71E0}" destId="{CF563583-D4A2-EC40-8F03-20CB08667F00}" srcOrd="0" destOrd="0" presId="urn:microsoft.com/office/officeart/2008/layout/LinedList"/>
    <dgm:cxn modelId="{9526E9B2-37A0-2841-A95A-B3CB4A1D865A}" type="presParOf" srcId="{52E17C7E-FE59-7348-B8CC-A4BE43BD71E0}" destId="{EFE92537-C31F-B645-998B-961A72603EB7}" srcOrd="1" destOrd="0" presId="urn:microsoft.com/office/officeart/2008/layout/LinedList"/>
    <dgm:cxn modelId="{1778B0D8-F8E3-894A-B487-9B2CDC78EA3D}" type="presParOf" srcId="{EFE92537-C31F-B645-998B-961A72603EB7}" destId="{5C1AF0DA-5E93-8148-9B70-CE9D943B9361}" srcOrd="0" destOrd="0" presId="urn:microsoft.com/office/officeart/2008/layout/LinedList"/>
    <dgm:cxn modelId="{40C0D2D7-CABE-2A42-9B84-6BD110C00AF3}" type="presParOf" srcId="{EFE92537-C31F-B645-998B-961A72603EB7}" destId="{D6483707-FFF2-0F4B-9BB6-D18F5293DB46}" srcOrd="1" destOrd="0" presId="urn:microsoft.com/office/officeart/2008/layout/LinedList"/>
    <dgm:cxn modelId="{5A0A82E5-BE3A-B14B-BC04-D5767E1585DE}" type="presParOf" srcId="{EFE92537-C31F-B645-998B-961A72603EB7}" destId="{2F59D0D5-7CFD-1E44-9EAA-8E5BF7FC8FA9}" srcOrd="2" destOrd="0" presId="urn:microsoft.com/office/officeart/2008/layout/LinedList"/>
    <dgm:cxn modelId="{3E2CFC9F-C1C8-AA47-9A6C-88657A13960F}" type="presParOf" srcId="{52E17C7E-FE59-7348-B8CC-A4BE43BD71E0}" destId="{B1E2E0A9-8613-7141-8800-59FF5E20F073}" srcOrd="2" destOrd="0" presId="urn:microsoft.com/office/officeart/2008/layout/LinedList"/>
    <dgm:cxn modelId="{4F854913-E4F8-C44A-8A37-D8779D714BAB}" type="presParOf" srcId="{52E17C7E-FE59-7348-B8CC-A4BE43BD71E0}" destId="{9C08FBFB-F45E-194B-9924-C459BBD70FDF}" srcOrd="3" destOrd="0" presId="urn:microsoft.com/office/officeart/2008/layout/LinedList"/>
    <dgm:cxn modelId="{1A07C3BF-AE9E-664A-9A20-D1FA9B259B44}" type="presParOf" srcId="{52E17C7E-FE59-7348-B8CC-A4BE43BD71E0}" destId="{E52B297F-1B9C-7949-9829-E90CE1520C2E}" srcOrd="4" destOrd="0" presId="urn:microsoft.com/office/officeart/2008/layout/LinedList"/>
    <dgm:cxn modelId="{A75A02EC-5629-2D46-9ADB-0FEC84AC207A}" type="presParOf" srcId="{E52B297F-1B9C-7949-9829-E90CE1520C2E}" destId="{2BD2748E-B981-9640-AF6A-809529E51457}" srcOrd="0" destOrd="0" presId="urn:microsoft.com/office/officeart/2008/layout/LinedList"/>
    <dgm:cxn modelId="{D6F0DEE5-CE15-834A-BC2E-632F21DBF925}" type="presParOf" srcId="{E52B297F-1B9C-7949-9829-E90CE1520C2E}" destId="{47E7E9DB-DCCC-254B-B90F-A3AEA7FB8141}" srcOrd="1" destOrd="0" presId="urn:microsoft.com/office/officeart/2008/layout/LinedList"/>
    <dgm:cxn modelId="{2328941C-55C9-B741-B81D-9F6C0BC1B8ED}" type="presParOf" srcId="{E52B297F-1B9C-7949-9829-E90CE1520C2E}" destId="{948CD76F-E610-DD43-B28E-9AA9B8542EE1}" srcOrd="2" destOrd="0" presId="urn:microsoft.com/office/officeart/2008/layout/LinedList"/>
    <dgm:cxn modelId="{F3A43CDA-8D33-504A-8E19-FE1D0BE7231D}" type="presParOf" srcId="{52E17C7E-FE59-7348-B8CC-A4BE43BD71E0}" destId="{CBBDD810-7235-5C48-B81D-6FCCC7563470}" srcOrd="5" destOrd="0" presId="urn:microsoft.com/office/officeart/2008/layout/LinedList"/>
    <dgm:cxn modelId="{15D8250C-B13B-F04A-975D-E7817FFB0122}" type="presParOf" srcId="{52E17C7E-FE59-7348-B8CC-A4BE43BD71E0}" destId="{97E97E4C-D25D-DB42-A865-70EB2ABC374D}" srcOrd="6" destOrd="0" presId="urn:microsoft.com/office/officeart/2008/layout/LinedList"/>
    <dgm:cxn modelId="{41B91202-3706-494A-8F0D-2810466A87A8}" type="presParOf" srcId="{52E17C7E-FE59-7348-B8CC-A4BE43BD71E0}" destId="{A5320DBC-9D58-BD48-94B7-F894403F7C83}" srcOrd="7" destOrd="0" presId="urn:microsoft.com/office/officeart/2008/layout/LinedList"/>
    <dgm:cxn modelId="{40896350-4C5F-014A-AECB-C92203DC64CC}" type="presParOf" srcId="{A5320DBC-9D58-BD48-94B7-F894403F7C83}" destId="{E1612D74-D5D7-3C4A-A164-1A55EFAAD784}" srcOrd="0" destOrd="0" presId="urn:microsoft.com/office/officeart/2008/layout/LinedList"/>
    <dgm:cxn modelId="{D3274A6C-A7B3-DF4B-8B62-1D47DDCE9BFC}" type="presParOf" srcId="{A5320DBC-9D58-BD48-94B7-F894403F7C83}" destId="{CA22DEA7-BF2D-5B49-8A21-1D4F53BFA4AB}" srcOrd="1" destOrd="0" presId="urn:microsoft.com/office/officeart/2008/layout/LinedList"/>
    <dgm:cxn modelId="{57C07A32-C7DD-A246-9DFF-FB1006931701}" type="presParOf" srcId="{A5320DBC-9D58-BD48-94B7-F894403F7C83}" destId="{D2F13312-F7B1-2349-9C2E-193FC974B03D}" srcOrd="2" destOrd="0" presId="urn:microsoft.com/office/officeart/2008/layout/LinedList"/>
    <dgm:cxn modelId="{34DB2E05-212C-1E4D-BC4A-E78F82F55EA3}" type="presParOf" srcId="{52E17C7E-FE59-7348-B8CC-A4BE43BD71E0}" destId="{DAD9711C-2720-6A48-B100-04BD2C3C4B79}" srcOrd="8" destOrd="0" presId="urn:microsoft.com/office/officeart/2008/layout/LinedList"/>
    <dgm:cxn modelId="{05B01224-F761-B947-945E-B0E02E96923A}" type="presParOf" srcId="{52E17C7E-FE59-7348-B8CC-A4BE43BD71E0}" destId="{61FF7D05-C707-294C-A25C-302042588F71}"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5D4A7E2-5025-47CA-B79B-D806CA30EBD0}" type="doc">
      <dgm:prSet loTypeId="urn:microsoft.com/office/officeart/2008/layout/LinedList" loCatId="list" qsTypeId="urn:microsoft.com/office/officeart/2005/8/quickstyle/simple1" qsCatId="simple" csTypeId="urn:microsoft.com/office/officeart/2005/8/colors/accent5_4" csCatId="accent5" phldr="1"/>
      <dgm:spPr/>
      <dgm:t>
        <a:bodyPr/>
        <a:lstStyle/>
        <a:p>
          <a:endParaRPr lang="en-US"/>
        </a:p>
      </dgm:t>
    </dgm:pt>
    <dgm:pt modelId="{B63F1501-70D6-4E77-93FC-6AE96FF075AB}">
      <dgm:prSet custT="1"/>
      <dgm:spPr/>
      <dgm:t>
        <a:bodyPr/>
        <a:lstStyle/>
        <a:p>
          <a:r>
            <a:rPr lang="en-US" sz="2400" dirty="0"/>
            <a:t>Identify and Eliminate Curricular Bottlenecks </a:t>
          </a:r>
        </a:p>
      </dgm:t>
    </dgm:pt>
    <dgm:pt modelId="{655DCC12-A4A2-4FA2-BDBA-503F694A5387}" type="parTrans" cxnId="{B226A078-BCC4-4ECA-ACAA-7778F33A13B6}">
      <dgm:prSet/>
      <dgm:spPr/>
      <dgm:t>
        <a:bodyPr/>
        <a:lstStyle/>
        <a:p>
          <a:endParaRPr lang="en-US"/>
        </a:p>
      </dgm:t>
    </dgm:pt>
    <dgm:pt modelId="{AA894CE5-C8B2-4C2A-B525-DB12ACA5BCAD}" type="sibTrans" cxnId="{B226A078-BCC4-4ECA-ACAA-7778F33A13B6}">
      <dgm:prSet/>
      <dgm:spPr/>
      <dgm:t>
        <a:bodyPr/>
        <a:lstStyle/>
        <a:p>
          <a:endParaRPr lang="en-US"/>
        </a:p>
      </dgm:t>
    </dgm:pt>
    <dgm:pt modelId="{250CBBEE-3176-4B53-9896-CFF510DB936D}">
      <dgm:prSet custT="1"/>
      <dgm:spPr/>
      <dgm:t>
        <a:bodyPr/>
        <a:lstStyle/>
        <a:p>
          <a:r>
            <a:rPr lang="en-US" sz="1600" kern="1200" dirty="0">
              <a:solidFill>
                <a:srgbClr val="000000">
                  <a:hueOff val="0"/>
                  <a:satOff val="0"/>
                  <a:lumOff val="0"/>
                  <a:alphaOff val="0"/>
                </a:srgbClr>
              </a:solidFill>
              <a:latin typeface="Gill Sans MT" panose="020B0502020104020203"/>
              <a:ea typeface="+mn-ea"/>
              <a:cs typeface="+mn-cs"/>
            </a:rPr>
            <a:t>Review</a:t>
          </a:r>
          <a:r>
            <a:rPr lang="en-US" sz="1600" kern="1200" dirty="0"/>
            <a:t> </a:t>
          </a:r>
          <a:r>
            <a:rPr lang="en-US" sz="1600" b="1" kern="1200" dirty="0">
              <a:solidFill>
                <a:srgbClr val="C00000"/>
              </a:solidFill>
            </a:rPr>
            <a:t>course curriculum</a:t>
          </a:r>
          <a:r>
            <a:rPr lang="en-US" sz="1600" kern="1200" dirty="0"/>
            <a:t> and materials to makes sure the difficult level is reasonable, such as IT courses.</a:t>
          </a:r>
        </a:p>
      </dgm:t>
    </dgm:pt>
    <dgm:pt modelId="{2B3F21F9-1C5A-4BC9-A0BE-2C7B19B775E3}" type="parTrans" cxnId="{E2C2A491-5B6A-4331-AB10-063DC3875556}">
      <dgm:prSet/>
      <dgm:spPr/>
      <dgm:t>
        <a:bodyPr/>
        <a:lstStyle/>
        <a:p>
          <a:endParaRPr lang="en-US"/>
        </a:p>
      </dgm:t>
    </dgm:pt>
    <dgm:pt modelId="{693B85FB-92E3-4AA6-BE3B-1B5DD107E69D}" type="sibTrans" cxnId="{E2C2A491-5B6A-4331-AB10-063DC3875556}">
      <dgm:prSet/>
      <dgm:spPr/>
      <dgm:t>
        <a:bodyPr/>
        <a:lstStyle/>
        <a:p>
          <a:endParaRPr lang="en-US"/>
        </a:p>
      </dgm:t>
    </dgm:pt>
    <dgm:pt modelId="{A0363C2F-EDAA-4C2B-AB65-CF9922655909}">
      <dgm:prSet custT="1"/>
      <dgm:spPr/>
      <dgm:t>
        <a:bodyPr/>
        <a:lstStyle/>
        <a:p>
          <a:r>
            <a:rPr lang="en-US" sz="2400" dirty="0"/>
            <a:t>Prepare Students for Success </a:t>
          </a:r>
        </a:p>
      </dgm:t>
    </dgm:pt>
    <dgm:pt modelId="{746D506A-33C8-4089-B062-2BE918EB8FE3}" type="parTrans" cxnId="{DC6CB5DA-B173-40E1-A6F2-4289C5E79645}">
      <dgm:prSet/>
      <dgm:spPr/>
      <dgm:t>
        <a:bodyPr/>
        <a:lstStyle/>
        <a:p>
          <a:endParaRPr lang="en-US"/>
        </a:p>
      </dgm:t>
    </dgm:pt>
    <dgm:pt modelId="{32286F15-3DE9-4809-A32F-D10047BF5F24}" type="sibTrans" cxnId="{DC6CB5DA-B173-40E1-A6F2-4289C5E79645}">
      <dgm:prSet/>
      <dgm:spPr/>
      <dgm:t>
        <a:bodyPr/>
        <a:lstStyle/>
        <a:p>
          <a:endParaRPr lang="en-US"/>
        </a:p>
      </dgm:t>
    </dgm:pt>
    <dgm:pt modelId="{BBAFC3DD-44C5-4E48-AED9-AF2DA26506DA}">
      <dgm:prSet custT="1"/>
      <dgm:spPr/>
      <dgm:t>
        <a:bodyPr/>
        <a:lstStyle/>
        <a:p>
          <a:r>
            <a:rPr lang="en-US" sz="1600" dirty="0"/>
            <a:t>Set up </a:t>
          </a:r>
          <a:r>
            <a:rPr lang="en-US" sz="1600" b="1" dirty="0">
              <a:solidFill>
                <a:srgbClr val="C00000"/>
              </a:solidFill>
            </a:rPr>
            <a:t>pre-requisite</a:t>
          </a:r>
          <a:r>
            <a:rPr lang="en-US" sz="1600" dirty="0"/>
            <a:t> courses when needed. </a:t>
          </a:r>
        </a:p>
        <a:p>
          <a:r>
            <a:rPr lang="en-US" sz="1600" dirty="0"/>
            <a:t>For language related courses such as Spanish, English, provide entry level  courses or request students to pass language based tests before enrolling.</a:t>
          </a:r>
        </a:p>
      </dgm:t>
    </dgm:pt>
    <dgm:pt modelId="{5CBAF650-C24F-4CF6-A74F-93C44F0E0176}" type="parTrans" cxnId="{F1F3857E-5E88-4946-884E-BB6A63FF692E}">
      <dgm:prSet/>
      <dgm:spPr/>
      <dgm:t>
        <a:bodyPr/>
        <a:lstStyle/>
        <a:p>
          <a:endParaRPr lang="en-US"/>
        </a:p>
      </dgm:t>
    </dgm:pt>
    <dgm:pt modelId="{74E5866B-D2CB-499C-8D2F-AEB811446CE8}" type="sibTrans" cxnId="{F1F3857E-5E88-4946-884E-BB6A63FF692E}">
      <dgm:prSet/>
      <dgm:spPr/>
      <dgm:t>
        <a:bodyPr/>
        <a:lstStyle/>
        <a:p>
          <a:endParaRPr lang="en-US"/>
        </a:p>
      </dgm:t>
    </dgm:pt>
    <dgm:pt modelId="{DDAFC106-C880-45C4-BDED-D3AB91D436BC}">
      <dgm:prSet custT="1"/>
      <dgm:spPr/>
      <dgm:t>
        <a:bodyPr/>
        <a:lstStyle/>
        <a:p>
          <a:r>
            <a:rPr lang="en-US" sz="1600" dirty="0"/>
            <a:t>Provide time management, study skills trainings and mentoring programs into lower level course. </a:t>
          </a:r>
        </a:p>
      </dgm:t>
    </dgm:pt>
    <dgm:pt modelId="{0D5F584E-6DE8-42FA-8B61-E73B4326C5C3}" type="sibTrans" cxnId="{AF49B4C6-36A4-4038-BFAB-386DEA749D56}">
      <dgm:prSet/>
      <dgm:spPr/>
      <dgm:t>
        <a:bodyPr/>
        <a:lstStyle/>
        <a:p>
          <a:endParaRPr lang="en-US"/>
        </a:p>
      </dgm:t>
    </dgm:pt>
    <dgm:pt modelId="{8A9B4C2C-0FF6-4762-BEA8-CECF9E8097AF}" type="parTrans" cxnId="{AF49B4C6-36A4-4038-BFAB-386DEA749D56}">
      <dgm:prSet/>
      <dgm:spPr/>
      <dgm:t>
        <a:bodyPr/>
        <a:lstStyle/>
        <a:p>
          <a:endParaRPr lang="en-US"/>
        </a:p>
      </dgm:t>
    </dgm:pt>
    <dgm:pt modelId="{D3998A3F-8A88-1E48-96E7-A258CC8DDDD8}" type="pres">
      <dgm:prSet presAssocID="{65D4A7E2-5025-47CA-B79B-D806CA30EBD0}" presName="vert0" presStyleCnt="0">
        <dgm:presLayoutVars>
          <dgm:dir/>
          <dgm:animOne val="branch"/>
          <dgm:animLvl val="lvl"/>
        </dgm:presLayoutVars>
      </dgm:prSet>
      <dgm:spPr/>
    </dgm:pt>
    <dgm:pt modelId="{4CD49142-DE47-124D-9619-D7B0692B3FE5}" type="pres">
      <dgm:prSet presAssocID="{B63F1501-70D6-4E77-93FC-6AE96FF075AB}" presName="thickLine" presStyleLbl="alignNode1" presStyleIdx="0" presStyleCnt="2"/>
      <dgm:spPr/>
    </dgm:pt>
    <dgm:pt modelId="{C7FCBBE8-518F-9048-BDCE-E0DCEADB312A}" type="pres">
      <dgm:prSet presAssocID="{B63F1501-70D6-4E77-93FC-6AE96FF075AB}" presName="horz1" presStyleCnt="0"/>
      <dgm:spPr/>
    </dgm:pt>
    <dgm:pt modelId="{EF4CF709-1F07-3A40-A390-2B8F0A92CF9D}" type="pres">
      <dgm:prSet presAssocID="{B63F1501-70D6-4E77-93FC-6AE96FF075AB}" presName="tx1" presStyleLbl="revTx" presStyleIdx="0" presStyleCnt="5" custScaleX="234264"/>
      <dgm:spPr/>
    </dgm:pt>
    <dgm:pt modelId="{0616BAFD-8687-F444-B48A-47116EA661DB}" type="pres">
      <dgm:prSet presAssocID="{B63F1501-70D6-4E77-93FC-6AE96FF075AB}" presName="vert1" presStyleCnt="0"/>
      <dgm:spPr/>
    </dgm:pt>
    <dgm:pt modelId="{EBC82CBE-51C2-784F-B6C2-549A122896A2}" type="pres">
      <dgm:prSet presAssocID="{250CBBEE-3176-4B53-9896-CFF510DB936D}" presName="vertSpace2a" presStyleCnt="0"/>
      <dgm:spPr/>
    </dgm:pt>
    <dgm:pt modelId="{5F0C0D0F-F04F-084C-822E-545DE2DDE685}" type="pres">
      <dgm:prSet presAssocID="{250CBBEE-3176-4B53-9896-CFF510DB936D}" presName="horz2" presStyleCnt="0"/>
      <dgm:spPr/>
    </dgm:pt>
    <dgm:pt modelId="{6A9E1B8B-32B8-B541-B088-1CA65C13025B}" type="pres">
      <dgm:prSet presAssocID="{250CBBEE-3176-4B53-9896-CFF510DB936D}" presName="horzSpace2" presStyleCnt="0"/>
      <dgm:spPr/>
    </dgm:pt>
    <dgm:pt modelId="{66198CCB-EF27-6040-ACC1-5CBCD918F90E}" type="pres">
      <dgm:prSet presAssocID="{250CBBEE-3176-4B53-9896-CFF510DB936D}" presName="tx2" presStyleLbl="revTx" presStyleIdx="1" presStyleCnt="5"/>
      <dgm:spPr/>
    </dgm:pt>
    <dgm:pt modelId="{77647BCE-2572-C74A-ABA1-EFF21051029B}" type="pres">
      <dgm:prSet presAssocID="{250CBBEE-3176-4B53-9896-CFF510DB936D}" presName="vert2" presStyleCnt="0"/>
      <dgm:spPr/>
    </dgm:pt>
    <dgm:pt modelId="{70958513-18A9-4D4E-BF22-9DDBCC8DFC89}" type="pres">
      <dgm:prSet presAssocID="{250CBBEE-3176-4B53-9896-CFF510DB936D}" presName="thinLine2b" presStyleLbl="callout" presStyleIdx="0" presStyleCnt="3"/>
      <dgm:spPr/>
    </dgm:pt>
    <dgm:pt modelId="{F83B09B0-A646-6A43-9D2D-E284A53F9CAD}" type="pres">
      <dgm:prSet presAssocID="{250CBBEE-3176-4B53-9896-CFF510DB936D}" presName="vertSpace2b" presStyleCnt="0"/>
      <dgm:spPr/>
    </dgm:pt>
    <dgm:pt modelId="{4C93890A-40AD-234F-A58E-8E4762B4DBC3}" type="pres">
      <dgm:prSet presAssocID="{A0363C2F-EDAA-4C2B-AB65-CF9922655909}" presName="thickLine" presStyleLbl="alignNode1" presStyleIdx="1" presStyleCnt="2"/>
      <dgm:spPr/>
    </dgm:pt>
    <dgm:pt modelId="{1C09EBFE-FD08-AD4B-A729-9AD403CE6814}" type="pres">
      <dgm:prSet presAssocID="{A0363C2F-EDAA-4C2B-AB65-CF9922655909}" presName="horz1" presStyleCnt="0"/>
      <dgm:spPr/>
    </dgm:pt>
    <dgm:pt modelId="{B7C059AA-777B-EE4C-AEF9-C150889CEC71}" type="pres">
      <dgm:prSet presAssocID="{A0363C2F-EDAA-4C2B-AB65-CF9922655909}" presName="tx1" presStyleLbl="revTx" presStyleIdx="2" presStyleCnt="5" custScaleX="239363"/>
      <dgm:spPr/>
    </dgm:pt>
    <dgm:pt modelId="{9D59077F-FC0B-8740-A0BD-71AA8A5922D1}" type="pres">
      <dgm:prSet presAssocID="{A0363C2F-EDAA-4C2B-AB65-CF9922655909}" presName="vert1" presStyleCnt="0"/>
      <dgm:spPr/>
    </dgm:pt>
    <dgm:pt modelId="{0F89047B-4F10-3F47-8476-CD115DFEBD5C}" type="pres">
      <dgm:prSet presAssocID="{BBAFC3DD-44C5-4E48-AED9-AF2DA26506DA}" presName="vertSpace2a" presStyleCnt="0"/>
      <dgm:spPr/>
    </dgm:pt>
    <dgm:pt modelId="{A99589D9-825E-BC4C-A1CA-5C49087FC558}" type="pres">
      <dgm:prSet presAssocID="{BBAFC3DD-44C5-4E48-AED9-AF2DA26506DA}" presName="horz2" presStyleCnt="0"/>
      <dgm:spPr/>
    </dgm:pt>
    <dgm:pt modelId="{7C66645B-F36E-8F4A-9142-7E550869E179}" type="pres">
      <dgm:prSet presAssocID="{BBAFC3DD-44C5-4E48-AED9-AF2DA26506DA}" presName="horzSpace2" presStyleCnt="0"/>
      <dgm:spPr/>
    </dgm:pt>
    <dgm:pt modelId="{173A1028-4BBD-454C-AEAB-377606BDCF0E}" type="pres">
      <dgm:prSet presAssocID="{BBAFC3DD-44C5-4E48-AED9-AF2DA26506DA}" presName="tx2" presStyleLbl="revTx" presStyleIdx="3" presStyleCnt="5" custScaleY="138507"/>
      <dgm:spPr/>
    </dgm:pt>
    <dgm:pt modelId="{72D3CBEF-23F4-C140-9E1E-B4330CC8F137}" type="pres">
      <dgm:prSet presAssocID="{BBAFC3DD-44C5-4E48-AED9-AF2DA26506DA}" presName="vert2" presStyleCnt="0"/>
      <dgm:spPr/>
    </dgm:pt>
    <dgm:pt modelId="{C81EC11D-00C3-4848-B05F-7F27874F2A63}" type="pres">
      <dgm:prSet presAssocID="{BBAFC3DD-44C5-4E48-AED9-AF2DA26506DA}" presName="thinLine2b" presStyleLbl="callout" presStyleIdx="1" presStyleCnt="3"/>
      <dgm:spPr/>
    </dgm:pt>
    <dgm:pt modelId="{B858D072-24C4-B846-AD89-3EC253F69ED3}" type="pres">
      <dgm:prSet presAssocID="{BBAFC3DD-44C5-4E48-AED9-AF2DA26506DA}" presName="vertSpace2b" presStyleCnt="0"/>
      <dgm:spPr/>
    </dgm:pt>
    <dgm:pt modelId="{7E40F7B9-9461-E743-BF28-3033F0A251A5}" type="pres">
      <dgm:prSet presAssocID="{DDAFC106-C880-45C4-BDED-D3AB91D436BC}" presName="horz2" presStyleCnt="0"/>
      <dgm:spPr/>
    </dgm:pt>
    <dgm:pt modelId="{080DC380-6ED3-C04D-8A50-546B0F1C1955}" type="pres">
      <dgm:prSet presAssocID="{DDAFC106-C880-45C4-BDED-D3AB91D436BC}" presName="horzSpace2" presStyleCnt="0"/>
      <dgm:spPr/>
    </dgm:pt>
    <dgm:pt modelId="{8C17FAF3-46C6-9F4E-846A-5CA694465A78}" type="pres">
      <dgm:prSet presAssocID="{DDAFC106-C880-45C4-BDED-D3AB91D436BC}" presName="tx2" presStyleLbl="revTx" presStyleIdx="4" presStyleCnt="5"/>
      <dgm:spPr/>
    </dgm:pt>
    <dgm:pt modelId="{4BA1E7E9-8B81-7646-84AE-6EE4540FF61E}" type="pres">
      <dgm:prSet presAssocID="{DDAFC106-C880-45C4-BDED-D3AB91D436BC}" presName="vert2" presStyleCnt="0"/>
      <dgm:spPr/>
    </dgm:pt>
    <dgm:pt modelId="{EA8CC6F8-C61C-5C49-99AA-8BFFC82DE3F4}" type="pres">
      <dgm:prSet presAssocID="{DDAFC106-C880-45C4-BDED-D3AB91D436BC}" presName="thinLine2b" presStyleLbl="callout" presStyleIdx="2" presStyleCnt="3"/>
      <dgm:spPr/>
    </dgm:pt>
    <dgm:pt modelId="{C521E5D0-A150-954A-8310-A0A8EE968340}" type="pres">
      <dgm:prSet presAssocID="{DDAFC106-C880-45C4-BDED-D3AB91D436BC}" presName="vertSpace2b" presStyleCnt="0"/>
      <dgm:spPr/>
    </dgm:pt>
  </dgm:ptLst>
  <dgm:cxnLst>
    <dgm:cxn modelId="{9C262F10-B8A9-9E45-A866-C6581BE59A4A}" type="presOf" srcId="{DDAFC106-C880-45C4-BDED-D3AB91D436BC}" destId="{8C17FAF3-46C6-9F4E-846A-5CA694465A78}" srcOrd="0" destOrd="0" presId="urn:microsoft.com/office/officeart/2008/layout/LinedList"/>
    <dgm:cxn modelId="{D5FAF61B-1DA8-3346-AB83-957E1E52BC75}" type="presOf" srcId="{BBAFC3DD-44C5-4E48-AED9-AF2DA26506DA}" destId="{173A1028-4BBD-454C-AEAB-377606BDCF0E}" srcOrd="0" destOrd="0" presId="urn:microsoft.com/office/officeart/2008/layout/LinedList"/>
    <dgm:cxn modelId="{F69B003B-0C22-174C-B50E-879939CBD9EB}" type="presOf" srcId="{65D4A7E2-5025-47CA-B79B-D806CA30EBD0}" destId="{D3998A3F-8A88-1E48-96E7-A258CC8DDDD8}" srcOrd="0" destOrd="0" presId="urn:microsoft.com/office/officeart/2008/layout/LinedList"/>
    <dgm:cxn modelId="{B226A078-BCC4-4ECA-ACAA-7778F33A13B6}" srcId="{65D4A7E2-5025-47CA-B79B-D806CA30EBD0}" destId="{B63F1501-70D6-4E77-93FC-6AE96FF075AB}" srcOrd="0" destOrd="0" parTransId="{655DCC12-A4A2-4FA2-BDBA-503F694A5387}" sibTransId="{AA894CE5-C8B2-4C2A-B525-DB12ACA5BCAD}"/>
    <dgm:cxn modelId="{F1F3857E-5E88-4946-884E-BB6A63FF692E}" srcId="{A0363C2F-EDAA-4C2B-AB65-CF9922655909}" destId="{BBAFC3DD-44C5-4E48-AED9-AF2DA26506DA}" srcOrd="0" destOrd="0" parTransId="{5CBAF650-C24F-4CF6-A74F-93C44F0E0176}" sibTransId="{74E5866B-D2CB-499C-8D2F-AEB811446CE8}"/>
    <dgm:cxn modelId="{E2C2A491-5B6A-4331-AB10-063DC3875556}" srcId="{B63F1501-70D6-4E77-93FC-6AE96FF075AB}" destId="{250CBBEE-3176-4B53-9896-CFF510DB936D}" srcOrd="0" destOrd="0" parTransId="{2B3F21F9-1C5A-4BC9-A0BE-2C7B19B775E3}" sibTransId="{693B85FB-92E3-4AA6-BE3B-1B5DD107E69D}"/>
    <dgm:cxn modelId="{1FB2E2AD-A7DF-F043-866E-C816777D65D5}" type="presOf" srcId="{A0363C2F-EDAA-4C2B-AB65-CF9922655909}" destId="{B7C059AA-777B-EE4C-AEF9-C150889CEC71}" srcOrd="0" destOrd="0" presId="urn:microsoft.com/office/officeart/2008/layout/LinedList"/>
    <dgm:cxn modelId="{AF49B4C6-36A4-4038-BFAB-386DEA749D56}" srcId="{A0363C2F-EDAA-4C2B-AB65-CF9922655909}" destId="{DDAFC106-C880-45C4-BDED-D3AB91D436BC}" srcOrd="1" destOrd="0" parTransId="{8A9B4C2C-0FF6-4762-BEA8-CECF9E8097AF}" sibTransId="{0D5F584E-6DE8-42FA-8B61-E73B4326C5C3}"/>
    <dgm:cxn modelId="{C0409FD1-DC20-2A48-BB23-BC86014C6AC6}" type="presOf" srcId="{250CBBEE-3176-4B53-9896-CFF510DB936D}" destId="{66198CCB-EF27-6040-ACC1-5CBCD918F90E}" srcOrd="0" destOrd="0" presId="urn:microsoft.com/office/officeart/2008/layout/LinedList"/>
    <dgm:cxn modelId="{DC6CB5DA-B173-40E1-A6F2-4289C5E79645}" srcId="{65D4A7E2-5025-47CA-B79B-D806CA30EBD0}" destId="{A0363C2F-EDAA-4C2B-AB65-CF9922655909}" srcOrd="1" destOrd="0" parTransId="{746D506A-33C8-4089-B062-2BE918EB8FE3}" sibTransId="{32286F15-3DE9-4809-A32F-D10047BF5F24}"/>
    <dgm:cxn modelId="{07BE1AFE-3C11-4149-8FB1-B8E3A79317E9}" type="presOf" srcId="{B63F1501-70D6-4E77-93FC-6AE96FF075AB}" destId="{EF4CF709-1F07-3A40-A390-2B8F0A92CF9D}" srcOrd="0" destOrd="0" presId="urn:microsoft.com/office/officeart/2008/layout/LinedList"/>
    <dgm:cxn modelId="{817560C6-7A16-CA4C-AED3-DCC9EF47E91E}" type="presParOf" srcId="{D3998A3F-8A88-1E48-96E7-A258CC8DDDD8}" destId="{4CD49142-DE47-124D-9619-D7B0692B3FE5}" srcOrd="0" destOrd="0" presId="urn:microsoft.com/office/officeart/2008/layout/LinedList"/>
    <dgm:cxn modelId="{03FC2AB8-5114-CE49-820D-6434B66E2F15}" type="presParOf" srcId="{D3998A3F-8A88-1E48-96E7-A258CC8DDDD8}" destId="{C7FCBBE8-518F-9048-BDCE-E0DCEADB312A}" srcOrd="1" destOrd="0" presId="urn:microsoft.com/office/officeart/2008/layout/LinedList"/>
    <dgm:cxn modelId="{1A11D0DF-FE5D-2B47-9471-FDD4C5F5142D}" type="presParOf" srcId="{C7FCBBE8-518F-9048-BDCE-E0DCEADB312A}" destId="{EF4CF709-1F07-3A40-A390-2B8F0A92CF9D}" srcOrd="0" destOrd="0" presId="urn:microsoft.com/office/officeart/2008/layout/LinedList"/>
    <dgm:cxn modelId="{D0AD0AA2-1C94-4145-8E6E-BC22B63F62EC}" type="presParOf" srcId="{C7FCBBE8-518F-9048-BDCE-E0DCEADB312A}" destId="{0616BAFD-8687-F444-B48A-47116EA661DB}" srcOrd="1" destOrd="0" presId="urn:microsoft.com/office/officeart/2008/layout/LinedList"/>
    <dgm:cxn modelId="{A068C350-8B48-0942-8886-F2FB607FD2E5}" type="presParOf" srcId="{0616BAFD-8687-F444-B48A-47116EA661DB}" destId="{EBC82CBE-51C2-784F-B6C2-549A122896A2}" srcOrd="0" destOrd="0" presId="urn:microsoft.com/office/officeart/2008/layout/LinedList"/>
    <dgm:cxn modelId="{C50B11F9-8F84-A148-8C9C-79C23B75A43F}" type="presParOf" srcId="{0616BAFD-8687-F444-B48A-47116EA661DB}" destId="{5F0C0D0F-F04F-084C-822E-545DE2DDE685}" srcOrd="1" destOrd="0" presId="urn:microsoft.com/office/officeart/2008/layout/LinedList"/>
    <dgm:cxn modelId="{2A272231-53C4-E84D-B592-F1301BBC62BE}" type="presParOf" srcId="{5F0C0D0F-F04F-084C-822E-545DE2DDE685}" destId="{6A9E1B8B-32B8-B541-B088-1CA65C13025B}" srcOrd="0" destOrd="0" presId="urn:microsoft.com/office/officeart/2008/layout/LinedList"/>
    <dgm:cxn modelId="{D340F5C6-DBD5-A44B-9156-2F485F523815}" type="presParOf" srcId="{5F0C0D0F-F04F-084C-822E-545DE2DDE685}" destId="{66198CCB-EF27-6040-ACC1-5CBCD918F90E}" srcOrd="1" destOrd="0" presId="urn:microsoft.com/office/officeart/2008/layout/LinedList"/>
    <dgm:cxn modelId="{CE04FE52-230D-6349-BCD6-53B8BD17C12E}" type="presParOf" srcId="{5F0C0D0F-F04F-084C-822E-545DE2DDE685}" destId="{77647BCE-2572-C74A-ABA1-EFF21051029B}" srcOrd="2" destOrd="0" presId="urn:microsoft.com/office/officeart/2008/layout/LinedList"/>
    <dgm:cxn modelId="{0694008D-369F-5440-9E36-C337CD2F536B}" type="presParOf" srcId="{0616BAFD-8687-F444-B48A-47116EA661DB}" destId="{70958513-18A9-4D4E-BF22-9DDBCC8DFC89}" srcOrd="2" destOrd="0" presId="urn:microsoft.com/office/officeart/2008/layout/LinedList"/>
    <dgm:cxn modelId="{38AE881F-9F60-0940-80E2-0FEDAE8AB0E1}" type="presParOf" srcId="{0616BAFD-8687-F444-B48A-47116EA661DB}" destId="{F83B09B0-A646-6A43-9D2D-E284A53F9CAD}" srcOrd="3" destOrd="0" presId="urn:microsoft.com/office/officeart/2008/layout/LinedList"/>
    <dgm:cxn modelId="{0E424E4D-76F0-CD43-818B-5A63DCBC5EE8}" type="presParOf" srcId="{D3998A3F-8A88-1E48-96E7-A258CC8DDDD8}" destId="{4C93890A-40AD-234F-A58E-8E4762B4DBC3}" srcOrd="2" destOrd="0" presId="urn:microsoft.com/office/officeart/2008/layout/LinedList"/>
    <dgm:cxn modelId="{7D938DB1-5451-644F-838E-16603D987E12}" type="presParOf" srcId="{D3998A3F-8A88-1E48-96E7-A258CC8DDDD8}" destId="{1C09EBFE-FD08-AD4B-A729-9AD403CE6814}" srcOrd="3" destOrd="0" presId="urn:microsoft.com/office/officeart/2008/layout/LinedList"/>
    <dgm:cxn modelId="{915060E5-206B-D54F-AC1A-49BB584BF8F6}" type="presParOf" srcId="{1C09EBFE-FD08-AD4B-A729-9AD403CE6814}" destId="{B7C059AA-777B-EE4C-AEF9-C150889CEC71}" srcOrd="0" destOrd="0" presId="urn:microsoft.com/office/officeart/2008/layout/LinedList"/>
    <dgm:cxn modelId="{FA39E87C-E359-0D44-8C23-73C216D610B6}" type="presParOf" srcId="{1C09EBFE-FD08-AD4B-A729-9AD403CE6814}" destId="{9D59077F-FC0B-8740-A0BD-71AA8A5922D1}" srcOrd="1" destOrd="0" presId="urn:microsoft.com/office/officeart/2008/layout/LinedList"/>
    <dgm:cxn modelId="{C972CA7C-8776-DD48-A3BE-0CD41FB0A8A7}" type="presParOf" srcId="{9D59077F-FC0B-8740-A0BD-71AA8A5922D1}" destId="{0F89047B-4F10-3F47-8476-CD115DFEBD5C}" srcOrd="0" destOrd="0" presId="urn:microsoft.com/office/officeart/2008/layout/LinedList"/>
    <dgm:cxn modelId="{3E2E42AB-1E75-624D-ADDD-D2E5996B4FA2}" type="presParOf" srcId="{9D59077F-FC0B-8740-A0BD-71AA8A5922D1}" destId="{A99589D9-825E-BC4C-A1CA-5C49087FC558}" srcOrd="1" destOrd="0" presId="urn:microsoft.com/office/officeart/2008/layout/LinedList"/>
    <dgm:cxn modelId="{F6628D54-31B6-E244-918E-4D911A61D2C9}" type="presParOf" srcId="{A99589D9-825E-BC4C-A1CA-5C49087FC558}" destId="{7C66645B-F36E-8F4A-9142-7E550869E179}" srcOrd="0" destOrd="0" presId="urn:microsoft.com/office/officeart/2008/layout/LinedList"/>
    <dgm:cxn modelId="{13045C25-7527-3A4C-9C5B-75BC266C1B61}" type="presParOf" srcId="{A99589D9-825E-BC4C-A1CA-5C49087FC558}" destId="{173A1028-4BBD-454C-AEAB-377606BDCF0E}" srcOrd="1" destOrd="0" presId="urn:microsoft.com/office/officeart/2008/layout/LinedList"/>
    <dgm:cxn modelId="{2DEE81B5-D5D6-4E4B-AB13-0DD5F65928B0}" type="presParOf" srcId="{A99589D9-825E-BC4C-A1CA-5C49087FC558}" destId="{72D3CBEF-23F4-C140-9E1E-B4330CC8F137}" srcOrd="2" destOrd="0" presId="urn:microsoft.com/office/officeart/2008/layout/LinedList"/>
    <dgm:cxn modelId="{150E3172-02FA-4149-8C69-81525E651B06}" type="presParOf" srcId="{9D59077F-FC0B-8740-A0BD-71AA8A5922D1}" destId="{C81EC11D-00C3-4848-B05F-7F27874F2A63}" srcOrd="2" destOrd="0" presId="urn:microsoft.com/office/officeart/2008/layout/LinedList"/>
    <dgm:cxn modelId="{ED831F73-4B0B-A34B-AA40-1A216482312C}" type="presParOf" srcId="{9D59077F-FC0B-8740-A0BD-71AA8A5922D1}" destId="{B858D072-24C4-B846-AD89-3EC253F69ED3}" srcOrd="3" destOrd="0" presId="urn:microsoft.com/office/officeart/2008/layout/LinedList"/>
    <dgm:cxn modelId="{ADEEE449-2892-8C46-935D-D89672FB2B69}" type="presParOf" srcId="{9D59077F-FC0B-8740-A0BD-71AA8A5922D1}" destId="{7E40F7B9-9461-E743-BF28-3033F0A251A5}" srcOrd="4" destOrd="0" presId="urn:microsoft.com/office/officeart/2008/layout/LinedList"/>
    <dgm:cxn modelId="{AFF6FD46-2CAA-F846-BBFA-B6FE4F6EB2F7}" type="presParOf" srcId="{7E40F7B9-9461-E743-BF28-3033F0A251A5}" destId="{080DC380-6ED3-C04D-8A50-546B0F1C1955}" srcOrd="0" destOrd="0" presId="urn:microsoft.com/office/officeart/2008/layout/LinedList"/>
    <dgm:cxn modelId="{700BFFD0-3FCD-F247-8277-6BDC98E15535}" type="presParOf" srcId="{7E40F7B9-9461-E743-BF28-3033F0A251A5}" destId="{8C17FAF3-46C6-9F4E-846A-5CA694465A78}" srcOrd="1" destOrd="0" presId="urn:microsoft.com/office/officeart/2008/layout/LinedList"/>
    <dgm:cxn modelId="{79F759A5-6172-F849-B788-81CE18D1AD73}" type="presParOf" srcId="{7E40F7B9-9461-E743-BF28-3033F0A251A5}" destId="{4BA1E7E9-8B81-7646-84AE-6EE4540FF61E}" srcOrd="2" destOrd="0" presId="urn:microsoft.com/office/officeart/2008/layout/LinedList"/>
    <dgm:cxn modelId="{3508A667-81AC-364A-98F3-C133096BC2DC}" type="presParOf" srcId="{9D59077F-FC0B-8740-A0BD-71AA8A5922D1}" destId="{EA8CC6F8-C61C-5C49-99AA-8BFFC82DE3F4}" srcOrd="5" destOrd="0" presId="urn:microsoft.com/office/officeart/2008/layout/LinedList"/>
    <dgm:cxn modelId="{2E3CB9B4-5300-F04B-A6BC-A703379604FF}" type="presParOf" srcId="{9D59077F-FC0B-8740-A0BD-71AA8A5922D1}" destId="{C521E5D0-A150-954A-8310-A0A8EE968340}"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8C2ECA-7671-4531-823E-AEED708CEDDE}" type="doc">
      <dgm:prSet loTypeId="urn:microsoft.com/office/officeart/2008/layout/LinedList" loCatId="list" qsTypeId="urn:microsoft.com/office/officeart/2005/8/quickstyle/simple1" qsCatId="simple" csTypeId="urn:microsoft.com/office/officeart/2005/8/colors/accent6_4" csCatId="accent6" phldr="1"/>
      <dgm:spPr/>
      <dgm:t>
        <a:bodyPr/>
        <a:lstStyle/>
        <a:p>
          <a:endParaRPr lang="en-US"/>
        </a:p>
      </dgm:t>
    </dgm:pt>
    <dgm:pt modelId="{7F5A3D9A-3E3C-463E-B7E1-6C77D4DA42CA}">
      <dgm:prSet custT="1"/>
      <dgm:spPr/>
      <dgm:t>
        <a:bodyPr/>
        <a:lstStyle/>
        <a:p>
          <a:r>
            <a:rPr lang="en-US" sz="1800" dirty="0"/>
            <a:t>Implement Robust Academic Advising Management Policies and System</a:t>
          </a:r>
        </a:p>
      </dgm:t>
    </dgm:pt>
    <dgm:pt modelId="{1211311C-D68F-487F-9140-8F4639FFFC76}" type="parTrans" cxnId="{21F28C95-0840-4852-AA87-6DF75A40362C}">
      <dgm:prSet/>
      <dgm:spPr/>
      <dgm:t>
        <a:bodyPr/>
        <a:lstStyle/>
        <a:p>
          <a:endParaRPr lang="en-US" sz="1600"/>
        </a:p>
      </dgm:t>
    </dgm:pt>
    <dgm:pt modelId="{BE40923F-A66E-45D9-B9D3-F86F9153664D}" type="sibTrans" cxnId="{21F28C95-0840-4852-AA87-6DF75A40362C}">
      <dgm:prSet/>
      <dgm:spPr/>
      <dgm:t>
        <a:bodyPr/>
        <a:lstStyle/>
        <a:p>
          <a:endParaRPr lang="en-US" sz="1600"/>
        </a:p>
      </dgm:t>
    </dgm:pt>
    <dgm:pt modelId="{01B21F04-0A65-425F-AACB-0A8E9FD1B16A}">
      <dgm:prSet custT="1"/>
      <dgm:spPr/>
      <dgm:t>
        <a:bodyPr/>
        <a:lstStyle/>
        <a:p>
          <a:r>
            <a:rPr lang="en-US" sz="1600" kern="1200" dirty="0"/>
            <a:t>Ensure easy access for students to schedule advising appointments. </a:t>
          </a:r>
        </a:p>
      </dgm:t>
    </dgm:pt>
    <dgm:pt modelId="{66A716DC-E7E4-45F0-81FF-93BE0A3D665D}" type="parTrans" cxnId="{764ACDF5-7E43-4AB8-A637-C2D08BA0AAC5}">
      <dgm:prSet/>
      <dgm:spPr/>
      <dgm:t>
        <a:bodyPr/>
        <a:lstStyle/>
        <a:p>
          <a:endParaRPr lang="en-US" sz="1600"/>
        </a:p>
      </dgm:t>
    </dgm:pt>
    <dgm:pt modelId="{EFFEF170-AA97-446E-9BC4-FA610F87DF6A}" type="sibTrans" cxnId="{764ACDF5-7E43-4AB8-A637-C2D08BA0AAC5}">
      <dgm:prSet/>
      <dgm:spPr/>
      <dgm:t>
        <a:bodyPr/>
        <a:lstStyle/>
        <a:p>
          <a:endParaRPr lang="en-US" sz="1600"/>
        </a:p>
      </dgm:t>
    </dgm:pt>
    <dgm:pt modelId="{BC14CBFC-14F3-4730-AE01-4F42A8CF3321}">
      <dgm:prSet custT="1"/>
      <dgm:spPr/>
      <dgm:t>
        <a:bodyPr/>
        <a:lstStyle/>
        <a:p>
          <a:r>
            <a:rPr lang="en-US" sz="1600" kern="1200" dirty="0"/>
            <a:t>Mandate advising sessions for first-semester students. </a:t>
          </a:r>
        </a:p>
        <a:p>
          <a:r>
            <a:rPr lang="en-US" sz="1600" kern="1200" dirty="0"/>
            <a:t>Provide </a:t>
          </a:r>
          <a:r>
            <a:rPr lang="en-US" sz="1600" b="1" kern="1200" dirty="0">
              <a:solidFill>
                <a:srgbClr val="C00000"/>
              </a:solidFill>
            </a:rPr>
            <a:t>step-by-step</a:t>
          </a:r>
          <a:r>
            <a:rPr lang="en-US" sz="1600" kern="1200" dirty="0"/>
            <a:t> instructions for registering classes and evaluating course materials.</a:t>
          </a:r>
        </a:p>
      </dgm:t>
    </dgm:pt>
    <dgm:pt modelId="{E437333D-D4EB-4CD8-9B67-10E7684A75A0}" type="parTrans" cxnId="{AC5F622D-17F2-4018-8CC3-A00DE1A55AB2}">
      <dgm:prSet/>
      <dgm:spPr/>
      <dgm:t>
        <a:bodyPr/>
        <a:lstStyle/>
        <a:p>
          <a:endParaRPr lang="en-US" sz="1600"/>
        </a:p>
      </dgm:t>
    </dgm:pt>
    <dgm:pt modelId="{FF20F157-0B91-43A7-A5E8-989528C8EC7E}" type="sibTrans" cxnId="{AC5F622D-17F2-4018-8CC3-A00DE1A55AB2}">
      <dgm:prSet/>
      <dgm:spPr/>
      <dgm:t>
        <a:bodyPr/>
        <a:lstStyle/>
        <a:p>
          <a:endParaRPr lang="en-US" sz="1600"/>
        </a:p>
      </dgm:t>
    </dgm:pt>
    <dgm:pt modelId="{41C88CD8-CD5D-4AED-84E4-DA42C84056F1}">
      <dgm:prSet custT="1"/>
      <dgm:spPr/>
      <dgm:t>
        <a:bodyPr/>
        <a:lstStyle/>
        <a:p>
          <a:r>
            <a:rPr lang="en-US" sz="1800" dirty="0"/>
            <a:t>Provide Additional Support to the Targeted High-Risk Students</a:t>
          </a:r>
        </a:p>
      </dgm:t>
    </dgm:pt>
    <dgm:pt modelId="{A88037C5-64CC-4028-83F1-EF21F0C95D89}" type="parTrans" cxnId="{0DF773CC-4D9B-44C3-85ED-5EC46BE17262}">
      <dgm:prSet/>
      <dgm:spPr/>
      <dgm:t>
        <a:bodyPr/>
        <a:lstStyle/>
        <a:p>
          <a:endParaRPr lang="en-US" sz="1600"/>
        </a:p>
      </dgm:t>
    </dgm:pt>
    <dgm:pt modelId="{3224C67D-FD96-4942-9BC8-7E46951EF9CD}" type="sibTrans" cxnId="{0DF773CC-4D9B-44C3-85ED-5EC46BE17262}">
      <dgm:prSet/>
      <dgm:spPr/>
      <dgm:t>
        <a:bodyPr/>
        <a:lstStyle/>
        <a:p>
          <a:endParaRPr lang="en-US" sz="1600"/>
        </a:p>
      </dgm:t>
    </dgm:pt>
    <dgm:pt modelId="{03A3E951-39AB-48C7-8573-1FD6BD16D449}">
      <dgm:prSet custT="1"/>
      <dgm:spPr/>
      <dgm:t>
        <a:bodyPr/>
        <a:lstStyle/>
        <a:p>
          <a:r>
            <a:rPr lang="en-US" sz="1600" dirty="0"/>
            <a:t>Develop timely, effective, and personalized </a:t>
          </a:r>
          <a:r>
            <a:rPr lang="en-US" sz="1600" b="1" dirty="0">
              <a:solidFill>
                <a:srgbClr val="C00000"/>
              </a:solidFill>
            </a:rPr>
            <a:t>communication strategies </a:t>
          </a:r>
          <a:r>
            <a:rPr lang="en-US" sz="1600" dirty="0"/>
            <a:t>to this group of students, offering support in course selections, academic development and other trainings when needed. </a:t>
          </a:r>
        </a:p>
      </dgm:t>
    </dgm:pt>
    <dgm:pt modelId="{6F81F837-4162-4124-AFED-C61B470C09CC}" type="parTrans" cxnId="{CF82A008-46C4-4492-895B-733601ABF0EE}">
      <dgm:prSet/>
      <dgm:spPr/>
      <dgm:t>
        <a:bodyPr/>
        <a:lstStyle/>
        <a:p>
          <a:endParaRPr lang="en-US" sz="1600"/>
        </a:p>
      </dgm:t>
    </dgm:pt>
    <dgm:pt modelId="{6247D42F-390A-432B-941B-1B022F364759}" type="sibTrans" cxnId="{CF82A008-46C4-4492-895B-733601ABF0EE}">
      <dgm:prSet/>
      <dgm:spPr/>
      <dgm:t>
        <a:bodyPr/>
        <a:lstStyle/>
        <a:p>
          <a:endParaRPr lang="en-US" sz="1600"/>
        </a:p>
      </dgm:t>
    </dgm:pt>
    <dgm:pt modelId="{90076C51-C3BE-FE4A-8351-404B276923AC}">
      <dgm:prSet custT="1"/>
      <dgm:spPr/>
      <dgm:t>
        <a:bodyPr/>
        <a:lstStyle/>
        <a:p>
          <a:r>
            <a:rPr lang="en-US" sz="1600" dirty="0"/>
            <a:t>Encourage peer-led study groups. </a:t>
          </a:r>
        </a:p>
        <a:p>
          <a:r>
            <a:rPr lang="en-US" sz="1600" dirty="0"/>
            <a:t>Increase opportunities for mentoring and coaching. </a:t>
          </a:r>
        </a:p>
        <a:p>
          <a:r>
            <a:rPr lang="en-US" sz="1600" dirty="0"/>
            <a:t>Provide timely tutoring services before students fall too behind. </a:t>
          </a:r>
        </a:p>
      </dgm:t>
    </dgm:pt>
    <dgm:pt modelId="{1CCE488E-4540-5B4A-B92B-D718BA50A2D4}" type="parTrans" cxnId="{310BF091-80A8-3645-9908-A3E31FAA269F}">
      <dgm:prSet/>
      <dgm:spPr/>
      <dgm:t>
        <a:bodyPr/>
        <a:lstStyle/>
        <a:p>
          <a:endParaRPr lang="en-US" sz="1600"/>
        </a:p>
      </dgm:t>
    </dgm:pt>
    <dgm:pt modelId="{EAF211F0-7C7D-6A48-8D9F-84CAFE344D4A}" type="sibTrans" cxnId="{310BF091-80A8-3645-9908-A3E31FAA269F}">
      <dgm:prSet/>
      <dgm:spPr/>
      <dgm:t>
        <a:bodyPr/>
        <a:lstStyle/>
        <a:p>
          <a:endParaRPr lang="en-US" sz="1600"/>
        </a:p>
      </dgm:t>
    </dgm:pt>
    <dgm:pt modelId="{EE0D2731-AFE2-47E2-8A82-20FC671E6EF8}">
      <dgm:prSet custT="1"/>
      <dgm:spPr/>
      <dgm:t>
        <a:bodyPr/>
        <a:lstStyle/>
        <a:p>
          <a:r>
            <a:rPr lang="en-US" sz="1600" kern="1200" dirty="0"/>
            <a:t>Work with faculties to set up a user-friendly way for to record and track attendance, performance, engagement.</a:t>
          </a:r>
        </a:p>
      </dgm:t>
    </dgm:pt>
    <dgm:pt modelId="{C7BC7E58-EBA7-4B38-8817-B316F293524F}" type="sibTrans" cxnId="{3CE53478-D6C8-4BE7-BF4B-E828F40E0A1E}">
      <dgm:prSet/>
      <dgm:spPr/>
      <dgm:t>
        <a:bodyPr/>
        <a:lstStyle/>
        <a:p>
          <a:endParaRPr lang="en-US" sz="1600"/>
        </a:p>
      </dgm:t>
    </dgm:pt>
    <dgm:pt modelId="{D33AADFC-5205-4706-88E4-F828E416252A}" type="parTrans" cxnId="{3CE53478-D6C8-4BE7-BF4B-E828F40E0A1E}">
      <dgm:prSet/>
      <dgm:spPr/>
      <dgm:t>
        <a:bodyPr/>
        <a:lstStyle/>
        <a:p>
          <a:endParaRPr lang="en-US" sz="1600"/>
        </a:p>
      </dgm:t>
    </dgm:pt>
    <dgm:pt modelId="{4B9FAAE7-2068-8F4D-A86A-7858DB3F1300}" type="pres">
      <dgm:prSet presAssocID="{098C2ECA-7671-4531-823E-AEED708CEDDE}" presName="vert0" presStyleCnt="0">
        <dgm:presLayoutVars>
          <dgm:dir/>
          <dgm:animOne val="branch"/>
          <dgm:animLvl val="lvl"/>
        </dgm:presLayoutVars>
      </dgm:prSet>
      <dgm:spPr/>
    </dgm:pt>
    <dgm:pt modelId="{0676AB07-E93C-B74A-A648-BDB6AFA7B4F6}" type="pres">
      <dgm:prSet presAssocID="{7F5A3D9A-3E3C-463E-B7E1-6C77D4DA42CA}" presName="thickLine" presStyleLbl="alignNode1" presStyleIdx="0" presStyleCnt="2"/>
      <dgm:spPr/>
    </dgm:pt>
    <dgm:pt modelId="{0700CC13-AB9B-4343-A3E8-9275B1C84480}" type="pres">
      <dgm:prSet presAssocID="{7F5A3D9A-3E3C-463E-B7E1-6C77D4DA42CA}" presName="horz1" presStyleCnt="0"/>
      <dgm:spPr/>
    </dgm:pt>
    <dgm:pt modelId="{584AA27E-252F-0D4B-A9D1-C142F15559EF}" type="pres">
      <dgm:prSet presAssocID="{7F5A3D9A-3E3C-463E-B7E1-6C77D4DA42CA}" presName="tx1" presStyleLbl="revTx" presStyleIdx="0" presStyleCnt="7" custScaleX="201760"/>
      <dgm:spPr/>
    </dgm:pt>
    <dgm:pt modelId="{407F2A1B-E10E-4841-A569-7F3EFE4A825F}" type="pres">
      <dgm:prSet presAssocID="{7F5A3D9A-3E3C-463E-B7E1-6C77D4DA42CA}" presName="vert1" presStyleCnt="0"/>
      <dgm:spPr/>
    </dgm:pt>
    <dgm:pt modelId="{0E513F04-8EE9-6D4C-AA5E-1D5767060A90}" type="pres">
      <dgm:prSet presAssocID="{01B21F04-0A65-425F-AACB-0A8E9FD1B16A}" presName="vertSpace2a" presStyleCnt="0"/>
      <dgm:spPr/>
    </dgm:pt>
    <dgm:pt modelId="{0F6B3F4C-CDEF-9345-8F47-11EB51ADE429}" type="pres">
      <dgm:prSet presAssocID="{01B21F04-0A65-425F-AACB-0A8E9FD1B16A}" presName="horz2" presStyleCnt="0"/>
      <dgm:spPr/>
    </dgm:pt>
    <dgm:pt modelId="{7BDF7309-8E41-704A-92AE-BDF11E6D174F}" type="pres">
      <dgm:prSet presAssocID="{01B21F04-0A65-425F-AACB-0A8E9FD1B16A}" presName="horzSpace2" presStyleCnt="0"/>
      <dgm:spPr/>
    </dgm:pt>
    <dgm:pt modelId="{C4EF414C-E54E-984F-BE67-734BE269B903}" type="pres">
      <dgm:prSet presAssocID="{01B21F04-0A65-425F-AACB-0A8E9FD1B16A}" presName="tx2" presStyleLbl="revTx" presStyleIdx="1" presStyleCnt="7" custScaleY="62921"/>
      <dgm:spPr/>
    </dgm:pt>
    <dgm:pt modelId="{6F12A59E-4C6D-9B40-971C-7B4A9ED9BC1D}" type="pres">
      <dgm:prSet presAssocID="{01B21F04-0A65-425F-AACB-0A8E9FD1B16A}" presName="vert2" presStyleCnt="0"/>
      <dgm:spPr/>
    </dgm:pt>
    <dgm:pt modelId="{170ECAD9-7C36-CD48-AB3C-E79A998C33F4}" type="pres">
      <dgm:prSet presAssocID="{01B21F04-0A65-425F-AACB-0A8E9FD1B16A}" presName="thinLine2b" presStyleLbl="callout" presStyleIdx="0" presStyleCnt="5"/>
      <dgm:spPr/>
    </dgm:pt>
    <dgm:pt modelId="{A5EE78A4-4458-254F-BC1B-3E74F79C1E5C}" type="pres">
      <dgm:prSet presAssocID="{01B21F04-0A65-425F-AACB-0A8E9FD1B16A}" presName="vertSpace2b" presStyleCnt="0"/>
      <dgm:spPr/>
    </dgm:pt>
    <dgm:pt modelId="{32554B77-C07C-2542-8BDE-3A9066223954}" type="pres">
      <dgm:prSet presAssocID="{BC14CBFC-14F3-4730-AE01-4F42A8CF3321}" presName="horz2" presStyleCnt="0"/>
      <dgm:spPr/>
    </dgm:pt>
    <dgm:pt modelId="{0E31E8C2-AAAE-A044-BC18-6C400DBE1170}" type="pres">
      <dgm:prSet presAssocID="{BC14CBFC-14F3-4730-AE01-4F42A8CF3321}" presName="horzSpace2" presStyleCnt="0"/>
      <dgm:spPr/>
    </dgm:pt>
    <dgm:pt modelId="{C5CEE3F6-E4BB-4540-9244-C360F5782108}" type="pres">
      <dgm:prSet presAssocID="{BC14CBFC-14F3-4730-AE01-4F42A8CF3321}" presName="tx2" presStyleLbl="revTx" presStyleIdx="2" presStyleCnt="7" custScaleY="114027"/>
      <dgm:spPr/>
    </dgm:pt>
    <dgm:pt modelId="{DC4C5123-10E6-0742-BE2C-78BBC12788A6}" type="pres">
      <dgm:prSet presAssocID="{BC14CBFC-14F3-4730-AE01-4F42A8CF3321}" presName="vert2" presStyleCnt="0"/>
      <dgm:spPr/>
    </dgm:pt>
    <dgm:pt modelId="{0783CCC2-42FF-8644-A0B9-0A1A130D780F}" type="pres">
      <dgm:prSet presAssocID="{BC14CBFC-14F3-4730-AE01-4F42A8CF3321}" presName="thinLine2b" presStyleLbl="callout" presStyleIdx="1" presStyleCnt="5"/>
      <dgm:spPr/>
    </dgm:pt>
    <dgm:pt modelId="{346AA602-3B70-D14A-995D-FA98EE7CD94A}" type="pres">
      <dgm:prSet presAssocID="{BC14CBFC-14F3-4730-AE01-4F42A8CF3321}" presName="vertSpace2b" presStyleCnt="0"/>
      <dgm:spPr/>
    </dgm:pt>
    <dgm:pt modelId="{C3BE0018-CFE8-F84D-9567-91635FFAEBB1}" type="pres">
      <dgm:prSet presAssocID="{EE0D2731-AFE2-47E2-8A82-20FC671E6EF8}" presName="horz2" presStyleCnt="0"/>
      <dgm:spPr/>
    </dgm:pt>
    <dgm:pt modelId="{B1B13D90-BB00-A448-9FF2-E2160B48792B}" type="pres">
      <dgm:prSet presAssocID="{EE0D2731-AFE2-47E2-8A82-20FC671E6EF8}" presName="horzSpace2" presStyleCnt="0"/>
      <dgm:spPr/>
    </dgm:pt>
    <dgm:pt modelId="{8EFCADDE-C4D3-BB47-90CC-CD20183FC6B1}" type="pres">
      <dgm:prSet presAssocID="{EE0D2731-AFE2-47E2-8A82-20FC671E6EF8}" presName="tx2" presStyleLbl="revTx" presStyleIdx="3" presStyleCnt="7"/>
      <dgm:spPr/>
    </dgm:pt>
    <dgm:pt modelId="{0A28CC02-F993-9842-BD70-262517C5D686}" type="pres">
      <dgm:prSet presAssocID="{EE0D2731-AFE2-47E2-8A82-20FC671E6EF8}" presName="vert2" presStyleCnt="0"/>
      <dgm:spPr/>
    </dgm:pt>
    <dgm:pt modelId="{A932E41B-86D6-E949-BD7C-4EC7C9C47870}" type="pres">
      <dgm:prSet presAssocID="{EE0D2731-AFE2-47E2-8A82-20FC671E6EF8}" presName="thinLine2b" presStyleLbl="callout" presStyleIdx="2" presStyleCnt="5"/>
      <dgm:spPr/>
    </dgm:pt>
    <dgm:pt modelId="{A5D42564-3CCD-FE47-8601-BEACF706CE98}" type="pres">
      <dgm:prSet presAssocID="{EE0D2731-AFE2-47E2-8A82-20FC671E6EF8}" presName="vertSpace2b" presStyleCnt="0"/>
      <dgm:spPr/>
    </dgm:pt>
    <dgm:pt modelId="{FD66DAC6-0A4F-A643-84EE-4B6CD14FB35C}" type="pres">
      <dgm:prSet presAssocID="{41C88CD8-CD5D-4AED-84E4-DA42C84056F1}" presName="thickLine" presStyleLbl="alignNode1" presStyleIdx="1" presStyleCnt="2"/>
      <dgm:spPr/>
    </dgm:pt>
    <dgm:pt modelId="{C0D80E25-A739-F040-8BF3-6CAA8059D571}" type="pres">
      <dgm:prSet presAssocID="{41C88CD8-CD5D-4AED-84E4-DA42C84056F1}" presName="horz1" presStyleCnt="0"/>
      <dgm:spPr/>
    </dgm:pt>
    <dgm:pt modelId="{A3C6C1BD-A525-B74C-854C-B55E64A8843D}" type="pres">
      <dgm:prSet presAssocID="{41C88CD8-CD5D-4AED-84E4-DA42C84056F1}" presName="tx1" presStyleLbl="revTx" presStyleIdx="4" presStyleCnt="7" custScaleX="196602"/>
      <dgm:spPr/>
    </dgm:pt>
    <dgm:pt modelId="{EC7917FE-8373-7144-8B0A-BC2530B1F11A}" type="pres">
      <dgm:prSet presAssocID="{41C88CD8-CD5D-4AED-84E4-DA42C84056F1}" presName="vert1" presStyleCnt="0"/>
      <dgm:spPr/>
    </dgm:pt>
    <dgm:pt modelId="{312DC282-9322-584E-9BE0-585E165BDCBA}" type="pres">
      <dgm:prSet presAssocID="{03A3E951-39AB-48C7-8573-1FD6BD16D449}" presName="vertSpace2a" presStyleCnt="0"/>
      <dgm:spPr/>
    </dgm:pt>
    <dgm:pt modelId="{7BEBD665-69E2-D74B-A0B4-666258E2B46C}" type="pres">
      <dgm:prSet presAssocID="{03A3E951-39AB-48C7-8573-1FD6BD16D449}" presName="horz2" presStyleCnt="0"/>
      <dgm:spPr/>
    </dgm:pt>
    <dgm:pt modelId="{C8254CBD-042D-1D47-8BC6-A1D244F9370A}" type="pres">
      <dgm:prSet presAssocID="{03A3E951-39AB-48C7-8573-1FD6BD16D449}" presName="horzSpace2" presStyleCnt="0"/>
      <dgm:spPr/>
    </dgm:pt>
    <dgm:pt modelId="{59E5A2EE-CD88-3D40-88AA-58F77400E077}" type="pres">
      <dgm:prSet presAssocID="{03A3E951-39AB-48C7-8573-1FD6BD16D449}" presName="tx2" presStyleLbl="revTx" presStyleIdx="5" presStyleCnt="7"/>
      <dgm:spPr/>
    </dgm:pt>
    <dgm:pt modelId="{D9FEBC1B-267A-0C4D-A92A-D9BA2F6ADE9E}" type="pres">
      <dgm:prSet presAssocID="{03A3E951-39AB-48C7-8573-1FD6BD16D449}" presName="vert2" presStyleCnt="0"/>
      <dgm:spPr/>
    </dgm:pt>
    <dgm:pt modelId="{E520A65F-4D0A-B145-B6E3-56C510ADB2E6}" type="pres">
      <dgm:prSet presAssocID="{03A3E951-39AB-48C7-8573-1FD6BD16D449}" presName="thinLine2b" presStyleLbl="callout" presStyleIdx="3" presStyleCnt="5"/>
      <dgm:spPr/>
    </dgm:pt>
    <dgm:pt modelId="{D1A77A52-3C0F-9B44-BCB3-7319F60A07A4}" type="pres">
      <dgm:prSet presAssocID="{03A3E951-39AB-48C7-8573-1FD6BD16D449}" presName="vertSpace2b" presStyleCnt="0"/>
      <dgm:spPr/>
    </dgm:pt>
    <dgm:pt modelId="{AB60BD63-9A6E-C54B-975B-4193D0944388}" type="pres">
      <dgm:prSet presAssocID="{90076C51-C3BE-FE4A-8351-404B276923AC}" presName="horz2" presStyleCnt="0"/>
      <dgm:spPr/>
    </dgm:pt>
    <dgm:pt modelId="{BB550477-7FCA-7146-9B5C-9812E467A52F}" type="pres">
      <dgm:prSet presAssocID="{90076C51-C3BE-FE4A-8351-404B276923AC}" presName="horzSpace2" presStyleCnt="0"/>
      <dgm:spPr/>
    </dgm:pt>
    <dgm:pt modelId="{E3528B37-B3E8-A046-BFCF-FC5F8E7BCEC0}" type="pres">
      <dgm:prSet presAssocID="{90076C51-C3BE-FE4A-8351-404B276923AC}" presName="tx2" presStyleLbl="revTx" presStyleIdx="6" presStyleCnt="7"/>
      <dgm:spPr/>
    </dgm:pt>
    <dgm:pt modelId="{20F7BA85-53FF-004A-BCD9-74C3129DEEA9}" type="pres">
      <dgm:prSet presAssocID="{90076C51-C3BE-FE4A-8351-404B276923AC}" presName="vert2" presStyleCnt="0"/>
      <dgm:spPr/>
    </dgm:pt>
    <dgm:pt modelId="{212B2565-D583-8D4A-9A49-739106735713}" type="pres">
      <dgm:prSet presAssocID="{90076C51-C3BE-FE4A-8351-404B276923AC}" presName="thinLine2b" presStyleLbl="callout" presStyleIdx="4" presStyleCnt="5"/>
      <dgm:spPr/>
    </dgm:pt>
    <dgm:pt modelId="{3CEB19F1-D355-E042-857C-90CACB5F4A99}" type="pres">
      <dgm:prSet presAssocID="{90076C51-C3BE-FE4A-8351-404B276923AC}" presName="vertSpace2b" presStyleCnt="0"/>
      <dgm:spPr/>
    </dgm:pt>
  </dgm:ptLst>
  <dgm:cxnLst>
    <dgm:cxn modelId="{CF82A008-46C4-4492-895B-733601ABF0EE}" srcId="{41C88CD8-CD5D-4AED-84E4-DA42C84056F1}" destId="{03A3E951-39AB-48C7-8573-1FD6BD16D449}" srcOrd="0" destOrd="0" parTransId="{6F81F837-4162-4124-AFED-C61B470C09CC}" sibTransId="{6247D42F-390A-432B-941B-1B022F364759}"/>
    <dgm:cxn modelId="{D01E2311-B52A-154B-B803-5489547C1354}" type="presOf" srcId="{098C2ECA-7671-4531-823E-AEED708CEDDE}" destId="{4B9FAAE7-2068-8F4D-A86A-7858DB3F1300}" srcOrd="0" destOrd="0" presId="urn:microsoft.com/office/officeart/2008/layout/LinedList"/>
    <dgm:cxn modelId="{A7461816-59EA-334E-8187-1CFE208A0E08}" type="presOf" srcId="{BC14CBFC-14F3-4730-AE01-4F42A8CF3321}" destId="{C5CEE3F6-E4BB-4540-9244-C360F5782108}" srcOrd="0" destOrd="0" presId="urn:microsoft.com/office/officeart/2008/layout/LinedList"/>
    <dgm:cxn modelId="{AC5F622D-17F2-4018-8CC3-A00DE1A55AB2}" srcId="{7F5A3D9A-3E3C-463E-B7E1-6C77D4DA42CA}" destId="{BC14CBFC-14F3-4730-AE01-4F42A8CF3321}" srcOrd="1" destOrd="0" parTransId="{E437333D-D4EB-4CD8-9B67-10E7684A75A0}" sibTransId="{FF20F157-0B91-43A7-A5E8-989528C8EC7E}"/>
    <dgm:cxn modelId="{5BA6264B-49DE-5A49-8431-0BA831AF26A7}" type="presOf" srcId="{41C88CD8-CD5D-4AED-84E4-DA42C84056F1}" destId="{A3C6C1BD-A525-B74C-854C-B55E64A8843D}" srcOrd="0" destOrd="0" presId="urn:microsoft.com/office/officeart/2008/layout/LinedList"/>
    <dgm:cxn modelId="{D150B664-A329-7E42-8361-4F5029CC51BE}" type="presOf" srcId="{03A3E951-39AB-48C7-8573-1FD6BD16D449}" destId="{59E5A2EE-CD88-3D40-88AA-58F77400E077}" srcOrd="0" destOrd="0" presId="urn:microsoft.com/office/officeart/2008/layout/LinedList"/>
    <dgm:cxn modelId="{3CE53478-D6C8-4BE7-BF4B-E828F40E0A1E}" srcId="{7F5A3D9A-3E3C-463E-B7E1-6C77D4DA42CA}" destId="{EE0D2731-AFE2-47E2-8A82-20FC671E6EF8}" srcOrd="2" destOrd="0" parTransId="{D33AADFC-5205-4706-88E4-F828E416252A}" sibTransId="{C7BC7E58-EBA7-4B38-8817-B316F293524F}"/>
    <dgm:cxn modelId="{D6DCD87F-08A4-7F47-B9FD-4378DDEED7E8}" type="presOf" srcId="{EE0D2731-AFE2-47E2-8A82-20FC671E6EF8}" destId="{8EFCADDE-C4D3-BB47-90CC-CD20183FC6B1}" srcOrd="0" destOrd="0" presId="urn:microsoft.com/office/officeart/2008/layout/LinedList"/>
    <dgm:cxn modelId="{BF32468A-9990-A441-9808-EA4781260721}" type="presOf" srcId="{01B21F04-0A65-425F-AACB-0A8E9FD1B16A}" destId="{C4EF414C-E54E-984F-BE67-734BE269B903}" srcOrd="0" destOrd="0" presId="urn:microsoft.com/office/officeart/2008/layout/LinedList"/>
    <dgm:cxn modelId="{310BF091-80A8-3645-9908-A3E31FAA269F}" srcId="{41C88CD8-CD5D-4AED-84E4-DA42C84056F1}" destId="{90076C51-C3BE-FE4A-8351-404B276923AC}" srcOrd="1" destOrd="0" parTransId="{1CCE488E-4540-5B4A-B92B-D718BA50A2D4}" sibTransId="{EAF211F0-7C7D-6A48-8D9F-84CAFE344D4A}"/>
    <dgm:cxn modelId="{21F28C95-0840-4852-AA87-6DF75A40362C}" srcId="{098C2ECA-7671-4531-823E-AEED708CEDDE}" destId="{7F5A3D9A-3E3C-463E-B7E1-6C77D4DA42CA}" srcOrd="0" destOrd="0" parTransId="{1211311C-D68F-487F-9140-8F4639FFFC76}" sibTransId="{BE40923F-A66E-45D9-B9D3-F86F9153664D}"/>
    <dgm:cxn modelId="{E8D2719E-33D5-264E-A666-A410FF6243BA}" type="presOf" srcId="{90076C51-C3BE-FE4A-8351-404B276923AC}" destId="{E3528B37-B3E8-A046-BFCF-FC5F8E7BCEC0}" srcOrd="0" destOrd="0" presId="urn:microsoft.com/office/officeart/2008/layout/LinedList"/>
    <dgm:cxn modelId="{0DF773CC-4D9B-44C3-85ED-5EC46BE17262}" srcId="{098C2ECA-7671-4531-823E-AEED708CEDDE}" destId="{41C88CD8-CD5D-4AED-84E4-DA42C84056F1}" srcOrd="1" destOrd="0" parTransId="{A88037C5-64CC-4028-83F1-EF21F0C95D89}" sibTransId="{3224C67D-FD96-4942-9BC8-7E46951EF9CD}"/>
    <dgm:cxn modelId="{094E15E1-AE2E-8C4C-BB73-1C73A65C93D1}" type="presOf" srcId="{7F5A3D9A-3E3C-463E-B7E1-6C77D4DA42CA}" destId="{584AA27E-252F-0D4B-A9D1-C142F15559EF}" srcOrd="0" destOrd="0" presId="urn:microsoft.com/office/officeart/2008/layout/LinedList"/>
    <dgm:cxn modelId="{764ACDF5-7E43-4AB8-A637-C2D08BA0AAC5}" srcId="{7F5A3D9A-3E3C-463E-B7E1-6C77D4DA42CA}" destId="{01B21F04-0A65-425F-AACB-0A8E9FD1B16A}" srcOrd="0" destOrd="0" parTransId="{66A716DC-E7E4-45F0-81FF-93BE0A3D665D}" sibTransId="{EFFEF170-AA97-446E-9BC4-FA610F87DF6A}"/>
    <dgm:cxn modelId="{B3324DF1-9FAE-5D47-B24F-34B2197D24F1}" type="presParOf" srcId="{4B9FAAE7-2068-8F4D-A86A-7858DB3F1300}" destId="{0676AB07-E93C-B74A-A648-BDB6AFA7B4F6}" srcOrd="0" destOrd="0" presId="urn:microsoft.com/office/officeart/2008/layout/LinedList"/>
    <dgm:cxn modelId="{8B23271E-E33D-2142-8C44-4655FAB734D8}" type="presParOf" srcId="{4B9FAAE7-2068-8F4D-A86A-7858DB3F1300}" destId="{0700CC13-AB9B-4343-A3E8-9275B1C84480}" srcOrd="1" destOrd="0" presId="urn:microsoft.com/office/officeart/2008/layout/LinedList"/>
    <dgm:cxn modelId="{72306DD1-B264-7343-8CBB-E9E2D99602CA}" type="presParOf" srcId="{0700CC13-AB9B-4343-A3E8-9275B1C84480}" destId="{584AA27E-252F-0D4B-A9D1-C142F15559EF}" srcOrd="0" destOrd="0" presId="urn:microsoft.com/office/officeart/2008/layout/LinedList"/>
    <dgm:cxn modelId="{6034B658-1B0A-2E4D-8890-675B1C9857EF}" type="presParOf" srcId="{0700CC13-AB9B-4343-A3E8-9275B1C84480}" destId="{407F2A1B-E10E-4841-A569-7F3EFE4A825F}" srcOrd="1" destOrd="0" presId="urn:microsoft.com/office/officeart/2008/layout/LinedList"/>
    <dgm:cxn modelId="{82640089-766F-224E-AEDC-F52FFBD0A30C}" type="presParOf" srcId="{407F2A1B-E10E-4841-A569-7F3EFE4A825F}" destId="{0E513F04-8EE9-6D4C-AA5E-1D5767060A90}" srcOrd="0" destOrd="0" presId="urn:microsoft.com/office/officeart/2008/layout/LinedList"/>
    <dgm:cxn modelId="{D9E6B7F4-25EE-7940-B934-991925BBDDAB}" type="presParOf" srcId="{407F2A1B-E10E-4841-A569-7F3EFE4A825F}" destId="{0F6B3F4C-CDEF-9345-8F47-11EB51ADE429}" srcOrd="1" destOrd="0" presId="urn:microsoft.com/office/officeart/2008/layout/LinedList"/>
    <dgm:cxn modelId="{52522C4E-9CA9-FF40-850D-D6A6DBF12062}" type="presParOf" srcId="{0F6B3F4C-CDEF-9345-8F47-11EB51ADE429}" destId="{7BDF7309-8E41-704A-92AE-BDF11E6D174F}" srcOrd="0" destOrd="0" presId="urn:microsoft.com/office/officeart/2008/layout/LinedList"/>
    <dgm:cxn modelId="{7EFF85F9-5288-714A-8997-F60A39FB0CD0}" type="presParOf" srcId="{0F6B3F4C-CDEF-9345-8F47-11EB51ADE429}" destId="{C4EF414C-E54E-984F-BE67-734BE269B903}" srcOrd="1" destOrd="0" presId="urn:microsoft.com/office/officeart/2008/layout/LinedList"/>
    <dgm:cxn modelId="{5FB507F8-F3D8-674F-B4EC-439A86B5CDAB}" type="presParOf" srcId="{0F6B3F4C-CDEF-9345-8F47-11EB51ADE429}" destId="{6F12A59E-4C6D-9B40-971C-7B4A9ED9BC1D}" srcOrd="2" destOrd="0" presId="urn:microsoft.com/office/officeart/2008/layout/LinedList"/>
    <dgm:cxn modelId="{7DCAB1BD-D330-774A-B937-BB64FE823EC0}" type="presParOf" srcId="{407F2A1B-E10E-4841-A569-7F3EFE4A825F}" destId="{170ECAD9-7C36-CD48-AB3C-E79A998C33F4}" srcOrd="2" destOrd="0" presId="urn:microsoft.com/office/officeart/2008/layout/LinedList"/>
    <dgm:cxn modelId="{9ECABAEF-50C9-554D-B44D-B4D6BC77D704}" type="presParOf" srcId="{407F2A1B-E10E-4841-A569-7F3EFE4A825F}" destId="{A5EE78A4-4458-254F-BC1B-3E74F79C1E5C}" srcOrd="3" destOrd="0" presId="urn:microsoft.com/office/officeart/2008/layout/LinedList"/>
    <dgm:cxn modelId="{CD08706F-AF92-DF45-806C-5F14A3A5A016}" type="presParOf" srcId="{407F2A1B-E10E-4841-A569-7F3EFE4A825F}" destId="{32554B77-C07C-2542-8BDE-3A9066223954}" srcOrd="4" destOrd="0" presId="urn:microsoft.com/office/officeart/2008/layout/LinedList"/>
    <dgm:cxn modelId="{3DB7EFF3-62EE-2741-87E8-3323F2D7A646}" type="presParOf" srcId="{32554B77-C07C-2542-8BDE-3A9066223954}" destId="{0E31E8C2-AAAE-A044-BC18-6C400DBE1170}" srcOrd="0" destOrd="0" presId="urn:microsoft.com/office/officeart/2008/layout/LinedList"/>
    <dgm:cxn modelId="{7A03772C-D27C-7743-B1BA-4AE4B92E2640}" type="presParOf" srcId="{32554B77-C07C-2542-8BDE-3A9066223954}" destId="{C5CEE3F6-E4BB-4540-9244-C360F5782108}" srcOrd="1" destOrd="0" presId="urn:microsoft.com/office/officeart/2008/layout/LinedList"/>
    <dgm:cxn modelId="{A67970DC-675F-F644-BFB6-51D903D4B384}" type="presParOf" srcId="{32554B77-C07C-2542-8BDE-3A9066223954}" destId="{DC4C5123-10E6-0742-BE2C-78BBC12788A6}" srcOrd="2" destOrd="0" presId="urn:microsoft.com/office/officeart/2008/layout/LinedList"/>
    <dgm:cxn modelId="{51B0E17F-CF24-8244-B942-C301960F49EF}" type="presParOf" srcId="{407F2A1B-E10E-4841-A569-7F3EFE4A825F}" destId="{0783CCC2-42FF-8644-A0B9-0A1A130D780F}" srcOrd="5" destOrd="0" presId="urn:microsoft.com/office/officeart/2008/layout/LinedList"/>
    <dgm:cxn modelId="{2BACB7F9-78A2-0441-ABF7-58E0C28E393D}" type="presParOf" srcId="{407F2A1B-E10E-4841-A569-7F3EFE4A825F}" destId="{346AA602-3B70-D14A-995D-FA98EE7CD94A}" srcOrd="6" destOrd="0" presId="urn:microsoft.com/office/officeart/2008/layout/LinedList"/>
    <dgm:cxn modelId="{B62800FB-7378-3140-A85E-7100730A087E}" type="presParOf" srcId="{407F2A1B-E10E-4841-A569-7F3EFE4A825F}" destId="{C3BE0018-CFE8-F84D-9567-91635FFAEBB1}" srcOrd="7" destOrd="0" presId="urn:microsoft.com/office/officeart/2008/layout/LinedList"/>
    <dgm:cxn modelId="{BB7AAC0D-10E6-9A49-A81F-4A33C01C2BA8}" type="presParOf" srcId="{C3BE0018-CFE8-F84D-9567-91635FFAEBB1}" destId="{B1B13D90-BB00-A448-9FF2-E2160B48792B}" srcOrd="0" destOrd="0" presId="urn:microsoft.com/office/officeart/2008/layout/LinedList"/>
    <dgm:cxn modelId="{754C3D9F-5CA6-714E-97B4-C8C289613DE2}" type="presParOf" srcId="{C3BE0018-CFE8-F84D-9567-91635FFAEBB1}" destId="{8EFCADDE-C4D3-BB47-90CC-CD20183FC6B1}" srcOrd="1" destOrd="0" presId="urn:microsoft.com/office/officeart/2008/layout/LinedList"/>
    <dgm:cxn modelId="{D891C4F1-B531-EB40-9B9C-27471C3DBF6E}" type="presParOf" srcId="{C3BE0018-CFE8-F84D-9567-91635FFAEBB1}" destId="{0A28CC02-F993-9842-BD70-262517C5D686}" srcOrd="2" destOrd="0" presId="urn:microsoft.com/office/officeart/2008/layout/LinedList"/>
    <dgm:cxn modelId="{026D9D36-2C7D-4947-9BDC-6319C0FF8724}" type="presParOf" srcId="{407F2A1B-E10E-4841-A569-7F3EFE4A825F}" destId="{A932E41B-86D6-E949-BD7C-4EC7C9C47870}" srcOrd="8" destOrd="0" presId="urn:microsoft.com/office/officeart/2008/layout/LinedList"/>
    <dgm:cxn modelId="{4F7E0CF6-166C-264F-9E31-5CFBDA7617C0}" type="presParOf" srcId="{407F2A1B-E10E-4841-A569-7F3EFE4A825F}" destId="{A5D42564-3CCD-FE47-8601-BEACF706CE98}" srcOrd="9" destOrd="0" presId="urn:microsoft.com/office/officeart/2008/layout/LinedList"/>
    <dgm:cxn modelId="{5C139FBF-943C-B646-97E8-41B371F3EC7E}" type="presParOf" srcId="{4B9FAAE7-2068-8F4D-A86A-7858DB3F1300}" destId="{FD66DAC6-0A4F-A643-84EE-4B6CD14FB35C}" srcOrd="2" destOrd="0" presId="urn:microsoft.com/office/officeart/2008/layout/LinedList"/>
    <dgm:cxn modelId="{278BE6CD-12CB-2740-8CE1-6ADB2329F3E4}" type="presParOf" srcId="{4B9FAAE7-2068-8F4D-A86A-7858DB3F1300}" destId="{C0D80E25-A739-F040-8BF3-6CAA8059D571}" srcOrd="3" destOrd="0" presId="urn:microsoft.com/office/officeart/2008/layout/LinedList"/>
    <dgm:cxn modelId="{F338D864-021A-6F4F-8EFC-5BFA0170C115}" type="presParOf" srcId="{C0D80E25-A739-F040-8BF3-6CAA8059D571}" destId="{A3C6C1BD-A525-B74C-854C-B55E64A8843D}" srcOrd="0" destOrd="0" presId="urn:microsoft.com/office/officeart/2008/layout/LinedList"/>
    <dgm:cxn modelId="{E673A838-AD14-444A-9C5F-82DC35FFDB36}" type="presParOf" srcId="{C0D80E25-A739-F040-8BF3-6CAA8059D571}" destId="{EC7917FE-8373-7144-8B0A-BC2530B1F11A}" srcOrd="1" destOrd="0" presId="urn:microsoft.com/office/officeart/2008/layout/LinedList"/>
    <dgm:cxn modelId="{0E9DF4F5-5158-6247-88EA-6CC64EFA2D72}" type="presParOf" srcId="{EC7917FE-8373-7144-8B0A-BC2530B1F11A}" destId="{312DC282-9322-584E-9BE0-585E165BDCBA}" srcOrd="0" destOrd="0" presId="urn:microsoft.com/office/officeart/2008/layout/LinedList"/>
    <dgm:cxn modelId="{076E4E56-5A0C-764A-9740-AA16A9CF77D5}" type="presParOf" srcId="{EC7917FE-8373-7144-8B0A-BC2530B1F11A}" destId="{7BEBD665-69E2-D74B-A0B4-666258E2B46C}" srcOrd="1" destOrd="0" presId="urn:microsoft.com/office/officeart/2008/layout/LinedList"/>
    <dgm:cxn modelId="{D2AB764F-8FCE-084E-A0E2-8116F152CCD2}" type="presParOf" srcId="{7BEBD665-69E2-D74B-A0B4-666258E2B46C}" destId="{C8254CBD-042D-1D47-8BC6-A1D244F9370A}" srcOrd="0" destOrd="0" presId="urn:microsoft.com/office/officeart/2008/layout/LinedList"/>
    <dgm:cxn modelId="{B186FE45-3B58-FF46-8111-9B181332E0C4}" type="presParOf" srcId="{7BEBD665-69E2-D74B-A0B4-666258E2B46C}" destId="{59E5A2EE-CD88-3D40-88AA-58F77400E077}" srcOrd="1" destOrd="0" presId="urn:microsoft.com/office/officeart/2008/layout/LinedList"/>
    <dgm:cxn modelId="{6040E434-79FD-2C4A-BF06-37E1A2F6266E}" type="presParOf" srcId="{7BEBD665-69E2-D74B-A0B4-666258E2B46C}" destId="{D9FEBC1B-267A-0C4D-A92A-D9BA2F6ADE9E}" srcOrd="2" destOrd="0" presId="urn:microsoft.com/office/officeart/2008/layout/LinedList"/>
    <dgm:cxn modelId="{EF6B73BE-B0DD-3443-B9E7-C832E5F699FE}" type="presParOf" srcId="{EC7917FE-8373-7144-8B0A-BC2530B1F11A}" destId="{E520A65F-4D0A-B145-B6E3-56C510ADB2E6}" srcOrd="2" destOrd="0" presId="urn:microsoft.com/office/officeart/2008/layout/LinedList"/>
    <dgm:cxn modelId="{715521C3-243C-AF46-AA75-02CD7DFD5FF6}" type="presParOf" srcId="{EC7917FE-8373-7144-8B0A-BC2530B1F11A}" destId="{D1A77A52-3C0F-9B44-BCB3-7319F60A07A4}" srcOrd="3" destOrd="0" presId="urn:microsoft.com/office/officeart/2008/layout/LinedList"/>
    <dgm:cxn modelId="{415AE64C-3561-1E44-82CD-B534592ECF4B}" type="presParOf" srcId="{EC7917FE-8373-7144-8B0A-BC2530B1F11A}" destId="{AB60BD63-9A6E-C54B-975B-4193D0944388}" srcOrd="4" destOrd="0" presId="urn:microsoft.com/office/officeart/2008/layout/LinedList"/>
    <dgm:cxn modelId="{03C6DFCD-9F0A-FF4B-8DC1-74194931EBB5}" type="presParOf" srcId="{AB60BD63-9A6E-C54B-975B-4193D0944388}" destId="{BB550477-7FCA-7146-9B5C-9812E467A52F}" srcOrd="0" destOrd="0" presId="urn:microsoft.com/office/officeart/2008/layout/LinedList"/>
    <dgm:cxn modelId="{02A7FA5E-87BC-D348-B276-FC083128293E}" type="presParOf" srcId="{AB60BD63-9A6E-C54B-975B-4193D0944388}" destId="{E3528B37-B3E8-A046-BFCF-FC5F8E7BCEC0}" srcOrd="1" destOrd="0" presId="urn:microsoft.com/office/officeart/2008/layout/LinedList"/>
    <dgm:cxn modelId="{82C4B91E-5EDF-1249-8770-70285AEB30DE}" type="presParOf" srcId="{AB60BD63-9A6E-C54B-975B-4193D0944388}" destId="{20F7BA85-53FF-004A-BCD9-74C3129DEEA9}" srcOrd="2" destOrd="0" presId="urn:microsoft.com/office/officeart/2008/layout/LinedList"/>
    <dgm:cxn modelId="{29C218DA-B812-6A4C-AFA7-85B14DFE2779}" type="presParOf" srcId="{EC7917FE-8373-7144-8B0A-BC2530B1F11A}" destId="{212B2565-D583-8D4A-9A49-739106735713}" srcOrd="5" destOrd="0" presId="urn:microsoft.com/office/officeart/2008/layout/LinedList"/>
    <dgm:cxn modelId="{C95F59FC-E5ED-0B4A-B500-F1F5111F075D}" type="presParOf" srcId="{EC7917FE-8373-7144-8B0A-BC2530B1F11A}" destId="{3CEB19F1-D355-E042-857C-90CACB5F4A99}"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EA85AFF-0ABE-440F-8BF6-96A31D1F3D1B}"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CF3B38C5-8CDB-481F-BBC2-874358FB59C2}">
      <dgm:prSet custT="1"/>
      <dgm:spPr/>
      <dgm:t>
        <a:bodyPr/>
        <a:lstStyle/>
        <a:p>
          <a:r>
            <a:rPr lang="en-US" sz="1800" dirty="0"/>
            <a:t>Define</a:t>
          </a:r>
        </a:p>
      </dgm:t>
    </dgm:pt>
    <dgm:pt modelId="{DE39D8E6-68D0-4769-B0B9-3F26EE04BBA0}" type="parTrans" cxnId="{E5F29141-94F9-4729-88D1-CA689B5F3C80}">
      <dgm:prSet/>
      <dgm:spPr/>
      <dgm:t>
        <a:bodyPr/>
        <a:lstStyle/>
        <a:p>
          <a:endParaRPr lang="en-US"/>
        </a:p>
      </dgm:t>
    </dgm:pt>
    <dgm:pt modelId="{4A411893-B3F3-4156-9B1D-146216D89B57}" type="sibTrans" cxnId="{E5F29141-94F9-4729-88D1-CA689B5F3C80}">
      <dgm:prSet/>
      <dgm:spPr/>
      <dgm:t>
        <a:bodyPr/>
        <a:lstStyle/>
        <a:p>
          <a:endParaRPr lang="en-US"/>
        </a:p>
      </dgm:t>
    </dgm:pt>
    <dgm:pt modelId="{13F7C27A-484D-4694-9DE1-7F8B8833E376}">
      <dgm:prSet/>
      <dgm:spPr/>
      <dgm:t>
        <a:bodyPr/>
        <a:lstStyle/>
        <a:p>
          <a:r>
            <a:rPr lang="en-US" dirty="0"/>
            <a:t>Clearly define key student success metrics for the institution and for each department.</a:t>
          </a:r>
        </a:p>
      </dgm:t>
    </dgm:pt>
    <dgm:pt modelId="{AFC36B11-59FB-4CFD-B76E-3CDB8F69248F}" type="parTrans" cxnId="{38786030-AB32-41AE-94AC-DF28A76C1D92}">
      <dgm:prSet/>
      <dgm:spPr/>
      <dgm:t>
        <a:bodyPr/>
        <a:lstStyle/>
        <a:p>
          <a:endParaRPr lang="en-US"/>
        </a:p>
      </dgm:t>
    </dgm:pt>
    <dgm:pt modelId="{17C7C473-6457-4AE3-9FCD-640888EA5609}" type="sibTrans" cxnId="{38786030-AB32-41AE-94AC-DF28A76C1D92}">
      <dgm:prSet/>
      <dgm:spPr/>
      <dgm:t>
        <a:bodyPr/>
        <a:lstStyle/>
        <a:p>
          <a:endParaRPr lang="en-US"/>
        </a:p>
      </dgm:t>
    </dgm:pt>
    <dgm:pt modelId="{716031B0-45E2-4076-A353-166254EE6111}">
      <dgm:prSet custT="1"/>
      <dgm:spPr/>
      <dgm:t>
        <a:bodyPr/>
        <a:lstStyle/>
        <a:p>
          <a:r>
            <a:rPr lang="en-US" sz="1800" dirty="0"/>
            <a:t>Form</a:t>
          </a:r>
        </a:p>
      </dgm:t>
    </dgm:pt>
    <dgm:pt modelId="{640AF9DF-E941-4DBB-900F-B502C9A0BE74}" type="parTrans" cxnId="{856192A3-0629-41E0-A0F4-9D3468B1D4B6}">
      <dgm:prSet/>
      <dgm:spPr/>
      <dgm:t>
        <a:bodyPr/>
        <a:lstStyle/>
        <a:p>
          <a:endParaRPr lang="en-US"/>
        </a:p>
      </dgm:t>
    </dgm:pt>
    <dgm:pt modelId="{0D29D186-5D82-4675-BDB4-40AE1EE6459C}" type="sibTrans" cxnId="{856192A3-0629-41E0-A0F4-9D3468B1D4B6}">
      <dgm:prSet/>
      <dgm:spPr/>
      <dgm:t>
        <a:bodyPr/>
        <a:lstStyle/>
        <a:p>
          <a:endParaRPr lang="en-US"/>
        </a:p>
      </dgm:t>
    </dgm:pt>
    <dgm:pt modelId="{DB5385C9-DB5C-4566-B24A-C05F3A7EBB2B}">
      <dgm:prSet/>
      <dgm:spPr/>
      <dgm:t>
        <a:bodyPr/>
        <a:lstStyle/>
        <a:p>
          <a:r>
            <a:rPr lang="en-US" dirty="0"/>
            <a:t>Form a </a:t>
          </a:r>
          <a:r>
            <a:rPr lang="en-US" b="1" dirty="0">
              <a:solidFill>
                <a:srgbClr val="C00000"/>
              </a:solidFill>
            </a:rPr>
            <a:t>data-driven</a:t>
          </a:r>
          <a:r>
            <a:rPr lang="en-US" dirty="0"/>
            <a:t> culture that support and inform student success strategies.</a:t>
          </a:r>
        </a:p>
      </dgm:t>
    </dgm:pt>
    <dgm:pt modelId="{BE52E110-3D66-4C84-B8B9-40A9F8650E78}" type="parTrans" cxnId="{6ACFDC9A-4FF5-4DD1-AD52-DA11B7134C02}">
      <dgm:prSet/>
      <dgm:spPr/>
      <dgm:t>
        <a:bodyPr/>
        <a:lstStyle/>
        <a:p>
          <a:endParaRPr lang="en-US"/>
        </a:p>
      </dgm:t>
    </dgm:pt>
    <dgm:pt modelId="{560AD371-0373-482E-823B-B70D662E0621}" type="sibTrans" cxnId="{6ACFDC9A-4FF5-4DD1-AD52-DA11B7134C02}">
      <dgm:prSet/>
      <dgm:spPr/>
      <dgm:t>
        <a:bodyPr/>
        <a:lstStyle/>
        <a:p>
          <a:endParaRPr lang="en-US"/>
        </a:p>
      </dgm:t>
    </dgm:pt>
    <dgm:pt modelId="{56751525-993B-4716-A614-DA79488CABC4}">
      <dgm:prSet custT="1"/>
      <dgm:spPr/>
      <dgm:t>
        <a:bodyPr/>
        <a:lstStyle/>
        <a:p>
          <a:r>
            <a:rPr lang="en-US" sz="1800" dirty="0"/>
            <a:t>Collect</a:t>
          </a:r>
        </a:p>
      </dgm:t>
    </dgm:pt>
    <dgm:pt modelId="{5ABCD9E4-CD39-42C5-963D-4857F27AF42D}" type="parTrans" cxnId="{BF6417B1-D247-48A4-AD5E-7F60D9BC65B8}">
      <dgm:prSet/>
      <dgm:spPr/>
      <dgm:t>
        <a:bodyPr/>
        <a:lstStyle/>
        <a:p>
          <a:endParaRPr lang="en-US"/>
        </a:p>
      </dgm:t>
    </dgm:pt>
    <dgm:pt modelId="{FD463C48-4B6F-475C-B91D-62477D616B5C}" type="sibTrans" cxnId="{BF6417B1-D247-48A4-AD5E-7F60D9BC65B8}">
      <dgm:prSet/>
      <dgm:spPr/>
      <dgm:t>
        <a:bodyPr/>
        <a:lstStyle/>
        <a:p>
          <a:endParaRPr lang="en-US"/>
        </a:p>
      </dgm:t>
    </dgm:pt>
    <dgm:pt modelId="{47929CCB-9021-4BC8-9728-971078593E35}">
      <dgm:prSet custT="1"/>
      <dgm:spPr/>
      <dgm:t>
        <a:bodyPr/>
        <a:lstStyle/>
        <a:p>
          <a:r>
            <a:rPr lang="en-US" sz="1700" dirty="0"/>
            <a:t>Collect, </a:t>
          </a:r>
          <a:r>
            <a:rPr lang="en-US" sz="1600" dirty="0"/>
            <a:t>capture</a:t>
          </a:r>
          <a:r>
            <a:rPr lang="en-US" sz="1700" dirty="0"/>
            <a:t> and optimize data points and structure. </a:t>
          </a:r>
        </a:p>
      </dgm:t>
    </dgm:pt>
    <dgm:pt modelId="{291614A8-5DB5-4B00-B9CB-DC559811E07E}" type="parTrans" cxnId="{E2FDC1BB-86BB-474B-86D1-2529A007BE6A}">
      <dgm:prSet/>
      <dgm:spPr/>
      <dgm:t>
        <a:bodyPr/>
        <a:lstStyle/>
        <a:p>
          <a:endParaRPr lang="en-US"/>
        </a:p>
      </dgm:t>
    </dgm:pt>
    <dgm:pt modelId="{8AF97F19-D6F4-41BD-A0F1-8390C49876CA}" type="sibTrans" cxnId="{E2FDC1BB-86BB-474B-86D1-2529A007BE6A}">
      <dgm:prSet/>
      <dgm:spPr/>
      <dgm:t>
        <a:bodyPr/>
        <a:lstStyle/>
        <a:p>
          <a:endParaRPr lang="en-US"/>
        </a:p>
      </dgm:t>
    </dgm:pt>
    <dgm:pt modelId="{F08F26BC-142E-4295-AC52-E5EE84F0234C}">
      <dgm:prSet custT="1"/>
      <dgm:spPr/>
      <dgm:t>
        <a:bodyPr/>
        <a:lstStyle/>
        <a:p>
          <a:r>
            <a:rPr lang="en-US" sz="1800" dirty="0"/>
            <a:t>Develop</a:t>
          </a:r>
        </a:p>
      </dgm:t>
    </dgm:pt>
    <dgm:pt modelId="{B6C08EB4-104C-4D2C-8E73-164E4750E858}" type="parTrans" cxnId="{CE3D8CAC-42A8-4541-8B23-EDD0E1366B35}">
      <dgm:prSet/>
      <dgm:spPr/>
      <dgm:t>
        <a:bodyPr/>
        <a:lstStyle/>
        <a:p>
          <a:endParaRPr lang="en-US"/>
        </a:p>
      </dgm:t>
    </dgm:pt>
    <dgm:pt modelId="{724F24F6-4A12-4C05-879D-E023574F6F0E}" type="sibTrans" cxnId="{CE3D8CAC-42A8-4541-8B23-EDD0E1366B35}">
      <dgm:prSet/>
      <dgm:spPr/>
      <dgm:t>
        <a:bodyPr/>
        <a:lstStyle/>
        <a:p>
          <a:endParaRPr lang="en-US"/>
        </a:p>
      </dgm:t>
    </dgm:pt>
    <dgm:pt modelId="{A1804D50-617C-47C9-AE7D-055E9AA1300F}">
      <dgm:prSet/>
      <dgm:spPr/>
      <dgm:t>
        <a:bodyPr/>
        <a:lstStyle/>
        <a:p>
          <a:r>
            <a:rPr lang="en-US" dirty="0"/>
            <a:t>Develop </a:t>
          </a:r>
          <a:r>
            <a:rPr lang="en-US" b="1" dirty="0">
              <a:solidFill>
                <a:srgbClr val="C00000"/>
              </a:solidFill>
            </a:rPr>
            <a:t>predictive models </a:t>
          </a:r>
          <a:r>
            <a:rPr lang="en-US" dirty="0"/>
            <a:t>to identity students at risk.</a:t>
          </a:r>
        </a:p>
      </dgm:t>
    </dgm:pt>
    <dgm:pt modelId="{C8645D85-0A74-4DA5-ACCB-7BF40C0AB2FE}" type="parTrans" cxnId="{468BBA86-8935-4B89-B6CB-5E945A6B5636}">
      <dgm:prSet/>
      <dgm:spPr/>
      <dgm:t>
        <a:bodyPr/>
        <a:lstStyle/>
        <a:p>
          <a:endParaRPr lang="en-US"/>
        </a:p>
      </dgm:t>
    </dgm:pt>
    <dgm:pt modelId="{E53007EE-D102-4177-8344-593986923D32}" type="sibTrans" cxnId="{468BBA86-8935-4B89-B6CB-5E945A6B5636}">
      <dgm:prSet/>
      <dgm:spPr/>
      <dgm:t>
        <a:bodyPr/>
        <a:lstStyle/>
        <a:p>
          <a:endParaRPr lang="en-US"/>
        </a:p>
      </dgm:t>
    </dgm:pt>
    <dgm:pt modelId="{A1DA581D-70FD-4DCA-BF1E-0CAD287C7BDC}">
      <dgm:prSet/>
      <dgm:spPr/>
      <dgm:t>
        <a:bodyPr/>
        <a:lstStyle/>
        <a:p>
          <a:r>
            <a:rPr lang="en-US" dirty="0"/>
            <a:t>Communicate key findings to relevant stakeholders on a regular basis to drive data-driven decisions. </a:t>
          </a:r>
        </a:p>
      </dgm:t>
    </dgm:pt>
    <dgm:pt modelId="{5E208C59-47EE-44AB-8C06-F182D1CC6F21}" type="parTrans" cxnId="{1F6B1BAC-8078-4C39-A092-857A84873030}">
      <dgm:prSet/>
      <dgm:spPr/>
      <dgm:t>
        <a:bodyPr/>
        <a:lstStyle/>
        <a:p>
          <a:endParaRPr lang="en-US"/>
        </a:p>
      </dgm:t>
    </dgm:pt>
    <dgm:pt modelId="{1F34D72A-E18D-44ED-B7A4-CE563FF7DAB3}" type="sibTrans" cxnId="{1F6B1BAC-8078-4C39-A092-857A84873030}">
      <dgm:prSet/>
      <dgm:spPr/>
      <dgm:t>
        <a:bodyPr/>
        <a:lstStyle/>
        <a:p>
          <a:endParaRPr lang="en-US"/>
        </a:p>
      </dgm:t>
    </dgm:pt>
    <dgm:pt modelId="{11ADF295-8974-EA41-908E-829D1A83FBF2}">
      <dgm:prSet custT="1"/>
      <dgm:spPr/>
      <dgm:t>
        <a:bodyPr/>
        <a:lstStyle/>
        <a:p>
          <a:r>
            <a:rPr lang="en-US" sz="1800" dirty="0"/>
            <a:t>Identify</a:t>
          </a:r>
        </a:p>
      </dgm:t>
    </dgm:pt>
    <dgm:pt modelId="{F1FDFA94-05F3-BC48-93EA-3511DB93E21A}" type="parTrans" cxnId="{4CE0833F-6819-F445-9DB5-D5B05FFA88F3}">
      <dgm:prSet/>
      <dgm:spPr/>
      <dgm:t>
        <a:bodyPr/>
        <a:lstStyle/>
        <a:p>
          <a:endParaRPr lang="en-US"/>
        </a:p>
      </dgm:t>
    </dgm:pt>
    <dgm:pt modelId="{7164803A-63FD-6542-9890-61C76F36113A}" type="sibTrans" cxnId="{4CE0833F-6819-F445-9DB5-D5B05FFA88F3}">
      <dgm:prSet/>
      <dgm:spPr/>
      <dgm:t>
        <a:bodyPr/>
        <a:lstStyle/>
        <a:p>
          <a:endParaRPr lang="en-US"/>
        </a:p>
      </dgm:t>
    </dgm:pt>
    <dgm:pt modelId="{C62D6840-12CE-384A-9665-C91A635343E2}">
      <dgm:prSet/>
      <dgm:spPr/>
      <dgm:t>
        <a:bodyPr/>
        <a:lstStyle/>
        <a:p>
          <a:r>
            <a:rPr lang="en-US" dirty="0"/>
            <a:t>Identify </a:t>
          </a:r>
          <a:r>
            <a:rPr lang="en-US" b="1" dirty="0">
              <a:solidFill>
                <a:srgbClr val="C00000"/>
              </a:solidFill>
            </a:rPr>
            <a:t>risk factors </a:t>
          </a:r>
          <a:r>
            <a:rPr lang="en-US" dirty="0"/>
            <a:t>and provide early alerts via flag system</a:t>
          </a:r>
        </a:p>
      </dgm:t>
    </dgm:pt>
    <dgm:pt modelId="{CB837CE6-2CED-D34D-8929-76B38BB3BFC8}" type="parTrans" cxnId="{C0A66C9B-BF3D-4C4E-A754-197E91A107B0}">
      <dgm:prSet/>
      <dgm:spPr/>
      <dgm:t>
        <a:bodyPr/>
        <a:lstStyle/>
        <a:p>
          <a:endParaRPr lang="en-US"/>
        </a:p>
      </dgm:t>
    </dgm:pt>
    <dgm:pt modelId="{333C1803-0398-9F4E-B009-488A5E618205}" type="sibTrans" cxnId="{C0A66C9B-BF3D-4C4E-A754-197E91A107B0}">
      <dgm:prSet/>
      <dgm:spPr/>
      <dgm:t>
        <a:bodyPr/>
        <a:lstStyle/>
        <a:p>
          <a:endParaRPr lang="en-US"/>
        </a:p>
      </dgm:t>
    </dgm:pt>
    <dgm:pt modelId="{6665763C-8C6A-4135-A7A6-433C34AC2134}">
      <dgm:prSet custT="1"/>
      <dgm:spPr/>
      <dgm:t>
        <a:bodyPr/>
        <a:lstStyle/>
        <a:p>
          <a:r>
            <a:rPr lang="en-US" sz="1800" dirty="0"/>
            <a:t>Communicate</a:t>
          </a:r>
        </a:p>
      </dgm:t>
    </dgm:pt>
    <dgm:pt modelId="{ED68E9A0-2A78-4C35-8CEA-0A02FC4EF907}" type="sibTrans" cxnId="{362CD6CC-3E4A-40DF-BE60-86ADFC43675D}">
      <dgm:prSet/>
      <dgm:spPr/>
      <dgm:t>
        <a:bodyPr/>
        <a:lstStyle/>
        <a:p>
          <a:endParaRPr lang="en-US"/>
        </a:p>
      </dgm:t>
    </dgm:pt>
    <dgm:pt modelId="{65A5307C-F061-43FC-9175-2A890967412B}" type="parTrans" cxnId="{362CD6CC-3E4A-40DF-BE60-86ADFC43675D}">
      <dgm:prSet/>
      <dgm:spPr/>
      <dgm:t>
        <a:bodyPr/>
        <a:lstStyle/>
        <a:p>
          <a:endParaRPr lang="en-US"/>
        </a:p>
      </dgm:t>
    </dgm:pt>
    <dgm:pt modelId="{1EF8946A-D9BA-1B49-A1A6-E7D959B2BB52}" type="pres">
      <dgm:prSet presAssocID="{7EA85AFF-0ABE-440F-8BF6-96A31D1F3D1B}" presName="vert0" presStyleCnt="0">
        <dgm:presLayoutVars>
          <dgm:dir/>
          <dgm:animOne val="branch"/>
          <dgm:animLvl val="lvl"/>
        </dgm:presLayoutVars>
      </dgm:prSet>
      <dgm:spPr/>
    </dgm:pt>
    <dgm:pt modelId="{E321DFD0-4187-8E41-B7DA-01D5D02AF7EC}" type="pres">
      <dgm:prSet presAssocID="{716031B0-45E2-4076-A353-166254EE6111}" presName="thickLine" presStyleLbl="alignNode1" presStyleIdx="0" presStyleCnt="6"/>
      <dgm:spPr/>
    </dgm:pt>
    <dgm:pt modelId="{D798FC77-613A-344D-BDFB-7E5FCE5EE90E}" type="pres">
      <dgm:prSet presAssocID="{716031B0-45E2-4076-A353-166254EE6111}" presName="horz1" presStyleCnt="0"/>
      <dgm:spPr/>
    </dgm:pt>
    <dgm:pt modelId="{42CEDC69-DE1E-0F42-9DEC-A023D23A5199}" type="pres">
      <dgm:prSet presAssocID="{716031B0-45E2-4076-A353-166254EE6111}" presName="tx1" presStyleLbl="revTx" presStyleIdx="0" presStyleCnt="12" custScaleX="139148"/>
      <dgm:spPr/>
    </dgm:pt>
    <dgm:pt modelId="{A73E3C39-018B-F049-A194-2FD08C9173B7}" type="pres">
      <dgm:prSet presAssocID="{716031B0-45E2-4076-A353-166254EE6111}" presName="vert1" presStyleCnt="0"/>
      <dgm:spPr/>
    </dgm:pt>
    <dgm:pt modelId="{37C4DF55-4CA4-404E-B7AB-FC91BB792C08}" type="pres">
      <dgm:prSet presAssocID="{DB5385C9-DB5C-4566-B24A-C05F3A7EBB2B}" presName="vertSpace2a" presStyleCnt="0"/>
      <dgm:spPr/>
    </dgm:pt>
    <dgm:pt modelId="{4120441C-2845-AE42-A3AD-A3FCC9B543F5}" type="pres">
      <dgm:prSet presAssocID="{DB5385C9-DB5C-4566-B24A-C05F3A7EBB2B}" presName="horz2" presStyleCnt="0"/>
      <dgm:spPr/>
    </dgm:pt>
    <dgm:pt modelId="{480E205B-920B-604B-A4EF-8720575AD20F}" type="pres">
      <dgm:prSet presAssocID="{DB5385C9-DB5C-4566-B24A-C05F3A7EBB2B}" presName="horzSpace2" presStyleCnt="0"/>
      <dgm:spPr/>
    </dgm:pt>
    <dgm:pt modelId="{ADFE0E77-1850-4B4C-989D-BDC1E190E588}" type="pres">
      <dgm:prSet presAssocID="{DB5385C9-DB5C-4566-B24A-C05F3A7EBB2B}" presName="tx2" presStyleLbl="revTx" presStyleIdx="1" presStyleCnt="12"/>
      <dgm:spPr/>
    </dgm:pt>
    <dgm:pt modelId="{94E5460A-16D3-354F-A22D-E5FE5DF61C18}" type="pres">
      <dgm:prSet presAssocID="{DB5385C9-DB5C-4566-B24A-C05F3A7EBB2B}" presName="vert2" presStyleCnt="0"/>
      <dgm:spPr/>
    </dgm:pt>
    <dgm:pt modelId="{32EC890D-C6D6-274B-BB42-39B166EBEAD1}" type="pres">
      <dgm:prSet presAssocID="{DB5385C9-DB5C-4566-B24A-C05F3A7EBB2B}" presName="thinLine2b" presStyleLbl="callout" presStyleIdx="0" presStyleCnt="6"/>
      <dgm:spPr/>
    </dgm:pt>
    <dgm:pt modelId="{8527A613-A35E-DC49-8155-4AFA78C0C355}" type="pres">
      <dgm:prSet presAssocID="{DB5385C9-DB5C-4566-B24A-C05F3A7EBB2B}" presName="vertSpace2b" presStyleCnt="0"/>
      <dgm:spPr/>
    </dgm:pt>
    <dgm:pt modelId="{B1E4EA6A-0DFB-2A4E-80BF-78934CFA3924}" type="pres">
      <dgm:prSet presAssocID="{CF3B38C5-8CDB-481F-BBC2-874358FB59C2}" presName="thickLine" presStyleLbl="alignNode1" presStyleIdx="1" presStyleCnt="6"/>
      <dgm:spPr/>
    </dgm:pt>
    <dgm:pt modelId="{9C9E37C9-433C-6C44-BF28-350E69D4A09C}" type="pres">
      <dgm:prSet presAssocID="{CF3B38C5-8CDB-481F-BBC2-874358FB59C2}" presName="horz1" presStyleCnt="0"/>
      <dgm:spPr/>
    </dgm:pt>
    <dgm:pt modelId="{9D85608A-C70A-F54F-BD03-FD2982D426ED}" type="pres">
      <dgm:prSet presAssocID="{CF3B38C5-8CDB-481F-BBC2-874358FB59C2}" presName="tx1" presStyleLbl="revTx" presStyleIdx="2" presStyleCnt="12" custScaleX="139148"/>
      <dgm:spPr/>
    </dgm:pt>
    <dgm:pt modelId="{588C8F7D-F1D7-9B44-BD87-FCE873EABE74}" type="pres">
      <dgm:prSet presAssocID="{CF3B38C5-8CDB-481F-BBC2-874358FB59C2}" presName="vert1" presStyleCnt="0"/>
      <dgm:spPr/>
    </dgm:pt>
    <dgm:pt modelId="{5266B4E4-F145-C349-AE3E-7C3B6E39415C}" type="pres">
      <dgm:prSet presAssocID="{13F7C27A-484D-4694-9DE1-7F8B8833E376}" presName="vertSpace2a" presStyleCnt="0"/>
      <dgm:spPr/>
    </dgm:pt>
    <dgm:pt modelId="{330D01DD-76A8-7849-B996-F3F72D48208E}" type="pres">
      <dgm:prSet presAssocID="{13F7C27A-484D-4694-9DE1-7F8B8833E376}" presName="horz2" presStyleCnt="0"/>
      <dgm:spPr/>
    </dgm:pt>
    <dgm:pt modelId="{7067114F-C248-3A42-93AB-F9EF0990EEB9}" type="pres">
      <dgm:prSet presAssocID="{13F7C27A-484D-4694-9DE1-7F8B8833E376}" presName="horzSpace2" presStyleCnt="0"/>
      <dgm:spPr/>
    </dgm:pt>
    <dgm:pt modelId="{FA886989-FE44-A446-A3B0-CF4AC1E5D9E6}" type="pres">
      <dgm:prSet presAssocID="{13F7C27A-484D-4694-9DE1-7F8B8833E376}" presName="tx2" presStyleLbl="revTx" presStyleIdx="3" presStyleCnt="12"/>
      <dgm:spPr/>
    </dgm:pt>
    <dgm:pt modelId="{B947669A-8800-0E46-AA0B-84F2B49A530D}" type="pres">
      <dgm:prSet presAssocID="{13F7C27A-484D-4694-9DE1-7F8B8833E376}" presName="vert2" presStyleCnt="0"/>
      <dgm:spPr/>
    </dgm:pt>
    <dgm:pt modelId="{04353432-20D1-2747-95C2-E134AA1E74F7}" type="pres">
      <dgm:prSet presAssocID="{13F7C27A-484D-4694-9DE1-7F8B8833E376}" presName="thinLine2b" presStyleLbl="callout" presStyleIdx="1" presStyleCnt="6"/>
      <dgm:spPr/>
    </dgm:pt>
    <dgm:pt modelId="{577B1686-07EE-7B47-8BD2-F1DD5AD7CF31}" type="pres">
      <dgm:prSet presAssocID="{13F7C27A-484D-4694-9DE1-7F8B8833E376}" presName="vertSpace2b" presStyleCnt="0"/>
      <dgm:spPr/>
    </dgm:pt>
    <dgm:pt modelId="{C9EDB0A2-8AAE-1649-B473-A651C0BA33B9}" type="pres">
      <dgm:prSet presAssocID="{56751525-993B-4716-A614-DA79488CABC4}" presName="thickLine" presStyleLbl="alignNode1" presStyleIdx="2" presStyleCnt="6"/>
      <dgm:spPr/>
    </dgm:pt>
    <dgm:pt modelId="{B09391E3-187F-7748-86B1-B683F943733C}" type="pres">
      <dgm:prSet presAssocID="{56751525-993B-4716-A614-DA79488CABC4}" presName="horz1" presStyleCnt="0"/>
      <dgm:spPr/>
    </dgm:pt>
    <dgm:pt modelId="{51BB7932-5D89-7241-981F-3CBF9447EE75}" type="pres">
      <dgm:prSet presAssocID="{56751525-993B-4716-A614-DA79488CABC4}" presName="tx1" presStyleLbl="revTx" presStyleIdx="4" presStyleCnt="12" custScaleX="139148"/>
      <dgm:spPr/>
    </dgm:pt>
    <dgm:pt modelId="{F118BD6F-1D59-DA47-9844-70FE9AC6FE8E}" type="pres">
      <dgm:prSet presAssocID="{56751525-993B-4716-A614-DA79488CABC4}" presName="vert1" presStyleCnt="0"/>
      <dgm:spPr/>
    </dgm:pt>
    <dgm:pt modelId="{7129A9C0-85ED-A643-9AC6-AA4D5EFAA6A0}" type="pres">
      <dgm:prSet presAssocID="{47929CCB-9021-4BC8-9728-971078593E35}" presName="vertSpace2a" presStyleCnt="0"/>
      <dgm:spPr/>
    </dgm:pt>
    <dgm:pt modelId="{33277153-8629-404E-9938-6A494EDF3B8F}" type="pres">
      <dgm:prSet presAssocID="{47929CCB-9021-4BC8-9728-971078593E35}" presName="horz2" presStyleCnt="0"/>
      <dgm:spPr/>
    </dgm:pt>
    <dgm:pt modelId="{99658922-C8ED-9641-8D58-3195023F456F}" type="pres">
      <dgm:prSet presAssocID="{47929CCB-9021-4BC8-9728-971078593E35}" presName="horzSpace2" presStyleCnt="0"/>
      <dgm:spPr/>
    </dgm:pt>
    <dgm:pt modelId="{AA369FCF-0452-6645-B6E4-9FB7B4944E1D}" type="pres">
      <dgm:prSet presAssocID="{47929CCB-9021-4BC8-9728-971078593E35}" presName="tx2" presStyleLbl="revTx" presStyleIdx="5" presStyleCnt="12" custLinFactNeighborY="759"/>
      <dgm:spPr/>
    </dgm:pt>
    <dgm:pt modelId="{5A841E56-D1AC-8D47-A80E-9CA36BB074ED}" type="pres">
      <dgm:prSet presAssocID="{47929CCB-9021-4BC8-9728-971078593E35}" presName="vert2" presStyleCnt="0"/>
      <dgm:spPr/>
    </dgm:pt>
    <dgm:pt modelId="{F8C0A35B-159A-BB4A-AD6D-5437C8C590AD}" type="pres">
      <dgm:prSet presAssocID="{47929CCB-9021-4BC8-9728-971078593E35}" presName="thinLine2b" presStyleLbl="callout" presStyleIdx="2" presStyleCnt="6"/>
      <dgm:spPr/>
    </dgm:pt>
    <dgm:pt modelId="{091F2527-40B2-D84A-B23D-391A24462DD0}" type="pres">
      <dgm:prSet presAssocID="{47929CCB-9021-4BC8-9728-971078593E35}" presName="vertSpace2b" presStyleCnt="0"/>
      <dgm:spPr/>
    </dgm:pt>
    <dgm:pt modelId="{A9F4AA07-2DA0-2B48-B7B0-19C36F2E7A65}" type="pres">
      <dgm:prSet presAssocID="{11ADF295-8974-EA41-908E-829D1A83FBF2}" presName="thickLine" presStyleLbl="alignNode1" presStyleIdx="3" presStyleCnt="6"/>
      <dgm:spPr/>
    </dgm:pt>
    <dgm:pt modelId="{E9D9BDBA-4B20-AD46-B8B6-E82FFD2FDCCC}" type="pres">
      <dgm:prSet presAssocID="{11ADF295-8974-EA41-908E-829D1A83FBF2}" presName="horz1" presStyleCnt="0"/>
      <dgm:spPr/>
    </dgm:pt>
    <dgm:pt modelId="{06D2D3F9-E224-E34B-832F-4F3A989707C5}" type="pres">
      <dgm:prSet presAssocID="{11ADF295-8974-EA41-908E-829D1A83FBF2}" presName="tx1" presStyleLbl="revTx" presStyleIdx="6" presStyleCnt="12" custScaleX="139148"/>
      <dgm:spPr/>
    </dgm:pt>
    <dgm:pt modelId="{E601250A-85C2-0542-832B-C308FBD8F11A}" type="pres">
      <dgm:prSet presAssocID="{11ADF295-8974-EA41-908E-829D1A83FBF2}" presName="vert1" presStyleCnt="0"/>
      <dgm:spPr/>
    </dgm:pt>
    <dgm:pt modelId="{36736D63-289B-7F45-AEE5-A6671B66E5E8}" type="pres">
      <dgm:prSet presAssocID="{C62D6840-12CE-384A-9665-C91A635343E2}" presName="vertSpace2a" presStyleCnt="0"/>
      <dgm:spPr/>
    </dgm:pt>
    <dgm:pt modelId="{8A30EBAB-11D0-CB4C-9707-44780A98561B}" type="pres">
      <dgm:prSet presAssocID="{C62D6840-12CE-384A-9665-C91A635343E2}" presName="horz2" presStyleCnt="0"/>
      <dgm:spPr/>
    </dgm:pt>
    <dgm:pt modelId="{AD8834EA-7543-4046-B5B5-1E45F9D4C2C6}" type="pres">
      <dgm:prSet presAssocID="{C62D6840-12CE-384A-9665-C91A635343E2}" presName="horzSpace2" presStyleCnt="0"/>
      <dgm:spPr/>
    </dgm:pt>
    <dgm:pt modelId="{A06EE53F-382C-934C-AF8B-CB9E96AABC04}" type="pres">
      <dgm:prSet presAssocID="{C62D6840-12CE-384A-9665-C91A635343E2}" presName="tx2" presStyleLbl="revTx" presStyleIdx="7" presStyleCnt="12"/>
      <dgm:spPr/>
    </dgm:pt>
    <dgm:pt modelId="{1E980483-EA05-2742-AEF0-D6904E91B4A7}" type="pres">
      <dgm:prSet presAssocID="{C62D6840-12CE-384A-9665-C91A635343E2}" presName="vert2" presStyleCnt="0"/>
      <dgm:spPr/>
    </dgm:pt>
    <dgm:pt modelId="{B1F47D99-CE68-A642-89E9-6AB22C0C138D}" type="pres">
      <dgm:prSet presAssocID="{C62D6840-12CE-384A-9665-C91A635343E2}" presName="thinLine2b" presStyleLbl="callout" presStyleIdx="3" presStyleCnt="6"/>
      <dgm:spPr/>
    </dgm:pt>
    <dgm:pt modelId="{EA21E895-A18D-6243-BDD0-0C771A8FA242}" type="pres">
      <dgm:prSet presAssocID="{C62D6840-12CE-384A-9665-C91A635343E2}" presName="vertSpace2b" presStyleCnt="0"/>
      <dgm:spPr/>
    </dgm:pt>
    <dgm:pt modelId="{243FD20D-8CAE-B749-97BB-FBD8C3C0A2D3}" type="pres">
      <dgm:prSet presAssocID="{F08F26BC-142E-4295-AC52-E5EE84F0234C}" presName="thickLine" presStyleLbl="alignNode1" presStyleIdx="4" presStyleCnt="6"/>
      <dgm:spPr/>
    </dgm:pt>
    <dgm:pt modelId="{1253CD56-16AC-F049-BEEF-AA052C59412F}" type="pres">
      <dgm:prSet presAssocID="{F08F26BC-142E-4295-AC52-E5EE84F0234C}" presName="horz1" presStyleCnt="0"/>
      <dgm:spPr/>
    </dgm:pt>
    <dgm:pt modelId="{E50A30C9-DA49-DC41-B4D3-6C8DD26E8F95}" type="pres">
      <dgm:prSet presAssocID="{F08F26BC-142E-4295-AC52-E5EE84F0234C}" presName="tx1" presStyleLbl="revTx" presStyleIdx="8" presStyleCnt="12" custScaleX="139148"/>
      <dgm:spPr/>
    </dgm:pt>
    <dgm:pt modelId="{62453CBA-DDB3-0445-A27D-284BB9BB17C3}" type="pres">
      <dgm:prSet presAssocID="{F08F26BC-142E-4295-AC52-E5EE84F0234C}" presName="vert1" presStyleCnt="0"/>
      <dgm:spPr/>
    </dgm:pt>
    <dgm:pt modelId="{A1E7D495-417B-5843-8BAB-69A8824A8B80}" type="pres">
      <dgm:prSet presAssocID="{A1804D50-617C-47C9-AE7D-055E9AA1300F}" presName="vertSpace2a" presStyleCnt="0"/>
      <dgm:spPr/>
    </dgm:pt>
    <dgm:pt modelId="{0400026E-9395-7F46-8C7F-C8A7AF2D3C8C}" type="pres">
      <dgm:prSet presAssocID="{A1804D50-617C-47C9-AE7D-055E9AA1300F}" presName="horz2" presStyleCnt="0"/>
      <dgm:spPr/>
    </dgm:pt>
    <dgm:pt modelId="{D1E39F79-4B6A-7A4A-B417-E51C0B621F69}" type="pres">
      <dgm:prSet presAssocID="{A1804D50-617C-47C9-AE7D-055E9AA1300F}" presName="horzSpace2" presStyleCnt="0"/>
      <dgm:spPr/>
    </dgm:pt>
    <dgm:pt modelId="{C6F9EFB8-A37B-DE49-B3FE-28D662FF73CE}" type="pres">
      <dgm:prSet presAssocID="{A1804D50-617C-47C9-AE7D-055E9AA1300F}" presName="tx2" presStyleLbl="revTx" presStyleIdx="9" presStyleCnt="12"/>
      <dgm:spPr/>
    </dgm:pt>
    <dgm:pt modelId="{A3A16D81-E96A-C245-AAC4-6DCA36978C7A}" type="pres">
      <dgm:prSet presAssocID="{A1804D50-617C-47C9-AE7D-055E9AA1300F}" presName="vert2" presStyleCnt="0"/>
      <dgm:spPr/>
    </dgm:pt>
    <dgm:pt modelId="{5C84F1CE-707C-F741-A908-52712E0D024B}" type="pres">
      <dgm:prSet presAssocID="{A1804D50-617C-47C9-AE7D-055E9AA1300F}" presName="thinLine2b" presStyleLbl="callout" presStyleIdx="4" presStyleCnt="6"/>
      <dgm:spPr/>
    </dgm:pt>
    <dgm:pt modelId="{715B7C60-C29B-9E4E-9845-890A2AAB9DBB}" type="pres">
      <dgm:prSet presAssocID="{A1804D50-617C-47C9-AE7D-055E9AA1300F}" presName="vertSpace2b" presStyleCnt="0"/>
      <dgm:spPr/>
    </dgm:pt>
    <dgm:pt modelId="{733C87B1-F750-8149-B0DC-43008312D9C9}" type="pres">
      <dgm:prSet presAssocID="{6665763C-8C6A-4135-A7A6-433C34AC2134}" presName="thickLine" presStyleLbl="alignNode1" presStyleIdx="5" presStyleCnt="6"/>
      <dgm:spPr/>
    </dgm:pt>
    <dgm:pt modelId="{36D1C8F7-41D2-A649-ADEE-5FBDA73D6DE9}" type="pres">
      <dgm:prSet presAssocID="{6665763C-8C6A-4135-A7A6-433C34AC2134}" presName="horz1" presStyleCnt="0"/>
      <dgm:spPr/>
    </dgm:pt>
    <dgm:pt modelId="{0EA7EA7D-E347-C344-AE6C-B957C774D283}" type="pres">
      <dgm:prSet presAssocID="{6665763C-8C6A-4135-A7A6-433C34AC2134}" presName="tx1" presStyleLbl="revTx" presStyleIdx="10" presStyleCnt="12" custScaleX="139148"/>
      <dgm:spPr/>
    </dgm:pt>
    <dgm:pt modelId="{27352D45-30A3-2F48-B19F-50D495C61CB9}" type="pres">
      <dgm:prSet presAssocID="{6665763C-8C6A-4135-A7A6-433C34AC2134}" presName="vert1" presStyleCnt="0"/>
      <dgm:spPr/>
    </dgm:pt>
    <dgm:pt modelId="{B2EA6FF3-DEF3-7849-B3FE-2E4980C0276E}" type="pres">
      <dgm:prSet presAssocID="{A1DA581D-70FD-4DCA-BF1E-0CAD287C7BDC}" presName="vertSpace2a" presStyleCnt="0"/>
      <dgm:spPr/>
    </dgm:pt>
    <dgm:pt modelId="{1F81169C-AB73-1B4F-ABEB-E8AC8B56A401}" type="pres">
      <dgm:prSet presAssocID="{A1DA581D-70FD-4DCA-BF1E-0CAD287C7BDC}" presName="horz2" presStyleCnt="0"/>
      <dgm:spPr/>
    </dgm:pt>
    <dgm:pt modelId="{2B640158-49CA-3345-8CB0-957FC0FECB0E}" type="pres">
      <dgm:prSet presAssocID="{A1DA581D-70FD-4DCA-BF1E-0CAD287C7BDC}" presName="horzSpace2" presStyleCnt="0"/>
      <dgm:spPr/>
    </dgm:pt>
    <dgm:pt modelId="{54132329-C1FD-B84E-B544-CE66CD954FB0}" type="pres">
      <dgm:prSet presAssocID="{A1DA581D-70FD-4DCA-BF1E-0CAD287C7BDC}" presName="tx2" presStyleLbl="revTx" presStyleIdx="11" presStyleCnt="12"/>
      <dgm:spPr/>
    </dgm:pt>
    <dgm:pt modelId="{8DB4A77C-5244-CA49-B5FB-5225F0AB9F2D}" type="pres">
      <dgm:prSet presAssocID="{A1DA581D-70FD-4DCA-BF1E-0CAD287C7BDC}" presName="vert2" presStyleCnt="0"/>
      <dgm:spPr/>
    </dgm:pt>
    <dgm:pt modelId="{2EC13265-1D8A-F741-9F7E-E85AEE8609A1}" type="pres">
      <dgm:prSet presAssocID="{A1DA581D-70FD-4DCA-BF1E-0CAD287C7BDC}" presName="thinLine2b" presStyleLbl="callout" presStyleIdx="5" presStyleCnt="6"/>
      <dgm:spPr/>
    </dgm:pt>
    <dgm:pt modelId="{314B2EEE-950A-E043-8804-6D012D6F9378}" type="pres">
      <dgm:prSet presAssocID="{A1DA581D-70FD-4DCA-BF1E-0CAD287C7BDC}" presName="vertSpace2b" presStyleCnt="0"/>
      <dgm:spPr/>
    </dgm:pt>
  </dgm:ptLst>
  <dgm:cxnLst>
    <dgm:cxn modelId="{CADCAA1C-66BB-B341-8302-85DDEF266361}" type="presOf" srcId="{A1804D50-617C-47C9-AE7D-055E9AA1300F}" destId="{C6F9EFB8-A37B-DE49-B3FE-28D662FF73CE}" srcOrd="0" destOrd="0" presId="urn:microsoft.com/office/officeart/2008/layout/LinedList"/>
    <dgm:cxn modelId="{38786030-AB32-41AE-94AC-DF28A76C1D92}" srcId="{CF3B38C5-8CDB-481F-BBC2-874358FB59C2}" destId="{13F7C27A-484D-4694-9DE1-7F8B8833E376}" srcOrd="0" destOrd="0" parTransId="{AFC36B11-59FB-4CFD-B76E-3CDB8F69248F}" sibTransId="{17C7C473-6457-4AE3-9FCD-640888EA5609}"/>
    <dgm:cxn modelId="{4CE0833F-6819-F445-9DB5-D5B05FFA88F3}" srcId="{7EA85AFF-0ABE-440F-8BF6-96A31D1F3D1B}" destId="{11ADF295-8974-EA41-908E-829D1A83FBF2}" srcOrd="3" destOrd="0" parTransId="{F1FDFA94-05F3-BC48-93EA-3511DB93E21A}" sibTransId="{7164803A-63FD-6542-9890-61C76F36113A}"/>
    <dgm:cxn modelId="{E5F29141-94F9-4729-88D1-CA689B5F3C80}" srcId="{7EA85AFF-0ABE-440F-8BF6-96A31D1F3D1B}" destId="{CF3B38C5-8CDB-481F-BBC2-874358FB59C2}" srcOrd="1" destOrd="0" parTransId="{DE39D8E6-68D0-4769-B0B9-3F26EE04BBA0}" sibTransId="{4A411893-B3F3-4156-9B1D-146216D89B57}"/>
    <dgm:cxn modelId="{85FFFF77-5517-C048-9B1B-95062D05B782}" type="presOf" srcId="{F08F26BC-142E-4295-AC52-E5EE84F0234C}" destId="{E50A30C9-DA49-DC41-B4D3-6C8DD26E8F95}" srcOrd="0" destOrd="0" presId="urn:microsoft.com/office/officeart/2008/layout/LinedList"/>
    <dgm:cxn modelId="{74948C79-4748-6547-818E-98675CF20BA1}" type="presOf" srcId="{CF3B38C5-8CDB-481F-BBC2-874358FB59C2}" destId="{9D85608A-C70A-F54F-BD03-FD2982D426ED}" srcOrd="0" destOrd="0" presId="urn:microsoft.com/office/officeart/2008/layout/LinedList"/>
    <dgm:cxn modelId="{ED2A9C7A-2221-F142-A9D0-E6E5FF9C7022}" type="presOf" srcId="{716031B0-45E2-4076-A353-166254EE6111}" destId="{42CEDC69-DE1E-0F42-9DEC-A023D23A5199}" srcOrd="0" destOrd="0" presId="urn:microsoft.com/office/officeart/2008/layout/LinedList"/>
    <dgm:cxn modelId="{240E6881-768B-4F4D-AE33-42C4841337A4}" type="presOf" srcId="{7EA85AFF-0ABE-440F-8BF6-96A31D1F3D1B}" destId="{1EF8946A-D9BA-1B49-A1A6-E7D959B2BB52}" srcOrd="0" destOrd="0" presId="urn:microsoft.com/office/officeart/2008/layout/LinedList"/>
    <dgm:cxn modelId="{468BBA86-8935-4B89-B6CB-5E945A6B5636}" srcId="{F08F26BC-142E-4295-AC52-E5EE84F0234C}" destId="{A1804D50-617C-47C9-AE7D-055E9AA1300F}" srcOrd="0" destOrd="0" parTransId="{C8645D85-0A74-4DA5-ACCB-7BF40C0AB2FE}" sibTransId="{E53007EE-D102-4177-8344-593986923D32}"/>
    <dgm:cxn modelId="{6ACFDC9A-4FF5-4DD1-AD52-DA11B7134C02}" srcId="{716031B0-45E2-4076-A353-166254EE6111}" destId="{DB5385C9-DB5C-4566-B24A-C05F3A7EBB2B}" srcOrd="0" destOrd="0" parTransId="{BE52E110-3D66-4C84-B8B9-40A9F8650E78}" sibTransId="{560AD371-0373-482E-823B-B70D662E0621}"/>
    <dgm:cxn modelId="{C0A66C9B-BF3D-4C4E-A754-197E91A107B0}" srcId="{11ADF295-8974-EA41-908E-829D1A83FBF2}" destId="{C62D6840-12CE-384A-9665-C91A635343E2}" srcOrd="0" destOrd="0" parTransId="{CB837CE6-2CED-D34D-8929-76B38BB3BFC8}" sibTransId="{333C1803-0398-9F4E-B009-488A5E618205}"/>
    <dgm:cxn modelId="{C9931E9D-5D1A-1544-957B-E3DD4671309D}" type="presOf" srcId="{6665763C-8C6A-4135-A7A6-433C34AC2134}" destId="{0EA7EA7D-E347-C344-AE6C-B957C774D283}" srcOrd="0" destOrd="0" presId="urn:microsoft.com/office/officeart/2008/layout/LinedList"/>
    <dgm:cxn modelId="{856192A3-0629-41E0-A0F4-9D3468B1D4B6}" srcId="{7EA85AFF-0ABE-440F-8BF6-96A31D1F3D1B}" destId="{716031B0-45E2-4076-A353-166254EE6111}" srcOrd="0" destOrd="0" parTransId="{640AF9DF-E941-4DBB-900F-B502C9A0BE74}" sibTransId="{0D29D186-5D82-4675-BDB4-40AE1EE6459C}"/>
    <dgm:cxn modelId="{0E3CDDA5-F652-AD48-8F95-9E63B5D29F04}" type="presOf" srcId="{A1DA581D-70FD-4DCA-BF1E-0CAD287C7BDC}" destId="{54132329-C1FD-B84E-B544-CE66CD954FB0}" srcOrd="0" destOrd="0" presId="urn:microsoft.com/office/officeart/2008/layout/LinedList"/>
    <dgm:cxn modelId="{1F6B1BAC-8078-4C39-A092-857A84873030}" srcId="{6665763C-8C6A-4135-A7A6-433C34AC2134}" destId="{A1DA581D-70FD-4DCA-BF1E-0CAD287C7BDC}" srcOrd="0" destOrd="0" parTransId="{5E208C59-47EE-44AB-8C06-F182D1CC6F21}" sibTransId="{1F34D72A-E18D-44ED-B7A4-CE563FF7DAB3}"/>
    <dgm:cxn modelId="{CE3D8CAC-42A8-4541-8B23-EDD0E1366B35}" srcId="{7EA85AFF-0ABE-440F-8BF6-96A31D1F3D1B}" destId="{F08F26BC-142E-4295-AC52-E5EE84F0234C}" srcOrd="4" destOrd="0" parTransId="{B6C08EB4-104C-4D2C-8E73-164E4750E858}" sibTransId="{724F24F6-4A12-4C05-879D-E023574F6F0E}"/>
    <dgm:cxn modelId="{BF6417B1-D247-48A4-AD5E-7F60D9BC65B8}" srcId="{7EA85AFF-0ABE-440F-8BF6-96A31D1F3D1B}" destId="{56751525-993B-4716-A614-DA79488CABC4}" srcOrd="2" destOrd="0" parTransId="{5ABCD9E4-CD39-42C5-963D-4857F27AF42D}" sibTransId="{FD463C48-4B6F-475C-B91D-62477D616B5C}"/>
    <dgm:cxn modelId="{6A0BD8BA-1F9F-5147-A838-81218B21EB6D}" type="presOf" srcId="{13F7C27A-484D-4694-9DE1-7F8B8833E376}" destId="{FA886989-FE44-A446-A3B0-CF4AC1E5D9E6}" srcOrd="0" destOrd="0" presId="urn:microsoft.com/office/officeart/2008/layout/LinedList"/>
    <dgm:cxn modelId="{E2FDC1BB-86BB-474B-86D1-2529A007BE6A}" srcId="{56751525-993B-4716-A614-DA79488CABC4}" destId="{47929CCB-9021-4BC8-9728-971078593E35}" srcOrd="0" destOrd="0" parTransId="{291614A8-5DB5-4B00-B9CB-DC559811E07E}" sibTransId="{8AF97F19-D6F4-41BD-A0F1-8390C49876CA}"/>
    <dgm:cxn modelId="{8FAB25CA-E7FE-D249-9A44-E13A123DD56E}" type="presOf" srcId="{56751525-993B-4716-A614-DA79488CABC4}" destId="{51BB7932-5D89-7241-981F-3CBF9447EE75}" srcOrd="0" destOrd="0" presId="urn:microsoft.com/office/officeart/2008/layout/LinedList"/>
    <dgm:cxn modelId="{362CD6CC-3E4A-40DF-BE60-86ADFC43675D}" srcId="{7EA85AFF-0ABE-440F-8BF6-96A31D1F3D1B}" destId="{6665763C-8C6A-4135-A7A6-433C34AC2134}" srcOrd="5" destOrd="0" parTransId="{65A5307C-F061-43FC-9175-2A890967412B}" sibTransId="{ED68E9A0-2A78-4C35-8CEA-0A02FC4EF907}"/>
    <dgm:cxn modelId="{C82767EC-77F4-5243-8360-4DAC77C9E16E}" type="presOf" srcId="{DB5385C9-DB5C-4566-B24A-C05F3A7EBB2B}" destId="{ADFE0E77-1850-4B4C-989D-BDC1E190E588}" srcOrd="0" destOrd="0" presId="urn:microsoft.com/office/officeart/2008/layout/LinedList"/>
    <dgm:cxn modelId="{EFB68BF2-30EA-5648-99F3-4057EB35ADC2}" type="presOf" srcId="{C62D6840-12CE-384A-9665-C91A635343E2}" destId="{A06EE53F-382C-934C-AF8B-CB9E96AABC04}" srcOrd="0" destOrd="0" presId="urn:microsoft.com/office/officeart/2008/layout/LinedList"/>
    <dgm:cxn modelId="{42831AF9-0D5D-AB4C-87E7-DBE59D694009}" type="presOf" srcId="{11ADF295-8974-EA41-908E-829D1A83FBF2}" destId="{06D2D3F9-E224-E34B-832F-4F3A989707C5}" srcOrd="0" destOrd="0" presId="urn:microsoft.com/office/officeart/2008/layout/LinedList"/>
    <dgm:cxn modelId="{1D0870FD-EDA3-BC4C-9D26-F59BFACF22ED}" type="presOf" srcId="{47929CCB-9021-4BC8-9728-971078593E35}" destId="{AA369FCF-0452-6645-B6E4-9FB7B4944E1D}" srcOrd="0" destOrd="0" presId="urn:microsoft.com/office/officeart/2008/layout/LinedList"/>
    <dgm:cxn modelId="{4FD9390B-8BE8-1140-BA81-6FDFB929429D}" type="presParOf" srcId="{1EF8946A-D9BA-1B49-A1A6-E7D959B2BB52}" destId="{E321DFD0-4187-8E41-B7DA-01D5D02AF7EC}" srcOrd="0" destOrd="0" presId="urn:microsoft.com/office/officeart/2008/layout/LinedList"/>
    <dgm:cxn modelId="{7B729351-C87C-804D-905F-E61325334595}" type="presParOf" srcId="{1EF8946A-D9BA-1B49-A1A6-E7D959B2BB52}" destId="{D798FC77-613A-344D-BDFB-7E5FCE5EE90E}" srcOrd="1" destOrd="0" presId="urn:microsoft.com/office/officeart/2008/layout/LinedList"/>
    <dgm:cxn modelId="{E702C1AB-0490-A24A-856A-4217AF5A248F}" type="presParOf" srcId="{D798FC77-613A-344D-BDFB-7E5FCE5EE90E}" destId="{42CEDC69-DE1E-0F42-9DEC-A023D23A5199}" srcOrd="0" destOrd="0" presId="urn:microsoft.com/office/officeart/2008/layout/LinedList"/>
    <dgm:cxn modelId="{181D110A-8EE8-C947-B01A-426F865719BE}" type="presParOf" srcId="{D798FC77-613A-344D-BDFB-7E5FCE5EE90E}" destId="{A73E3C39-018B-F049-A194-2FD08C9173B7}" srcOrd="1" destOrd="0" presId="urn:microsoft.com/office/officeart/2008/layout/LinedList"/>
    <dgm:cxn modelId="{A51BE0E9-728D-5F43-9627-18F03D9396D6}" type="presParOf" srcId="{A73E3C39-018B-F049-A194-2FD08C9173B7}" destId="{37C4DF55-4CA4-404E-B7AB-FC91BB792C08}" srcOrd="0" destOrd="0" presId="urn:microsoft.com/office/officeart/2008/layout/LinedList"/>
    <dgm:cxn modelId="{50AE36F0-F08E-F248-80EC-1112A2B57D38}" type="presParOf" srcId="{A73E3C39-018B-F049-A194-2FD08C9173B7}" destId="{4120441C-2845-AE42-A3AD-A3FCC9B543F5}" srcOrd="1" destOrd="0" presId="urn:microsoft.com/office/officeart/2008/layout/LinedList"/>
    <dgm:cxn modelId="{62D24DDF-3E68-6F48-A996-8AA6186200D2}" type="presParOf" srcId="{4120441C-2845-AE42-A3AD-A3FCC9B543F5}" destId="{480E205B-920B-604B-A4EF-8720575AD20F}" srcOrd="0" destOrd="0" presId="urn:microsoft.com/office/officeart/2008/layout/LinedList"/>
    <dgm:cxn modelId="{FFD1FCA7-9310-CF43-8B2C-3DA835EF94FC}" type="presParOf" srcId="{4120441C-2845-AE42-A3AD-A3FCC9B543F5}" destId="{ADFE0E77-1850-4B4C-989D-BDC1E190E588}" srcOrd="1" destOrd="0" presId="urn:microsoft.com/office/officeart/2008/layout/LinedList"/>
    <dgm:cxn modelId="{0F29B9E9-9384-2F47-BB9D-A0552EBA1F39}" type="presParOf" srcId="{4120441C-2845-AE42-A3AD-A3FCC9B543F5}" destId="{94E5460A-16D3-354F-A22D-E5FE5DF61C18}" srcOrd="2" destOrd="0" presId="urn:microsoft.com/office/officeart/2008/layout/LinedList"/>
    <dgm:cxn modelId="{D1BC9466-59C4-BE48-95BF-BD748A693BDF}" type="presParOf" srcId="{A73E3C39-018B-F049-A194-2FD08C9173B7}" destId="{32EC890D-C6D6-274B-BB42-39B166EBEAD1}" srcOrd="2" destOrd="0" presId="urn:microsoft.com/office/officeart/2008/layout/LinedList"/>
    <dgm:cxn modelId="{550C10BC-D040-7748-B22B-E410C03D628E}" type="presParOf" srcId="{A73E3C39-018B-F049-A194-2FD08C9173B7}" destId="{8527A613-A35E-DC49-8155-4AFA78C0C355}" srcOrd="3" destOrd="0" presId="urn:microsoft.com/office/officeart/2008/layout/LinedList"/>
    <dgm:cxn modelId="{AA35D7DE-9E87-934D-8605-D5B308DB45FB}" type="presParOf" srcId="{1EF8946A-D9BA-1B49-A1A6-E7D959B2BB52}" destId="{B1E4EA6A-0DFB-2A4E-80BF-78934CFA3924}" srcOrd="2" destOrd="0" presId="urn:microsoft.com/office/officeart/2008/layout/LinedList"/>
    <dgm:cxn modelId="{BA18FE29-E881-1D48-91DB-96217ED19092}" type="presParOf" srcId="{1EF8946A-D9BA-1B49-A1A6-E7D959B2BB52}" destId="{9C9E37C9-433C-6C44-BF28-350E69D4A09C}" srcOrd="3" destOrd="0" presId="urn:microsoft.com/office/officeart/2008/layout/LinedList"/>
    <dgm:cxn modelId="{7061420E-4840-834C-B88C-CEA1856BE598}" type="presParOf" srcId="{9C9E37C9-433C-6C44-BF28-350E69D4A09C}" destId="{9D85608A-C70A-F54F-BD03-FD2982D426ED}" srcOrd="0" destOrd="0" presId="urn:microsoft.com/office/officeart/2008/layout/LinedList"/>
    <dgm:cxn modelId="{52F699F6-11DD-314E-A74B-7B8300EE63CD}" type="presParOf" srcId="{9C9E37C9-433C-6C44-BF28-350E69D4A09C}" destId="{588C8F7D-F1D7-9B44-BD87-FCE873EABE74}" srcOrd="1" destOrd="0" presId="urn:microsoft.com/office/officeart/2008/layout/LinedList"/>
    <dgm:cxn modelId="{52BA5977-7ABE-B748-8BE6-27A081583C51}" type="presParOf" srcId="{588C8F7D-F1D7-9B44-BD87-FCE873EABE74}" destId="{5266B4E4-F145-C349-AE3E-7C3B6E39415C}" srcOrd="0" destOrd="0" presId="urn:microsoft.com/office/officeart/2008/layout/LinedList"/>
    <dgm:cxn modelId="{9FF14F12-C18B-964E-9A1D-1E975D4DC628}" type="presParOf" srcId="{588C8F7D-F1D7-9B44-BD87-FCE873EABE74}" destId="{330D01DD-76A8-7849-B996-F3F72D48208E}" srcOrd="1" destOrd="0" presId="urn:microsoft.com/office/officeart/2008/layout/LinedList"/>
    <dgm:cxn modelId="{6EE910A7-2A2F-1E4D-9837-56D6E7026DBA}" type="presParOf" srcId="{330D01DD-76A8-7849-B996-F3F72D48208E}" destId="{7067114F-C248-3A42-93AB-F9EF0990EEB9}" srcOrd="0" destOrd="0" presId="urn:microsoft.com/office/officeart/2008/layout/LinedList"/>
    <dgm:cxn modelId="{6D6AC8BB-CDCA-5E4A-9CD6-23A2F8DD06EF}" type="presParOf" srcId="{330D01DD-76A8-7849-B996-F3F72D48208E}" destId="{FA886989-FE44-A446-A3B0-CF4AC1E5D9E6}" srcOrd="1" destOrd="0" presId="urn:microsoft.com/office/officeart/2008/layout/LinedList"/>
    <dgm:cxn modelId="{DF9DF4FB-9C80-DC45-A0F3-F02F58BF1309}" type="presParOf" srcId="{330D01DD-76A8-7849-B996-F3F72D48208E}" destId="{B947669A-8800-0E46-AA0B-84F2B49A530D}" srcOrd="2" destOrd="0" presId="urn:microsoft.com/office/officeart/2008/layout/LinedList"/>
    <dgm:cxn modelId="{97C56D71-422D-CC47-B599-1FD811010709}" type="presParOf" srcId="{588C8F7D-F1D7-9B44-BD87-FCE873EABE74}" destId="{04353432-20D1-2747-95C2-E134AA1E74F7}" srcOrd="2" destOrd="0" presId="urn:microsoft.com/office/officeart/2008/layout/LinedList"/>
    <dgm:cxn modelId="{AA388E74-3BDA-CF4D-8E1D-51C8AB5820AF}" type="presParOf" srcId="{588C8F7D-F1D7-9B44-BD87-FCE873EABE74}" destId="{577B1686-07EE-7B47-8BD2-F1DD5AD7CF31}" srcOrd="3" destOrd="0" presId="urn:microsoft.com/office/officeart/2008/layout/LinedList"/>
    <dgm:cxn modelId="{3CFD4FA6-8B86-8A4F-AF84-33B3D95A5A96}" type="presParOf" srcId="{1EF8946A-D9BA-1B49-A1A6-E7D959B2BB52}" destId="{C9EDB0A2-8AAE-1649-B473-A651C0BA33B9}" srcOrd="4" destOrd="0" presId="urn:microsoft.com/office/officeart/2008/layout/LinedList"/>
    <dgm:cxn modelId="{C616D5D8-9014-6842-A519-466505992D3B}" type="presParOf" srcId="{1EF8946A-D9BA-1B49-A1A6-E7D959B2BB52}" destId="{B09391E3-187F-7748-86B1-B683F943733C}" srcOrd="5" destOrd="0" presId="urn:microsoft.com/office/officeart/2008/layout/LinedList"/>
    <dgm:cxn modelId="{4DEA2F77-46A0-364E-96D0-0ECAF580D756}" type="presParOf" srcId="{B09391E3-187F-7748-86B1-B683F943733C}" destId="{51BB7932-5D89-7241-981F-3CBF9447EE75}" srcOrd="0" destOrd="0" presId="urn:microsoft.com/office/officeart/2008/layout/LinedList"/>
    <dgm:cxn modelId="{3BF57E03-EEE0-EE4D-B99F-5986322808A6}" type="presParOf" srcId="{B09391E3-187F-7748-86B1-B683F943733C}" destId="{F118BD6F-1D59-DA47-9844-70FE9AC6FE8E}" srcOrd="1" destOrd="0" presId="urn:microsoft.com/office/officeart/2008/layout/LinedList"/>
    <dgm:cxn modelId="{8F70A8D2-D20C-CD41-98F3-B6ECE0CFC9AD}" type="presParOf" srcId="{F118BD6F-1D59-DA47-9844-70FE9AC6FE8E}" destId="{7129A9C0-85ED-A643-9AC6-AA4D5EFAA6A0}" srcOrd="0" destOrd="0" presId="urn:microsoft.com/office/officeart/2008/layout/LinedList"/>
    <dgm:cxn modelId="{ADF31ECB-B6F1-F349-B1C4-64CA7C840C69}" type="presParOf" srcId="{F118BD6F-1D59-DA47-9844-70FE9AC6FE8E}" destId="{33277153-8629-404E-9938-6A494EDF3B8F}" srcOrd="1" destOrd="0" presId="urn:microsoft.com/office/officeart/2008/layout/LinedList"/>
    <dgm:cxn modelId="{2D705741-1A01-4241-AD13-0DD67337EB2D}" type="presParOf" srcId="{33277153-8629-404E-9938-6A494EDF3B8F}" destId="{99658922-C8ED-9641-8D58-3195023F456F}" srcOrd="0" destOrd="0" presId="urn:microsoft.com/office/officeart/2008/layout/LinedList"/>
    <dgm:cxn modelId="{768FD07B-9F26-8140-B0F7-B7712968BA86}" type="presParOf" srcId="{33277153-8629-404E-9938-6A494EDF3B8F}" destId="{AA369FCF-0452-6645-B6E4-9FB7B4944E1D}" srcOrd="1" destOrd="0" presId="urn:microsoft.com/office/officeart/2008/layout/LinedList"/>
    <dgm:cxn modelId="{7A58D70B-E7E7-7C44-B60B-B690B444FEC4}" type="presParOf" srcId="{33277153-8629-404E-9938-6A494EDF3B8F}" destId="{5A841E56-D1AC-8D47-A80E-9CA36BB074ED}" srcOrd="2" destOrd="0" presId="urn:microsoft.com/office/officeart/2008/layout/LinedList"/>
    <dgm:cxn modelId="{5AE5C9E3-D7A4-1F44-BF09-063A3007EF5A}" type="presParOf" srcId="{F118BD6F-1D59-DA47-9844-70FE9AC6FE8E}" destId="{F8C0A35B-159A-BB4A-AD6D-5437C8C590AD}" srcOrd="2" destOrd="0" presId="urn:microsoft.com/office/officeart/2008/layout/LinedList"/>
    <dgm:cxn modelId="{624A6BA1-C289-1947-8D5F-B37801A8B72F}" type="presParOf" srcId="{F118BD6F-1D59-DA47-9844-70FE9AC6FE8E}" destId="{091F2527-40B2-D84A-B23D-391A24462DD0}" srcOrd="3" destOrd="0" presId="urn:microsoft.com/office/officeart/2008/layout/LinedList"/>
    <dgm:cxn modelId="{D0E410B0-97E8-8942-98F2-DA38137D1C0B}" type="presParOf" srcId="{1EF8946A-D9BA-1B49-A1A6-E7D959B2BB52}" destId="{A9F4AA07-2DA0-2B48-B7B0-19C36F2E7A65}" srcOrd="6" destOrd="0" presId="urn:microsoft.com/office/officeart/2008/layout/LinedList"/>
    <dgm:cxn modelId="{D616DEEF-72DD-3F4D-BBD4-3855C8AF02AC}" type="presParOf" srcId="{1EF8946A-D9BA-1B49-A1A6-E7D959B2BB52}" destId="{E9D9BDBA-4B20-AD46-B8B6-E82FFD2FDCCC}" srcOrd="7" destOrd="0" presId="urn:microsoft.com/office/officeart/2008/layout/LinedList"/>
    <dgm:cxn modelId="{344DFD48-4353-3B44-B89B-A296816D8A72}" type="presParOf" srcId="{E9D9BDBA-4B20-AD46-B8B6-E82FFD2FDCCC}" destId="{06D2D3F9-E224-E34B-832F-4F3A989707C5}" srcOrd="0" destOrd="0" presId="urn:microsoft.com/office/officeart/2008/layout/LinedList"/>
    <dgm:cxn modelId="{E0CBC619-211F-E74D-9DBC-F326BE6C6348}" type="presParOf" srcId="{E9D9BDBA-4B20-AD46-B8B6-E82FFD2FDCCC}" destId="{E601250A-85C2-0542-832B-C308FBD8F11A}" srcOrd="1" destOrd="0" presId="urn:microsoft.com/office/officeart/2008/layout/LinedList"/>
    <dgm:cxn modelId="{EDE987B3-7141-4C47-B552-A34B1956CB59}" type="presParOf" srcId="{E601250A-85C2-0542-832B-C308FBD8F11A}" destId="{36736D63-289B-7F45-AEE5-A6671B66E5E8}" srcOrd="0" destOrd="0" presId="urn:microsoft.com/office/officeart/2008/layout/LinedList"/>
    <dgm:cxn modelId="{52AFAB45-7D8C-1840-A900-DB9D84842C94}" type="presParOf" srcId="{E601250A-85C2-0542-832B-C308FBD8F11A}" destId="{8A30EBAB-11D0-CB4C-9707-44780A98561B}" srcOrd="1" destOrd="0" presId="urn:microsoft.com/office/officeart/2008/layout/LinedList"/>
    <dgm:cxn modelId="{70C4F065-2A0A-1C4B-B4BA-15A72D59A1E4}" type="presParOf" srcId="{8A30EBAB-11D0-CB4C-9707-44780A98561B}" destId="{AD8834EA-7543-4046-B5B5-1E45F9D4C2C6}" srcOrd="0" destOrd="0" presId="urn:microsoft.com/office/officeart/2008/layout/LinedList"/>
    <dgm:cxn modelId="{9B080D9C-B949-9240-BC33-F237659BA739}" type="presParOf" srcId="{8A30EBAB-11D0-CB4C-9707-44780A98561B}" destId="{A06EE53F-382C-934C-AF8B-CB9E96AABC04}" srcOrd="1" destOrd="0" presId="urn:microsoft.com/office/officeart/2008/layout/LinedList"/>
    <dgm:cxn modelId="{D27A4E75-9C63-CD42-A7DD-C88174D5C83F}" type="presParOf" srcId="{8A30EBAB-11D0-CB4C-9707-44780A98561B}" destId="{1E980483-EA05-2742-AEF0-D6904E91B4A7}" srcOrd="2" destOrd="0" presId="urn:microsoft.com/office/officeart/2008/layout/LinedList"/>
    <dgm:cxn modelId="{93E77EB9-BEA9-1841-B236-D1299F601BEF}" type="presParOf" srcId="{E601250A-85C2-0542-832B-C308FBD8F11A}" destId="{B1F47D99-CE68-A642-89E9-6AB22C0C138D}" srcOrd="2" destOrd="0" presId="urn:microsoft.com/office/officeart/2008/layout/LinedList"/>
    <dgm:cxn modelId="{AA7E797E-892E-284A-B19C-2F6B11DFB49D}" type="presParOf" srcId="{E601250A-85C2-0542-832B-C308FBD8F11A}" destId="{EA21E895-A18D-6243-BDD0-0C771A8FA242}" srcOrd="3" destOrd="0" presId="urn:microsoft.com/office/officeart/2008/layout/LinedList"/>
    <dgm:cxn modelId="{9FB6A069-A151-FF41-8E9C-EF97BBF72DE6}" type="presParOf" srcId="{1EF8946A-D9BA-1B49-A1A6-E7D959B2BB52}" destId="{243FD20D-8CAE-B749-97BB-FBD8C3C0A2D3}" srcOrd="8" destOrd="0" presId="urn:microsoft.com/office/officeart/2008/layout/LinedList"/>
    <dgm:cxn modelId="{EF4857E9-D24F-7148-8049-3CEE7B955AC2}" type="presParOf" srcId="{1EF8946A-D9BA-1B49-A1A6-E7D959B2BB52}" destId="{1253CD56-16AC-F049-BEEF-AA052C59412F}" srcOrd="9" destOrd="0" presId="urn:microsoft.com/office/officeart/2008/layout/LinedList"/>
    <dgm:cxn modelId="{24DC7CF2-A276-8A4C-8645-EC53FB79A35E}" type="presParOf" srcId="{1253CD56-16AC-F049-BEEF-AA052C59412F}" destId="{E50A30C9-DA49-DC41-B4D3-6C8DD26E8F95}" srcOrd="0" destOrd="0" presId="urn:microsoft.com/office/officeart/2008/layout/LinedList"/>
    <dgm:cxn modelId="{99C9854A-A93C-1146-819E-750765C6A028}" type="presParOf" srcId="{1253CD56-16AC-F049-BEEF-AA052C59412F}" destId="{62453CBA-DDB3-0445-A27D-284BB9BB17C3}" srcOrd="1" destOrd="0" presId="urn:microsoft.com/office/officeart/2008/layout/LinedList"/>
    <dgm:cxn modelId="{92C388EA-F21F-6D42-9FAD-B8A57ACBB241}" type="presParOf" srcId="{62453CBA-DDB3-0445-A27D-284BB9BB17C3}" destId="{A1E7D495-417B-5843-8BAB-69A8824A8B80}" srcOrd="0" destOrd="0" presId="urn:microsoft.com/office/officeart/2008/layout/LinedList"/>
    <dgm:cxn modelId="{A84349ED-F7D0-3242-AA3F-5C8AA6A50365}" type="presParOf" srcId="{62453CBA-DDB3-0445-A27D-284BB9BB17C3}" destId="{0400026E-9395-7F46-8C7F-C8A7AF2D3C8C}" srcOrd="1" destOrd="0" presId="urn:microsoft.com/office/officeart/2008/layout/LinedList"/>
    <dgm:cxn modelId="{1FDC7372-F0D2-CC45-8F6C-2765C67882FE}" type="presParOf" srcId="{0400026E-9395-7F46-8C7F-C8A7AF2D3C8C}" destId="{D1E39F79-4B6A-7A4A-B417-E51C0B621F69}" srcOrd="0" destOrd="0" presId="urn:microsoft.com/office/officeart/2008/layout/LinedList"/>
    <dgm:cxn modelId="{CBD5E16E-C93E-904A-96A3-5B8F1E1727B5}" type="presParOf" srcId="{0400026E-9395-7F46-8C7F-C8A7AF2D3C8C}" destId="{C6F9EFB8-A37B-DE49-B3FE-28D662FF73CE}" srcOrd="1" destOrd="0" presId="urn:microsoft.com/office/officeart/2008/layout/LinedList"/>
    <dgm:cxn modelId="{C19AEE52-AD9D-7249-BC1C-927986C6DAA8}" type="presParOf" srcId="{0400026E-9395-7F46-8C7F-C8A7AF2D3C8C}" destId="{A3A16D81-E96A-C245-AAC4-6DCA36978C7A}" srcOrd="2" destOrd="0" presId="urn:microsoft.com/office/officeart/2008/layout/LinedList"/>
    <dgm:cxn modelId="{AE592A4E-7A07-2047-A1FD-151289D9476E}" type="presParOf" srcId="{62453CBA-DDB3-0445-A27D-284BB9BB17C3}" destId="{5C84F1CE-707C-F741-A908-52712E0D024B}" srcOrd="2" destOrd="0" presId="urn:microsoft.com/office/officeart/2008/layout/LinedList"/>
    <dgm:cxn modelId="{2AEB2D3E-72A8-604A-9E83-1C9047606E8B}" type="presParOf" srcId="{62453CBA-DDB3-0445-A27D-284BB9BB17C3}" destId="{715B7C60-C29B-9E4E-9845-890A2AAB9DBB}" srcOrd="3" destOrd="0" presId="urn:microsoft.com/office/officeart/2008/layout/LinedList"/>
    <dgm:cxn modelId="{EAF8C53E-AF29-734A-8771-EDC7B884833A}" type="presParOf" srcId="{1EF8946A-D9BA-1B49-A1A6-E7D959B2BB52}" destId="{733C87B1-F750-8149-B0DC-43008312D9C9}" srcOrd="10" destOrd="0" presId="urn:microsoft.com/office/officeart/2008/layout/LinedList"/>
    <dgm:cxn modelId="{1CEEFCD0-ED5D-5444-BE21-018A6C356EEF}" type="presParOf" srcId="{1EF8946A-D9BA-1B49-A1A6-E7D959B2BB52}" destId="{36D1C8F7-41D2-A649-ADEE-5FBDA73D6DE9}" srcOrd="11" destOrd="0" presId="urn:microsoft.com/office/officeart/2008/layout/LinedList"/>
    <dgm:cxn modelId="{A793BA70-CEB4-B24E-8BE1-EC025A1397E1}" type="presParOf" srcId="{36D1C8F7-41D2-A649-ADEE-5FBDA73D6DE9}" destId="{0EA7EA7D-E347-C344-AE6C-B957C774D283}" srcOrd="0" destOrd="0" presId="urn:microsoft.com/office/officeart/2008/layout/LinedList"/>
    <dgm:cxn modelId="{745C820D-90FB-E24E-9B40-E5B667D043CD}" type="presParOf" srcId="{36D1C8F7-41D2-A649-ADEE-5FBDA73D6DE9}" destId="{27352D45-30A3-2F48-B19F-50D495C61CB9}" srcOrd="1" destOrd="0" presId="urn:microsoft.com/office/officeart/2008/layout/LinedList"/>
    <dgm:cxn modelId="{AF4C3BF2-6AFA-2847-9DA8-DFC0BE684101}" type="presParOf" srcId="{27352D45-30A3-2F48-B19F-50D495C61CB9}" destId="{B2EA6FF3-DEF3-7849-B3FE-2E4980C0276E}" srcOrd="0" destOrd="0" presId="urn:microsoft.com/office/officeart/2008/layout/LinedList"/>
    <dgm:cxn modelId="{CDD4F3F3-09DB-CA49-B7ED-B6633E926A36}" type="presParOf" srcId="{27352D45-30A3-2F48-B19F-50D495C61CB9}" destId="{1F81169C-AB73-1B4F-ABEB-E8AC8B56A401}" srcOrd="1" destOrd="0" presId="urn:microsoft.com/office/officeart/2008/layout/LinedList"/>
    <dgm:cxn modelId="{0DC6113B-12D3-7A43-BD3F-A3B5B8FC1C87}" type="presParOf" srcId="{1F81169C-AB73-1B4F-ABEB-E8AC8B56A401}" destId="{2B640158-49CA-3345-8CB0-957FC0FECB0E}" srcOrd="0" destOrd="0" presId="urn:microsoft.com/office/officeart/2008/layout/LinedList"/>
    <dgm:cxn modelId="{08D02007-A5DA-CB4F-B7CC-D1906E08EE0C}" type="presParOf" srcId="{1F81169C-AB73-1B4F-ABEB-E8AC8B56A401}" destId="{54132329-C1FD-B84E-B544-CE66CD954FB0}" srcOrd="1" destOrd="0" presId="urn:microsoft.com/office/officeart/2008/layout/LinedList"/>
    <dgm:cxn modelId="{5E24E5D9-0D50-494F-BDC9-D9A544EAE87E}" type="presParOf" srcId="{1F81169C-AB73-1B4F-ABEB-E8AC8B56A401}" destId="{8DB4A77C-5244-CA49-B5FB-5225F0AB9F2D}" srcOrd="2" destOrd="0" presId="urn:microsoft.com/office/officeart/2008/layout/LinedList"/>
    <dgm:cxn modelId="{20005ACA-ABB4-BB41-B502-19D74855A9C4}" type="presParOf" srcId="{27352D45-30A3-2F48-B19F-50D495C61CB9}" destId="{2EC13265-1D8A-F741-9F7E-E85AEE8609A1}" srcOrd="2" destOrd="0" presId="urn:microsoft.com/office/officeart/2008/layout/LinedList"/>
    <dgm:cxn modelId="{C55952F1-F3C3-0A4B-9AA2-7C43F5B76097}" type="presParOf" srcId="{27352D45-30A3-2F48-B19F-50D495C61CB9}" destId="{314B2EEE-950A-E043-8804-6D012D6F9378}"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03042F5-7DBF-466D-9030-7B7525864220}"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E1CE4DCA-B439-427D-A49F-421A54382A57}">
      <dgm:prSet/>
      <dgm:spPr/>
      <dgm:t>
        <a:bodyPr/>
        <a:lstStyle/>
        <a:p>
          <a:r>
            <a:rPr lang="en-US"/>
            <a:t>Amrieh, E. A., Hamtini, T., &amp; Aljarah, I. (2016). Mining Educational Data to Predict Student’s academic Performance using Ensemble Methods. International Journal of Database Theory and Application, 9(8), 119-136.</a:t>
          </a:r>
        </a:p>
      </dgm:t>
    </dgm:pt>
    <dgm:pt modelId="{D4B35EFA-5877-4E55-A80F-C3ED89B461D3}" type="parTrans" cxnId="{ABCC906D-3871-4475-AA4C-68635C4971F9}">
      <dgm:prSet/>
      <dgm:spPr/>
      <dgm:t>
        <a:bodyPr/>
        <a:lstStyle/>
        <a:p>
          <a:endParaRPr lang="en-US"/>
        </a:p>
      </dgm:t>
    </dgm:pt>
    <dgm:pt modelId="{C39DF22C-1991-4569-A851-C802CE6BB949}" type="sibTrans" cxnId="{ABCC906D-3871-4475-AA4C-68635C4971F9}">
      <dgm:prSet/>
      <dgm:spPr/>
      <dgm:t>
        <a:bodyPr/>
        <a:lstStyle/>
        <a:p>
          <a:endParaRPr lang="en-US"/>
        </a:p>
      </dgm:t>
    </dgm:pt>
    <dgm:pt modelId="{BEBE87B6-BEC3-4C68-87DD-C021D39B9FBE}">
      <dgm:prSet/>
      <dgm:spPr/>
      <dgm:t>
        <a:bodyPr/>
        <a:lstStyle/>
        <a:p>
          <a:r>
            <a:rPr lang="en-US"/>
            <a:t>Amrieh, E. A., Hamtini, T., &amp; Aljarah, I. (2015, November). Preprocessing and analyzing educational data set using X-API for improving student's performance. In Applied Electrical Engineering and Computing Technologies (AEECT), 2015 IEEE Jordan Conference on (pp. 1-5). IEEE.</a:t>
          </a:r>
        </a:p>
      </dgm:t>
    </dgm:pt>
    <dgm:pt modelId="{C5BDB360-352E-450F-82CB-B9C2C21B80A7}" type="parTrans" cxnId="{7D5C7842-AD9F-46D5-A394-22A86DF4900F}">
      <dgm:prSet/>
      <dgm:spPr/>
      <dgm:t>
        <a:bodyPr/>
        <a:lstStyle/>
        <a:p>
          <a:endParaRPr lang="en-US"/>
        </a:p>
      </dgm:t>
    </dgm:pt>
    <dgm:pt modelId="{E586A5CB-2471-47F0-B1E5-1AE58A8B9658}" type="sibTrans" cxnId="{7D5C7842-AD9F-46D5-A394-22A86DF4900F}">
      <dgm:prSet/>
      <dgm:spPr/>
      <dgm:t>
        <a:bodyPr/>
        <a:lstStyle/>
        <a:p>
          <a:endParaRPr lang="en-US"/>
        </a:p>
      </dgm:t>
    </dgm:pt>
    <dgm:pt modelId="{6A1636FD-6F7B-4AAF-8DE8-DF3BE47F0BD9}" type="pres">
      <dgm:prSet presAssocID="{703042F5-7DBF-466D-9030-7B7525864220}" presName="root" presStyleCnt="0">
        <dgm:presLayoutVars>
          <dgm:dir/>
          <dgm:resizeHandles val="exact"/>
        </dgm:presLayoutVars>
      </dgm:prSet>
      <dgm:spPr/>
    </dgm:pt>
    <dgm:pt modelId="{D097AD2B-FE3F-4102-934A-E89A0436599D}" type="pres">
      <dgm:prSet presAssocID="{E1CE4DCA-B439-427D-A49F-421A54382A57}" presName="compNode" presStyleCnt="0"/>
      <dgm:spPr/>
    </dgm:pt>
    <dgm:pt modelId="{BFC5C9CD-08E7-4F91-A72C-9238151FB266}" type="pres">
      <dgm:prSet presAssocID="{E1CE4DCA-B439-427D-A49F-421A54382A57}" presName="bgRect" presStyleLbl="bgShp" presStyleIdx="0" presStyleCnt="2"/>
      <dgm:spPr/>
    </dgm:pt>
    <dgm:pt modelId="{B86F8CBA-9A1D-4B31-99D2-E4EAE2679FD6}" type="pres">
      <dgm:prSet presAssocID="{E1CE4DCA-B439-427D-A49F-421A54382A5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561A6280-2CC1-4B87-94F9-76B0AC739F1A}" type="pres">
      <dgm:prSet presAssocID="{E1CE4DCA-B439-427D-A49F-421A54382A57}" presName="spaceRect" presStyleCnt="0"/>
      <dgm:spPr/>
    </dgm:pt>
    <dgm:pt modelId="{996E3B56-B1BF-4518-8399-5B8C5F1A1EE6}" type="pres">
      <dgm:prSet presAssocID="{E1CE4DCA-B439-427D-A49F-421A54382A57}" presName="parTx" presStyleLbl="revTx" presStyleIdx="0" presStyleCnt="2">
        <dgm:presLayoutVars>
          <dgm:chMax val="0"/>
          <dgm:chPref val="0"/>
        </dgm:presLayoutVars>
      </dgm:prSet>
      <dgm:spPr/>
    </dgm:pt>
    <dgm:pt modelId="{B6FD6D22-3F5F-46D1-854D-696033C5F98F}" type="pres">
      <dgm:prSet presAssocID="{C39DF22C-1991-4569-A851-C802CE6BB949}" presName="sibTrans" presStyleCnt="0"/>
      <dgm:spPr/>
    </dgm:pt>
    <dgm:pt modelId="{AE0C8319-B4AD-4106-93D3-5BBD8E735D85}" type="pres">
      <dgm:prSet presAssocID="{BEBE87B6-BEC3-4C68-87DD-C021D39B9FBE}" presName="compNode" presStyleCnt="0"/>
      <dgm:spPr/>
    </dgm:pt>
    <dgm:pt modelId="{DE1876DE-B3CF-4BCE-BA1A-55D15921C277}" type="pres">
      <dgm:prSet presAssocID="{BEBE87B6-BEC3-4C68-87DD-C021D39B9FBE}" presName="bgRect" presStyleLbl="bgShp" presStyleIdx="1" presStyleCnt="2"/>
      <dgm:spPr/>
    </dgm:pt>
    <dgm:pt modelId="{98E77619-57D0-4A36-8B32-AF619AA2EC83}" type="pres">
      <dgm:prSet presAssocID="{BEBE87B6-BEC3-4C68-87DD-C021D39B9FB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34A722AC-A03B-4357-8940-15C5216ECD05}" type="pres">
      <dgm:prSet presAssocID="{BEBE87B6-BEC3-4C68-87DD-C021D39B9FBE}" presName="spaceRect" presStyleCnt="0"/>
      <dgm:spPr/>
    </dgm:pt>
    <dgm:pt modelId="{94EBA67D-AA38-4AB8-93CB-EA61AD20DC70}" type="pres">
      <dgm:prSet presAssocID="{BEBE87B6-BEC3-4C68-87DD-C021D39B9FBE}" presName="parTx" presStyleLbl="revTx" presStyleIdx="1" presStyleCnt="2">
        <dgm:presLayoutVars>
          <dgm:chMax val="0"/>
          <dgm:chPref val="0"/>
        </dgm:presLayoutVars>
      </dgm:prSet>
      <dgm:spPr/>
    </dgm:pt>
  </dgm:ptLst>
  <dgm:cxnLst>
    <dgm:cxn modelId="{F53F1332-183A-4288-B153-6E71D8AD0D0E}" type="presOf" srcId="{BEBE87B6-BEC3-4C68-87DD-C021D39B9FBE}" destId="{94EBA67D-AA38-4AB8-93CB-EA61AD20DC70}" srcOrd="0" destOrd="0" presId="urn:microsoft.com/office/officeart/2018/2/layout/IconVerticalSolidList"/>
    <dgm:cxn modelId="{C5C09F3E-BDB6-4F4B-AF7B-D96865C8CC93}" type="presOf" srcId="{703042F5-7DBF-466D-9030-7B7525864220}" destId="{6A1636FD-6F7B-4AAF-8DE8-DF3BE47F0BD9}" srcOrd="0" destOrd="0" presId="urn:microsoft.com/office/officeart/2018/2/layout/IconVerticalSolidList"/>
    <dgm:cxn modelId="{7D5C7842-AD9F-46D5-A394-22A86DF4900F}" srcId="{703042F5-7DBF-466D-9030-7B7525864220}" destId="{BEBE87B6-BEC3-4C68-87DD-C021D39B9FBE}" srcOrd="1" destOrd="0" parTransId="{C5BDB360-352E-450F-82CB-B9C2C21B80A7}" sibTransId="{E586A5CB-2471-47F0-B1E5-1AE58A8B9658}"/>
    <dgm:cxn modelId="{ABCC906D-3871-4475-AA4C-68635C4971F9}" srcId="{703042F5-7DBF-466D-9030-7B7525864220}" destId="{E1CE4DCA-B439-427D-A49F-421A54382A57}" srcOrd="0" destOrd="0" parTransId="{D4B35EFA-5877-4E55-A80F-C3ED89B461D3}" sibTransId="{C39DF22C-1991-4569-A851-C802CE6BB949}"/>
    <dgm:cxn modelId="{6A8777FE-CDB9-44D1-AC0C-C55DE8AB529E}" type="presOf" srcId="{E1CE4DCA-B439-427D-A49F-421A54382A57}" destId="{996E3B56-B1BF-4518-8399-5B8C5F1A1EE6}" srcOrd="0" destOrd="0" presId="urn:microsoft.com/office/officeart/2018/2/layout/IconVerticalSolidList"/>
    <dgm:cxn modelId="{361FA9CC-85BF-47B2-BCFB-072548FF04B2}" type="presParOf" srcId="{6A1636FD-6F7B-4AAF-8DE8-DF3BE47F0BD9}" destId="{D097AD2B-FE3F-4102-934A-E89A0436599D}" srcOrd="0" destOrd="0" presId="urn:microsoft.com/office/officeart/2018/2/layout/IconVerticalSolidList"/>
    <dgm:cxn modelId="{5D1CCA3F-502F-4D81-84CF-94505E9C25FD}" type="presParOf" srcId="{D097AD2B-FE3F-4102-934A-E89A0436599D}" destId="{BFC5C9CD-08E7-4F91-A72C-9238151FB266}" srcOrd="0" destOrd="0" presId="urn:microsoft.com/office/officeart/2018/2/layout/IconVerticalSolidList"/>
    <dgm:cxn modelId="{948E1622-90AD-4E15-982F-087245F04EDF}" type="presParOf" srcId="{D097AD2B-FE3F-4102-934A-E89A0436599D}" destId="{B86F8CBA-9A1D-4B31-99D2-E4EAE2679FD6}" srcOrd="1" destOrd="0" presId="urn:microsoft.com/office/officeart/2018/2/layout/IconVerticalSolidList"/>
    <dgm:cxn modelId="{4A64155B-FA57-47D0-BF5B-AFF7340A6BD4}" type="presParOf" srcId="{D097AD2B-FE3F-4102-934A-E89A0436599D}" destId="{561A6280-2CC1-4B87-94F9-76B0AC739F1A}" srcOrd="2" destOrd="0" presId="urn:microsoft.com/office/officeart/2018/2/layout/IconVerticalSolidList"/>
    <dgm:cxn modelId="{8B84EDCF-50E8-41C4-8777-BA5E4055BF8B}" type="presParOf" srcId="{D097AD2B-FE3F-4102-934A-E89A0436599D}" destId="{996E3B56-B1BF-4518-8399-5B8C5F1A1EE6}" srcOrd="3" destOrd="0" presId="urn:microsoft.com/office/officeart/2018/2/layout/IconVerticalSolidList"/>
    <dgm:cxn modelId="{7591C157-55E2-453B-899C-303D1D310CE6}" type="presParOf" srcId="{6A1636FD-6F7B-4AAF-8DE8-DF3BE47F0BD9}" destId="{B6FD6D22-3F5F-46D1-854D-696033C5F98F}" srcOrd="1" destOrd="0" presId="urn:microsoft.com/office/officeart/2018/2/layout/IconVerticalSolidList"/>
    <dgm:cxn modelId="{407BEAD3-EF69-45BB-A1BD-FC470FD5C033}" type="presParOf" srcId="{6A1636FD-6F7B-4AAF-8DE8-DF3BE47F0BD9}" destId="{AE0C8319-B4AD-4106-93D3-5BBD8E735D85}" srcOrd="2" destOrd="0" presId="urn:microsoft.com/office/officeart/2018/2/layout/IconVerticalSolidList"/>
    <dgm:cxn modelId="{D30D96D5-8E67-40C5-8B76-81C4C4155BEF}" type="presParOf" srcId="{AE0C8319-B4AD-4106-93D3-5BBD8E735D85}" destId="{DE1876DE-B3CF-4BCE-BA1A-55D15921C277}" srcOrd="0" destOrd="0" presId="urn:microsoft.com/office/officeart/2018/2/layout/IconVerticalSolidList"/>
    <dgm:cxn modelId="{EDD97DBC-FF23-4C73-950C-6D1A471E56C7}" type="presParOf" srcId="{AE0C8319-B4AD-4106-93D3-5BBD8E735D85}" destId="{98E77619-57D0-4A36-8B32-AF619AA2EC83}" srcOrd="1" destOrd="0" presId="urn:microsoft.com/office/officeart/2018/2/layout/IconVerticalSolidList"/>
    <dgm:cxn modelId="{1B449DE7-8AF9-444B-8192-C1B5CD5707A8}" type="presParOf" srcId="{AE0C8319-B4AD-4106-93D3-5BBD8E735D85}" destId="{34A722AC-A03B-4357-8940-15C5216ECD05}" srcOrd="2" destOrd="0" presId="urn:microsoft.com/office/officeart/2018/2/layout/IconVerticalSolidList"/>
    <dgm:cxn modelId="{6462F341-6E7C-4316-BC70-DF7BDD83D692}" type="presParOf" srcId="{AE0C8319-B4AD-4106-93D3-5BBD8E735D85}" destId="{94EBA67D-AA38-4AB8-93CB-EA61AD20DC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8B812E-6E13-C543-8673-8FA25706803B}" type="doc">
      <dgm:prSet loTypeId="urn:microsoft.com/office/officeart/2005/8/layout/hierarchy4" loCatId="hierarchy" qsTypeId="urn:microsoft.com/office/officeart/2005/8/quickstyle/simple5" qsCatId="simple" csTypeId="urn:microsoft.com/office/officeart/2005/8/colors/accent0_1" csCatId="mainScheme" phldr="1"/>
      <dgm:spPr/>
      <dgm:t>
        <a:bodyPr/>
        <a:lstStyle/>
        <a:p>
          <a:endParaRPr lang="en-US"/>
        </a:p>
      </dgm:t>
    </dgm:pt>
    <dgm:pt modelId="{104FBDD1-EE97-E041-8F50-F9DE8D912F9E}">
      <dgm:prSet phldrT="[Text]" custT="1"/>
      <dgm:spPr/>
      <dgm:t>
        <a:bodyPr/>
        <a:lstStyle/>
        <a:p>
          <a:r>
            <a:rPr lang="en-US" sz="2800" i="1" dirty="0"/>
            <a:t>“Students’ Academic Performance"</a:t>
          </a:r>
        </a:p>
      </dgm:t>
    </dgm:pt>
    <dgm:pt modelId="{9C4C8C8E-F4AE-3548-80DE-7C830A32E93B}" type="parTrans" cxnId="{32A58E3A-A7DC-6D4F-B2E3-FB5AE5A57074}">
      <dgm:prSet/>
      <dgm:spPr/>
      <dgm:t>
        <a:bodyPr/>
        <a:lstStyle/>
        <a:p>
          <a:endParaRPr lang="en-US" sz="1800"/>
        </a:p>
      </dgm:t>
    </dgm:pt>
    <dgm:pt modelId="{26CD2D23-3860-4343-BB05-A2A73A14B9A1}" type="sibTrans" cxnId="{32A58E3A-A7DC-6D4F-B2E3-FB5AE5A57074}">
      <dgm:prSet/>
      <dgm:spPr/>
      <dgm:t>
        <a:bodyPr/>
        <a:lstStyle/>
        <a:p>
          <a:endParaRPr lang="en-US" sz="1800"/>
        </a:p>
      </dgm:t>
    </dgm:pt>
    <dgm:pt modelId="{EC1884D8-1AB9-444F-B1DC-50FC11DDD720}" type="asst">
      <dgm:prSet phldrT="[Text]" custT="1"/>
      <dgm:spPr/>
      <dgm:t>
        <a:bodyPr/>
        <a:lstStyle/>
        <a:p>
          <a:r>
            <a:rPr lang="en-US" sz="2400" dirty="0"/>
            <a:t>Demographic</a:t>
          </a:r>
        </a:p>
      </dgm:t>
    </dgm:pt>
    <dgm:pt modelId="{A0D24439-ED3C-8441-BC8B-5B30D7D73DF1}" type="parTrans" cxnId="{139F4497-7D76-BF44-B20D-47E031D42C66}">
      <dgm:prSet/>
      <dgm:spPr/>
      <dgm:t>
        <a:bodyPr/>
        <a:lstStyle/>
        <a:p>
          <a:endParaRPr lang="en-US" sz="1800"/>
        </a:p>
      </dgm:t>
    </dgm:pt>
    <dgm:pt modelId="{988EB1AA-06D7-434C-AB11-065CD9620563}" type="sibTrans" cxnId="{139F4497-7D76-BF44-B20D-47E031D42C66}">
      <dgm:prSet/>
      <dgm:spPr/>
      <dgm:t>
        <a:bodyPr/>
        <a:lstStyle/>
        <a:p>
          <a:endParaRPr lang="en-US" sz="1800"/>
        </a:p>
      </dgm:t>
    </dgm:pt>
    <dgm:pt modelId="{7865C49C-910D-244A-9A59-3FA37015BD30}" type="asst">
      <dgm:prSet phldrT="[Text]" custT="1"/>
      <dgm:spPr/>
      <dgm:t>
        <a:bodyPr/>
        <a:lstStyle/>
        <a:p>
          <a:r>
            <a:rPr lang="en-US" sz="2400" dirty="0"/>
            <a:t>Academic</a:t>
          </a:r>
        </a:p>
      </dgm:t>
    </dgm:pt>
    <dgm:pt modelId="{2C5BF223-BA92-C34F-B07A-724065C27FA5}" type="parTrans" cxnId="{55BD6949-8FC3-9E4E-9E14-B525207EA5B7}">
      <dgm:prSet/>
      <dgm:spPr/>
      <dgm:t>
        <a:bodyPr/>
        <a:lstStyle/>
        <a:p>
          <a:endParaRPr lang="en-US" sz="1800"/>
        </a:p>
      </dgm:t>
    </dgm:pt>
    <dgm:pt modelId="{893DAE3D-3935-B14A-91E0-9288EDE6C6A3}" type="sibTrans" cxnId="{55BD6949-8FC3-9E4E-9E14-B525207EA5B7}">
      <dgm:prSet/>
      <dgm:spPr/>
      <dgm:t>
        <a:bodyPr/>
        <a:lstStyle/>
        <a:p>
          <a:endParaRPr lang="en-US" sz="1800"/>
        </a:p>
      </dgm:t>
    </dgm:pt>
    <dgm:pt modelId="{EC37B03D-53EF-3542-86FC-FD5729AAB810}" type="asst">
      <dgm:prSet phldrT="[Text]" custT="1"/>
      <dgm:spPr/>
      <dgm:t>
        <a:bodyPr/>
        <a:lstStyle/>
        <a:p>
          <a:r>
            <a:rPr lang="en-US" sz="2400" dirty="0"/>
            <a:t>Student Behavior</a:t>
          </a:r>
        </a:p>
      </dgm:t>
    </dgm:pt>
    <dgm:pt modelId="{8D8621AF-B0E5-264D-BA6E-FC3D18B6E5C9}" type="parTrans" cxnId="{1E8C89EC-C3F6-D44E-BCF0-8260FE557554}">
      <dgm:prSet/>
      <dgm:spPr/>
      <dgm:t>
        <a:bodyPr/>
        <a:lstStyle/>
        <a:p>
          <a:endParaRPr lang="en-US" sz="1800"/>
        </a:p>
      </dgm:t>
    </dgm:pt>
    <dgm:pt modelId="{29808E8C-C86F-A842-89A6-1A63F1875B11}" type="sibTrans" cxnId="{1E8C89EC-C3F6-D44E-BCF0-8260FE557554}">
      <dgm:prSet/>
      <dgm:spPr/>
      <dgm:t>
        <a:bodyPr/>
        <a:lstStyle/>
        <a:p>
          <a:endParaRPr lang="en-US" sz="1800"/>
        </a:p>
      </dgm:t>
    </dgm:pt>
    <dgm:pt modelId="{9B84E8A4-459C-3143-96BC-0AAE7E496703}" type="asst">
      <dgm:prSet phldrT="[Text]" custT="1"/>
      <dgm:spPr/>
      <dgm:t>
        <a:bodyPr/>
        <a:lstStyle/>
        <a:p>
          <a:r>
            <a:rPr lang="en-US" sz="2400" dirty="0"/>
            <a:t>Parent</a:t>
          </a:r>
        </a:p>
      </dgm:t>
    </dgm:pt>
    <dgm:pt modelId="{308B3B54-A1CA-694F-912F-20005E6EFEAD}" type="parTrans" cxnId="{C97EFE11-D19A-3D47-B450-5191D721EBC3}">
      <dgm:prSet/>
      <dgm:spPr/>
      <dgm:t>
        <a:bodyPr/>
        <a:lstStyle/>
        <a:p>
          <a:endParaRPr lang="en-US" sz="1800"/>
        </a:p>
      </dgm:t>
    </dgm:pt>
    <dgm:pt modelId="{8FE76F69-93F7-D84A-AF30-F730E48880A0}" type="sibTrans" cxnId="{C97EFE11-D19A-3D47-B450-5191D721EBC3}">
      <dgm:prSet/>
      <dgm:spPr/>
      <dgm:t>
        <a:bodyPr/>
        <a:lstStyle/>
        <a:p>
          <a:endParaRPr lang="en-US" sz="1800"/>
        </a:p>
      </dgm:t>
    </dgm:pt>
    <dgm:pt modelId="{74B19CBF-E612-F244-B9B4-E4B721569A46}" type="asst">
      <dgm:prSet phldrT="[Text]" custT="1"/>
      <dgm:spPr/>
      <dgm:t>
        <a:bodyPr/>
        <a:lstStyle/>
        <a:p>
          <a:r>
            <a:rPr lang="en-US" sz="800" dirty="0"/>
            <a:t>Gender</a:t>
          </a:r>
        </a:p>
      </dgm:t>
    </dgm:pt>
    <dgm:pt modelId="{C670863A-E909-9C4E-8E03-F154EA061098}" type="parTrans" cxnId="{22C16733-73DE-3C41-B31F-EFE1FE70C434}">
      <dgm:prSet/>
      <dgm:spPr/>
      <dgm:t>
        <a:bodyPr/>
        <a:lstStyle/>
        <a:p>
          <a:endParaRPr lang="en-US" sz="1800"/>
        </a:p>
      </dgm:t>
    </dgm:pt>
    <dgm:pt modelId="{FCF15739-B767-2C47-A3A3-6730F593CFBF}" type="sibTrans" cxnId="{22C16733-73DE-3C41-B31F-EFE1FE70C434}">
      <dgm:prSet/>
      <dgm:spPr/>
      <dgm:t>
        <a:bodyPr/>
        <a:lstStyle/>
        <a:p>
          <a:endParaRPr lang="en-US" sz="1800"/>
        </a:p>
      </dgm:t>
    </dgm:pt>
    <dgm:pt modelId="{7C013FB5-C212-9841-BDDA-6A85E742EF90}" type="asst">
      <dgm:prSet phldrT="[Text]" custT="1"/>
      <dgm:spPr/>
      <dgm:t>
        <a:bodyPr/>
        <a:lstStyle/>
        <a:p>
          <a:r>
            <a:rPr lang="en-US" sz="800"/>
            <a:t>Education Stage</a:t>
          </a:r>
          <a:endParaRPr lang="en-US" sz="800" dirty="0"/>
        </a:p>
      </dgm:t>
    </dgm:pt>
    <dgm:pt modelId="{B545C293-E2CE-A245-8EA4-A9798E54127E}" type="parTrans" cxnId="{6DB3EF4D-920B-3043-85E2-7750CF94A77C}">
      <dgm:prSet/>
      <dgm:spPr/>
      <dgm:t>
        <a:bodyPr/>
        <a:lstStyle/>
        <a:p>
          <a:endParaRPr lang="en-US" sz="1800"/>
        </a:p>
      </dgm:t>
    </dgm:pt>
    <dgm:pt modelId="{A67030F9-EC64-3547-AEAB-48E6CB59F737}" type="sibTrans" cxnId="{6DB3EF4D-920B-3043-85E2-7750CF94A77C}">
      <dgm:prSet/>
      <dgm:spPr/>
      <dgm:t>
        <a:bodyPr/>
        <a:lstStyle/>
        <a:p>
          <a:endParaRPr lang="en-US" sz="1800"/>
        </a:p>
      </dgm:t>
    </dgm:pt>
    <dgm:pt modelId="{CAF6785E-DD3B-F546-AFA3-4935ABCC723D}" type="asst">
      <dgm:prSet phldrT="[Text]" custT="1"/>
      <dgm:spPr/>
      <dgm:t>
        <a:bodyPr/>
        <a:lstStyle/>
        <a:p>
          <a:r>
            <a:rPr lang="en-US" sz="800" dirty="0"/>
            <a:t>Grade Level</a:t>
          </a:r>
        </a:p>
      </dgm:t>
    </dgm:pt>
    <dgm:pt modelId="{60A9BC7A-0588-9B42-8FBA-D84979DF72CD}" type="parTrans" cxnId="{C0FFAFF3-C19C-0A4C-9023-FF6DB2882063}">
      <dgm:prSet/>
      <dgm:spPr/>
      <dgm:t>
        <a:bodyPr/>
        <a:lstStyle/>
        <a:p>
          <a:endParaRPr lang="en-US" sz="1800"/>
        </a:p>
      </dgm:t>
    </dgm:pt>
    <dgm:pt modelId="{5EB51447-FF22-C441-BB22-F6A494B8EF30}" type="sibTrans" cxnId="{C0FFAFF3-C19C-0A4C-9023-FF6DB2882063}">
      <dgm:prSet/>
      <dgm:spPr/>
      <dgm:t>
        <a:bodyPr/>
        <a:lstStyle/>
        <a:p>
          <a:endParaRPr lang="en-US" sz="1800"/>
        </a:p>
      </dgm:t>
    </dgm:pt>
    <dgm:pt modelId="{1FE459C0-FAF7-3046-BC5B-2DAC96842B88}" type="asst">
      <dgm:prSet phldrT="[Text]" custT="1"/>
      <dgm:spPr/>
      <dgm:t>
        <a:bodyPr/>
        <a:lstStyle/>
        <a:p>
          <a:r>
            <a:rPr lang="en-US" sz="1400" b="1" dirty="0">
              <a:solidFill>
                <a:srgbClr val="C00000"/>
              </a:solidFill>
            </a:rPr>
            <a:t>Class</a:t>
          </a:r>
        </a:p>
      </dgm:t>
    </dgm:pt>
    <dgm:pt modelId="{896124B2-D1E6-E948-B132-F84139ACDF52}" type="parTrans" cxnId="{B9D5202B-258F-5249-BCBD-BF34FEC957C4}">
      <dgm:prSet/>
      <dgm:spPr/>
      <dgm:t>
        <a:bodyPr/>
        <a:lstStyle/>
        <a:p>
          <a:endParaRPr lang="en-US" sz="1800"/>
        </a:p>
      </dgm:t>
    </dgm:pt>
    <dgm:pt modelId="{77E3066C-A220-7D4A-BB1C-17136BDA2C47}" type="sibTrans" cxnId="{B9D5202B-258F-5249-BCBD-BF34FEC957C4}">
      <dgm:prSet/>
      <dgm:spPr/>
      <dgm:t>
        <a:bodyPr/>
        <a:lstStyle/>
        <a:p>
          <a:endParaRPr lang="en-US" sz="1800"/>
        </a:p>
      </dgm:t>
    </dgm:pt>
    <dgm:pt modelId="{E2789B35-41B7-E64C-BB94-2400B8CE9D8D}" type="asst">
      <dgm:prSet phldrT="[Text]" custT="1"/>
      <dgm:spPr/>
      <dgm:t>
        <a:bodyPr/>
        <a:lstStyle/>
        <a:p>
          <a:r>
            <a:rPr lang="en-US" sz="800" dirty="0"/>
            <a:t>Topic</a:t>
          </a:r>
        </a:p>
      </dgm:t>
    </dgm:pt>
    <dgm:pt modelId="{7F7879E5-90FC-7B48-871B-3ED0C7C112D4}" type="parTrans" cxnId="{AED883D2-33ED-F44B-9AF2-0361815B53A7}">
      <dgm:prSet/>
      <dgm:spPr/>
      <dgm:t>
        <a:bodyPr/>
        <a:lstStyle/>
        <a:p>
          <a:endParaRPr lang="en-US" sz="1800"/>
        </a:p>
      </dgm:t>
    </dgm:pt>
    <dgm:pt modelId="{B22FCC2B-50C2-9C41-A421-7364D1E748E2}" type="sibTrans" cxnId="{AED883D2-33ED-F44B-9AF2-0361815B53A7}">
      <dgm:prSet/>
      <dgm:spPr/>
      <dgm:t>
        <a:bodyPr/>
        <a:lstStyle/>
        <a:p>
          <a:endParaRPr lang="en-US" sz="1800"/>
        </a:p>
      </dgm:t>
    </dgm:pt>
    <dgm:pt modelId="{D053B19D-65D8-DE45-9ACF-0E4912C130F4}" type="asst">
      <dgm:prSet phldrT="[Text]" custT="1"/>
      <dgm:spPr/>
      <dgm:t>
        <a:bodyPr/>
        <a:lstStyle/>
        <a:p>
          <a:r>
            <a:rPr lang="en-US" sz="800" dirty="0"/>
            <a:t>Semester</a:t>
          </a:r>
        </a:p>
      </dgm:t>
    </dgm:pt>
    <dgm:pt modelId="{A418D651-ED31-2B41-A23C-995CBA79E1DE}" type="parTrans" cxnId="{53D4C6E6-FAFB-6D4F-8AFE-A5E3F1AD745E}">
      <dgm:prSet/>
      <dgm:spPr/>
      <dgm:t>
        <a:bodyPr/>
        <a:lstStyle/>
        <a:p>
          <a:endParaRPr lang="en-US" sz="1800"/>
        </a:p>
      </dgm:t>
    </dgm:pt>
    <dgm:pt modelId="{A8978453-2023-D64D-AAB1-AF811A6D4DC4}" type="sibTrans" cxnId="{53D4C6E6-FAFB-6D4F-8AFE-A5E3F1AD745E}">
      <dgm:prSet/>
      <dgm:spPr/>
      <dgm:t>
        <a:bodyPr/>
        <a:lstStyle/>
        <a:p>
          <a:endParaRPr lang="en-US" sz="1800"/>
        </a:p>
      </dgm:t>
    </dgm:pt>
    <dgm:pt modelId="{993EFF61-9C9F-0040-B747-555C880BF682}" type="asst">
      <dgm:prSet phldrT="[Text]" custT="1"/>
      <dgm:spPr/>
      <dgm:t>
        <a:bodyPr/>
        <a:lstStyle/>
        <a:p>
          <a:r>
            <a:rPr lang="en-US" sz="800" dirty="0"/>
            <a:t>Raise Hand</a:t>
          </a:r>
        </a:p>
      </dgm:t>
    </dgm:pt>
    <dgm:pt modelId="{8434F843-F02D-6243-A73C-199502E80DA8}" type="parTrans" cxnId="{1DC68471-D160-8045-A080-558311B12D1F}">
      <dgm:prSet/>
      <dgm:spPr/>
      <dgm:t>
        <a:bodyPr/>
        <a:lstStyle/>
        <a:p>
          <a:endParaRPr lang="en-US" sz="1800"/>
        </a:p>
      </dgm:t>
    </dgm:pt>
    <dgm:pt modelId="{FB897912-6EF3-7948-B3F2-86507A7348A3}" type="sibTrans" cxnId="{1DC68471-D160-8045-A080-558311B12D1F}">
      <dgm:prSet/>
      <dgm:spPr/>
      <dgm:t>
        <a:bodyPr/>
        <a:lstStyle/>
        <a:p>
          <a:endParaRPr lang="en-US" sz="1800"/>
        </a:p>
      </dgm:t>
    </dgm:pt>
    <dgm:pt modelId="{8FFBD26C-AE15-9B47-BF48-D568E486943F}" type="asst">
      <dgm:prSet phldrT="[Text]" custT="1"/>
      <dgm:spPr/>
      <dgm:t>
        <a:bodyPr/>
        <a:lstStyle/>
        <a:p>
          <a:r>
            <a:rPr lang="en-US" sz="800" dirty="0"/>
            <a:t>Visit Recourses</a:t>
          </a:r>
        </a:p>
      </dgm:t>
    </dgm:pt>
    <dgm:pt modelId="{9174E997-059C-AE49-89A2-585F291E399A}" type="parTrans" cxnId="{3397237F-7EC3-C344-BE11-DD013A1F0FFF}">
      <dgm:prSet/>
      <dgm:spPr/>
      <dgm:t>
        <a:bodyPr/>
        <a:lstStyle/>
        <a:p>
          <a:endParaRPr lang="en-US" sz="1800"/>
        </a:p>
      </dgm:t>
    </dgm:pt>
    <dgm:pt modelId="{5395B03B-F64E-5847-B954-460DE67607F7}" type="sibTrans" cxnId="{3397237F-7EC3-C344-BE11-DD013A1F0FFF}">
      <dgm:prSet/>
      <dgm:spPr/>
      <dgm:t>
        <a:bodyPr/>
        <a:lstStyle/>
        <a:p>
          <a:endParaRPr lang="en-US" sz="1800"/>
        </a:p>
      </dgm:t>
    </dgm:pt>
    <dgm:pt modelId="{3C7AEAA5-649E-3A41-96C5-85D075583C47}" type="asst">
      <dgm:prSet phldrT="[Text]" custT="1"/>
      <dgm:spPr/>
      <dgm:t>
        <a:bodyPr/>
        <a:lstStyle/>
        <a:p>
          <a:r>
            <a:rPr lang="en-US" sz="800" dirty="0"/>
            <a:t>View Announcements</a:t>
          </a:r>
        </a:p>
      </dgm:t>
    </dgm:pt>
    <dgm:pt modelId="{5A1DA76A-9EBE-2A4F-8A28-A8D0A432218B}" type="parTrans" cxnId="{A62D8003-3477-8C42-B527-A69D8757BE6A}">
      <dgm:prSet/>
      <dgm:spPr/>
      <dgm:t>
        <a:bodyPr/>
        <a:lstStyle/>
        <a:p>
          <a:endParaRPr lang="en-US" sz="1800"/>
        </a:p>
      </dgm:t>
    </dgm:pt>
    <dgm:pt modelId="{E0B2A9C9-EE83-5A4E-84A6-726C86ABEAC3}" type="sibTrans" cxnId="{A62D8003-3477-8C42-B527-A69D8757BE6A}">
      <dgm:prSet/>
      <dgm:spPr/>
      <dgm:t>
        <a:bodyPr/>
        <a:lstStyle/>
        <a:p>
          <a:endParaRPr lang="en-US" sz="1800"/>
        </a:p>
      </dgm:t>
    </dgm:pt>
    <dgm:pt modelId="{B4FCEE58-AF59-E24F-A75F-47B9D4DE40E7}" type="asst">
      <dgm:prSet phldrT="[Text]" custT="1"/>
      <dgm:spPr/>
      <dgm:t>
        <a:bodyPr/>
        <a:lstStyle/>
        <a:p>
          <a:r>
            <a:rPr lang="en-US" sz="800" dirty="0"/>
            <a:t>Discussion Groups</a:t>
          </a:r>
        </a:p>
      </dgm:t>
    </dgm:pt>
    <dgm:pt modelId="{5304F29A-1DDA-B348-96C1-D6CA858253FC}" type="parTrans" cxnId="{63289E34-A5F2-5E4B-9252-A2FBA25ECDBE}">
      <dgm:prSet/>
      <dgm:spPr/>
      <dgm:t>
        <a:bodyPr/>
        <a:lstStyle/>
        <a:p>
          <a:endParaRPr lang="en-US" sz="1800"/>
        </a:p>
      </dgm:t>
    </dgm:pt>
    <dgm:pt modelId="{C8619E1C-5501-454D-AF13-64D643CB194E}" type="sibTrans" cxnId="{63289E34-A5F2-5E4B-9252-A2FBA25ECDBE}">
      <dgm:prSet/>
      <dgm:spPr/>
      <dgm:t>
        <a:bodyPr/>
        <a:lstStyle/>
        <a:p>
          <a:endParaRPr lang="en-US" sz="1800"/>
        </a:p>
      </dgm:t>
    </dgm:pt>
    <dgm:pt modelId="{645D0FF2-3624-B04F-A08A-7222A305B472}" type="asst">
      <dgm:prSet phldrT="[Text]" custT="1"/>
      <dgm:spPr/>
      <dgm:t>
        <a:bodyPr/>
        <a:lstStyle/>
        <a:p>
          <a:r>
            <a:rPr lang="en-US" sz="800" dirty="0"/>
            <a:t>Student Absence Days</a:t>
          </a:r>
        </a:p>
      </dgm:t>
    </dgm:pt>
    <dgm:pt modelId="{E422D66A-C8A8-EF42-9EDE-DF23E86180B3}" type="parTrans" cxnId="{805DAD82-A3CC-7F40-81C2-E01F0304C8F0}">
      <dgm:prSet/>
      <dgm:spPr/>
      <dgm:t>
        <a:bodyPr/>
        <a:lstStyle/>
        <a:p>
          <a:endParaRPr lang="en-US" sz="1800"/>
        </a:p>
      </dgm:t>
    </dgm:pt>
    <dgm:pt modelId="{4C3C6F7E-FB01-644B-A26B-C28F6452C137}" type="sibTrans" cxnId="{805DAD82-A3CC-7F40-81C2-E01F0304C8F0}">
      <dgm:prSet/>
      <dgm:spPr/>
      <dgm:t>
        <a:bodyPr/>
        <a:lstStyle/>
        <a:p>
          <a:endParaRPr lang="en-US" sz="1800"/>
        </a:p>
      </dgm:t>
    </dgm:pt>
    <dgm:pt modelId="{A33D2B6C-A8D5-4047-8D66-195A4DB59894}" type="asst">
      <dgm:prSet phldrT="[Text]" custT="1"/>
      <dgm:spPr/>
      <dgm:t>
        <a:bodyPr/>
        <a:lstStyle/>
        <a:p>
          <a:r>
            <a:rPr lang="en-US" sz="800" dirty="0"/>
            <a:t>Parent Answering Survey</a:t>
          </a:r>
        </a:p>
      </dgm:t>
    </dgm:pt>
    <dgm:pt modelId="{8BAA1716-D881-CB4B-9B47-34F7419ACBCB}" type="parTrans" cxnId="{634FDD87-916F-3C4E-97D1-B4E4C908A436}">
      <dgm:prSet/>
      <dgm:spPr/>
      <dgm:t>
        <a:bodyPr/>
        <a:lstStyle/>
        <a:p>
          <a:endParaRPr lang="en-US" sz="1800"/>
        </a:p>
      </dgm:t>
    </dgm:pt>
    <dgm:pt modelId="{C9DE23F2-298E-794E-BA4B-FEBE04AB8800}" type="sibTrans" cxnId="{634FDD87-916F-3C4E-97D1-B4E4C908A436}">
      <dgm:prSet/>
      <dgm:spPr/>
      <dgm:t>
        <a:bodyPr/>
        <a:lstStyle/>
        <a:p>
          <a:endParaRPr lang="en-US" sz="1800"/>
        </a:p>
      </dgm:t>
    </dgm:pt>
    <dgm:pt modelId="{6D6368C0-C32E-EE44-8FBB-421C1297B2FF}" type="asst">
      <dgm:prSet phldrT="[Text]" custT="1"/>
      <dgm:spPr/>
      <dgm:t>
        <a:bodyPr/>
        <a:lstStyle/>
        <a:p>
          <a:r>
            <a:rPr lang="en-US" sz="800" dirty="0"/>
            <a:t>Parent School Satisfaction</a:t>
          </a:r>
        </a:p>
      </dgm:t>
    </dgm:pt>
    <dgm:pt modelId="{0B462E78-7D48-964C-8E2B-F2A5AE86F3E1}" type="parTrans" cxnId="{118EBEB9-0F32-5A42-83AD-49C09397A12B}">
      <dgm:prSet/>
      <dgm:spPr/>
      <dgm:t>
        <a:bodyPr/>
        <a:lstStyle/>
        <a:p>
          <a:endParaRPr lang="en-US" sz="1800"/>
        </a:p>
      </dgm:t>
    </dgm:pt>
    <dgm:pt modelId="{137EF23F-D615-4546-9F06-895B97CB3D43}" type="sibTrans" cxnId="{118EBEB9-0F32-5A42-83AD-49C09397A12B}">
      <dgm:prSet/>
      <dgm:spPr/>
      <dgm:t>
        <a:bodyPr/>
        <a:lstStyle/>
        <a:p>
          <a:endParaRPr lang="en-US" sz="1800"/>
        </a:p>
      </dgm:t>
    </dgm:pt>
    <dgm:pt modelId="{F3E345DE-AFC8-6541-9539-5BA355389167}" type="asst">
      <dgm:prSet phldrT="[Text]" custT="1"/>
      <dgm:spPr/>
      <dgm:t>
        <a:bodyPr/>
        <a:lstStyle/>
        <a:p>
          <a:r>
            <a:rPr lang="en-US" sz="800" dirty="0"/>
            <a:t>Relation</a:t>
          </a:r>
        </a:p>
      </dgm:t>
    </dgm:pt>
    <dgm:pt modelId="{7A1D12E0-BB01-C942-8E7C-FA81CA4B8460}" type="parTrans" cxnId="{764C44ED-D074-4449-A0B6-89D0B6E04596}">
      <dgm:prSet/>
      <dgm:spPr/>
      <dgm:t>
        <a:bodyPr/>
        <a:lstStyle/>
        <a:p>
          <a:endParaRPr lang="en-US" sz="1800"/>
        </a:p>
      </dgm:t>
    </dgm:pt>
    <dgm:pt modelId="{0B5FFEE7-E486-FA4A-AE51-8687E5BF64DA}" type="sibTrans" cxnId="{764C44ED-D074-4449-A0B6-89D0B6E04596}">
      <dgm:prSet/>
      <dgm:spPr/>
      <dgm:t>
        <a:bodyPr/>
        <a:lstStyle/>
        <a:p>
          <a:endParaRPr lang="en-US" sz="1800"/>
        </a:p>
      </dgm:t>
    </dgm:pt>
    <dgm:pt modelId="{D40BE00C-11C6-E34E-A68B-27CF6D2338C5}" type="asst">
      <dgm:prSet phldrT="[Text]" custT="1"/>
      <dgm:spPr/>
      <dgm:t>
        <a:bodyPr/>
        <a:lstStyle/>
        <a:p>
          <a:r>
            <a:rPr lang="en-US" sz="800" dirty="0"/>
            <a:t>Nationality </a:t>
          </a:r>
        </a:p>
      </dgm:t>
    </dgm:pt>
    <dgm:pt modelId="{686F9244-E727-FA47-A5CD-5B7DEAC93750}" type="sibTrans" cxnId="{9BD2937D-BA56-5346-952E-C44D384C90AC}">
      <dgm:prSet/>
      <dgm:spPr/>
      <dgm:t>
        <a:bodyPr/>
        <a:lstStyle/>
        <a:p>
          <a:endParaRPr lang="en-US" sz="1800"/>
        </a:p>
      </dgm:t>
    </dgm:pt>
    <dgm:pt modelId="{7E9751B5-589F-DA40-8E9E-908F52AE450D}" type="parTrans" cxnId="{9BD2937D-BA56-5346-952E-C44D384C90AC}">
      <dgm:prSet/>
      <dgm:spPr/>
      <dgm:t>
        <a:bodyPr/>
        <a:lstStyle/>
        <a:p>
          <a:endParaRPr lang="en-US" sz="1800"/>
        </a:p>
      </dgm:t>
    </dgm:pt>
    <dgm:pt modelId="{9496BB5A-60CA-8649-B0ED-A646BF7C22FA}" type="asst">
      <dgm:prSet phldrT="[Text]" custT="1"/>
      <dgm:spPr/>
      <dgm:t>
        <a:bodyPr/>
        <a:lstStyle/>
        <a:p>
          <a:r>
            <a:rPr lang="en-US" sz="800" dirty="0"/>
            <a:t>Place of Birth</a:t>
          </a:r>
        </a:p>
      </dgm:t>
    </dgm:pt>
    <dgm:pt modelId="{58D18C73-181F-B94E-8EA3-3D32E66A6FB0}" type="parTrans" cxnId="{53EC6305-B8C2-0546-A620-E6AD3FE07AD8}">
      <dgm:prSet/>
      <dgm:spPr/>
      <dgm:t>
        <a:bodyPr/>
        <a:lstStyle/>
        <a:p>
          <a:endParaRPr lang="en-US" sz="1800"/>
        </a:p>
      </dgm:t>
    </dgm:pt>
    <dgm:pt modelId="{9B78B6B3-3518-7348-ADDC-B7428BB41B63}" type="sibTrans" cxnId="{53EC6305-B8C2-0546-A620-E6AD3FE07AD8}">
      <dgm:prSet/>
      <dgm:spPr/>
      <dgm:t>
        <a:bodyPr/>
        <a:lstStyle/>
        <a:p>
          <a:endParaRPr lang="en-US" sz="1800"/>
        </a:p>
      </dgm:t>
    </dgm:pt>
    <dgm:pt modelId="{299765B6-069A-1E4E-85C3-AA74E7BD9C26}" type="asst">
      <dgm:prSet phldrT="[Text]" custT="1"/>
      <dgm:spPr/>
      <dgm:t>
        <a:bodyPr/>
        <a:lstStyle/>
        <a:p>
          <a:r>
            <a:rPr lang="en-US" sz="800" dirty="0"/>
            <a:t>Section</a:t>
          </a:r>
        </a:p>
      </dgm:t>
    </dgm:pt>
    <dgm:pt modelId="{921CA627-9DA9-6B40-93F7-E85DA49F8BA0}" type="parTrans" cxnId="{8CECFD89-E75A-3346-BD96-CED61EC9D1EB}">
      <dgm:prSet/>
      <dgm:spPr/>
      <dgm:t>
        <a:bodyPr/>
        <a:lstStyle/>
        <a:p>
          <a:endParaRPr lang="en-US" sz="2000"/>
        </a:p>
      </dgm:t>
    </dgm:pt>
    <dgm:pt modelId="{C7310B72-3894-F540-955A-5DAF1E0DFD59}" type="sibTrans" cxnId="{8CECFD89-E75A-3346-BD96-CED61EC9D1EB}">
      <dgm:prSet/>
      <dgm:spPr/>
      <dgm:t>
        <a:bodyPr/>
        <a:lstStyle/>
        <a:p>
          <a:endParaRPr lang="en-US" sz="2000"/>
        </a:p>
      </dgm:t>
    </dgm:pt>
    <dgm:pt modelId="{61F06DBE-2D83-004E-B040-9FDD7C746F77}" type="pres">
      <dgm:prSet presAssocID="{7D8B812E-6E13-C543-8673-8FA25706803B}" presName="Name0" presStyleCnt="0">
        <dgm:presLayoutVars>
          <dgm:chPref val="1"/>
          <dgm:dir/>
          <dgm:animOne val="branch"/>
          <dgm:animLvl val="lvl"/>
          <dgm:resizeHandles/>
        </dgm:presLayoutVars>
      </dgm:prSet>
      <dgm:spPr/>
    </dgm:pt>
    <dgm:pt modelId="{2CF35013-82CE-A646-B7F7-CAD5C40893CD}" type="pres">
      <dgm:prSet presAssocID="{104FBDD1-EE97-E041-8F50-F9DE8D912F9E}" presName="vertOne" presStyleCnt="0"/>
      <dgm:spPr/>
    </dgm:pt>
    <dgm:pt modelId="{F90E8613-BDEF-5942-AF4A-56BA6A9A77F4}" type="pres">
      <dgm:prSet presAssocID="{104FBDD1-EE97-E041-8F50-F9DE8D912F9E}" presName="txOne" presStyleLbl="node0" presStyleIdx="0" presStyleCnt="1">
        <dgm:presLayoutVars>
          <dgm:chPref val="3"/>
        </dgm:presLayoutVars>
      </dgm:prSet>
      <dgm:spPr/>
    </dgm:pt>
    <dgm:pt modelId="{3F66F28D-E18E-D441-8219-0BDA4E3AC359}" type="pres">
      <dgm:prSet presAssocID="{104FBDD1-EE97-E041-8F50-F9DE8D912F9E}" presName="parTransOne" presStyleCnt="0"/>
      <dgm:spPr/>
    </dgm:pt>
    <dgm:pt modelId="{14F6380E-A1D9-3A49-95DF-45C9CA152D6D}" type="pres">
      <dgm:prSet presAssocID="{104FBDD1-EE97-E041-8F50-F9DE8D912F9E}" presName="horzOne" presStyleCnt="0"/>
      <dgm:spPr/>
    </dgm:pt>
    <dgm:pt modelId="{9E26B324-8A89-EA4D-ACBB-7588167D7183}" type="pres">
      <dgm:prSet presAssocID="{EC1884D8-1AB9-444F-B1DC-50FC11DDD720}" presName="vertTwo" presStyleCnt="0"/>
      <dgm:spPr/>
    </dgm:pt>
    <dgm:pt modelId="{39F56853-579F-4541-8E49-5796B931F685}" type="pres">
      <dgm:prSet presAssocID="{EC1884D8-1AB9-444F-B1DC-50FC11DDD720}" presName="txTwo" presStyleLbl="asst1" presStyleIdx="0" presStyleCnt="21">
        <dgm:presLayoutVars>
          <dgm:chPref val="3"/>
        </dgm:presLayoutVars>
      </dgm:prSet>
      <dgm:spPr/>
    </dgm:pt>
    <dgm:pt modelId="{68438628-643E-314B-B1DB-652568CCDCA4}" type="pres">
      <dgm:prSet presAssocID="{EC1884D8-1AB9-444F-B1DC-50FC11DDD720}" presName="parTransTwo" presStyleCnt="0"/>
      <dgm:spPr/>
    </dgm:pt>
    <dgm:pt modelId="{CBF3C434-8968-4D46-99DA-F714B34B66CC}" type="pres">
      <dgm:prSet presAssocID="{EC1884D8-1AB9-444F-B1DC-50FC11DDD720}" presName="horzTwo" presStyleCnt="0"/>
      <dgm:spPr/>
    </dgm:pt>
    <dgm:pt modelId="{A6C1E375-C474-C14B-82C2-B9A5EC28A18F}" type="pres">
      <dgm:prSet presAssocID="{74B19CBF-E612-F244-B9B4-E4B721569A46}" presName="vertThree" presStyleCnt="0"/>
      <dgm:spPr/>
    </dgm:pt>
    <dgm:pt modelId="{8DAB6DF1-FE4D-B043-BDE4-512D58F1E497}" type="pres">
      <dgm:prSet presAssocID="{74B19CBF-E612-F244-B9B4-E4B721569A46}" presName="txThree" presStyleLbl="asst1" presStyleIdx="1" presStyleCnt="21">
        <dgm:presLayoutVars>
          <dgm:chPref val="3"/>
        </dgm:presLayoutVars>
      </dgm:prSet>
      <dgm:spPr/>
    </dgm:pt>
    <dgm:pt modelId="{4F4D8E08-50EF-FF4F-9877-B709D938F1EE}" type="pres">
      <dgm:prSet presAssocID="{74B19CBF-E612-F244-B9B4-E4B721569A46}" presName="horzThree" presStyleCnt="0"/>
      <dgm:spPr/>
    </dgm:pt>
    <dgm:pt modelId="{94A4602E-CD6E-0246-BD65-D700C3956BDB}" type="pres">
      <dgm:prSet presAssocID="{FCF15739-B767-2C47-A3A3-6730F593CFBF}" presName="sibSpaceThree" presStyleCnt="0"/>
      <dgm:spPr/>
    </dgm:pt>
    <dgm:pt modelId="{C1832B67-3BCC-DF44-A564-FC121D5A1B1C}" type="pres">
      <dgm:prSet presAssocID="{D40BE00C-11C6-E34E-A68B-27CF6D2338C5}" presName="vertThree" presStyleCnt="0"/>
      <dgm:spPr/>
    </dgm:pt>
    <dgm:pt modelId="{3EEDDF82-9D1F-F449-926D-EB6F4DB4CDCA}" type="pres">
      <dgm:prSet presAssocID="{D40BE00C-11C6-E34E-A68B-27CF6D2338C5}" presName="txThree" presStyleLbl="asst1" presStyleIdx="2" presStyleCnt="21">
        <dgm:presLayoutVars>
          <dgm:chPref val="3"/>
        </dgm:presLayoutVars>
      </dgm:prSet>
      <dgm:spPr/>
    </dgm:pt>
    <dgm:pt modelId="{B004A8B1-6DBA-3A4F-9A41-B859E077A74E}" type="pres">
      <dgm:prSet presAssocID="{D40BE00C-11C6-E34E-A68B-27CF6D2338C5}" presName="horzThree" presStyleCnt="0"/>
      <dgm:spPr/>
    </dgm:pt>
    <dgm:pt modelId="{5508B997-5AFA-054D-A020-009CB5A87C9A}" type="pres">
      <dgm:prSet presAssocID="{686F9244-E727-FA47-A5CD-5B7DEAC93750}" presName="sibSpaceThree" presStyleCnt="0"/>
      <dgm:spPr/>
    </dgm:pt>
    <dgm:pt modelId="{AF0B1668-71B7-CB4B-8D9D-C1D4760AD17E}" type="pres">
      <dgm:prSet presAssocID="{9496BB5A-60CA-8649-B0ED-A646BF7C22FA}" presName="vertThree" presStyleCnt="0"/>
      <dgm:spPr/>
    </dgm:pt>
    <dgm:pt modelId="{07BAAAE3-AEE2-9B4C-A660-E4288E2D2D4C}" type="pres">
      <dgm:prSet presAssocID="{9496BB5A-60CA-8649-B0ED-A646BF7C22FA}" presName="txThree" presStyleLbl="asst1" presStyleIdx="3" presStyleCnt="21">
        <dgm:presLayoutVars>
          <dgm:chPref val="3"/>
        </dgm:presLayoutVars>
      </dgm:prSet>
      <dgm:spPr/>
    </dgm:pt>
    <dgm:pt modelId="{CC867983-12D8-0047-9F62-81FAD3E640CB}" type="pres">
      <dgm:prSet presAssocID="{9496BB5A-60CA-8649-B0ED-A646BF7C22FA}" presName="horzThree" presStyleCnt="0"/>
      <dgm:spPr/>
    </dgm:pt>
    <dgm:pt modelId="{ABFC4816-DD7F-A541-B875-D8D9D5B17D04}" type="pres">
      <dgm:prSet presAssocID="{988EB1AA-06D7-434C-AB11-065CD9620563}" presName="sibSpaceTwo" presStyleCnt="0"/>
      <dgm:spPr/>
    </dgm:pt>
    <dgm:pt modelId="{5F42ADAA-01DB-514D-AA4B-7E28128CD567}" type="pres">
      <dgm:prSet presAssocID="{7865C49C-910D-244A-9A59-3FA37015BD30}" presName="vertTwo" presStyleCnt="0"/>
      <dgm:spPr/>
    </dgm:pt>
    <dgm:pt modelId="{B9814AA2-EBF7-8B44-BB96-B77B6991CC11}" type="pres">
      <dgm:prSet presAssocID="{7865C49C-910D-244A-9A59-3FA37015BD30}" presName="txTwo" presStyleLbl="asst1" presStyleIdx="4" presStyleCnt="21">
        <dgm:presLayoutVars>
          <dgm:chPref val="3"/>
        </dgm:presLayoutVars>
      </dgm:prSet>
      <dgm:spPr/>
    </dgm:pt>
    <dgm:pt modelId="{97F61419-B886-664C-9C4C-F6676E839013}" type="pres">
      <dgm:prSet presAssocID="{7865C49C-910D-244A-9A59-3FA37015BD30}" presName="parTransTwo" presStyleCnt="0"/>
      <dgm:spPr/>
    </dgm:pt>
    <dgm:pt modelId="{A2888169-A008-AF4B-8ECA-1B99649CC7B4}" type="pres">
      <dgm:prSet presAssocID="{7865C49C-910D-244A-9A59-3FA37015BD30}" presName="horzTwo" presStyleCnt="0"/>
      <dgm:spPr/>
    </dgm:pt>
    <dgm:pt modelId="{4A340B59-3D3B-7C4A-A857-39021E8F4723}" type="pres">
      <dgm:prSet presAssocID="{D053B19D-65D8-DE45-9ACF-0E4912C130F4}" presName="vertThree" presStyleCnt="0"/>
      <dgm:spPr/>
    </dgm:pt>
    <dgm:pt modelId="{654E378F-5AAA-DF47-830B-C7F6EDB3221D}" type="pres">
      <dgm:prSet presAssocID="{D053B19D-65D8-DE45-9ACF-0E4912C130F4}" presName="txThree" presStyleLbl="asst1" presStyleIdx="5" presStyleCnt="21">
        <dgm:presLayoutVars>
          <dgm:chPref val="3"/>
        </dgm:presLayoutVars>
      </dgm:prSet>
      <dgm:spPr/>
    </dgm:pt>
    <dgm:pt modelId="{30A3CA8C-6FDD-E448-B2B5-F63DFC47E7A6}" type="pres">
      <dgm:prSet presAssocID="{D053B19D-65D8-DE45-9ACF-0E4912C130F4}" presName="horzThree" presStyleCnt="0"/>
      <dgm:spPr/>
    </dgm:pt>
    <dgm:pt modelId="{9DDAB66A-29F6-844F-9537-0F0C6F7B37B8}" type="pres">
      <dgm:prSet presAssocID="{A8978453-2023-D64D-AAB1-AF811A6D4DC4}" presName="sibSpaceThree" presStyleCnt="0"/>
      <dgm:spPr/>
    </dgm:pt>
    <dgm:pt modelId="{33F38D6C-2AE8-0640-94A6-7D5791C520AD}" type="pres">
      <dgm:prSet presAssocID="{299765B6-069A-1E4E-85C3-AA74E7BD9C26}" presName="vertThree" presStyleCnt="0"/>
      <dgm:spPr/>
    </dgm:pt>
    <dgm:pt modelId="{AF21BEB8-5A53-E64C-9173-95446C00D8D0}" type="pres">
      <dgm:prSet presAssocID="{299765B6-069A-1E4E-85C3-AA74E7BD9C26}" presName="txThree" presStyleLbl="asst1" presStyleIdx="6" presStyleCnt="21">
        <dgm:presLayoutVars>
          <dgm:chPref val="3"/>
        </dgm:presLayoutVars>
      </dgm:prSet>
      <dgm:spPr/>
    </dgm:pt>
    <dgm:pt modelId="{AB75989A-28B3-4949-B98F-817D83928CFF}" type="pres">
      <dgm:prSet presAssocID="{299765B6-069A-1E4E-85C3-AA74E7BD9C26}" presName="horzThree" presStyleCnt="0"/>
      <dgm:spPr/>
    </dgm:pt>
    <dgm:pt modelId="{28A7D071-390A-A047-BD80-40F1E41B3980}" type="pres">
      <dgm:prSet presAssocID="{C7310B72-3894-F540-955A-5DAF1E0DFD59}" presName="sibSpaceThree" presStyleCnt="0"/>
      <dgm:spPr/>
    </dgm:pt>
    <dgm:pt modelId="{A0B608CF-6AED-F94B-A710-C07560B53334}" type="pres">
      <dgm:prSet presAssocID="{7C013FB5-C212-9841-BDDA-6A85E742EF90}" presName="vertThree" presStyleCnt="0"/>
      <dgm:spPr/>
    </dgm:pt>
    <dgm:pt modelId="{633965AB-E28E-D241-A2BA-799151728687}" type="pres">
      <dgm:prSet presAssocID="{7C013FB5-C212-9841-BDDA-6A85E742EF90}" presName="txThree" presStyleLbl="asst1" presStyleIdx="7" presStyleCnt="21">
        <dgm:presLayoutVars>
          <dgm:chPref val="3"/>
        </dgm:presLayoutVars>
      </dgm:prSet>
      <dgm:spPr/>
    </dgm:pt>
    <dgm:pt modelId="{A6159914-59CD-0A4D-B9A5-BA1571580A6A}" type="pres">
      <dgm:prSet presAssocID="{7C013FB5-C212-9841-BDDA-6A85E742EF90}" presName="horzThree" presStyleCnt="0"/>
      <dgm:spPr/>
    </dgm:pt>
    <dgm:pt modelId="{9165A9E4-5595-BF4C-9AE3-4B66239DC94E}" type="pres">
      <dgm:prSet presAssocID="{A67030F9-EC64-3547-AEAB-48E6CB59F737}" presName="sibSpaceThree" presStyleCnt="0"/>
      <dgm:spPr/>
    </dgm:pt>
    <dgm:pt modelId="{1699F80B-5EFF-E042-9D59-35DD5E82B187}" type="pres">
      <dgm:prSet presAssocID="{CAF6785E-DD3B-F546-AFA3-4935ABCC723D}" presName="vertThree" presStyleCnt="0"/>
      <dgm:spPr/>
    </dgm:pt>
    <dgm:pt modelId="{126AF348-BA4F-2343-89F4-11C2478E9ED3}" type="pres">
      <dgm:prSet presAssocID="{CAF6785E-DD3B-F546-AFA3-4935ABCC723D}" presName="txThree" presStyleLbl="asst1" presStyleIdx="8" presStyleCnt="21">
        <dgm:presLayoutVars>
          <dgm:chPref val="3"/>
        </dgm:presLayoutVars>
      </dgm:prSet>
      <dgm:spPr/>
    </dgm:pt>
    <dgm:pt modelId="{2FE05DB2-F466-5648-84BA-297EDD31F6BA}" type="pres">
      <dgm:prSet presAssocID="{CAF6785E-DD3B-F546-AFA3-4935ABCC723D}" presName="horzThree" presStyleCnt="0"/>
      <dgm:spPr/>
    </dgm:pt>
    <dgm:pt modelId="{0FB9F0B6-AD41-CB4B-A8FB-2F4EA35120E7}" type="pres">
      <dgm:prSet presAssocID="{5EB51447-FF22-C441-BB22-F6A494B8EF30}" presName="sibSpaceThree" presStyleCnt="0"/>
      <dgm:spPr/>
    </dgm:pt>
    <dgm:pt modelId="{9E0CEC22-ADBA-2B41-8DB9-BFC5D3FD4830}" type="pres">
      <dgm:prSet presAssocID="{1FE459C0-FAF7-3046-BC5B-2DAC96842B88}" presName="vertThree" presStyleCnt="0"/>
      <dgm:spPr/>
    </dgm:pt>
    <dgm:pt modelId="{5D98A3BB-209B-4442-BB09-B89283D1C901}" type="pres">
      <dgm:prSet presAssocID="{1FE459C0-FAF7-3046-BC5B-2DAC96842B88}" presName="txThree" presStyleLbl="asst1" presStyleIdx="9" presStyleCnt="21">
        <dgm:presLayoutVars>
          <dgm:chPref val="3"/>
        </dgm:presLayoutVars>
      </dgm:prSet>
      <dgm:spPr/>
    </dgm:pt>
    <dgm:pt modelId="{DD66A3EB-F607-2541-BA2D-4C2BC05A95D7}" type="pres">
      <dgm:prSet presAssocID="{1FE459C0-FAF7-3046-BC5B-2DAC96842B88}" presName="horzThree" presStyleCnt="0"/>
      <dgm:spPr/>
    </dgm:pt>
    <dgm:pt modelId="{F3B66A68-4764-1F4D-B451-C7927546C26D}" type="pres">
      <dgm:prSet presAssocID="{77E3066C-A220-7D4A-BB1C-17136BDA2C47}" presName="sibSpaceThree" presStyleCnt="0"/>
      <dgm:spPr/>
    </dgm:pt>
    <dgm:pt modelId="{46B4352F-0166-A040-B6B3-2477A59FB915}" type="pres">
      <dgm:prSet presAssocID="{E2789B35-41B7-E64C-BB94-2400B8CE9D8D}" presName="vertThree" presStyleCnt="0"/>
      <dgm:spPr/>
    </dgm:pt>
    <dgm:pt modelId="{B9E1ABBC-AFFE-E144-A8C5-925E1977FBCF}" type="pres">
      <dgm:prSet presAssocID="{E2789B35-41B7-E64C-BB94-2400B8CE9D8D}" presName="txThree" presStyleLbl="asst1" presStyleIdx="10" presStyleCnt="21">
        <dgm:presLayoutVars>
          <dgm:chPref val="3"/>
        </dgm:presLayoutVars>
      </dgm:prSet>
      <dgm:spPr/>
    </dgm:pt>
    <dgm:pt modelId="{802656D9-F955-C647-832D-70CE9EA90C28}" type="pres">
      <dgm:prSet presAssocID="{E2789B35-41B7-E64C-BB94-2400B8CE9D8D}" presName="horzThree" presStyleCnt="0"/>
      <dgm:spPr/>
    </dgm:pt>
    <dgm:pt modelId="{7B90B8B4-8119-1842-926E-A2447AE5DA3C}" type="pres">
      <dgm:prSet presAssocID="{893DAE3D-3935-B14A-91E0-9288EDE6C6A3}" presName="sibSpaceTwo" presStyleCnt="0"/>
      <dgm:spPr/>
    </dgm:pt>
    <dgm:pt modelId="{5A159A11-47D3-3047-B4B9-71E531C0509A}" type="pres">
      <dgm:prSet presAssocID="{EC37B03D-53EF-3542-86FC-FD5729AAB810}" presName="vertTwo" presStyleCnt="0"/>
      <dgm:spPr/>
    </dgm:pt>
    <dgm:pt modelId="{1EF20818-046B-3C41-AA0D-1D42BCEA4D61}" type="pres">
      <dgm:prSet presAssocID="{EC37B03D-53EF-3542-86FC-FD5729AAB810}" presName="txTwo" presStyleLbl="asst1" presStyleIdx="11" presStyleCnt="21">
        <dgm:presLayoutVars>
          <dgm:chPref val="3"/>
        </dgm:presLayoutVars>
      </dgm:prSet>
      <dgm:spPr/>
    </dgm:pt>
    <dgm:pt modelId="{2EEAFAE2-72EF-1B42-A60D-368A1DAC8B97}" type="pres">
      <dgm:prSet presAssocID="{EC37B03D-53EF-3542-86FC-FD5729AAB810}" presName="parTransTwo" presStyleCnt="0"/>
      <dgm:spPr/>
    </dgm:pt>
    <dgm:pt modelId="{DBE7F6BC-752A-6449-8A92-5A75373BDC6D}" type="pres">
      <dgm:prSet presAssocID="{EC37B03D-53EF-3542-86FC-FD5729AAB810}" presName="horzTwo" presStyleCnt="0"/>
      <dgm:spPr/>
    </dgm:pt>
    <dgm:pt modelId="{8453E05E-2A24-7843-84EF-192E082A34A0}" type="pres">
      <dgm:prSet presAssocID="{993EFF61-9C9F-0040-B747-555C880BF682}" presName="vertThree" presStyleCnt="0"/>
      <dgm:spPr/>
    </dgm:pt>
    <dgm:pt modelId="{762327D7-9051-A047-A405-2768FF7B9D0A}" type="pres">
      <dgm:prSet presAssocID="{993EFF61-9C9F-0040-B747-555C880BF682}" presName="txThree" presStyleLbl="asst1" presStyleIdx="12" presStyleCnt="21">
        <dgm:presLayoutVars>
          <dgm:chPref val="3"/>
        </dgm:presLayoutVars>
      </dgm:prSet>
      <dgm:spPr/>
    </dgm:pt>
    <dgm:pt modelId="{B7E9A11D-D15E-0443-956F-52E46F64A07F}" type="pres">
      <dgm:prSet presAssocID="{993EFF61-9C9F-0040-B747-555C880BF682}" presName="horzThree" presStyleCnt="0"/>
      <dgm:spPr/>
    </dgm:pt>
    <dgm:pt modelId="{9785C1CA-1E21-2F46-A14D-675A962817B0}" type="pres">
      <dgm:prSet presAssocID="{FB897912-6EF3-7948-B3F2-86507A7348A3}" presName="sibSpaceThree" presStyleCnt="0"/>
      <dgm:spPr/>
    </dgm:pt>
    <dgm:pt modelId="{AFFC927F-94C2-1940-AE19-EE351A2EE65A}" type="pres">
      <dgm:prSet presAssocID="{8FFBD26C-AE15-9B47-BF48-D568E486943F}" presName="vertThree" presStyleCnt="0"/>
      <dgm:spPr/>
    </dgm:pt>
    <dgm:pt modelId="{13282AB4-5BDB-CE49-829B-5D22161C4462}" type="pres">
      <dgm:prSet presAssocID="{8FFBD26C-AE15-9B47-BF48-D568E486943F}" presName="txThree" presStyleLbl="asst1" presStyleIdx="13" presStyleCnt="21">
        <dgm:presLayoutVars>
          <dgm:chPref val="3"/>
        </dgm:presLayoutVars>
      </dgm:prSet>
      <dgm:spPr/>
    </dgm:pt>
    <dgm:pt modelId="{1D45D155-F4C8-9748-9DD6-5D86614817AF}" type="pres">
      <dgm:prSet presAssocID="{8FFBD26C-AE15-9B47-BF48-D568E486943F}" presName="horzThree" presStyleCnt="0"/>
      <dgm:spPr/>
    </dgm:pt>
    <dgm:pt modelId="{EBBEC6E7-ECA0-D742-86B0-9F4BA9D24FF9}" type="pres">
      <dgm:prSet presAssocID="{5395B03B-F64E-5847-B954-460DE67607F7}" presName="sibSpaceThree" presStyleCnt="0"/>
      <dgm:spPr/>
    </dgm:pt>
    <dgm:pt modelId="{F19466A1-826D-FC4A-9F25-CE0605CE63E8}" type="pres">
      <dgm:prSet presAssocID="{3C7AEAA5-649E-3A41-96C5-85D075583C47}" presName="vertThree" presStyleCnt="0"/>
      <dgm:spPr/>
    </dgm:pt>
    <dgm:pt modelId="{7E2FA64B-007F-3649-BF49-CEDE6985505E}" type="pres">
      <dgm:prSet presAssocID="{3C7AEAA5-649E-3A41-96C5-85D075583C47}" presName="txThree" presStyleLbl="asst1" presStyleIdx="14" presStyleCnt="21">
        <dgm:presLayoutVars>
          <dgm:chPref val="3"/>
        </dgm:presLayoutVars>
      </dgm:prSet>
      <dgm:spPr/>
    </dgm:pt>
    <dgm:pt modelId="{A3F84193-A5AE-0640-8472-CED52C36C9A7}" type="pres">
      <dgm:prSet presAssocID="{3C7AEAA5-649E-3A41-96C5-85D075583C47}" presName="horzThree" presStyleCnt="0"/>
      <dgm:spPr/>
    </dgm:pt>
    <dgm:pt modelId="{34C2D5F6-D169-0A47-B2D6-F83CAD676902}" type="pres">
      <dgm:prSet presAssocID="{E0B2A9C9-EE83-5A4E-84A6-726C86ABEAC3}" presName="sibSpaceThree" presStyleCnt="0"/>
      <dgm:spPr/>
    </dgm:pt>
    <dgm:pt modelId="{AD74BAFA-5875-254E-B28B-A0269AE2B345}" type="pres">
      <dgm:prSet presAssocID="{B4FCEE58-AF59-E24F-A75F-47B9D4DE40E7}" presName="vertThree" presStyleCnt="0"/>
      <dgm:spPr/>
    </dgm:pt>
    <dgm:pt modelId="{D2DEA71B-145B-C04B-B61E-FAB46E7B4C3A}" type="pres">
      <dgm:prSet presAssocID="{B4FCEE58-AF59-E24F-A75F-47B9D4DE40E7}" presName="txThree" presStyleLbl="asst1" presStyleIdx="15" presStyleCnt="21">
        <dgm:presLayoutVars>
          <dgm:chPref val="3"/>
        </dgm:presLayoutVars>
      </dgm:prSet>
      <dgm:spPr/>
    </dgm:pt>
    <dgm:pt modelId="{32B96362-97A0-7F45-942F-39C8DA0907CF}" type="pres">
      <dgm:prSet presAssocID="{B4FCEE58-AF59-E24F-A75F-47B9D4DE40E7}" presName="horzThree" presStyleCnt="0"/>
      <dgm:spPr/>
    </dgm:pt>
    <dgm:pt modelId="{833D7909-CBD7-3842-B5C3-DC6A69D52A9D}" type="pres">
      <dgm:prSet presAssocID="{C8619E1C-5501-454D-AF13-64D643CB194E}" presName="sibSpaceThree" presStyleCnt="0"/>
      <dgm:spPr/>
    </dgm:pt>
    <dgm:pt modelId="{7F132A3C-DE6B-724E-91C2-89159D347B0E}" type="pres">
      <dgm:prSet presAssocID="{645D0FF2-3624-B04F-A08A-7222A305B472}" presName="vertThree" presStyleCnt="0"/>
      <dgm:spPr/>
    </dgm:pt>
    <dgm:pt modelId="{B4E29E91-A3CB-0C46-A010-9976E9C878A0}" type="pres">
      <dgm:prSet presAssocID="{645D0FF2-3624-B04F-A08A-7222A305B472}" presName="txThree" presStyleLbl="asst1" presStyleIdx="16" presStyleCnt="21">
        <dgm:presLayoutVars>
          <dgm:chPref val="3"/>
        </dgm:presLayoutVars>
      </dgm:prSet>
      <dgm:spPr/>
    </dgm:pt>
    <dgm:pt modelId="{FF4C43C5-AF8E-424E-A404-D79CF2C8BAED}" type="pres">
      <dgm:prSet presAssocID="{645D0FF2-3624-B04F-A08A-7222A305B472}" presName="horzThree" presStyleCnt="0"/>
      <dgm:spPr/>
    </dgm:pt>
    <dgm:pt modelId="{F09CDDB1-CA35-3B4C-A550-ADB62BACA355}" type="pres">
      <dgm:prSet presAssocID="{29808E8C-C86F-A842-89A6-1A63F1875B11}" presName="sibSpaceTwo" presStyleCnt="0"/>
      <dgm:spPr/>
    </dgm:pt>
    <dgm:pt modelId="{1353BD33-66D4-304A-83E6-43C6312282F9}" type="pres">
      <dgm:prSet presAssocID="{9B84E8A4-459C-3143-96BC-0AAE7E496703}" presName="vertTwo" presStyleCnt="0"/>
      <dgm:spPr/>
    </dgm:pt>
    <dgm:pt modelId="{FB433706-C633-F940-8654-5D771FFB747F}" type="pres">
      <dgm:prSet presAssocID="{9B84E8A4-459C-3143-96BC-0AAE7E496703}" presName="txTwo" presStyleLbl="asst1" presStyleIdx="17" presStyleCnt="21">
        <dgm:presLayoutVars>
          <dgm:chPref val="3"/>
        </dgm:presLayoutVars>
      </dgm:prSet>
      <dgm:spPr/>
    </dgm:pt>
    <dgm:pt modelId="{3E882AFF-4A64-E24A-A0FD-9442BDC11ABD}" type="pres">
      <dgm:prSet presAssocID="{9B84E8A4-459C-3143-96BC-0AAE7E496703}" presName="parTransTwo" presStyleCnt="0"/>
      <dgm:spPr/>
    </dgm:pt>
    <dgm:pt modelId="{0EECCBC3-8782-2745-A3AF-06D73FA43C3D}" type="pres">
      <dgm:prSet presAssocID="{9B84E8A4-459C-3143-96BC-0AAE7E496703}" presName="horzTwo" presStyleCnt="0"/>
      <dgm:spPr/>
    </dgm:pt>
    <dgm:pt modelId="{91D19DD5-282A-834A-8F8C-AFBC29633E1F}" type="pres">
      <dgm:prSet presAssocID="{F3E345DE-AFC8-6541-9539-5BA355389167}" presName="vertThree" presStyleCnt="0"/>
      <dgm:spPr/>
    </dgm:pt>
    <dgm:pt modelId="{93016FF6-D99E-C945-A609-408997042E5C}" type="pres">
      <dgm:prSet presAssocID="{F3E345DE-AFC8-6541-9539-5BA355389167}" presName="txThree" presStyleLbl="asst1" presStyleIdx="18" presStyleCnt="21">
        <dgm:presLayoutVars>
          <dgm:chPref val="3"/>
        </dgm:presLayoutVars>
      </dgm:prSet>
      <dgm:spPr/>
    </dgm:pt>
    <dgm:pt modelId="{7EA366F2-F1B3-C042-AE57-BA3206F285E9}" type="pres">
      <dgm:prSet presAssocID="{F3E345DE-AFC8-6541-9539-5BA355389167}" presName="horzThree" presStyleCnt="0"/>
      <dgm:spPr/>
    </dgm:pt>
    <dgm:pt modelId="{E393E05F-CFF7-7C4F-94B1-63D95DB6EE85}" type="pres">
      <dgm:prSet presAssocID="{0B5FFEE7-E486-FA4A-AE51-8687E5BF64DA}" presName="sibSpaceThree" presStyleCnt="0"/>
      <dgm:spPr/>
    </dgm:pt>
    <dgm:pt modelId="{E46AC246-C671-CB41-B469-163723276C32}" type="pres">
      <dgm:prSet presAssocID="{A33D2B6C-A8D5-4047-8D66-195A4DB59894}" presName="vertThree" presStyleCnt="0"/>
      <dgm:spPr/>
    </dgm:pt>
    <dgm:pt modelId="{061A9A59-9896-EE45-9654-0F8A48CE30A1}" type="pres">
      <dgm:prSet presAssocID="{A33D2B6C-A8D5-4047-8D66-195A4DB59894}" presName="txThree" presStyleLbl="asst1" presStyleIdx="19" presStyleCnt="21">
        <dgm:presLayoutVars>
          <dgm:chPref val="3"/>
        </dgm:presLayoutVars>
      </dgm:prSet>
      <dgm:spPr/>
    </dgm:pt>
    <dgm:pt modelId="{C5A1E34E-5B5B-5F44-89ED-6C0803A181F2}" type="pres">
      <dgm:prSet presAssocID="{A33D2B6C-A8D5-4047-8D66-195A4DB59894}" presName="horzThree" presStyleCnt="0"/>
      <dgm:spPr/>
    </dgm:pt>
    <dgm:pt modelId="{19CB4EA3-7531-A14F-8FEA-26413ABF57C3}" type="pres">
      <dgm:prSet presAssocID="{C9DE23F2-298E-794E-BA4B-FEBE04AB8800}" presName="sibSpaceThree" presStyleCnt="0"/>
      <dgm:spPr/>
    </dgm:pt>
    <dgm:pt modelId="{09A8A5C5-D5E2-254C-8184-CD302DBEFA13}" type="pres">
      <dgm:prSet presAssocID="{6D6368C0-C32E-EE44-8FBB-421C1297B2FF}" presName="vertThree" presStyleCnt="0"/>
      <dgm:spPr/>
    </dgm:pt>
    <dgm:pt modelId="{D39BDD9F-AA14-6F42-B7CF-90DE267FA1C3}" type="pres">
      <dgm:prSet presAssocID="{6D6368C0-C32E-EE44-8FBB-421C1297B2FF}" presName="txThree" presStyleLbl="asst1" presStyleIdx="20" presStyleCnt="21">
        <dgm:presLayoutVars>
          <dgm:chPref val="3"/>
        </dgm:presLayoutVars>
      </dgm:prSet>
      <dgm:spPr/>
    </dgm:pt>
    <dgm:pt modelId="{00DB9AF2-6AE1-3549-99F0-474B3EF5C052}" type="pres">
      <dgm:prSet presAssocID="{6D6368C0-C32E-EE44-8FBB-421C1297B2FF}" presName="horzThree" presStyleCnt="0"/>
      <dgm:spPr/>
    </dgm:pt>
  </dgm:ptLst>
  <dgm:cxnLst>
    <dgm:cxn modelId="{A62D8003-3477-8C42-B527-A69D8757BE6A}" srcId="{EC37B03D-53EF-3542-86FC-FD5729AAB810}" destId="{3C7AEAA5-649E-3A41-96C5-85D075583C47}" srcOrd="2" destOrd="0" parTransId="{5A1DA76A-9EBE-2A4F-8A28-A8D0A432218B}" sibTransId="{E0B2A9C9-EE83-5A4E-84A6-726C86ABEAC3}"/>
    <dgm:cxn modelId="{53EC6305-B8C2-0546-A620-E6AD3FE07AD8}" srcId="{EC1884D8-1AB9-444F-B1DC-50FC11DDD720}" destId="{9496BB5A-60CA-8649-B0ED-A646BF7C22FA}" srcOrd="2" destOrd="0" parTransId="{58D18C73-181F-B94E-8EA3-3D32E66A6FB0}" sibTransId="{9B78B6B3-3518-7348-ADDC-B7428BB41B63}"/>
    <dgm:cxn modelId="{7202E111-20DD-7F49-94DD-F2F1F028C41A}" type="presOf" srcId="{3C7AEAA5-649E-3A41-96C5-85D075583C47}" destId="{7E2FA64B-007F-3649-BF49-CEDE6985505E}" srcOrd="0" destOrd="0" presId="urn:microsoft.com/office/officeart/2005/8/layout/hierarchy4"/>
    <dgm:cxn modelId="{C97EFE11-D19A-3D47-B450-5191D721EBC3}" srcId="{104FBDD1-EE97-E041-8F50-F9DE8D912F9E}" destId="{9B84E8A4-459C-3143-96BC-0AAE7E496703}" srcOrd="3" destOrd="0" parTransId="{308B3B54-A1CA-694F-912F-20005E6EFEAD}" sibTransId="{8FE76F69-93F7-D84A-AF30-F730E48880A0}"/>
    <dgm:cxn modelId="{6E8CA61D-3458-244A-9BE8-8EE67CB9CF5D}" type="presOf" srcId="{9496BB5A-60CA-8649-B0ED-A646BF7C22FA}" destId="{07BAAAE3-AEE2-9B4C-A660-E4288E2D2D4C}" srcOrd="0" destOrd="0" presId="urn:microsoft.com/office/officeart/2005/8/layout/hierarchy4"/>
    <dgm:cxn modelId="{B9D5202B-258F-5249-BCBD-BF34FEC957C4}" srcId="{7865C49C-910D-244A-9A59-3FA37015BD30}" destId="{1FE459C0-FAF7-3046-BC5B-2DAC96842B88}" srcOrd="4" destOrd="0" parTransId="{896124B2-D1E6-E948-B132-F84139ACDF52}" sibTransId="{77E3066C-A220-7D4A-BB1C-17136BDA2C47}"/>
    <dgm:cxn modelId="{F1D2FE30-B0AF-D54E-B0D1-DED63658A7F8}" type="presOf" srcId="{F3E345DE-AFC8-6541-9539-5BA355389167}" destId="{93016FF6-D99E-C945-A609-408997042E5C}" srcOrd="0" destOrd="0" presId="urn:microsoft.com/office/officeart/2005/8/layout/hierarchy4"/>
    <dgm:cxn modelId="{22C16733-73DE-3C41-B31F-EFE1FE70C434}" srcId="{EC1884D8-1AB9-444F-B1DC-50FC11DDD720}" destId="{74B19CBF-E612-F244-B9B4-E4B721569A46}" srcOrd="0" destOrd="0" parTransId="{C670863A-E909-9C4E-8E03-F154EA061098}" sibTransId="{FCF15739-B767-2C47-A3A3-6730F593CFBF}"/>
    <dgm:cxn modelId="{63289E34-A5F2-5E4B-9252-A2FBA25ECDBE}" srcId="{EC37B03D-53EF-3542-86FC-FD5729AAB810}" destId="{B4FCEE58-AF59-E24F-A75F-47B9D4DE40E7}" srcOrd="3" destOrd="0" parTransId="{5304F29A-1DDA-B348-96C1-D6CA858253FC}" sibTransId="{C8619E1C-5501-454D-AF13-64D643CB194E}"/>
    <dgm:cxn modelId="{32A58E3A-A7DC-6D4F-B2E3-FB5AE5A57074}" srcId="{7D8B812E-6E13-C543-8673-8FA25706803B}" destId="{104FBDD1-EE97-E041-8F50-F9DE8D912F9E}" srcOrd="0" destOrd="0" parTransId="{9C4C8C8E-F4AE-3548-80DE-7C830A32E93B}" sibTransId="{26CD2D23-3860-4343-BB05-A2A73A14B9A1}"/>
    <dgm:cxn modelId="{33123E3D-BD96-A64F-A2D0-EEA81B5FC6E7}" type="presOf" srcId="{104FBDD1-EE97-E041-8F50-F9DE8D912F9E}" destId="{F90E8613-BDEF-5942-AF4A-56BA6A9A77F4}" srcOrd="0" destOrd="0" presId="urn:microsoft.com/office/officeart/2005/8/layout/hierarchy4"/>
    <dgm:cxn modelId="{3958D83E-C96E-3345-8E18-733CBA5B2E41}" type="presOf" srcId="{9B84E8A4-459C-3143-96BC-0AAE7E496703}" destId="{FB433706-C633-F940-8654-5D771FFB747F}" srcOrd="0" destOrd="0" presId="urn:microsoft.com/office/officeart/2005/8/layout/hierarchy4"/>
    <dgm:cxn modelId="{89E7A142-480F-0846-8061-E70E1E707FBB}" type="presOf" srcId="{7865C49C-910D-244A-9A59-3FA37015BD30}" destId="{B9814AA2-EBF7-8B44-BB96-B77B6991CC11}" srcOrd="0" destOrd="0" presId="urn:microsoft.com/office/officeart/2005/8/layout/hierarchy4"/>
    <dgm:cxn modelId="{55BD6949-8FC3-9E4E-9E14-B525207EA5B7}" srcId="{104FBDD1-EE97-E041-8F50-F9DE8D912F9E}" destId="{7865C49C-910D-244A-9A59-3FA37015BD30}" srcOrd="1" destOrd="0" parTransId="{2C5BF223-BA92-C34F-B07A-724065C27FA5}" sibTransId="{893DAE3D-3935-B14A-91E0-9288EDE6C6A3}"/>
    <dgm:cxn modelId="{6DB3EF4D-920B-3043-85E2-7750CF94A77C}" srcId="{7865C49C-910D-244A-9A59-3FA37015BD30}" destId="{7C013FB5-C212-9841-BDDA-6A85E742EF90}" srcOrd="2" destOrd="0" parTransId="{B545C293-E2CE-A245-8EA4-A9798E54127E}" sibTransId="{A67030F9-EC64-3547-AEAB-48E6CB59F737}"/>
    <dgm:cxn modelId="{035EFF6B-E9B3-E145-B8C4-4F6FCB663E84}" type="presOf" srcId="{7D8B812E-6E13-C543-8673-8FA25706803B}" destId="{61F06DBE-2D83-004E-B040-9FDD7C746F77}" srcOrd="0" destOrd="0" presId="urn:microsoft.com/office/officeart/2005/8/layout/hierarchy4"/>
    <dgm:cxn modelId="{F88FA56F-7F91-C447-87B2-564429A50B5A}" type="presOf" srcId="{1FE459C0-FAF7-3046-BC5B-2DAC96842B88}" destId="{5D98A3BB-209B-4442-BB09-B89283D1C901}" srcOrd="0" destOrd="0" presId="urn:microsoft.com/office/officeart/2005/8/layout/hierarchy4"/>
    <dgm:cxn modelId="{1DC68471-D160-8045-A080-558311B12D1F}" srcId="{EC37B03D-53EF-3542-86FC-FD5729AAB810}" destId="{993EFF61-9C9F-0040-B747-555C880BF682}" srcOrd="0" destOrd="0" parTransId="{8434F843-F02D-6243-A73C-199502E80DA8}" sibTransId="{FB897912-6EF3-7948-B3F2-86507A7348A3}"/>
    <dgm:cxn modelId="{1A8E0D73-F60E-7E40-8624-C59B1E0B5D1B}" type="presOf" srcId="{299765B6-069A-1E4E-85C3-AA74E7BD9C26}" destId="{AF21BEB8-5A53-E64C-9173-95446C00D8D0}" srcOrd="0" destOrd="0" presId="urn:microsoft.com/office/officeart/2005/8/layout/hierarchy4"/>
    <dgm:cxn modelId="{3905D773-7F15-184C-9C55-B7670C4540AC}" type="presOf" srcId="{B4FCEE58-AF59-E24F-A75F-47B9D4DE40E7}" destId="{D2DEA71B-145B-C04B-B61E-FAB46E7B4C3A}" srcOrd="0" destOrd="0" presId="urn:microsoft.com/office/officeart/2005/8/layout/hierarchy4"/>
    <dgm:cxn modelId="{9BD2937D-BA56-5346-952E-C44D384C90AC}" srcId="{EC1884D8-1AB9-444F-B1DC-50FC11DDD720}" destId="{D40BE00C-11C6-E34E-A68B-27CF6D2338C5}" srcOrd="1" destOrd="0" parTransId="{7E9751B5-589F-DA40-8E9E-908F52AE450D}" sibTransId="{686F9244-E727-FA47-A5CD-5B7DEAC93750}"/>
    <dgm:cxn modelId="{3397237F-7EC3-C344-BE11-DD013A1F0FFF}" srcId="{EC37B03D-53EF-3542-86FC-FD5729AAB810}" destId="{8FFBD26C-AE15-9B47-BF48-D568E486943F}" srcOrd="1" destOrd="0" parTransId="{9174E997-059C-AE49-89A2-585F291E399A}" sibTransId="{5395B03B-F64E-5847-B954-460DE67607F7}"/>
    <dgm:cxn modelId="{805DAD82-A3CC-7F40-81C2-E01F0304C8F0}" srcId="{EC37B03D-53EF-3542-86FC-FD5729AAB810}" destId="{645D0FF2-3624-B04F-A08A-7222A305B472}" srcOrd="4" destOrd="0" parTransId="{E422D66A-C8A8-EF42-9EDE-DF23E86180B3}" sibTransId="{4C3C6F7E-FB01-644B-A26B-C28F6452C137}"/>
    <dgm:cxn modelId="{D8058F83-556E-CB48-AE18-B9BF3BB30B28}" type="presOf" srcId="{A33D2B6C-A8D5-4047-8D66-195A4DB59894}" destId="{061A9A59-9896-EE45-9654-0F8A48CE30A1}" srcOrd="0" destOrd="0" presId="urn:microsoft.com/office/officeart/2005/8/layout/hierarchy4"/>
    <dgm:cxn modelId="{634FDD87-916F-3C4E-97D1-B4E4C908A436}" srcId="{9B84E8A4-459C-3143-96BC-0AAE7E496703}" destId="{A33D2B6C-A8D5-4047-8D66-195A4DB59894}" srcOrd="1" destOrd="0" parTransId="{8BAA1716-D881-CB4B-9B47-34F7419ACBCB}" sibTransId="{C9DE23F2-298E-794E-BA4B-FEBE04AB8800}"/>
    <dgm:cxn modelId="{8CECFD89-E75A-3346-BD96-CED61EC9D1EB}" srcId="{7865C49C-910D-244A-9A59-3FA37015BD30}" destId="{299765B6-069A-1E4E-85C3-AA74E7BD9C26}" srcOrd="1" destOrd="0" parTransId="{921CA627-9DA9-6B40-93F7-E85DA49F8BA0}" sibTransId="{C7310B72-3894-F540-955A-5DAF1E0DFD59}"/>
    <dgm:cxn modelId="{EB7ABD95-A416-7947-92C0-68570DDDFB53}" type="presOf" srcId="{CAF6785E-DD3B-F546-AFA3-4935ABCC723D}" destId="{126AF348-BA4F-2343-89F4-11C2478E9ED3}" srcOrd="0" destOrd="0" presId="urn:microsoft.com/office/officeart/2005/8/layout/hierarchy4"/>
    <dgm:cxn modelId="{139F4497-7D76-BF44-B20D-47E031D42C66}" srcId="{104FBDD1-EE97-E041-8F50-F9DE8D912F9E}" destId="{EC1884D8-1AB9-444F-B1DC-50FC11DDD720}" srcOrd="0" destOrd="0" parTransId="{A0D24439-ED3C-8441-BC8B-5B30D7D73DF1}" sibTransId="{988EB1AA-06D7-434C-AB11-065CD9620563}"/>
    <dgm:cxn modelId="{84A5A39D-1F73-E04A-9C57-57148C351CE4}" type="presOf" srcId="{7C013FB5-C212-9841-BDDA-6A85E742EF90}" destId="{633965AB-E28E-D241-A2BA-799151728687}" srcOrd="0" destOrd="0" presId="urn:microsoft.com/office/officeart/2005/8/layout/hierarchy4"/>
    <dgm:cxn modelId="{68DCFA9D-F89A-694E-9F78-4FCD7858BF5C}" type="presOf" srcId="{EC37B03D-53EF-3542-86FC-FD5729AAB810}" destId="{1EF20818-046B-3C41-AA0D-1D42BCEA4D61}" srcOrd="0" destOrd="0" presId="urn:microsoft.com/office/officeart/2005/8/layout/hierarchy4"/>
    <dgm:cxn modelId="{118EBEB9-0F32-5A42-83AD-49C09397A12B}" srcId="{9B84E8A4-459C-3143-96BC-0AAE7E496703}" destId="{6D6368C0-C32E-EE44-8FBB-421C1297B2FF}" srcOrd="2" destOrd="0" parTransId="{0B462E78-7D48-964C-8E2B-F2A5AE86F3E1}" sibTransId="{137EF23F-D615-4546-9F06-895B97CB3D43}"/>
    <dgm:cxn modelId="{51F0A5C3-EFB3-4542-A5C3-46C5E0B0115D}" type="presOf" srcId="{D40BE00C-11C6-E34E-A68B-27CF6D2338C5}" destId="{3EEDDF82-9D1F-F449-926D-EB6F4DB4CDCA}" srcOrd="0" destOrd="0" presId="urn:microsoft.com/office/officeart/2005/8/layout/hierarchy4"/>
    <dgm:cxn modelId="{AED883D2-33ED-F44B-9AF2-0361815B53A7}" srcId="{7865C49C-910D-244A-9A59-3FA37015BD30}" destId="{E2789B35-41B7-E64C-BB94-2400B8CE9D8D}" srcOrd="5" destOrd="0" parTransId="{7F7879E5-90FC-7B48-871B-3ED0C7C112D4}" sibTransId="{B22FCC2B-50C2-9C41-A421-7364D1E748E2}"/>
    <dgm:cxn modelId="{95744BD3-E309-FA42-BD61-A14633147C9A}" type="presOf" srcId="{74B19CBF-E612-F244-B9B4-E4B721569A46}" destId="{8DAB6DF1-FE4D-B043-BDE4-512D58F1E497}" srcOrd="0" destOrd="0" presId="urn:microsoft.com/office/officeart/2005/8/layout/hierarchy4"/>
    <dgm:cxn modelId="{218434D5-34F8-FE41-B36B-B350847B79E0}" type="presOf" srcId="{645D0FF2-3624-B04F-A08A-7222A305B472}" destId="{B4E29E91-A3CB-0C46-A010-9976E9C878A0}" srcOrd="0" destOrd="0" presId="urn:microsoft.com/office/officeart/2005/8/layout/hierarchy4"/>
    <dgm:cxn modelId="{FCA506DB-52AE-B049-A1F0-2B90987E68B4}" type="presOf" srcId="{993EFF61-9C9F-0040-B747-555C880BF682}" destId="{762327D7-9051-A047-A405-2768FF7B9D0A}" srcOrd="0" destOrd="0" presId="urn:microsoft.com/office/officeart/2005/8/layout/hierarchy4"/>
    <dgm:cxn modelId="{71CA74E3-CDA2-F343-9A5F-AE493B9C9FA2}" type="presOf" srcId="{D053B19D-65D8-DE45-9ACF-0E4912C130F4}" destId="{654E378F-5AAA-DF47-830B-C7F6EDB3221D}" srcOrd="0" destOrd="0" presId="urn:microsoft.com/office/officeart/2005/8/layout/hierarchy4"/>
    <dgm:cxn modelId="{808B1EE6-9982-0E46-A15E-935E8AF66AEC}" type="presOf" srcId="{6D6368C0-C32E-EE44-8FBB-421C1297B2FF}" destId="{D39BDD9F-AA14-6F42-B7CF-90DE267FA1C3}" srcOrd="0" destOrd="0" presId="urn:microsoft.com/office/officeart/2005/8/layout/hierarchy4"/>
    <dgm:cxn modelId="{53D4C6E6-FAFB-6D4F-8AFE-A5E3F1AD745E}" srcId="{7865C49C-910D-244A-9A59-3FA37015BD30}" destId="{D053B19D-65D8-DE45-9ACF-0E4912C130F4}" srcOrd="0" destOrd="0" parTransId="{A418D651-ED31-2B41-A23C-995CBA79E1DE}" sibTransId="{A8978453-2023-D64D-AAB1-AF811A6D4DC4}"/>
    <dgm:cxn modelId="{3C80B8E7-6058-E748-88A5-E6DC9E79F387}" type="presOf" srcId="{E2789B35-41B7-E64C-BB94-2400B8CE9D8D}" destId="{B9E1ABBC-AFFE-E144-A8C5-925E1977FBCF}" srcOrd="0" destOrd="0" presId="urn:microsoft.com/office/officeart/2005/8/layout/hierarchy4"/>
    <dgm:cxn modelId="{6591E3EA-CBFC-CF44-98D7-2E496BE3BE65}" type="presOf" srcId="{8FFBD26C-AE15-9B47-BF48-D568E486943F}" destId="{13282AB4-5BDB-CE49-829B-5D22161C4462}" srcOrd="0" destOrd="0" presId="urn:microsoft.com/office/officeart/2005/8/layout/hierarchy4"/>
    <dgm:cxn modelId="{1E8C89EC-C3F6-D44E-BCF0-8260FE557554}" srcId="{104FBDD1-EE97-E041-8F50-F9DE8D912F9E}" destId="{EC37B03D-53EF-3542-86FC-FD5729AAB810}" srcOrd="2" destOrd="0" parTransId="{8D8621AF-B0E5-264D-BA6E-FC3D18B6E5C9}" sibTransId="{29808E8C-C86F-A842-89A6-1A63F1875B11}"/>
    <dgm:cxn modelId="{764C44ED-D074-4449-A0B6-89D0B6E04596}" srcId="{9B84E8A4-459C-3143-96BC-0AAE7E496703}" destId="{F3E345DE-AFC8-6541-9539-5BA355389167}" srcOrd="0" destOrd="0" parTransId="{7A1D12E0-BB01-C942-8E7C-FA81CA4B8460}" sibTransId="{0B5FFEE7-E486-FA4A-AE51-8687E5BF64DA}"/>
    <dgm:cxn modelId="{7DA9B8EF-7945-9949-8F5B-C3C5852D4B8C}" type="presOf" srcId="{EC1884D8-1AB9-444F-B1DC-50FC11DDD720}" destId="{39F56853-579F-4541-8E49-5796B931F685}" srcOrd="0" destOrd="0" presId="urn:microsoft.com/office/officeart/2005/8/layout/hierarchy4"/>
    <dgm:cxn modelId="{C0FFAFF3-C19C-0A4C-9023-FF6DB2882063}" srcId="{7865C49C-910D-244A-9A59-3FA37015BD30}" destId="{CAF6785E-DD3B-F546-AFA3-4935ABCC723D}" srcOrd="3" destOrd="0" parTransId="{60A9BC7A-0588-9B42-8FBA-D84979DF72CD}" sibTransId="{5EB51447-FF22-C441-BB22-F6A494B8EF30}"/>
    <dgm:cxn modelId="{D96227F6-06EC-3444-B54C-16EAC6E45F26}" type="presParOf" srcId="{61F06DBE-2D83-004E-B040-9FDD7C746F77}" destId="{2CF35013-82CE-A646-B7F7-CAD5C40893CD}" srcOrd="0" destOrd="0" presId="urn:microsoft.com/office/officeart/2005/8/layout/hierarchy4"/>
    <dgm:cxn modelId="{DF382294-C74E-AC4D-A786-7B7CD446465F}" type="presParOf" srcId="{2CF35013-82CE-A646-B7F7-CAD5C40893CD}" destId="{F90E8613-BDEF-5942-AF4A-56BA6A9A77F4}" srcOrd="0" destOrd="0" presId="urn:microsoft.com/office/officeart/2005/8/layout/hierarchy4"/>
    <dgm:cxn modelId="{1C747826-9819-B04A-9868-671EA1BF160E}" type="presParOf" srcId="{2CF35013-82CE-A646-B7F7-CAD5C40893CD}" destId="{3F66F28D-E18E-D441-8219-0BDA4E3AC359}" srcOrd="1" destOrd="0" presId="urn:microsoft.com/office/officeart/2005/8/layout/hierarchy4"/>
    <dgm:cxn modelId="{EED2DAEC-76E7-C948-856B-AC5BD4DA50A3}" type="presParOf" srcId="{2CF35013-82CE-A646-B7F7-CAD5C40893CD}" destId="{14F6380E-A1D9-3A49-95DF-45C9CA152D6D}" srcOrd="2" destOrd="0" presId="urn:microsoft.com/office/officeart/2005/8/layout/hierarchy4"/>
    <dgm:cxn modelId="{2D56A026-23C8-EA40-9B11-90846258693E}" type="presParOf" srcId="{14F6380E-A1D9-3A49-95DF-45C9CA152D6D}" destId="{9E26B324-8A89-EA4D-ACBB-7588167D7183}" srcOrd="0" destOrd="0" presId="urn:microsoft.com/office/officeart/2005/8/layout/hierarchy4"/>
    <dgm:cxn modelId="{963F756D-3BF8-2949-9FC1-E8D81BAC935C}" type="presParOf" srcId="{9E26B324-8A89-EA4D-ACBB-7588167D7183}" destId="{39F56853-579F-4541-8E49-5796B931F685}" srcOrd="0" destOrd="0" presId="urn:microsoft.com/office/officeart/2005/8/layout/hierarchy4"/>
    <dgm:cxn modelId="{B928BCD2-1182-3C41-ABA4-7F4164179170}" type="presParOf" srcId="{9E26B324-8A89-EA4D-ACBB-7588167D7183}" destId="{68438628-643E-314B-B1DB-652568CCDCA4}" srcOrd="1" destOrd="0" presId="urn:microsoft.com/office/officeart/2005/8/layout/hierarchy4"/>
    <dgm:cxn modelId="{25341384-F4CD-DC43-B1C1-412472D67046}" type="presParOf" srcId="{9E26B324-8A89-EA4D-ACBB-7588167D7183}" destId="{CBF3C434-8968-4D46-99DA-F714B34B66CC}" srcOrd="2" destOrd="0" presId="urn:microsoft.com/office/officeart/2005/8/layout/hierarchy4"/>
    <dgm:cxn modelId="{AD97E815-2B88-0443-A7FF-A7FD25FA9C1F}" type="presParOf" srcId="{CBF3C434-8968-4D46-99DA-F714B34B66CC}" destId="{A6C1E375-C474-C14B-82C2-B9A5EC28A18F}" srcOrd="0" destOrd="0" presId="urn:microsoft.com/office/officeart/2005/8/layout/hierarchy4"/>
    <dgm:cxn modelId="{DA839110-84B8-8148-B1DA-CBE3101267EB}" type="presParOf" srcId="{A6C1E375-C474-C14B-82C2-B9A5EC28A18F}" destId="{8DAB6DF1-FE4D-B043-BDE4-512D58F1E497}" srcOrd="0" destOrd="0" presId="urn:microsoft.com/office/officeart/2005/8/layout/hierarchy4"/>
    <dgm:cxn modelId="{4A506617-A076-714E-9B6C-077CB098F247}" type="presParOf" srcId="{A6C1E375-C474-C14B-82C2-B9A5EC28A18F}" destId="{4F4D8E08-50EF-FF4F-9877-B709D938F1EE}" srcOrd="1" destOrd="0" presId="urn:microsoft.com/office/officeart/2005/8/layout/hierarchy4"/>
    <dgm:cxn modelId="{B02BC3B2-2BF7-B446-AEA5-5EC24F9660E5}" type="presParOf" srcId="{CBF3C434-8968-4D46-99DA-F714B34B66CC}" destId="{94A4602E-CD6E-0246-BD65-D700C3956BDB}" srcOrd="1" destOrd="0" presId="urn:microsoft.com/office/officeart/2005/8/layout/hierarchy4"/>
    <dgm:cxn modelId="{C5B4EC7E-A719-B641-8067-AE581246F862}" type="presParOf" srcId="{CBF3C434-8968-4D46-99DA-F714B34B66CC}" destId="{C1832B67-3BCC-DF44-A564-FC121D5A1B1C}" srcOrd="2" destOrd="0" presId="urn:microsoft.com/office/officeart/2005/8/layout/hierarchy4"/>
    <dgm:cxn modelId="{5568EC32-7CDB-CF43-85E5-E8011706D8F8}" type="presParOf" srcId="{C1832B67-3BCC-DF44-A564-FC121D5A1B1C}" destId="{3EEDDF82-9D1F-F449-926D-EB6F4DB4CDCA}" srcOrd="0" destOrd="0" presId="urn:microsoft.com/office/officeart/2005/8/layout/hierarchy4"/>
    <dgm:cxn modelId="{276D3D9B-F8FC-4642-94C3-39843656E823}" type="presParOf" srcId="{C1832B67-3BCC-DF44-A564-FC121D5A1B1C}" destId="{B004A8B1-6DBA-3A4F-9A41-B859E077A74E}" srcOrd="1" destOrd="0" presId="urn:microsoft.com/office/officeart/2005/8/layout/hierarchy4"/>
    <dgm:cxn modelId="{CA6D9267-746D-9B4F-A27C-01F0246BC75F}" type="presParOf" srcId="{CBF3C434-8968-4D46-99DA-F714B34B66CC}" destId="{5508B997-5AFA-054D-A020-009CB5A87C9A}" srcOrd="3" destOrd="0" presId="urn:microsoft.com/office/officeart/2005/8/layout/hierarchy4"/>
    <dgm:cxn modelId="{8C04B793-02CF-2C4A-998C-15DAC45F76BE}" type="presParOf" srcId="{CBF3C434-8968-4D46-99DA-F714B34B66CC}" destId="{AF0B1668-71B7-CB4B-8D9D-C1D4760AD17E}" srcOrd="4" destOrd="0" presId="urn:microsoft.com/office/officeart/2005/8/layout/hierarchy4"/>
    <dgm:cxn modelId="{A0B0D3FA-DD73-3A41-A44E-0DB9E6BA91FA}" type="presParOf" srcId="{AF0B1668-71B7-CB4B-8D9D-C1D4760AD17E}" destId="{07BAAAE3-AEE2-9B4C-A660-E4288E2D2D4C}" srcOrd="0" destOrd="0" presId="urn:microsoft.com/office/officeart/2005/8/layout/hierarchy4"/>
    <dgm:cxn modelId="{EB4330DC-60C1-8E44-8C2E-04746DF87D2F}" type="presParOf" srcId="{AF0B1668-71B7-CB4B-8D9D-C1D4760AD17E}" destId="{CC867983-12D8-0047-9F62-81FAD3E640CB}" srcOrd="1" destOrd="0" presId="urn:microsoft.com/office/officeart/2005/8/layout/hierarchy4"/>
    <dgm:cxn modelId="{30AFFF16-7E41-E24C-8AC7-9CC3E024599D}" type="presParOf" srcId="{14F6380E-A1D9-3A49-95DF-45C9CA152D6D}" destId="{ABFC4816-DD7F-A541-B875-D8D9D5B17D04}" srcOrd="1" destOrd="0" presId="urn:microsoft.com/office/officeart/2005/8/layout/hierarchy4"/>
    <dgm:cxn modelId="{140EFD7C-9713-C843-B507-EEAA83197384}" type="presParOf" srcId="{14F6380E-A1D9-3A49-95DF-45C9CA152D6D}" destId="{5F42ADAA-01DB-514D-AA4B-7E28128CD567}" srcOrd="2" destOrd="0" presId="urn:microsoft.com/office/officeart/2005/8/layout/hierarchy4"/>
    <dgm:cxn modelId="{F868ECF5-5370-684A-A8CA-955A9176E03A}" type="presParOf" srcId="{5F42ADAA-01DB-514D-AA4B-7E28128CD567}" destId="{B9814AA2-EBF7-8B44-BB96-B77B6991CC11}" srcOrd="0" destOrd="0" presId="urn:microsoft.com/office/officeart/2005/8/layout/hierarchy4"/>
    <dgm:cxn modelId="{AF1AF288-8ED6-1741-B7E2-601C77B939E0}" type="presParOf" srcId="{5F42ADAA-01DB-514D-AA4B-7E28128CD567}" destId="{97F61419-B886-664C-9C4C-F6676E839013}" srcOrd="1" destOrd="0" presId="urn:microsoft.com/office/officeart/2005/8/layout/hierarchy4"/>
    <dgm:cxn modelId="{F07ECD32-EB11-4F4F-83AD-DB1603F03CAD}" type="presParOf" srcId="{5F42ADAA-01DB-514D-AA4B-7E28128CD567}" destId="{A2888169-A008-AF4B-8ECA-1B99649CC7B4}" srcOrd="2" destOrd="0" presId="urn:microsoft.com/office/officeart/2005/8/layout/hierarchy4"/>
    <dgm:cxn modelId="{913BF8F2-8589-DD43-B648-53D1E964A354}" type="presParOf" srcId="{A2888169-A008-AF4B-8ECA-1B99649CC7B4}" destId="{4A340B59-3D3B-7C4A-A857-39021E8F4723}" srcOrd="0" destOrd="0" presId="urn:microsoft.com/office/officeart/2005/8/layout/hierarchy4"/>
    <dgm:cxn modelId="{78AF5E3E-D626-EE49-92D7-F52EB8313731}" type="presParOf" srcId="{4A340B59-3D3B-7C4A-A857-39021E8F4723}" destId="{654E378F-5AAA-DF47-830B-C7F6EDB3221D}" srcOrd="0" destOrd="0" presId="urn:microsoft.com/office/officeart/2005/8/layout/hierarchy4"/>
    <dgm:cxn modelId="{72C9C571-4E5A-0540-B8BE-960186DFE697}" type="presParOf" srcId="{4A340B59-3D3B-7C4A-A857-39021E8F4723}" destId="{30A3CA8C-6FDD-E448-B2B5-F63DFC47E7A6}" srcOrd="1" destOrd="0" presId="urn:microsoft.com/office/officeart/2005/8/layout/hierarchy4"/>
    <dgm:cxn modelId="{0268E8A5-C076-494A-A059-57866D8A6FA7}" type="presParOf" srcId="{A2888169-A008-AF4B-8ECA-1B99649CC7B4}" destId="{9DDAB66A-29F6-844F-9537-0F0C6F7B37B8}" srcOrd="1" destOrd="0" presId="urn:microsoft.com/office/officeart/2005/8/layout/hierarchy4"/>
    <dgm:cxn modelId="{46FD7C34-641E-694E-80C3-4A73724E8046}" type="presParOf" srcId="{A2888169-A008-AF4B-8ECA-1B99649CC7B4}" destId="{33F38D6C-2AE8-0640-94A6-7D5791C520AD}" srcOrd="2" destOrd="0" presId="urn:microsoft.com/office/officeart/2005/8/layout/hierarchy4"/>
    <dgm:cxn modelId="{94D63A01-1B1E-254A-B20D-1F79F4F2E6C6}" type="presParOf" srcId="{33F38D6C-2AE8-0640-94A6-7D5791C520AD}" destId="{AF21BEB8-5A53-E64C-9173-95446C00D8D0}" srcOrd="0" destOrd="0" presId="urn:microsoft.com/office/officeart/2005/8/layout/hierarchy4"/>
    <dgm:cxn modelId="{53604E54-9B9E-8249-8778-35D41F8BEB60}" type="presParOf" srcId="{33F38D6C-2AE8-0640-94A6-7D5791C520AD}" destId="{AB75989A-28B3-4949-B98F-817D83928CFF}" srcOrd="1" destOrd="0" presId="urn:microsoft.com/office/officeart/2005/8/layout/hierarchy4"/>
    <dgm:cxn modelId="{ECE71580-2225-EB4C-B836-DDCE791C1D2A}" type="presParOf" srcId="{A2888169-A008-AF4B-8ECA-1B99649CC7B4}" destId="{28A7D071-390A-A047-BD80-40F1E41B3980}" srcOrd="3" destOrd="0" presId="urn:microsoft.com/office/officeart/2005/8/layout/hierarchy4"/>
    <dgm:cxn modelId="{1D471237-174D-1B4A-B45C-B000D9DF49D0}" type="presParOf" srcId="{A2888169-A008-AF4B-8ECA-1B99649CC7B4}" destId="{A0B608CF-6AED-F94B-A710-C07560B53334}" srcOrd="4" destOrd="0" presId="urn:microsoft.com/office/officeart/2005/8/layout/hierarchy4"/>
    <dgm:cxn modelId="{1A0F7748-6B0D-B54F-9C4F-7A80603BFA78}" type="presParOf" srcId="{A0B608CF-6AED-F94B-A710-C07560B53334}" destId="{633965AB-E28E-D241-A2BA-799151728687}" srcOrd="0" destOrd="0" presId="urn:microsoft.com/office/officeart/2005/8/layout/hierarchy4"/>
    <dgm:cxn modelId="{E3BE0D96-DE1E-D14D-8762-66389274DE40}" type="presParOf" srcId="{A0B608CF-6AED-F94B-A710-C07560B53334}" destId="{A6159914-59CD-0A4D-B9A5-BA1571580A6A}" srcOrd="1" destOrd="0" presId="urn:microsoft.com/office/officeart/2005/8/layout/hierarchy4"/>
    <dgm:cxn modelId="{E1EC9E6C-A985-A24B-8BBD-49A3B3B9AD36}" type="presParOf" srcId="{A2888169-A008-AF4B-8ECA-1B99649CC7B4}" destId="{9165A9E4-5595-BF4C-9AE3-4B66239DC94E}" srcOrd="5" destOrd="0" presId="urn:microsoft.com/office/officeart/2005/8/layout/hierarchy4"/>
    <dgm:cxn modelId="{12E19FD8-7C0A-ED4B-A856-F4D7C8EE3258}" type="presParOf" srcId="{A2888169-A008-AF4B-8ECA-1B99649CC7B4}" destId="{1699F80B-5EFF-E042-9D59-35DD5E82B187}" srcOrd="6" destOrd="0" presId="urn:microsoft.com/office/officeart/2005/8/layout/hierarchy4"/>
    <dgm:cxn modelId="{4F021877-C4E3-E04E-8ED7-A9D431236286}" type="presParOf" srcId="{1699F80B-5EFF-E042-9D59-35DD5E82B187}" destId="{126AF348-BA4F-2343-89F4-11C2478E9ED3}" srcOrd="0" destOrd="0" presId="urn:microsoft.com/office/officeart/2005/8/layout/hierarchy4"/>
    <dgm:cxn modelId="{21B66E9E-48F2-3249-837F-93B4BD8DE6CF}" type="presParOf" srcId="{1699F80B-5EFF-E042-9D59-35DD5E82B187}" destId="{2FE05DB2-F466-5648-84BA-297EDD31F6BA}" srcOrd="1" destOrd="0" presId="urn:microsoft.com/office/officeart/2005/8/layout/hierarchy4"/>
    <dgm:cxn modelId="{06A9306C-C24D-2146-8A29-F8A0A7B63D67}" type="presParOf" srcId="{A2888169-A008-AF4B-8ECA-1B99649CC7B4}" destId="{0FB9F0B6-AD41-CB4B-A8FB-2F4EA35120E7}" srcOrd="7" destOrd="0" presId="urn:microsoft.com/office/officeart/2005/8/layout/hierarchy4"/>
    <dgm:cxn modelId="{502CD50C-D3CE-7E4C-B9CD-9D1AFEBE204E}" type="presParOf" srcId="{A2888169-A008-AF4B-8ECA-1B99649CC7B4}" destId="{9E0CEC22-ADBA-2B41-8DB9-BFC5D3FD4830}" srcOrd="8" destOrd="0" presId="urn:microsoft.com/office/officeart/2005/8/layout/hierarchy4"/>
    <dgm:cxn modelId="{179BF2D1-853E-B140-9856-064116302F2C}" type="presParOf" srcId="{9E0CEC22-ADBA-2B41-8DB9-BFC5D3FD4830}" destId="{5D98A3BB-209B-4442-BB09-B89283D1C901}" srcOrd="0" destOrd="0" presId="urn:microsoft.com/office/officeart/2005/8/layout/hierarchy4"/>
    <dgm:cxn modelId="{9DD92B4D-265E-754D-B3A8-AE59C92C3C9A}" type="presParOf" srcId="{9E0CEC22-ADBA-2B41-8DB9-BFC5D3FD4830}" destId="{DD66A3EB-F607-2541-BA2D-4C2BC05A95D7}" srcOrd="1" destOrd="0" presId="urn:microsoft.com/office/officeart/2005/8/layout/hierarchy4"/>
    <dgm:cxn modelId="{9699F0C2-C6BA-6A42-928F-04DA7ACCF626}" type="presParOf" srcId="{A2888169-A008-AF4B-8ECA-1B99649CC7B4}" destId="{F3B66A68-4764-1F4D-B451-C7927546C26D}" srcOrd="9" destOrd="0" presId="urn:microsoft.com/office/officeart/2005/8/layout/hierarchy4"/>
    <dgm:cxn modelId="{AA94452D-3067-7048-A472-B1FCA4169096}" type="presParOf" srcId="{A2888169-A008-AF4B-8ECA-1B99649CC7B4}" destId="{46B4352F-0166-A040-B6B3-2477A59FB915}" srcOrd="10" destOrd="0" presId="urn:microsoft.com/office/officeart/2005/8/layout/hierarchy4"/>
    <dgm:cxn modelId="{B26168CD-CDCB-E640-91FD-8E638FB2FFFA}" type="presParOf" srcId="{46B4352F-0166-A040-B6B3-2477A59FB915}" destId="{B9E1ABBC-AFFE-E144-A8C5-925E1977FBCF}" srcOrd="0" destOrd="0" presId="urn:microsoft.com/office/officeart/2005/8/layout/hierarchy4"/>
    <dgm:cxn modelId="{683A2864-7DC1-4545-81B9-02D559902842}" type="presParOf" srcId="{46B4352F-0166-A040-B6B3-2477A59FB915}" destId="{802656D9-F955-C647-832D-70CE9EA90C28}" srcOrd="1" destOrd="0" presId="urn:microsoft.com/office/officeart/2005/8/layout/hierarchy4"/>
    <dgm:cxn modelId="{DC0E7078-9DE2-8742-BDDB-46A7B824E6CC}" type="presParOf" srcId="{14F6380E-A1D9-3A49-95DF-45C9CA152D6D}" destId="{7B90B8B4-8119-1842-926E-A2447AE5DA3C}" srcOrd="3" destOrd="0" presId="urn:microsoft.com/office/officeart/2005/8/layout/hierarchy4"/>
    <dgm:cxn modelId="{0D86CF02-3CB9-AA48-AB94-62B18F8E7205}" type="presParOf" srcId="{14F6380E-A1D9-3A49-95DF-45C9CA152D6D}" destId="{5A159A11-47D3-3047-B4B9-71E531C0509A}" srcOrd="4" destOrd="0" presId="urn:microsoft.com/office/officeart/2005/8/layout/hierarchy4"/>
    <dgm:cxn modelId="{4BDF014C-5CF3-4446-9837-BEE7552C6EEB}" type="presParOf" srcId="{5A159A11-47D3-3047-B4B9-71E531C0509A}" destId="{1EF20818-046B-3C41-AA0D-1D42BCEA4D61}" srcOrd="0" destOrd="0" presId="urn:microsoft.com/office/officeart/2005/8/layout/hierarchy4"/>
    <dgm:cxn modelId="{840B4BDF-04A4-B446-92ED-4F19B7F6CEF1}" type="presParOf" srcId="{5A159A11-47D3-3047-B4B9-71E531C0509A}" destId="{2EEAFAE2-72EF-1B42-A60D-368A1DAC8B97}" srcOrd="1" destOrd="0" presId="urn:microsoft.com/office/officeart/2005/8/layout/hierarchy4"/>
    <dgm:cxn modelId="{1C08D61D-9772-D340-9337-E06DB78012A7}" type="presParOf" srcId="{5A159A11-47D3-3047-B4B9-71E531C0509A}" destId="{DBE7F6BC-752A-6449-8A92-5A75373BDC6D}" srcOrd="2" destOrd="0" presId="urn:microsoft.com/office/officeart/2005/8/layout/hierarchy4"/>
    <dgm:cxn modelId="{651250A8-3A5D-D34D-9F3D-D9F848DB56A6}" type="presParOf" srcId="{DBE7F6BC-752A-6449-8A92-5A75373BDC6D}" destId="{8453E05E-2A24-7843-84EF-192E082A34A0}" srcOrd="0" destOrd="0" presId="urn:microsoft.com/office/officeart/2005/8/layout/hierarchy4"/>
    <dgm:cxn modelId="{0750A367-CA7F-EC40-9EA2-7B6F7540C440}" type="presParOf" srcId="{8453E05E-2A24-7843-84EF-192E082A34A0}" destId="{762327D7-9051-A047-A405-2768FF7B9D0A}" srcOrd="0" destOrd="0" presId="urn:microsoft.com/office/officeart/2005/8/layout/hierarchy4"/>
    <dgm:cxn modelId="{04F50179-901A-454B-A331-01C5B3C1303D}" type="presParOf" srcId="{8453E05E-2A24-7843-84EF-192E082A34A0}" destId="{B7E9A11D-D15E-0443-956F-52E46F64A07F}" srcOrd="1" destOrd="0" presId="urn:microsoft.com/office/officeart/2005/8/layout/hierarchy4"/>
    <dgm:cxn modelId="{D23C3AE4-1057-CE42-B93E-A6C85535F9B1}" type="presParOf" srcId="{DBE7F6BC-752A-6449-8A92-5A75373BDC6D}" destId="{9785C1CA-1E21-2F46-A14D-675A962817B0}" srcOrd="1" destOrd="0" presId="urn:microsoft.com/office/officeart/2005/8/layout/hierarchy4"/>
    <dgm:cxn modelId="{6ADF2145-FFC9-554F-98BC-302E12877E3E}" type="presParOf" srcId="{DBE7F6BC-752A-6449-8A92-5A75373BDC6D}" destId="{AFFC927F-94C2-1940-AE19-EE351A2EE65A}" srcOrd="2" destOrd="0" presId="urn:microsoft.com/office/officeart/2005/8/layout/hierarchy4"/>
    <dgm:cxn modelId="{B6C6B9EE-92FE-B649-B300-BCF8311752EF}" type="presParOf" srcId="{AFFC927F-94C2-1940-AE19-EE351A2EE65A}" destId="{13282AB4-5BDB-CE49-829B-5D22161C4462}" srcOrd="0" destOrd="0" presId="urn:microsoft.com/office/officeart/2005/8/layout/hierarchy4"/>
    <dgm:cxn modelId="{C86BD6B1-745E-E24C-881B-1FF97FFCE1B4}" type="presParOf" srcId="{AFFC927F-94C2-1940-AE19-EE351A2EE65A}" destId="{1D45D155-F4C8-9748-9DD6-5D86614817AF}" srcOrd="1" destOrd="0" presId="urn:microsoft.com/office/officeart/2005/8/layout/hierarchy4"/>
    <dgm:cxn modelId="{8FDF62E9-670C-DB41-A927-37944EAC5922}" type="presParOf" srcId="{DBE7F6BC-752A-6449-8A92-5A75373BDC6D}" destId="{EBBEC6E7-ECA0-D742-86B0-9F4BA9D24FF9}" srcOrd="3" destOrd="0" presId="urn:microsoft.com/office/officeart/2005/8/layout/hierarchy4"/>
    <dgm:cxn modelId="{5A57A39A-053F-C04C-BE7C-08A800AE29E2}" type="presParOf" srcId="{DBE7F6BC-752A-6449-8A92-5A75373BDC6D}" destId="{F19466A1-826D-FC4A-9F25-CE0605CE63E8}" srcOrd="4" destOrd="0" presId="urn:microsoft.com/office/officeart/2005/8/layout/hierarchy4"/>
    <dgm:cxn modelId="{7B3F2417-C813-8540-AD4F-E6EBB7267382}" type="presParOf" srcId="{F19466A1-826D-FC4A-9F25-CE0605CE63E8}" destId="{7E2FA64B-007F-3649-BF49-CEDE6985505E}" srcOrd="0" destOrd="0" presId="urn:microsoft.com/office/officeart/2005/8/layout/hierarchy4"/>
    <dgm:cxn modelId="{160B68A8-71F2-6C47-A00B-78C3AF2D5688}" type="presParOf" srcId="{F19466A1-826D-FC4A-9F25-CE0605CE63E8}" destId="{A3F84193-A5AE-0640-8472-CED52C36C9A7}" srcOrd="1" destOrd="0" presId="urn:microsoft.com/office/officeart/2005/8/layout/hierarchy4"/>
    <dgm:cxn modelId="{3C0DEC25-FDF6-EB49-8D08-A7A7305E37FB}" type="presParOf" srcId="{DBE7F6BC-752A-6449-8A92-5A75373BDC6D}" destId="{34C2D5F6-D169-0A47-B2D6-F83CAD676902}" srcOrd="5" destOrd="0" presId="urn:microsoft.com/office/officeart/2005/8/layout/hierarchy4"/>
    <dgm:cxn modelId="{9969DD23-A1C2-AF46-B971-0A4E9998BB07}" type="presParOf" srcId="{DBE7F6BC-752A-6449-8A92-5A75373BDC6D}" destId="{AD74BAFA-5875-254E-B28B-A0269AE2B345}" srcOrd="6" destOrd="0" presId="urn:microsoft.com/office/officeart/2005/8/layout/hierarchy4"/>
    <dgm:cxn modelId="{E8DF79C4-EFB5-0B45-8899-9FEC29CA58AD}" type="presParOf" srcId="{AD74BAFA-5875-254E-B28B-A0269AE2B345}" destId="{D2DEA71B-145B-C04B-B61E-FAB46E7B4C3A}" srcOrd="0" destOrd="0" presId="urn:microsoft.com/office/officeart/2005/8/layout/hierarchy4"/>
    <dgm:cxn modelId="{CDFFF3A0-CA28-BC49-AEAE-E6DE56E5F17C}" type="presParOf" srcId="{AD74BAFA-5875-254E-B28B-A0269AE2B345}" destId="{32B96362-97A0-7F45-942F-39C8DA0907CF}" srcOrd="1" destOrd="0" presId="urn:microsoft.com/office/officeart/2005/8/layout/hierarchy4"/>
    <dgm:cxn modelId="{C38F57EA-5955-694D-B8D0-03AF07233CED}" type="presParOf" srcId="{DBE7F6BC-752A-6449-8A92-5A75373BDC6D}" destId="{833D7909-CBD7-3842-B5C3-DC6A69D52A9D}" srcOrd="7" destOrd="0" presId="urn:microsoft.com/office/officeart/2005/8/layout/hierarchy4"/>
    <dgm:cxn modelId="{4229DD18-8856-1E42-97BF-82D75E78E6CF}" type="presParOf" srcId="{DBE7F6BC-752A-6449-8A92-5A75373BDC6D}" destId="{7F132A3C-DE6B-724E-91C2-89159D347B0E}" srcOrd="8" destOrd="0" presId="urn:microsoft.com/office/officeart/2005/8/layout/hierarchy4"/>
    <dgm:cxn modelId="{5EB679A4-D365-DE44-B918-FD4AD0365389}" type="presParOf" srcId="{7F132A3C-DE6B-724E-91C2-89159D347B0E}" destId="{B4E29E91-A3CB-0C46-A010-9976E9C878A0}" srcOrd="0" destOrd="0" presId="urn:microsoft.com/office/officeart/2005/8/layout/hierarchy4"/>
    <dgm:cxn modelId="{5E0786AB-CFE2-424F-8B4F-3CA85CDD2D07}" type="presParOf" srcId="{7F132A3C-DE6B-724E-91C2-89159D347B0E}" destId="{FF4C43C5-AF8E-424E-A404-D79CF2C8BAED}" srcOrd="1" destOrd="0" presId="urn:microsoft.com/office/officeart/2005/8/layout/hierarchy4"/>
    <dgm:cxn modelId="{6AF28224-B4D2-7441-93C1-C614A351397C}" type="presParOf" srcId="{14F6380E-A1D9-3A49-95DF-45C9CA152D6D}" destId="{F09CDDB1-CA35-3B4C-A550-ADB62BACA355}" srcOrd="5" destOrd="0" presId="urn:microsoft.com/office/officeart/2005/8/layout/hierarchy4"/>
    <dgm:cxn modelId="{47CD34B6-1F8A-B84A-8F4C-9077E8CE57D8}" type="presParOf" srcId="{14F6380E-A1D9-3A49-95DF-45C9CA152D6D}" destId="{1353BD33-66D4-304A-83E6-43C6312282F9}" srcOrd="6" destOrd="0" presId="urn:microsoft.com/office/officeart/2005/8/layout/hierarchy4"/>
    <dgm:cxn modelId="{8E3702A4-9FB1-3D46-A891-E43296968558}" type="presParOf" srcId="{1353BD33-66D4-304A-83E6-43C6312282F9}" destId="{FB433706-C633-F940-8654-5D771FFB747F}" srcOrd="0" destOrd="0" presId="urn:microsoft.com/office/officeart/2005/8/layout/hierarchy4"/>
    <dgm:cxn modelId="{97F30044-E069-2E4E-A616-2D6FA3B50786}" type="presParOf" srcId="{1353BD33-66D4-304A-83E6-43C6312282F9}" destId="{3E882AFF-4A64-E24A-A0FD-9442BDC11ABD}" srcOrd="1" destOrd="0" presId="urn:microsoft.com/office/officeart/2005/8/layout/hierarchy4"/>
    <dgm:cxn modelId="{5CBE67F0-E571-2E45-92D3-AA1B7E55675D}" type="presParOf" srcId="{1353BD33-66D4-304A-83E6-43C6312282F9}" destId="{0EECCBC3-8782-2745-A3AF-06D73FA43C3D}" srcOrd="2" destOrd="0" presId="urn:microsoft.com/office/officeart/2005/8/layout/hierarchy4"/>
    <dgm:cxn modelId="{1F092FDA-1BED-3149-9A67-ADCDBF7F1A80}" type="presParOf" srcId="{0EECCBC3-8782-2745-A3AF-06D73FA43C3D}" destId="{91D19DD5-282A-834A-8F8C-AFBC29633E1F}" srcOrd="0" destOrd="0" presId="urn:microsoft.com/office/officeart/2005/8/layout/hierarchy4"/>
    <dgm:cxn modelId="{5E9E2E8D-0E7D-CE4E-BD5F-B01C09601213}" type="presParOf" srcId="{91D19DD5-282A-834A-8F8C-AFBC29633E1F}" destId="{93016FF6-D99E-C945-A609-408997042E5C}" srcOrd="0" destOrd="0" presId="urn:microsoft.com/office/officeart/2005/8/layout/hierarchy4"/>
    <dgm:cxn modelId="{058DD0BF-3ECC-6E44-A950-7A31635F0C64}" type="presParOf" srcId="{91D19DD5-282A-834A-8F8C-AFBC29633E1F}" destId="{7EA366F2-F1B3-C042-AE57-BA3206F285E9}" srcOrd="1" destOrd="0" presId="urn:microsoft.com/office/officeart/2005/8/layout/hierarchy4"/>
    <dgm:cxn modelId="{7FFFA20D-1EB6-9544-AF8B-3933C7A0E354}" type="presParOf" srcId="{0EECCBC3-8782-2745-A3AF-06D73FA43C3D}" destId="{E393E05F-CFF7-7C4F-94B1-63D95DB6EE85}" srcOrd="1" destOrd="0" presId="urn:microsoft.com/office/officeart/2005/8/layout/hierarchy4"/>
    <dgm:cxn modelId="{18C9FA7D-7EA6-6449-AE27-60544D0FDBAF}" type="presParOf" srcId="{0EECCBC3-8782-2745-A3AF-06D73FA43C3D}" destId="{E46AC246-C671-CB41-B469-163723276C32}" srcOrd="2" destOrd="0" presId="urn:microsoft.com/office/officeart/2005/8/layout/hierarchy4"/>
    <dgm:cxn modelId="{866CDE90-49E2-294C-8EAA-52A5CFE89A69}" type="presParOf" srcId="{E46AC246-C671-CB41-B469-163723276C32}" destId="{061A9A59-9896-EE45-9654-0F8A48CE30A1}" srcOrd="0" destOrd="0" presId="urn:microsoft.com/office/officeart/2005/8/layout/hierarchy4"/>
    <dgm:cxn modelId="{14CE7845-D833-7442-AB45-EFF66DD251F2}" type="presParOf" srcId="{E46AC246-C671-CB41-B469-163723276C32}" destId="{C5A1E34E-5B5B-5F44-89ED-6C0803A181F2}" srcOrd="1" destOrd="0" presId="urn:microsoft.com/office/officeart/2005/8/layout/hierarchy4"/>
    <dgm:cxn modelId="{FAB6A0D4-0523-B246-8400-D5FB96DF09B7}" type="presParOf" srcId="{0EECCBC3-8782-2745-A3AF-06D73FA43C3D}" destId="{19CB4EA3-7531-A14F-8FEA-26413ABF57C3}" srcOrd="3" destOrd="0" presId="urn:microsoft.com/office/officeart/2005/8/layout/hierarchy4"/>
    <dgm:cxn modelId="{F4EF7E4C-0046-0945-BCC7-078A39E3AB11}" type="presParOf" srcId="{0EECCBC3-8782-2745-A3AF-06D73FA43C3D}" destId="{09A8A5C5-D5E2-254C-8184-CD302DBEFA13}" srcOrd="4" destOrd="0" presId="urn:microsoft.com/office/officeart/2005/8/layout/hierarchy4"/>
    <dgm:cxn modelId="{E940553C-19C8-3B48-A1C9-B8A4A3505472}" type="presParOf" srcId="{09A8A5C5-D5E2-254C-8184-CD302DBEFA13}" destId="{D39BDD9F-AA14-6F42-B7CF-90DE267FA1C3}" srcOrd="0" destOrd="0" presId="urn:microsoft.com/office/officeart/2005/8/layout/hierarchy4"/>
    <dgm:cxn modelId="{C726B445-44D5-8144-9AA7-344F714F5344}" type="presParOf" srcId="{09A8A5C5-D5E2-254C-8184-CD302DBEFA13}" destId="{00DB9AF2-6AE1-3549-99F0-474B3EF5C052}"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8B812E-6E13-C543-8673-8FA25706803B}" type="doc">
      <dgm:prSet loTypeId="urn:microsoft.com/office/officeart/2005/8/layout/hierarchy4" loCatId="hierarchy" qsTypeId="urn:microsoft.com/office/officeart/2005/8/quickstyle/simple5" qsCatId="simple" csTypeId="urn:microsoft.com/office/officeart/2005/8/colors/accent0_1" csCatId="mainScheme" phldr="1"/>
      <dgm:spPr/>
      <dgm:t>
        <a:bodyPr/>
        <a:lstStyle/>
        <a:p>
          <a:endParaRPr lang="en-US"/>
        </a:p>
      </dgm:t>
    </dgm:pt>
    <dgm:pt modelId="{104FBDD1-EE97-E041-8F50-F9DE8D912F9E}">
      <dgm:prSet phldrT="[Text]" custT="1"/>
      <dgm:spPr/>
      <dgm:t>
        <a:bodyPr/>
        <a:lstStyle/>
        <a:p>
          <a:r>
            <a:rPr lang="en-US" sz="2400" dirty="0"/>
            <a:t>Students’ Academic Performance Dataset</a:t>
          </a:r>
        </a:p>
      </dgm:t>
    </dgm:pt>
    <dgm:pt modelId="{9C4C8C8E-F4AE-3548-80DE-7C830A32E93B}" type="parTrans" cxnId="{32A58E3A-A7DC-6D4F-B2E3-FB5AE5A57074}">
      <dgm:prSet/>
      <dgm:spPr/>
      <dgm:t>
        <a:bodyPr/>
        <a:lstStyle/>
        <a:p>
          <a:endParaRPr lang="en-US" sz="1800"/>
        </a:p>
      </dgm:t>
    </dgm:pt>
    <dgm:pt modelId="{26CD2D23-3860-4343-BB05-A2A73A14B9A1}" type="sibTrans" cxnId="{32A58E3A-A7DC-6D4F-B2E3-FB5AE5A57074}">
      <dgm:prSet/>
      <dgm:spPr/>
      <dgm:t>
        <a:bodyPr/>
        <a:lstStyle/>
        <a:p>
          <a:endParaRPr lang="en-US" sz="1800"/>
        </a:p>
      </dgm:t>
    </dgm:pt>
    <dgm:pt modelId="{EC1884D8-1AB9-444F-B1DC-50FC11DDD720}" type="asst">
      <dgm:prSet phldrT="[Text]" custT="1"/>
      <dgm:spPr/>
      <dgm:t>
        <a:bodyPr/>
        <a:lstStyle/>
        <a:p>
          <a:r>
            <a:rPr lang="en-US" sz="2400" dirty="0"/>
            <a:t>Demographic</a:t>
          </a:r>
        </a:p>
      </dgm:t>
    </dgm:pt>
    <dgm:pt modelId="{A0D24439-ED3C-8441-BC8B-5B30D7D73DF1}" type="parTrans" cxnId="{139F4497-7D76-BF44-B20D-47E031D42C66}">
      <dgm:prSet/>
      <dgm:spPr/>
      <dgm:t>
        <a:bodyPr/>
        <a:lstStyle/>
        <a:p>
          <a:endParaRPr lang="en-US" sz="1800"/>
        </a:p>
      </dgm:t>
    </dgm:pt>
    <dgm:pt modelId="{988EB1AA-06D7-434C-AB11-065CD9620563}" type="sibTrans" cxnId="{139F4497-7D76-BF44-B20D-47E031D42C66}">
      <dgm:prSet/>
      <dgm:spPr/>
      <dgm:t>
        <a:bodyPr/>
        <a:lstStyle/>
        <a:p>
          <a:endParaRPr lang="en-US" sz="1800"/>
        </a:p>
      </dgm:t>
    </dgm:pt>
    <dgm:pt modelId="{7865C49C-910D-244A-9A59-3FA37015BD30}" type="asst">
      <dgm:prSet phldrT="[Text]" custT="1"/>
      <dgm:spPr/>
      <dgm:t>
        <a:bodyPr/>
        <a:lstStyle/>
        <a:p>
          <a:r>
            <a:rPr lang="en-US" sz="2400" dirty="0"/>
            <a:t>Academic</a:t>
          </a:r>
        </a:p>
      </dgm:t>
    </dgm:pt>
    <dgm:pt modelId="{2C5BF223-BA92-C34F-B07A-724065C27FA5}" type="parTrans" cxnId="{55BD6949-8FC3-9E4E-9E14-B525207EA5B7}">
      <dgm:prSet/>
      <dgm:spPr/>
      <dgm:t>
        <a:bodyPr/>
        <a:lstStyle/>
        <a:p>
          <a:endParaRPr lang="en-US" sz="1800"/>
        </a:p>
      </dgm:t>
    </dgm:pt>
    <dgm:pt modelId="{893DAE3D-3935-B14A-91E0-9288EDE6C6A3}" type="sibTrans" cxnId="{55BD6949-8FC3-9E4E-9E14-B525207EA5B7}">
      <dgm:prSet/>
      <dgm:spPr/>
      <dgm:t>
        <a:bodyPr/>
        <a:lstStyle/>
        <a:p>
          <a:endParaRPr lang="en-US" sz="1800"/>
        </a:p>
      </dgm:t>
    </dgm:pt>
    <dgm:pt modelId="{EC37B03D-53EF-3542-86FC-FD5729AAB810}" type="asst">
      <dgm:prSet phldrT="[Text]" custT="1"/>
      <dgm:spPr/>
      <dgm:t>
        <a:bodyPr/>
        <a:lstStyle/>
        <a:p>
          <a:r>
            <a:rPr lang="en-US" sz="2400" dirty="0"/>
            <a:t>Student behavior</a:t>
          </a:r>
        </a:p>
      </dgm:t>
    </dgm:pt>
    <dgm:pt modelId="{8D8621AF-B0E5-264D-BA6E-FC3D18B6E5C9}" type="parTrans" cxnId="{1E8C89EC-C3F6-D44E-BCF0-8260FE557554}">
      <dgm:prSet/>
      <dgm:spPr/>
      <dgm:t>
        <a:bodyPr/>
        <a:lstStyle/>
        <a:p>
          <a:endParaRPr lang="en-US" sz="1800"/>
        </a:p>
      </dgm:t>
    </dgm:pt>
    <dgm:pt modelId="{29808E8C-C86F-A842-89A6-1A63F1875B11}" type="sibTrans" cxnId="{1E8C89EC-C3F6-D44E-BCF0-8260FE557554}">
      <dgm:prSet/>
      <dgm:spPr/>
      <dgm:t>
        <a:bodyPr/>
        <a:lstStyle/>
        <a:p>
          <a:endParaRPr lang="en-US" sz="1800"/>
        </a:p>
      </dgm:t>
    </dgm:pt>
    <dgm:pt modelId="{9B84E8A4-459C-3143-96BC-0AAE7E496703}" type="asst">
      <dgm:prSet phldrT="[Text]" custT="1"/>
      <dgm:spPr/>
      <dgm:t>
        <a:bodyPr/>
        <a:lstStyle/>
        <a:p>
          <a:r>
            <a:rPr lang="en-US" sz="2400" dirty="0"/>
            <a:t>Parent</a:t>
          </a:r>
        </a:p>
      </dgm:t>
    </dgm:pt>
    <dgm:pt modelId="{308B3B54-A1CA-694F-912F-20005E6EFEAD}" type="parTrans" cxnId="{C97EFE11-D19A-3D47-B450-5191D721EBC3}">
      <dgm:prSet/>
      <dgm:spPr/>
      <dgm:t>
        <a:bodyPr/>
        <a:lstStyle/>
        <a:p>
          <a:endParaRPr lang="en-US" sz="1800"/>
        </a:p>
      </dgm:t>
    </dgm:pt>
    <dgm:pt modelId="{8FE76F69-93F7-D84A-AF30-F730E48880A0}" type="sibTrans" cxnId="{C97EFE11-D19A-3D47-B450-5191D721EBC3}">
      <dgm:prSet/>
      <dgm:spPr/>
      <dgm:t>
        <a:bodyPr/>
        <a:lstStyle/>
        <a:p>
          <a:endParaRPr lang="en-US" sz="1800"/>
        </a:p>
      </dgm:t>
    </dgm:pt>
    <dgm:pt modelId="{74B19CBF-E612-F244-B9B4-E4B721569A46}" type="asst">
      <dgm:prSet phldrT="[Text]" custT="1"/>
      <dgm:spPr/>
      <dgm:t>
        <a:bodyPr/>
        <a:lstStyle/>
        <a:p>
          <a:r>
            <a:rPr lang="en-US" sz="800" dirty="0"/>
            <a:t>Gender</a:t>
          </a:r>
        </a:p>
      </dgm:t>
    </dgm:pt>
    <dgm:pt modelId="{C670863A-E909-9C4E-8E03-F154EA061098}" type="parTrans" cxnId="{22C16733-73DE-3C41-B31F-EFE1FE70C434}">
      <dgm:prSet/>
      <dgm:spPr/>
      <dgm:t>
        <a:bodyPr/>
        <a:lstStyle/>
        <a:p>
          <a:endParaRPr lang="en-US" sz="1800"/>
        </a:p>
      </dgm:t>
    </dgm:pt>
    <dgm:pt modelId="{FCF15739-B767-2C47-A3A3-6730F593CFBF}" type="sibTrans" cxnId="{22C16733-73DE-3C41-B31F-EFE1FE70C434}">
      <dgm:prSet/>
      <dgm:spPr/>
      <dgm:t>
        <a:bodyPr/>
        <a:lstStyle/>
        <a:p>
          <a:endParaRPr lang="en-US" sz="1800"/>
        </a:p>
      </dgm:t>
    </dgm:pt>
    <dgm:pt modelId="{7C013FB5-C212-9841-BDDA-6A85E742EF90}" type="asst">
      <dgm:prSet phldrT="[Text]" custT="1"/>
      <dgm:spPr/>
      <dgm:t>
        <a:bodyPr/>
        <a:lstStyle/>
        <a:p>
          <a:r>
            <a:rPr lang="en-US" sz="800"/>
            <a:t>Education Stage</a:t>
          </a:r>
          <a:endParaRPr lang="en-US" sz="800" dirty="0"/>
        </a:p>
      </dgm:t>
    </dgm:pt>
    <dgm:pt modelId="{B545C293-E2CE-A245-8EA4-A9798E54127E}" type="parTrans" cxnId="{6DB3EF4D-920B-3043-85E2-7750CF94A77C}">
      <dgm:prSet/>
      <dgm:spPr/>
      <dgm:t>
        <a:bodyPr/>
        <a:lstStyle/>
        <a:p>
          <a:endParaRPr lang="en-US" sz="1800"/>
        </a:p>
      </dgm:t>
    </dgm:pt>
    <dgm:pt modelId="{A67030F9-EC64-3547-AEAB-48E6CB59F737}" type="sibTrans" cxnId="{6DB3EF4D-920B-3043-85E2-7750CF94A77C}">
      <dgm:prSet/>
      <dgm:spPr/>
      <dgm:t>
        <a:bodyPr/>
        <a:lstStyle/>
        <a:p>
          <a:endParaRPr lang="en-US" sz="1800"/>
        </a:p>
      </dgm:t>
    </dgm:pt>
    <dgm:pt modelId="{CAF6785E-DD3B-F546-AFA3-4935ABCC723D}" type="asst">
      <dgm:prSet phldrT="[Text]" custT="1"/>
      <dgm:spPr/>
      <dgm:t>
        <a:bodyPr/>
        <a:lstStyle/>
        <a:p>
          <a:r>
            <a:rPr lang="en-US" sz="800" dirty="0"/>
            <a:t>Grade Level</a:t>
          </a:r>
        </a:p>
      </dgm:t>
    </dgm:pt>
    <dgm:pt modelId="{60A9BC7A-0588-9B42-8FBA-D84979DF72CD}" type="parTrans" cxnId="{C0FFAFF3-C19C-0A4C-9023-FF6DB2882063}">
      <dgm:prSet/>
      <dgm:spPr/>
      <dgm:t>
        <a:bodyPr/>
        <a:lstStyle/>
        <a:p>
          <a:endParaRPr lang="en-US" sz="1800"/>
        </a:p>
      </dgm:t>
    </dgm:pt>
    <dgm:pt modelId="{5EB51447-FF22-C441-BB22-F6A494B8EF30}" type="sibTrans" cxnId="{C0FFAFF3-C19C-0A4C-9023-FF6DB2882063}">
      <dgm:prSet/>
      <dgm:spPr/>
      <dgm:t>
        <a:bodyPr/>
        <a:lstStyle/>
        <a:p>
          <a:endParaRPr lang="en-US" sz="1800"/>
        </a:p>
      </dgm:t>
    </dgm:pt>
    <dgm:pt modelId="{1FE459C0-FAF7-3046-BC5B-2DAC96842B88}" type="asst">
      <dgm:prSet phldrT="[Text]" custT="1"/>
      <dgm:spPr/>
      <dgm:t>
        <a:bodyPr/>
        <a:lstStyle/>
        <a:p>
          <a:r>
            <a:rPr lang="en-US" sz="1400" b="1" dirty="0">
              <a:solidFill>
                <a:srgbClr val="C00000"/>
              </a:solidFill>
            </a:rPr>
            <a:t>Class</a:t>
          </a:r>
        </a:p>
      </dgm:t>
    </dgm:pt>
    <dgm:pt modelId="{896124B2-D1E6-E948-B132-F84139ACDF52}" type="parTrans" cxnId="{B9D5202B-258F-5249-BCBD-BF34FEC957C4}">
      <dgm:prSet/>
      <dgm:spPr/>
      <dgm:t>
        <a:bodyPr/>
        <a:lstStyle/>
        <a:p>
          <a:endParaRPr lang="en-US" sz="1800"/>
        </a:p>
      </dgm:t>
    </dgm:pt>
    <dgm:pt modelId="{77E3066C-A220-7D4A-BB1C-17136BDA2C47}" type="sibTrans" cxnId="{B9D5202B-258F-5249-BCBD-BF34FEC957C4}">
      <dgm:prSet/>
      <dgm:spPr/>
      <dgm:t>
        <a:bodyPr/>
        <a:lstStyle/>
        <a:p>
          <a:endParaRPr lang="en-US" sz="1800"/>
        </a:p>
      </dgm:t>
    </dgm:pt>
    <dgm:pt modelId="{E2789B35-41B7-E64C-BB94-2400B8CE9D8D}" type="asst">
      <dgm:prSet phldrT="[Text]" custT="1"/>
      <dgm:spPr/>
      <dgm:t>
        <a:bodyPr/>
        <a:lstStyle/>
        <a:p>
          <a:r>
            <a:rPr lang="en-US" sz="800" dirty="0"/>
            <a:t>Topic</a:t>
          </a:r>
        </a:p>
      </dgm:t>
    </dgm:pt>
    <dgm:pt modelId="{7F7879E5-90FC-7B48-871B-3ED0C7C112D4}" type="parTrans" cxnId="{AED883D2-33ED-F44B-9AF2-0361815B53A7}">
      <dgm:prSet/>
      <dgm:spPr/>
      <dgm:t>
        <a:bodyPr/>
        <a:lstStyle/>
        <a:p>
          <a:endParaRPr lang="en-US" sz="1800"/>
        </a:p>
      </dgm:t>
    </dgm:pt>
    <dgm:pt modelId="{B22FCC2B-50C2-9C41-A421-7364D1E748E2}" type="sibTrans" cxnId="{AED883D2-33ED-F44B-9AF2-0361815B53A7}">
      <dgm:prSet/>
      <dgm:spPr/>
      <dgm:t>
        <a:bodyPr/>
        <a:lstStyle/>
        <a:p>
          <a:endParaRPr lang="en-US" sz="1800"/>
        </a:p>
      </dgm:t>
    </dgm:pt>
    <dgm:pt modelId="{D053B19D-65D8-DE45-9ACF-0E4912C130F4}" type="asst">
      <dgm:prSet phldrT="[Text]" custT="1"/>
      <dgm:spPr/>
      <dgm:t>
        <a:bodyPr/>
        <a:lstStyle/>
        <a:p>
          <a:r>
            <a:rPr lang="en-US" sz="800" dirty="0"/>
            <a:t>Semester</a:t>
          </a:r>
        </a:p>
      </dgm:t>
    </dgm:pt>
    <dgm:pt modelId="{A418D651-ED31-2B41-A23C-995CBA79E1DE}" type="parTrans" cxnId="{53D4C6E6-FAFB-6D4F-8AFE-A5E3F1AD745E}">
      <dgm:prSet/>
      <dgm:spPr/>
      <dgm:t>
        <a:bodyPr/>
        <a:lstStyle/>
        <a:p>
          <a:endParaRPr lang="en-US" sz="1800"/>
        </a:p>
      </dgm:t>
    </dgm:pt>
    <dgm:pt modelId="{A8978453-2023-D64D-AAB1-AF811A6D4DC4}" type="sibTrans" cxnId="{53D4C6E6-FAFB-6D4F-8AFE-A5E3F1AD745E}">
      <dgm:prSet/>
      <dgm:spPr/>
      <dgm:t>
        <a:bodyPr/>
        <a:lstStyle/>
        <a:p>
          <a:endParaRPr lang="en-US" sz="1800"/>
        </a:p>
      </dgm:t>
    </dgm:pt>
    <dgm:pt modelId="{993EFF61-9C9F-0040-B747-555C880BF682}" type="asst">
      <dgm:prSet phldrT="[Text]" custT="1"/>
      <dgm:spPr/>
      <dgm:t>
        <a:bodyPr/>
        <a:lstStyle/>
        <a:p>
          <a:r>
            <a:rPr lang="en-US" sz="800" dirty="0"/>
            <a:t>Raise Hand</a:t>
          </a:r>
        </a:p>
      </dgm:t>
    </dgm:pt>
    <dgm:pt modelId="{8434F843-F02D-6243-A73C-199502E80DA8}" type="parTrans" cxnId="{1DC68471-D160-8045-A080-558311B12D1F}">
      <dgm:prSet/>
      <dgm:spPr/>
      <dgm:t>
        <a:bodyPr/>
        <a:lstStyle/>
        <a:p>
          <a:endParaRPr lang="en-US" sz="1800"/>
        </a:p>
      </dgm:t>
    </dgm:pt>
    <dgm:pt modelId="{FB897912-6EF3-7948-B3F2-86507A7348A3}" type="sibTrans" cxnId="{1DC68471-D160-8045-A080-558311B12D1F}">
      <dgm:prSet/>
      <dgm:spPr/>
      <dgm:t>
        <a:bodyPr/>
        <a:lstStyle/>
        <a:p>
          <a:endParaRPr lang="en-US" sz="1800"/>
        </a:p>
      </dgm:t>
    </dgm:pt>
    <dgm:pt modelId="{8FFBD26C-AE15-9B47-BF48-D568E486943F}" type="asst">
      <dgm:prSet phldrT="[Text]" custT="1"/>
      <dgm:spPr/>
      <dgm:t>
        <a:bodyPr/>
        <a:lstStyle/>
        <a:p>
          <a:r>
            <a:rPr lang="en-US" sz="800" dirty="0"/>
            <a:t>Visit Recourses</a:t>
          </a:r>
        </a:p>
      </dgm:t>
    </dgm:pt>
    <dgm:pt modelId="{9174E997-059C-AE49-89A2-585F291E399A}" type="parTrans" cxnId="{3397237F-7EC3-C344-BE11-DD013A1F0FFF}">
      <dgm:prSet/>
      <dgm:spPr/>
      <dgm:t>
        <a:bodyPr/>
        <a:lstStyle/>
        <a:p>
          <a:endParaRPr lang="en-US" sz="1800"/>
        </a:p>
      </dgm:t>
    </dgm:pt>
    <dgm:pt modelId="{5395B03B-F64E-5847-B954-460DE67607F7}" type="sibTrans" cxnId="{3397237F-7EC3-C344-BE11-DD013A1F0FFF}">
      <dgm:prSet/>
      <dgm:spPr/>
      <dgm:t>
        <a:bodyPr/>
        <a:lstStyle/>
        <a:p>
          <a:endParaRPr lang="en-US" sz="1800"/>
        </a:p>
      </dgm:t>
    </dgm:pt>
    <dgm:pt modelId="{3C7AEAA5-649E-3A41-96C5-85D075583C47}" type="asst">
      <dgm:prSet phldrT="[Text]" custT="1"/>
      <dgm:spPr/>
      <dgm:t>
        <a:bodyPr/>
        <a:lstStyle/>
        <a:p>
          <a:r>
            <a:rPr lang="en-US" sz="800" dirty="0"/>
            <a:t>View Announcements</a:t>
          </a:r>
        </a:p>
      </dgm:t>
    </dgm:pt>
    <dgm:pt modelId="{5A1DA76A-9EBE-2A4F-8A28-A8D0A432218B}" type="parTrans" cxnId="{A62D8003-3477-8C42-B527-A69D8757BE6A}">
      <dgm:prSet/>
      <dgm:spPr/>
      <dgm:t>
        <a:bodyPr/>
        <a:lstStyle/>
        <a:p>
          <a:endParaRPr lang="en-US" sz="1800"/>
        </a:p>
      </dgm:t>
    </dgm:pt>
    <dgm:pt modelId="{E0B2A9C9-EE83-5A4E-84A6-726C86ABEAC3}" type="sibTrans" cxnId="{A62D8003-3477-8C42-B527-A69D8757BE6A}">
      <dgm:prSet/>
      <dgm:spPr/>
      <dgm:t>
        <a:bodyPr/>
        <a:lstStyle/>
        <a:p>
          <a:endParaRPr lang="en-US" sz="1800"/>
        </a:p>
      </dgm:t>
    </dgm:pt>
    <dgm:pt modelId="{B4FCEE58-AF59-E24F-A75F-47B9D4DE40E7}" type="asst">
      <dgm:prSet phldrT="[Text]" custT="1"/>
      <dgm:spPr/>
      <dgm:t>
        <a:bodyPr/>
        <a:lstStyle/>
        <a:p>
          <a:r>
            <a:rPr lang="en-US" sz="800" dirty="0"/>
            <a:t>Discussion Groups</a:t>
          </a:r>
        </a:p>
      </dgm:t>
    </dgm:pt>
    <dgm:pt modelId="{5304F29A-1DDA-B348-96C1-D6CA858253FC}" type="parTrans" cxnId="{63289E34-A5F2-5E4B-9252-A2FBA25ECDBE}">
      <dgm:prSet/>
      <dgm:spPr/>
      <dgm:t>
        <a:bodyPr/>
        <a:lstStyle/>
        <a:p>
          <a:endParaRPr lang="en-US" sz="1800"/>
        </a:p>
      </dgm:t>
    </dgm:pt>
    <dgm:pt modelId="{C8619E1C-5501-454D-AF13-64D643CB194E}" type="sibTrans" cxnId="{63289E34-A5F2-5E4B-9252-A2FBA25ECDBE}">
      <dgm:prSet/>
      <dgm:spPr/>
      <dgm:t>
        <a:bodyPr/>
        <a:lstStyle/>
        <a:p>
          <a:endParaRPr lang="en-US" sz="1800"/>
        </a:p>
      </dgm:t>
    </dgm:pt>
    <dgm:pt modelId="{645D0FF2-3624-B04F-A08A-7222A305B472}" type="asst">
      <dgm:prSet phldrT="[Text]" custT="1"/>
      <dgm:spPr/>
      <dgm:t>
        <a:bodyPr/>
        <a:lstStyle/>
        <a:p>
          <a:r>
            <a:rPr lang="en-US" sz="800" dirty="0"/>
            <a:t>Student Absence Days</a:t>
          </a:r>
        </a:p>
      </dgm:t>
    </dgm:pt>
    <dgm:pt modelId="{E422D66A-C8A8-EF42-9EDE-DF23E86180B3}" type="parTrans" cxnId="{805DAD82-A3CC-7F40-81C2-E01F0304C8F0}">
      <dgm:prSet/>
      <dgm:spPr/>
      <dgm:t>
        <a:bodyPr/>
        <a:lstStyle/>
        <a:p>
          <a:endParaRPr lang="en-US" sz="1800"/>
        </a:p>
      </dgm:t>
    </dgm:pt>
    <dgm:pt modelId="{4C3C6F7E-FB01-644B-A26B-C28F6452C137}" type="sibTrans" cxnId="{805DAD82-A3CC-7F40-81C2-E01F0304C8F0}">
      <dgm:prSet/>
      <dgm:spPr/>
      <dgm:t>
        <a:bodyPr/>
        <a:lstStyle/>
        <a:p>
          <a:endParaRPr lang="en-US" sz="1800"/>
        </a:p>
      </dgm:t>
    </dgm:pt>
    <dgm:pt modelId="{A33D2B6C-A8D5-4047-8D66-195A4DB59894}" type="asst">
      <dgm:prSet phldrT="[Text]" custT="1"/>
      <dgm:spPr/>
      <dgm:t>
        <a:bodyPr/>
        <a:lstStyle/>
        <a:p>
          <a:r>
            <a:rPr lang="en-US" sz="800" dirty="0"/>
            <a:t>Parent Answering Survey</a:t>
          </a:r>
        </a:p>
      </dgm:t>
    </dgm:pt>
    <dgm:pt modelId="{8BAA1716-D881-CB4B-9B47-34F7419ACBCB}" type="parTrans" cxnId="{634FDD87-916F-3C4E-97D1-B4E4C908A436}">
      <dgm:prSet/>
      <dgm:spPr/>
      <dgm:t>
        <a:bodyPr/>
        <a:lstStyle/>
        <a:p>
          <a:endParaRPr lang="en-US" sz="1800"/>
        </a:p>
      </dgm:t>
    </dgm:pt>
    <dgm:pt modelId="{C9DE23F2-298E-794E-BA4B-FEBE04AB8800}" type="sibTrans" cxnId="{634FDD87-916F-3C4E-97D1-B4E4C908A436}">
      <dgm:prSet/>
      <dgm:spPr/>
      <dgm:t>
        <a:bodyPr/>
        <a:lstStyle/>
        <a:p>
          <a:endParaRPr lang="en-US" sz="1800"/>
        </a:p>
      </dgm:t>
    </dgm:pt>
    <dgm:pt modelId="{6D6368C0-C32E-EE44-8FBB-421C1297B2FF}" type="asst">
      <dgm:prSet phldrT="[Text]" custT="1"/>
      <dgm:spPr/>
      <dgm:t>
        <a:bodyPr/>
        <a:lstStyle/>
        <a:p>
          <a:r>
            <a:rPr lang="en-US" sz="800" dirty="0"/>
            <a:t>Parent School Satisfaction</a:t>
          </a:r>
        </a:p>
      </dgm:t>
    </dgm:pt>
    <dgm:pt modelId="{0B462E78-7D48-964C-8E2B-F2A5AE86F3E1}" type="parTrans" cxnId="{118EBEB9-0F32-5A42-83AD-49C09397A12B}">
      <dgm:prSet/>
      <dgm:spPr/>
      <dgm:t>
        <a:bodyPr/>
        <a:lstStyle/>
        <a:p>
          <a:endParaRPr lang="en-US" sz="1800"/>
        </a:p>
      </dgm:t>
    </dgm:pt>
    <dgm:pt modelId="{137EF23F-D615-4546-9F06-895B97CB3D43}" type="sibTrans" cxnId="{118EBEB9-0F32-5A42-83AD-49C09397A12B}">
      <dgm:prSet/>
      <dgm:spPr/>
      <dgm:t>
        <a:bodyPr/>
        <a:lstStyle/>
        <a:p>
          <a:endParaRPr lang="en-US" sz="1800"/>
        </a:p>
      </dgm:t>
    </dgm:pt>
    <dgm:pt modelId="{F3E345DE-AFC8-6541-9539-5BA355389167}" type="asst">
      <dgm:prSet phldrT="[Text]" custT="1"/>
      <dgm:spPr/>
      <dgm:t>
        <a:bodyPr/>
        <a:lstStyle/>
        <a:p>
          <a:r>
            <a:rPr lang="en-US" sz="800" dirty="0"/>
            <a:t>Relation</a:t>
          </a:r>
        </a:p>
      </dgm:t>
    </dgm:pt>
    <dgm:pt modelId="{7A1D12E0-BB01-C942-8E7C-FA81CA4B8460}" type="parTrans" cxnId="{764C44ED-D074-4449-A0B6-89D0B6E04596}">
      <dgm:prSet/>
      <dgm:spPr/>
      <dgm:t>
        <a:bodyPr/>
        <a:lstStyle/>
        <a:p>
          <a:endParaRPr lang="en-US" sz="1800"/>
        </a:p>
      </dgm:t>
    </dgm:pt>
    <dgm:pt modelId="{0B5FFEE7-E486-FA4A-AE51-8687E5BF64DA}" type="sibTrans" cxnId="{764C44ED-D074-4449-A0B6-89D0B6E04596}">
      <dgm:prSet/>
      <dgm:spPr/>
      <dgm:t>
        <a:bodyPr/>
        <a:lstStyle/>
        <a:p>
          <a:endParaRPr lang="en-US" sz="1800"/>
        </a:p>
      </dgm:t>
    </dgm:pt>
    <dgm:pt modelId="{D40BE00C-11C6-E34E-A68B-27CF6D2338C5}" type="asst">
      <dgm:prSet phldrT="[Text]" custT="1"/>
      <dgm:spPr/>
      <dgm:t>
        <a:bodyPr/>
        <a:lstStyle/>
        <a:p>
          <a:r>
            <a:rPr lang="en-US" sz="800" dirty="0"/>
            <a:t>Nationality </a:t>
          </a:r>
        </a:p>
      </dgm:t>
    </dgm:pt>
    <dgm:pt modelId="{686F9244-E727-FA47-A5CD-5B7DEAC93750}" type="sibTrans" cxnId="{9BD2937D-BA56-5346-952E-C44D384C90AC}">
      <dgm:prSet/>
      <dgm:spPr/>
      <dgm:t>
        <a:bodyPr/>
        <a:lstStyle/>
        <a:p>
          <a:endParaRPr lang="en-US" sz="1800"/>
        </a:p>
      </dgm:t>
    </dgm:pt>
    <dgm:pt modelId="{7E9751B5-589F-DA40-8E9E-908F52AE450D}" type="parTrans" cxnId="{9BD2937D-BA56-5346-952E-C44D384C90AC}">
      <dgm:prSet/>
      <dgm:spPr/>
      <dgm:t>
        <a:bodyPr/>
        <a:lstStyle/>
        <a:p>
          <a:endParaRPr lang="en-US" sz="1800"/>
        </a:p>
      </dgm:t>
    </dgm:pt>
    <dgm:pt modelId="{9496BB5A-60CA-8649-B0ED-A646BF7C22FA}" type="asst">
      <dgm:prSet phldrT="[Text]" custT="1"/>
      <dgm:spPr/>
      <dgm:t>
        <a:bodyPr/>
        <a:lstStyle/>
        <a:p>
          <a:r>
            <a:rPr lang="en-US" sz="800" dirty="0"/>
            <a:t>Place of Birth</a:t>
          </a:r>
        </a:p>
      </dgm:t>
    </dgm:pt>
    <dgm:pt modelId="{58D18C73-181F-B94E-8EA3-3D32E66A6FB0}" type="parTrans" cxnId="{53EC6305-B8C2-0546-A620-E6AD3FE07AD8}">
      <dgm:prSet/>
      <dgm:spPr/>
      <dgm:t>
        <a:bodyPr/>
        <a:lstStyle/>
        <a:p>
          <a:endParaRPr lang="en-US" sz="1800"/>
        </a:p>
      </dgm:t>
    </dgm:pt>
    <dgm:pt modelId="{9B78B6B3-3518-7348-ADDC-B7428BB41B63}" type="sibTrans" cxnId="{53EC6305-B8C2-0546-A620-E6AD3FE07AD8}">
      <dgm:prSet/>
      <dgm:spPr/>
      <dgm:t>
        <a:bodyPr/>
        <a:lstStyle/>
        <a:p>
          <a:endParaRPr lang="en-US" sz="1800"/>
        </a:p>
      </dgm:t>
    </dgm:pt>
    <dgm:pt modelId="{478F41AF-991F-204B-A536-1F200C2C5B88}" type="asst">
      <dgm:prSet phldrT="[Text]" custT="1"/>
      <dgm:spPr/>
      <dgm:t>
        <a:bodyPr/>
        <a:lstStyle/>
        <a:p>
          <a:r>
            <a:rPr lang="en-US" sz="800" dirty="0"/>
            <a:t>Section </a:t>
          </a:r>
        </a:p>
      </dgm:t>
    </dgm:pt>
    <dgm:pt modelId="{691DA33F-7B11-1A44-8B5B-D2610275C096}" type="parTrans" cxnId="{FC717B7A-0FA2-1C47-A600-E2BA5F8B7E69}">
      <dgm:prSet/>
      <dgm:spPr/>
      <dgm:t>
        <a:bodyPr/>
        <a:lstStyle/>
        <a:p>
          <a:endParaRPr lang="en-US" sz="2000"/>
        </a:p>
      </dgm:t>
    </dgm:pt>
    <dgm:pt modelId="{F28A6876-C92B-D349-B4BD-C0FF76220F1A}" type="sibTrans" cxnId="{FC717B7A-0FA2-1C47-A600-E2BA5F8B7E69}">
      <dgm:prSet/>
      <dgm:spPr/>
      <dgm:t>
        <a:bodyPr/>
        <a:lstStyle/>
        <a:p>
          <a:endParaRPr lang="en-US" sz="2000"/>
        </a:p>
      </dgm:t>
    </dgm:pt>
    <dgm:pt modelId="{61F06DBE-2D83-004E-B040-9FDD7C746F77}" type="pres">
      <dgm:prSet presAssocID="{7D8B812E-6E13-C543-8673-8FA25706803B}" presName="Name0" presStyleCnt="0">
        <dgm:presLayoutVars>
          <dgm:chPref val="1"/>
          <dgm:dir/>
          <dgm:animOne val="branch"/>
          <dgm:animLvl val="lvl"/>
          <dgm:resizeHandles/>
        </dgm:presLayoutVars>
      </dgm:prSet>
      <dgm:spPr/>
    </dgm:pt>
    <dgm:pt modelId="{2CF35013-82CE-A646-B7F7-CAD5C40893CD}" type="pres">
      <dgm:prSet presAssocID="{104FBDD1-EE97-E041-8F50-F9DE8D912F9E}" presName="vertOne" presStyleCnt="0"/>
      <dgm:spPr/>
    </dgm:pt>
    <dgm:pt modelId="{F90E8613-BDEF-5942-AF4A-56BA6A9A77F4}" type="pres">
      <dgm:prSet presAssocID="{104FBDD1-EE97-E041-8F50-F9DE8D912F9E}" presName="txOne" presStyleLbl="node0" presStyleIdx="0" presStyleCnt="1" custLinFactY="-1728" custLinFactNeighborX="484" custLinFactNeighborY="-100000">
        <dgm:presLayoutVars>
          <dgm:chPref val="3"/>
        </dgm:presLayoutVars>
      </dgm:prSet>
      <dgm:spPr/>
    </dgm:pt>
    <dgm:pt modelId="{3F66F28D-E18E-D441-8219-0BDA4E3AC359}" type="pres">
      <dgm:prSet presAssocID="{104FBDD1-EE97-E041-8F50-F9DE8D912F9E}" presName="parTransOne" presStyleCnt="0"/>
      <dgm:spPr/>
    </dgm:pt>
    <dgm:pt modelId="{14F6380E-A1D9-3A49-95DF-45C9CA152D6D}" type="pres">
      <dgm:prSet presAssocID="{104FBDD1-EE97-E041-8F50-F9DE8D912F9E}" presName="horzOne" presStyleCnt="0"/>
      <dgm:spPr/>
    </dgm:pt>
    <dgm:pt modelId="{9E26B324-8A89-EA4D-ACBB-7588167D7183}" type="pres">
      <dgm:prSet presAssocID="{EC1884D8-1AB9-444F-B1DC-50FC11DDD720}" presName="vertTwo" presStyleCnt="0"/>
      <dgm:spPr/>
    </dgm:pt>
    <dgm:pt modelId="{39F56853-579F-4541-8E49-5796B931F685}" type="pres">
      <dgm:prSet presAssocID="{EC1884D8-1AB9-444F-B1DC-50FC11DDD720}" presName="txTwo" presStyleLbl="asst1" presStyleIdx="0" presStyleCnt="21">
        <dgm:presLayoutVars>
          <dgm:chPref val="3"/>
        </dgm:presLayoutVars>
      </dgm:prSet>
      <dgm:spPr/>
    </dgm:pt>
    <dgm:pt modelId="{68438628-643E-314B-B1DB-652568CCDCA4}" type="pres">
      <dgm:prSet presAssocID="{EC1884D8-1AB9-444F-B1DC-50FC11DDD720}" presName="parTransTwo" presStyleCnt="0"/>
      <dgm:spPr/>
    </dgm:pt>
    <dgm:pt modelId="{CBF3C434-8968-4D46-99DA-F714B34B66CC}" type="pres">
      <dgm:prSet presAssocID="{EC1884D8-1AB9-444F-B1DC-50FC11DDD720}" presName="horzTwo" presStyleCnt="0"/>
      <dgm:spPr/>
    </dgm:pt>
    <dgm:pt modelId="{A6C1E375-C474-C14B-82C2-B9A5EC28A18F}" type="pres">
      <dgm:prSet presAssocID="{74B19CBF-E612-F244-B9B4-E4B721569A46}" presName="vertThree" presStyleCnt="0"/>
      <dgm:spPr/>
    </dgm:pt>
    <dgm:pt modelId="{8DAB6DF1-FE4D-B043-BDE4-512D58F1E497}" type="pres">
      <dgm:prSet presAssocID="{74B19CBF-E612-F244-B9B4-E4B721569A46}" presName="txThree" presStyleLbl="asst1" presStyleIdx="1" presStyleCnt="21">
        <dgm:presLayoutVars>
          <dgm:chPref val="3"/>
        </dgm:presLayoutVars>
      </dgm:prSet>
      <dgm:spPr/>
    </dgm:pt>
    <dgm:pt modelId="{4F4D8E08-50EF-FF4F-9877-B709D938F1EE}" type="pres">
      <dgm:prSet presAssocID="{74B19CBF-E612-F244-B9B4-E4B721569A46}" presName="horzThree" presStyleCnt="0"/>
      <dgm:spPr/>
    </dgm:pt>
    <dgm:pt modelId="{94A4602E-CD6E-0246-BD65-D700C3956BDB}" type="pres">
      <dgm:prSet presAssocID="{FCF15739-B767-2C47-A3A3-6730F593CFBF}" presName="sibSpaceThree" presStyleCnt="0"/>
      <dgm:spPr/>
    </dgm:pt>
    <dgm:pt modelId="{C1832B67-3BCC-DF44-A564-FC121D5A1B1C}" type="pres">
      <dgm:prSet presAssocID="{D40BE00C-11C6-E34E-A68B-27CF6D2338C5}" presName="vertThree" presStyleCnt="0"/>
      <dgm:spPr/>
    </dgm:pt>
    <dgm:pt modelId="{3EEDDF82-9D1F-F449-926D-EB6F4DB4CDCA}" type="pres">
      <dgm:prSet presAssocID="{D40BE00C-11C6-E34E-A68B-27CF6D2338C5}" presName="txThree" presStyleLbl="asst1" presStyleIdx="2" presStyleCnt="21">
        <dgm:presLayoutVars>
          <dgm:chPref val="3"/>
        </dgm:presLayoutVars>
      </dgm:prSet>
      <dgm:spPr/>
    </dgm:pt>
    <dgm:pt modelId="{B004A8B1-6DBA-3A4F-9A41-B859E077A74E}" type="pres">
      <dgm:prSet presAssocID="{D40BE00C-11C6-E34E-A68B-27CF6D2338C5}" presName="horzThree" presStyleCnt="0"/>
      <dgm:spPr/>
    </dgm:pt>
    <dgm:pt modelId="{5508B997-5AFA-054D-A020-009CB5A87C9A}" type="pres">
      <dgm:prSet presAssocID="{686F9244-E727-FA47-A5CD-5B7DEAC93750}" presName="sibSpaceThree" presStyleCnt="0"/>
      <dgm:spPr/>
    </dgm:pt>
    <dgm:pt modelId="{AF0B1668-71B7-CB4B-8D9D-C1D4760AD17E}" type="pres">
      <dgm:prSet presAssocID="{9496BB5A-60CA-8649-B0ED-A646BF7C22FA}" presName="vertThree" presStyleCnt="0"/>
      <dgm:spPr/>
    </dgm:pt>
    <dgm:pt modelId="{07BAAAE3-AEE2-9B4C-A660-E4288E2D2D4C}" type="pres">
      <dgm:prSet presAssocID="{9496BB5A-60CA-8649-B0ED-A646BF7C22FA}" presName="txThree" presStyleLbl="asst1" presStyleIdx="3" presStyleCnt="21">
        <dgm:presLayoutVars>
          <dgm:chPref val="3"/>
        </dgm:presLayoutVars>
      </dgm:prSet>
      <dgm:spPr/>
    </dgm:pt>
    <dgm:pt modelId="{CC867983-12D8-0047-9F62-81FAD3E640CB}" type="pres">
      <dgm:prSet presAssocID="{9496BB5A-60CA-8649-B0ED-A646BF7C22FA}" presName="horzThree" presStyleCnt="0"/>
      <dgm:spPr/>
    </dgm:pt>
    <dgm:pt modelId="{ABFC4816-DD7F-A541-B875-D8D9D5B17D04}" type="pres">
      <dgm:prSet presAssocID="{988EB1AA-06D7-434C-AB11-065CD9620563}" presName="sibSpaceTwo" presStyleCnt="0"/>
      <dgm:spPr/>
    </dgm:pt>
    <dgm:pt modelId="{5F42ADAA-01DB-514D-AA4B-7E28128CD567}" type="pres">
      <dgm:prSet presAssocID="{7865C49C-910D-244A-9A59-3FA37015BD30}" presName="vertTwo" presStyleCnt="0"/>
      <dgm:spPr/>
    </dgm:pt>
    <dgm:pt modelId="{B9814AA2-EBF7-8B44-BB96-B77B6991CC11}" type="pres">
      <dgm:prSet presAssocID="{7865C49C-910D-244A-9A59-3FA37015BD30}" presName="txTwo" presStyleLbl="asst1" presStyleIdx="4" presStyleCnt="21">
        <dgm:presLayoutVars>
          <dgm:chPref val="3"/>
        </dgm:presLayoutVars>
      </dgm:prSet>
      <dgm:spPr/>
    </dgm:pt>
    <dgm:pt modelId="{97F61419-B886-664C-9C4C-F6676E839013}" type="pres">
      <dgm:prSet presAssocID="{7865C49C-910D-244A-9A59-3FA37015BD30}" presName="parTransTwo" presStyleCnt="0"/>
      <dgm:spPr/>
    </dgm:pt>
    <dgm:pt modelId="{A2888169-A008-AF4B-8ECA-1B99649CC7B4}" type="pres">
      <dgm:prSet presAssocID="{7865C49C-910D-244A-9A59-3FA37015BD30}" presName="horzTwo" presStyleCnt="0"/>
      <dgm:spPr/>
    </dgm:pt>
    <dgm:pt modelId="{A0B608CF-6AED-F94B-A710-C07560B53334}" type="pres">
      <dgm:prSet presAssocID="{7C013FB5-C212-9841-BDDA-6A85E742EF90}" presName="vertThree" presStyleCnt="0"/>
      <dgm:spPr/>
    </dgm:pt>
    <dgm:pt modelId="{633965AB-E28E-D241-A2BA-799151728687}" type="pres">
      <dgm:prSet presAssocID="{7C013FB5-C212-9841-BDDA-6A85E742EF90}" presName="txThree" presStyleLbl="asst1" presStyleIdx="5" presStyleCnt="21">
        <dgm:presLayoutVars>
          <dgm:chPref val="3"/>
        </dgm:presLayoutVars>
      </dgm:prSet>
      <dgm:spPr/>
    </dgm:pt>
    <dgm:pt modelId="{A6159914-59CD-0A4D-B9A5-BA1571580A6A}" type="pres">
      <dgm:prSet presAssocID="{7C013FB5-C212-9841-BDDA-6A85E742EF90}" presName="horzThree" presStyleCnt="0"/>
      <dgm:spPr/>
    </dgm:pt>
    <dgm:pt modelId="{9165A9E4-5595-BF4C-9AE3-4B66239DC94E}" type="pres">
      <dgm:prSet presAssocID="{A67030F9-EC64-3547-AEAB-48E6CB59F737}" presName="sibSpaceThree" presStyleCnt="0"/>
      <dgm:spPr/>
    </dgm:pt>
    <dgm:pt modelId="{1699F80B-5EFF-E042-9D59-35DD5E82B187}" type="pres">
      <dgm:prSet presAssocID="{CAF6785E-DD3B-F546-AFA3-4935ABCC723D}" presName="vertThree" presStyleCnt="0"/>
      <dgm:spPr/>
    </dgm:pt>
    <dgm:pt modelId="{126AF348-BA4F-2343-89F4-11C2478E9ED3}" type="pres">
      <dgm:prSet presAssocID="{CAF6785E-DD3B-F546-AFA3-4935ABCC723D}" presName="txThree" presStyleLbl="asst1" presStyleIdx="6" presStyleCnt="21">
        <dgm:presLayoutVars>
          <dgm:chPref val="3"/>
        </dgm:presLayoutVars>
      </dgm:prSet>
      <dgm:spPr/>
    </dgm:pt>
    <dgm:pt modelId="{2FE05DB2-F466-5648-84BA-297EDD31F6BA}" type="pres">
      <dgm:prSet presAssocID="{CAF6785E-DD3B-F546-AFA3-4935ABCC723D}" presName="horzThree" presStyleCnt="0"/>
      <dgm:spPr/>
    </dgm:pt>
    <dgm:pt modelId="{0FB9F0B6-AD41-CB4B-A8FB-2F4EA35120E7}" type="pres">
      <dgm:prSet presAssocID="{5EB51447-FF22-C441-BB22-F6A494B8EF30}" presName="sibSpaceThree" presStyleCnt="0"/>
      <dgm:spPr/>
    </dgm:pt>
    <dgm:pt modelId="{9E0CEC22-ADBA-2B41-8DB9-BFC5D3FD4830}" type="pres">
      <dgm:prSet presAssocID="{1FE459C0-FAF7-3046-BC5B-2DAC96842B88}" presName="vertThree" presStyleCnt="0"/>
      <dgm:spPr/>
    </dgm:pt>
    <dgm:pt modelId="{5D98A3BB-209B-4442-BB09-B89283D1C901}" type="pres">
      <dgm:prSet presAssocID="{1FE459C0-FAF7-3046-BC5B-2DAC96842B88}" presName="txThree" presStyleLbl="asst1" presStyleIdx="7" presStyleCnt="21">
        <dgm:presLayoutVars>
          <dgm:chPref val="3"/>
        </dgm:presLayoutVars>
      </dgm:prSet>
      <dgm:spPr/>
    </dgm:pt>
    <dgm:pt modelId="{DD66A3EB-F607-2541-BA2D-4C2BC05A95D7}" type="pres">
      <dgm:prSet presAssocID="{1FE459C0-FAF7-3046-BC5B-2DAC96842B88}" presName="horzThree" presStyleCnt="0"/>
      <dgm:spPr/>
    </dgm:pt>
    <dgm:pt modelId="{F3B66A68-4764-1F4D-B451-C7927546C26D}" type="pres">
      <dgm:prSet presAssocID="{77E3066C-A220-7D4A-BB1C-17136BDA2C47}" presName="sibSpaceThree" presStyleCnt="0"/>
      <dgm:spPr/>
    </dgm:pt>
    <dgm:pt modelId="{46B4352F-0166-A040-B6B3-2477A59FB915}" type="pres">
      <dgm:prSet presAssocID="{E2789B35-41B7-E64C-BB94-2400B8CE9D8D}" presName="vertThree" presStyleCnt="0"/>
      <dgm:spPr/>
    </dgm:pt>
    <dgm:pt modelId="{B9E1ABBC-AFFE-E144-A8C5-925E1977FBCF}" type="pres">
      <dgm:prSet presAssocID="{E2789B35-41B7-E64C-BB94-2400B8CE9D8D}" presName="txThree" presStyleLbl="asst1" presStyleIdx="8" presStyleCnt="21">
        <dgm:presLayoutVars>
          <dgm:chPref val="3"/>
        </dgm:presLayoutVars>
      </dgm:prSet>
      <dgm:spPr/>
    </dgm:pt>
    <dgm:pt modelId="{802656D9-F955-C647-832D-70CE9EA90C28}" type="pres">
      <dgm:prSet presAssocID="{E2789B35-41B7-E64C-BB94-2400B8CE9D8D}" presName="horzThree" presStyleCnt="0"/>
      <dgm:spPr/>
    </dgm:pt>
    <dgm:pt modelId="{23408215-87CD-EA48-B2A1-05A2C43D0965}" type="pres">
      <dgm:prSet presAssocID="{B22FCC2B-50C2-9C41-A421-7364D1E748E2}" presName="sibSpaceThree" presStyleCnt="0"/>
      <dgm:spPr/>
    </dgm:pt>
    <dgm:pt modelId="{4A340B59-3D3B-7C4A-A857-39021E8F4723}" type="pres">
      <dgm:prSet presAssocID="{D053B19D-65D8-DE45-9ACF-0E4912C130F4}" presName="vertThree" presStyleCnt="0"/>
      <dgm:spPr/>
    </dgm:pt>
    <dgm:pt modelId="{654E378F-5AAA-DF47-830B-C7F6EDB3221D}" type="pres">
      <dgm:prSet presAssocID="{D053B19D-65D8-DE45-9ACF-0E4912C130F4}" presName="txThree" presStyleLbl="asst1" presStyleIdx="9" presStyleCnt="21">
        <dgm:presLayoutVars>
          <dgm:chPref val="3"/>
        </dgm:presLayoutVars>
      </dgm:prSet>
      <dgm:spPr/>
    </dgm:pt>
    <dgm:pt modelId="{30A3CA8C-6FDD-E448-B2B5-F63DFC47E7A6}" type="pres">
      <dgm:prSet presAssocID="{D053B19D-65D8-DE45-9ACF-0E4912C130F4}" presName="horzThree" presStyleCnt="0"/>
      <dgm:spPr/>
    </dgm:pt>
    <dgm:pt modelId="{D6DA5F0C-5C44-FA4A-A424-47A3D6B077C3}" type="pres">
      <dgm:prSet presAssocID="{A8978453-2023-D64D-AAB1-AF811A6D4DC4}" presName="sibSpaceThree" presStyleCnt="0"/>
      <dgm:spPr/>
    </dgm:pt>
    <dgm:pt modelId="{9AB530EF-F515-4A47-BD02-9A29F2A7F1A1}" type="pres">
      <dgm:prSet presAssocID="{478F41AF-991F-204B-A536-1F200C2C5B88}" presName="vertThree" presStyleCnt="0"/>
      <dgm:spPr/>
    </dgm:pt>
    <dgm:pt modelId="{9A66248F-015B-8042-8EB3-DE358D864698}" type="pres">
      <dgm:prSet presAssocID="{478F41AF-991F-204B-A536-1F200C2C5B88}" presName="txThree" presStyleLbl="asst1" presStyleIdx="10" presStyleCnt="21">
        <dgm:presLayoutVars>
          <dgm:chPref val="3"/>
        </dgm:presLayoutVars>
      </dgm:prSet>
      <dgm:spPr/>
    </dgm:pt>
    <dgm:pt modelId="{54E6F5CF-5FEB-4943-BB71-BF5A563CB6A8}" type="pres">
      <dgm:prSet presAssocID="{478F41AF-991F-204B-A536-1F200C2C5B88}" presName="horzThree" presStyleCnt="0"/>
      <dgm:spPr/>
    </dgm:pt>
    <dgm:pt modelId="{7B90B8B4-8119-1842-926E-A2447AE5DA3C}" type="pres">
      <dgm:prSet presAssocID="{893DAE3D-3935-B14A-91E0-9288EDE6C6A3}" presName="sibSpaceTwo" presStyleCnt="0"/>
      <dgm:spPr/>
    </dgm:pt>
    <dgm:pt modelId="{5A159A11-47D3-3047-B4B9-71E531C0509A}" type="pres">
      <dgm:prSet presAssocID="{EC37B03D-53EF-3542-86FC-FD5729AAB810}" presName="vertTwo" presStyleCnt="0"/>
      <dgm:spPr/>
    </dgm:pt>
    <dgm:pt modelId="{1EF20818-046B-3C41-AA0D-1D42BCEA4D61}" type="pres">
      <dgm:prSet presAssocID="{EC37B03D-53EF-3542-86FC-FD5729AAB810}" presName="txTwo" presStyleLbl="asst1" presStyleIdx="11" presStyleCnt="21">
        <dgm:presLayoutVars>
          <dgm:chPref val="3"/>
        </dgm:presLayoutVars>
      </dgm:prSet>
      <dgm:spPr/>
    </dgm:pt>
    <dgm:pt modelId="{2EEAFAE2-72EF-1B42-A60D-368A1DAC8B97}" type="pres">
      <dgm:prSet presAssocID="{EC37B03D-53EF-3542-86FC-FD5729AAB810}" presName="parTransTwo" presStyleCnt="0"/>
      <dgm:spPr/>
    </dgm:pt>
    <dgm:pt modelId="{DBE7F6BC-752A-6449-8A92-5A75373BDC6D}" type="pres">
      <dgm:prSet presAssocID="{EC37B03D-53EF-3542-86FC-FD5729AAB810}" presName="horzTwo" presStyleCnt="0"/>
      <dgm:spPr/>
    </dgm:pt>
    <dgm:pt modelId="{8453E05E-2A24-7843-84EF-192E082A34A0}" type="pres">
      <dgm:prSet presAssocID="{993EFF61-9C9F-0040-B747-555C880BF682}" presName="vertThree" presStyleCnt="0"/>
      <dgm:spPr/>
    </dgm:pt>
    <dgm:pt modelId="{762327D7-9051-A047-A405-2768FF7B9D0A}" type="pres">
      <dgm:prSet presAssocID="{993EFF61-9C9F-0040-B747-555C880BF682}" presName="txThree" presStyleLbl="asst1" presStyleIdx="12" presStyleCnt="21">
        <dgm:presLayoutVars>
          <dgm:chPref val="3"/>
        </dgm:presLayoutVars>
      </dgm:prSet>
      <dgm:spPr/>
    </dgm:pt>
    <dgm:pt modelId="{B7E9A11D-D15E-0443-956F-52E46F64A07F}" type="pres">
      <dgm:prSet presAssocID="{993EFF61-9C9F-0040-B747-555C880BF682}" presName="horzThree" presStyleCnt="0"/>
      <dgm:spPr/>
    </dgm:pt>
    <dgm:pt modelId="{9785C1CA-1E21-2F46-A14D-675A962817B0}" type="pres">
      <dgm:prSet presAssocID="{FB897912-6EF3-7948-B3F2-86507A7348A3}" presName="sibSpaceThree" presStyleCnt="0"/>
      <dgm:spPr/>
    </dgm:pt>
    <dgm:pt modelId="{AFFC927F-94C2-1940-AE19-EE351A2EE65A}" type="pres">
      <dgm:prSet presAssocID="{8FFBD26C-AE15-9B47-BF48-D568E486943F}" presName="vertThree" presStyleCnt="0"/>
      <dgm:spPr/>
    </dgm:pt>
    <dgm:pt modelId="{13282AB4-5BDB-CE49-829B-5D22161C4462}" type="pres">
      <dgm:prSet presAssocID="{8FFBD26C-AE15-9B47-BF48-D568E486943F}" presName="txThree" presStyleLbl="asst1" presStyleIdx="13" presStyleCnt="21">
        <dgm:presLayoutVars>
          <dgm:chPref val="3"/>
        </dgm:presLayoutVars>
      </dgm:prSet>
      <dgm:spPr/>
    </dgm:pt>
    <dgm:pt modelId="{1D45D155-F4C8-9748-9DD6-5D86614817AF}" type="pres">
      <dgm:prSet presAssocID="{8FFBD26C-AE15-9B47-BF48-D568E486943F}" presName="horzThree" presStyleCnt="0"/>
      <dgm:spPr/>
    </dgm:pt>
    <dgm:pt modelId="{EBBEC6E7-ECA0-D742-86B0-9F4BA9D24FF9}" type="pres">
      <dgm:prSet presAssocID="{5395B03B-F64E-5847-B954-460DE67607F7}" presName="sibSpaceThree" presStyleCnt="0"/>
      <dgm:spPr/>
    </dgm:pt>
    <dgm:pt modelId="{F19466A1-826D-FC4A-9F25-CE0605CE63E8}" type="pres">
      <dgm:prSet presAssocID="{3C7AEAA5-649E-3A41-96C5-85D075583C47}" presName="vertThree" presStyleCnt="0"/>
      <dgm:spPr/>
    </dgm:pt>
    <dgm:pt modelId="{7E2FA64B-007F-3649-BF49-CEDE6985505E}" type="pres">
      <dgm:prSet presAssocID="{3C7AEAA5-649E-3A41-96C5-85D075583C47}" presName="txThree" presStyleLbl="asst1" presStyleIdx="14" presStyleCnt="21">
        <dgm:presLayoutVars>
          <dgm:chPref val="3"/>
        </dgm:presLayoutVars>
      </dgm:prSet>
      <dgm:spPr/>
    </dgm:pt>
    <dgm:pt modelId="{A3F84193-A5AE-0640-8472-CED52C36C9A7}" type="pres">
      <dgm:prSet presAssocID="{3C7AEAA5-649E-3A41-96C5-85D075583C47}" presName="horzThree" presStyleCnt="0"/>
      <dgm:spPr/>
    </dgm:pt>
    <dgm:pt modelId="{34C2D5F6-D169-0A47-B2D6-F83CAD676902}" type="pres">
      <dgm:prSet presAssocID="{E0B2A9C9-EE83-5A4E-84A6-726C86ABEAC3}" presName="sibSpaceThree" presStyleCnt="0"/>
      <dgm:spPr/>
    </dgm:pt>
    <dgm:pt modelId="{AD74BAFA-5875-254E-B28B-A0269AE2B345}" type="pres">
      <dgm:prSet presAssocID="{B4FCEE58-AF59-E24F-A75F-47B9D4DE40E7}" presName="vertThree" presStyleCnt="0"/>
      <dgm:spPr/>
    </dgm:pt>
    <dgm:pt modelId="{D2DEA71B-145B-C04B-B61E-FAB46E7B4C3A}" type="pres">
      <dgm:prSet presAssocID="{B4FCEE58-AF59-E24F-A75F-47B9D4DE40E7}" presName="txThree" presStyleLbl="asst1" presStyleIdx="15" presStyleCnt="21">
        <dgm:presLayoutVars>
          <dgm:chPref val="3"/>
        </dgm:presLayoutVars>
      </dgm:prSet>
      <dgm:spPr/>
    </dgm:pt>
    <dgm:pt modelId="{32B96362-97A0-7F45-942F-39C8DA0907CF}" type="pres">
      <dgm:prSet presAssocID="{B4FCEE58-AF59-E24F-A75F-47B9D4DE40E7}" presName="horzThree" presStyleCnt="0"/>
      <dgm:spPr/>
    </dgm:pt>
    <dgm:pt modelId="{833D7909-CBD7-3842-B5C3-DC6A69D52A9D}" type="pres">
      <dgm:prSet presAssocID="{C8619E1C-5501-454D-AF13-64D643CB194E}" presName="sibSpaceThree" presStyleCnt="0"/>
      <dgm:spPr/>
    </dgm:pt>
    <dgm:pt modelId="{7F132A3C-DE6B-724E-91C2-89159D347B0E}" type="pres">
      <dgm:prSet presAssocID="{645D0FF2-3624-B04F-A08A-7222A305B472}" presName="vertThree" presStyleCnt="0"/>
      <dgm:spPr/>
    </dgm:pt>
    <dgm:pt modelId="{B4E29E91-A3CB-0C46-A010-9976E9C878A0}" type="pres">
      <dgm:prSet presAssocID="{645D0FF2-3624-B04F-A08A-7222A305B472}" presName="txThree" presStyleLbl="asst1" presStyleIdx="16" presStyleCnt="21">
        <dgm:presLayoutVars>
          <dgm:chPref val="3"/>
        </dgm:presLayoutVars>
      </dgm:prSet>
      <dgm:spPr/>
    </dgm:pt>
    <dgm:pt modelId="{FF4C43C5-AF8E-424E-A404-D79CF2C8BAED}" type="pres">
      <dgm:prSet presAssocID="{645D0FF2-3624-B04F-A08A-7222A305B472}" presName="horzThree" presStyleCnt="0"/>
      <dgm:spPr/>
    </dgm:pt>
    <dgm:pt modelId="{F09CDDB1-CA35-3B4C-A550-ADB62BACA355}" type="pres">
      <dgm:prSet presAssocID="{29808E8C-C86F-A842-89A6-1A63F1875B11}" presName="sibSpaceTwo" presStyleCnt="0"/>
      <dgm:spPr/>
    </dgm:pt>
    <dgm:pt modelId="{1353BD33-66D4-304A-83E6-43C6312282F9}" type="pres">
      <dgm:prSet presAssocID="{9B84E8A4-459C-3143-96BC-0AAE7E496703}" presName="vertTwo" presStyleCnt="0"/>
      <dgm:spPr/>
    </dgm:pt>
    <dgm:pt modelId="{FB433706-C633-F940-8654-5D771FFB747F}" type="pres">
      <dgm:prSet presAssocID="{9B84E8A4-459C-3143-96BC-0AAE7E496703}" presName="txTwo" presStyleLbl="asst1" presStyleIdx="17" presStyleCnt="21">
        <dgm:presLayoutVars>
          <dgm:chPref val="3"/>
        </dgm:presLayoutVars>
      </dgm:prSet>
      <dgm:spPr/>
    </dgm:pt>
    <dgm:pt modelId="{3E882AFF-4A64-E24A-A0FD-9442BDC11ABD}" type="pres">
      <dgm:prSet presAssocID="{9B84E8A4-459C-3143-96BC-0AAE7E496703}" presName="parTransTwo" presStyleCnt="0"/>
      <dgm:spPr/>
    </dgm:pt>
    <dgm:pt modelId="{0EECCBC3-8782-2745-A3AF-06D73FA43C3D}" type="pres">
      <dgm:prSet presAssocID="{9B84E8A4-459C-3143-96BC-0AAE7E496703}" presName="horzTwo" presStyleCnt="0"/>
      <dgm:spPr/>
    </dgm:pt>
    <dgm:pt modelId="{91D19DD5-282A-834A-8F8C-AFBC29633E1F}" type="pres">
      <dgm:prSet presAssocID="{F3E345DE-AFC8-6541-9539-5BA355389167}" presName="vertThree" presStyleCnt="0"/>
      <dgm:spPr/>
    </dgm:pt>
    <dgm:pt modelId="{93016FF6-D99E-C945-A609-408997042E5C}" type="pres">
      <dgm:prSet presAssocID="{F3E345DE-AFC8-6541-9539-5BA355389167}" presName="txThree" presStyleLbl="asst1" presStyleIdx="18" presStyleCnt="21">
        <dgm:presLayoutVars>
          <dgm:chPref val="3"/>
        </dgm:presLayoutVars>
      </dgm:prSet>
      <dgm:spPr/>
    </dgm:pt>
    <dgm:pt modelId="{7EA366F2-F1B3-C042-AE57-BA3206F285E9}" type="pres">
      <dgm:prSet presAssocID="{F3E345DE-AFC8-6541-9539-5BA355389167}" presName="horzThree" presStyleCnt="0"/>
      <dgm:spPr/>
    </dgm:pt>
    <dgm:pt modelId="{E393E05F-CFF7-7C4F-94B1-63D95DB6EE85}" type="pres">
      <dgm:prSet presAssocID="{0B5FFEE7-E486-FA4A-AE51-8687E5BF64DA}" presName="sibSpaceThree" presStyleCnt="0"/>
      <dgm:spPr/>
    </dgm:pt>
    <dgm:pt modelId="{E46AC246-C671-CB41-B469-163723276C32}" type="pres">
      <dgm:prSet presAssocID="{A33D2B6C-A8D5-4047-8D66-195A4DB59894}" presName="vertThree" presStyleCnt="0"/>
      <dgm:spPr/>
    </dgm:pt>
    <dgm:pt modelId="{061A9A59-9896-EE45-9654-0F8A48CE30A1}" type="pres">
      <dgm:prSet presAssocID="{A33D2B6C-A8D5-4047-8D66-195A4DB59894}" presName="txThree" presStyleLbl="asst1" presStyleIdx="19" presStyleCnt="21">
        <dgm:presLayoutVars>
          <dgm:chPref val="3"/>
        </dgm:presLayoutVars>
      </dgm:prSet>
      <dgm:spPr/>
    </dgm:pt>
    <dgm:pt modelId="{C5A1E34E-5B5B-5F44-89ED-6C0803A181F2}" type="pres">
      <dgm:prSet presAssocID="{A33D2B6C-A8D5-4047-8D66-195A4DB59894}" presName="horzThree" presStyleCnt="0"/>
      <dgm:spPr/>
    </dgm:pt>
    <dgm:pt modelId="{19CB4EA3-7531-A14F-8FEA-26413ABF57C3}" type="pres">
      <dgm:prSet presAssocID="{C9DE23F2-298E-794E-BA4B-FEBE04AB8800}" presName="sibSpaceThree" presStyleCnt="0"/>
      <dgm:spPr/>
    </dgm:pt>
    <dgm:pt modelId="{09A8A5C5-D5E2-254C-8184-CD302DBEFA13}" type="pres">
      <dgm:prSet presAssocID="{6D6368C0-C32E-EE44-8FBB-421C1297B2FF}" presName="vertThree" presStyleCnt="0"/>
      <dgm:spPr/>
    </dgm:pt>
    <dgm:pt modelId="{D39BDD9F-AA14-6F42-B7CF-90DE267FA1C3}" type="pres">
      <dgm:prSet presAssocID="{6D6368C0-C32E-EE44-8FBB-421C1297B2FF}" presName="txThree" presStyleLbl="asst1" presStyleIdx="20" presStyleCnt="21">
        <dgm:presLayoutVars>
          <dgm:chPref val="3"/>
        </dgm:presLayoutVars>
      </dgm:prSet>
      <dgm:spPr/>
    </dgm:pt>
    <dgm:pt modelId="{00DB9AF2-6AE1-3549-99F0-474B3EF5C052}" type="pres">
      <dgm:prSet presAssocID="{6D6368C0-C32E-EE44-8FBB-421C1297B2FF}" presName="horzThree" presStyleCnt="0"/>
      <dgm:spPr/>
    </dgm:pt>
  </dgm:ptLst>
  <dgm:cxnLst>
    <dgm:cxn modelId="{A62D8003-3477-8C42-B527-A69D8757BE6A}" srcId="{EC37B03D-53EF-3542-86FC-FD5729AAB810}" destId="{3C7AEAA5-649E-3A41-96C5-85D075583C47}" srcOrd="2" destOrd="0" parTransId="{5A1DA76A-9EBE-2A4F-8A28-A8D0A432218B}" sibTransId="{E0B2A9C9-EE83-5A4E-84A6-726C86ABEAC3}"/>
    <dgm:cxn modelId="{53EC6305-B8C2-0546-A620-E6AD3FE07AD8}" srcId="{EC1884D8-1AB9-444F-B1DC-50FC11DDD720}" destId="{9496BB5A-60CA-8649-B0ED-A646BF7C22FA}" srcOrd="2" destOrd="0" parTransId="{58D18C73-181F-B94E-8EA3-3D32E66A6FB0}" sibTransId="{9B78B6B3-3518-7348-ADDC-B7428BB41B63}"/>
    <dgm:cxn modelId="{78F41C11-4526-5140-81F7-A6FAB82DA88A}" type="presOf" srcId="{D053B19D-65D8-DE45-9ACF-0E4912C130F4}" destId="{654E378F-5AAA-DF47-830B-C7F6EDB3221D}" srcOrd="0" destOrd="0" presId="urn:microsoft.com/office/officeart/2005/8/layout/hierarchy4"/>
    <dgm:cxn modelId="{C97EFE11-D19A-3D47-B450-5191D721EBC3}" srcId="{104FBDD1-EE97-E041-8F50-F9DE8D912F9E}" destId="{9B84E8A4-459C-3143-96BC-0AAE7E496703}" srcOrd="3" destOrd="0" parTransId="{308B3B54-A1CA-694F-912F-20005E6EFEAD}" sibTransId="{8FE76F69-93F7-D84A-AF30-F730E48880A0}"/>
    <dgm:cxn modelId="{77086315-16FF-0644-85E5-7170ECBEE10A}" type="presOf" srcId="{B4FCEE58-AF59-E24F-A75F-47B9D4DE40E7}" destId="{D2DEA71B-145B-C04B-B61E-FAB46E7B4C3A}" srcOrd="0" destOrd="0" presId="urn:microsoft.com/office/officeart/2005/8/layout/hierarchy4"/>
    <dgm:cxn modelId="{18BC7B19-F47C-0047-B52B-56B337E06AC3}" type="presOf" srcId="{CAF6785E-DD3B-F546-AFA3-4935ABCC723D}" destId="{126AF348-BA4F-2343-89F4-11C2478E9ED3}" srcOrd="0" destOrd="0" presId="urn:microsoft.com/office/officeart/2005/8/layout/hierarchy4"/>
    <dgm:cxn modelId="{4AFAC419-B504-0946-8161-4FA646ED8118}" type="presOf" srcId="{D40BE00C-11C6-E34E-A68B-27CF6D2338C5}" destId="{3EEDDF82-9D1F-F449-926D-EB6F4DB4CDCA}" srcOrd="0" destOrd="0" presId="urn:microsoft.com/office/officeart/2005/8/layout/hierarchy4"/>
    <dgm:cxn modelId="{6174422A-3757-8343-9729-2157E13841EF}" type="presOf" srcId="{7865C49C-910D-244A-9A59-3FA37015BD30}" destId="{B9814AA2-EBF7-8B44-BB96-B77B6991CC11}" srcOrd="0" destOrd="0" presId="urn:microsoft.com/office/officeart/2005/8/layout/hierarchy4"/>
    <dgm:cxn modelId="{B9D5202B-258F-5249-BCBD-BF34FEC957C4}" srcId="{7865C49C-910D-244A-9A59-3FA37015BD30}" destId="{1FE459C0-FAF7-3046-BC5B-2DAC96842B88}" srcOrd="2" destOrd="0" parTransId="{896124B2-D1E6-E948-B132-F84139ACDF52}" sibTransId="{77E3066C-A220-7D4A-BB1C-17136BDA2C47}"/>
    <dgm:cxn modelId="{22C16733-73DE-3C41-B31F-EFE1FE70C434}" srcId="{EC1884D8-1AB9-444F-B1DC-50FC11DDD720}" destId="{74B19CBF-E612-F244-B9B4-E4B721569A46}" srcOrd="0" destOrd="0" parTransId="{C670863A-E909-9C4E-8E03-F154EA061098}" sibTransId="{FCF15739-B767-2C47-A3A3-6730F593CFBF}"/>
    <dgm:cxn modelId="{63289E34-A5F2-5E4B-9252-A2FBA25ECDBE}" srcId="{EC37B03D-53EF-3542-86FC-FD5729AAB810}" destId="{B4FCEE58-AF59-E24F-A75F-47B9D4DE40E7}" srcOrd="3" destOrd="0" parTransId="{5304F29A-1DDA-B348-96C1-D6CA858253FC}" sibTransId="{C8619E1C-5501-454D-AF13-64D643CB194E}"/>
    <dgm:cxn modelId="{32A58E3A-A7DC-6D4F-B2E3-FB5AE5A57074}" srcId="{7D8B812E-6E13-C543-8673-8FA25706803B}" destId="{104FBDD1-EE97-E041-8F50-F9DE8D912F9E}" srcOrd="0" destOrd="0" parTransId="{9C4C8C8E-F4AE-3548-80DE-7C830A32E93B}" sibTransId="{26CD2D23-3860-4343-BB05-A2A73A14B9A1}"/>
    <dgm:cxn modelId="{FBA98846-7C01-214D-B644-5EB78E3845BF}" type="presOf" srcId="{A33D2B6C-A8D5-4047-8D66-195A4DB59894}" destId="{061A9A59-9896-EE45-9654-0F8A48CE30A1}" srcOrd="0" destOrd="0" presId="urn:microsoft.com/office/officeart/2005/8/layout/hierarchy4"/>
    <dgm:cxn modelId="{55BD6949-8FC3-9E4E-9E14-B525207EA5B7}" srcId="{104FBDD1-EE97-E041-8F50-F9DE8D912F9E}" destId="{7865C49C-910D-244A-9A59-3FA37015BD30}" srcOrd="1" destOrd="0" parTransId="{2C5BF223-BA92-C34F-B07A-724065C27FA5}" sibTransId="{893DAE3D-3935-B14A-91E0-9288EDE6C6A3}"/>
    <dgm:cxn modelId="{6DB3EF4D-920B-3043-85E2-7750CF94A77C}" srcId="{7865C49C-910D-244A-9A59-3FA37015BD30}" destId="{7C013FB5-C212-9841-BDDA-6A85E742EF90}" srcOrd="0" destOrd="0" parTransId="{B545C293-E2CE-A245-8EA4-A9798E54127E}" sibTransId="{A67030F9-EC64-3547-AEAB-48E6CB59F737}"/>
    <dgm:cxn modelId="{0C42F54D-0FE9-7E41-8C3E-081272E2124A}" type="presOf" srcId="{74B19CBF-E612-F244-B9B4-E4B721569A46}" destId="{8DAB6DF1-FE4D-B043-BDE4-512D58F1E497}" srcOrd="0" destOrd="0" presId="urn:microsoft.com/office/officeart/2005/8/layout/hierarchy4"/>
    <dgm:cxn modelId="{B5E53C55-FAC7-5B4E-9CA7-906224F84B73}" type="presOf" srcId="{6D6368C0-C32E-EE44-8FBB-421C1297B2FF}" destId="{D39BDD9F-AA14-6F42-B7CF-90DE267FA1C3}" srcOrd="0" destOrd="0" presId="urn:microsoft.com/office/officeart/2005/8/layout/hierarchy4"/>
    <dgm:cxn modelId="{035EFF6B-E9B3-E145-B8C4-4F6FCB663E84}" type="presOf" srcId="{7D8B812E-6E13-C543-8673-8FA25706803B}" destId="{61F06DBE-2D83-004E-B040-9FDD7C746F77}" srcOrd="0" destOrd="0" presId="urn:microsoft.com/office/officeart/2005/8/layout/hierarchy4"/>
    <dgm:cxn modelId="{1DC68471-D160-8045-A080-558311B12D1F}" srcId="{EC37B03D-53EF-3542-86FC-FD5729AAB810}" destId="{993EFF61-9C9F-0040-B747-555C880BF682}" srcOrd="0" destOrd="0" parTransId="{8434F843-F02D-6243-A73C-199502E80DA8}" sibTransId="{FB897912-6EF3-7948-B3F2-86507A7348A3}"/>
    <dgm:cxn modelId="{FC717B7A-0FA2-1C47-A600-E2BA5F8B7E69}" srcId="{7865C49C-910D-244A-9A59-3FA37015BD30}" destId="{478F41AF-991F-204B-A536-1F200C2C5B88}" srcOrd="5" destOrd="0" parTransId="{691DA33F-7B11-1A44-8B5B-D2610275C096}" sibTransId="{F28A6876-C92B-D349-B4BD-C0FF76220F1A}"/>
    <dgm:cxn modelId="{9BD2937D-BA56-5346-952E-C44D384C90AC}" srcId="{EC1884D8-1AB9-444F-B1DC-50FC11DDD720}" destId="{D40BE00C-11C6-E34E-A68B-27CF6D2338C5}" srcOrd="1" destOrd="0" parTransId="{7E9751B5-589F-DA40-8E9E-908F52AE450D}" sibTransId="{686F9244-E727-FA47-A5CD-5B7DEAC93750}"/>
    <dgm:cxn modelId="{E1E3A77E-37B0-D844-9F63-54A3A5D26FA6}" type="presOf" srcId="{478F41AF-991F-204B-A536-1F200C2C5B88}" destId="{9A66248F-015B-8042-8EB3-DE358D864698}" srcOrd="0" destOrd="0" presId="urn:microsoft.com/office/officeart/2005/8/layout/hierarchy4"/>
    <dgm:cxn modelId="{3397237F-7EC3-C344-BE11-DD013A1F0FFF}" srcId="{EC37B03D-53EF-3542-86FC-FD5729AAB810}" destId="{8FFBD26C-AE15-9B47-BF48-D568E486943F}" srcOrd="1" destOrd="0" parTransId="{9174E997-059C-AE49-89A2-585F291E399A}" sibTransId="{5395B03B-F64E-5847-B954-460DE67607F7}"/>
    <dgm:cxn modelId="{805DAD82-A3CC-7F40-81C2-E01F0304C8F0}" srcId="{EC37B03D-53EF-3542-86FC-FD5729AAB810}" destId="{645D0FF2-3624-B04F-A08A-7222A305B472}" srcOrd="4" destOrd="0" parTransId="{E422D66A-C8A8-EF42-9EDE-DF23E86180B3}" sibTransId="{4C3C6F7E-FB01-644B-A26B-C28F6452C137}"/>
    <dgm:cxn modelId="{634FDD87-916F-3C4E-97D1-B4E4C908A436}" srcId="{9B84E8A4-459C-3143-96BC-0AAE7E496703}" destId="{A33D2B6C-A8D5-4047-8D66-195A4DB59894}" srcOrd="1" destOrd="0" parTransId="{8BAA1716-D881-CB4B-9B47-34F7419ACBCB}" sibTransId="{C9DE23F2-298E-794E-BA4B-FEBE04AB8800}"/>
    <dgm:cxn modelId="{32E3A88B-A5AC-3D4A-81AB-F13E24B0F5C0}" type="presOf" srcId="{EC37B03D-53EF-3542-86FC-FD5729AAB810}" destId="{1EF20818-046B-3C41-AA0D-1D42BCEA4D61}" srcOrd="0" destOrd="0" presId="urn:microsoft.com/office/officeart/2005/8/layout/hierarchy4"/>
    <dgm:cxn modelId="{139F4497-7D76-BF44-B20D-47E031D42C66}" srcId="{104FBDD1-EE97-E041-8F50-F9DE8D912F9E}" destId="{EC1884D8-1AB9-444F-B1DC-50FC11DDD720}" srcOrd="0" destOrd="0" parTransId="{A0D24439-ED3C-8441-BC8B-5B30D7D73DF1}" sibTransId="{988EB1AA-06D7-434C-AB11-065CD9620563}"/>
    <dgm:cxn modelId="{2F0000AB-7A28-184F-964A-0D5AA95F35B4}" type="presOf" srcId="{EC1884D8-1AB9-444F-B1DC-50FC11DDD720}" destId="{39F56853-579F-4541-8E49-5796B931F685}" srcOrd="0" destOrd="0" presId="urn:microsoft.com/office/officeart/2005/8/layout/hierarchy4"/>
    <dgm:cxn modelId="{853578AD-5E81-CE44-94BD-C11840E6DAD0}" type="presOf" srcId="{F3E345DE-AFC8-6541-9539-5BA355389167}" destId="{93016FF6-D99E-C945-A609-408997042E5C}" srcOrd="0" destOrd="0" presId="urn:microsoft.com/office/officeart/2005/8/layout/hierarchy4"/>
    <dgm:cxn modelId="{118EBEB9-0F32-5A42-83AD-49C09397A12B}" srcId="{9B84E8A4-459C-3143-96BC-0AAE7E496703}" destId="{6D6368C0-C32E-EE44-8FBB-421C1297B2FF}" srcOrd="2" destOrd="0" parTransId="{0B462E78-7D48-964C-8E2B-F2A5AE86F3E1}" sibTransId="{137EF23F-D615-4546-9F06-895B97CB3D43}"/>
    <dgm:cxn modelId="{85F597C3-0283-6F46-9A21-8A15AC4669F3}" type="presOf" srcId="{1FE459C0-FAF7-3046-BC5B-2DAC96842B88}" destId="{5D98A3BB-209B-4442-BB09-B89283D1C901}" srcOrd="0" destOrd="0" presId="urn:microsoft.com/office/officeart/2005/8/layout/hierarchy4"/>
    <dgm:cxn modelId="{5A41F4C4-B24A-1842-9D75-4A8540CD6218}" type="presOf" srcId="{645D0FF2-3624-B04F-A08A-7222A305B472}" destId="{B4E29E91-A3CB-0C46-A010-9976E9C878A0}" srcOrd="0" destOrd="0" presId="urn:microsoft.com/office/officeart/2005/8/layout/hierarchy4"/>
    <dgm:cxn modelId="{894234C7-0481-064B-B5D9-450C4E635606}" type="presOf" srcId="{3C7AEAA5-649E-3A41-96C5-85D075583C47}" destId="{7E2FA64B-007F-3649-BF49-CEDE6985505E}" srcOrd="0" destOrd="0" presId="urn:microsoft.com/office/officeart/2005/8/layout/hierarchy4"/>
    <dgm:cxn modelId="{65814DD2-D4AE-034C-8533-C6DD9FA8D44D}" type="presOf" srcId="{8FFBD26C-AE15-9B47-BF48-D568E486943F}" destId="{13282AB4-5BDB-CE49-829B-5D22161C4462}" srcOrd="0" destOrd="0" presId="urn:microsoft.com/office/officeart/2005/8/layout/hierarchy4"/>
    <dgm:cxn modelId="{AED883D2-33ED-F44B-9AF2-0361815B53A7}" srcId="{7865C49C-910D-244A-9A59-3FA37015BD30}" destId="{E2789B35-41B7-E64C-BB94-2400B8CE9D8D}" srcOrd="3" destOrd="0" parTransId="{7F7879E5-90FC-7B48-871B-3ED0C7C112D4}" sibTransId="{B22FCC2B-50C2-9C41-A421-7364D1E748E2}"/>
    <dgm:cxn modelId="{AE2BCFD3-49DE-F44D-9E4E-D0EF300B604B}" type="presOf" srcId="{7C013FB5-C212-9841-BDDA-6A85E742EF90}" destId="{633965AB-E28E-D241-A2BA-799151728687}" srcOrd="0" destOrd="0" presId="urn:microsoft.com/office/officeart/2005/8/layout/hierarchy4"/>
    <dgm:cxn modelId="{53D4C6E6-FAFB-6D4F-8AFE-A5E3F1AD745E}" srcId="{7865C49C-910D-244A-9A59-3FA37015BD30}" destId="{D053B19D-65D8-DE45-9ACF-0E4912C130F4}" srcOrd="4" destOrd="0" parTransId="{A418D651-ED31-2B41-A23C-995CBA79E1DE}" sibTransId="{A8978453-2023-D64D-AAB1-AF811A6D4DC4}"/>
    <dgm:cxn modelId="{3902F1E7-7BDE-4A4D-BDDE-56AD37DDCE4A}" type="presOf" srcId="{104FBDD1-EE97-E041-8F50-F9DE8D912F9E}" destId="{F90E8613-BDEF-5942-AF4A-56BA6A9A77F4}" srcOrd="0" destOrd="0" presId="urn:microsoft.com/office/officeart/2005/8/layout/hierarchy4"/>
    <dgm:cxn modelId="{246E16EB-C298-1640-9432-BCA5CDCB9E73}" type="presOf" srcId="{993EFF61-9C9F-0040-B747-555C880BF682}" destId="{762327D7-9051-A047-A405-2768FF7B9D0A}" srcOrd="0" destOrd="0" presId="urn:microsoft.com/office/officeart/2005/8/layout/hierarchy4"/>
    <dgm:cxn modelId="{1E8C89EC-C3F6-D44E-BCF0-8260FE557554}" srcId="{104FBDD1-EE97-E041-8F50-F9DE8D912F9E}" destId="{EC37B03D-53EF-3542-86FC-FD5729AAB810}" srcOrd="2" destOrd="0" parTransId="{8D8621AF-B0E5-264D-BA6E-FC3D18B6E5C9}" sibTransId="{29808E8C-C86F-A842-89A6-1A63F1875B11}"/>
    <dgm:cxn modelId="{764C44ED-D074-4449-A0B6-89D0B6E04596}" srcId="{9B84E8A4-459C-3143-96BC-0AAE7E496703}" destId="{F3E345DE-AFC8-6541-9539-5BA355389167}" srcOrd="0" destOrd="0" parTransId="{7A1D12E0-BB01-C942-8E7C-FA81CA4B8460}" sibTransId="{0B5FFEE7-E486-FA4A-AE51-8687E5BF64DA}"/>
    <dgm:cxn modelId="{C0FFAFF3-C19C-0A4C-9023-FF6DB2882063}" srcId="{7865C49C-910D-244A-9A59-3FA37015BD30}" destId="{CAF6785E-DD3B-F546-AFA3-4935ABCC723D}" srcOrd="1" destOrd="0" parTransId="{60A9BC7A-0588-9B42-8FBA-D84979DF72CD}" sibTransId="{5EB51447-FF22-C441-BB22-F6A494B8EF30}"/>
    <dgm:cxn modelId="{7317A7F6-D679-D64A-8C76-2A8B13012168}" type="presOf" srcId="{9B84E8A4-459C-3143-96BC-0AAE7E496703}" destId="{FB433706-C633-F940-8654-5D771FFB747F}" srcOrd="0" destOrd="0" presId="urn:microsoft.com/office/officeart/2005/8/layout/hierarchy4"/>
    <dgm:cxn modelId="{D804F5F7-7883-0044-91E7-C3AA8016514E}" type="presOf" srcId="{E2789B35-41B7-E64C-BB94-2400B8CE9D8D}" destId="{B9E1ABBC-AFFE-E144-A8C5-925E1977FBCF}" srcOrd="0" destOrd="0" presId="urn:microsoft.com/office/officeart/2005/8/layout/hierarchy4"/>
    <dgm:cxn modelId="{7D878DFB-A74F-B24D-A691-FFF1FC1AF130}" type="presOf" srcId="{9496BB5A-60CA-8649-B0ED-A646BF7C22FA}" destId="{07BAAAE3-AEE2-9B4C-A660-E4288E2D2D4C}" srcOrd="0" destOrd="0" presId="urn:microsoft.com/office/officeart/2005/8/layout/hierarchy4"/>
    <dgm:cxn modelId="{E074EB70-1FE4-8E43-BFA5-A549296CF4C0}" type="presParOf" srcId="{61F06DBE-2D83-004E-B040-9FDD7C746F77}" destId="{2CF35013-82CE-A646-B7F7-CAD5C40893CD}" srcOrd="0" destOrd="0" presId="urn:microsoft.com/office/officeart/2005/8/layout/hierarchy4"/>
    <dgm:cxn modelId="{3EC2D856-6362-194C-A568-13ADCABE7790}" type="presParOf" srcId="{2CF35013-82CE-A646-B7F7-CAD5C40893CD}" destId="{F90E8613-BDEF-5942-AF4A-56BA6A9A77F4}" srcOrd="0" destOrd="0" presId="urn:microsoft.com/office/officeart/2005/8/layout/hierarchy4"/>
    <dgm:cxn modelId="{9B385C3B-4DF6-4F4D-ACA0-284D6D2BE5F5}" type="presParOf" srcId="{2CF35013-82CE-A646-B7F7-CAD5C40893CD}" destId="{3F66F28D-E18E-D441-8219-0BDA4E3AC359}" srcOrd="1" destOrd="0" presId="urn:microsoft.com/office/officeart/2005/8/layout/hierarchy4"/>
    <dgm:cxn modelId="{BC40CFCD-22C8-4942-8412-904481973B3B}" type="presParOf" srcId="{2CF35013-82CE-A646-B7F7-CAD5C40893CD}" destId="{14F6380E-A1D9-3A49-95DF-45C9CA152D6D}" srcOrd="2" destOrd="0" presId="urn:microsoft.com/office/officeart/2005/8/layout/hierarchy4"/>
    <dgm:cxn modelId="{FAFF1CC5-4D3E-3C4B-A365-5989FF18E423}" type="presParOf" srcId="{14F6380E-A1D9-3A49-95DF-45C9CA152D6D}" destId="{9E26B324-8A89-EA4D-ACBB-7588167D7183}" srcOrd="0" destOrd="0" presId="urn:microsoft.com/office/officeart/2005/8/layout/hierarchy4"/>
    <dgm:cxn modelId="{90E0F3DF-D1FB-1747-9743-0319690BC028}" type="presParOf" srcId="{9E26B324-8A89-EA4D-ACBB-7588167D7183}" destId="{39F56853-579F-4541-8E49-5796B931F685}" srcOrd="0" destOrd="0" presId="urn:microsoft.com/office/officeart/2005/8/layout/hierarchy4"/>
    <dgm:cxn modelId="{C8DC44A8-F21A-1847-A64E-A1701DA66AF2}" type="presParOf" srcId="{9E26B324-8A89-EA4D-ACBB-7588167D7183}" destId="{68438628-643E-314B-B1DB-652568CCDCA4}" srcOrd="1" destOrd="0" presId="urn:microsoft.com/office/officeart/2005/8/layout/hierarchy4"/>
    <dgm:cxn modelId="{3918271A-3242-E444-882B-EA6A6CC23F3A}" type="presParOf" srcId="{9E26B324-8A89-EA4D-ACBB-7588167D7183}" destId="{CBF3C434-8968-4D46-99DA-F714B34B66CC}" srcOrd="2" destOrd="0" presId="urn:microsoft.com/office/officeart/2005/8/layout/hierarchy4"/>
    <dgm:cxn modelId="{FDD1C019-FF43-DC46-B8AD-80298F60578E}" type="presParOf" srcId="{CBF3C434-8968-4D46-99DA-F714B34B66CC}" destId="{A6C1E375-C474-C14B-82C2-B9A5EC28A18F}" srcOrd="0" destOrd="0" presId="urn:microsoft.com/office/officeart/2005/8/layout/hierarchy4"/>
    <dgm:cxn modelId="{50FC4C73-ABDD-8346-BBAB-7AB8A4EC407B}" type="presParOf" srcId="{A6C1E375-C474-C14B-82C2-B9A5EC28A18F}" destId="{8DAB6DF1-FE4D-B043-BDE4-512D58F1E497}" srcOrd="0" destOrd="0" presId="urn:microsoft.com/office/officeart/2005/8/layout/hierarchy4"/>
    <dgm:cxn modelId="{03CC5604-CBAD-C34A-86BA-A9765E78FD93}" type="presParOf" srcId="{A6C1E375-C474-C14B-82C2-B9A5EC28A18F}" destId="{4F4D8E08-50EF-FF4F-9877-B709D938F1EE}" srcOrd="1" destOrd="0" presId="urn:microsoft.com/office/officeart/2005/8/layout/hierarchy4"/>
    <dgm:cxn modelId="{8B07E79B-EF8D-614F-8EC1-CE6A37656423}" type="presParOf" srcId="{CBF3C434-8968-4D46-99DA-F714B34B66CC}" destId="{94A4602E-CD6E-0246-BD65-D700C3956BDB}" srcOrd="1" destOrd="0" presId="urn:microsoft.com/office/officeart/2005/8/layout/hierarchy4"/>
    <dgm:cxn modelId="{6D8319DE-DF59-1F4D-8ED4-F2FDEEEBDDC6}" type="presParOf" srcId="{CBF3C434-8968-4D46-99DA-F714B34B66CC}" destId="{C1832B67-3BCC-DF44-A564-FC121D5A1B1C}" srcOrd="2" destOrd="0" presId="urn:microsoft.com/office/officeart/2005/8/layout/hierarchy4"/>
    <dgm:cxn modelId="{EF49298C-B265-B340-966B-EAF4DAA3F32E}" type="presParOf" srcId="{C1832B67-3BCC-DF44-A564-FC121D5A1B1C}" destId="{3EEDDF82-9D1F-F449-926D-EB6F4DB4CDCA}" srcOrd="0" destOrd="0" presId="urn:microsoft.com/office/officeart/2005/8/layout/hierarchy4"/>
    <dgm:cxn modelId="{B83243D9-FA7C-964D-A3AA-C608F6775F60}" type="presParOf" srcId="{C1832B67-3BCC-DF44-A564-FC121D5A1B1C}" destId="{B004A8B1-6DBA-3A4F-9A41-B859E077A74E}" srcOrd="1" destOrd="0" presId="urn:microsoft.com/office/officeart/2005/8/layout/hierarchy4"/>
    <dgm:cxn modelId="{F985471E-15AF-D044-A633-9B6E5215FACE}" type="presParOf" srcId="{CBF3C434-8968-4D46-99DA-F714B34B66CC}" destId="{5508B997-5AFA-054D-A020-009CB5A87C9A}" srcOrd="3" destOrd="0" presId="urn:microsoft.com/office/officeart/2005/8/layout/hierarchy4"/>
    <dgm:cxn modelId="{22EEBA30-D4AE-9749-87FC-368363315F73}" type="presParOf" srcId="{CBF3C434-8968-4D46-99DA-F714B34B66CC}" destId="{AF0B1668-71B7-CB4B-8D9D-C1D4760AD17E}" srcOrd="4" destOrd="0" presId="urn:microsoft.com/office/officeart/2005/8/layout/hierarchy4"/>
    <dgm:cxn modelId="{A71EC4F5-E8D7-8045-B244-5A05B84AABF8}" type="presParOf" srcId="{AF0B1668-71B7-CB4B-8D9D-C1D4760AD17E}" destId="{07BAAAE3-AEE2-9B4C-A660-E4288E2D2D4C}" srcOrd="0" destOrd="0" presId="urn:microsoft.com/office/officeart/2005/8/layout/hierarchy4"/>
    <dgm:cxn modelId="{B469D25C-06F7-974B-B342-E7DE27E4896C}" type="presParOf" srcId="{AF0B1668-71B7-CB4B-8D9D-C1D4760AD17E}" destId="{CC867983-12D8-0047-9F62-81FAD3E640CB}" srcOrd="1" destOrd="0" presId="urn:microsoft.com/office/officeart/2005/8/layout/hierarchy4"/>
    <dgm:cxn modelId="{C09C9C29-8FCF-7242-8B92-47B1B417CFA8}" type="presParOf" srcId="{14F6380E-A1D9-3A49-95DF-45C9CA152D6D}" destId="{ABFC4816-DD7F-A541-B875-D8D9D5B17D04}" srcOrd="1" destOrd="0" presId="urn:microsoft.com/office/officeart/2005/8/layout/hierarchy4"/>
    <dgm:cxn modelId="{06F5EB0E-EAEC-544D-99E3-0D61AE7FC18C}" type="presParOf" srcId="{14F6380E-A1D9-3A49-95DF-45C9CA152D6D}" destId="{5F42ADAA-01DB-514D-AA4B-7E28128CD567}" srcOrd="2" destOrd="0" presId="urn:microsoft.com/office/officeart/2005/8/layout/hierarchy4"/>
    <dgm:cxn modelId="{958C179C-8E1D-5948-B7E7-8F397B8FA22A}" type="presParOf" srcId="{5F42ADAA-01DB-514D-AA4B-7E28128CD567}" destId="{B9814AA2-EBF7-8B44-BB96-B77B6991CC11}" srcOrd="0" destOrd="0" presId="urn:microsoft.com/office/officeart/2005/8/layout/hierarchy4"/>
    <dgm:cxn modelId="{4433DC33-4285-1641-BDE0-F1BDFE0746D1}" type="presParOf" srcId="{5F42ADAA-01DB-514D-AA4B-7E28128CD567}" destId="{97F61419-B886-664C-9C4C-F6676E839013}" srcOrd="1" destOrd="0" presId="urn:microsoft.com/office/officeart/2005/8/layout/hierarchy4"/>
    <dgm:cxn modelId="{AE48C410-1195-DB43-81E0-615B063B5A5B}" type="presParOf" srcId="{5F42ADAA-01DB-514D-AA4B-7E28128CD567}" destId="{A2888169-A008-AF4B-8ECA-1B99649CC7B4}" srcOrd="2" destOrd="0" presId="urn:microsoft.com/office/officeart/2005/8/layout/hierarchy4"/>
    <dgm:cxn modelId="{4EEC3C3B-E26F-1D4C-AC20-1A88A9F9E034}" type="presParOf" srcId="{A2888169-A008-AF4B-8ECA-1B99649CC7B4}" destId="{A0B608CF-6AED-F94B-A710-C07560B53334}" srcOrd="0" destOrd="0" presId="urn:microsoft.com/office/officeart/2005/8/layout/hierarchy4"/>
    <dgm:cxn modelId="{9E16C274-21F3-0F4C-8251-212A2EC8810F}" type="presParOf" srcId="{A0B608CF-6AED-F94B-A710-C07560B53334}" destId="{633965AB-E28E-D241-A2BA-799151728687}" srcOrd="0" destOrd="0" presId="urn:microsoft.com/office/officeart/2005/8/layout/hierarchy4"/>
    <dgm:cxn modelId="{5BB92D6E-E64D-AD4C-9431-FC30B88FF9B8}" type="presParOf" srcId="{A0B608CF-6AED-F94B-A710-C07560B53334}" destId="{A6159914-59CD-0A4D-B9A5-BA1571580A6A}" srcOrd="1" destOrd="0" presId="urn:microsoft.com/office/officeart/2005/8/layout/hierarchy4"/>
    <dgm:cxn modelId="{52B5A90C-AFBA-5443-B126-EAFC89C33258}" type="presParOf" srcId="{A2888169-A008-AF4B-8ECA-1B99649CC7B4}" destId="{9165A9E4-5595-BF4C-9AE3-4B66239DC94E}" srcOrd="1" destOrd="0" presId="urn:microsoft.com/office/officeart/2005/8/layout/hierarchy4"/>
    <dgm:cxn modelId="{58863A5D-DA2F-6B46-B970-BF7E8F58A892}" type="presParOf" srcId="{A2888169-A008-AF4B-8ECA-1B99649CC7B4}" destId="{1699F80B-5EFF-E042-9D59-35DD5E82B187}" srcOrd="2" destOrd="0" presId="urn:microsoft.com/office/officeart/2005/8/layout/hierarchy4"/>
    <dgm:cxn modelId="{0B41C7DB-ED0F-0B4D-9CBD-5A60425798D2}" type="presParOf" srcId="{1699F80B-5EFF-E042-9D59-35DD5E82B187}" destId="{126AF348-BA4F-2343-89F4-11C2478E9ED3}" srcOrd="0" destOrd="0" presId="urn:microsoft.com/office/officeart/2005/8/layout/hierarchy4"/>
    <dgm:cxn modelId="{3ED09395-26B9-3F42-BE4E-12364463BDD0}" type="presParOf" srcId="{1699F80B-5EFF-E042-9D59-35DD5E82B187}" destId="{2FE05DB2-F466-5648-84BA-297EDD31F6BA}" srcOrd="1" destOrd="0" presId="urn:microsoft.com/office/officeart/2005/8/layout/hierarchy4"/>
    <dgm:cxn modelId="{2B83CEDE-1D21-FC44-9A70-8C21EDE21894}" type="presParOf" srcId="{A2888169-A008-AF4B-8ECA-1B99649CC7B4}" destId="{0FB9F0B6-AD41-CB4B-A8FB-2F4EA35120E7}" srcOrd="3" destOrd="0" presId="urn:microsoft.com/office/officeart/2005/8/layout/hierarchy4"/>
    <dgm:cxn modelId="{40875B1A-6E95-0C4B-B0AE-39ED9174E739}" type="presParOf" srcId="{A2888169-A008-AF4B-8ECA-1B99649CC7B4}" destId="{9E0CEC22-ADBA-2B41-8DB9-BFC5D3FD4830}" srcOrd="4" destOrd="0" presId="urn:microsoft.com/office/officeart/2005/8/layout/hierarchy4"/>
    <dgm:cxn modelId="{68986E74-0A86-C740-908F-8D8E57444E8F}" type="presParOf" srcId="{9E0CEC22-ADBA-2B41-8DB9-BFC5D3FD4830}" destId="{5D98A3BB-209B-4442-BB09-B89283D1C901}" srcOrd="0" destOrd="0" presId="urn:microsoft.com/office/officeart/2005/8/layout/hierarchy4"/>
    <dgm:cxn modelId="{0294BBD0-0736-8B47-836D-6961A9E31519}" type="presParOf" srcId="{9E0CEC22-ADBA-2B41-8DB9-BFC5D3FD4830}" destId="{DD66A3EB-F607-2541-BA2D-4C2BC05A95D7}" srcOrd="1" destOrd="0" presId="urn:microsoft.com/office/officeart/2005/8/layout/hierarchy4"/>
    <dgm:cxn modelId="{2F3870E4-7D6D-B146-8815-77185AB28486}" type="presParOf" srcId="{A2888169-A008-AF4B-8ECA-1B99649CC7B4}" destId="{F3B66A68-4764-1F4D-B451-C7927546C26D}" srcOrd="5" destOrd="0" presId="urn:microsoft.com/office/officeart/2005/8/layout/hierarchy4"/>
    <dgm:cxn modelId="{0EAB1943-08E3-7443-9004-9C0F5D929000}" type="presParOf" srcId="{A2888169-A008-AF4B-8ECA-1B99649CC7B4}" destId="{46B4352F-0166-A040-B6B3-2477A59FB915}" srcOrd="6" destOrd="0" presId="urn:microsoft.com/office/officeart/2005/8/layout/hierarchy4"/>
    <dgm:cxn modelId="{86911004-AA70-8B47-A534-15CE7B58BE18}" type="presParOf" srcId="{46B4352F-0166-A040-B6B3-2477A59FB915}" destId="{B9E1ABBC-AFFE-E144-A8C5-925E1977FBCF}" srcOrd="0" destOrd="0" presId="urn:microsoft.com/office/officeart/2005/8/layout/hierarchy4"/>
    <dgm:cxn modelId="{ED181F57-08B9-504C-BF16-10179204E785}" type="presParOf" srcId="{46B4352F-0166-A040-B6B3-2477A59FB915}" destId="{802656D9-F955-C647-832D-70CE9EA90C28}" srcOrd="1" destOrd="0" presId="urn:microsoft.com/office/officeart/2005/8/layout/hierarchy4"/>
    <dgm:cxn modelId="{99CE3ADE-4E94-8648-BEB8-FF57976EF916}" type="presParOf" srcId="{A2888169-A008-AF4B-8ECA-1B99649CC7B4}" destId="{23408215-87CD-EA48-B2A1-05A2C43D0965}" srcOrd="7" destOrd="0" presId="urn:microsoft.com/office/officeart/2005/8/layout/hierarchy4"/>
    <dgm:cxn modelId="{B3A1FC4B-6FBE-5046-BA9A-C47DE0BACC6D}" type="presParOf" srcId="{A2888169-A008-AF4B-8ECA-1B99649CC7B4}" destId="{4A340B59-3D3B-7C4A-A857-39021E8F4723}" srcOrd="8" destOrd="0" presId="urn:microsoft.com/office/officeart/2005/8/layout/hierarchy4"/>
    <dgm:cxn modelId="{C979E929-A68B-6E41-A575-9A135A276FA2}" type="presParOf" srcId="{4A340B59-3D3B-7C4A-A857-39021E8F4723}" destId="{654E378F-5AAA-DF47-830B-C7F6EDB3221D}" srcOrd="0" destOrd="0" presId="urn:microsoft.com/office/officeart/2005/8/layout/hierarchy4"/>
    <dgm:cxn modelId="{4E46B345-91E4-A74A-AB83-1595BB2879B7}" type="presParOf" srcId="{4A340B59-3D3B-7C4A-A857-39021E8F4723}" destId="{30A3CA8C-6FDD-E448-B2B5-F63DFC47E7A6}" srcOrd="1" destOrd="0" presId="urn:microsoft.com/office/officeart/2005/8/layout/hierarchy4"/>
    <dgm:cxn modelId="{7AED9B9A-E29E-F14B-B61E-FDA3BE681152}" type="presParOf" srcId="{A2888169-A008-AF4B-8ECA-1B99649CC7B4}" destId="{D6DA5F0C-5C44-FA4A-A424-47A3D6B077C3}" srcOrd="9" destOrd="0" presId="urn:microsoft.com/office/officeart/2005/8/layout/hierarchy4"/>
    <dgm:cxn modelId="{9591D74E-25FB-9142-B791-B8E39B4266A9}" type="presParOf" srcId="{A2888169-A008-AF4B-8ECA-1B99649CC7B4}" destId="{9AB530EF-F515-4A47-BD02-9A29F2A7F1A1}" srcOrd="10" destOrd="0" presId="urn:microsoft.com/office/officeart/2005/8/layout/hierarchy4"/>
    <dgm:cxn modelId="{1BDCD26F-F051-2D4F-BB30-D865922B308C}" type="presParOf" srcId="{9AB530EF-F515-4A47-BD02-9A29F2A7F1A1}" destId="{9A66248F-015B-8042-8EB3-DE358D864698}" srcOrd="0" destOrd="0" presId="urn:microsoft.com/office/officeart/2005/8/layout/hierarchy4"/>
    <dgm:cxn modelId="{3FE8B239-59B1-AC46-98D9-FB3BE570129C}" type="presParOf" srcId="{9AB530EF-F515-4A47-BD02-9A29F2A7F1A1}" destId="{54E6F5CF-5FEB-4943-BB71-BF5A563CB6A8}" srcOrd="1" destOrd="0" presId="urn:microsoft.com/office/officeart/2005/8/layout/hierarchy4"/>
    <dgm:cxn modelId="{5F48C067-5A36-504B-A177-99AE1D096823}" type="presParOf" srcId="{14F6380E-A1D9-3A49-95DF-45C9CA152D6D}" destId="{7B90B8B4-8119-1842-926E-A2447AE5DA3C}" srcOrd="3" destOrd="0" presId="urn:microsoft.com/office/officeart/2005/8/layout/hierarchy4"/>
    <dgm:cxn modelId="{FC47FBDD-CAD6-BB42-818A-A98B141CBF1C}" type="presParOf" srcId="{14F6380E-A1D9-3A49-95DF-45C9CA152D6D}" destId="{5A159A11-47D3-3047-B4B9-71E531C0509A}" srcOrd="4" destOrd="0" presId="urn:microsoft.com/office/officeart/2005/8/layout/hierarchy4"/>
    <dgm:cxn modelId="{C52A6A05-878E-A049-9FD0-3BFBB945648C}" type="presParOf" srcId="{5A159A11-47D3-3047-B4B9-71E531C0509A}" destId="{1EF20818-046B-3C41-AA0D-1D42BCEA4D61}" srcOrd="0" destOrd="0" presId="urn:microsoft.com/office/officeart/2005/8/layout/hierarchy4"/>
    <dgm:cxn modelId="{142FCFC5-F4F0-FF45-92DA-1F96631B591F}" type="presParOf" srcId="{5A159A11-47D3-3047-B4B9-71E531C0509A}" destId="{2EEAFAE2-72EF-1B42-A60D-368A1DAC8B97}" srcOrd="1" destOrd="0" presId="urn:microsoft.com/office/officeart/2005/8/layout/hierarchy4"/>
    <dgm:cxn modelId="{27CB6742-FAB9-6F42-A3D8-BC92D1766EB5}" type="presParOf" srcId="{5A159A11-47D3-3047-B4B9-71E531C0509A}" destId="{DBE7F6BC-752A-6449-8A92-5A75373BDC6D}" srcOrd="2" destOrd="0" presId="urn:microsoft.com/office/officeart/2005/8/layout/hierarchy4"/>
    <dgm:cxn modelId="{B0319D9A-4E05-8F4B-BE25-6119B11DFF7D}" type="presParOf" srcId="{DBE7F6BC-752A-6449-8A92-5A75373BDC6D}" destId="{8453E05E-2A24-7843-84EF-192E082A34A0}" srcOrd="0" destOrd="0" presId="urn:microsoft.com/office/officeart/2005/8/layout/hierarchy4"/>
    <dgm:cxn modelId="{01804821-004E-064D-9A0E-67CAAA42FA71}" type="presParOf" srcId="{8453E05E-2A24-7843-84EF-192E082A34A0}" destId="{762327D7-9051-A047-A405-2768FF7B9D0A}" srcOrd="0" destOrd="0" presId="urn:microsoft.com/office/officeart/2005/8/layout/hierarchy4"/>
    <dgm:cxn modelId="{9B4DAF65-F6FA-EE46-8BB1-A0B6FF9F46E9}" type="presParOf" srcId="{8453E05E-2A24-7843-84EF-192E082A34A0}" destId="{B7E9A11D-D15E-0443-956F-52E46F64A07F}" srcOrd="1" destOrd="0" presId="urn:microsoft.com/office/officeart/2005/8/layout/hierarchy4"/>
    <dgm:cxn modelId="{D01CA77B-2623-2B44-9A9D-B264908E0B1C}" type="presParOf" srcId="{DBE7F6BC-752A-6449-8A92-5A75373BDC6D}" destId="{9785C1CA-1E21-2F46-A14D-675A962817B0}" srcOrd="1" destOrd="0" presId="urn:microsoft.com/office/officeart/2005/8/layout/hierarchy4"/>
    <dgm:cxn modelId="{0EE6E91A-71E2-8044-80FF-3CBA8A5389E2}" type="presParOf" srcId="{DBE7F6BC-752A-6449-8A92-5A75373BDC6D}" destId="{AFFC927F-94C2-1940-AE19-EE351A2EE65A}" srcOrd="2" destOrd="0" presId="urn:microsoft.com/office/officeart/2005/8/layout/hierarchy4"/>
    <dgm:cxn modelId="{C6DFB0A6-51CF-824B-B7A0-63AEF80128E6}" type="presParOf" srcId="{AFFC927F-94C2-1940-AE19-EE351A2EE65A}" destId="{13282AB4-5BDB-CE49-829B-5D22161C4462}" srcOrd="0" destOrd="0" presId="urn:microsoft.com/office/officeart/2005/8/layout/hierarchy4"/>
    <dgm:cxn modelId="{C736A174-77DC-6C41-9D66-57CDEBC522AD}" type="presParOf" srcId="{AFFC927F-94C2-1940-AE19-EE351A2EE65A}" destId="{1D45D155-F4C8-9748-9DD6-5D86614817AF}" srcOrd="1" destOrd="0" presId="urn:microsoft.com/office/officeart/2005/8/layout/hierarchy4"/>
    <dgm:cxn modelId="{78EDB975-8BCC-FD4D-93C7-1B5D8C82C163}" type="presParOf" srcId="{DBE7F6BC-752A-6449-8A92-5A75373BDC6D}" destId="{EBBEC6E7-ECA0-D742-86B0-9F4BA9D24FF9}" srcOrd="3" destOrd="0" presId="urn:microsoft.com/office/officeart/2005/8/layout/hierarchy4"/>
    <dgm:cxn modelId="{C13575B6-3AD0-A248-8B0C-B8C185B10397}" type="presParOf" srcId="{DBE7F6BC-752A-6449-8A92-5A75373BDC6D}" destId="{F19466A1-826D-FC4A-9F25-CE0605CE63E8}" srcOrd="4" destOrd="0" presId="urn:microsoft.com/office/officeart/2005/8/layout/hierarchy4"/>
    <dgm:cxn modelId="{91DA0E35-2D17-1C4E-84EF-08E397AA27C1}" type="presParOf" srcId="{F19466A1-826D-FC4A-9F25-CE0605CE63E8}" destId="{7E2FA64B-007F-3649-BF49-CEDE6985505E}" srcOrd="0" destOrd="0" presId="urn:microsoft.com/office/officeart/2005/8/layout/hierarchy4"/>
    <dgm:cxn modelId="{6D4E330C-AAF5-BA48-84BB-DCB9F7D21DDF}" type="presParOf" srcId="{F19466A1-826D-FC4A-9F25-CE0605CE63E8}" destId="{A3F84193-A5AE-0640-8472-CED52C36C9A7}" srcOrd="1" destOrd="0" presId="urn:microsoft.com/office/officeart/2005/8/layout/hierarchy4"/>
    <dgm:cxn modelId="{319FA756-7486-7740-9515-A7977C4723E1}" type="presParOf" srcId="{DBE7F6BC-752A-6449-8A92-5A75373BDC6D}" destId="{34C2D5F6-D169-0A47-B2D6-F83CAD676902}" srcOrd="5" destOrd="0" presId="urn:microsoft.com/office/officeart/2005/8/layout/hierarchy4"/>
    <dgm:cxn modelId="{891B6DD5-72E8-324F-8297-61E64F6BF317}" type="presParOf" srcId="{DBE7F6BC-752A-6449-8A92-5A75373BDC6D}" destId="{AD74BAFA-5875-254E-B28B-A0269AE2B345}" srcOrd="6" destOrd="0" presId="urn:microsoft.com/office/officeart/2005/8/layout/hierarchy4"/>
    <dgm:cxn modelId="{04CB4066-7F2E-7C43-8ACA-D2B80B0655B6}" type="presParOf" srcId="{AD74BAFA-5875-254E-B28B-A0269AE2B345}" destId="{D2DEA71B-145B-C04B-B61E-FAB46E7B4C3A}" srcOrd="0" destOrd="0" presId="urn:microsoft.com/office/officeart/2005/8/layout/hierarchy4"/>
    <dgm:cxn modelId="{D3140F6C-FCA5-814B-AEB4-14DEF6ABBCCB}" type="presParOf" srcId="{AD74BAFA-5875-254E-B28B-A0269AE2B345}" destId="{32B96362-97A0-7F45-942F-39C8DA0907CF}" srcOrd="1" destOrd="0" presId="urn:microsoft.com/office/officeart/2005/8/layout/hierarchy4"/>
    <dgm:cxn modelId="{BD5A140B-75D1-3447-B2F1-59793D0B9F29}" type="presParOf" srcId="{DBE7F6BC-752A-6449-8A92-5A75373BDC6D}" destId="{833D7909-CBD7-3842-B5C3-DC6A69D52A9D}" srcOrd="7" destOrd="0" presId="urn:microsoft.com/office/officeart/2005/8/layout/hierarchy4"/>
    <dgm:cxn modelId="{524D9F1D-755C-8F4D-98D8-FD71946C5491}" type="presParOf" srcId="{DBE7F6BC-752A-6449-8A92-5A75373BDC6D}" destId="{7F132A3C-DE6B-724E-91C2-89159D347B0E}" srcOrd="8" destOrd="0" presId="urn:microsoft.com/office/officeart/2005/8/layout/hierarchy4"/>
    <dgm:cxn modelId="{A850EE97-758B-CF4F-BC33-F33CA6506B8D}" type="presParOf" srcId="{7F132A3C-DE6B-724E-91C2-89159D347B0E}" destId="{B4E29E91-A3CB-0C46-A010-9976E9C878A0}" srcOrd="0" destOrd="0" presId="urn:microsoft.com/office/officeart/2005/8/layout/hierarchy4"/>
    <dgm:cxn modelId="{CCFB1137-0542-F54E-B55F-DD83705308F9}" type="presParOf" srcId="{7F132A3C-DE6B-724E-91C2-89159D347B0E}" destId="{FF4C43C5-AF8E-424E-A404-D79CF2C8BAED}" srcOrd="1" destOrd="0" presId="urn:microsoft.com/office/officeart/2005/8/layout/hierarchy4"/>
    <dgm:cxn modelId="{80AFF727-9914-CF46-860B-BC521DA64575}" type="presParOf" srcId="{14F6380E-A1D9-3A49-95DF-45C9CA152D6D}" destId="{F09CDDB1-CA35-3B4C-A550-ADB62BACA355}" srcOrd="5" destOrd="0" presId="urn:microsoft.com/office/officeart/2005/8/layout/hierarchy4"/>
    <dgm:cxn modelId="{14E2838B-02A2-EF40-9574-0DFF52C86DC9}" type="presParOf" srcId="{14F6380E-A1D9-3A49-95DF-45C9CA152D6D}" destId="{1353BD33-66D4-304A-83E6-43C6312282F9}" srcOrd="6" destOrd="0" presId="urn:microsoft.com/office/officeart/2005/8/layout/hierarchy4"/>
    <dgm:cxn modelId="{75DB17AB-AEE4-9046-ADB7-1B1438D0DD17}" type="presParOf" srcId="{1353BD33-66D4-304A-83E6-43C6312282F9}" destId="{FB433706-C633-F940-8654-5D771FFB747F}" srcOrd="0" destOrd="0" presId="urn:microsoft.com/office/officeart/2005/8/layout/hierarchy4"/>
    <dgm:cxn modelId="{EF780638-83D5-0A49-B071-5524FE58976A}" type="presParOf" srcId="{1353BD33-66D4-304A-83E6-43C6312282F9}" destId="{3E882AFF-4A64-E24A-A0FD-9442BDC11ABD}" srcOrd="1" destOrd="0" presId="urn:microsoft.com/office/officeart/2005/8/layout/hierarchy4"/>
    <dgm:cxn modelId="{726EE11D-332B-2F4A-9FF4-6C5D37260392}" type="presParOf" srcId="{1353BD33-66D4-304A-83E6-43C6312282F9}" destId="{0EECCBC3-8782-2745-A3AF-06D73FA43C3D}" srcOrd="2" destOrd="0" presId="urn:microsoft.com/office/officeart/2005/8/layout/hierarchy4"/>
    <dgm:cxn modelId="{49266111-9F05-B547-BF3F-E75C2CA28CB7}" type="presParOf" srcId="{0EECCBC3-8782-2745-A3AF-06D73FA43C3D}" destId="{91D19DD5-282A-834A-8F8C-AFBC29633E1F}" srcOrd="0" destOrd="0" presId="urn:microsoft.com/office/officeart/2005/8/layout/hierarchy4"/>
    <dgm:cxn modelId="{B30A83FF-2D48-2F4E-90B1-43D079F05A32}" type="presParOf" srcId="{91D19DD5-282A-834A-8F8C-AFBC29633E1F}" destId="{93016FF6-D99E-C945-A609-408997042E5C}" srcOrd="0" destOrd="0" presId="urn:microsoft.com/office/officeart/2005/8/layout/hierarchy4"/>
    <dgm:cxn modelId="{0CB67C3F-A2FE-934A-ACCA-781BB6A81651}" type="presParOf" srcId="{91D19DD5-282A-834A-8F8C-AFBC29633E1F}" destId="{7EA366F2-F1B3-C042-AE57-BA3206F285E9}" srcOrd="1" destOrd="0" presId="urn:microsoft.com/office/officeart/2005/8/layout/hierarchy4"/>
    <dgm:cxn modelId="{755DC12F-93B0-3F40-A032-85FCE335D840}" type="presParOf" srcId="{0EECCBC3-8782-2745-A3AF-06D73FA43C3D}" destId="{E393E05F-CFF7-7C4F-94B1-63D95DB6EE85}" srcOrd="1" destOrd="0" presId="urn:microsoft.com/office/officeart/2005/8/layout/hierarchy4"/>
    <dgm:cxn modelId="{A2F9B8D8-4205-BD4A-AA97-51E391BF96AE}" type="presParOf" srcId="{0EECCBC3-8782-2745-A3AF-06D73FA43C3D}" destId="{E46AC246-C671-CB41-B469-163723276C32}" srcOrd="2" destOrd="0" presId="urn:microsoft.com/office/officeart/2005/8/layout/hierarchy4"/>
    <dgm:cxn modelId="{94F90B67-8DE1-2344-BF20-C995F5BF338E}" type="presParOf" srcId="{E46AC246-C671-CB41-B469-163723276C32}" destId="{061A9A59-9896-EE45-9654-0F8A48CE30A1}" srcOrd="0" destOrd="0" presId="urn:microsoft.com/office/officeart/2005/8/layout/hierarchy4"/>
    <dgm:cxn modelId="{FFB0A8A9-56C6-3A46-8627-8B6BFE349350}" type="presParOf" srcId="{E46AC246-C671-CB41-B469-163723276C32}" destId="{C5A1E34E-5B5B-5F44-89ED-6C0803A181F2}" srcOrd="1" destOrd="0" presId="urn:microsoft.com/office/officeart/2005/8/layout/hierarchy4"/>
    <dgm:cxn modelId="{7E60325E-F198-1D46-9FA8-D6F369B0C36C}" type="presParOf" srcId="{0EECCBC3-8782-2745-A3AF-06D73FA43C3D}" destId="{19CB4EA3-7531-A14F-8FEA-26413ABF57C3}" srcOrd="3" destOrd="0" presId="urn:microsoft.com/office/officeart/2005/8/layout/hierarchy4"/>
    <dgm:cxn modelId="{F5160556-8E7B-5244-9EE3-76A1DB0CAD80}" type="presParOf" srcId="{0EECCBC3-8782-2745-A3AF-06D73FA43C3D}" destId="{09A8A5C5-D5E2-254C-8184-CD302DBEFA13}" srcOrd="4" destOrd="0" presId="urn:microsoft.com/office/officeart/2005/8/layout/hierarchy4"/>
    <dgm:cxn modelId="{15DF8C3B-0B65-4B4C-B2EA-C2C5D8316E39}" type="presParOf" srcId="{09A8A5C5-D5E2-254C-8184-CD302DBEFA13}" destId="{D39BDD9F-AA14-6F42-B7CF-90DE267FA1C3}" srcOrd="0" destOrd="0" presId="urn:microsoft.com/office/officeart/2005/8/layout/hierarchy4"/>
    <dgm:cxn modelId="{A034694F-355A-1543-A1FC-D51E4964C4EA}" type="presParOf" srcId="{09A8A5C5-D5E2-254C-8184-CD302DBEFA13}" destId="{00DB9AF2-6AE1-3549-99F0-474B3EF5C052}"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0BD2A3-D660-4413-A339-A5652F24B33F}" type="doc">
      <dgm:prSet loTypeId="urn:microsoft.com/office/officeart/2008/layout/LinedList" loCatId="hierarchy" qsTypeId="urn:microsoft.com/office/officeart/2005/8/quickstyle/3d1" qsCatId="3D" csTypeId="urn:microsoft.com/office/officeart/2005/8/colors/accent0_3" csCatId="mainScheme" phldr="1"/>
      <dgm:spPr/>
      <dgm:t>
        <a:bodyPr/>
        <a:lstStyle/>
        <a:p>
          <a:endParaRPr lang="en-US"/>
        </a:p>
      </dgm:t>
    </dgm:pt>
    <dgm:pt modelId="{3501D7A4-54B5-46E9-89EE-39395041C830}">
      <dgm:prSet phldrT="[Text]" custT="1"/>
      <dgm:spPr/>
      <dgm:t>
        <a:bodyPr/>
        <a:lstStyle/>
        <a:p>
          <a:r>
            <a:rPr lang="en-US" sz="1800" dirty="0"/>
            <a:t>Findings</a:t>
          </a:r>
        </a:p>
      </dgm:t>
    </dgm:pt>
    <dgm:pt modelId="{2CD6ACC6-42E4-4192-8927-5E0FBFD89A96}" type="parTrans" cxnId="{4B7A16AB-68F9-4BFD-AA0A-9E5C61132841}">
      <dgm:prSet/>
      <dgm:spPr/>
      <dgm:t>
        <a:bodyPr/>
        <a:lstStyle/>
        <a:p>
          <a:endParaRPr lang="en-US"/>
        </a:p>
      </dgm:t>
    </dgm:pt>
    <dgm:pt modelId="{84286D1F-9E03-4C33-8BA1-DF5744CAF1FA}" type="sibTrans" cxnId="{4B7A16AB-68F9-4BFD-AA0A-9E5C61132841}">
      <dgm:prSet/>
      <dgm:spPr/>
      <dgm:t>
        <a:bodyPr/>
        <a:lstStyle/>
        <a:p>
          <a:endParaRPr lang="en-US"/>
        </a:p>
      </dgm:t>
    </dgm:pt>
    <dgm:pt modelId="{4B8EAB09-CBE1-490C-A7A5-7E8B84F24CCA}">
      <dgm:prSet phldrT="[Text]" custT="1"/>
      <dgm:spPr>
        <a:solidFill>
          <a:schemeClr val="bg1"/>
        </a:solidFill>
      </dgm:spPr>
      <dgm:t>
        <a:bodyPr/>
        <a:lstStyle/>
        <a:p>
          <a:r>
            <a:rPr lang="en-US" sz="1400" dirty="0"/>
            <a:t>1. The proportion of first-semester and second-semester students are even.</a:t>
          </a:r>
        </a:p>
      </dgm:t>
    </dgm:pt>
    <dgm:pt modelId="{F8137890-BAB3-4A8E-94B8-DE3EBE0ACB58}" type="parTrans" cxnId="{31A93FB7-86B9-4B9A-A191-EEECA0E34053}">
      <dgm:prSet/>
      <dgm:spPr/>
      <dgm:t>
        <a:bodyPr/>
        <a:lstStyle/>
        <a:p>
          <a:endParaRPr lang="en-US"/>
        </a:p>
      </dgm:t>
    </dgm:pt>
    <dgm:pt modelId="{6510FE1A-C7CC-4BE2-855E-637BE7A674B6}" type="sibTrans" cxnId="{31A93FB7-86B9-4B9A-A191-EEECA0E34053}">
      <dgm:prSet/>
      <dgm:spPr/>
      <dgm:t>
        <a:bodyPr/>
        <a:lstStyle/>
        <a:p>
          <a:endParaRPr lang="en-US"/>
        </a:p>
      </dgm:t>
    </dgm:pt>
    <dgm:pt modelId="{CF9C02E4-45CD-4EEB-8933-6030A0DE1C5B}">
      <dgm:prSet phldrT="[Text]" custT="1"/>
      <dgm:spPr>
        <a:solidFill>
          <a:schemeClr val="bg1"/>
        </a:solidFill>
      </dgm:spPr>
      <dgm:t>
        <a:bodyPr/>
        <a:lstStyle/>
        <a:p>
          <a:r>
            <a:rPr lang="en-US" sz="1400" dirty="0"/>
            <a:t>2. 93% of our students come from lower-level schools or middle schools.</a:t>
          </a:r>
        </a:p>
      </dgm:t>
    </dgm:pt>
    <dgm:pt modelId="{55CBF9D3-90A8-46CC-9D1B-11A38CA0F730}" type="parTrans" cxnId="{0EE21AE2-7FD0-419B-A810-5785BED13494}">
      <dgm:prSet/>
      <dgm:spPr/>
      <dgm:t>
        <a:bodyPr/>
        <a:lstStyle/>
        <a:p>
          <a:endParaRPr lang="en-US"/>
        </a:p>
      </dgm:t>
    </dgm:pt>
    <dgm:pt modelId="{C7903D18-09C6-44AE-88AB-CFE3F5A343A1}" type="sibTrans" cxnId="{0EE21AE2-7FD0-419B-A810-5785BED13494}">
      <dgm:prSet/>
      <dgm:spPr/>
      <dgm:t>
        <a:bodyPr/>
        <a:lstStyle/>
        <a:p>
          <a:endParaRPr lang="en-US"/>
        </a:p>
      </dgm:t>
    </dgm:pt>
    <dgm:pt modelId="{BC19B09C-1184-4C03-8867-825A3BFD3B1D}">
      <dgm:prSet phldrT="[Text]" custT="1"/>
      <dgm:spPr>
        <a:solidFill>
          <a:schemeClr val="bg1"/>
        </a:solidFill>
      </dgm:spPr>
      <dgm:t>
        <a:bodyPr/>
        <a:lstStyle/>
        <a:p>
          <a:r>
            <a:rPr lang="en-US" sz="1400" dirty="0"/>
            <a:t>3. Education stages and grade level are connected, meaning lower level students are placed at lower level grade. But we do notice a few outliers. </a:t>
          </a:r>
        </a:p>
      </dgm:t>
    </dgm:pt>
    <dgm:pt modelId="{A7F82797-FAE9-448F-B615-6BDEFD75C6B2}" type="parTrans" cxnId="{CD91CD17-302F-43ED-9978-FB23C099796D}">
      <dgm:prSet/>
      <dgm:spPr/>
      <dgm:t>
        <a:bodyPr/>
        <a:lstStyle/>
        <a:p>
          <a:endParaRPr lang="en-US"/>
        </a:p>
      </dgm:t>
    </dgm:pt>
    <dgm:pt modelId="{ECAB43ED-B30D-48DE-8A08-749BA1954515}" type="sibTrans" cxnId="{CD91CD17-302F-43ED-9978-FB23C099796D}">
      <dgm:prSet/>
      <dgm:spPr/>
      <dgm:t>
        <a:bodyPr/>
        <a:lstStyle/>
        <a:p>
          <a:endParaRPr lang="en-US"/>
        </a:p>
      </dgm:t>
    </dgm:pt>
    <dgm:pt modelId="{9A4FF15E-76CB-41FA-A406-2E9179D4EFF3}" type="pres">
      <dgm:prSet presAssocID="{540BD2A3-D660-4413-A339-A5652F24B33F}" presName="vert0" presStyleCnt="0">
        <dgm:presLayoutVars>
          <dgm:dir/>
          <dgm:animOne val="branch"/>
          <dgm:animLvl val="lvl"/>
        </dgm:presLayoutVars>
      </dgm:prSet>
      <dgm:spPr/>
    </dgm:pt>
    <dgm:pt modelId="{A074CEBA-9E87-4350-AE2C-D481A553D42F}" type="pres">
      <dgm:prSet presAssocID="{3501D7A4-54B5-46E9-89EE-39395041C830}" presName="thickLine" presStyleLbl="alignNode1" presStyleIdx="0" presStyleCnt="1"/>
      <dgm:spPr/>
    </dgm:pt>
    <dgm:pt modelId="{6A73E55D-93C7-4F56-BC6B-2658DE734BFB}" type="pres">
      <dgm:prSet presAssocID="{3501D7A4-54B5-46E9-89EE-39395041C830}" presName="horz1" presStyleCnt="0"/>
      <dgm:spPr/>
    </dgm:pt>
    <dgm:pt modelId="{85AD8145-25AC-4898-BFA1-A50A846A6BB6}" type="pres">
      <dgm:prSet presAssocID="{3501D7A4-54B5-46E9-89EE-39395041C830}" presName="tx1" presStyleLbl="revTx" presStyleIdx="0" presStyleCnt="4" custScaleX="45255"/>
      <dgm:spPr/>
    </dgm:pt>
    <dgm:pt modelId="{C15A0D89-A895-4210-A453-8A1B8B3F2C92}" type="pres">
      <dgm:prSet presAssocID="{3501D7A4-54B5-46E9-89EE-39395041C830}" presName="vert1" presStyleCnt="0"/>
      <dgm:spPr/>
    </dgm:pt>
    <dgm:pt modelId="{BB3D2ED6-258B-45A8-AEE5-AB64F90604F9}" type="pres">
      <dgm:prSet presAssocID="{4B8EAB09-CBE1-490C-A7A5-7E8B84F24CCA}" presName="vertSpace2a" presStyleCnt="0"/>
      <dgm:spPr/>
    </dgm:pt>
    <dgm:pt modelId="{EF1E9FEB-54C2-4517-83CE-0CFDF6B295FD}" type="pres">
      <dgm:prSet presAssocID="{4B8EAB09-CBE1-490C-A7A5-7E8B84F24CCA}" presName="horz2" presStyleCnt="0"/>
      <dgm:spPr/>
    </dgm:pt>
    <dgm:pt modelId="{0AA2217A-6C78-43CC-87CC-288686394532}" type="pres">
      <dgm:prSet presAssocID="{4B8EAB09-CBE1-490C-A7A5-7E8B84F24CCA}" presName="horzSpace2" presStyleCnt="0"/>
      <dgm:spPr/>
    </dgm:pt>
    <dgm:pt modelId="{04809314-3EC9-4774-B7B8-23AA97AF299D}" type="pres">
      <dgm:prSet presAssocID="{4B8EAB09-CBE1-490C-A7A5-7E8B84F24CCA}" presName="tx2" presStyleLbl="revTx" presStyleIdx="1" presStyleCnt="4"/>
      <dgm:spPr/>
    </dgm:pt>
    <dgm:pt modelId="{6273CFFE-FCC1-4907-8E4D-49B9746BC37F}" type="pres">
      <dgm:prSet presAssocID="{4B8EAB09-CBE1-490C-A7A5-7E8B84F24CCA}" presName="vert2" presStyleCnt="0"/>
      <dgm:spPr/>
    </dgm:pt>
    <dgm:pt modelId="{450B9882-B734-48CA-98D8-72990B7FA0B3}" type="pres">
      <dgm:prSet presAssocID="{4B8EAB09-CBE1-490C-A7A5-7E8B84F24CCA}" presName="thinLine2b" presStyleLbl="callout" presStyleIdx="0" presStyleCnt="3"/>
      <dgm:spPr/>
    </dgm:pt>
    <dgm:pt modelId="{26AFF698-62F3-477A-9719-BACFA74242F8}" type="pres">
      <dgm:prSet presAssocID="{4B8EAB09-CBE1-490C-A7A5-7E8B84F24CCA}" presName="vertSpace2b" presStyleCnt="0"/>
      <dgm:spPr/>
    </dgm:pt>
    <dgm:pt modelId="{B7D2AC16-4911-468B-B1B5-8B2533569D82}" type="pres">
      <dgm:prSet presAssocID="{CF9C02E4-45CD-4EEB-8933-6030A0DE1C5B}" presName="horz2" presStyleCnt="0"/>
      <dgm:spPr/>
    </dgm:pt>
    <dgm:pt modelId="{AC1D29BE-8DFB-4F9E-B0A1-A244F50A467E}" type="pres">
      <dgm:prSet presAssocID="{CF9C02E4-45CD-4EEB-8933-6030A0DE1C5B}" presName="horzSpace2" presStyleCnt="0"/>
      <dgm:spPr/>
    </dgm:pt>
    <dgm:pt modelId="{1F0D05C2-BE2A-4D6E-A9D1-C11E4462AEE9}" type="pres">
      <dgm:prSet presAssocID="{CF9C02E4-45CD-4EEB-8933-6030A0DE1C5B}" presName="tx2" presStyleLbl="revTx" presStyleIdx="2" presStyleCnt="4"/>
      <dgm:spPr/>
    </dgm:pt>
    <dgm:pt modelId="{FC58041A-EDE4-4ED0-9DB7-14492B220702}" type="pres">
      <dgm:prSet presAssocID="{CF9C02E4-45CD-4EEB-8933-6030A0DE1C5B}" presName="vert2" presStyleCnt="0"/>
      <dgm:spPr/>
    </dgm:pt>
    <dgm:pt modelId="{E540A193-2C21-4702-9D74-FEED625E3E79}" type="pres">
      <dgm:prSet presAssocID="{CF9C02E4-45CD-4EEB-8933-6030A0DE1C5B}" presName="thinLine2b" presStyleLbl="callout" presStyleIdx="1" presStyleCnt="3"/>
      <dgm:spPr/>
    </dgm:pt>
    <dgm:pt modelId="{49DB8B98-F913-40AB-A7F0-852664218A30}" type="pres">
      <dgm:prSet presAssocID="{CF9C02E4-45CD-4EEB-8933-6030A0DE1C5B}" presName="vertSpace2b" presStyleCnt="0"/>
      <dgm:spPr/>
    </dgm:pt>
    <dgm:pt modelId="{154658BE-0346-4E9A-87AC-FE32DF2978A8}" type="pres">
      <dgm:prSet presAssocID="{BC19B09C-1184-4C03-8867-825A3BFD3B1D}" presName="horz2" presStyleCnt="0"/>
      <dgm:spPr/>
    </dgm:pt>
    <dgm:pt modelId="{138A519E-DB9B-46F1-B56C-5980BAA87022}" type="pres">
      <dgm:prSet presAssocID="{BC19B09C-1184-4C03-8867-825A3BFD3B1D}" presName="horzSpace2" presStyleCnt="0"/>
      <dgm:spPr/>
    </dgm:pt>
    <dgm:pt modelId="{498DF206-C0D4-4455-A9FF-17A4649DC977}" type="pres">
      <dgm:prSet presAssocID="{BC19B09C-1184-4C03-8867-825A3BFD3B1D}" presName="tx2" presStyleLbl="revTx" presStyleIdx="3" presStyleCnt="4"/>
      <dgm:spPr/>
    </dgm:pt>
    <dgm:pt modelId="{BB0B1FD2-5647-4330-AFDC-CA357B3055AD}" type="pres">
      <dgm:prSet presAssocID="{BC19B09C-1184-4C03-8867-825A3BFD3B1D}" presName="vert2" presStyleCnt="0"/>
      <dgm:spPr/>
    </dgm:pt>
    <dgm:pt modelId="{2AD919A1-7150-4437-AA42-7E2BE92C1C35}" type="pres">
      <dgm:prSet presAssocID="{BC19B09C-1184-4C03-8867-825A3BFD3B1D}" presName="thinLine2b" presStyleLbl="callout" presStyleIdx="2" presStyleCnt="3"/>
      <dgm:spPr/>
    </dgm:pt>
    <dgm:pt modelId="{5B9A4E83-8525-499B-B6D7-AB5D15006134}" type="pres">
      <dgm:prSet presAssocID="{BC19B09C-1184-4C03-8867-825A3BFD3B1D}" presName="vertSpace2b" presStyleCnt="0"/>
      <dgm:spPr/>
    </dgm:pt>
  </dgm:ptLst>
  <dgm:cxnLst>
    <dgm:cxn modelId="{29F38210-3CE4-45A3-82E2-BD4D41BDB97F}" type="presOf" srcId="{CF9C02E4-45CD-4EEB-8933-6030A0DE1C5B}" destId="{1F0D05C2-BE2A-4D6E-A9D1-C11E4462AEE9}" srcOrd="0" destOrd="0" presId="urn:microsoft.com/office/officeart/2008/layout/LinedList"/>
    <dgm:cxn modelId="{CD91CD17-302F-43ED-9978-FB23C099796D}" srcId="{3501D7A4-54B5-46E9-89EE-39395041C830}" destId="{BC19B09C-1184-4C03-8867-825A3BFD3B1D}" srcOrd="2" destOrd="0" parTransId="{A7F82797-FAE9-448F-B615-6BDEFD75C6B2}" sibTransId="{ECAB43ED-B30D-48DE-8A08-749BA1954515}"/>
    <dgm:cxn modelId="{A1747821-FACF-4ACC-B1A0-44DD21457F16}" type="presOf" srcId="{4B8EAB09-CBE1-490C-A7A5-7E8B84F24CCA}" destId="{04809314-3EC9-4774-B7B8-23AA97AF299D}" srcOrd="0" destOrd="0" presId="urn:microsoft.com/office/officeart/2008/layout/LinedList"/>
    <dgm:cxn modelId="{4B7A16AB-68F9-4BFD-AA0A-9E5C61132841}" srcId="{540BD2A3-D660-4413-A339-A5652F24B33F}" destId="{3501D7A4-54B5-46E9-89EE-39395041C830}" srcOrd="0" destOrd="0" parTransId="{2CD6ACC6-42E4-4192-8927-5E0FBFD89A96}" sibTransId="{84286D1F-9E03-4C33-8BA1-DF5744CAF1FA}"/>
    <dgm:cxn modelId="{31A93FB7-86B9-4B9A-A191-EEECA0E34053}" srcId="{3501D7A4-54B5-46E9-89EE-39395041C830}" destId="{4B8EAB09-CBE1-490C-A7A5-7E8B84F24CCA}" srcOrd="0" destOrd="0" parTransId="{F8137890-BAB3-4A8E-94B8-DE3EBE0ACB58}" sibTransId="{6510FE1A-C7CC-4BE2-855E-637BE7A674B6}"/>
    <dgm:cxn modelId="{BBEDEFC5-A155-4A26-AAD0-D662AB83FCA5}" type="presOf" srcId="{540BD2A3-D660-4413-A339-A5652F24B33F}" destId="{9A4FF15E-76CB-41FA-A406-2E9179D4EFF3}" srcOrd="0" destOrd="0" presId="urn:microsoft.com/office/officeart/2008/layout/LinedList"/>
    <dgm:cxn modelId="{97076EDB-981C-4CB8-8583-B6E3D84B192D}" type="presOf" srcId="{BC19B09C-1184-4C03-8867-825A3BFD3B1D}" destId="{498DF206-C0D4-4455-A9FF-17A4649DC977}" srcOrd="0" destOrd="0" presId="urn:microsoft.com/office/officeart/2008/layout/LinedList"/>
    <dgm:cxn modelId="{0EE21AE2-7FD0-419B-A810-5785BED13494}" srcId="{3501D7A4-54B5-46E9-89EE-39395041C830}" destId="{CF9C02E4-45CD-4EEB-8933-6030A0DE1C5B}" srcOrd="1" destOrd="0" parTransId="{55CBF9D3-90A8-46CC-9D1B-11A38CA0F730}" sibTransId="{C7903D18-09C6-44AE-88AB-CFE3F5A343A1}"/>
    <dgm:cxn modelId="{472B06F1-095A-4C7B-ACF5-7024567CFC0B}" type="presOf" srcId="{3501D7A4-54B5-46E9-89EE-39395041C830}" destId="{85AD8145-25AC-4898-BFA1-A50A846A6BB6}" srcOrd="0" destOrd="0" presId="urn:microsoft.com/office/officeart/2008/layout/LinedList"/>
    <dgm:cxn modelId="{5C84A11C-9883-49A9-9FA5-B47607083140}" type="presParOf" srcId="{9A4FF15E-76CB-41FA-A406-2E9179D4EFF3}" destId="{A074CEBA-9E87-4350-AE2C-D481A553D42F}" srcOrd="0" destOrd="0" presId="urn:microsoft.com/office/officeart/2008/layout/LinedList"/>
    <dgm:cxn modelId="{171F4224-3BD2-4A1B-BB2E-833C8D1B9F29}" type="presParOf" srcId="{9A4FF15E-76CB-41FA-A406-2E9179D4EFF3}" destId="{6A73E55D-93C7-4F56-BC6B-2658DE734BFB}" srcOrd="1" destOrd="0" presId="urn:microsoft.com/office/officeart/2008/layout/LinedList"/>
    <dgm:cxn modelId="{7B3BDE37-DDFC-4138-9253-78D3A9F96494}" type="presParOf" srcId="{6A73E55D-93C7-4F56-BC6B-2658DE734BFB}" destId="{85AD8145-25AC-4898-BFA1-A50A846A6BB6}" srcOrd="0" destOrd="0" presId="urn:microsoft.com/office/officeart/2008/layout/LinedList"/>
    <dgm:cxn modelId="{E3F44D2B-8CB4-4A1E-B4BF-7181770B30F6}" type="presParOf" srcId="{6A73E55D-93C7-4F56-BC6B-2658DE734BFB}" destId="{C15A0D89-A895-4210-A453-8A1B8B3F2C92}" srcOrd="1" destOrd="0" presId="urn:microsoft.com/office/officeart/2008/layout/LinedList"/>
    <dgm:cxn modelId="{C2DDBA57-C948-4011-A8A0-4DF2C53D73BD}" type="presParOf" srcId="{C15A0D89-A895-4210-A453-8A1B8B3F2C92}" destId="{BB3D2ED6-258B-45A8-AEE5-AB64F90604F9}" srcOrd="0" destOrd="0" presId="urn:microsoft.com/office/officeart/2008/layout/LinedList"/>
    <dgm:cxn modelId="{CAE05C06-8B17-49AA-B9F4-B2D70BABACD2}" type="presParOf" srcId="{C15A0D89-A895-4210-A453-8A1B8B3F2C92}" destId="{EF1E9FEB-54C2-4517-83CE-0CFDF6B295FD}" srcOrd="1" destOrd="0" presId="urn:microsoft.com/office/officeart/2008/layout/LinedList"/>
    <dgm:cxn modelId="{023D02E1-CE69-458D-A374-550BD858CC3D}" type="presParOf" srcId="{EF1E9FEB-54C2-4517-83CE-0CFDF6B295FD}" destId="{0AA2217A-6C78-43CC-87CC-288686394532}" srcOrd="0" destOrd="0" presId="urn:microsoft.com/office/officeart/2008/layout/LinedList"/>
    <dgm:cxn modelId="{123A0D95-8F68-489E-8B92-3A84E2A5CFD5}" type="presParOf" srcId="{EF1E9FEB-54C2-4517-83CE-0CFDF6B295FD}" destId="{04809314-3EC9-4774-B7B8-23AA97AF299D}" srcOrd="1" destOrd="0" presId="urn:microsoft.com/office/officeart/2008/layout/LinedList"/>
    <dgm:cxn modelId="{3B4F0AF5-5328-4A5E-9EAC-2CB906C47753}" type="presParOf" srcId="{EF1E9FEB-54C2-4517-83CE-0CFDF6B295FD}" destId="{6273CFFE-FCC1-4907-8E4D-49B9746BC37F}" srcOrd="2" destOrd="0" presId="urn:microsoft.com/office/officeart/2008/layout/LinedList"/>
    <dgm:cxn modelId="{C8759772-60CA-4613-9B5A-FA5110E0B775}" type="presParOf" srcId="{C15A0D89-A895-4210-A453-8A1B8B3F2C92}" destId="{450B9882-B734-48CA-98D8-72990B7FA0B3}" srcOrd="2" destOrd="0" presId="urn:microsoft.com/office/officeart/2008/layout/LinedList"/>
    <dgm:cxn modelId="{AAFB957F-C5C0-4DDD-A9CB-A39C2DC27562}" type="presParOf" srcId="{C15A0D89-A895-4210-A453-8A1B8B3F2C92}" destId="{26AFF698-62F3-477A-9719-BACFA74242F8}" srcOrd="3" destOrd="0" presId="urn:microsoft.com/office/officeart/2008/layout/LinedList"/>
    <dgm:cxn modelId="{C6E2E44C-8506-414E-875C-D9AC0D8C7202}" type="presParOf" srcId="{C15A0D89-A895-4210-A453-8A1B8B3F2C92}" destId="{B7D2AC16-4911-468B-B1B5-8B2533569D82}" srcOrd="4" destOrd="0" presId="urn:microsoft.com/office/officeart/2008/layout/LinedList"/>
    <dgm:cxn modelId="{3B3D4D74-FFF3-4BAB-AA98-ABFDE7EB9A36}" type="presParOf" srcId="{B7D2AC16-4911-468B-B1B5-8B2533569D82}" destId="{AC1D29BE-8DFB-4F9E-B0A1-A244F50A467E}" srcOrd="0" destOrd="0" presId="urn:microsoft.com/office/officeart/2008/layout/LinedList"/>
    <dgm:cxn modelId="{DB4A7A3E-7B03-4C46-A0C5-64FDEEA9BD35}" type="presParOf" srcId="{B7D2AC16-4911-468B-B1B5-8B2533569D82}" destId="{1F0D05C2-BE2A-4D6E-A9D1-C11E4462AEE9}" srcOrd="1" destOrd="0" presId="urn:microsoft.com/office/officeart/2008/layout/LinedList"/>
    <dgm:cxn modelId="{D3259B45-C46F-4F72-9EEA-112144B1E973}" type="presParOf" srcId="{B7D2AC16-4911-468B-B1B5-8B2533569D82}" destId="{FC58041A-EDE4-4ED0-9DB7-14492B220702}" srcOrd="2" destOrd="0" presId="urn:microsoft.com/office/officeart/2008/layout/LinedList"/>
    <dgm:cxn modelId="{3A4FAC3C-2301-477B-AC56-AB279933CA1C}" type="presParOf" srcId="{C15A0D89-A895-4210-A453-8A1B8B3F2C92}" destId="{E540A193-2C21-4702-9D74-FEED625E3E79}" srcOrd="5" destOrd="0" presId="urn:microsoft.com/office/officeart/2008/layout/LinedList"/>
    <dgm:cxn modelId="{2D605CBD-3158-4011-AD05-E14E362103E6}" type="presParOf" srcId="{C15A0D89-A895-4210-A453-8A1B8B3F2C92}" destId="{49DB8B98-F913-40AB-A7F0-852664218A30}" srcOrd="6" destOrd="0" presId="urn:microsoft.com/office/officeart/2008/layout/LinedList"/>
    <dgm:cxn modelId="{9713C60B-6021-4598-88B3-67A64FD7E469}" type="presParOf" srcId="{C15A0D89-A895-4210-A453-8A1B8B3F2C92}" destId="{154658BE-0346-4E9A-87AC-FE32DF2978A8}" srcOrd="7" destOrd="0" presId="urn:microsoft.com/office/officeart/2008/layout/LinedList"/>
    <dgm:cxn modelId="{7739D1C6-163B-4A77-9C39-3197B537EDE0}" type="presParOf" srcId="{154658BE-0346-4E9A-87AC-FE32DF2978A8}" destId="{138A519E-DB9B-46F1-B56C-5980BAA87022}" srcOrd="0" destOrd="0" presId="urn:microsoft.com/office/officeart/2008/layout/LinedList"/>
    <dgm:cxn modelId="{A00C586C-1DEB-4256-A497-F7382D016B84}" type="presParOf" srcId="{154658BE-0346-4E9A-87AC-FE32DF2978A8}" destId="{498DF206-C0D4-4455-A9FF-17A4649DC977}" srcOrd="1" destOrd="0" presId="urn:microsoft.com/office/officeart/2008/layout/LinedList"/>
    <dgm:cxn modelId="{7FCB463F-DA4C-4AB2-9FF3-938E2E041696}" type="presParOf" srcId="{154658BE-0346-4E9A-87AC-FE32DF2978A8}" destId="{BB0B1FD2-5647-4330-AFDC-CA357B3055AD}" srcOrd="2" destOrd="0" presId="urn:microsoft.com/office/officeart/2008/layout/LinedList"/>
    <dgm:cxn modelId="{D6974C91-B145-4083-A79F-15A6E98453F8}" type="presParOf" srcId="{C15A0D89-A895-4210-A453-8A1B8B3F2C92}" destId="{2AD919A1-7150-4437-AA42-7E2BE92C1C35}" srcOrd="8" destOrd="0" presId="urn:microsoft.com/office/officeart/2008/layout/LinedList"/>
    <dgm:cxn modelId="{5CF55793-E908-47E6-AE2E-4F3BE25D615E}" type="presParOf" srcId="{C15A0D89-A895-4210-A453-8A1B8B3F2C92}" destId="{5B9A4E83-8525-499B-B6D7-AB5D15006134}" srcOrd="9" destOrd="0" presId="urn:microsoft.com/office/officeart/2008/layout/LinedLis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0BD2A3-D660-4413-A339-A5652F24B33F}" type="doc">
      <dgm:prSet loTypeId="urn:microsoft.com/office/officeart/2008/layout/LinedList" loCatId="hierarchy" qsTypeId="urn:microsoft.com/office/officeart/2005/8/quickstyle/3d1" qsCatId="3D" csTypeId="urn:microsoft.com/office/officeart/2005/8/colors/accent0_3" csCatId="mainScheme" phldr="1"/>
      <dgm:spPr/>
      <dgm:t>
        <a:bodyPr/>
        <a:lstStyle/>
        <a:p>
          <a:endParaRPr lang="en-US"/>
        </a:p>
      </dgm:t>
    </dgm:pt>
    <dgm:pt modelId="{3501D7A4-54B5-46E9-89EE-39395041C830}">
      <dgm:prSet phldrT="[Text]" custT="1"/>
      <dgm:spPr/>
      <dgm:t>
        <a:bodyPr/>
        <a:lstStyle/>
        <a:p>
          <a:r>
            <a:rPr lang="en-US" sz="1800"/>
            <a:t>Findings</a:t>
          </a:r>
          <a:endParaRPr lang="en-US" sz="1800" dirty="0"/>
        </a:p>
      </dgm:t>
    </dgm:pt>
    <dgm:pt modelId="{2CD6ACC6-42E4-4192-8927-5E0FBFD89A96}" type="parTrans" cxnId="{4B7A16AB-68F9-4BFD-AA0A-9E5C61132841}">
      <dgm:prSet/>
      <dgm:spPr/>
      <dgm:t>
        <a:bodyPr/>
        <a:lstStyle/>
        <a:p>
          <a:endParaRPr lang="en-US"/>
        </a:p>
      </dgm:t>
    </dgm:pt>
    <dgm:pt modelId="{84286D1F-9E03-4C33-8BA1-DF5744CAF1FA}" type="sibTrans" cxnId="{4B7A16AB-68F9-4BFD-AA0A-9E5C61132841}">
      <dgm:prSet/>
      <dgm:spPr/>
      <dgm:t>
        <a:bodyPr/>
        <a:lstStyle/>
        <a:p>
          <a:endParaRPr lang="en-US"/>
        </a:p>
      </dgm:t>
    </dgm:pt>
    <dgm:pt modelId="{4B8EAB09-CBE1-490C-A7A5-7E8B84F24CCA}">
      <dgm:prSet phldrT="[Text]" custT="1"/>
      <dgm:spPr>
        <a:solidFill>
          <a:schemeClr val="bg1"/>
        </a:solidFill>
        <a:ln>
          <a:noFill/>
        </a:ln>
      </dgm:spPr>
      <dgm:t>
        <a:bodyPr/>
        <a:lstStyle/>
        <a:p>
          <a:r>
            <a:rPr lang="en-US" sz="1200" dirty="0"/>
            <a:t>1. IT is the most popular topic, followed by language related courses.</a:t>
          </a:r>
        </a:p>
        <a:p>
          <a:endParaRPr lang="en-US" sz="1200" dirty="0"/>
        </a:p>
      </dgm:t>
    </dgm:pt>
    <dgm:pt modelId="{F8137890-BAB3-4A8E-94B8-DE3EBE0ACB58}" type="parTrans" cxnId="{31A93FB7-86B9-4B9A-A191-EEECA0E34053}">
      <dgm:prSet/>
      <dgm:spPr/>
      <dgm:t>
        <a:bodyPr/>
        <a:lstStyle/>
        <a:p>
          <a:endParaRPr lang="en-US"/>
        </a:p>
      </dgm:t>
    </dgm:pt>
    <dgm:pt modelId="{6510FE1A-C7CC-4BE2-855E-637BE7A674B6}" type="sibTrans" cxnId="{31A93FB7-86B9-4B9A-A191-EEECA0E34053}">
      <dgm:prSet/>
      <dgm:spPr/>
      <dgm:t>
        <a:bodyPr/>
        <a:lstStyle/>
        <a:p>
          <a:endParaRPr lang="en-US"/>
        </a:p>
      </dgm:t>
    </dgm:pt>
    <dgm:pt modelId="{534FC9C0-636D-41EC-AD58-27E1E64DAF78}">
      <dgm:prSet phldrT="[Text]" custT="1"/>
      <dgm:spPr>
        <a:solidFill>
          <a:schemeClr val="bg1"/>
        </a:solidFill>
      </dgm:spPr>
      <dgm:t>
        <a:bodyPr/>
        <a:lstStyle/>
        <a:p>
          <a:r>
            <a:rPr lang="en-US" sz="1200" dirty="0"/>
            <a:t>2. Class sizes vary by topics</a:t>
          </a:r>
        </a:p>
      </dgm:t>
    </dgm:pt>
    <dgm:pt modelId="{79062903-890C-4E80-931B-EF3CF7001617}" type="parTrans" cxnId="{FF6B177A-8FAF-41A0-BAAF-5398FF8732A8}">
      <dgm:prSet/>
      <dgm:spPr/>
      <dgm:t>
        <a:bodyPr/>
        <a:lstStyle/>
        <a:p>
          <a:endParaRPr lang="en-US"/>
        </a:p>
      </dgm:t>
    </dgm:pt>
    <dgm:pt modelId="{5B1306E6-3A9A-4902-83AC-8F6FB17E4213}" type="sibTrans" cxnId="{FF6B177A-8FAF-41A0-BAAF-5398FF8732A8}">
      <dgm:prSet/>
      <dgm:spPr/>
      <dgm:t>
        <a:bodyPr/>
        <a:lstStyle/>
        <a:p>
          <a:endParaRPr lang="en-US"/>
        </a:p>
      </dgm:t>
    </dgm:pt>
    <dgm:pt modelId="{9A4FF15E-76CB-41FA-A406-2E9179D4EFF3}" type="pres">
      <dgm:prSet presAssocID="{540BD2A3-D660-4413-A339-A5652F24B33F}" presName="vert0" presStyleCnt="0">
        <dgm:presLayoutVars>
          <dgm:dir/>
          <dgm:animOne val="branch"/>
          <dgm:animLvl val="lvl"/>
        </dgm:presLayoutVars>
      </dgm:prSet>
      <dgm:spPr/>
    </dgm:pt>
    <dgm:pt modelId="{A074CEBA-9E87-4350-AE2C-D481A553D42F}" type="pres">
      <dgm:prSet presAssocID="{3501D7A4-54B5-46E9-89EE-39395041C830}" presName="thickLine" presStyleLbl="alignNode1" presStyleIdx="0" presStyleCnt="1"/>
      <dgm:spPr/>
    </dgm:pt>
    <dgm:pt modelId="{6A73E55D-93C7-4F56-BC6B-2658DE734BFB}" type="pres">
      <dgm:prSet presAssocID="{3501D7A4-54B5-46E9-89EE-39395041C830}" presName="horz1" presStyleCnt="0"/>
      <dgm:spPr/>
    </dgm:pt>
    <dgm:pt modelId="{85AD8145-25AC-4898-BFA1-A50A846A6BB6}" type="pres">
      <dgm:prSet presAssocID="{3501D7A4-54B5-46E9-89EE-39395041C830}" presName="tx1" presStyleLbl="revTx" presStyleIdx="0" presStyleCnt="3" custScaleX="156568"/>
      <dgm:spPr/>
    </dgm:pt>
    <dgm:pt modelId="{C15A0D89-A895-4210-A453-8A1B8B3F2C92}" type="pres">
      <dgm:prSet presAssocID="{3501D7A4-54B5-46E9-89EE-39395041C830}" presName="vert1" presStyleCnt="0"/>
      <dgm:spPr/>
    </dgm:pt>
    <dgm:pt modelId="{BB3D2ED6-258B-45A8-AEE5-AB64F90604F9}" type="pres">
      <dgm:prSet presAssocID="{4B8EAB09-CBE1-490C-A7A5-7E8B84F24CCA}" presName="vertSpace2a" presStyleCnt="0"/>
      <dgm:spPr/>
    </dgm:pt>
    <dgm:pt modelId="{EF1E9FEB-54C2-4517-83CE-0CFDF6B295FD}" type="pres">
      <dgm:prSet presAssocID="{4B8EAB09-CBE1-490C-A7A5-7E8B84F24CCA}" presName="horz2" presStyleCnt="0"/>
      <dgm:spPr/>
    </dgm:pt>
    <dgm:pt modelId="{0AA2217A-6C78-43CC-87CC-288686394532}" type="pres">
      <dgm:prSet presAssocID="{4B8EAB09-CBE1-490C-A7A5-7E8B84F24CCA}" presName="horzSpace2" presStyleCnt="0"/>
      <dgm:spPr/>
    </dgm:pt>
    <dgm:pt modelId="{04809314-3EC9-4774-B7B8-23AA97AF299D}" type="pres">
      <dgm:prSet presAssocID="{4B8EAB09-CBE1-490C-A7A5-7E8B84F24CCA}" presName="tx2" presStyleLbl="revTx" presStyleIdx="1" presStyleCnt="3" custScaleX="177494" custScaleY="128775"/>
      <dgm:spPr/>
    </dgm:pt>
    <dgm:pt modelId="{6273CFFE-FCC1-4907-8E4D-49B9746BC37F}" type="pres">
      <dgm:prSet presAssocID="{4B8EAB09-CBE1-490C-A7A5-7E8B84F24CCA}" presName="vert2" presStyleCnt="0"/>
      <dgm:spPr/>
    </dgm:pt>
    <dgm:pt modelId="{450B9882-B734-48CA-98D8-72990B7FA0B3}" type="pres">
      <dgm:prSet presAssocID="{4B8EAB09-CBE1-490C-A7A5-7E8B84F24CCA}" presName="thinLine2b" presStyleLbl="callout" presStyleIdx="0" presStyleCnt="2"/>
      <dgm:spPr/>
    </dgm:pt>
    <dgm:pt modelId="{26AFF698-62F3-477A-9719-BACFA74242F8}" type="pres">
      <dgm:prSet presAssocID="{4B8EAB09-CBE1-490C-A7A5-7E8B84F24CCA}" presName="vertSpace2b" presStyleCnt="0"/>
      <dgm:spPr/>
    </dgm:pt>
    <dgm:pt modelId="{EAA6E696-E25E-4FA6-907D-3B36018EF571}" type="pres">
      <dgm:prSet presAssocID="{534FC9C0-636D-41EC-AD58-27E1E64DAF78}" presName="horz2" presStyleCnt="0"/>
      <dgm:spPr/>
    </dgm:pt>
    <dgm:pt modelId="{07C93027-2442-4F8E-8D20-315CA5635211}" type="pres">
      <dgm:prSet presAssocID="{534FC9C0-636D-41EC-AD58-27E1E64DAF78}" presName="horzSpace2" presStyleCnt="0"/>
      <dgm:spPr/>
    </dgm:pt>
    <dgm:pt modelId="{DB190193-6C11-47BD-B8C8-25BB822A5031}" type="pres">
      <dgm:prSet presAssocID="{534FC9C0-636D-41EC-AD58-27E1E64DAF78}" presName="tx2" presStyleLbl="revTx" presStyleIdx="2" presStyleCnt="3"/>
      <dgm:spPr/>
    </dgm:pt>
    <dgm:pt modelId="{09B9FC00-1854-4FB5-A9A6-839C3C5E44D0}" type="pres">
      <dgm:prSet presAssocID="{534FC9C0-636D-41EC-AD58-27E1E64DAF78}" presName="vert2" presStyleCnt="0"/>
      <dgm:spPr/>
    </dgm:pt>
    <dgm:pt modelId="{E7CFF154-8444-43D0-9490-29136246AE62}" type="pres">
      <dgm:prSet presAssocID="{534FC9C0-636D-41EC-AD58-27E1E64DAF78}" presName="thinLine2b" presStyleLbl="callout" presStyleIdx="1" presStyleCnt="2"/>
      <dgm:spPr/>
    </dgm:pt>
    <dgm:pt modelId="{E15B8653-FFD0-44BA-AD5A-F574FFFB108D}" type="pres">
      <dgm:prSet presAssocID="{534FC9C0-636D-41EC-AD58-27E1E64DAF78}" presName="vertSpace2b" presStyleCnt="0"/>
      <dgm:spPr/>
    </dgm:pt>
  </dgm:ptLst>
  <dgm:cxnLst>
    <dgm:cxn modelId="{EBDB5A35-AA71-6649-8B5A-F592F1A79117}" type="presOf" srcId="{3501D7A4-54B5-46E9-89EE-39395041C830}" destId="{85AD8145-25AC-4898-BFA1-A50A846A6BB6}" srcOrd="0" destOrd="0" presId="urn:microsoft.com/office/officeart/2008/layout/LinedList"/>
    <dgm:cxn modelId="{88C15C73-228F-F842-AB63-585CA271CDAA}" type="presOf" srcId="{534FC9C0-636D-41EC-AD58-27E1E64DAF78}" destId="{DB190193-6C11-47BD-B8C8-25BB822A5031}" srcOrd="0" destOrd="0" presId="urn:microsoft.com/office/officeart/2008/layout/LinedList"/>
    <dgm:cxn modelId="{FF6B177A-8FAF-41A0-BAAF-5398FF8732A8}" srcId="{3501D7A4-54B5-46E9-89EE-39395041C830}" destId="{534FC9C0-636D-41EC-AD58-27E1E64DAF78}" srcOrd="1" destOrd="0" parTransId="{79062903-890C-4E80-931B-EF3CF7001617}" sibTransId="{5B1306E6-3A9A-4902-83AC-8F6FB17E4213}"/>
    <dgm:cxn modelId="{DD4A3096-78B5-E84B-A98D-4D4A412BECC0}" type="presOf" srcId="{4B8EAB09-CBE1-490C-A7A5-7E8B84F24CCA}" destId="{04809314-3EC9-4774-B7B8-23AA97AF299D}" srcOrd="0" destOrd="0" presId="urn:microsoft.com/office/officeart/2008/layout/LinedList"/>
    <dgm:cxn modelId="{7275F09D-1C4D-D547-B9A7-CF44824EDE41}" type="presOf" srcId="{540BD2A3-D660-4413-A339-A5652F24B33F}" destId="{9A4FF15E-76CB-41FA-A406-2E9179D4EFF3}" srcOrd="0" destOrd="0" presId="urn:microsoft.com/office/officeart/2008/layout/LinedList"/>
    <dgm:cxn modelId="{4B7A16AB-68F9-4BFD-AA0A-9E5C61132841}" srcId="{540BD2A3-D660-4413-A339-A5652F24B33F}" destId="{3501D7A4-54B5-46E9-89EE-39395041C830}" srcOrd="0" destOrd="0" parTransId="{2CD6ACC6-42E4-4192-8927-5E0FBFD89A96}" sibTransId="{84286D1F-9E03-4C33-8BA1-DF5744CAF1FA}"/>
    <dgm:cxn modelId="{31A93FB7-86B9-4B9A-A191-EEECA0E34053}" srcId="{3501D7A4-54B5-46E9-89EE-39395041C830}" destId="{4B8EAB09-CBE1-490C-A7A5-7E8B84F24CCA}" srcOrd="0" destOrd="0" parTransId="{F8137890-BAB3-4A8E-94B8-DE3EBE0ACB58}" sibTransId="{6510FE1A-C7CC-4BE2-855E-637BE7A674B6}"/>
    <dgm:cxn modelId="{5542FFAB-E15B-2545-A194-FC62C5A98BCC}" type="presParOf" srcId="{9A4FF15E-76CB-41FA-A406-2E9179D4EFF3}" destId="{A074CEBA-9E87-4350-AE2C-D481A553D42F}" srcOrd="0" destOrd="0" presId="urn:microsoft.com/office/officeart/2008/layout/LinedList"/>
    <dgm:cxn modelId="{D5700733-836B-574E-984B-7B3FA85E5827}" type="presParOf" srcId="{9A4FF15E-76CB-41FA-A406-2E9179D4EFF3}" destId="{6A73E55D-93C7-4F56-BC6B-2658DE734BFB}" srcOrd="1" destOrd="0" presId="urn:microsoft.com/office/officeart/2008/layout/LinedList"/>
    <dgm:cxn modelId="{08564EE0-DBD1-C946-8A0D-2FFA9770F311}" type="presParOf" srcId="{6A73E55D-93C7-4F56-BC6B-2658DE734BFB}" destId="{85AD8145-25AC-4898-BFA1-A50A846A6BB6}" srcOrd="0" destOrd="0" presId="urn:microsoft.com/office/officeart/2008/layout/LinedList"/>
    <dgm:cxn modelId="{B3483858-B443-EC44-BD55-BB58898BB40C}" type="presParOf" srcId="{6A73E55D-93C7-4F56-BC6B-2658DE734BFB}" destId="{C15A0D89-A895-4210-A453-8A1B8B3F2C92}" srcOrd="1" destOrd="0" presId="urn:microsoft.com/office/officeart/2008/layout/LinedList"/>
    <dgm:cxn modelId="{B3B8D6D2-8204-4744-977C-CA8A83A1AC9F}" type="presParOf" srcId="{C15A0D89-A895-4210-A453-8A1B8B3F2C92}" destId="{BB3D2ED6-258B-45A8-AEE5-AB64F90604F9}" srcOrd="0" destOrd="0" presId="urn:microsoft.com/office/officeart/2008/layout/LinedList"/>
    <dgm:cxn modelId="{921B2005-386E-8B47-B2C6-011781F833F8}" type="presParOf" srcId="{C15A0D89-A895-4210-A453-8A1B8B3F2C92}" destId="{EF1E9FEB-54C2-4517-83CE-0CFDF6B295FD}" srcOrd="1" destOrd="0" presId="urn:microsoft.com/office/officeart/2008/layout/LinedList"/>
    <dgm:cxn modelId="{1F01ED39-0069-414F-920F-A4E5F738D1AD}" type="presParOf" srcId="{EF1E9FEB-54C2-4517-83CE-0CFDF6B295FD}" destId="{0AA2217A-6C78-43CC-87CC-288686394532}" srcOrd="0" destOrd="0" presId="urn:microsoft.com/office/officeart/2008/layout/LinedList"/>
    <dgm:cxn modelId="{8F127F13-0FA6-4149-BF8C-371396A5A52C}" type="presParOf" srcId="{EF1E9FEB-54C2-4517-83CE-0CFDF6B295FD}" destId="{04809314-3EC9-4774-B7B8-23AA97AF299D}" srcOrd="1" destOrd="0" presId="urn:microsoft.com/office/officeart/2008/layout/LinedList"/>
    <dgm:cxn modelId="{2C5A4586-FAEA-744B-B595-B742A306614D}" type="presParOf" srcId="{EF1E9FEB-54C2-4517-83CE-0CFDF6B295FD}" destId="{6273CFFE-FCC1-4907-8E4D-49B9746BC37F}" srcOrd="2" destOrd="0" presId="urn:microsoft.com/office/officeart/2008/layout/LinedList"/>
    <dgm:cxn modelId="{455B3589-0B2C-1F40-84BD-064EF63AE029}" type="presParOf" srcId="{C15A0D89-A895-4210-A453-8A1B8B3F2C92}" destId="{450B9882-B734-48CA-98D8-72990B7FA0B3}" srcOrd="2" destOrd="0" presId="urn:microsoft.com/office/officeart/2008/layout/LinedList"/>
    <dgm:cxn modelId="{B1292A8C-D375-7443-904A-142D6249314B}" type="presParOf" srcId="{C15A0D89-A895-4210-A453-8A1B8B3F2C92}" destId="{26AFF698-62F3-477A-9719-BACFA74242F8}" srcOrd="3" destOrd="0" presId="urn:microsoft.com/office/officeart/2008/layout/LinedList"/>
    <dgm:cxn modelId="{3EBB8425-C3B4-8548-982B-734224BB26C8}" type="presParOf" srcId="{C15A0D89-A895-4210-A453-8A1B8B3F2C92}" destId="{EAA6E696-E25E-4FA6-907D-3B36018EF571}" srcOrd="4" destOrd="0" presId="urn:microsoft.com/office/officeart/2008/layout/LinedList"/>
    <dgm:cxn modelId="{64070D24-B02F-C049-988D-02FB9E9FD1D3}" type="presParOf" srcId="{EAA6E696-E25E-4FA6-907D-3B36018EF571}" destId="{07C93027-2442-4F8E-8D20-315CA5635211}" srcOrd="0" destOrd="0" presId="urn:microsoft.com/office/officeart/2008/layout/LinedList"/>
    <dgm:cxn modelId="{EA4EF9E6-A4CA-AE4D-82FA-AE8B9353DAAD}" type="presParOf" srcId="{EAA6E696-E25E-4FA6-907D-3B36018EF571}" destId="{DB190193-6C11-47BD-B8C8-25BB822A5031}" srcOrd="1" destOrd="0" presId="urn:microsoft.com/office/officeart/2008/layout/LinedList"/>
    <dgm:cxn modelId="{A11D1A81-055C-D44B-A79F-A841899E867B}" type="presParOf" srcId="{EAA6E696-E25E-4FA6-907D-3B36018EF571}" destId="{09B9FC00-1854-4FB5-A9A6-839C3C5E44D0}" srcOrd="2" destOrd="0" presId="urn:microsoft.com/office/officeart/2008/layout/LinedList"/>
    <dgm:cxn modelId="{4468A8E3-B5DE-3A47-99F1-3B3C04C9BB8C}" type="presParOf" srcId="{C15A0D89-A895-4210-A453-8A1B8B3F2C92}" destId="{E7CFF154-8444-43D0-9490-29136246AE62}" srcOrd="5" destOrd="0" presId="urn:microsoft.com/office/officeart/2008/layout/LinedList"/>
    <dgm:cxn modelId="{D4BBD102-8A61-9540-A4B5-1A4C165DA631}" type="presParOf" srcId="{C15A0D89-A895-4210-A453-8A1B8B3F2C92}" destId="{E15B8653-FFD0-44BA-AD5A-F574FFFB108D}"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0BD2A3-D660-4413-A339-A5652F24B33F}" type="doc">
      <dgm:prSet loTypeId="urn:microsoft.com/office/officeart/2008/layout/LinedList" loCatId="hierarchy" qsTypeId="urn:microsoft.com/office/officeart/2005/8/quickstyle/3d1" qsCatId="3D" csTypeId="urn:microsoft.com/office/officeart/2005/8/colors/accent0_3" csCatId="mainScheme" phldr="1"/>
      <dgm:spPr/>
      <dgm:t>
        <a:bodyPr/>
        <a:lstStyle/>
        <a:p>
          <a:endParaRPr lang="en-US"/>
        </a:p>
      </dgm:t>
    </dgm:pt>
    <dgm:pt modelId="{3501D7A4-54B5-46E9-89EE-39395041C830}">
      <dgm:prSet phldrT="[Text]" custT="1"/>
      <dgm:spPr/>
      <dgm:t>
        <a:bodyPr/>
        <a:lstStyle/>
        <a:p>
          <a:r>
            <a:rPr lang="en-US" sz="1800" dirty="0"/>
            <a:t>Findings</a:t>
          </a:r>
        </a:p>
      </dgm:t>
    </dgm:pt>
    <dgm:pt modelId="{2CD6ACC6-42E4-4192-8927-5E0FBFD89A96}" type="parTrans" cxnId="{4B7A16AB-68F9-4BFD-AA0A-9E5C61132841}">
      <dgm:prSet/>
      <dgm:spPr/>
      <dgm:t>
        <a:bodyPr/>
        <a:lstStyle/>
        <a:p>
          <a:endParaRPr lang="en-US"/>
        </a:p>
      </dgm:t>
    </dgm:pt>
    <dgm:pt modelId="{84286D1F-9E03-4C33-8BA1-DF5744CAF1FA}" type="sibTrans" cxnId="{4B7A16AB-68F9-4BFD-AA0A-9E5C61132841}">
      <dgm:prSet/>
      <dgm:spPr/>
      <dgm:t>
        <a:bodyPr/>
        <a:lstStyle/>
        <a:p>
          <a:endParaRPr lang="en-US"/>
        </a:p>
      </dgm:t>
    </dgm:pt>
    <dgm:pt modelId="{4B8EAB09-CBE1-490C-A7A5-7E8B84F24CCA}">
      <dgm:prSet phldrT="[Text]" custT="1"/>
      <dgm:spPr>
        <a:solidFill>
          <a:schemeClr val="bg1"/>
        </a:solidFill>
      </dgm:spPr>
      <dgm:t>
        <a:bodyPr/>
        <a:lstStyle/>
        <a:p>
          <a:r>
            <a:rPr lang="en-US" sz="1100" dirty="0"/>
            <a:t>1. Visiting resources is the most popular activity, followed by raising hands and having discussions. </a:t>
          </a:r>
        </a:p>
        <a:p>
          <a:endParaRPr lang="en-US" sz="1400" dirty="0"/>
        </a:p>
      </dgm:t>
    </dgm:pt>
    <dgm:pt modelId="{F8137890-BAB3-4A8E-94B8-DE3EBE0ACB58}" type="parTrans" cxnId="{31A93FB7-86B9-4B9A-A191-EEECA0E34053}">
      <dgm:prSet/>
      <dgm:spPr/>
      <dgm:t>
        <a:bodyPr/>
        <a:lstStyle/>
        <a:p>
          <a:endParaRPr lang="en-US"/>
        </a:p>
      </dgm:t>
    </dgm:pt>
    <dgm:pt modelId="{6510FE1A-C7CC-4BE2-855E-637BE7A674B6}" type="sibTrans" cxnId="{31A93FB7-86B9-4B9A-A191-EEECA0E34053}">
      <dgm:prSet/>
      <dgm:spPr/>
      <dgm:t>
        <a:bodyPr/>
        <a:lstStyle/>
        <a:p>
          <a:endParaRPr lang="en-US"/>
        </a:p>
      </dgm:t>
    </dgm:pt>
    <dgm:pt modelId="{CF9C02E4-45CD-4EEB-8933-6030A0DE1C5B}">
      <dgm:prSet phldrT="[Text]" custT="1"/>
      <dgm:spPr>
        <a:solidFill>
          <a:schemeClr val="bg1"/>
        </a:solidFill>
      </dgm:spPr>
      <dgm:t>
        <a:bodyPr/>
        <a:lstStyle/>
        <a:p>
          <a:r>
            <a:rPr lang="en-US" sz="1050" dirty="0"/>
            <a:t>2.  Class attendance is positively related to student activities.</a:t>
          </a:r>
        </a:p>
      </dgm:t>
    </dgm:pt>
    <dgm:pt modelId="{55CBF9D3-90A8-46CC-9D1B-11A38CA0F730}" type="parTrans" cxnId="{0EE21AE2-7FD0-419B-A810-5785BED13494}">
      <dgm:prSet/>
      <dgm:spPr/>
      <dgm:t>
        <a:bodyPr/>
        <a:lstStyle/>
        <a:p>
          <a:endParaRPr lang="en-US"/>
        </a:p>
      </dgm:t>
    </dgm:pt>
    <dgm:pt modelId="{C7903D18-09C6-44AE-88AB-CFE3F5A343A1}" type="sibTrans" cxnId="{0EE21AE2-7FD0-419B-A810-5785BED13494}">
      <dgm:prSet/>
      <dgm:spPr/>
      <dgm:t>
        <a:bodyPr/>
        <a:lstStyle/>
        <a:p>
          <a:endParaRPr lang="en-US"/>
        </a:p>
      </dgm:t>
    </dgm:pt>
    <dgm:pt modelId="{9A4FF15E-76CB-41FA-A406-2E9179D4EFF3}" type="pres">
      <dgm:prSet presAssocID="{540BD2A3-D660-4413-A339-A5652F24B33F}" presName="vert0" presStyleCnt="0">
        <dgm:presLayoutVars>
          <dgm:dir/>
          <dgm:animOne val="branch"/>
          <dgm:animLvl val="lvl"/>
        </dgm:presLayoutVars>
      </dgm:prSet>
      <dgm:spPr/>
    </dgm:pt>
    <dgm:pt modelId="{A074CEBA-9E87-4350-AE2C-D481A553D42F}" type="pres">
      <dgm:prSet presAssocID="{3501D7A4-54B5-46E9-89EE-39395041C830}" presName="thickLine" presStyleLbl="alignNode1" presStyleIdx="0" presStyleCnt="1"/>
      <dgm:spPr/>
    </dgm:pt>
    <dgm:pt modelId="{6A73E55D-93C7-4F56-BC6B-2658DE734BFB}" type="pres">
      <dgm:prSet presAssocID="{3501D7A4-54B5-46E9-89EE-39395041C830}" presName="horz1" presStyleCnt="0"/>
      <dgm:spPr/>
    </dgm:pt>
    <dgm:pt modelId="{85AD8145-25AC-4898-BFA1-A50A846A6BB6}" type="pres">
      <dgm:prSet presAssocID="{3501D7A4-54B5-46E9-89EE-39395041C830}" presName="tx1" presStyleLbl="revTx" presStyleIdx="0" presStyleCnt="3" custScaleX="156568"/>
      <dgm:spPr/>
    </dgm:pt>
    <dgm:pt modelId="{C15A0D89-A895-4210-A453-8A1B8B3F2C92}" type="pres">
      <dgm:prSet presAssocID="{3501D7A4-54B5-46E9-89EE-39395041C830}" presName="vert1" presStyleCnt="0"/>
      <dgm:spPr/>
    </dgm:pt>
    <dgm:pt modelId="{BB3D2ED6-258B-45A8-AEE5-AB64F90604F9}" type="pres">
      <dgm:prSet presAssocID="{4B8EAB09-CBE1-490C-A7A5-7E8B84F24CCA}" presName="vertSpace2a" presStyleCnt="0"/>
      <dgm:spPr/>
    </dgm:pt>
    <dgm:pt modelId="{EF1E9FEB-54C2-4517-83CE-0CFDF6B295FD}" type="pres">
      <dgm:prSet presAssocID="{4B8EAB09-CBE1-490C-A7A5-7E8B84F24CCA}" presName="horz2" presStyleCnt="0"/>
      <dgm:spPr/>
    </dgm:pt>
    <dgm:pt modelId="{0AA2217A-6C78-43CC-87CC-288686394532}" type="pres">
      <dgm:prSet presAssocID="{4B8EAB09-CBE1-490C-A7A5-7E8B84F24CCA}" presName="horzSpace2" presStyleCnt="0"/>
      <dgm:spPr/>
    </dgm:pt>
    <dgm:pt modelId="{04809314-3EC9-4774-B7B8-23AA97AF299D}" type="pres">
      <dgm:prSet presAssocID="{4B8EAB09-CBE1-490C-A7A5-7E8B84F24CCA}" presName="tx2" presStyleLbl="revTx" presStyleIdx="1" presStyleCnt="3" custScaleY="131374" custLinFactNeighborX="1262" custLinFactNeighborY="-2722"/>
      <dgm:spPr/>
    </dgm:pt>
    <dgm:pt modelId="{6273CFFE-FCC1-4907-8E4D-49B9746BC37F}" type="pres">
      <dgm:prSet presAssocID="{4B8EAB09-CBE1-490C-A7A5-7E8B84F24CCA}" presName="vert2" presStyleCnt="0"/>
      <dgm:spPr/>
    </dgm:pt>
    <dgm:pt modelId="{450B9882-B734-48CA-98D8-72990B7FA0B3}" type="pres">
      <dgm:prSet presAssocID="{4B8EAB09-CBE1-490C-A7A5-7E8B84F24CCA}" presName="thinLine2b" presStyleLbl="callout" presStyleIdx="0" presStyleCnt="2"/>
      <dgm:spPr/>
    </dgm:pt>
    <dgm:pt modelId="{26AFF698-62F3-477A-9719-BACFA74242F8}" type="pres">
      <dgm:prSet presAssocID="{4B8EAB09-CBE1-490C-A7A5-7E8B84F24CCA}" presName="vertSpace2b" presStyleCnt="0"/>
      <dgm:spPr/>
    </dgm:pt>
    <dgm:pt modelId="{B7D2AC16-4911-468B-B1B5-8B2533569D82}" type="pres">
      <dgm:prSet presAssocID="{CF9C02E4-45CD-4EEB-8933-6030A0DE1C5B}" presName="horz2" presStyleCnt="0"/>
      <dgm:spPr/>
    </dgm:pt>
    <dgm:pt modelId="{AC1D29BE-8DFB-4F9E-B0A1-A244F50A467E}" type="pres">
      <dgm:prSet presAssocID="{CF9C02E4-45CD-4EEB-8933-6030A0DE1C5B}" presName="horzSpace2" presStyleCnt="0"/>
      <dgm:spPr/>
    </dgm:pt>
    <dgm:pt modelId="{1F0D05C2-BE2A-4D6E-A9D1-C11E4462AEE9}" type="pres">
      <dgm:prSet presAssocID="{CF9C02E4-45CD-4EEB-8933-6030A0DE1C5B}" presName="tx2" presStyleLbl="revTx" presStyleIdx="2" presStyleCnt="3"/>
      <dgm:spPr/>
    </dgm:pt>
    <dgm:pt modelId="{FC58041A-EDE4-4ED0-9DB7-14492B220702}" type="pres">
      <dgm:prSet presAssocID="{CF9C02E4-45CD-4EEB-8933-6030A0DE1C5B}" presName="vert2" presStyleCnt="0"/>
      <dgm:spPr/>
    </dgm:pt>
    <dgm:pt modelId="{E540A193-2C21-4702-9D74-FEED625E3E79}" type="pres">
      <dgm:prSet presAssocID="{CF9C02E4-45CD-4EEB-8933-6030A0DE1C5B}" presName="thinLine2b" presStyleLbl="callout" presStyleIdx="1" presStyleCnt="2"/>
      <dgm:spPr/>
    </dgm:pt>
    <dgm:pt modelId="{49DB8B98-F913-40AB-A7F0-852664218A30}" type="pres">
      <dgm:prSet presAssocID="{CF9C02E4-45CD-4EEB-8933-6030A0DE1C5B}" presName="vertSpace2b" presStyleCnt="0"/>
      <dgm:spPr/>
    </dgm:pt>
  </dgm:ptLst>
  <dgm:cxnLst>
    <dgm:cxn modelId="{29F38210-3CE4-45A3-82E2-BD4D41BDB97F}" type="presOf" srcId="{CF9C02E4-45CD-4EEB-8933-6030A0DE1C5B}" destId="{1F0D05C2-BE2A-4D6E-A9D1-C11E4462AEE9}" srcOrd="0" destOrd="0" presId="urn:microsoft.com/office/officeart/2008/layout/LinedList"/>
    <dgm:cxn modelId="{A1747821-FACF-4ACC-B1A0-44DD21457F16}" type="presOf" srcId="{4B8EAB09-CBE1-490C-A7A5-7E8B84F24CCA}" destId="{04809314-3EC9-4774-B7B8-23AA97AF299D}" srcOrd="0" destOrd="0" presId="urn:microsoft.com/office/officeart/2008/layout/LinedList"/>
    <dgm:cxn modelId="{4B7A16AB-68F9-4BFD-AA0A-9E5C61132841}" srcId="{540BD2A3-D660-4413-A339-A5652F24B33F}" destId="{3501D7A4-54B5-46E9-89EE-39395041C830}" srcOrd="0" destOrd="0" parTransId="{2CD6ACC6-42E4-4192-8927-5E0FBFD89A96}" sibTransId="{84286D1F-9E03-4C33-8BA1-DF5744CAF1FA}"/>
    <dgm:cxn modelId="{31A93FB7-86B9-4B9A-A191-EEECA0E34053}" srcId="{3501D7A4-54B5-46E9-89EE-39395041C830}" destId="{4B8EAB09-CBE1-490C-A7A5-7E8B84F24CCA}" srcOrd="0" destOrd="0" parTransId="{F8137890-BAB3-4A8E-94B8-DE3EBE0ACB58}" sibTransId="{6510FE1A-C7CC-4BE2-855E-637BE7A674B6}"/>
    <dgm:cxn modelId="{BBEDEFC5-A155-4A26-AAD0-D662AB83FCA5}" type="presOf" srcId="{540BD2A3-D660-4413-A339-A5652F24B33F}" destId="{9A4FF15E-76CB-41FA-A406-2E9179D4EFF3}" srcOrd="0" destOrd="0" presId="urn:microsoft.com/office/officeart/2008/layout/LinedList"/>
    <dgm:cxn modelId="{0EE21AE2-7FD0-419B-A810-5785BED13494}" srcId="{3501D7A4-54B5-46E9-89EE-39395041C830}" destId="{CF9C02E4-45CD-4EEB-8933-6030A0DE1C5B}" srcOrd="1" destOrd="0" parTransId="{55CBF9D3-90A8-46CC-9D1B-11A38CA0F730}" sibTransId="{C7903D18-09C6-44AE-88AB-CFE3F5A343A1}"/>
    <dgm:cxn modelId="{472B06F1-095A-4C7B-ACF5-7024567CFC0B}" type="presOf" srcId="{3501D7A4-54B5-46E9-89EE-39395041C830}" destId="{85AD8145-25AC-4898-BFA1-A50A846A6BB6}" srcOrd="0" destOrd="0" presId="urn:microsoft.com/office/officeart/2008/layout/LinedList"/>
    <dgm:cxn modelId="{5C84A11C-9883-49A9-9FA5-B47607083140}" type="presParOf" srcId="{9A4FF15E-76CB-41FA-A406-2E9179D4EFF3}" destId="{A074CEBA-9E87-4350-AE2C-D481A553D42F}" srcOrd="0" destOrd="0" presId="urn:microsoft.com/office/officeart/2008/layout/LinedList"/>
    <dgm:cxn modelId="{171F4224-3BD2-4A1B-BB2E-833C8D1B9F29}" type="presParOf" srcId="{9A4FF15E-76CB-41FA-A406-2E9179D4EFF3}" destId="{6A73E55D-93C7-4F56-BC6B-2658DE734BFB}" srcOrd="1" destOrd="0" presId="urn:microsoft.com/office/officeart/2008/layout/LinedList"/>
    <dgm:cxn modelId="{7B3BDE37-DDFC-4138-9253-78D3A9F96494}" type="presParOf" srcId="{6A73E55D-93C7-4F56-BC6B-2658DE734BFB}" destId="{85AD8145-25AC-4898-BFA1-A50A846A6BB6}" srcOrd="0" destOrd="0" presId="urn:microsoft.com/office/officeart/2008/layout/LinedList"/>
    <dgm:cxn modelId="{E3F44D2B-8CB4-4A1E-B4BF-7181770B30F6}" type="presParOf" srcId="{6A73E55D-93C7-4F56-BC6B-2658DE734BFB}" destId="{C15A0D89-A895-4210-A453-8A1B8B3F2C92}" srcOrd="1" destOrd="0" presId="urn:microsoft.com/office/officeart/2008/layout/LinedList"/>
    <dgm:cxn modelId="{C2DDBA57-C948-4011-A8A0-4DF2C53D73BD}" type="presParOf" srcId="{C15A0D89-A895-4210-A453-8A1B8B3F2C92}" destId="{BB3D2ED6-258B-45A8-AEE5-AB64F90604F9}" srcOrd="0" destOrd="0" presId="urn:microsoft.com/office/officeart/2008/layout/LinedList"/>
    <dgm:cxn modelId="{CAE05C06-8B17-49AA-B9F4-B2D70BABACD2}" type="presParOf" srcId="{C15A0D89-A895-4210-A453-8A1B8B3F2C92}" destId="{EF1E9FEB-54C2-4517-83CE-0CFDF6B295FD}" srcOrd="1" destOrd="0" presId="urn:microsoft.com/office/officeart/2008/layout/LinedList"/>
    <dgm:cxn modelId="{023D02E1-CE69-458D-A374-550BD858CC3D}" type="presParOf" srcId="{EF1E9FEB-54C2-4517-83CE-0CFDF6B295FD}" destId="{0AA2217A-6C78-43CC-87CC-288686394532}" srcOrd="0" destOrd="0" presId="urn:microsoft.com/office/officeart/2008/layout/LinedList"/>
    <dgm:cxn modelId="{123A0D95-8F68-489E-8B92-3A84E2A5CFD5}" type="presParOf" srcId="{EF1E9FEB-54C2-4517-83CE-0CFDF6B295FD}" destId="{04809314-3EC9-4774-B7B8-23AA97AF299D}" srcOrd="1" destOrd="0" presId="urn:microsoft.com/office/officeart/2008/layout/LinedList"/>
    <dgm:cxn modelId="{3B4F0AF5-5328-4A5E-9EAC-2CB906C47753}" type="presParOf" srcId="{EF1E9FEB-54C2-4517-83CE-0CFDF6B295FD}" destId="{6273CFFE-FCC1-4907-8E4D-49B9746BC37F}" srcOrd="2" destOrd="0" presId="urn:microsoft.com/office/officeart/2008/layout/LinedList"/>
    <dgm:cxn modelId="{C8759772-60CA-4613-9B5A-FA5110E0B775}" type="presParOf" srcId="{C15A0D89-A895-4210-A453-8A1B8B3F2C92}" destId="{450B9882-B734-48CA-98D8-72990B7FA0B3}" srcOrd="2" destOrd="0" presId="urn:microsoft.com/office/officeart/2008/layout/LinedList"/>
    <dgm:cxn modelId="{AAFB957F-C5C0-4DDD-A9CB-A39C2DC27562}" type="presParOf" srcId="{C15A0D89-A895-4210-A453-8A1B8B3F2C92}" destId="{26AFF698-62F3-477A-9719-BACFA74242F8}" srcOrd="3" destOrd="0" presId="urn:microsoft.com/office/officeart/2008/layout/LinedList"/>
    <dgm:cxn modelId="{C6E2E44C-8506-414E-875C-D9AC0D8C7202}" type="presParOf" srcId="{C15A0D89-A895-4210-A453-8A1B8B3F2C92}" destId="{B7D2AC16-4911-468B-B1B5-8B2533569D82}" srcOrd="4" destOrd="0" presId="urn:microsoft.com/office/officeart/2008/layout/LinedList"/>
    <dgm:cxn modelId="{3B3D4D74-FFF3-4BAB-AA98-ABFDE7EB9A36}" type="presParOf" srcId="{B7D2AC16-4911-468B-B1B5-8B2533569D82}" destId="{AC1D29BE-8DFB-4F9E-B0A1-A244F50A467E}" srcOrd="0" destOrd="0" presId="urn:microsoft.com/office/officeart/2008/layout/LinedList"/>
    <dgm:cxn modelId="{DB4A7A3E-7B03-4C46-A0C5-64FDEEA9BD35}" type="presParOf" srcId="{B7D2AC16-4911-468B-B1B5-8B2533569D82}" destId="{1F0D05C2-BE2A-4D6E-A9D1-C11E4462AEE9}" srcOrd="1" destOrd="0" presId="urn:microsoft.com/office/officeart/2008/layout/LinedList"/>
    <dgm:cxn modelId="{D3259B45-C46F-4F72-9EEA-112144B1E973}" type="presParOf" srcId="{B7D2AC16-4911-468B-B1B5-8B2533569D82}" destId="{FC58041A-EDE4-4ED0-9DB7-14492B220702}" srcOrd="2" destOrd="0" presId="urn:microsoft.com/office/officeart/2008/layout/LinedList"/>
    <dgm:cxn modelId="{3A4FAC3C-2301-477B-AC56-AB279933CA1C}" type="presParOf" srcId="{C15A0D89-A895-4210-A453-8A1B8B3F2C92}" destId="{E540A193-2C21-4702-9D74-FEED625E3E79}" srcOrd="5" destOrd="0" presId="urn:microsoft.com/office/officeart/2008/layout/LinedList"/>
    <dgm:cxn modelId="{2D605CBD-3158-4011-AD05-E14E362103E6}" type="presParOf" srcId="{C15A0D89-A895-4210-A453-8A1B8B3F2C92}" destId="{49DB8B98-F913-40AB-A7F0-852664218A30}"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0BD2A3-D660-4413-A339-A5652F24B33F}" type="doc">
      <dgm:prSet loTypeId="urn:microsoft.com/office/officeart/2008/layout/LinedList" loCatId="hierarchy" qsTypeId="urn:microsoft.com/office/officeart/2005/8/quickstyle/3d1" qsCatId="3D" csTypeId="urn:microsoft.com/office/officeart/2005/8/colors/accent0_3" csCatId="mainScheme" phldr="1"/>
      <dgm:spPr/>
      <dgm:t>
        <a:bodyPr/>
        <a:lstStyle/>
        <a:p>
          <a:endParaRPr lang="en-US"/>
        </a:p>
      </dgm:t>
    </dgm:pt>
    <dgm:pt modelId="{3501D7A4-54B5-46E9-89EE-39395041C830}">
      <dgm:prSet phldrT="[Text]" custT="1"/>
      <dgm:spPr/>
      <dgm:t>
        <a:bodyPr/>
        <a:lstStyle/>
        <a:p>
          <a:r>
            <a:rPr lang="en-US" sz="1400" dirty="0"/>
            <a:t>Findings</a:t>
          </a:r>
        </a:p>
      </dgm:t>
    </dgm:pt>
    <dgm:pt modelId="{2CD6ACC6-42E4-4192-8927-5E0FBFD89A96}" type="parTrans" cxnId="{4B7A16AB-68F9-4BFD-AA0A-9E5C61132841}">
      <dgm:prSet/>
      <dgm:spPr/>
      <dgm:t>
        <a:bodyPr/>
        <a:lstStyle/>
        <a:p>
          <a:endParaRPr lang="en-US"/>
        </a:p>
      </dgm:t>
    </dgm:pt>
    <dgm:pt modelId="{84286D1F-9E03-4C33-8BA1-DF5744CAF1FA}" type="sibTrans" cxnId="{4B7A16AB-68F9-4BFD-AA0A-9E5C61132841}">
      <dgm:prSet/>
      <dgm:spPr/>
      <dgm:t>
        <a:bodyPr/>
        <a:lstStyle/>
        <a:p>
          <a:endParaRPr lang="en-US"/>
        </a:p>
      </dgm:t>
    </dgm:pt>
    <dgm:pt modelId="{4B8EAB09-CBE1-490C-A7A5-7E8B84F24CCA}">
      <dgm:prSet phldrT="[Text]" custT="1"/>
      <dgm:spPr>
        <a:solidFill>
          <a:schemeClr val="bg1"/>
        </a:solidFill>
      </dgm:spPr>
      <dgm:t>
        <a:bodyPr/>
        <a:lstStyle/>
        <a:p>
          <a:r>
            <a:rPr lang="en-US" sz="1100" dirty="0"/>
            <a:t>First- semester students had higher fail rate than the second-semester students, despite their education stage</a:t>
          </a:r>
        </a:p>
      </dgm:t>
    </dgm:pt>
    <dgm:pt modelId="{F8137890-BAB3-4A8E-94B8-DE3EBE0ACB58}" type="parTrans" cxnId="{31A93FB7-86B9-4B9A-A191-EEECA0E34053}">
      <dgm:prSet/>
      <dgm:spPr/>
      <dgm:t>
        <a:bodyPr/>
        <a:lstStyle/>
        <a:p>
          <a:endParaRPr lang="en-US"/>
        </a:p>
      </dgm:t>
    </dgm:pt>
    <dgm:pt modelId="{6510FE1A-C7CC-4BE2-855E-637BE7A674B6}" type="sibTrans" cxnId="{31A93FB7-86B9-4B9A-A191-EEECA0E34053}">
      <dgm:prSet/>
      <dgm:spPr/>
      <dgm:t>
        <a:bodyPr/>
        <a:lstStyle/>
        <a:p>
          <a:endParaRPr lang="en-US"/>
        </a:p>
      </dgm:t>
    </dgm:pt>
    <dgm:pt modelId="{9A4FF15E-76CB-41FA-A406-2E9179D4EFF3}" type="pres">
      <dgm:prSet presAssocID="{540BD2A3-D660-4413-A339-A5652F24B33F}" presName="vert0" presStyleCnt="0">
        <dgm:presLayoutVars>
          <dgm:dir/>
          <dgm:animOne val="branch"/>
          <dgm:animLvl val="lvl"/>
        </dgm:presLayoutVars>
      </dgm:prSet>
      <dgm:spPr/>
    </dgm:pt>
    <dgm:pt modelId="{A074CEBA-9E87-4350-AE2C-D481A553D42F}" type="pres">
      <dgm:prSet presAssocID="{3501D7A4-54B5-46E9-89EE-39395041C830}" presName="thickLine" presStyleLbl="alignNode1" presStyleIdx="0" presStyleCnt="1"/>
      <dgm:spPr/>
    </dgm:pt>
    <dgm:pt modelId="{6A73E55D-93C7-4F56-BC6B-2658DE734BFB}" type="pres">
      <dgm:prSet presAssocID="{3501D7A4-54B5-46E9-89EE-39395041C830}" presName="horz1" presStyleCnt="0"/>
      <dgm:spPr/>
    </dgm:pt>
    <dgm:pt modelId="{85AD8145-25AC-4898-BFA1-A50A846A6BB6}" type="pres">
      <dgm:prSet presAssocID="{3501D7A4-54B5-46E9-89EE-39395041C830}" presName="tx1" presStyleLbl="revTx" presStyleIdx="0" presStyleCnt="2" custScaleX="137959"/>
      <dgm:spPr/>
    </dgm:pt>
    <dgm:pt modelId="{C15A0D89-A895-4210-A453-8A1B8B3F2C92}" type="pres">
      <dgm:prSet presAssocID="{3501D7A4-54B5-46E9-89EE-39395041C830}" presName="vert1" presStyleCnt="0"/>
      <dgm:spPr/>
    </dgm:pt>
    <dgm:pt modelId="{BB3D2ED6-258B-45A8-AEE5-AB64F90604F9}" type="pres">
      <dgm:prSet presAssocID="{4B8EAB09-CBE1-490C-A7A5-7E8B84F24CCA}" presName="vertSpace2a" presStyleCnt="0"/>
      <dgm:spPr/>
    </dgm:pt>
    <dgm:pt modelId="{EF1E9FEB-54C2-4517-83CE-0CFDF6B295FD}" type="pres">
      <dgm:prSet presAssocID="{4B8EAB09-CBE1-490C-A7A5-7E8B84F24CCA}" presName="horz2" presStyleCnt="0"/>
      <dgm:spPr/>
    </dgm:pt>
    <dgm:pt modelId="{0AA2217A-6C78-43CC-87CC-288686394532}" type="pres">
      <dgm:prSet presAssocID="{4B8EAB09-CBE1-490C-A7A5-7E8B84F24CCA}" presName="horzSpace2" presStyleCnt="0"/>
      <dgm:spPr/>
    </dgm:pt>
    <dgm:pt modelId="{04809314-3EC9-4774-B7B8-23AA97AF299D}" type="pres">
      <dgm:prSet presAssocID="{4B8EAB09-CBE1-490C-A7A5-7E8B84F24CCA}" presName="tx2" presStyleLbl="revTx" presStyleIdx="1" presStyleCnt="2"/>
      <dgm:spPr/>
    </dgm:pt>
    <dgm:pt modelId="{6273CFFE-FCC1-4907-8E4D-49B9746BC37F}" type="pres">
      <dgm:prSet presAssocID="{4B8EAB09-CBE1-490C-A7A5-7E8B84F24CCA}" presName="vert2" presStyleCnt="0"/>
      <dgm:spPr/>
    </dgm:pt>
    <dgm:pt modelId="{450B9882-B734-48CA-98D8-72990B7FA0B3}" type="pres">
      <dgm:prSet presAssocID="{4B8EAB09-CBE1-490C-A7A5-7E8B84F24CCA}" presName="thinLine2b" presStyleLbl="callout" presStyleIdx="0" presStyleCnt="1"/>
      <dgm:spPr/>
    </dgm:pt>
    <dgm:pt modelId="{26AFF698-62F3-477A-9719-BACFA74242F8}" type="pres">
      <dgm:prSet presAssocID="{4B8EAB09-CBE1-490C-A7A5-7E8B84F24CCA}" presName="vertSpace2b" presStyleCnt="0"/>
      <dgm:spPr/>
    </dgm:pt>
  </dgm:ptLst>
  <dgm:cxnLst>
    <dgm:cxn modelId="{A1747821-FACF-4ACC-B1A0-44DD21457F16}" type="presOf" srcId="{4B8EAB09-CBE1-490C-A7A5-7E8B84F24CCA}" destId="{04809314-3EC9-4774-B7B8-23AA97AF299D}" srcOrd="0" destOrd="0" presId="urn:microsoft.com/office/officeart/2008/layout/LinedList"/>
    <dgm:cxn modelId="{4B7A16AB-68F9-4BFD-AA0A-9E5C61132841}" srcId="{540BD2A3-D660-4413-A339-A5652F24B33F}" destId="{3501D7A4-54B5-46E9-89EE-39395041C830}" srcOrd="0" destOrd="0" parTransId="{2CD6ACC6-42E4-4192-8927-5E0FBFD89A96}" sibTransId="{84286D1F-9E03-4C33-8BA1-DF5744CAF1FA}"/>
    <dgm:cxn modelId="{31A93FB7-86B9-4B9A-A191-EEECA0E34053}" srcId="{3501D7A4-54B5-46E9-89EE-39395041C830}" destId="{4B8EAB09-CBE1-490C-A7A5-7E8B84F24CCA}" srcOrd="0" destOrd="0" parTransId="{F8137890-BAB3-4A8E-94B8-DE3EBE0ACB58}" sibTransId="{6510FE1A-C7CC-4BE2-855E-637BE7A674B6}"/>
    <dgm:cxn modelId="{BBEDEFC5-A155-4A26-AAD0-D662AB83FCA5}" type="presOf" srcId="{540BD2A3-D660-4413-A339-A5652F24B33F}" destId="{9A4FF15E-76CB-41FA-A406-2E9179D4EFF3}" srcOrd="0" destOrd="0" presId="urn:microsoft.com/office/officeart/2008/layout/LinedList"/>
    <dgm:cxn modelId="{472B06F1-095A-4C7B-ACF5-7024567CFC0B}" type="presOf" srcId="{3501D7A4-54B5-46E9-89EE-39395041C830}" destId="{85AD8145-25AC-4898-BFA1-A50A846A6BB6}" srcOrd="0" destOrd="0" presId="urn:microsoft.com/office/officeart/2008/layout/LinedList"/>
    <dgm:cxn modelId="{5C84A11C-9883-49A9-9FA5-B47607083140}" type="presParOf" srcId="{9A4FF15E-76CB-41FA-A406-2E9179D4EFF3}" destId="{A074CEBA-9E87-4350-AE2C-D481A553D42F}" srcOrd="0" destOrd="0" presId="urn:microsoft.com/office/officeart/2008/layout/LinedList"/>
    <dgm:cxn modelId="{171F4224-3BD2-4A1B-BB2E-833C8D1B9F29}" type="presParOf" srcId="{9A4FF15E-76CB-41FA-A406-2E9179D4EFF3}" destId="{6A73E55D-93C7-4F56-BC6B-2658DE734BFB}" srcOrd="1" destOrd="0" presId="urn:microsoft.com/office/officeart/2008/layout/LinedList"/>
    <dgm:cxn modelId="{7B3BDE37-DDFC-4138-9253-78D3A9F96494}" type="presParOf" srcId="{6A73E55D-93C7-4F56-BC6B-2658DE734BFB}" destId="{85AD8145-25AC-4898-BFA1-A50A846A6BB6}" srcOrd="0" destOrd="0" presId="urn:microsoft.com/office/officeart/2008/layout/LinedList"/>
    <dgm:cxn modelId="{E3F44D2B-8CB4-4A1E-B4BF-7181770B30F6}" type="presParOf" srcId="{6A73E55D-93C7-4F56-BC6B-2658DE734BFB}" destId="{C15A0D89-A895-4210-A453-8A1B8B3F2C92}" srcOrd="1" destOrd="0" presId="urn:microsoft.com/office/officeart/2008/layout/LinedList"/>
    <dgm:cxn modelId="{C2DDBA57-C948-4011-A8A0-4DF2C53D73BD}" type="presParOf" srcId="{C15A0D89-A895-4210-A453-8A1B8B3F2C92}" destId="{BB3D2ED6-258B-45A8-AEE5-AB64F90604F9}" srcOrd="0" destOrd="0" presId="urn:microsoft.com/office/officeart/2008/layout/LinedList"/>
    <dgm:cxn modelId="{CAE05C06-8B17-49AA-B9F4-B2D70BABACD2}" type="presParOf" srcId="{C15A0D89-A895-4210-A453-8A1B8B3F2C92}" destId="{EF1E9FEB-54C2-4517-83CE-0CFDF6B295FD}" srcOrd="1" destOrd="0" presId="urn:microsoft.com/office/officeart/2008/layout/LinedList"/>
    <dgm:cxn modelId="{023D02E1-CE69-458D-A374-550BD858CC3D}" type="presParOf" srcId="{EF1E9FEB-54C2-4517-83CE-0CFDF6B295FD}" destId="{0AA2217A-6C78-43CC-87CC-288686394532}" srcOrd="0" destOrd="0" presId="urn:microsoft.com/office/officeart/2008/layout/LinedList"/>
    <dgm:cxn modelId="{123A0D95-8F68-489E-8B92-3A84E2A5CFD5}" type="presParOf" srcId="{EF1E9FEB-54C2-4517-83CE-0CFDF6B295FD}" destId="{04809314-3EC9-4774-B7B8-23AA97AF299D}" srcOrd="1" destOrd="0" presId="urn:microsoft.com/office/officeart/2008/layout/LinedList"/>
    <dgm:cxn modelId="{3B4F0AF5-5328-4A5E-9EAC-2CB906C47753}" type="presParOf" srcId="{EF1E9FEB-54C2-4517-83CE-0CFDF6B295FD}" destId="{6273CFFE-FCC1-4907-8E4D-49B9746BC37F}" srcOrd="2" destOrd="0" presId="urn:microsoft.com/office/officeart/2008/layout/LinedList"/>
    <dgm:cxn modelId="{C8759772-60CA-4613-9B5A-FA5110E0B775}" type="presParOf" srcId="{C15A0D89-A895-4210-A453-8A1B8B3F2C92}" destId="{450B9882-B734-48CA-98D8-72990B7FA0B3}" srcOrd="2" destOrd="0" presId="urn:microsoft.com/office/officeart/2008/layout/LinedList"/>
    <dgm:cxn modelId="{AAFB957F-C5C0-4DDD-A9CB-A39C2DC27562}" type="presParOf" srcId="{C15A0D89-A895-4210-A453-8A1B8B3F2C92}" destId="{26AFF698-62F3-477A-9719-BACFA74242F8}"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0BD2A3-D660-4413-A339-A5652F24B33F}" type="doc">
      <dgm:prSet loTypeId="urn:microsoft.com/office/officeart/2008/layout/LinedList" loCatId="hierarchy" qsTypeId="urn:microsoft.com/office/officeart/2005/8/quickstyle/3d1" qsCatId="3D" csTypeId="urn:microsoft.com/office/officeart/2005/8/colors/accent0_3" csCatId="mainScheme" phldr="1"/>
      <dgm:spPr/>
      <dgm:t>
        <a:bodyPr/>
        <a:lstStyle/>
        <a:p>
          <a:endParaRPr lang="en-US"/>
        </a:p>
      </dgm:t>
    </dgm:pt>
    <dgm:pt modelId="{3501D7A4-54B5-46E9-89EE-39395041C830}">
      <dgm:prSet phldrT="[Text]" custT="1"/>
      <dgm:spPr/>
      <dgm:t>
        <a:bodyPr/>
        <a:lstStyle/>
        <a:p>
          <a:r>
            <a:rPr lang="en-US" sz="1800" dirty="0"/>
            <a:t>Findings</a:t>
          </a:r>
        </a:p>
      </dgm:t>
    </dgm:pt>
    <dgm:pt modelId="{2CD6ACC6-42E4-4192-8927-5E0FBFD89A96}" type="parTrans" cxnId="{4B7A16AB-68F9-4BFD-AA0A-9E5C61132841}">
      <dgm:prSet/>
      <dgm:spPr/>
      <dgm:t>
        <a:bodyPr/>
        <a:lstStyle/>
        <a:p>
          <a:endParaRPr lang="en-US"/>
        </a:p>
      </dgm:t>
    </dgm:pt>
    <dgm:pt modelId="{84286D1F-9E03-4C33-8BA1-DF5744CAF1FA}" type="sibTrans" cxnId="{4B7A16AB-68F9-4BFD-AA0A-9E5C61132841}">
      <dgm:prSet/>
      <dgm:spPr/>
      <dgm:t>
        <a:bodyPr/>
        <a:lstStyle/>
        <a:p>
          <a:endParaRPr lang="en-US"/>
        </a:p>
      </dgm:t>
    </dgm:pt>
    <dgm:pt modelId="{4B8EAB09-CBE1-490C-A7A5-7E8B84F24CCA}">
      <dgm:prSet phldrT="[Text]" custT="1"/>
      <dgm:spPr>
        <a:solidFill>
          <a:schemeClr val="bg1"/>
        </a:solidFill>
      </dgm:spPr>
      <dgm:t>
        <a:bodyPr/>
        <a:lstStyle/>
        <a:p>
          <a:r>
            <a:rPr lang="en-US" sz="1400" dirty="0"/>
            <a:t>1. Students who are from lower level schools had the highest fail rate.</a:t>
          </a:r>
        </a:p>
      </dgm:t>
    </dgm:pt>
    <dgm:pt modelId="{F8137890-BAB3-4A8E-94B8-DE3EBE0ACB58}" type="parTrans" cxnId="{31A93FB7-86B9-4B9A-A191-EEECA0E34053}">
      <dgm:prSet/>
      <dgm:spPr/>
      <dgm:t>
        <a:bodyPr/>
        <a:lstStyle/>
        <a:p>
          <a:endParaRPr lang="en-US"/>
        </a:p>
      </dgm:t>
    </dgm:pt>
    <dgm:pt modelId="{6510FE1A-C7CC-4BE2-855E-637BE7A674B6}" type="sibTrans" cxnId="{31A93FB7-86B9-4B9A-A191-EEECA0E34053}">
      <dgm:prSet/>
      <dgm:spPr/>
      <dgm:t>
        <a:bodyPr/>
        <a:lstStyle/>
        <a:p>
          <a:endParaRPr lang="en-US"/>
        </a:p>
      </dgm:t>
    </dgm:pt>
    <dgm:pt modelId="{AD6CF59A-647F-45C4-88E4-D71AF6D84719}">
      <dgm:prSet phldrT="[Text]" custT="1"/>
      <dgm:spPr>
        <a:solidFill>
          <a:schemeClr val="bg1"/>
        </a:solidFill>
      </dgm:spPr>
      <dgm:t>
        <a:bodyPr/>
        <a:lstStyle/>
        <a:p>
          <a:r>
            <a:rPr lang="en-US" sz="1400" dirty="0"/>
            <a:t>2. Students from lower level schools failed when placed at higher grades</a:t>
          </a:r>
        </a:p>
      </dgm:t>
    </dgm:pt>
    <dgm:pt modelId="{84525AF3-11DB-440F-8381-6F001A10D136}" type="parTrans" cxnId="{1C4BFA50-E029-4398-826A-8F22C89233AA}">
      <dgm:prSet/>
      <dgm:spPr/>
      <dgm:t>
        <a:bodyPr/>
        <a:lstStyle/>
        <a:p>
          <a:endParaRPr lang="en-US"/>
        </a:p>
      </dgm:t>
    </dgm:pt>
    <dgm:pt modelId="{803B62B0-4270-4062-B540-4D12C139E93C}" type="sibTrans" cxnId="{1C4BFA50-E029-4398-826A-8F22C89233AA}">
      <dgm:prSet/>
      <dgm:spPr/>
      <dgm:t>
        <a:bodyPr/>
        <a:lstStyle/>
        <a:p>
          <a:endParaRPr lang="en-US"/>
        </a:p>
      </dgm:t>
    </dgm:pt>
    <dgm:pt modelId="{9A4FF15E-76CB-41FA-A406-2E9179D4EFF3}" type="pres">
      <dgm:prSet presAssocID="{540BD2A3-D660-4413-A339-A5652F24B33F}" presName="vert0" presStyleCnt="0">
        <dgm:presLayoutVars>
          <dgm:dir/>
          <dgm:animOne val="branch"/>
          <dgm:animLvl val="lvl"/>
        </dgm:presLayoutVars>
      </dgm:prSet>
      <dgm:spPr/>
    </dgm:pt>
    <dgm:pt modelId="{A074CEBA-9E87-4350-AE2C-D481A553D42F}" type="pres">
      <dgm:prSet presAssocID="{3501D7A4-54B5-46E9-89EE-39395041C830}" presName="thickLine" presStyleLbl="alignNode1" presStyleIdx="0" presStyleCnt="1"/>
      <dgm:spPr/>
    </dgm:pt>
    <dgm:pt modelId="{6A73E55D-93C7-4F56-BC6B-2658DE734BFB}" type="pres">
      <dgm:prSet presAssocID="{3501D7A4-54B5-46E9-89EE-39395041C830}" presName="horz1" presStyleCnt="0"/>
      <dgm:spPr/>
    </dgm:pt>
    <dgm:pt modelId="{85AD8145-25AC-4898-BFA1-A50A846A6BB6}" type="pres">
      <dgm:prSet presAssocID="{3501D7A4-54B5-46E9-89EE-39395041C830}" presName="tx1" presStyleLbl="revTx" presStyleIdx="0" presStyleCnt="3" custScaleX="112307"/>
      <dgm:spPr/>
    </dgm:pt>
    <dgm:pt modelId="{C15A0D89-A895-4210-A453-8A1B8B3F2C92}" type="pres">
      <dgm:prSet presAssocID="{3501D7A4-54B5-46E9-89EE-39395041C830}" presName="vert1" presStyleCnt="0"/>
      <dgm:spPr/>
    </dgm:pt>
    <dgm:pt modelId="{BB3D2ED6-258B-45A8-AEE5-AB64F90604F9}" type="pres">
      <dgm:prSet presAssocID="{4B8EAB09-CBE1-490C-A7A5-7E8B84F24CCA}" presName="vertSpace2a" presStyleCnt="0"/>
      <dgm:spPr/>
    </dgm:pt>
    <dgm:pt modelId="{EF1E9FEB-54C2-4517-83CE-0CFDF6B295FD}" type="pres">
      <dgm:prSet presAssocID="{4B8EAB09-CBE1-490C-A7A5-7E8B84F24CCA}" presName="horz2" presStyleCnt="0"/>
      <dgm:spPr/>
    </dgm:pt>
    <dgm:pt modelId="{0AA2217A-6C78-43CC-87CC-288686394532}" type="pres">
      <dgm:prSet presAssocID="{4B8EAB09-CBE1-490C-A7A5-7E8B84F24CCA}" presName="horzSpace2" presStyleCnt="0"/>
      <dgm:spPr/>
    </dgm:pt>
    <dgm:pt modelId="{04809314-3EC9-4774-B7B8-23AA97AF299D}" type="pres">
      <dgm:prSet presAssocID="{4B8EAB09-CBE1-490C-A7A5-7E8B84F24CCA}" presName="tx2" presStyleLbl="revTx" presStyleIdx="1" presStyleCnt="3"/>
      <dgm:spPr/>
    </dgm:pt>
    <dgm:pt modelId="{6273CFFE-FCC1-4907-8E4D-49B9746BC37F}" type="pres">
      <dgm:prSet presAssocID="{4B8EAB09-CBE1-490C-A7A5-7E8B84F24CCA}" presName="vert2" presStyleCnt="0"/>
      <dgm:spPr/>
    </dgm:pt>
    <dgm:pt modelId="{450B9882-B734-48CA-98D8-72990B7FA0B3}" type="pres">
      <dgm:prSet presAssocID="{4B8EAB09-CBE1-490C-A7A5-7E8B84F24CCA}" presName="thinLine2b" presStyleLbl="callout" presStyleIdx="0" presStyleCnt="2"/>
      <dgm:spPr/>
    </dgm:pt>
    <dgm:pt modelId="{26AFF698-62F3-477A-9719-BACFA74242F8}" type="pres">
      <dgm:prSet presAssocID="{4B8EAB09-CBE1-490C-A7A5-7E8B84F24CCA}" presName="vertSpace2b" presStyleCnt="0"/>
      <dgm:spPr/>
    </dgm:pt>
    <dgm:pt modelId="{5F2A575C-E218-4E43-8C20-6D5B4ADDB596}" type="pres">
      <dgm:prSet presAssocID="{AD6CF59A-647F-45C4-88E4-D71AF6D84719}" presName="horz2" presStyleCnt="0"/>
      <dgm:spPr/>
    </dgm:pt>
    <dgm:pt modelId="{38562164-3834-4941-B481-6AF76B689C85}" type="pres">
      <dgm:prSet presAssocID="{AD6CF59A-647F-45C4-88E4-D71AF6D84719}" presName="horzSpace2" presStyleCnt="0"/>
      <dgm:spPr/>
    </dgm:pt>
    <dgm:pt modelId="{1C56EFBA-2323-4E87-B6C1-A5218E87AFDE}" type="pres">
      <dgm:prSet presAssocID="{AD6CF59A-647F-45C4-88E4-D71AF6D84719}" presName="tx2" presStyleLbl="revTx" presStyleIdx="2" presStyleCnt="3"/>
      <dgm:spPr/>
    </dgm:pt>
    <dgm:pt modelId="{773CC3DC-0040-4E86-9614-325394A3E2E7}" type="pres">
      <dgm:prSet presAssocID="{AD6CF59A-647F-45C4-88E4-D71AF6D84719}" presName="vert2" presStyleCnt="0"/>
      <dgm:spPr/>
    </dgm:pt>
    <dgm:pt modelId="{74968571-24C2-4605-BBF9-9897B45C82FD}" type="pres">
      <dgm:prSet presAssocID="{AD6CF59A-647F-45C4-88E4-D71AF6D84719}" presName="thinLine2b" presStyleLbl="callout" presStyleIdx="1" presStyleCnt="2"/>
      <dgm:spPr/>
    </dgm:pt>
    <dgm:pt modelId="{C2D409AE-9BF5-4531-961F-6D88372B1A4C}" type="pres">
      <dgm:prSet presAssocID="{AD6CF59A-647F-45C4-88E4-D71AF6D84719}" presName="vertSpace2b" presStyleCnt="0"/>
      <dgm:spPr/>
    </dgm:pt>
  </dgm:ptLst>
  <dgm:cxnLst>
    <dgm:cxn modelId="{0105D60A-75AC-4BE5-B2FF-248EF313629F}" type="presOf" srcId="{AD6CF59A-647F-45C4-88E4-D71AF6D84719}" destId="{1C56EFBA-2323-4E87-B6C1-A5218E87AFDE}" srcOrd="0" destOrd="0" presId="urn:microsoft.com/office/officeart/2008/layout/LinedList"/>
    <dgm:cxn modelId="{A1747821-FACF-4ACC-B1A0-44DD21457F16}" type="presOf" srcId="{4B8EAB09-CBE1-490C-A7A5-7E8B84F24CCA}" destId="{04809314-3EC9-4774-B7B8-23AA97AF299D}" srcOrd="0" destOrd="0" presId="urn:microsoft.com/office/officeart/2008/layout/LinedList"/>
    <dgm:cxn modelId="{1C4BFA50-E029-4398-826A-8F22C89233AA}" srcId="{3501D7A4-54B5-46E9-89EE-39395041C830}" destId="{AD6CF59A-647F-45C4-88E4-D71AF6D84719}" srcOrd="1" destOrd="0" parTransId="{84525AF3-11DB-440F-8381-6F001A10D136}" sibTransId="{803B62B0-4270-4062-B540-4D12C139E93C}"/>
    <dgm:cxn modelId="{4B7A16AB-68F9-4BFD-AA0A-9E5C61132841}" srcId="{540BD2A3-D660-4413-A339-A5652F24B33F}" destId="{3501D7A4-54B5-46E9-89EE-39395041C830}" srcOrd="0" destOrd="0" parTransId="{2CD6ACC6-42E4-4192-8927-5E0FBFD89A96}" sibTransId="{84286D1F-9E03-4C33-8BA1-DF5744CAF1FA}"/>
    <dgm:cxn modelId="{31A93FB7-86B9-4B9A-A191-EEECA0E34053}" srcId="{3501D7A4-54B5-46E9-89EE-39395041C830}" destId="{4B8EAB09-CBE1-490C-A7A5-7E8B84F24CCA}" srcOrd="0" destOrd="0" parTransId="{F8137890-BAB3-4A8E-94B8-DE3EBE0ACB58}" sibTransId="{6510FE1A-C7CC-4BE2-855E-637BE7A674B6}"/>
    <dgm:cxn modelId="{BBEDEFC5-A155-4A26-AAD0-D662AB83FCA5}" type="presOf" srcId="{540BD2A3-D660-4413-A339-A5652F24B33F}" destId="{9A4FF15E-76CB-41FA-A406-2E9179D4EFF3}" srcOrd="0" destOrd="0" presId="urn:microsoft.com/office/officeart/2008/layout/LinedList"/>
    <dgm:cxn modelId="{472B06F1-095A-4C7B-ACF5-7024567CFC0B}" type="presOf" srcId="{3501D7A4-54B5-46E9-89EE-39395041C830}" destId="{85AD8145-25AC-4898-BFA1-A50A846A6BB6}" srcOrd="0" destOrd="0" presId="urn:microsoft.com/office/officeart/2008/layout/LinedList"/>
    <dgm:cxn modelId="{5C84A11C-9883-49A9-9FA5-B47607083140}" type="presParOf" srcId="{9A4FF15E-76CB-41FA-A406-2E9179D4EFF3}" destId="{A074CEBA-9E87-4350-AE2C-D481A553D42F}" srcOrd="0" destOrd="0" presId="urn:microsoft.com/office/officeart/2008/layout/LinedList"/>
    <dgm:cxn modelId="{171F4224-3BD2-4A1B-BB2E-833C8D1B9F29}" type="presParOf" srcId="{9A4FF15E-76CB-41FA-A406-2E9179D4EFF3}" destId="{6A73E55D-93C7-4F56-BC6B-2658DE734BFB}" srcOrd="1" destOrd="0" presId="urn:microsoft.com/office/officeart/2008/layout/LinedList"/>
    <dgm:cxn modelId="{7B3BDE37-DDFC-4138-9253-78D3A9F96494}" type="presParOf" srcId="{6A73E55D-93C7-4F56-BC6B-2658DE734BFB}" destId="{85AD8145-25AC-4898-BFA1-A50A846A6BB6}" srcOrd="0" destOrd="0" presId="urn:microsoft.com/office/officeart/2008/layout/LinedList"/>
    <dgm:cxn modelId="{E3F44D2B-8CB4-4A1E-B4BF-7181770B30F6}" type="presParOf" srcId="{6A73E55D-93C7-4F56-BC6B-2658DE734BFB}" destId="{C15A0D89-A895-4210-A453-8A1B8B3F2C92}" srcOrd="1" destOrd="0" presId="urn:microsoft.com/office/officeart/2008/layout/LinedList"/>
    <dgm:cxn modelId="{C2DDBA57-C948-4011-A8A0-4DF2C53D73BD}" type="presParOf" srcId="{C15A0D89-A895-4210-A453-8A1B8B3F2C92}" destId="{BB3D2ED6-258B-45A8-AEE5-AB64F90604F9}" srcOrd="0" destOrd="0" presId="urn:microsoft.com/office/officeart/2008/layout/LinedList"/>
    <dgm:cxn modelId="{CAE05C06-8B17-49AA-B9F4-B2D70BABACD2}" type="presParOf" srcId="{C15A0D89-A895-4210-A453-8A1B8B3F2C92}" destId="{EF1E9FEB-54C2-4517-83CE-0CFDF6B295FD}" srcOrd="1" destOrd="0" presId="urn:microsoft.com/office/officeart/2008/layout/LinedList"/>
    <dgm:cxn modelId="{023D02E1-CE69-458D-A374-550BD858CC3D}" type="presParOf" srcId="{EF1E9FEB-54C2-4517-83CE-0CFDF6B295FD}" destId="{0AA2217A-6C78-43CC-87CC-288686394532}" srcOrd="0" destOrd="0" presId="urn:microsoft.com/office/officeart/2008/layout/LinedList"/>
    <dgm:cxn modelId="{123A0D95-8F68-489E-8B92-3A84E2A5CFD5}" type="presParOf" srcId="{EF1E9FEB-54C2-4517-83CE-0CFDF6B295FD}" destId="{04809314-3EC9-4774-B7B8-23AA97AF299D}" srcOrd="1" destOrd="0" presId="urn:microsoft.com/office/officeart/2008/layout/LinedList"/>
    <dgm:cxn modelId="{3B4F0AF5-5328-4A5E-9EAC-2CB906C47753}" type="presParOf" srcId="{EF1E9FEB-54C2-4517-83CE-0CFDF6B295FD}" destId="{6273CFFE-FCC1-4907-8E4D-49B9746BC37F}" srcOrd="2" destOrd="0" presId="urn:microsoft.com/office/officeart/2008/layout/LinedList"/>
    <dgm:cxn modelId="{C8759772-60CA-4613-9B5A-FA5110E0B775}" type="presParOf" srcId="{C15A0D89-A895-4210-A453-8A1B8B3F2C92}" destId="{450B9882-B734-48CA-98D8-72990B7FA0B3}" srcOrd="2" destOrd="0" presId="urn:microsoft.com/office/officeart/2008/layout/LinedList"/>
    <dgm:cxn modelId="{AAFB957F-C5C0-4DDD-A9CB-A39C2DC27562}" type="presParOf" srcId="{C15A0D89-A895-4210-A453-8A1B8B3F2C92}" destId="{26AFF698-62F3-477A-9719-BACFA74242F8}" srcOrd="3" destOrd="0" presId="urn:microsoft.com/office/officeart/2008/layout/LinedList"/>
    <dgm:cxn modelId="{3936EC32-0C40-4CC4-869D-226434155CDC}" type="presParOf" srcId="{C15A0D89-A895-4210-A453-8A1B8B3F2C92}" destId="{5F2A575C-E218-4E43-8C20-6D5B4ADDB596}" srcOrd="4" destOrd="0" presId="urn:microsoft.com/office/officeart/2008/layout/LinedList"/>
    <dgm:cxn modelId="{7E054BCF-80A1-4F36-AD65-B690DB72D2A1}" type="presParOf" srcId="{5F2A575C-E218-4E43-8C20-6D5B4ADDB596}" destId="{38562164-3834-4941-B481-6AF76B689C85}" srcOrd="0" destOrd="0" presId="urn:microsoft.com/office/officeart/2008/layout/LinedList"/>
    <dgm:cxn modelId="{2E28997F-3B03-4195-9703-9DD7FF255055}" type="presParOf" srcId="{5F2A575C-E218-4E43-8C20-6D5B4ADDB596}" destId="{1C56EFBA-2323-4E87-B6C1-A5218E87AFDE}" srcOrd="1" destOrd="0" presId="urn:microsoft.com/office/officeart/2008/layout/LinedList"/>
    <dgm:cxn modelId="{BDF898D8-A4A0-42D0-A5AA-B65D93CEB840}" type="presParOf" srcId="{5F2A575C-E218-4E43-8C20-6D5B4ADDB596}" destId="{773CC3DC-0040-4E86-9614-325394A3E2E7}" srcOrd="2" destOrd="0" presId="urn:microsoft.com/office/officeart/2008/layout/LinedList"/>
    <dgm:cxn modelId="{755BECA7-C412-4B4A-A7AB-F54C08E419AF}" type="presParOf" srcId="{C15A0D89-A895-4210-A453-8A1B8B3F2C92}" destId="{74968571-24C2-4605-BBF9-9897B45C82FD}" srcOrd="5" destOrd="0" presId="urn:microsoft.com/office/officeart/2008/layout/LinedList"/>
    <dgm:cxn modelId="{7BFE097E-33BA-4185-AA00-BE7B2E7F1370}" type="presParOf" srcId="{C15A0D89-A895-4210-A453-8A1B8B3F2C92}" destId="{C2D409AE-9BF5-4531-961F-6D88372B1A4C}"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0BD2A3-D660-4413-A339-A5652F24B33F}" type="doc">
      <dgm:prSet loTypeId="urn:microsoft.com/office/officeart/2008/layout/LinedList" loCatId="hierarchy" qsTypeId="urn:microsoft.com/office/officeart/2005/8/quickstyle/3d1" qsCatId="3D" csTypeId="urn:microsoft.com/office/officeart/2005/8/colors/accent0_3" csCatId="mainScheme" phldr="1"/>
      <dgm:spPr/>
      <dgm:t>
        <a:bodyPr/>
        <a:lstStyle/>
        <a:p>
          <a:endParaRPr lang="en-US"/>
        </a:p>
      </dgm:t>
    </dgm:pt>
    <dgm:pt modelId="{3501D7A4-54B5-46E9-89EE-39395041C830}">
      <dgm:prSet phldrT="[Text]" custT="1"/>
      <dgm:spPr/>
      <dgm:t>
        <a:bodyPr/>
        <a:lstStyle/>
        <a:p>
          <a:r>
            <a:rPr lang="en-US" sz="1800" dirty="0"/>
            <a:t>Findings</a:t>
          </a:r>
        </a:p>
      </dgm:t>
    </dgm:pt>
    <dgm:pt modelId="{2CD6ACC6-42E4-4192-8927-5E0FBFD89A96}" type="parTrans" cxnId="{4B7A16AB-68F9-4BFD-AA0A-9E5C61132841}">
      <dgm:prSet/>
      <dgm:spPr/>
      <dgm:t>
        <a:bodyPr/>
        <a:lstStyle/>
        <a:p>
          <a:endParaRPr lang="en-US"/>
        </a:p>
      </dgm:t>
    </dgm:pt>
    <dgm:pt modelId="{84286D1F-9E03-4C33-8BA1-DF5744CAF1FA}" type="sibTrans" cxnId="{4B7A16AB-68F9-4BFD-AA0A-9E5C61132841}">
      <dgm:prSet/>
      <dgm:spPr/>
      <dgm:t>
        <a:bodyPr/>
        <a:lstStyle/>
        <a:p>
          <a:endParaRPr lang="en-US"/>
        </a:p>
      </dgm:t>
    </dgm:pt>
    <dgm:pt modelId="{CF9C02E4-45CD-4EEB-8933-6030A0DE1C5B}">
      <dgm:prSet phldrT="[Text]" custT="1"/>
      <dgm:spPr>
        <a:solidFill>
          <a:schemeClr val="bg1"/>
        </a:solidFill>
      </dgm:spPr>
      <dgm:t>
        <a:bodyPr/>
        <a:lstStyle/>
        <a:p>
          <a:r>
            <a:rPr lang="en-US" sz="1400" dirty="0"/>
            <a:t>1. IT course had over 26% fail rate among middle school and lower level schools.</a:t>
          </a:r>
        </a:p>
      </dgm:t>
    </dgm:pt>
    <dgm:pt modelId="{55CBF9D3-90A8-46CC-9D1B-11A38CA0F730}" type="parTrans" cxnId="{0EE21AE2-7FD0-419B-A810-5785BED13494}">
      <dgm:prSet/>
      <dgm:spPr/>
      <dgm:t>
        <a:bodyPr/>
        <a:lstStyle/>
        <a:p>
          <a:endParaRPr lang="en-US"/>
        </a:p>
      </dgm:t>
    </dgm:pt>
    <dgm:pt modelId="{C7903D18-09C6-44AE-88AB-CFE3F5A343A1}" type="sibTrans" cxnId="{0EE21AE2-7FD0-419B-A810-5785BED13494}">
      <dgm:prSet/>
      <dgm:spPr/>
      <dgm:t>
        <a:bodyPr/>
        <a:lstStyle/>
        <a:p>
          <a:endParaRPr lang="en-US"/>
        </a:p>
      </dgm:t>
    </dgm:pt>
    <dgm:pt modelId="{BC19B09C-1184-4C03-8867-825A3BFD3B1D}">
      <dgm:prSet phldrT="[Text]" custT="1"/>
      <dgm:spPr>
        <a:solidFill>
          <a:schemeClr val="bg1"/>
        </a:solidFill>
      </dgm:spPr>
      <dgm:t>
        <a:bodyPr/>
        <a:lstStyle/>
        <a:p>
          <a:r>
            <a:rPr lang="en-US" sz="1400" dirty="0"/>
            <a:t>2. In the English course, students from lower level grades had 83% fail rate.</a:t>
          </a:r>
        </a:p>
      </dgm:t>
    </dgm:pt>
    <dgm:pt modelId="{A7F82797-FAE9-448F-B615-6BDEFD75C6B2}" type="parTrans" cxnId="{CD91CD17-302F-43ED-9978-FB23C099796D}">
      <dgm:prSet/>
      <dgm:spPr/>
      <dgm:t>
        <a:bodyPr/>
        <a:lstStyle/>
        <a:p>
          <a:endParaRPr lang="en-US"/>
        </a:p>
      </dgm:t>
    </dgm:pt>
    <dgm:pt modelId="{ECAB43ED-B30D-48DE-8A08-749BA1954515}" type="sibTrans" cxnId="{CD91CD17-302F-43ED-9978-FB23C099796D}">
      <dgm:prSet/>
      <dgm:spPr/>
      <dgm:t>
        <a:bodyPr/>
        <a:lstStyle/>
        <a:p>
          <a:endParaRPr lang="en-US"/>
        </a:p>
      </dgm:t>
    </dgm:pt>
    <dgm:pt modelId="{9A4FF15E-76CB-41FA-A406-2E9179D4EFF3}" type="pres">
      <dgm:prSet presAssocID="{540BD2A3-D660-4413-A339-A5652F24B33F}" presName="vert0" presStyleCnt="0">
        <dgm:presLayoutVars>
          <dgm:dir/>
          <dgm:animOne val="branch"/>
          <dgm:animLvl val="lvl"/>
        </dgm:presLayoutVars>
      </dgm:prSet>
      <dgm:spPr/>
    </dgm:pt>
    <dgm:pt modelId="{A074CEBA-9E87-4350-AE2C-D481A553D42F}" type="pres">
      <dgm:prSet presAssocID="{3501D7A4-54B5-46E9-89EE-39395041C830}" presName="thickLine" presStyleLbl="alignNode1" presStyleIdx="0" presStyleCnt="1"/>
      <dgm:spPr/>
    </dgm:pt>
    <dgm:pt modelId="{6A73E55D-93C7-4F56-BC6B-2658DE734BFB}" type="pres">
      <dgm:prSet presAssocID="{3501D7A4-54B5-46E9-89EE-39395041C830}" presName="horz1" presStyleCnt="0"/>
      <dgm:spPr/>
    </dgm:pt>
    <dgm:pt modelId="{85AD8145-25AC-4898-BFA1-A50A846A6BB6}" type="pres">
      <dgm:prSet presAssocID="{3501D7A4-54B5-46E9-89EE-39395041C830}" presName="tx1" presStyleLbl="revTx" presStyleIdx="0" presStyleCnt="3" custScaleX="45255"/>
      <dgm:spPr/>
    </dgm:pt>
    <dgm:pt modelId="{C15A0D89-A895-4210-A453-8A1B8B3F2C92}" type="pres">
      <dgm:prSet presAssocID="{3501D7A4-54B5-46E9-89EE-39395041C830}" presName="vert1" presStyleCnt="0"/>
      <dgm:spPr/>
    </dgm:pt>
    <dgm:pt modelId="{CB5C17E3-9D46-D445-B4CD-06E22FDB1F12}" type="pres">
      <dgm:prSet presAssocID="{CF9C02E4-45CD-4EEB-8933-6030A0DE1C5B}" presName="vertSpace2a" presStyleCnt="0"/>
      <dgm:spPr/>
    </dgm:pt>
    <dgm:pt modelId="{B7D2AC16-4911-468B-B1B5-8B2533569D82}" type="pres">
      <dgm:prSet presAssocID="{CF9C02E4-45CD-4EEB-8933-6030A0DE1C5B}" presName="horz2" presStyleCnt="0"/>
      <dgm:spPr/>
    </dgm:pt>
    <dgm:pt modelId="{AC1D29BE-8DFB-4F9E-B0A1-A244F50A467E}" type="pres">
      <dgm:prSet presAssocID="{CF9C02E4-45CD-4EEB-8933-6030A0DE1C5B}" presName="horzSpace2" presStyleCnt="0"/>
      <dgm:spPr/>
    </dgm:pt>
    <dgm:pt modelId="{1F0D05C2-BE2A-4D6E-A9D1-C11E4462AEE9}" type="pres">
      <dgm:prSet presAssocID="{CF9C02E4-45CD-4EEB-8933-6030A0DE1C5B}" presName="tx2" presStyleLbl="revTx" presStyleIdx="1" presStyleCnt="3"/>
      <dgm:spPr/>
    </dgm:pt>
    <dgm:pt modelId="{FC58041A-EDE4-4ED0-9DB7-14492B220702}" type="pres">
      <dgm:prSet presAssocID="{CF9C02E4-45CD-4EEB-8933-6030A0DE1C5B}" presName="vert2" presStyleCnt="0"/>
      <dgm:spPr/>
    </dgm:pt>
    <dgm:pt modelId="{E540A193-2C21-4702-9D74-FEED625E3E79}" type="pres">
      <dgm:prSet presAssocID="{CF9C02E4-45CD-4EEB-8933-6030A0DE1C5B}" presName="thinLine2b" presStyleLbl="callout" presStyleIdx="0" presStyleCnt="2"/>
      <dgm:spPr/>
    </dgm:pt>
    <dgm:pt modelId="{49DB8B98-F913-40AB-A7F0-852664218A30}" type="pres">
      <dgm:prSet presAssocID="{CF9C02E4-45CD-4EEB-8933-6030A0DE1C5B}" presName="vertSpace2b" presStyleCnt="0"/>
      <dgm:spPr/>
    </dgm:pt>
    <dgm:pt modelId="{154658BE-0346-4E9A-87AC-FE32DF2978A8}" type="pres">
      <dgm:prSet presAssocID="{BC19B09C-1184-4C03-8867-825A3BFD3B1D}" presName="horz2" presStyleCnt="0"/>
      <dgm:spPr/>
    </dgm:pt>
    <dgm:pt modelId="{138A519E-DB9B-46F1-B56C-5980BAA87022}" type="pres">
      <dgm:prSet presAssocID="{BC19B09C-1184-4C03-8867-825A3BFD3B1D}" presName="horzSpace2" presStyleCnt="0"/>
      <dgm:spPr/>
    </dgm:pt>
    <dgm:pt modelId="{498DF206-C0D4-4455-A9FF-17A4649DC977}" type="pres">
      <dgm:prSet presAssocID="{BC19B09C-1184-4C03-8867-825A3BFD3B1D}" presName="tx2" presStyleLbl="revTx" presStyleIdx="2" presStyleCnt="3"/>
      <dgm:spPr/>
    </dgm:pt>
    <dgm:pt modelId="{BB0B1FD2-5647-4330-AFDC-CA357B3055AD}" type="pres">
      <dgm:prSet presAssocID="{BC19B09C-1184-4C03-8867-825A3BFD3B1D}" presName="vert2" presStyleCnt="0"/>
      <dgm:spPr/>
    </dgm:pt>
    <dgm:pt modelId="{2AD919A1-7150-4437-AA42-7E2BE92C1C35}" type="pres">
      <dgm:prSet presAssocID="{BC19B09C-1184-4C03-8867-825A3BFD3B1D}" presName="thinLine2b" presStyleLbl="callout" presStyleIdx="1" presStyleCnt="2"/>
      <dgm:spPr/>
    </dgm:pt>
    <dgm:pt modelId="{5B9A4E83-8525-499B-B6D7-AB5D15006134}" type="pres">
      <dgm:prSet presAssocID="{BC19B09C-1184-4C03-8867-825A3BFD3B1D}" presName="vertSpace2b" presStyleCnt="0"/>
      <dgm:spPr/>
    </dgm:pt>
  </dgm:ptLst>
  <dgm:cxnLst>
    <dgm:cxn modelId="{29F38210-3CE4-45A3-82E2-BD4D41BDB97F}" type="presOf" srcId="{CF9C02E4-45CD-4EEB-8933-6030A0DE1C5B}" destId="{1F0D05C2-BE2A-4D6E-A9D1-C11E4462AEE9}" srcOrd="0" destOrd="0" presId="urn:microsoft.com/office/officeart/2008/layout/LinedList"/>
    <dgm:cxn modelId="{CD91CD17-302F-43ED-9978-FB23C099796D}" srcId="{3501D7A4-54B5-46E9-89EE-39395041C830}" destId="{BC19B09C-1184-4C03-8867-825A3BFD3B1D}" srcOrd="1" destOrd="0" parTransId="{A7F82797-FAE9-448F-B615-6BDEFD75C6B2}" sibTransId="{ECAB43ED-B30D-48DE-8A08-749BA1954515}"/>
    <dgm:cxn modelId="{4B7A16AB-68F9-4BFD-AA0A-9E5C61132841}" srcId="{540BD2A3-D660-4413-A339-A5652F24B33F}" destId="{3501D7A4-54B5-46E9-89EE-39395041C830}" srcOrd="0" destOrd="0" parTransId="{2CD6ACC6-42E4-4192-8927-5E0FBFD89A96}" sibTransId="{84286D1F-9E03-4C33-8BA1-DF5744CAF1FA}"/>
    <dgm:cxn modelId="{BBEDEFC5-A155-4A26-AAD0-D662AB83FCA5}" type="presOf" srcId="{540BD2A3-D660-4413-A339-A5652F24B33F}" destId="{9A4FF15E-76CB-41FA-A406-2E9179D4EFF3}" srcOrd="0" destOrd="0" presId="urn:microsoft.com/office/officeart/2008/layout/LinedList"/>
    <dgm:cxn modelId="{97076EDB-981C-4CB8-8583-B6E3D84B192D}" type="presOf" srcId="{BC19B09C-1184-4C03-8867-825A3BFD3B1D}" destId="{498DF206-C0D4-4455-A9FF-17A4649DC977}" srcOrd="0" destOrd="0" presId="urn:microsoft.com/office/officeart/2008/layout/LinedList"/>
    <dgm:cxn modelId="{0EE21AE2-7FD0-419B-A810-5785BED13494}" srcId="{3501D7A4-54B5-46E9-89EE-39395041C830}" destId="{CF9C02E4-45CD-4EEB-8933-6030A0DE1C5B}" srcOrd="0" destOrd="0" parTransId="{55CBF9D3-90A8-46CC-9D1B-11A38CA0F730}" sibTransId="{C7903D18-09C6-44AE-88AB-CFE3F5A343A1}"/>
    <dgm:cxn modelId="{472B06F1-095A-4C7B-ACF5-7024567CFC0B}" type="presOf" srcId="{3501D7A4-54B5-46E9-89EE-39395041C830}" destId="{85AD8145-25AC-4898-BFA1-A50A846A6BB6}" srcOrd="0" destOrd="0" presId="urn:microsoft.com/office/officeart/2008/layout/LinedList"/>
    <dgm:cxn modelId="{5C84A11C-9883-49A9-9FA5-B47607083140}" type="presParOf" srcId="{9A4FF15E-76CB-41FA-A406-2E9179D4EFF3}" destId="{A074CEBA-9E87-4350-AE2C-D481A553D42F}" srcOrd="0" destOrd="0" presId="urn:microsoft.com/office/officeart/2008/layout/LinedList"/>
    <dgm:cxn modelId="{171F4224-3BD2-4A1B-BB2E-833C8D1B9F29}" type="presParOf" srcId="{9A4FF15E-76CB-41FA-A406-2E9179D4EFF3}" destId="{6A73E55D-93C7-4F56-BC6B-2658DE734BFB}" srcOrd="1" destOrd="0" presId="urn:microsoft.com/office/officeart/2008/layout/LinedList"/>
    <dgm:cxn modelId="{7B3BDE37-DDFC-4138-9253-78D3A9F96494}" type="presParOf" srcId="{6A73E55D-93C7-4F56-BC6B-2658DE734BFB}" destId="{85AD8145-25AC-4898-BFA1-A50A846A6BB6}" srcOrd="0" destOrd="0" presId="urn:microsoft.com/office/officeart/2008/layout/LinedList"/>
    <dgm:cxn modelId="{E3F44D2B-8CB4-4A1E-B4BF-7181770B30F6}" type="presParOf" srcId="{6A73E55D-93C7-4F56-BC6B-2658DE734BFB}" destId="{C15A0D89-A895-4210-A453-8A1B8B3F2C92}" srcOrd="1" destOrd="0" presId="urn:microsoft.com/office/officeart/2008/layout/LinedList"/>
    <dgm:cxn modelId="{157579EB-6AA8-1E49-9980-2CA4923FD097}" type="presParOf" srcId="{C15A0D89-A895-4210-A453-8A1B8B3F2C92}" destId="{CB5C17E3-9D46-D445-B4CD-06E22FDB1F12}" srcOrd="0" destOrd="0" presId="urn:microsoft.com/office/officeart/2008/layout/LinedList"/>
    <dgm:cxn modelId="{C6E2E44C-8506-414E-875C-D9AC0D8C7202}" type="presParOf" srcId="{C15A0D89-A895-4210-A453-8A1B8B3F2C92}" destId="{B7D2AC16-4911-468B-B1B5-8B2533569D82}" srcOrd="1" destOrd="0" presId="urn:microsoft.com/office/officeart/2008/layout/LinedList"/>
    <dgm:cxn modelId="{3B3D4D74-FFF3-4BAB-AA98-ABFDE7EB9A36}" type="presParOf" srcId="{B7D2AC16-4911-468B-B1B5-8B2533569D82}" destId="{AC1D29BE-8DFB-4F9E-B0A1-A244F50A467E}" srcOrd="0" destOrd="0" presId="urn:microsoft.com/office/officeart/2008/layout/LinedList"/>
    <dgm:cxn modelId="{DB4A7A3E-7B03-4C46-A0C5-64FDEEA9BD35}" type="presParOf" srcId="{B7D2AC16-4911-468B-B1B5-8B2533569D82}" destId="{1F0D05C2-BE2A-4D6E-A9D1-C11E4462AEE9}" srcOrd="1" destOrd="0" presId="urn:microsoft.com/office/officeart/2008/layout/LinedList"/>
    <dgm:cxn modelId="{D3259B45-C46F-4F72-9EEA-112144B1E973}" type="presParOf" srcId="{B7D2AC16-4911-468B-B1B5-8B2533569D82}" destId="{FC58041A-EDE4-4ED0-9DB7-14492B220702}" srcOrd="2" destOrd="0" presId="urn:microsoft.com/office/officeart/2008/layout/LinedList"/>
    <dgm:cxn modelId="{3A4FAC3C-2301-477B-AC56-AB279933CA1C}" type="presParOf" srcId="{C15A0D89-A895-4210-A453-8A1B8B3F2C92}" destId="{E540A193-2C21-4702-9D74-FEED625E3E79}" srcOrd="2" destOrd="0" presId="urn:microsoft.com/office/officeart/2008/layout/LinedList"/>
    <dgm:cxn modelId="{2D605CBD-3158-4011-AD05-E14E362103E6}" type="presParOf" srcId="{C15A0D89-A895-4210-A453-8A1B8B3F2C92}" destId="{49DB8B98-F913-40AB-A7F0-852664218A30}" srcOrd="3" destOrd="0" presId="urn:microsoft.com/office/officeart/2008/layout/LinedList"/>
    <dgm:cxn modelId="{9713C60B-6021-4598-88B3-67A64FD7E469}" type="presParOf" srcId="{C15A0D89-A895-4210-A453-8A1B8B3F2C92}" destId="{154658BE-0346-4E9A-87AC-FE32DF2978A8}" srcOrd="4" destOrd="0" presId="urn:microsoft.com/office/officeart/2008/layout/LinedList"/>
    <dgm:cxn modelId="{7739D1C6-163B-4A77-9C39-3197B537EDE0}" type="presParOf" srcId="{154658BE-0346-4E9A-87AC-FE32DF2978A8}" destId="{138A519E-DB9B-46F1-B56C-5980BAA87022}" srcOrd="0" destOrd="0" presId="urn:microsoft.com/office/officeart/2008/layout/LinedList"/>
    <dgm:cxn modelId="{A00C586C-1DEB-4256-A497-F7382D016B84}" type="presParOf" srcId="{154658BE-0346-4E9A-87AC-FE32DF2978A8}" destId="{498DF206-C0D4-4455-A9FF-17A4649DC977}" srcOrd="1" destOrd="0" presId="urn:microsoft.com/office/officeart/2008/layout/LinedList"/>
    <dgm:cxn modelId="{7FCB463F-DA4C-4AB2-9FF3-938E2E041696}" type="presParOf" srcId="{154658BE-0346-4E9A-87AC-FE32DF2978A8}" destId="{BB0B1FD2-5647-4330-AFDC-CA357B3055AD}" srcOrd="2" destOrd="0" presId="urn:microsoft.com/office/officeart/2008/layout/LinedList"/>
    <dgm:cxn modelId="{D6974C91-B145-4083-A79F-15A6E98453F8}" type="presParOf" srcId="{C15A0D89-A895-4210-A453-8A1B8B3F2C92}" destId="{2AD919A1-7150-4437-AA42-7E2BE92C1C35}" srcOrd="5" destOrd="0" presId="urn:microsoft.com/office/officeart/2008/layout/LinedList"/>
    <dgm:cxn modelId="{5CF55793-E908-47E6-AE2E-4F3BE25D615E}" type="presParOf" srcId="{C15A0D89-A895-4210-A453-8A1B8B3F2C92}" destId="{5B9A4E83-8525-499B-B6D7-AB5D15006134}"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1628F-AF42-41B9-BE6C-54F26455BFBE}">
      <dsp:nvSpPr>
        <dsp:cNvPr id="0" name=""/>
        <dsp:cNvSpPr/>
      </dsp:nvSpPr>
      <dsp:spPr>
        <a:xfrm rot="10800000">
          <a:off x="1882020" y="567"/>
          <a:ext cx="6823964" cy="652808"/>
        </a:xfrm>
        <a:prstGeom prst="homePlate">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870" tIns="110490" rIns="206248" bIns="110490" numCol="1" spcCol="1270" anchor="ctr" anchorCtr="0">
          <a:noAutofit/>
        </a:bodyPr>
        <a:lstStyle/>
        <a:p>
          <a:pPr marL="0" lvl="0" indent="0" algn="ctr" defTabSz="1289050">
            <a:lnSpc>
              <a:spcPct val="100000"/>
            </a:lnSpc>
            <a:spcBef>
              <a:spcPct val="0"/>
            </a:spcBef>
            <a:spcAft>
              <a:spcPct val="35000"/>
            </a:spcAft>
            <a:buNone/>
            <a:defRPr cap="all"/>
          </a:pPr>
          <a:r>
            <a:rPr lang="en-US" sz="2900" kern="1200" dirty="0"/>
            <a:t>Objective </a:t>
          </a:r>
        </a:p>
      </dsp:txBody>
      <dsp:txXfrm rot="10800000">
        <a:off x="2045222" y="567"/>
        <a:ext cx="6660762" cy="652808"/>
      </dsp:txXfrm>
    </dsp:sp>
    <dsp:sp modelId="{F5A7B2D3-66EF-4617-8514-50F773BEE096}">
      <dsp:nvSpPr>
        <dsp:cNvPr id="0" name=""/>
        <dsp:cNvSpPr/>
      </dsp:nvSpPr>
      <dsp:spPr>
        <a:xfrm>
          <a:off x="1555615" y="567"/>
          <a:ext cx="652808" cy="652808"/>
        </a:xfrm>
        <a:prstGeom prst="ellipse">
          <a:avLst/>
        </a:prstGeom>
        <a:blipFill>
          <a:blip xmlns:r="http://schemas.openxmlformats.org/officeDocument/2006/relationships" r:embed="rId1" cstate="print">
            <a:duotone>
              <a:prstClr val="black"/>
              <a:schemeClr val="accent4">
                <a:tint val="45000"/>
                <a:satMod val="400000"/>
              </a:schemeClr>
            </a:duotone>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7B2ACE-8C97-47FC-8340-4C0045CFF089}">
      <dsp:nvSpPr>
        <dsp:cNvPr id="0" name=""/>
        <dsp:cNvSpPr/>
      </dsp:nvSpPr>
      <dsp:spPr>
        <a:xfrm rot="10800000">
          <a:off x="1882020" y="816578"/>
          <a:ext cx="6823964" cy="652808"/>
        </a:xfrm>
        <a:prstGeom prst="homePlate">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870" tIns="110490" rIns="206248" bIns="110490" numCol="1" spcCol="1270" anchor="ctr" anchorCtr="0">
          <a:noAutofit/>
        </a:bodyPr>
        <a:lstStyle/>
        <a:p>
          <a:pPr marL="0" lvl="0" indent="0" algn="ctr" defTabSz="1289050">
            <a:lnSpc>
              <a:spcPct val="100000"/>
            </a:lnSpc>
            <a:spcBef>
              <a:spcPct val="0"/>
            </a:spcBef>
            <a:spcAft>
              <a:spcPct val="35000"/>
            </a:spcAft>
            <a:buNone/>
            <a:defRPr cap="all"/>
          </a:pPr>
          <a:r>
            <a:rPr lang="en-US" sz="2900" kern="1200" dirty="0"/>
            <a:t>Student Body</a:t>
          </a:r>
        </a:p>
      </dsp:txBody>
      <dsp:txXfrm rot="10800000">
        <a:off x="2045222" y="816578"/>
        <a:ext cx="6660762" cy="652808"/>
      </dsp:txXfrm>
    </dsp:sp>
    <dsp:sp modelId="{0FA59641-55D4-4A14-8B5C-3C129B8E55E3}">
      <dsp:nvSpPr>
        <dsp:cNvPr id="0" name=""/>
        <dsp:cNvSpPr/>
      </dsp:nvSpPr>
      <dsp:spPr>
        <a:xfrm>
          <a:off x="1555615" y="816578"/>
          <a:ext cx="652808" cy="652808"/>
        </a:xfrm>
        <a:prstGeom prst="ellipse">
          <a:avLst/>
        </a:prstGeom>
        <a:blipFill>
          <a:blip xmlns:r="http://schemas.openxmlformats.org/officeDocument/2006/relationships" r:embed="rId3" cstate="print">
            <a:duotone>
              <a:prstClr val="black"/>
              <a:schemeClr val="accent4">
                <a:tint val="45000"/>
                <a:satMod val="400000"/>
              </a:schemeClr>
            </a:duotone>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A5425F-EAF7-482E-8CC3-4F32370B9DF9}">
      <dsp:nvSpPr>
        <dsp:cNvPr id="0" name=""/>
        <dsp:cNvSpPr/>
      </dsp:nvSpPr>
      <dsp:spPr>
        <a:xfrm rot="10800000">
          <a:off x="1882020" y="1632588"/>
          <a:ext cx="6823964" cy="652808"/>
        </a:xfrm>
        <a:prstGeom prst="homePlate">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870" tIns="110490" rIns="206248" bIns="110490" numCol="1" spcCol="1270" anchor="ctr" anchorCtr="0">
          <a:noAutofit/>
        </a:bodyPr>
        <a:lstStyle/>
        <a:p>
          <a:pPr marL="0" lvl="0" indent="0" algn="ctr" defTabSz="1289050">
            <a:lnSpc>
              <a:spcPct val="100000"/>
            </a:lnSpc>
            <a:spcBef>
              <a:spcPct val="0"/>
            </a:spcBef>
            <a:spcAft>
              <a:spcPct val="35000"/>
            </a:spcAft>
            <a:buNone/>
            <a:defRPr cap="all"/>
          </a:pPr>
          <a:r>
            <a:rPr lang="en-US" sz="2900" kern="1200" dirty="0"/>
            <a:t>Analysis</a:t>
          </a:r>
        </a:p>
      </dsp:txBody>
      <dsp:txXfrm rot="10800000">
        <a:off x="2045222" y="1632588"/>
        <a:ext cx="6660762" cy="652808"/>
      </dsp:txXfrm>
    </dsp:sp>
    <dsp:sp modelId="{7F90F3A5-5CC9-4091-A5ED-81E8B9A0A70F}">
      <dsp:nvSpPr>
        <dsp:cNvPr id="0" name=""/>
        <dsp:cNvSpPr/>
      </dsp:nvSpPr>
      <dsp:spPr>
        <a:xfrm>
          <a:off x="1555615" y="1632588"/>
          <a:ext cx="652808" cy="652808"/>
        </a:xfrm>
        <a:prstGeom prst="ellipse">
          <a:avLst/>
        </a:prstGeom>
        <a:blipFill>
          <a:blip xmlns:r="http://schemas.openxmlformats.org/officeDocument/2006/relationships" r:embed="rId5" cstate="print">
            <a:duotone>
              <a:prstClr val="black"/>
              <a:schemeClr val="accent4">
                <a:tint val="45000"/>
                <a:satMod val="400000"/>
              </a:schemeClr>
            </a:duotone>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A72A1-DC5B-4E1A-A8FB-945F1E6D0F08}">
      <dsp:nvSpPr>
        <dsp:cNvPr id="0" name=""/>
        <dsp:cNvSpPr/>
      </dsp:nvSpPr>
      <dsp:spPr>
        <a:xfrm rot="10800000">
          <a:off x="1882020" y="2448598"/>
          <a:ext cx="6823964" cy="652808"/>
        </a:xfrm>
        <a:prstGeom prst="homePlate">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870" tIns="110490" rIns="206248" bIns="110490" numCol="1" spcCol="1270" anchor="ctr" anchorCtr="0">
          <a:noAutofit/>
        </a:bodyPr>
        <a:lstStyle/>
        <a:p>
          <a:pPr marL="0" lvl="0" indent="0" algn="ctr" defTabSz="1289050">
            <a:lnSpc>
              <a:spcPct val="100000"/>
            </a:lnSpc>
            <a:spcBef>
              <a:spcPct val="0"/>
            </a:spcBef>
            <a:spcAft>
              <a:spcPct val="35000"/>
            </a:spcAft>
            <a:buNone/>
            <a:defRPr cap="all"/>
          </a:pPr>
          <a:r>
            <a:rPr lang="en-US" sz="2900" kern="1200" dirty="0"/>
            <a:t>Recommendations</a:t>
          </a:r>
        </a:p>
      </dsp:txBody>
      <dsp:txXfrm rot="10800000">
        <a:off x="2045222" y="2448598"/>
        <a:ext cx="6660762" cy="652808"/>
      </dsp:txXfrm>
    </dsp:sp>
    <dsp:sp modelId="{3F2AA6C2-3A0F-4A02-889D-98CE962010F2}">
      <dsp:nvSpPr>
        <dsp:cNvPr id="0" name=""/>
        <dsp:cNvSpPr/>
      </dsp:nvSpPr>
      <dsp:spPr>
        <a:xfrm>
          <a:off x="1555615" y="2448598"/>
          <a:ext cx="652808" cy="652808"/>
        </a:xfrm>
        <a:prstGeom prst="ellipse">
          <a:avLst/>
        </a:prstGeom>
        <a:blipFill>
          <a:blip xmlns:r="http://schemas.openxmlformats.org/officeDocument/2006/relationships" r:embed="rId7" cstate="print">
            <a:duotone>
              <a:prstClr val="black"/>
              <a:schemeClr val="accent4">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4CEBA-9E87-4350-AE2C-D481A553D42F}">
      <dsp:nvSpPr>
        <dsp:cNvPr id="0" name=""/>
        <dsp:cNvSpPr/>
      </dsp:nvSpPr>
      <dsp:spPr>
        <a:xfrm>
          <a:off x="0" y="0"/>
          <a:ext cx="5180633" cy="0"/>
        </a:xfrm>
        <a:prstGeom prst="line">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w="6350" cap="flat" cmpd="sng" algn="ctr">
          <a:solidFill>
            <a:schemeClr val="dk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5AD8145-25AC-4898-BFA1-A50A846A6BB6}">
      <dsp:nvSpPr>
        <dsp:cNvPr id="0" name=""/>
        <dsp:cNvSpPr/>
      </dsp:nvSpPr>
      <dsp:spPr>
        <a:xfrm>
          <a:off x="0" y="0"/>
          <a:ext cx="789134" cy="1221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Findings</a:t>
          </a:r>
        </a:p>
      </dsp:txBody>
      <dsp:txXfrm>
        <a:off x="0" y="0"/>
        <a:ext cx="789134" cy="1221044"/>
      </dsp:txXfrm>
    </dsp:sp>
    <dsp:sp modelId="{04809314-3EC9-4774-B7B8-23AA97AF299D}">
      <dsp:nvSpPr>
        <dsp:cNvPr id="0" name=""/>
        <dsp:cNvSpPr/>
      </dsp:nvSpPr>
      <dsp:spPr>
        <a:xfrm>
          <a:off x="866844" y="28379"/>
          <a:ext cx="4066796" cy="567595"/>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1. 91% of students who received low level grade missed more than 7 classes. </a:t>
          </a:r>
        </a:p>
      </dsp:txBody>
      <dsp:txXfrm>
        <a:off x="866844" y="28379"/>
        <a:ext cx="4066796" cy="567595"/>
      </dsp:txXfrm>
    </dsp:sp>
    <dsp:sp modelId="{450B9882-B734-48CA-98D8-72990B7FA0B3}">
      <dsp:nvSpPr>
        <dsp:cNvPr id="0" name=""/>
        <dsp:cNvSpPr/>
      </dsp:nvSpPr>
      <dsp:spPr>
        <a:xfrm>
          <a:off x="789134" y="595974"/>
          <a:ext cx="4144506"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1F0D05C2-BE2A-4D6E-A9D1-C11E4462AEE9}">
      <dsp:nvSpPr>
        <dsp:cNvPr id="0" name=""/>
        <dsp:cNvSpPr/>
      </dsp:nvSpPr>
      <dsp:spPr>
        <a:xfrm>
          <a:off x="866844" y="624354"/>
          <a:ext cx="4066796" cy="567595"/>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2. In contrast, only 3% students who received a high-level grades missed more than 7 classes.</a:t>
          </a:r>
        </a:p>
      </dsp:txBody>
      <dsp:txXfrm>
        <a:off x="866844" y="624354"/>
        <a:ext cx="4066796" cy="567595"/>
      </dsp:txXfrm>
    </dsp:sp>
    <dsp:sp modelId="{E540A193-2C21-4702-9D74-FEED625E3E79}">
      <dsp:nvSpPr>
        <dsp:cNvPr id="0" name=""/>
        <dsp:cNvSpPr/>
      </dsp:nvSpPr>
      <dsp:spPr>
        <a:xfrm>
          <a:off x="789134" y="1191949"/>
          <a:ext cx="4144506"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4CEBA-9E87-4350-AE2C-D481A553D42F}">
      <dsp:nvSpPr>
        <dsp:cNvPr id="0" name=""/>
        <dsp:cNvSpPr/>
      </dsp:nvSpPr>
      <dsp:spPr>
        <a:xfrm>
          <a:off x="0" y="0"/>
          <a:ext cx="3765401" cy="0"/>
        </a:xfrm>
        <a:prstGeom prst="line">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w="6350" cap="flat" cmpd="sng" algn="ctr">
          <a:solidFill>
            <a:schemeClr val="dk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5AD8145-25AC-4898-BFA1-A50A846A6BB6}">
      <dsp:nvSpPr>
        <dsp:cNvPr id="0" name=""/>
        <dsp:cNvSpPr/>
      </dsp:nvSpPr>
      <dsp:spPr>
        <a:xfrm>
          <a:off x="0" y="0"/>
          <a:ext cx="1487122" cy="778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Findings</a:t>
          </a:r>
        </a:p>
      </dsp:txBody>
      <dsp:txXfrm>
        <a:off x="0" y="0"/>
        <a:ext cx="1487122" cy="778197"/>
      </dsp:txXfrm>
    </dsp:sp>
    <dsp:sp modelId="{04809314-3EC9-4774-B7B8-23AA97AF299D}">
      <dsp:nvSpPr>
        <dsp:cNvPr id="0" name=""/>
        <dsp:cNvSpPr/>
      </dsp:nvSpPr>
      <dsp:spPr>
        <a:xfrm>
          <a:off x="1529814" y="35338"/>
          <a:ext cx="2014286" cy="706760"/>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Student engagement and grade are positively related. </a:t>
          </a:r>
        </a:p>
      </dsp:txBody>
      <dsp:txXfrm>
        <a:off x="1529814" y="35338"/>
        <a:ext cx="2014286" cy="706760"/>
      </dsp:txXfrm>
    </dsp:sp>
    <dsp:sp modelId="{450B9882-B734-48CA-98D8-72990B7FA0B3}">
      <dsp:nvSpPr>
        <dsp:cNvPr id="0" name=""/>
        <dsp:cNvSpPr/>
      </dsp:nvSpPr>
      <dsp:spPr>
        <a:xfrm>
          <a:off x="1487122" y="742098"/>
          <a:ext cx="2276890"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DC09B-59FB-2446-8AC9-777051C70532}">
      <dsp:nvSpPr>
        <dsp:cNvPr id="0" name=""/>
        <dsp:cNvSpPr/>
      </dsp:nvSpPr>
      <dsp:spPr>
        <a:xfrm>
          <a:off x="0" y="0"/>
          <a:ext cx="4056691" cy="0"/>
        </a:xfrm>
        <a:prstGeom prst="line">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w="6350" cap="flat" cmpd="sng" algn="ctr">
          <a:solidFill>
            <a:schemeClr val="dk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73CA263-39DE-1845-BAD3-4D1764BCCB41}">
      <dsp:nvSpPr>
        <dsp:cNvPr id="0" name=""/>
        <dsp:cNvSpPr/>
      </dsp:nvSpPr>
      <dsp:spPr>
        <a:xfrm>
          <a:off x="0" y="0"/>
          <a:ext cx="1307334" cy="76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Conclusion</a:t>
          </a:r>
        </a:p>
      </dsp:txBody>
      <dsp:txXfrm>
        <a:off x="0" y="0"/>
        <a:ext cx="1307334" cy="766572"/>
      </dsp:txXfrm>
    </dsp:sp>
    <dsp:sp modelId="{49578AE0-6B06-BB4E-B508-6DC3361828D3}">
      <dsp:nvSpPr>
        <dsp:cNvPr id="0" name=""/>
        <dsp:cNvSpPr/>
      </dsp:nvSpPr>
      <dsp:spPr>
        <a:xfrm>
          <a:off x="1355230" y="34810"/>
          <a:ext cx="2697901" cy="696203"/>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Students' grades are correlated with students’ class attendance and student activities. </a:t>
          </a:r>
        </a:p>
      </dsp:txBody>
      <dsp:txXfrm>
        <a:off x="1355230" y="34810"/>
        <a:ext cx="2697901" cy="696203"/>
      </dsp:txXfrm>
    </dsp:sp>
    <dsp:sp modelId="{CE503D01-D1BD-8A40-BDEF-56E9FF413078}">
      <dsp:nvSpPr>
        <dsp:cNvPr id="0" name=""/>
        <dsp:cNvSpPr/>
      </dsp:nvSpPr>
      <dsp:spPr>
        <a:xfrm>
          <a:off x="1307334" y="731013"/>
          <a:ext cx="2554447"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CCFDF-5366-4E7C-9689-A18FDFC09CD5}">
      <dsp:nvSpPr>
        <dsp:cNvPr id="0" name=""/>
        <dsp:cNvSpPr/>
      </dsp:nvSpPr>
      <dsp:spPr>
        <a:xfrm>
          <a:off x="0" y="2190"/>
          <a:ext cx="6151562" cy="11099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795726-4E98-40F1-B5B3-A7B390F5B4B2}">
      <dsp:nvSpPr>
        <dsp:cNvPr id="0" name=""/>
        <dsp:cNvSpPr/>
      </dsp:nvSpPr>
      <dsp:spPr>
        <a:xfrm>
          <a:off x="335773" y="251938"/>
          <a:ext cx="610496" cy="6104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EFB2CF-0237-490B-9985-E76995B1459C}">
      <dsp:nvSpPr>
        <dsp:cNvPr id="0" name=""/>
        <dsp:cNvSpPr/>
      </dsp:nvSpPr>
      <dsp:spPr>
        <a:xfrm>
          <a:off x="1282042" y="2190"/>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977900">
            <a:lnSpc>
              <a:spcPct val="100000"/>
            </a:lnSpc>
            <a:spcBef>
              <a:spcPct val="0"/>
            </a:spcBef>
            <a:spcAft>
              <a:spcPct val="35000"/>
            </a:spcAft>
            <a:buNone/>
          </a:pPr>
          <a:r>
            <a:rPr lang="en-US" sz="2200" kern="1200" dirty="0"/>
            <a:t>Top Priorities </a:t>
          </a:r>
        </a:p>
      </dsp:txBody>
      <dsp:txXfrm>
        <a:off x="1282042" y="2190"/>
        <a:ext cx="4869520" cy="1109993"/>
      </dsp:txXfrm>
    </dsp:sp>
    <dsp:sp modelId="{207B4F3A-C460-4BA5-A4A4-215C79C1A3C9}">
      <dsp:nvSpPr>
        <dsp:cNvPr id="0" name=""/>
        <dsp:cNvSpPr/>
      </dsp:nvSpPr>
      <dsp:spPr>
        <a:xfrm>
          <a:off x="0" y="1223427"/>
          <a:ext cx="6151562" cy="11099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5A3EFF-AB14-4180-A580-B1A09F8B8EB3}">
      <dsp:nvSpPr>
        <dsp:cNvPr id="0" name=""/>
        <dsp:cNvSpPr/>
      </dsp:nvSpPr>
      <dsp:spPr>
        <a:xfrm>
          <a:off x="335773" y="1639430"/>
          <a:ext cx="610496" cy="6104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EB7DFC-05FF-4E1D-B855-CB93DE67C03D}">
      <dsp:nvSpPr>
        <dsp:cNvPr id="0" name=""/>
        <dsp:cNvSpPr/>
      </dsp:nvSpPr>
      <dsp:spPr>
        <a:xfrm>
          <a:off x="1282042" y="1389682"/>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977900">
            <a:lnSpc>
              <a:spcPct val="100000"/>
            </a:lnSpc>
            <a:spcBef>
              <a:spcPct val="0"/>
            </a:spcBef>
            <a:spcAft>
              <a:spcPct val="35000"/>
            </a:spcAft>
            <a:buNone/>
          </a:pPr>
          <a:r>
            <a:rPr lang="en-US" sz="2200" kern="1200" dirty="0"/>
            <a:t>Courses</a:t>
          </a:r>
        </a:p>
      </dsp:txBody>
      <dsp:txXfrm>
        <a:off x="1282042" y="1389682"/>
        <a:ext cx="4869520" cy="1109993"/>
      </dsp:txXfrm>
    </dsp:sp>
    <dsp:sp modelId="{20D7B32F-9E13-4345-9EE9-05FD304A2DAD}">
      <dsp:nvSpPr>
        <dsp:cNvPr id="0" name=""/>
        <dsp:cNvSpPr/>
      </dsp:nvSpPr>
      <dsp:spPr>
        <a:xfrm>
          <a:off x="0" y="2777174"/>
          <a:ext cx="6151562" cy="11099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52274F-3155-41CD-B824-F094F2A7D4DF}">
      <dsp:nvSpPr>
        <dsp:cNvPr id="0" name=""/>
        <dsp:cNvSpPr/>
      </dsp:nvSpPr>
      <dsp:spPr>
        <a:xfrm>
          <a:off x="335773" y="3026922"/>
          <a:ext cx="610496" cy="610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06A115-6485-453B-8674-B916A9588CE0}">
      <dsp:nvSpPr>
        <dsp:cNvPr id="0" name=""/>
        <dsp:cNvSpPr/>
      </dsp:nvSpPr>
      <dsp:spPr>
        <a:xfrm>
          <a:off x="1282042" y="2777174"/>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977900">
            <a:lnSpc>
              <a:spcPct val="100000"/>
            </a:lnSpc>
            <a:spcBef>
              <a:spcPct val="0"/>
            </a:spcBef>
            <a:spcAft>
              <a:spcPct val="35000"/>
            </a:spcAft>
            <a:buNone/>
          </a:pPr>
          <a:r>
            <a:rPr lang="en-US" sz="2200" kern="1200" dirty="0"/>
            <a:t>Advising </a:t>
          </a:r>
        </a:p>
      </dsp:txBody>
      <dsp:txXfrm>
        <a:off x="1282042" y="2777174"/>
        <a:ext cx="4869520" cy="1109993"/>
      </dsp:txXfrm>
    </dsp:sp>
    <dsp:sp modelId="{7D5893D0-2E98-40D9-9B2D-C12F13FF72D6}">
      <dsp:nvSpPr>
        <dsp:cNvPr id="0" name=""/>
        <dsp:cNvSpPr/>
      </dsp:nvSpPr>
      <dsp:spPr>
        <a:xfrm>
          <a:off x="0" y="4164666"/>
          <a:ext cx="6151562" cy="11099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16BD55-2027-452F-AD75-697E21632941}">
      <dsp:nvSpPr>
        <dsp:cNvPr id="0" name=""/>
        <dsp:cNvSpPr/>
      </dsp:nvSpPr>
      <dsp:spPr>
        <a:xfrm>
          <a:off x="335773" y="4414414"/>
          <a:ext cx="610496" cy="610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30E1B3-6890-457A-AC62-49A1B4629028}">
      <dsp:nvSpPr>
        <dsp:cNvPr id="0" name=""/>
        <dsp:cNvSpPr/>
      </dsp:nvSpPr>
      <dsp:spPr>
        <a:xfrm>
          <a:off x="1282042" y="4164666"/>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977900">
            <a:lnSpc>
              <a:spcPct val="100000"/>
            </a:lnSpc>
            <a:spcBef>
              <a:spcPct val="0"/>
            </a:spcBef>
            <a:spcAft>
              <a:spcPct val="35000"/>
            </a:spcAft>
            <a:buNone/>
          </a:pPr>
          <a:r>
            <a:rPr lang="en-US" sz="2200" kern="1200" dirty="0"/>
            <a:t>Data</a:t>
          </a:r>
        </a:p>
      </dsp:txBody>
      <dsp:txXfrm>
        <a:off x="1282042" y="4164666"/>
        <a:ext cx="4869520" cy="110999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4BFA8-C0B7-2947-8C46-5CDD4161E7AD}">
      <dsp:nvSpPr>
        <dsp:cNvPr id="0" name=""/>
        <dsp:cNvSpPr/>
      </dsp:nvSpPr>
      <dsp:spPr>
        <a:xfrm>
          <a:off x="0" y="0"/>
          <a:ext cx="6151562" cy="0"/>
        </a:xfrm>
        <a:prstGeom prst="line">
          <a:avLst/>
        </a:prstGeom>
        <a:solidFill>
          <a:schemeClr val="accent6">
            <a:shade val="50000"/>
            <a:hueOff val="0"/>
            <a:satOff val="0"/>
            <a:lumOff val="0"/>
            <a:alphaOff val="0"/>
          </a:schemeClr>
        </a:solidFill>
        <a:ln w="12700" cap="flat"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522CBC-DC36-9D4D-AA28-548625E3B815}">
      <dsp:nvSpPr>
        <dsp:cNvPr id="0" name=""/>
        <dsp:cNvSpPr/>
      </dsp:nvSpPr>
      <dsp:spPr>
        <a:xfrm>
          <a:off x="0" y="0"/>
          <a:ext cx="1779089" cy="5686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Make Student Success as a Top Priority</a:t>
          </a:r>
        </a:p>
      </dsp:txBody>
      <dsp:txXfrm>
        <a:off x="0" y="0"/>
        <a:ext cx="1779089" cy="5686609"/>
      </dsp:txXfrm>
    </dsp:sp>
    <dsp:sp modelId="{8DD6CD91-C42B-6A47-8499-C6FDCFB514F7}">
      <dsp:nvSpPr>
        <dsp:cNvPr id="0" name=""/>
        <dsp:cNvSpPr/>
      </dsp:nvSpPr>
      <dsp:spPr>
        <a:xfrm>
          <a:off x="1861000" y="66848"/>
          <a:ext cx="4286660" cy="1336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Open conversations across the organization to encourage student success ideas and innovations across campus.</a:t>
          </a:r>
        </a:p>
      </dsp:txBody>
      <dsp:txXfrm>
        <a:off x="1861000" y="66848"/>
        <a:ext cx="4286660" cy="1336963"/>
      </dsp:txXfrm>
    </dsp:sp>
    <dsp:sp modelId="{532D1A1A-012A-B846-8018-00BF99125D1D}">
      <dsp:nvSpPr>
        <dsp:cNvPr id="0" name=""/>
        <dsp:cNvSpPr/>
      </dsp:nvSpPr>
      <dsp:spPr>
        <a:xfrm>
          <a:off x="1779089" y="1403812"/>
          <a:ext cx="436857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9DDF40-DFD9-B54B-92B8-9DEFEC77F7C6}">
      <dsp:nvSpPr>
        <dsp:cNvPr id="0" name=""/>
        <dsp:cNvSpPr/>
      </dsp:nvSpPr>
      <dsp:spPr>
        <a:xfrm>
          <a:off x="1861000" y="1470660"/>
          <a:ext cx="4286660" cy="1336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Clearly define student success </a:t>
          </a:r>
          <a:r>
            <a:rPr lang="en-US" sz="1600" b="1" u="none" kern="1200" dirty="0">
              <a:solidFill>
                <a:srgbClr val="C00000"/>
              </a:solidFill>
            </a:rPr>
            <a:t>goal</a:t>
          </a:r>
          <a:r>
            <a:rPr lang="en-US" sz="1600" kern="1200" dirty="0"/>
            <a:t> for the organization and each department.</a:t>
          </a:r>
        </a:p>
      </dsp:txBody>
      <dsp:txXfrm>
        <a:off x="1861000" y="1470660"/>
        <a:ext cx="4286660" cy="1336963"/>
      </dsp:txXfrm>
    </dsp:sp>
    <dsp:sp modelId="{276B6623-8F95-FF46-B28D-CF7D210A151D}">
      <dsp:nvSpPr>
        <dsp:cNvPr id="0" name=""/>
        <dsp:cNvSpPr/>
      </dsp:nvSpPr>
      <dsp:spPr>
        <a:xfrm>
          <a:off x="1779089" y="2807624"/>
          <a:ext cx="436857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636F28-037A-6F49-85F2-12321070775C}">
      <dsp:nvSpPr>
        <dsp:cNvPr id="0" name=""/>
        <dsp:cNvSpPr/>
      </dsp:nvSpPr>
      <dsp:spPr>
        <a:xfrm>
          <a:off x="1861000" y="2874472"/>
          <a:ext cx="4286660" cy="1336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Create implementation documentations and scorecards to track progress towards the goal.</a:t>
          </a:r>
        </a:p>
      </dsp:txBody>
      <dsp:txXfrm>
        <a:off x="1861000" y="2874472"/>
        <a:ext cx="4286660" cy="1336963"/>
      </dsp:txXfrm>
    </dsp:sp>
    <dsp:sp modelId="{5BA60D03-C676-2148-A522-87B057CDB6EB}">
      <dsp:nvSpPr>
        <dsp:cNvPr id="0" name=""/>
        <dsp:cNvSpPr/>
      </dsp:nvSpPr>
      <dsp:spPr>
        <a:xfrm>
          <a:off x="1779089" y="4211436"/>
          <a:ext cx="436857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4BC5F-90FD-4F47-9A72-124F7FD8AB6E}">
      <dsp:nvSpPr>
        <dsp:cNvPr id="0" name=""/>
        <dsp:cNvSpPr/>
      </dsp:nvSpPr>
      <dsp:spPr>
        <a:xfrm>
          <a:off x="1861000" y="4278284"/>
          <a:ext cx="4286660" cy="1336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Build and maintain </a:t>
          </a:r>
          <a:r>
            <a:rPr lang="en-US" sz="1600" b="1" kern="1200" dirty="0">
              <a:solidFill>
                <a:srgbClr val="C00000"/>
              </a:solidFill>
            </a:rPr>
            <a:t>collaborative relationship</a:t>
          </a:r>
          <a:r>
            <a:rPr lang="en-US" sz="1600" kern="1200" dirty="0"/>
            <a:t>, especially between the Office of Advising and faculties.</a:t>
          </a:r>
        </a:p>
      </dsp:txBody>
      <dsp:txXfrm>
        <a:off x="1861000" y="4278284"/>
        <a:ext cx="4286660" cy="1336963"/>
      </dsp:txXfrm>
    </dsp:sp>
    <dsp:sp modelId="{F4CF6273-F6D2-284F-9754-29285E1CABF6}">
      <dsp:nvSpPr>
        <dsp:cNvPr id="0" name=""/>
        <dsp:cNvSpPr/>
      </dsp:nvSpPr>
      <dsp:spPr>
        <a:xfrm>
          <a:off x="1779089" y="5615248"/>
          <a:ext cx="436857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6FE00-3C5F-3245-AF1D-ABA5880146D8}">
      <dsp:nvSpPr>
        <dsp:cNvPr id="0" name=""/>
        <dsp:cNvSpPr/>
      </dsp:nvSpPr>
      <dsp:spPr>
        <a:xfrm>
          <a:off x="0" y="0"/>
          <a:ext cx="6791729" cy="0"/>
        </a:xfrm>
        <a:prstGeom prst="line">
          <a:avLst/>
        </a:prstGeom>
        <a:solidFill>
          <a:schemeClr val="accent5">
            <a:shade val="50000"/>
            <a:hueOff val="0"/>
            <a:satOff val="0"/>
            <a:lumOff val="0"/>
            <a:alphaOff val="0"/>
          </a:schemeClr>
        </a:solidFill>
        <a:ln w="12700" cap="flat" cmpd="sng" algn="ctr">
          <a:solidFill>
            <a:schemeClr val="accent5">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19A08-FD77-334D-B60E-E87E83AD3845}">
      <dsp:nvSpPr>
        <dsp:cNvPr id="0" name=""/>
        <dsp:cNvSpPr/>
      </dsp:nvSpPr>
      <dsp:spPr>
        <a:xfrm>
          <a:off x="0" y="0"/>
          <a:ext cx="1898998" cy="2934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Class Attendance Policy</a:t>
          </a:r>
        </a:p>
      </dsp:txBody>
      <dsp:txXfrm>
        <a:off x="0" y="0"/>
        <a:ext cx="1898998" cy="2934551"/>
      </dsp:txXfrm>
    </dsp:sp>
    <dsp:sp modelId="{8FFFCA8D-0214-3348-B6B8-22DF938260C3}">
      <dsp:nvSpPr>
        <dsp:cNvPr id="0" name=""/>
        <dsp:cNvSpPr/>
      </dsp:nvSpPr>
      <dsp:spPr>
        <a:xfrm>
          <a:off x="1985652" y="51942"/>
          <a:ext cx="4801738" cy="1737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1600" kern="1200" dirty="0"/>
            <a:t>Set up </a:t>
          </a:r>
          <a:r>
            <a:rPr lang="en-US" sz="1600" b="1" i="0" kern="1200" dirty="0">
              <a:solidFill>
                <a:srgbClr val="C00000"/>
              </a:solidFill>
            </a:rPr>
            <a:t>attendance policy </a:t>
          </a:r>
          <a:r>
            <a:rPr lang="en-US" sz="1600" kern="1200" dirty="0"/>
            <a:t>and clearly communicate the consequence of class absence to our students in the very beginning.</a:t>
          </a:r>
        </a:p>
        <a:p>
          <a:pPr marL="0" lvl="0" indent="0" algn="l" defTabSz="711200">
            <a:lnSpc>
              <a:spcPct val="90000"/>
            </a:lnSpc>
            <a:spcBef>
              <a:spcPct val="0"/>
            </a:spcBef>
            <a:spcAft>
              <a:spcPct val="35000"/>
            </a:spcAft>
            <a:buFont typeface="Arial" panose="020B0604020202020204" pitchFamily="34" charset="0"/>
            <a:buNone/>
          </a:pPr>
          <a:endParaRPr lang="en-US" sz="1600" kern="1200" dirty="0"/>
        </a:p>
        <a:p>
          <a:pPr marL="0" lvl="0" indent="0" algn="l" defTabSz="711200">
            <a:lnSpc>
              <a:spcPct val="90000"/>
            </a:lnSpc>
            <a:spcBef>
              <a:spcPct val="0"/>
            </a:spcBef>
            <a:spcAft>
              <a:spcPct val="35000"/>
            </a:spcAft>
            <a:buFont typeface="Arial" panose="020B0604020202020204" pitchFamily="34" charset="0"/>
            <a:buNone/>
          </a:pPr>
          <a:r>
            <a:rPr lang="en-US" sz="1600" b="1" kern="1200" dirty="0">
              <a:solidFill>
                <a:srgbClr val="C00000"/>
              </a:solidFill>
            </a:rPr>
            <a:t>Mandate</a:t>
          </a:r>
          <a:r>
            <a:rPr lang="en-US" sz="1600" kern="1200" dirty="0"/>
            <a:t> class attendance among first-semester students or students from lower level schools</a:t>
          </a:r>
        </a:p>
      </dsp:txBody>
      <dsp:txXfrm>
        <a:off x="1985652" y="51942"/>
        <a:ext cx="4801738" cy="1737589"/>
      </dsp:txXfrm>
    </dsp:sp>
    <dsp:sp modelId="{E0717752-CD0D-EF4C-9C77-4B52107BAB10}">
      <dsp:nvSpPr>
        <dsp:cNvPr id="0" name=""/>
        <dsp:cNvSpPr/>
      </dsp:nvSpPr>
      <dsp:spPr>
        <a:xfrm>
          <a:off x="1898998" y="1789531"/>
          <a:ext cx="46215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40B23C-D83F-D547-AE0D-B5458F6FE235}">
      <dsp:nvSpPr>
        <dsp:cNvPr id="0" name=""/>
        <dsp:cNvSpPr/>
      </dsp:nvSpPr>
      <dsp:spPr>
        <a:xfrm>
          <a:off x="1985652" y="1841473"/>
          <a:ext cx="4534905" cy="103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C00000"/>
              </a:solidFill>
            </a:rPr>
            <a:t>Follow up </a:t>
          </a:r>
          <a:r>
            <a:rPr lang="en-US" sz="1600" kern="1200" dirty="0"/>
            <a:t>with students who missed more than three classes before the mid-term immediately and consistently. </a:t>
          </a:r>
        </a:p>
      </dsp:txBody>
      <dsp:txXfrm>
        <a:off x="1985652" y="1841473"/>
        <a:ext cx="4534905" cy="1038842"/>
      </dsp:txXfrm>
    </dsp:sp>
    <dsp:sp modelId="{A42022CE-7D43-ED40-AE15-3539E9AEE39D}">
      <dsp:nvSpPr>
        <dsp:cNvPr id="0" name=""/>
        <dsp:cNvSpPr/>
      </dsp:nvSpPr>
      <dsp:spPr>
        <a:xfrm>
          <a:off x="1898998" y="2880316"/>
          <a:ext cx="462155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709A13-F744-1446-98CD-E6CBAA7D5D35}">
      <dsp:nvSpPr>
        <dsp:cNvPr id="0" name=""/>
        <dsp:cNvSpPr/>
      </dsp:nvSpPr>
      <dsp:spPr>
        <a:xfrm>
          <a:off x="0" y="2934551"/>
          <a:ext cx="6791729" cy="0"/>
        </a:xfrm>
        <a:prstGeom prst="line">
          <a:avLst/>
        </a:prstGeom>
        <a:solidFill>
          <a:schemeClr val="accent5">
            <a:shade val="50000"/>
            <a:hueOff val="-151349"/>
            <a:satOff val="-9494"/>
            <a:lumOff val="44377"/>
            <a:alphaOff val="0"/>
          </a:schemeClr>
        </a:solidFill>
        <a:ln w="12700" cap="flat" cmpd="sng" algn="ctr">
          <a:solidFill>
            <a:schemeClr val="accent5">
              <a:shade val="50000"/>
              <a:hueOff val="-151349"/>
              <a:satOff val="-9494"/>
              <a:lumOff val="443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D0C99-EF93-4247-B55C-3E3AD2FD584F}">
      <dsp:nvSpPr>
        <dsp:cNvPr id="0" name=""/>
        <dsp:cNvSpPr/>
      </dsp:nvSpPr>
      <dsp:spPr>
        <a:xfrm>
          <a:off x="0" y="2934551"/>
          <a:ext cx="1910880" cy="2934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Enhance Engagement</a:t>
          </a:r>
        </a:p>
      </dsp:txBody>
      <dsp:txXfrm>
        <a:off x="0" y="2934551"/>
        <a:ext cx="1910880" cy="2934551"/>
      </dsp:txXfrm>
    </dsp:sp>
    <dsp:sp modelId="{D6483707-FFF2-0F4B-9BB6-D18F5293DB46}">
      <dsp:nvSpPr>
        <dsp:cNvPr id="0" name=""/>
        <dsp:cNvSpPr/>
      </dsp:nvSpPr>
      <dsp:spPr>
        <a:xfrm>
          <a:off x="2002309" y="2980403"/>
          <a:ext cx="4784819" cy="91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Clearly define the expectation of the course, provide sufficient academic </a:t>
          </a:r>
          <a:r>
            <a:rPr lang="en-US" sz="1600" b="1" kern="1200" dirty="0">
              <a:solidFill>
                <a:srgbClr val="C00000"/>
              </a:solidFill>
            </a:rPr>
            <a:t>support</a:t>
          </a:r>
          <a:r>
            <a:rPr lang="en-US" sz="1600" kern="1200" dirty="0"/>
            <a:t> and offer frequent </a:t>
          </a:r>
          <a:r>
            <a:rPr lang="en-US" sz="1600" b="1" kern="1200" dirty="0">
              <a:solidFill>
                <a:srgbClr val="C00000"/>
              </a:solidFill>
            </a:rPr>
            <a:t>feedback and assessment </a:t>
          </a:r>
          <a:r>
            <a:rPr lang="en-US" sz="1600" kern="1200" dirty="0"/>
            <a:t>to the student. </a:t>
          </a:r>
        </a:p>
      </dsp:txBody>
      <dsp:txXfrm>
        <a:off x="2002309" y="2980403"/>
        <a:ext cx="4784819" cy="917047"/>
      </dsp:txXfrm>
    </dsp:sp>
    <dsp:sp modelId="{B1E2E0A9-8613-7141-8800-59FF5E20F073}">
      <dsp:nvSpPr>
        <dsp:cNvPr id="0" name=""/>
        <dsp:cNvSpPr/>
      </dsp:nvSpPr>
      <dsp:spPr>
        <a:xfrm>
          <a:off x="1910880" y="3897451"/>
          <a:ext cx="487624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E7E9DB-DCCC-254B-B90F-A3AEA7FB8141}">
      <dsp:nvSpPr>
        <dsp:cNvPr id="0" name=""/>
        <dsp:cNvSpPr/>
      </dsp:nvSpPr>
      <dsp:spPr>
        <a:xfrm>
          <a:off x="2002309" y="3943303"/>
          <a:ext cx="4784819" cy="91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Ensure opportunities for students to </a:t>
          </a:r>
          <a:r>
            <a:rPr lang="en-US" sz="1600" b="1" kern="1200" dirty="0">
              <a:solidFill>
                <a:srgbClr val="C00000"/>
              </a:solidFill>
            </a:rPr>
            <a:t>collaborate</a:t>
          </a:r>
          <a:r>
            <a:rPr lang="en-US" sz="1600" kern="1200" dirty="0"/>
            <a:t> and encourage group discussions in the classroom.</a:t>
          </a:r>
        </a:p>
      </dsp:txBody>
      <dsp:txXfrm>
        <a:off x="2002309" y="3943303"/>
        <a:ext cx="4784819" cy="917047"/>
      </dsp:txXfrm>
    </dsp:sp>
    <dsp:sp modelId="{CBBDD810-7235-5C48-B81D-6FCCC7563470}">
      <dsp:nvSpPr>
        <dsp:cNvPr id="0" name=""/>
        <dsp:cNvSpPr/>
      </dsp:nvSpPr>
      <dsp:spPr>
        <a:xfrm>
          <a:off x="1910880" y="4860350"/>
          <a:ext cx="487624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22DEA7-BF2D-5B49-8A21-1D4F53BFA4AB}">
      <dsp:nvSpPr>
        <dsp:cNvPr id="0" name=""/>
        <dsp:cNvSpPr/>
      </dsp:nvSpPr>
      <dsp:spPr>
        <a:xfrm>
          <a:off x="2002309" y="4906203"/>
          <a:ext cx="4784819" cy="91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Reach out and provide academic support, resources to students who frequently missed classes or seldom participate in and outside the classroom. </a:t>
          </a:r>
        </a:p>
      </dsp:txBody>
      <dsp:txXfrm>
        <a:off x="2002309" y="4906203"/>
        <a:ext cx="4784819" cy="917047"/>
      </dsp:txXfrm>
    </dsp:sp>
    <dsp:sp modelId="{DAD9711C-2720-6A48-B100-04BD2C3C4B79}">
      <dsp:nvSpPr>
        <dsp:cNvPr id="0" name=""/>
        <dsp:cNvSpPr/>
      </dsp:nvSpPr>
      <dsp:spPr>
        <a:xfrm>
          <a:off x="1910880" y="5823250"/>
          <a:ext cx="487624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49142-DE47-124D-9619-D7B0692B3FE5}">
      <dsp:nvSpPr>
        <dsp:cNvPr id="0" name=""/>
        <dsp:cNvSpPr/>
      </dsp:nvSpPr>
      <dsp:spPr>
        <a:xfrm>
          <a:off x="0" y="0"/>
          <a:ext cx="6751398" cy="0"/>
        </a:xfrm>
        <a:prstGeom prst="line">
          <a:avLst/>
        </a:prstGeom>
        <a:solidFill>
          <a:schemeClr val="accent5">
            <a:shade val="50000"/>
            <a:hueOff val="0"/>
            <a:satOff val="0"/>
            <a:lumOff val="0"/>
            <a:alphaOff val="0"/>
          </a:schemeClr>
        </a:solidFill>
        <a:ln w="12700" cap="flat" cmpd="sng" algn="ctr">
          <a:solidFill>
            <a:schemeClr val="accent5">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4CF709-1F07-3A40-A390-2B8F0A92CF9D}">
      <dsp:nvSpPr>
        <dsp:cNvPr id="0" name=""/>
        <dsp:cNvSpPr/>
      </dsp:nvSpPr>
      <dsp:spPr>
        <a:xfrm>
          <a:off x="0" y="0"/>
          <a:ext cx="2492888" cy="245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Identify and Eliminate Curricular Bottlenecks </a:t>
          </a:r>
        </a:p>
      </dsp:txBody>
      <dsp:txXfrm>
        <a:off x="0" y="0"/>
        <a:ext cx="2492888" cy="2452951"/>
      </dsp:txXfrm>
    </dsp:sp>
    <dsp:sp modelId="{66198CCB-EF27-6040-ACC1-5CBCD918F90E}">
      <dsp:nvSpPr>
        <dsp:cNvPr id="0" name=""/>
        <dsp:cNvSpPr/>
      </dsp:nvSpPr>
      <dsp:spPr>
        <a:xfrm>
          <a:off x="2572698" y="111388"/>
          <a:ext cx="4176735" cy="2227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solidFill>
                <a:srgbClr val="000000">
                  <a:hueOff val="0"/>
                  <a:satOff val="0"/>
                  <a:lumOff val="0"/>
                  <a:alphaOff val="0"/>
                </a:srgbClr>
              </a:solidFill>
              <a:latin typeface="Gill Sans MT" panose="020B0502020104020203"/>
              <a:ea typeface="+mn-ea"/>
              <a:cs typeface="+mn-cs"/>
            </a:rPr>
            <a:t>Review</a:t>
          </a:r>
          <a:r>
            <a:rPr lang="en-US" sz="1600" kern="1200" dirty="0"/>
            <a:t> </a:t>
          </a:r>
          <a:r>
            <a:rPr lang="en-US" sz="1600" b="1" kern="1200" dirty="0">
              <a:solidFill>
                <a:srgbClr val="C00000"/>
              </a:solidFill>
            </a:rPr>
            <a:t>course curriculum</a:t>
          </a:r>
          <a:r>
            <a:rPr lang="en-US" sz="1600" kern="1200" dirty="0"/>
            <a:t> and materials to makes sure the difficult level is reasonable, such as IT courses.</a:t>
          </a:r>
        </a:p>
      </dsp:txBody>
      <dsp:txXfrm>
        <a:off x="2572698" y="111388"/>
        <a:ext cx="4176735" cy="2227778"/>
      </dsp:txXfrm>
    </dsp:sp>
    <dsp:sp modelId="{70958513-18A9-4D4E-BF22-9DDBCC8DFC89}">
      <dsp:nvSpPr>
        <dsp:cNvPr id="0" name=""/>
        <dsp:cNvSpPr/>
      </dsp:nvSpPr>
      <dsp:spPr>
        <a:xfrm>
          <a:off x="2492888" y="2339167"/>
          <a:ext cx="425654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93890A-40AD-234F-A58E-8E4762B4DBC3}">
      <dsp:nvSpPr>
        <dsp:cNvPr id="0" name=""/>
        <dsp:cNvSpPr/>
      </dsp:nvSpPr>
      <dsp:spPr>
        <a:xfrm>
          <a:off x="0" y="2452951"/>
          <a:ext cx="6751398" cy="0"/>
        </a:xfrm>
        <a:prstGeom prst="line">
          <a:avLst/>
        </a:prstGeom>
        <a:solidFill>
          <a:schemeClr val="accent5">
            <a:shade val="50000"/>
            <a:hueOff val="-151349"/>
            <a:satOff val="-9494"/>
            <a:lumOff val="44377"/>
            <a:alphaOff val="0"/>
          </a:schemeClr>
        </a:solidFill>
        <a:ln w="12700" cap="flat" cmpd="sng" algn="ctr">
          <a:solidFill>
            <a:schemeClr val="accent5">
              <a:shade val="50000"/>
              <a:hueOff val="-151349"/>
              <a:satOff val="-9494"/>
              <a:lumOff val="443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059AA-777B-EE4C-AEF9-C150889CEC71}">
      <dsp:nvSpPr>
        <dsp:cNvPr id="0" name=""/>
        <dsp:cNvSpPr/>
      </dsp:nvSpPr>
      <dsp:spPr>
        <a:xfrm>
          <a:off x="0" y="2452951"/>
          <a:ext cx="2525054" cy="245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Prepare Students for Success </a:t>
          </a:r>
        </a:p>
      </dsp:txBody>
      <dsp:txXfrm>
        <a:off x="0" y="2452951"/>
        <a:ext cx="2525054" cy="2452951"/>
      </dsp:txXfrm>
    </dsp:sp>
    <dsp:sp modelId="{173A1028-4BBD-454C-AEAB-377606BDCF0E}">
      <dsp:nvSpPr>
        <dsp:cNvPr id="0" name=""/>
        <dsp:cNvSpPr/>
      </dsp:nvSpPr>
      <dsp:spPr>
        <a:xfrm>
          <a:off x="2604172" y="2501279"/>
          <a:ext cx="4140505" cy="133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Set up </a:t>
          </a:r>
          <a:r>
            <a:rPr lang="en-US" sz="1600" b="1" kern="1200" dirty="0">
              <a:solidFill>
                <a:srgbClr val="C00000"/>
              </a:solidFill>
            </a:rPr>
            <a:t>pre-requisite</a:t>
          </a:r>
          <a:r>
            <a:rPr lang="en-US" sz="1600" kern="1200" dirty="0"/>
            <a:t> courses when needed. </a:t>
          </a:r>
        </a:p>
        <a:p>
          <a:pPr marL="0" lvl="0" indent="0" algn="l" defTabSz="711200">
            <a:lnSpc>
              <a:spcPct val="90000"/>
            </a:lnSpc>
            <a:spcBef>
              <a:spcPct val="0"/>
            </a:spcBef>
            <a:spcAft>
              <a:spcPct val="35000"/>
            </a:spcAft>
            <a:buNone/>
          </a:pPr>
          <a:r>
            <a:rPr lang="en-US" sz="1600" kern="1200" dirty="0"/>
            <a:t>For language related courses such as Spanish, English, provide entry level  courses or request students to pass language based tests before enrolling.</a:t>
          </a:r>
        </a:p>
      </dsp:txBody>
      <dsp:txXfrm>
        <a:off x="2604172" y="2501279"/>
        <a:ext cx="4140505" cy="1338764"/>
      </dsp:txXfrm>
    </dsp:sp>
    <dsp:sp modelId="{C81EC11D-00C3-4848-B05F-7F27874F2A63}">
      <dsp:nvSpPr>
        <dsp:cNvPr id="0" name=""/>
        <dsp:cNvSpPr/>
      </dsp:nvSpPr>
      <dsp:spPr>
        <a:xfrm>
          <a:off x="2525054" y="3840044"/>
          <a:ext cx="421962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17FAF3-46C6-9F4E-846A-5CA694465A78}">
      <dsp:nvSpPr>
        <dsp:cNvPr id="0" name=""/>
        <dsp:cNvSpPr/>
      </dsp:nvSpPr>
      <dsp:spPr>
        <a:xfrm>
          <a:off x="2604172" y="3888373"/>
          <a:ext cx="4140505" cy="966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Provide time management, study skills trainings and mentoring programs into lower level course. </a:t>
          </a:r>
        </a:p>
      </dsp:txBody>
      <dsp:txXfrm>
        <a:off x="2604172" y="3888373"/>
        <a:ext cx="4140505" cy="966568"/>
      </dsp:txXfrm>
    </dsp:sp>
    <dsp:sp modelId="{EA8CC6F8-C61C-5C49-99AA-8BFFC82DE3F4}">
      <dsp:nvSpPr>
        <dsp:cNvPr id="0" name=""/>
        <dsp:cNvSpPr/>
      </dsp:nvSpPr>
      <dsp:spPr>
        <a:xfrm>
          <a:off x="2525054" y="4854941"/>
          <a:ext cx="421962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6AB07-E93C-B74A-A648-BDB6AFA7B4F6}">
      <dsp:nvSpPr>
        <dsp:cNvPr id="0" name=""/>
        <dsp:cNvSpPr/>
      </dsp:nvSpPr>
      <dsp:spPr>
        <a:xfrm>
          <a:off x="0" y="0"/>
          <a:ext cx="6665105" cy="0"/>
        </a:xfrm>
        <a:prstGeom prst="line">
          <a:avLst/>
        </a:prstGeom>
        <a:solidFill>
          <a:schemeClr val="accent6">
            <a:shade val="50000"/>
            <a:hueOff val="0"/>
            <a:satOff val="0"/>
            <a:lumOff val="0"/>
            <a:alphaOff val="0"/>
          </a:schemeClr>
        </a:solidFill>
        <a:ln w="12700" cap="flat"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4AA27E-252F-0D4B-A9D1-C142F15559EF}">
      <dsp:nvSpPr>
        <dsp:cNvPr id="0" name=""/>
        <dsp:cNvSpPr/>
      </dsp:nvSpPr>
      <dsp:spPr>
        <a:xfrm>
          <a:off x="0" y="0"/>
          <a:ext cx="2232497" cy="2790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Implement Robust Academic Advising Management Policies and System</a:t>
          </a:r>
        </a:p>
      </dsp:txBody>
      <dsp:txXfrm>
        <a:off x="0" y="0"/>
        <a:ext cx="2232497" cy="2790142"/>
      </dsp:txXfrm>
    </dsp:sp>
    <dsp:sp modelId="{C4EF414C-E54E-984F-BE67-734BE269B903}">
      <dsp:nvSpPr>
        <dsp:cNvPr id="0" name=""/>
        <dsp:cNvSpPr/>
      </dsp:nvSpPr>
      <dsp:spPr>
        <a:xfrm>
          <a:off x="2315486" y="46933"/>
          <a:ext cx="4343057" cy="590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Ensure easy access for students to schedule advising appointments. </a:t>
          </a:r>
        </a:p>
      </dsp:txBody>
      <dsp:txXfrm>
        <a:off x="2315486" y="46933"/>
        <a:ext cx="4343057" cy="590624"/>
      </dsp:txXfrm>
    </dsp:sp>
    <dsp:sp modelId="{170ECAD9-7C36-CD48-AB3C-E79A998C33F4}">
      <dsp:nvSpPr>
        <dsp:cNvPr id="0" name=""/>
        <dsp:cNvSpPr/>
      </dsp:nvSpPr>
      <dsp:spPr>
        <a:xfrm>
          <a:off x="2232497" y="637557"/>
          <a:ext cx="442604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CEE3F6-E4BB-4540-9244-C360F5782108}">
      <dsp:nvSpPr>
        <dsp:cNvPr id="0" name=""/>
        <dsp:cNvSpPr/>
      </dsp:nvSpPr>
      <dsp:spPr>
        <a:xfrm>
          <a:off x="2315486" y="684491"/>
          <a:ext cx="4343057" cy="1070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Mandate advising sessions for first-semester students. </a:t>
          </a:r>
        </a:p>
        <a:p>
          <a:pPr marL="0" lvl="0" indent="0" algn="l" defTabSz="711200">
            <a:lnSpc>
              <a:spcPct val="90000"/>
            </a:lnSpc>
            <a:spcBef>
              <a:spcPct val="0"/>
            </a:spcBef>
            <a:spcAft>
              <a:spcPct val="35000"/>
            </a:spcAft>
            <a:buNone/>
          </a:pPr>
          <a:r>
            <a:rPr lang="en-US" sz="1600" kern="1200" dirty="0"/>
            <a:t>Provide </a:t>
          </a:r>
          <a:r>
            <a:rPr lang="en-US" sz="1600" b="1" kern="1200" dirty="0">
              <a:solidFill>
                <a:srgbClr val="C00000"/>
              </a:solidFill>
            </a:rPr>
            <a:t>step-by-step</a:t>
          </a:r>
          <a:r>
            <a:rPr lang="en-US" sz="1600" kern="1200" dirty="0"/>
            <a:t> instructions for registering classes and evaluating course materials.</a:t>
          </a:r>
        </a:p>
      </dsp:txBody>
      <dsp:txXfrm>
        <a:off x="2315486" y="684491"/>
        <a:ext cx="4343057" cy="1070343"/>
      </dsp:txXfrm>
    </dsp:sp>
    <dsp:sp modelId="{0783CCC2-42FF-8644-A0B9-0A1A130D780F}">
      <dsp:nvSpPr>
        <dsp:cNvPr id="0" name=""/>
        <dsp:cNvSpPr/>
      </dsp:nvSpPr>
      <dsp:spPr>
        <a:xfrm>
          <a:off x="2232497" y="1754835"/>
          <a:ext cx="442604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FCADDE-C4D3-BB47-90CC-CD20183FC6B1}">
      <dsp:nvSpPr>
        <dsp:cNvPr id="0" name=""/>
        <dsp:cNvSpPr/>
      </dsp:nvSpPr>
      <dsp:spPr>
        <a:xfrm>
          <a:off x="2315486" y="1801769"/>
          <a:ext cx="4343057" cy="93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Work with faculties to set up a user-friendly way for to record and track attendance, performance, engagement.</a:t>
          </a:r>
        </a:p>
      </dsp:txBody>
      <dsp:txXfrm>
        <a:off x="2315486" y="1801769"/>
        <a:ext cx="4343057" cy="938675"/>
      </dsp:txXfrm>
    </dsp:sp>
    <dsp:sp modelId="{A932E41B-86D6-E949-BD7C-4EC7C9C47870}">
      <dsp:nvSpPr>
        <dsp:cNvPr id="0" name=""/>
        <dsp:cNvSpPr/>
      </dsp:nvSpPr>
      <dsp:spPr>
        <a:xfrm>
          <a:off x="2232497" y="2740444"/>
          <a:ext cx="442604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66DAC6-0A4F-A643-84EE-4B6CD14FB35C}">
      <dsp:nvSpPr>
        <dsp:cNvPr id="0" name=""/>
        <dsp:cNvSpPr/>
      </dsp:nvSpPr>
      <dsp:spPr>
        <a:xfrm>
          <a:off x="0" y="2790142"/>
          <a:ext cx="6665105" cy="0"/>
        </a:xfrm>
        <a:prstGeom prst="line">
          <a:avLst/>
        </a:prstGeom>
        <a:solidFill>
          <a:schemeClr val="accent6">
            <a:shade val="50000"/>
            <a:hueOff val="-53581"/>
            <a:satOff val="582"/>
            <a:lumOff val="38172"/>
            <a:alphaOff val="0"/>
          </a:schemeClr>
        </a:solidFill>
        <a:ln w="12700" cap="flat" cmpd="sng" algn="ctr">
          <a:solidFill>
            <a:schemeClr val="accent6">
              <a:shade val="50000"/>
              <a:hueOff val="-53581"/>
              <a:satOff val="582"/>
              <a:lumOff val="381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C6C1BD-A525-B74C-854C-B55E64A8843D}">
      <dsp:nvSpPr>
        <dsp:cNvPr id="0" name=""/>
        <dsp:cNvSpPr/>
      </dsp:nvSpPr>
      <dsp:spPr>
        <a:xfrm>
          <a:off x="0" y="2790142"/>
          <a:ext cx="2195898" cy="2790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Provide Additional Support to the Targeted High-Risk Students</a:t>
          </a:r>
        </a:p>
      </dsp:txBody>
      <dsp:txXfrm>
        <a:off x="0" y="2790142"/>
        <a:ext cx="2195898" cy="2790142"/>
      </dsp:txXfrm>
    </dsp:sp>
    <dsp:sp modelId="{59E5A2EE-CD88-3D40-88AA-58F77400E077}">
      <dsp:nvSpPr>
        <dsp:cNvPr id="0" name=""/>
        <dsp:cNvSpPr/>
      </dsp:nvSpPr>
      <dsp:spPr>
        <a:xfrm>
          <a:off x="2279667" y="2854991"/>
          <a:ext cx="4383933" cy="129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Develop timely, effective, and personalized </a:t>
          </a:r>
          <a:r>
            <a:rPr lang="en-US" sz="1600" b="1" kern="1200" dirty="0">
              <a:solidFill>
                <a:srgbClr val="C00000"/>
              </a:solidFill>
            </a:rPr>
            <a:t>communication strategies </a:t>
          </a:r>
          <a:r>
            <a:rPr lang="en-US" sz="1600" kern="1200" dirty="0"/>
            <a:t>to this group of students, offering support in course selections, academic development and other trainings when needed. </a:t>
          </a:r>
        </a:p>
      </dsp:txBody>
      <dsp:txXfrm>
        <a:off x="2279667" y="2854991"/>
        <a:ext cx="4383933" cy="1296980"/>
      </dsp:txXfrm>
    </dsp:sp>
    <dsp:sp modelId="{E520A65F-4D0A-B145-B6E3-56C510ADB2E6}">
      <dsp:nvSpPr>
        <dsp:cNvPr id="0" name=""/>
        <dsp:cNvSpPr/>
      </dsp:nvSpPr>
      <dsp:spPr>
        <a:xfrm>
          <a:off x="2195898" y="4151971"/>
          <a:ext cx="446770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528B37-B3E8-A046-BFCF-FC5F8E7BCEC0}">
      <dsp:nvSpPr>
        <dsp:cNvPr id="0" name=""/>
        <dsp:cNvSpPr/>
      </dsp:nvSpPr>
      <dsp:spPr>
        <a:xfrm>
          <a:off x="2279667" y="4216820"/>
          <a:ext cx="4383933" cy="129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Encourage peer-led study groups. </a:t>
          </a:r>
        </a:p>
        <a:p>
          <a:pPr marL="0" lvl="0" indent="0" algn="l" defTabSz="711200">
            <a:lnSpc>
              <a:spcPct val="90000"/>
            </a:lnSpc>
            <a:spcBef>
              <a:spcPct val="0"/>
            </a:spcBef>
            <a:spcAft>
              <a:spcPct val="35000"/>
            </a:spcAft>
            <a:buNone/>
          </a:pPr>
          <a:r>
            <a:rPr lang="en-US" sz="1600" kern="1200" dirty="0"/>
            <a:t>Increase opportunities for mentoring and coaching. </a:t>
          </a:r>
        </a:p>
        <a:p>
          <a:pPr marL="0" lvl="0" indent="0" algn="l" defTabSz="711200">
            <a:lnSpc>
              <a:spcPct val="90000"/>
            </a:lnSpc>
            <a:spcBef>
              <a:spcPct val="0"/>
            </a:spcBef>
            <a:spcAft>
              <a:spcPct val="35000"/>
            </a:spcAft>
            <a:buNone/>
          </a:pPr>
          <a:r>
            <a:rPr lang="en-US" sz="1600" kern="1200" dirty="0"/>
            <a:t>Provide timely tutoring services before students fall too behind. </a:t>
          </a:r>
        </a:p>
      </dsp:txBody>
      <dsp:txXfrm>
        <a:off x="2279667" y="4216820"/>
        <a:ext cx="4383933" cy="1296980"/>
      </dsp:txXfrm>
    </dsp:sp>
    <dsp:sp modelId="{212B2565-D583-8D4A-9A49-739106735713}">
      <dsp:nvSpPr>
        <dsp:cNvPr id="0" name=""/>
        <dsp:cNvSpPr/>
      </dsp:nvSpPr>
      <dsp:spPr>
        <a:xfrm>
          <a:off x="2195898" y="5513800"/>
          <a:ext cx="446770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1DFD0-4187-8E41-B7DA-01D5D02AF7EC}">
      <dsp:nvSpPr>
        <dsp:cNvPr id="0" name=""/>
        <dsp:cNvSpPr/>
      </dsp:nvSpPr>
      <dsp:spPr>
        <a:xfrm>
          <a:off x="0" y="2576"/>
          <a:ext cx="615156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CEDC69-DE1E-0F42-9DEC-A023D23A5199}">
      <dsp:nvSpPr>
        <dsp:cNvPr id="0" name=""/>
        <dsp:cNvSpPr/>
      </dsp:nvSpPr>
      <dsp:spPr>
        <a:xfrm>
          <a:off x="0" y="2576"/>
          <a:ext cx="1586568" cy="878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Form</a:t>
          </a:r>
        </a:p>
      </dsp:txBody>
      <dsp:txXfrm>
        <a:off x="0" y="2576"/>
        <a:ext cx="1586568" cy="878616"/>
      </dsp:txXfrm>
    </dsp:sp>
    <dsp:sp modelId="{ADFE0E77-1850-4B4C-989D-BDC1E190E588}">
      <dsp:nvSpPr>
        <dsp:cNvPr id="0" name=""/>
        <dsp:cNvSpPr/>
      </dsp:nvSpPr>
      <dsp:spPr>
        <a:xfrm>
          <a:off x="1672083" y="42474"/>
          <a:ext cx="4475292" cy="797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Form a </a:t>
          </a:r>
          <a:r>
            <a:rPr lang="en-US" sz="1600" b="1" kern="1200" dirty="0">
              <a:solidFill>
                <a:srgbClr val="C00000"/>
              </a:solidFill>
            </a:rPr>
            <a:t>data-driven</a:t>
          </a:r>
          <a:r>
            <a:rPr lang="en-US" sz="1600" kern="1200" dirty="0"/>
            <a:t> culture that support and inform student success strategies.</a:t>
          </a:r>
        </a:p>
      </dsp:txBody>
      <dsp:txXfrm>
        <a:off x="1672083" y="42474"/>
        <a:ext cx="4475292" cy="797961"/>
      </dsp:txXfrm>
    </dsp:sp>
    <dsp:sp modelId="{32EC890D-C6D6-274B-BB42-39B166EBEAD1}">
      <dsp:nvSpPr>
        <dsp:cNvPr id="0" name=""/>
        <dsp:cNvSpPr/>
      </dsp:nvSpPr>
      <dsp:spPr>
        <a:xfrm>
          <a:off x="1586568" y="840436"/>
          <a:ext cx="456080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E4EA6A-0DFB-2A4E-80BF-78934CFA3924}">
      <dsp:nvSpPr>
        <dsp:cNvPr id="0" name=""/>
        <dsp:cNvSpPr/>
      </dsp:nvSpPr>
      <dsp:spPr>
        <a:xfrm>
          <a:off x="0" y="881192"/>
          <a:ext cx="6151562" cy="0"/>
        </a:xfrm>
        <a:prstGeom prst="line">
          <a:avLst/>
        </a:prstGeom>
        <a:solidFill>
          <a:schemeClr val="accent5">
            <a:hueOff val="-47975"/>
            <a:satOff val="-1779"/>
            <a:lumOff val="2823"/>
            <a:alphaOff val="0"/>
          </a:schemeClr>
        </a:solidFill>
        <a:ln w="12700" cap="flat" cmpd="sng" algn="ctr">
          <a:solidFill>
            <a:schemeClr val="accent5">
              <a:hueOff val="-47975"/>
              <a:satOff val="-1779"/>
              <a:lumOff val="28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85608A-C70A-F54F-BD03-FD2982D426ED}">
      <dsp:nvSpPr>
        <dsp:cNvPr id="0" name=""/>
        <dsp:cNvSpPr/>
      </dsp:nvSpPr>
      <dsp:spPr>
        <a:xfrm>
          <a:off x="0" y="881192"/>
          <a:ext cx="1586568" cy="878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Define</a:t>
          </a:r>
        </a:p>
      </dsp:txBody>
      <dsp:txXfrm>
        <a:off x="0" y="881192"/>
        <a:ext cx="1586568" cy="878616"/>
      </dsp:txXfrm>
    </dsp:sp>
    <dsp:sp modelId="{FA886989-FE44-A446-A3B0-CF4AC1E5D9E6}">
      <dsp:nvSpPr>
        <dsp:cNvPr id="0" name=""/>
        <dsp:cNvSpPr/>
      </dsp:nvSpPr>
      <dsp:spPr>
        <a:xfrm>
          <a:off x="1672083" y="921090"/>
          <a:ext cx="4475292" cy="797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Clearly define key student success metrics for the institution and for each department.</a:t>
          </a:r>
        </a:p>
      </dsp:txBody>
      <dsp:txXfrm>
        <a:off x="1672083" y="921090"/>
        <a:ext cx="4475292" cy="797961"/>
      </dsp:txXfrm>
    </dsp:sp>
    <dsp:sp modelId="{04353432-20D1-2747-95C2-E134AA1E74F7}">
      <dsp:nvSpPr>
        <dsp:cNvPr id="0" name=""/>
        <dsp:cNvSpPr/>
      </dsp:nvSpPr>
      <dsp:spPr>
        <a:xfrm>
          <a:off x="1586568" y="1719052"/>
          <a:ext cx="456080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EDB0A2-8AAE-1649-B473-A651C0BA33B9}">
      <dsp:nvSpPr>
        <dsp:cNvPr id="0" name=""/>
        <dsp:cNvSpPr/>
      </dsp:nvSpPr>
      <dsp:spPr>
        <a:xfrm>
          <a:off x="0" y="1759808"/>
          <a:ext cx="6151562" cy="0"/>
        </a:xfrm>
        <a:prstGeom prst="line">
          <a:avLst/>
        </a:prstGeom>
        <a:solidFill>
          <a:schemeClr val="accent5">
            <a:hueOff val="-95949"/>
            <a:satOff val="-3559"/>
            <a:lumOff val="5647"/>
            <a:alphaOff val="0"/>
          </a:schemeClr>
        </a:solidFill>
        <a:ln w="12700" cap="flat" cmpd="sng" algn="ctr">
          <a:solidFill>
            <a:schemeClr val="accent5">
              <a:hueOff val="-95949"/>
              <a:satOff val="-3559"/>
              <a:lumOff val="5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B7932-5D89-7241-981F-3CBF9447EE75}">
      <dsp:nvSpPr>
        <dsp:cNvPr id="0" name=""/>
        <dsp:cNvSpPr/>
      </dsp:nvSpPr>
      <dsp:spPr>
        <a:xfrm>
          <a:off x="0" y="1759808"/>
          <a:ext cx="1586568" cy="878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Collect</a:t>
          </a:r>
        </a:p>
      </dsp:txBody>
      <dsp:txXfrm>
        <a:off x="0" y="1759808"/>
        <a:ext cx="1586568" cy="878616"/>
      </dsp:txXfrm>
    </dsp:sp>
    <dsp:sp modelId="{AA369FCF-0452-6645-B6E4-9FB7B4944E1D}">
      <dsp:nvSpPr>
        <dsp:cNvPr id="0" name=""/>
        <dsp:cNvSpPr/>
      </dsp:nvSpPr>
      <dsp:spPr>
        <a:xfrm>
          <a:off x="1672083" y="1805763"/>
          <a:ext cx="4475292" cy="797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Collect, </a:t>
          </a:r>
          <a:r>
            <a:rPr lang="en-US" sz="1600" kern="1200" dirty="0"/>
            <a:t>capture</a:t>
          </a:r>
          <a:r>
            <a:rPr lang="en-US" sz="1700" kern="1200" dirty="0"/>
            <a:t> and optimize data points and structure. </a:t>
          </a:r>
        </a:p>
      </dsp:txBody>
      <dsp:txXfrm>
        <a:off x="1672083" y="1805763"/>
        <a:ext cx="4475292" cy="797961"/>
      </dsp:txXfrm>
    </dsp:sp>
    <dsp:sp modelId="{F8C0A35B-159A-BB4A-AD6D-5437C8C590AD}">
      <dsp:nvSpPr>
        <dsp:cNvPr id="0" name=""/>
        <dsp:cNvSpPr/>
      </dsp:nvSpPr>
      <dsp:spPr>
        <a:xfrm>
          <a:off x="1586568" y="2597668"/>
          <a:ext cx="456080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F4AA07-2DA0-2B48-B7B0-19C36F2E7A65}">
      <dsp:nvSpPr>
        <dsp:cNvPr id="0" name=""/>
        <dsp:cNvSpPr/>
      </dsp:nvSpPr>
      <dsp:spPr>
        <a:xfrm>
          <a:off x="0" y="2638425"/>
          <a:ext cx="6151562" cy="0"/>
        </a:xfrm>
        <a:prstGeom prst="line">
          <a:avLst/>
        </a:prstGeom>
        <a:solidFill>
          <a:schemeClr val="accent5">
            <a:hueOff val="-143924"/>
            <a:satOff val="-5338"/>
            <a:lumOff val="8470"/>
            <a:alphaOff val="0"/>
          </a:schemeClr>
        </a:solidFill>
        <a:ln w="12700" cap="flat" cmpd="sng" algn="ctr">
          <a:solidFill>
            <a:schemeClr val="accent5">
              <a:hueOff val="-143924"/>
              <a:satOff val="-5338"/>
              <a:lumOff val="84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D2D3F9-E224-E34B-832F-4F3A989707C5}">
      <dsp:nvSpPr>
        <dsp:cNvPr id="0" name=""/>
        <dsp:cNvSpPr/>
      </dsp:nvSpPr>
      <dsp:spPr>
        <a:xfrm>
          <a:off x="0" y="2638424"/>
          <a:ext cx="1586568" cy="878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Identify</a:t>
          </a:r>
        </a:p>
      </dsp:txBody>
      <dsp:txXfrm>
        <a:off x="0" y="2638424"/>
        <a:ext cx="1586568" cy="878616"/>
      </dsp:txXfrm>
    </dsp:sp>
    <dsp:sp modelId="{A06EE53F-382C-934C-AF8B-CB9E96AABC04}">
      <dsp:nvSpPr>
        <dsp:cNvPr id="0" name=""/>
        <dsp:cNvSpPr/>
      </dsp:nvSpPr>
      <dsp:spPr>
        <a:xfrm>
          <a:off x="1672083" y="2678323"/>
          <a:ext cx="4475292" cy="797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Identify </a:t>
          </a:r>
          <a:r>
            <a:rPr lang="en-US" sz="1600" b="1" kern="1200" dirty="0">
              <a:solidFill>
                <a:srgbClr val="C00000"/>
              </a:solidFill>
            </a:rPr>
            <a:t>risk factors </a:t>
          </a:r>
          <a:r>
            <a:rPr lang="en-US" sz="1600" kern="1200" dirty="0"/>
            <a:t>and provide early alerts via flag system</a:t>
          </a:r>
        </a:p>
      </dsp:txBody>
      <dsp:txXfrm>
        <a:off x="1672083" y="2678323"/>
        <a:ext cx="4475292" cy="797961"/>
      </dsp:txXfrm>
    </dsp:sp>
    <dsp:sp modelId="{B1F47D99-CE68-A642-89E9-6AB22C0C138D}">
      <dsp:nvSpPr>
        <dsp:cNvPr id="0" name=""/>
        <dsp:cNvSpPr/>
      </dsp:nvSpPr>
      <dsp:spPr>
        <a:xfrm>
          <a:off x="1586568" y="3476285"/>
          <a:ext cx="456080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3FD20D-8CAE-B749-97BB-FBD8C3C0A2D3}">
      <dsp:nvSpPr>
        <dsp:cNvPr id="0" name=""/>
        <dsp:cNvSpPr/>
      </dsp:nvSpPr>
      <dsp:spPr>
        <a:xfrm>
          <a:off x="0" y="3517041"/>
          <a:ext cx="6151562" cy="0"/>
        </a:xfrm>
        <a:prstGeom prst="line">
          <a:avLst/>
        </a:prstGeom>
        <a:solidFill>
          <a:schemeClr val="accent5">
            <a:hueOff val="-191898"/>
            <a:satOff val="-7118"/>
            <a:lumOff val="11294"/>
            <a:alphaOff val="0"/>
          </a:schemeClr>
        </a:solidFill>
        <a:ln w="12700" cap="flat" cmpd="sng" algn="ctr">
          <a:solidFill>
            <a:schemeClr val="accent5">
              <a:hueOff val="-191898"/>
              <a:satOff val="-7118"/>
              <a:lumOff val="11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0A30C9-DA49-DC41-B4D3-6C8DD26E8F95}">
      <dsp:nvSpPr>
        <dsp:cNvPr id="0" name=""/>
        <dsp:cNvSpPr/>
      </dsp:nvSpPr>
      <dsp:spPr>
        <a:xfrm>
          <a:off x="0" y="3517041"/>
          <a:ext cx="1586568" cy="878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Develop</a:t>
          </a:r>
        </a:p>
      </dsp:txBody>
      <dsp:txXfrm>
        <a:off x="0" y="3517041"/>
        <a:ext cx="1586568" cy="878616"/>
      </dsp:txXfrm>
    </dsp:sp>
    <dsp:sp modelId="{C6F9EFB8-A37B-DE49-B3FE-28D662FF73CE}">
      <dsp:nvSpPr>
        <dsp:cNvPr id="0" name=""/>
        <dsp:cNvSpPr/>
      </dsp:nvSpPr>
      <dsp:spPr>
        <a:xfrm>
          <a:off x="1672083" y="3556939"/>
          <a:ext cx="4475292" cy="797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Develop </a:t>
          </a:r>
          <a:r>
            <a:rPr lang="en-US" sz="1600" b="1" kern="1200" dirty="0">
              <a:solidFill>
                <a:srgbClr val="C00000"/>
              </a:solidFill>
            </a:rPr>
            <a:t>predictive models </a:t>
          </a:r>
          <a:r>
            <a:rPr lang="en-US" sz="1600" kern="1200" dirty="0"/>
            <a:t>to identity students at risk.</a:t>
          </a:r>
        </a:p>
      </dsp:txBody>
      <dsp:txXfrm>
        <a:off x="1672083" y="3556939"/>
        <a:ext cx="4475292" cy="797961"/>
      </dsp:txXfrm>
    </dsp:sp>
    <dsp:sp modelId="{5C84F1CE-707C-F741-A908-52712E0D024B}">
      <dsp:nvSpPr>
        <dsp:cNvPr id="0" name=""/>
        <dsp:cNvSpPr/>
      </dsp:nvSpPr>
      <dsp:spPr>
        <a:xfrm>
          <a:off x="1586568" y="4354901"/>
          <a:ext cx="456080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3C87B1-F750-8149-B0DC-43008312D9C9}">
      <dsp:nvSpPr>
        <dsp:cNvPr id="0" name=""/>
        <dsp:cNvSpPr/>
      </dsp:nvSpPr>
      <dsp:spPr>
        <a:xfrm>
          <a:off x="0" y="4395657"/>
          <a:ext cx="6151562" cy="0"/>
        </a:xfrm>
        <a:prstGeom prst="line">
          <a:avLst/>
        </a:prstGeom>
        <a:solidFill>
          <a:schemeClr val="accent5">
            <a:hueOff val="-239873"/>
            <a:satOff val="-8897"/>
            <a:lumOff val="14117"/>
            <a:alphaOff val="0"/>
          </a:schemeClr>
        </a:solidFill>
        <a:ln w="12700" cap="flat" cmpd="sng" algn="ctr">
          <a:solidFill>
            <a:schemeClr val="accent5">
              <a:hueOff val="-239873"/>
              <a:satOff val="-8897"/>
              <a:lumOff val="1411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A7EA7D-E347-C344-AE6C-B957C774D283}">
      <dsp:nvSpPr>
        <dsp:cNvPr id="0" name=""/>
        <dsp:cNvSpPr/>
      </dsp:nvSpPr>
      <dsp:spPr>
        <a:xfrm>
          <a:off x="0" y="4395657"/>
          <a:ext cx="1586568" cy="878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Communicate</a:t>
          </a:r>
        </a:p>
      </dsp:txBody>
      <dsp:txXfrm>
        <a:off x="0" y="4395657"/>
        <a:ext cx="1586568" cy="878616"/>
      </dsp:txXfrm>
    </dsp:sp>
    <dsp:sp modelId="{54132329-C1FD-B84E-B544-CE66CD954FB0}">
      <dsp:nvSpPr>
        <dsp:cNvPr id="0" name=""/>
        <dsp:cNvSpPr/>
      </dsp:nvSpPr>
      <dsp:spPr>
        <a:xfrm>
          <a:off x="1672083" y="4435555"/>
          <a:ext cx="4475292" cy="797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Communicate key findings to relevant stakeholders on a regular basis to drive data-driven decisions. </a:t>
          </a:r>
        </a:p>
      </dsp:txBody>
      <dsp:txXfrm>
        <a:off x="1672083" y="4435555"/>
        <a:ext cx="4475292" cy="797961"/>
      </dsp:txXfrm>
    </dsp:sp>
    <dsp:sp modelId="{2EC13265-1D8A-F741-9F7E-E85AEE8609A1}">
      <dsp:nvSpPr>
        <dsp:cNvPr id="0" name=""/>
        <dsp:cNvSpPr/>
      </dsp:nvSpPr>
      <dsp:spPr>
        <a:xfrm>
          <a:off x="1586568" y="5233517"/>
          <a:ext cx="456080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5C9CD-08E7-4F91-A72C-9238151FB266}">
      <dsp:nvSpPr>
        <dsp:cNvPr id="0" name=""/>
        <dsp:cNvSpPr/>
      </dsp:nvSpPr>
      <dsp:spPr>
        <a:xfrm>
          <a:off x="0" y="505009"/>
          <a:ext cx="10261599" cy="9323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6F8CBA-9A1D-4B31-99D2-E4EAE2679FD6}">
      <dsp:nvSpPr>
        <dsp:cNvPr id="0" name=""/>
        <dsp:cNvSpPr/>
      </dsp:nvSpPr>
      <dsp:spPr>
        <a:xfrm>
          <a:off x="282028" y="714782"/>
          <a:ext cx="512778" cy="512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6E3B56-B1BF-4518-8399-5B8C5F1A1EE6}">
      <dsp:nvSpPr>
        <dsp:cNvPr id="0" name=""/>
        <dsp:cNvSpPr/>
      </dsp:nvSpPr>
      <dsp:spPr>
        <a:xfrm>
          <a:off x="1076834" y="505009"/>
          <a:ext cx="9184765" cy="932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71" tIns="98671" rIns="98671" bIns="98671" numCol="1" spcCol="1270" anchor="ctr" anchorCtr="0">
          <a:noAutofit/>
        </a:bodyPr>
        <a:lstStyle/>
        <a:p>
          <a:pPr marL="0" lvl="0" indent="0" algn="l" defTabSz="800100">
            <a:lnSpc>
              <a:spcPct val="90000"/>
            </a:lnSpc>
            <a:spcBef>
              <a:spcPct val="0"/>
            </a:spcBef>
            <a:spcAft>
              <a:spcPct val="35000"/>
            </a:spcAft>
            <a:buNone/>
          </a:pPr>
          <a:r>
            <a:rPr lang="en-US" sz="1800" kern="1200"/>
            <a:t>Amrieh, E. A., Hamtini, T., &amp; Aljarah, I. (2016). Mining Educational Data to Predict Student’s academic Performance using Ensemble Methods. International Journal of Database Theory and Application, 9(8), 119-136.</a:t>
          </a:r>
        </a:p>
      </dsp:txBody>
      <dsp:txXfrm>
        <a:off x="1076834" y="505009"/>
        <a:ext cx="9184765" cy="932324"/>
      </dsp:txXfrm>
    </dsp:sp>
    <dsp:sp modelId="{DE1876DE-B3CF-4BCE-BA1A-55D15921C277}">
      <dsp:nvSpPr>
        <dsp:cNvPr id="0" name=""/>
        <dsp:cNvSpPr/>
      </dsp:nvSpPr>
      <dsp:spPr>
        <a:xfrm>
          <a:off x="0" y="1670414"/>
          <a:ext cx="10261599" cy="9323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77619-57D0-4A36-8B32-AF619AA2EC83}">
      <dsp:nvSpPr>
        <dsp:cNvPr id="0" name=""/>
        <dsp:cNvSpPr/>
      </dsp:nvSpPr>
      <dsp:spPr>
        <a:xfrm>
          <a:off x="282028" y="1880187"/>
          <a:ext cx="512778" cy="512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EBA67D-AA38-4AB8-93CB-EA61AD20DC70}">
      <dsp:nvSpPr>
        <dsp:cNvPr id="0" name=""/>
        <dsp:cNvSpPr/>
      </dsp:nvSpPr>
      <dsp:spPr>
        <a:xfrm>
          <a:off x="1076834" y="1670414"/>
          <a:ext cx="9184765" cy="932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71" tIns="98671" rIns="98671" bIns="98671" numCol="1" spcCol="1270" anchor="ctr" anchorCtr="0">
          <a:noAutofit/>
        </a:bodyPr>
        <a:lstStyle/>
        <a:p>
          <a:pPr marL="0" lvl="0" indent="0" algn="l" defTabSz="800100">
            <a:lnSpc>
              <a:spcPct val="90000"/>
            </a:lnSpc>
            <a:spcBef>
              <a:spcPct val="0"/>
            </a:spcBef>
            <a:spcAft>
              <a:spcPct val="35000"/>
            </a:spcAft>
            <a:buNone/>
          </a:pPr>
          <a:r>
            <a:rPr lang="en-US" sz="1800" kern="1200"/>
            <a:t>Amrieh, E. A., Hamtini, T., &amp; Aljarah, I. (2015, November). Preprocessing and analyzing educational data set using X-API for improving student's performance. In Applied Electrical Engineering and Computing Technologies (AEECT), 2015 IEEE Jordan Conference on (pp. 1-5). IEEE.</a:t>
          </a:r>
        </a:p>
      </dsp:txBody>
      <dsp:txXfrm>
        <a:off x="1076834" y="1670414"/>
        <a:ext cx="9184765" cy="9323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E8613-BDEF-5942-AF4A-56BA6A9A77F4}">
      <dsp:nvSpPr>
        <dsp:cNvPr id="0" name=""/>
        <dsp:cNvSpPr/>
      </dsp:nvSpPr>
      <dsp:spPr>
        <a:xfrm>
          <a:off x="3301" y="1310"/>
          <a:ext cx="1098746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i="1" kern="1200" dirty="0"/>
            <a:t>“Students’ Academic Performance"</a:t>
          </a:r>
        </a:p>
      </dsp:txBody>
      <dsp:txXfrm>
        <a:off x="17739" y="15748"/>
        <a:ext cx="10958586" cy="464075"/>
      </dsp:txXfrm>
    </dsp:sp>
    <dsp:sp modelId="{39F56853-579F-4541-8E49-5796B931F685}">
      <dsp:nvSpPr>
        <dsp:cNvPr id="0" name=""/>
        <dsp:cNvSpPr/>
      </dsp:nvSpPr>
      <dsp:spPr>
        <a:xfrm>
          <a:off x="3301" y="661406"/>
          <a:ext cx="1903884"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Demographic</a:t>
          </a:r>
        </a:p>
      </dsp:txBody>
      <dsp:txXfrm>
        <a:off x="17739" y="675844"/>
        <a:ext cx="1875008" cy="464075"/>
      </dsp:txXfrm>
    </dsp:sp>
    <dsp:sp modelId="{8DAB6DF1-FE4D-B043-BDE4-512D58F1E497}">
      <dsp:nvSpPr>
        <dsp:cNvPr id="0" name=""/>
        <dsp:cNvSpPr/>
      </dsp:nvSpPr>
      <dsp:spPr>
        <a:xfrm>
          <a:off x="3301" y="1321501"/>
          <a:ext cx="61734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Gender</a:t>
          </a:r>
        </a:p>
      </dsp:txBody>
      <dsp:txXfrm>
        <a:off x="17739" y="1335939"/>
        <a:ext cx="588466" cy="464075"/>
      </dsp:txXfrm>
    </dsp:sp>
    <dsp:sp modelId="{3EEDDF82-9D1F-F449-926D-EB6F4DB4CDCA}">
      <dsp:nvSpPr>
        <dsp:cNvPr id="0" name=""/>
        <dsp:cNvSpPr/>
      </dsp:nvSpPr>
      <dsp:spPr>
        <a:xfrm>
          <a:off x="646572" y="1321501"/>
          <a:ext cx="61734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Nationality </a:t>
          </a:r>
        </a:p>
      </dsp:txBody>
      <dsp:txXfrm>
        <a:off x="661010" y="1335939"/>
        <a:ext cx="588466" cy="464075"/>
      </dsp:txXfrm>
    </dsp:sp>
    <dsp:sp modelId="{07BAAAE3-AEE2-9B4C-A660-E4288E2D2D4C}">
      <dsp:nvSpPr>
        <dsp:cNvPr id="0" name=""/>
        <dsp:cNvSpPr/>
      </dsp:nvSpPr>
      <dsp:spPr>
        <a:xfrm>
          <a:off x="1289843" y="1321501"/>
          <a:ext cx="61734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Place of Birth</a:t>
          </a:r>
        </a:p>
      </dsp:txBody>
      <dsp:txXfrm>
        <a:off x="1304281" y="1335939"/>
        <a:ext cx="588466" cy="464075"/>
      </dsp:txXfrm>
    </dsp:sp>
    <dsp:sp modelId="{B9814AA2-EBF7-8B44-BB96-B77B6991CC11}">
      <dsp:nvSpPr>
        <dsp:cNvPr id="0" name=""/>
        <dsp:cNvSpPr/>
      </dsp:nvSpPr>
      <dsp:spPr>
        <a:xfrm>
          <a:off x="1959042" y="661406"/>
          <a:ext cx="3833697"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Academic</a:t>
          </a:r>
        </a:p>
      </dsp:txBody>
      <dsp:txXfrm>
        <a:off x="1973480" y="675844"/>
        <a:ext cx="3804821" cy="464075"/>
      </dsp:txXfrm>
    </dsp:sp>
    <dsp:sp modelId="{654E378F-5AAA-DF47-830B-C7F6EDB3221D}">
      <dsp:nvSpPr>
        <dsp:cNvPr id="0" name=""/>
        <dsp:cNvSpPr/>
      </dsp:nvSpPr>
      <dsp:spPr>
        <a:xfrm>
          <a:off x="1959042" y="1321501"/>
          <a:ext cx="61734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Semester</a:t>
          </a:r>
        </a:p>
      </dsp:txBody>
      <dsp:txXfrm>
        <a:off x="1973480" y="1335939"/>
        <a:ext cx="588466" cy="464075"/>
      </dsp:txXfrm>
    </dsp:sp>
    <dsp:sp modelId="{AF21BEB8-5A53-E64C-9173-95446C00D8D0}">
      <dsp:nvSpPr>
        <dsp:cNvPr id="0" name=""/>
        <dsp:cNvSpPr/>
      </dsp:nvSpPr>
      <dsp:spPr>
        <a:xfrm>
          <a:off x="2602313" y="1321501"/>
          <a:ext cx="61734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Section</a:t>
          </a:r>
        </a:p>
      </dsp:txBody>
      <dsp:txXfrm>
        <a:off x="2616751" y="1335939"/>
        <a:ext cx="588466" cy="464075"/>
      </dsp:txXfrm>
    </dsp:sp>
    <dsp:sp modelId="{633965AB-E28E-D241-A2BA-799151728687}">
      <dsp:nvSpPr>
        <dsp:cNvPr id="0" name=""/>
        <dsp:cNvSpPr/>
      </dsp:nvSpPr>
      <dsp:spPr>
        <a:xfrm>
          <a:off x="3245584" y="1321501"/>
          <a:ext cx="61734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Education Stage</a:t>
          </a:r>
          <a:endParaRPr lang="en-US" sz="800" kern="1200" dirty="0"/>
        </a:p>
      </dsp:txBody>
      <dsp:txXfrm>
        <a:off x="3260022" y="1335939"/>
        <a:ext cx="588466" cy="464075"/>
      </dsp:txXfrm>
    </dsp:sp>
    <dsp:sp modelId="{126AF348-BA4F-2343-89F4-11C2478E9ED3}">
      <dsp:nvSpPr>
        <dsp:cNvPr id="0" name=""/>
        <dsp:cNvSpPr/>
      </dsp:nvSpPr>
      <dsp:spPr>
        <a:xfrm>
          <a:off x="3888855" y="1321501"/>
          <a:ext cx="61734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Grade Level</a:t>
          </a:r>
        </a:p>
      </dsp:txBody>
      <dsp:txXfrm>
        <a:off x="3903293" y="1335939"/>
        <a:ext cx="588466" cy="464075"/>
      </dsp:txXfrm>
    </dsp:sp>
    <dsp:sp modelId="{5D98A3BB-209B-4442-BB09-B89283D1C901}">
      <dsp:nvSpPr>
        <dsp:cNvPr id="0" name=""/>
        <dsp:cNvSpPr/>
      </dsp:nvSpPr>
      <dsp:spPr>
        <a:xfrm>
          <a:off x="4532126" y="1321501"/>
          <a:ext cx="61734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C00000"/>
              </a:solidFill>
            </a:rPr>
            <a:t>Class</a:t>
          </a:r>
        </a:p>
      </dsp:txBody>
      <dsp:txXfrm>
        <a:off x="4546564" y="1335939"/>
        <a:ext cx="588466" cy="464075"/>
      </dsp:txXfrm>
    </dsp:sp>
    <dsp:sp modelId="{B9E1ABBC-AFFE-E144-A8C5-925E1977FBCF}">
      <dsp:nvSpPr>
        <dsp:cNvPr id="0" name=""/>
        <dsp:cNvSpPr/>
      </dsp:nvSpPr>
      <dsp:spPr>
        <a:xfrm>
          <a:off x="5175397" y="1321501"/>
          <a:ext cx="61734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Topic</a:t>
          </a:r>
        </a:p>
      </dsp:txBody>
      <dsp:txXfrm>
        <a:off x="5189835" y="1335939"/>
        <a:ext cx="588466" cy="464075"/>
      </dsp:txXfrm>
    </dsp:sp>
    <dsp:sp modelId="{1EF20818-046B-3C41-AA0D-1D42BCEA4D61}">
      <dsp:nvSpPr>
        <dsp:cNvPr id="0" name=""/>
        <dsp:cNvSpPr/>
      </dsp:nvSpPr>
      <dsp:spPr>
        <a:xfrm>
          <a:off x="5844596" y="661406"/>
          <a:ext cx="3190426"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Student Behavior</a:t>
          </a:r>
        </a:p>
      </dsp:txBody>
      <dsp:txXfrm>
        <a:off x="5859034" y="675844"/>
        <a:ext cx="3161550" cy="464075"/>
      </dsp:txXfrm>
    </dsp:sp>
    <dsp:sp modelId="{762327D7-9051-A047-A405-2768FF7B9D0A}">
      <dsp:nvSpPr>
        <dsp:cNvPr id="0" name=""/>
        <dsp:cNvSpPr/>
      </dsp:nvSpPr>
      <dsp:spPr>
        <a:xfrm>
          <a:off x="5844596" y="1321501"/>
          <a:ext cx="61734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Raise Hand</a:t>
          </a:r>
        </a:p>
      </dsp:txBody>
      <dsp:txXfrm>
        <a:off x="5859034" y="1335939"/>
        <a:ext cx="588466" cy="464075"/>
      </dsp:txXfrm>
    </dsp:sp>
    <dsp:sp modelId="{13282AB4-5BDB-CE49-829B-5D22161C4462}">
      <dsp:nvSpPr>
        <dsp:cNvPr id="0" name=""/>
        <dsp:cNvSpPr/>
      </dsp:nvSpPr>
      <dsp:spPr>
        <a:xfrm>
          <a:off x="6487867" y="1321501"/>
          <a:ext cx="61734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Visit Recourses</a:t>
          </a:r>
        </a:p>
      </dsp:txBody>
      <dsp:txXfrm>
        <a:off x="6502305" y="1335939"/>
        <a:ext cx="588466" cy="464075"/>
      </dsp:txXfrm>
    </dsp:sp>
    <dsp:sp modelId="{7E2FA64B-007F-3649-BF49-CEDE6985505E}">
      <dsp:nvSpPr>
        <dsp:cNvPr id="0" name=""/>
        <dsp:cNvSpPr/>
      </dsp:nvSpPr>
      <dsp:spPr>
        <a:xfrm>
          <a:off x="7131138" y="1321501"/>
          <a:ext cx="61734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View Announcements</a:t>
          </a:r>
        </a:p>
      </dsp:txBody>
      <dsp:txXfrm>
        <a:off x="7145576" y="1335939"/>
        <a:ext cx="588466" cy="464075"/>
      </dsp:txXfrm>
    </dsp:sp>
    <dsp:sp modelId="{D2DEA71B-145B-C04B-B61E-FAB46E7B4C3A}">
      <dsp:nvSpPr>
        <dsp:cNvPr id="0" name=""/>
        <dsp:cNvSpPr/>
      </dsp:nvSpPr>
      <dsp:spPr>
        <a:xfrm>
          <a:off x="7774409" y="1321501"/>
          <a:ext cx="61734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Discussion Groups</a:t>
          </a:r>
        </a:p>
      </dsp:txBody>
      <dsp:txXfrm>
        <a:off x="7788847" y="1335939"/>
        <a:ext cx="588466" cy="464075"/>
      </dsp:txXfrm>
    </dsp:sp>
    <dsp:sp modelId="{B4E29E91-A3CB-0C46-A010-9976E9C878A0}">
      <dsp:nvSpPr>
        <dsp:cNvPr id="0" name=""/>
        <dsp:cNvSpPr/>
      </dsp:nvSpPr>
      <dsp:spPr>
        <a:xfrm>
          <a:off x="8417679" y="1321501"/>
          <a:ext cx="61734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Student Absence Days</a:t>
          </a:r>
        </a:p>
      </dsp:txBody>
      <dsp:txXfrm>
        <a:off x="8432117" y="1335939"/>
        <a:ext cx="588466" cy="464075"/>
      </dsp:txXfrm>
    </dsp:sp>
    <dsp:sp modelId="{FB433706-C633-F940-8654-5D771FFB747F}">
      <dsp:nvSpPr>
        <dsp:cNvPr id="0" name=""/>
        <dsp:cNvSpPr/>
      </dsp:nvSpPr>
      <dsp:spPr>
        <a:xfrm>
          <a:off x="9086879" y="661406"/>
          <a:ext cx="1903884"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Parent</a:t>
          </a:r>
        </a:p>
      </dsp:txBody>
      <dsp:txXfrm>
        <a:off x="9101317" y="675844"/>
        <a:ext cx="1875008" cy="464075"/>
      </dsp:txXfrm>
    </dsp:sp>
    <dsp:sp modelId="{93016FF6-D99E-C945-A609-408997042E5C}">
      <dsp:nvSpPr>
        <dsp:cNvPr id="0" name=""/>
        <dsp:cNvSpPr/>
      </dsp:nvSpPr>
      <dsp:spPr>
        <a:xfrm>
          <a:off x="9086879" y="1321501"/>
          <a:ext cx="61734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Relation</a:t>
          </a:r>
        </a:p>
      </dsp:txBody>
      <dsp:txXfrm>
        <a:off x="9101317" y="1335939"/>
        <a:ext cx="588466" cy="464075"/>
      </dsp:txXfrm>
    </dsp:sp>
    <dsp:sp modelId="{061A9A59-9896-EE45-9654-0F8A48CE30A1}">
      <dsp:nvSpPr>
        <dsp:cNvPr id="0" name=""/>
        <dsp:cNvSpPr/>
      </dsp:nvSpPr>
      <dsp:spPr>
        <a:xfrm>
          <a:off x="9730150" y="1321501"/>
          <a:ext cx="61734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Parent Answering Survey</a:t>
          </a:r>
        </a:p>
      </dsp:txBody>
      <dsp:txXfrm>
        <a:off x="9744588" y="1335939"/>
        <a:ext cx="588466" cy="464075"/>
      </dsp:txXfrm>
    </dsp:sp>
    <dsp:sp modelId="{D39BDD9F-AA14-6F42-B7CF-90DE267FA1C3}">
      <dsp:nvSpPr>
        <dsp:cNvPr id="0" name=""/>
        <dsp:cNvSpPr/>
      </dsp:nvSpPr>
      <dsp:spPr>
        <a:xfrm>
          <a:off x="10373421" y="1321501"/>
          <a:ext cx="617342" cy="492951"/>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Parent School Satisfaction</a:t>
          </a:r>
        </a:p>
      </dsp:txBody>
      <dsp:txXfrm>
        <a:off x="10387859" y="1335939"/>
        <a:ext cx="588466" cy="4640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E8613-BDEF-5942-AF4A-56BA6A9A77F4}">
      <dsp:nvSpPr>
        <dsp:cNvPr id="0" name=""/>
        <dsp:cNvSpPr/>
      </dsp:nvSpPr>
      <dsp:spPr>
        <a:xfrm>
          <a:off x="6774" y="0"/>
          <a:ext cx="11273595"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Students’ Academic Performance Dataset</a:t>
          </a:r>
        </a:p>
      </dsp:txBody>
      <dsp:txXfrm>
        <a:off x="27232" y="20458"/>
        <a:ext cx="11232679" cy="657557"/>
      </dsp:txXfrm>
    </dsp:sp>
    <dsp:sp modelId="{39F56853-579F-4541-8E49-5796B931F685}">
      <dsp:nvSpPr>
        <dsp:cNvPr id="0" name=""/>
        <dsp:cNvSpPr/>
      </dsp:nvSpPr>
      <dsp:spPr>
        <a:xfrm>
          <a:off x="3387" y="879691"/>
          <a:ext cx="1953464"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Demographic</a:t>
          </a:r>
        </a:p>
      </dsp:txBody>
      <dsp:txXfrm>
        <a:off x="23845" y="900149"/>
        <a:ext cx="1912548" cy="657557"/>
      </dsp:txXfrm>
    </dsp:sp>
    <dsp:sp modelId="{8DAB6DF1-FE4D-B043-BDE4-512D58F1E497}">
      <dsp:nvSpPr>
        <dsp:cNvPr id="0" name=""/>
        <dsp:cNvSpPr/>
      </dsp:nvSpPr>
      <dsp:spPr>
        <a:xfrm>
          <a:off x="3387" y="1757681"/>
          <a:ext cx="633419"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Gender</a:t>
          </a:r>
        </a:p>
      </dsp:txBody>
      <dsp:txXfrm>
        <a:off x="21939" y="1776233"/>
        <a:ext cx="596315" cy="661369"/>
      </dsp:txXfrm>
    </dsp:sp>
    <dsp:sp modelId="{3EEDDF82-9D1F-F449-926D-EB6F4DB4CDCA}">
      <dsp:nvSpPr>
        <dsp:cNvPr id="0" name=""/>
        <dsp:cNvSpPr/>
      </dsp:nvSpPr>
      <dsp:spPr>
        <a:xfrm>
          <a:off x="663410" y="1757681"/>
          <a:ext cx="633419"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Nationality </a:t>
          </a:r>
        </a:p>
      </dsp:txBody>
      <dsp:txXfrm>
        <a:off x="681962" y="1776233"/>
        <a:ext cx="596315" cy="661369"/>
      </dsp:txXfrm>
    </dsp:sp>
    <dsp:sp modelId="{07BAAAE3-AEE2-9B4C-A660-E4288E2D2D4C}">
      <dsp:nvSpPr>
        <dsp:cNvPr id="0" name=""/>
        <dsp:cNvSpPr/>
      </dsp:nvSpPr>
      <dsp:spPr>
        <a:xfrm>
          <a:off x="1323433" y="1757681"/>
          <a:ext cx="633419"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Place of Birth</a:t>
          </a:r>
        </a:p>
      </dsp:txBody>
      <dsp:txXfrm>
        <a:off x="1341985" y="1776233"/>
        <a:ext cx="596315" cy="661369"/>
      </dsp:txXfrm>
    </dsp:sp>
    <dsp:sp modelId="{B9814AA2-EBF7-8B44-BB96-B77B6991CC11}">
      <dsp:nvSpPr>
        <dsp:cNvPr id="0" name=""/>
        <dsp:cNvSpPr/>
      </dsp:nvSpPr>
      <dsp:spPr>
        <a:xfrm>
          <a:off x="2010059" y="879691"/>
          <a:ext cx="3933533"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Academic</a:t>
          </a:r>
        </a:p>
      </dsp:txBody>
      <dsp:txXfrm>
        <a:off x="2030517" y="900149"/>
        <a:ext cx="3892617" cy="657557"/>
      </dsp:txXfrm>
    </dsp:sp>
    <dsp:sp modelId="{633965AB-E28E-D241-A2BA-799151728687}">
      <dsp:nvSpPr>
        <dsp:cNvPr id="0" name=""/>
        <dsp:cNvSpPr/>
      </dsp:nvSpPr>
      <dsp:spPr>
        <a:xfrm>
          <a:off x="2010059" y="1757681"/>
          <a:ext cx="633419"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Education Stage</a:t>
          </a:r>
          <a:endParaRPr lang="en-US" sz="800" kern="1200" dirty="0"/>
        </a:p>
      </dsp:txBody>
      <dsp:txXfrm>
        <a:off x="2028611" y="1776233"/>
        <a:ext cx="596315" cy="661369"/>
      </dsp:txXfrm>
    </dsp:sp>
    <dsp:sp modelId="{126AF348-BA4F-2343-89F4-11C2478E9ED3}">
      <dsp:nvSpPr>
        <dsp:cNvPr id="0" name=""/>
        <dsp:cNvSpPr/>
      </dsp:nvSpPr>
      <dsp:spPr>
        <a:xfrm>
          <a:off x="2670082" y="1757681"/>
          <a:ext cx="633419"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Grade Level</a:t>
          </a:r>
        </a:p>
      </dsp:txBody>
      <dsp:txXfrm>
        <a:off x="2688634" y="1776233"/>
        <a:ext cx="596315" cy="661369"/>
      </dsp:txXfrm>
    </dsp:sp>
    <dsp:sp modelId="{5D98A3BB-209B-4442-BB09-B89283D1C901}">
      <dsp:nvSpPr>
        <dsp:cNvPr id="0" name=""/>
        <dsp:cNvSpPr/>
      </dsp:nvSpPr>
      <dsp:spPr>
        <a:xfrm>
          <a:off x="3330105" y="1757681"/>
          <a:ext cx="633419"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C00000"/>
              </a:solidFill>
            </a:rPr>
            <a:t>Class</a:t>
          </a:r>
        </a:p>
      </dsp:txBody>
      <dsp:txXfrm>
        <a:off x="3348657" y="1776233"/>
        <a:ext cx="596315" cy="661369"/>
      </dsp:txXfrm>
    </dsp:sp>
    <dsp:sp modelId="{B9E1ABBC-AFFE-E144-A8C5-925E1977FBCF}">
      <dsp:nvSpPr>
        <dsp:cNvPr id="0" name=""/>
        <dsp:cNvSpPr/>
      </dsp:nvSpPr>
      <dsp:spPr>
        <a:xfrm>
          <a:off x="3990127" y="1757681"/>
          <a:ext cx="633419"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Topic</a:t>
          </a:r>
        </a:p>
      </dsp:txBody>
      <dsp:txXfrm>
        <a:off x="4008679" y="1776233"/>
        <a:ext cx="596315" cy="661369"/>
      </dsp:txXfrm>
    </dsp:sp>
    <dsp:sp modelId="{654E378F-5AAA-DF47-830B-C7F6EDB3221D}">
      <dsp:nvSpPr>
        <dsp:cNvPr id="0" name=""/>
        <dsp:cNvSpPr/>
      </dsp:nvSpPr>
      <dsp:spPr>
        <a:xfrm>
          <a:off x="4650150" y="1757681"/>
          <a:ext cx="633419"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Semester</a:t>
          </a:r>
        </a:p>
      </dsp:txBody>
      <dsp:txXfrm>
        <a:off x="4668702" y="1776233"/>
        <a:ext cx="596315" cy="661369"/>
      </dsp:txXfrm>
    </dsp:sp>
    <dsp:sp modelId="{9A66248F-015B-8042-8EB3-DE358D864698}">
      <dsp:nvSpPr>
        <dsp:cNvPr id="0" name=""/>
        <dsp:cNvSpPr/>
      </dsp:nvSpPr>
      <dsp:spPr>
        <a:xfrm>
          <a:off x="5310173" y="1757681"/>
          <a:ext cx="633419"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Section </a:t>
          </a:r>
        </a:p>
      </dsp:txBody>
      <dsp:txXfrm>
        <a:off x="5328725" y="1776233"/>
        <a:ext cx="596315" cy="661369"/>
      </dsp:txXfrm>
    </dsp:sp>
    <dsp:sp modelId="{1EF20818-046B-3C41-AA0D-1D42BCEA4D61}">
      <dsp:nvSpPr>
        <dsp:cNvPr id="0" name=""/>
        <dsp:cNvSpPr/>
      </dsp:nvSpPr>
      <dsp:spPr>
        <a:xfrm>
          <a:off x="5996800" y="879691"/>
          <a:ext cx="3273510"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Student behavior</a:t>
          </a:r>
        </a:p>
      </dsp:txBody>
      <dsp:txXfrm>
        <a:off x="6017258" y="900149"/>
        <a:ext cx="3232594" cy="657557"/>
      </dsp:txXfrm>
    </dsp:sp>
    <dsp:sp modelId="{762327D7-9051-A047-A405-2768FF7B9D0A}">
      <dsp:nvSpPr>
        <dsp:cNvPr id="0" name=""/>
        <dsp:cNvSpPr/>
      </dsp:nvSpPr>
      <dsp:spPr>
        <a:xfrm>
          <a:off x="5996800" y="1757681"/>
          <a:ext cx="633419"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Raise Hand</a:t>
          </a:r>
        </a:p>
      </dsp:txBody>
      <dsp:txXfrm>
        <a:off x="6015352" y="1776233"/>
        <a:ext cx="596315" cy="661369"/>
      </dsp:txXfrm>
    </dsp:sp>
    <dsp:sp modelId="{13282AB4-5BDB-CE49-829B-5D22161C4462}">
      <dsp:nvSpPr>
        <dsp:cNvPr id="0" name=""/>
        <dsp:cNvSpPr/>
      </dsp:nvSpPr>
      <dsp:spPr>
        <a:xfrm>
          <a:off x="6656822" y="1757681"/>
          <a:ext cx="633419"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Visit Recourses</a:t>
          </a:r>
        </a:p>
      </dsp:txBody>
      <dsp:txXfrm>
        <a:off x="6675374" y="1776233"/>
        <a:ext cx="596315" cy="661369"/>
      </dsp:txXfrm>
    </dsp:sp>
    <dsp:sp modelId="{7E2FA64B-007F-3649-BF49-CEDE6985505E}">
      <dsp:nvSpPr>
        <dsp:cNvPr id="0" name=""/>
        <dsp:cNvSpPr/>
      </dsp:nvSpPr>
      <dsp:spPr>
        <a:xfrm>
          <a:off x="7316845" y="1757681"/>
          <a:ext cx="633419"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View Announcements</a:t>
          </a:r>
        </a:p>
      </dsp:txBody>
      <dsp:txXfrm>
        <a:off x="7335397" y="1776233"/>
        <a:ext cx="596315" cy="661369"/>
      </dsp:txXfrm>
    </dsp:sp>
    <dsp:sp modelId="{D2DEA71B-145B-C04B-B61E-FAB46E7B4C3A}">
      <dsp:nvSpPr>
        <dsp:cNvPr id="0" name=""/>
        <dsp:cNvSpPr/>
      </dsp:nvSpPr>
      <dsp:spPr>
        <a:xfrm>
          <a:off x="7976868" y="1757681"/>
          <a:ext cx="633419"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Discussion Groups</a:t>
          </a:r>
        </a:p>
      </dsp:txBody>
      <dsp:txXfrm>
        <a:off x="7995420" y="1776233"/>
        <a:ext cx="596315" cy="661369"/>
      </dsp:txXfrm>
    </dsp:sp>
    <dsp:sp modelId="{B4E29E91-A3CB-0C46-A010-9976E9C878A0}">
      <dsp:nvSpPr>
        <dsp:cNvPr id="0" name=""/>
        <dsp:cNvSpPr/>
      </dsp:nvSpPr>
      <dsp:spPr>
        <a:xfrm>
          <a:off x="8636891" y="1757681"/>
          <a:ext cx="633419"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Student Absence Days</a:t>
          </a:r>
        </a:p>
      </dsp:txBody>
      <dsp:txXfrm>
        <a:off x="8655443" y="1776233"/>
        <a:ext cx="596315" cy="661369"/>
      </dsp:txXfrm>
    </dsp:sp>
    <dsp:sp modelId="{FB433706-C633-F940-8654-5D771FFB747F}">
      <dsp:nvSpPr>
        <dsp:cNvPr id="0" name=""/>
        <dsp:cNvSpPr/>
      </dsp:nvSpPr>
      <dsp:spPr>
        <a:xfrm>
          <a:off x="9323517" y="879691"/>
          <a:ext cx="1953464"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Parent</a:t>
          </a:r>
        </a:p>
      </dsp:txBody>
      <dsp:txXfrm>
        <a:off x="9343975" y="900149"/>
        <a:ext cx="1912548" cy="657557"/>
      </dsp:txXfrm>
    </dsp:sp>
    <dsp:sp modelId="{93016FF6-D99E-C945-A609-408997042E5C}">
      <dsp:nvSpPr>
        <dsp:cNvPr id="0" name=""/>
        <dsp:cNvSpPr/>
      </dsp:nvSpPr>
      <dsp:spPr>
        <a:xfrm>
          <a:off x="9323517" y="1757681"/>
          <a:ext cx="633419"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Relation</a:t>
          </a:r>
        </a:p>
      </dsp:txBody>
      <dsp:txXfrm>
        <a:off x="9342069" y="1776233"/>
        <a:ext cx="596315" cy="661369"/>
      </dsp:txXfrm>
    </dsp:sp>
    <dsp:sp modelId="{061A9A59-9896-EE45-9654-0F8A48CE30A1}">
      <dsp:nvSpPr>
        <dsp:cNvPr id="0" name=""/>
        <dsp:cNvSpPr/>
      </dsp:nvSpPr>
      <dsp:spPr>
        <a:xfrm>
          <a:off x="9983540" y="1757681"/>
          <a:ext cx="633419"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Parent Answering Survey</a:t>
          </a:r>
        </a:p>
      </dsp:txBody>
      <dsp:txXfrm>
        <a:off x="10002092" y="1776233"/>
        <a:ext cx="596315" cy="661369"/>
      </dsp:txXfrm>
    </dsp:sp>
    <dsp:sp modelId="{D39BDD9F-AA14-6F42-B7CF-90DE267FA1C3}">
      <dsp:nvSpPr>
        <dsp:cNvPr id="0" name=""/>
        <dsp:cNvSpPr/>
      </dsp:nvSpPr>
      <dsp:spPr>
        <a:xfrm>
          <a:off x="10643563" y="1757681"/>
          <a:ext cx="633419" cy="698473"/>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3000"/>
                <a:lumMod val="100000"/>
              </a:schemeClr>
            </a:gs>
            <a:gs pos="100000">
              <a:schemeClr val="l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Parent School Satisfaction</a:t>
          </a:r>
        </a:p>
      </dsp:txBody>
      <dsp:txXfrm>
        <a:off x="10662115" y="1776233"/>
        <a:ext cx="596315" cy="6613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4CEBA-9E87-4350-AE2C-D481A553D42F}">
      <dsp:nvSpPr>
        <dsp:cNvPr id="0" name=""/>
        <dsp:cNvSpPr/>
      </dsp:nvSpPr>
      <dsp:spPr>
        <a:xfrm>
          <a:off x="0" y="650"/>
          <a:ext cx="10314285" cy="0"/>
        </a:xfrm>
        <a:prstGeom prst="line">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w="6350" cap="flat" cmpd="sng" algn="ctr">
          <a:solidFill>
            <a:schemeClr val="dk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5AD8145-25AC-4898-BFA1-A50A846A6BB6}">
      <dsp:nvSpPr>
        <dsp:cNvPr id="0" name=""/>
        <dsp:cNvSpPr/>
      </dsp:nvSpPr>
      <dsp:spPr>
        <a:xfrm>
          <a:off x="0" y="650"/>
          <a:ext cx="933545" cy="133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Findings</a:t>
          </a:r>
        </a:p>
      </dsp:txBody>
      <dsp:txXfrm>
        <a:off x="0" y="650"/>
        <a:ext cx="933545" cy="1331346"/>
      </dsp:txXfrm>
    </dsp:sp>
    <dsp:sp modelId="{04809314-3EC9-4774-B7B8-23AA97AF299D}">
      <dsp:nvSpPr>
        <dsp:cNvPr id="0" name=""/>
        <dsp:cNvSpPr/>
      </dsp:nvSpPr>
      <dsp:spPr>
        <a:xfrm>
          <a:off x="1088260" y="21452"/>
          <a:ext cx="8096713" cy="416045"/>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1. The proportion of first-semester and second-semester students are even.</a:t>
          </a:r>
        </a:p>
      </dsp:txBody>
      <dsp:txXfrm>
        <a:off x="1088260" y="21452"/>
        <a:ext cx="8096713" cy="416045"/>
      </dsp:txXfrm>
    </dsp:sp>
    <dsp:sp modelId="{450B9882-B734-48CA-98D8-72990B7FA0B3}">
      <dsp:nvSpPr>
        <dsp:cNvPr id="0" name=""/>
        <dsp:cNvSpPr/>
      </dsp:nvSpPr>
      <dsp:spPr>
        <a:xfrm>
          <a:off x="933545" y="437498"/>
          <a:ext cx="8251428"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1F0D05C2-BE2A-4D6E-A9D1-C11E4462AEE9}">
      <dsp:nvSpPr>
        <dsp:cNvPr id="0" name=""/>
        <dsp:cNvSpPr/>
      </dsp:nvSpPr>
      <dsp:spPr>
        <a:xfrm>
          <a:off x="1088260" y="458301"/>
          <a:ext cx="8096713" cy="416045"/>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2. 93% of our students come from lower-level schools or middle schools.</a:t>
          </a:r>
        </a:p>
      </dsp:txBody>
      <dsp:txXfrm>
        <a:off x="1088260" y="458301"/>
        <a:ext cx="8096713" cy="416045"/>
      </dsp:txXfrm>
    </dsp:sp>
    <dsp:sp modelId="{E540A193-2C21-4702-9D74-FEED625E3E79}">
      <dsp:nvSpPr>
        <dsp:cNvPr id="0" name=""/>
        <dsp:cNvSpPr/>
      </dsp:nvSpPr>
      <dsp:spPr>
        <a:xfrm>
          <a:off x="933545" y="874346"/>
          <a:ext cx="8251428"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498DF206-C0D4-4455-A9FF-17A4649DC977}">
      <dsp:nvSpPr>
        <dsp:cNvPr id="0" name=""/>
        <dsp:cNvSpPr/>
      </dsp:nvSpPr>
      <dsp:spPr>
        <a:xfrm>
          <a:off x="1088260" y="895149"/>
          <a:ext cx="8096713" cy="416045"/>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3. Education stages and grade level are connected, meaning lower level students are placed at lower level grade. But we do notice a few outliers. </a:t>
          </a:r>
        </a:p>
      </dsp:txBody>
      <dsp:txXfrm>
        <a:off x="1088260" y="895149"/>
        <a:ext cx="8096713" cy="416045"/>
      </dsp:txXfrm>
    </dsp:sp>
    <dsp:sp modelId="{2AD919A1-7150-4437-AA42-7E2BE92C1C35}">
      <dsp:nvSpPr>
        <dsp:cNvPr id="0" name=""/>
        <dsp:cNvSpPr/>
      </dsp:nvSpPr>
      <dsp:spPr>
        <a:xfrm>
          <a:off x="933545" y="1311195"/>
          <a:ext cx="8251428"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4CEBA-9E87-4350-AE2C-D481A553D42F}">
      <dsp:nvSpPr>
        <dsp:cNvPr id="0" name=""/>
        <dsp:cNvSpPr/>
      </dsp:nvSpPr>
      <dsp:spPr>
        <a:xfrm>
          <a:off x="0" y="387"/>
          <a:ext cx="5183369" cy="0"/>
        </a:xfrm>
        <a:prstGeom prst="line">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w="6350" cap="flat" cmpd="sng" algn="ctr">
          <a:solidFill>
            <a:schemeClr val="dk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5AD8145-25AC-4898-BFA1-A50A846A6BB6}">
      <dsp:nvSpPr>
        <dsp:cNvPr id="0" name=""/>
        <dsp:cNvSpPr/>
      </dsp:nvSpPr>
      <dsp:spPr>
        <a:xfrm>
          <a:off x="0" y="387"/>
          <a:ext cx="941524" cy="792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Findings</a:t>
          </a:r>
          <a:endParaRPr lang="en-US" sz="1800" kern="1200" dirty="0"/>
        </a:p>
      </dsp:txBody>
      <dsp:txXfrm>
        <a:off x="0" y="387"/>
        <a:ext cx="941524" cy="792534"/>
      </dsp:txXfrm>
    </dsp:sp>
    <dsp:sp modelId="{04809314-3EC9-4774-B7B8-23AA97AF299D}">
      <dsp:nvSpPr>
        <dsp:cNvPr id="0" name=""/>
        <dsp:cNvSpPr/>
      </dsp:nvSpPr>
      <dsp:spPr>
        <a:xfrm>
          <a:off x="986625" y="16640"/>
          <a:ext cx="4189401" cy="418599"/>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1. IT is the most popular topic, followed by language related courses.</a:t>
          </a:r>
        </a:p>
        <a:p>
          <a:pPr marL="0" lvl="0" indent="0" algn="l" defTabSz="533400">
            <a:lnSpc>
              <a:spcPct val="90000"/>
            </a:lnSpc>
            <a:spcBef>
              <a:spcPct val="0"/>
            </a:spcBef>
            <a:spcAft>
              <a:spcPct val="35000"/>
            </a:spcAft>
            <a:buNone/>
          </a:pPr>
          <a:endParaRPr lang="en-US" sz="1200" kern="1200" dirty="0"/>
        </a:p>
      </dsp:txBody>
      <dsp:txXfrm>
        <a:off x="986625" y="16640"/>
        <a:ext cx="4189401" cy="418599"/>
      </dsp:txXfrm>
    </dsp:sp>
    <dsp:sp modelId="{450B9882-B734-48CA-98D8-72990B7FA0B3}">
      <dsp:nvSpPr>
        <dsp:cNvPr id="0" name=""/>
        <dsp:cNvSpPr/>
      </dsp:nvSpPr>
      <dsp:spPr>
        <a:xfrm>
          <a:off x="941524" y="435240"/>
          <a:ext cx="2405407"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DB190193-6C11-47BD-B8C8-25BB822A5031}">
      <dsp:nvSpPr>
        <dsp:cNvPr id="0" name=""/>
        <dsp:cNvSpPr/>
      </dsp:nvSpPr>
      <dsp:spPr>
        <a:xfrm>
          <a:off x="986625" y="451493"/>
          <a:ext cx="2360305" cy="325062"/>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2. Class sizes vary by topics</a:t>
          </a:r>
        </a:p>
      </dsp:txBody>
      <dsp:txXfrm>
        <a:off x="986625" y="451493"/>
        <a:ext cx="2360305" cy="325062"/>
      </dsp:txXfrm>
    </dsp:sp>
    <dsp:sp modelId="{E7CFF154-8444-43D0-9490-29136246AE62}">
      <dsp:nvSpPr>
        <dsp:cNvPr id="0" name=""/>
        <dsp:cNvSpPr/>
      </dsp:nvSpPr>
      <dsp:spPr>
        <a:xfrm>
          <a:off x="941524" y="776556"/>
          <a:ext cx="2405407"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4CEBA-9E87-4350-AE2C-D481A553D42F}">
      <dsp:nvSpPr>
        <dsp:cNvPr id="0" name=""/>
        <dsp:cNvSpPr/>
      </dsp:nvSpPr>
      <dsp:spPr>
        <a:xfrm>
          <a:off x="0" y="469"/>
          <a:ext cx="4793347" cy="0"/>
        </a:xfrm>
        <a:prstGeom prst="line">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w="6350" cap="flat" cmpd="sng" algn="ctr">
          <a:solidFill>
            <a:schemeClr val="dk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5AD8145-25AC-4898-BFA1-A50A846A6BB6}">
      <dsp:nvSpPr>
        <dsp:cNvPr id="0" name=""/>
        <dsp:cNvSpPr/>
      </dsp:nvSpPr>
      <dsp:spPr>
        <a:xfrm>
          <a:off x="0" y="469"/>
          <a:ext cx="1347061" cy="961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Findings</a:t>
          </a:r>
        </a:p>
      </dsp:txBody>
      <dsp:txXfrm>
        <a:off x="0" y="469"/>
        <a:ext cx="1347061" cy="961589"/>
      </dsp:txXfrm>
    </dsp:sp>
    <dsp:sp modelId="{04809314-3EC9-4774-B7B8-23AA97AF299D}">
      <dsp:nvSpPr>
        <dsp:cNvPr id="0" name=""/>
        <dsp:cNvSpPr/>
      </dsp:nvSpPr>
      <dsp:spPr>
        <a:xfrm>
          <a:off x="1416401" y="9358"/>
          <a:ext cx="3376945" cy="512589"/>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1. Visiting resources is the most popular activity, followed by raising hands and having discussions. </a:t>
          </a:r>
        </a:p>
        <a:p>
          <a:pPr marL="0" lvl="0" indent="0" algn="l" defTabSz="488950">
            <a:lnSpc>
              <a:spcPct val="90000"/>
            </a:lnSpc>
            <a:spcBef>
              <a:spcPct val="0"/>
            </a:spcBef>
            <a:spcAft>
              <a:spcPct val="35000"/>
            </a:spcAft>
            <a:buNone/>
          </a:pPr>
          <a:endParaRPr lang="en-US" sz="1400" kern="1200" dirty="0"/>
        </a:p>
      </dsp:txBody>
      <dsp:txXfrm>
        <a:off x="1416401" y="9358"/>
        <a:ext cx="3376945" cy="512589"/>
      </dsp:txXfrm>
    </dsp:sp>
    <dsp:sp modelId="{450B9882-B734-48CA-98D8-72990B7FA0B3}">
      <dsp:nvSpPr>
        <dsp:cNvPr id="0" name=""/>
        <dsp:cNvSpPr/>
      </dsp:nvSpPr>
      <dsp:spPr>
        <a:xfrm>
          <a:off x="1347061" y="532568"/>
          <a:ext cx="3441473"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1F0D05C2-BE2A-4D6E-A9D1-C11E4462AEE9}">
      <dsp:nvSpPr>
        <dsp:cNvPr id="0" name=""/>
        <dsp:cNvSpPr/>
      </dsp:nvSpPr>
      <dsp:spPr>
        <a:xfrm>
          <a:off x="1411589" y="552077"/>
          <a:ext cx="3376945" cy="390176"/>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None/>
          </a:pPr>
          <a:r>
            <a:rPr lang="en-US" sz="1050" kern="1200" dirty="0"/>
            <a:t>2.  Class attendance is positively related to student activities.</a:t>
          </a:r>
        </a:p>
      </dsp:txBody>
      <dsp:txXfrm>
        <a:off x="1411589" y="552077"/>
        <a:ext cx="3376945" cy="390176"/>
      </dsp:txXfrm>
    </dsp:sp>
    <dsp:sp modelId="{E540A193-2C21-4702-9D74-FEED625E3E79}">
      <dsp:nvSpPr>
        <dsp:cNvPr id="0" name=""/>
        <dsp:cNvSpPr/>
      </dsp:nvSpPr>
      <dsp:spPr>
        <a:xfrm>
          <a:off x="1347061" y="942253"/>
          <a:ext cx="3441473"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4CEBA-9E87-4350-AE2C-D481A553D42F}">
      <dsp:nvSpPr>
        <dsp:cNvPr id="0" name=""/>
        <dsp:cNvSpPr/>
      </dsp:nvSpPr>
      <dsp:spPr>
        <a:xfrm>
          <a:off x="0" y="0"/>
          <a:ext cx="2717645" cy="0"/>
        </a:xfrm>
        <a:prstGeom prst="line">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w="6350" cap="flat" cmpd="sng" algn="ctr">
          <a:solidFill>
            <a:schemeClr val="dk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5AD8145-25AC-4898-BFA1-A50A846A6BB6}">
      <dsp:nvSpPr>
        <dsp:cNvPr id="0" name=""/>
        <dsp:cNvSpPr/>
      </dsp:nvSpPr>
      <dsp:spPr>
        <a:xfrm>
          <a:off x="0" y="0"/>
          <a:ext cx="696391" cy="837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Findings</a:t>
          </a:r>
        </a:p>
      </dsp:txBody>
      <dsp:txXfrm>
        <a:off x="0" y="0"/>
        <a:ext cx="696391" cy="837276"/>
      </dsp:txXfrm>
    </dsp:sp>
    <dsp:sp modelId="{04809314-3EC9-4774-B7B8-23AA97AF299D}">
      <dsp:nvSpPr>
        <dsp:cNvPr id="0" name=""/>
        <dsp:cNvSpPr/>
      </dsp:nvSpPr>
      <dsp:spPr>
        <a:xfrm>
          <a:off x="734249" y="38020"/>
          <a:ext cx="1981266" cy="760417"/>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First- semester students had higher fail rate than the second-semester students, despite their education stage</a:t>
          </a:r>
        </a:p>
      </dsp:txBody>
      <dsp:txXfrm>
        <a:off x="734249" y="38020"/>
        <a:ext cx="1981266" cy="760417"/>
      </dsp:txXfrm>
    </dsp:sp>
    <dsp:sp modelId="{450B9882-B734-48CA-98D8-72990B7FA0B3}">
      <dsp:nvSpPr>
        <dsp:cNvPr id="0" name=""/>
        <dsp:cNvSpPr/>
      </dsp:nvSpPr>
      <dsp:spPr>
        <a:xfrm>
          <a:off x="696391" y="798438"/>
          <a:ext cx="2019125"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4CEBA-9E87-4350-AE2C-D481A553D42F}">
      <dsp:nvSpPr>
        <dsp:cNvPr id="0" name=""/>
        <dsp:cNvSpPr/>
      </dsp:nvSpPr>
      <dsp:spPr>
        <a:xfrm>
          <a:off x="0" y="0"/>
          <a:ext cx="7126477" cy="0"/>
        </a:xfrm>
        <a:prstGeom prst="line">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w="6350" cap="flat" cmpd="sng" algn="ctr">
          <a:solidFill>
            <a:schemeClr val="dk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5AD8145-25AC-4898-BFA1-A50A846A6BB6}">
      <dsp:nvSpPr>
        <dsp:cNvPr id="0" name=""/>
        <dsp:cNvSpPr/>
      </dsp:nvSpPr>
      <dsp:spPr>
        <a:xfrm>
          <a:off x="0" y="0"/>
          <a:ext cx="1561626" cy="785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Findings</a:t>
          </a:r>
        </a:p>
      </dsp:txBody>
      <dsp:txXfrm>
        <a:off x="0" y="0"/>
        <a:ext cx="1561626" cy="785754"/>
      </dsp:txXfrm>
    </dsp:sp>
    <dsp:sp modelId="{04809314-3EC9-4774-B7B8-23AA97AF299D}">
      <dsp:nvSpPr>
        <dsp:cNvPr id="0" name=""/>
        <dsp:cNvSpPr/>
      </dsp:nvSpPr>
      <dsp:spPr>
        <a:xfrm>
          <a:off x="1665914" y="18262"/>
          <a:ext cx="5457705" cy="365252"/>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1. Students who are from lower level schools had the highest fail rate.</a:t>
          </a:r>
        </a:p>
      </dsp:txBody>
      <dsp:txXfrm>
        <a:off x="1665914" y="18262"/>
        <a:ext cx="5457705" cy="365252"/>
      </dsp:txXfrm>
    </dsp:sp>
    <dsp:sp modelId="{450B9882-B734-48CA-98D8-72990B7FA0B3}">
      <dsp:nvSpPr>
        <dsp:cNvPr id="0" name=""/>
        <dsp:cNvSpPr/>
      </dsp:nvSpPr>
      <dsp:spPr>
        <a:xfrm>
          <a:off x="1561626" y="383515"/>
          <a:ext cx="5561992"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1C56EFBA-2323-4E87-B6C1-A5218E87AFDE}">
      <dsp:nvSpPr>
        <dsp:cNvPr id="0" name=""/>
        <dsp:cNvSpPr/>
      </dsp:nvSpPr>
      <dsp:spPr>
        <a:xfrm>
          <a:off x="1665914" y="401778"/>
          <a:ext cx="5457705" cy="365252"/>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2. Students from lower level schools failed when placed at higher grades</a:t>
          </a:r>
        </a:p>
      </dsp:txBody>
      <dsp:txXfrm>
        <a:off x="1665914" y="401778"/>
        <a:ext cx="5457705" cy="365252"/>
      </dsp:txXfrm>
    </dsp:sp>
    <dsp:sp modelId="{74968571-24C2-4605-BBF9-9897B45C82FD}">
      <dsp:nvSpPr>
        <dsp:cNvPr id="0" name=""/>
        <dsp:cNvSpPr/>
      </dsp:nvSpPr>
      <dsp:spPr>
        <a:xfrm>
          <a:off x="1561626" y="767030"/>
          <a:ext cx="5561992"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4CEBA-9E87-4350-AE2C-D481A553D42F}">
      <dsp:nvSpPr>
        <dsp:cNvPr id="0" name=""/>
        <dsp:cNvSpPr/>
      </dsp:nvSpPr>
      <dsp:spPr>
        <a:xfrm>
          <a:off x="0" y="0"/>
          <a:ext cx="10389781" cy="0"/>
        </a:xfrm>
        <a:prstGeom prst="line">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3000"/>
                <a:lumMod val="100000"/>
              </a:schemeClr>
            </a:gs>
            <a:gs pos="100000">
              <a:schemeClr val="dk2">
                <a:hueOff val="0"/>
                <a:satOff val="0"/>
                <a:lumOff val="0"/>
                <a:alphaOff val="0"/>
                <a:shade val="93000"/>
                <a:satMod val="110000"/>
                <a:lumMod val="99000"/>
              </a:schemeClr>
            </a:gs>
          </a:gsLst>
          <a:lin ang="5400000" scaled="0"/>
        </a:gradFill>
        <a:ln w="6350" cap="flat" cmpd="sng" algn="ctr">
          <a:solidFill>
            <a:schemeClr val="dk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5AD8145-25AC-4898-BFA1-A50A846A6BB6}">
      <dsp:nvSpPr>
        <dsp:cNvPr id="0" name=""/>
        <dsp:cNvSpPr/>
      </dsp:nvSpPr>
      <dsp:spPr>
        <a:xfrm>
          <a:off x="0" y="0"/>
          <a:ext cx="940379" cy="1221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Findings</a:t>
          </a:r>
        </a:p>
      </dsp:txBody>
      <dsp:txXfrm>
        <a:off x="0" y="0"/>
        <a:ext cx="940379" cy="1221044"/>
      </dsp:txXfrm>
    </dsp:sp>
    <dsp:sp modelId="{1F0D05C2-BE2A-4D6E-A9D1-C11E4462AEE9}">
      <dsp:nvSpPr>
        <dsp:cNvPr id="0" name=""/>
        <dsp:cNvSpPr/>
      </dsp:nvSpPr>
      <dsp:spPr>
        <a:xfrm>
          <a:off x="1096225" y="28379"/>
          <a:ext cx="8155978" cy="567595"/>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1. IT course had over 26% fail rate among middle school and lower level schools.</a:t>
          </a:r>
        </a:p>
      </dsp:txBody>
      <dsp:txXfrm>
        <a:off x="1096225" y="28379"/>
        <a:ext cx="8155978" cy="567595"/>
      </dsp:txXfrm>
    </dsp:sp>
    <dsp:sp modelId="{E540A193-2C21-4702-9D74-FEED625E3E79}">
      <dsp:nvSpPr>
        <dsp:cNvPr id="0" name=""/>
        <dsp:cNvSpPr/>
      </dsp:nvSpPr>
      <dsp:spPr>
        <a:xfrm>
          <a:off x="940379" y="595974"/>
          <a:ext cx="8311824"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498DF206-C0D4-4455-A9FF-17A4649DC977}">
      <dsp:nvSpPr>
        <dsp:cNvPr id="0" name=""/>
        <dsp:cNvSpPr/>
      </dsp:nvSpPr>
      <dsp:spPr>
        <a:xfrm>
          <a:off x="1096225" y="624354"/>
          <a:ext cx="8155978" cy="567595"/>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2. In the English course, students from lower level grades had 83% fail rate.</a:t>
          </a:r>
        </a:p>
      </dsp:txBody>
      <dsp:txXfrm>
        <a:off x="1096225" y="624354"/>
        <a:ext cx="8155978" cy="567595"/>
      </dsp:txXfrm>
    </dsp:sp>
    <dsp:sp modelId="{2AD919A1-7150-4437-AA42-7E2BE92C1C35}">
      <dsp:nvSpPr>
        <dsp:cNvPr id="0" name=""/>
        <dsp:cNvSpPr/>
      </dsp:nvSpPr>
      <dsp:spPr>
        <a:xfrm>
          <a:off x="940379" y="1191949"/>
          <a:ext cx="8311824"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E54048-1DA2-C444-A9EA-C3E383212D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AECAD1F-FFD4-0247-8E72-5F95BBFCC7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0CB0AF-A41A-094C-8603-CFFD019126D3}" type="datetimeFigureOut">
              <a:rPr lang="en-US" smtClean="0"/>
              <a:t>6/23/19</a:t>
            </a:fld>
            <a:endParaRPr lang="en-US"/>
          </a:p>
        </p:txBody>
      </p:sp>
      <p:sp>
        <p:nvSpPr>
          <p:cNvPr id="4" name="Footer Placeholder 3">
            <a:extLst>
              <a:ext uri="{FF2B5EF4-FFF2-40B4-BE49-F238E27FC236}">
                <a16:creationId xmlns:a16="http://schemas.microsoft.com/office/drawing/2014/main" id="{963334FC-852A-6044-81DF-BDD5FD7F79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7531AE2-4751-B243-8241-631D20C27A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0D75B1-F955-C547-859A-1776F0F443A2}" type="slidenum">
              <a:rPr lang="en-US" smtClean="0"/>
              <a:t>‹#›</a:t>
            </a:fld>
            <a:endParaRPr lang="en-US"/>
          </a:p>
        </p:txBody>
      </p:sp>
    </p:spTree>
    <p:extLst>
      <p:ext uri="{BB962C8B-B14F-4D97-AF65-F5344CB8AC3E}">
        <p14:creationId xmlns:p14="http://schemas.microsoft.com/office/powerpoint/2010/main" val="1473428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1D09D-1357-4243-A10C-F1C608C8741E}" type="datetimeFigureOut">
              <a:rPr lang="en-US" smtClean="0"/>
              <a:t>6/22/19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45B5B-B99D-45A2-B544-5913AE2D67F6}" type="slidenum">
              <a:rPr lang="en-US" smtClean="0"/>
              <a:t>‹#›</a:t>
            </a:fld>
            <a:endParaRPr lang="en-US" dirty="0"/>
          </a:p>
        </p:txBody>
      </p:sp>
    </p:spTree>
    <p:extLst>
      <p:ext uri="{BB962C8B-B14F-4D97-AF65-F5344CB8AC3E}">
        <p14:creationId xmlns:p14="http://schemas.microsoft.com/office/powerpoint/2010/main" val="1942504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97405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74708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194312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71821-331F-B046-9742-36DCEE4CEACD}"/>
              </a:ext>
            </a:extLst>
          </p:cNvPr>
          <p:cNvSpPr>
            <a:spLocks noGrp="1"/>
          </p:cNvSpPr>
          <p:nvPr>
            <p:ph type="body" idx="1"/>
          </p:nvPr>
        </p:nvSpPr>
        <p:spPr>
          <a:xfrm>
            <a:off x="838200" y="43735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Title 6">
            <a:extLst>
              <a:ext uri="{FF2B5EF4-FFF2-40B4-BE49-F238E27FC236}">
                <a16:creationId xmlns:a16="http://schemas.microsoft.com/office/drawing/2014/main" id="{7B646D04-7185-0F45-AF9E-73BC8D74AAFE}"/>
              </a:ext>
            </a:extLst>
          </p:cNvPr>
          <p:cNvSpPr>
            <a:spLocks noGrp="1"/>
          </p:cNvSpPr>
          <p:nvPr>
            <p:ph type="title"/>
          </p:nvPr>
        </p:nvSpPr>
        <p:spPr>
          <a:xfrm>
            <a:off x="831850" y="2879725"/>
            <a:ext cx="10515600" cy="1325563"/>
          </a:xfrm>
        </p:spPr>
        <p:txBody>
          <a:bodyPr/>
          <a:lstStyle/>
          <a:p>
            <a:r>
              <a:rPr lang="en-US" dirty="0"/>
              <a:t>Click to edit Master title style</a:t>
            </a:r>
          </a:p>
        </p:txBody>
      </p:sp>
      <p:sp>
        <p:nvSpPr>
          <p:cNvPr id="8" name="Date Placeholder 7">
            <a:extLst>
              <a:ext uri="{FF2B5EF4-FFF2-40B4-BE49-F238E27FC236}">
                <a16:creationId xmlns:a16="http://schemas.microsoft.com/office/drawing/2014/main" id="{075E84D5-37A3-4342-9D46-3DA26F7BD981}"/>
              </a:ext>
            </a:extLst>
          </p:cNvPr>
          <p:cNvSpPr>
            <a:spLocks noGrp="1"/>
          </p:cNvSpPr>
          <p:nvPr>
            <p:ph type="dt" sz="half" idx="10"/>
          </p:nvPr>
        </p:nvSpPr>
        <p:spPr/>
        <p:txBody>
          <a:bodyPr/>
          <a:lstStyle/>
          <a:p>
            <a:fld id="{846CE7D5-CF57-46EF-B807-FDD0502418D4}" type="datetimeFigureOut">
              <a:rPr lang="en-US" smtClean="0"/>
              <a:t>6/22/19</a:t>
            </a:fld>
            <a:endParaRPr lang="en-US" dirty="0"/>
          </a:p>
        </p:txBody>
      </p:sp>
      <p:sp>
        <p:nvSpPr>
          <p:cNvPr id="9" name="Footer Placeholder 8">
            <a:extLst>
              <a:ext uri="{FF2B5EF4-FFF2-40B4-BE49-F238E27FC236}">
                <a16:creationId xmlns:a16="http://schemas.microsoft.com/office/drawing/2014/main" id="{04E09AB7-99F8-8B4D-9B62-8968681B30AE}"/>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955242-2424-7B48-BAF1-9E8868B63F5F}"/>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48026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31136" y="301752"/>
            <a:ext cx="7729728" cy="890944"/>
          </a:xfrm>
        </p:spPr>
        <p:style>
          <a:lnRef idx="2">
            <a:schemeClr val="accent6"/>
          </a:lnRef>
          <a:fillRef idx="1">
            <a:schemeClr val="lt1"/>
          </a:fillRef>
          <a:effectRef idx="0">
            <a:schemeClr val="accent6"/>
          </a:effectRef>
          <a:fontRef idx="none"/>
        </p:style>
        <p:txBody>
          <a:bodyPr>
            <a:normAutofit/>
          </a:bodyPr>
          <a:lstStyle>
            <a:lvl1pPr>
              <a:defRPr sz="2000" u="none"/>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12217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024296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31136" y="523614"/>
            <a:ext cx="7729728" cy="708838"/>
          </a:xfrm>
        </p:spPr>
        <p:style>
          <a:lnRef idx="2">
            <a:schemeClr val="accent6"/>
          </a:lnRef>
          <a:fillRef idx="1">
            <a:schemeClr val="lt1"/>
          </a:fillRef>
          <a:effectRef idx="0">
            <a:schemeClr val="accent6"/>
          </a:effectRef>
          <a:fontRef idx="minor">
            <a:schemeClr val="dk1"/>
          </a:fontRef>
        </p:style>
        <p:txBody>
          <a:bodyPr/>
          <a:lstStyle/>
          <a:p>
            <a:r>
              <a:rPr lang="en-US" dirty="0"/>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46CE7D5-CF57-46EF-B807-FDD0502418D4}" type="datetimeFigureOut">
              <a:rPr lang="en-US" smtClean="0"/>
              <a:t>6/22/19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6744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46CE7D5-CF57-46EF-B807-FDD0502418D4}" type="datetimeFigureOut">
              <a:rPr lang="en-US" smtClean="0"/>
              <a:t>6/22/19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
        <p:nvSpPr>
          <p:cNvPr id="10" name="Title 9"/>
          <p:cNvSpPr>
            <a:spLocks noGrp="1"/>
          </p:cNvSpPr>
          <p:nvPr>
            <p:ph type="title"/>
          </p:nvPr>
        </p:nvSpPr>
        <p:spPr>
          <a:xfrm>
            <a:off x="2231136" y="964692"/>
            <a:ext cx="7729728" cy="605691"/>
          </a:xfrm>
        </p:spPr>
        <p:style>
          <a:lnRef idx="2">
            <a:schemeClr val="accent6"/>
          </a:lnRef>
          <a:fillRef idx="1">
            <a:schemeClr val="lt1"/>
          </a:fillRef>
          <a:effectRef idx="0">
            <a:schemeClr val="accent6"/>
          </a:effectRef>
          <a:fontRef idx="none"/>
        </p:style>
        <p:txBody>
          <a:bodyPr/>
          <a:lstStyle/>
          <a:p>
            <a:r>
              <a:rPr lang="en-US" dirty="0"/>
              <a:t>Click to edit Master title style</a:t>
            </a:r>
          </a:p>
        </p:txBody>
      </p:sp>
    </p:spTree>
    <p:extLst>
      <p:ext uri="{BB962C8B-B14F-4D97-AF65-F5344CB8AC3E}">
        <p14:creationId xmlns:p14="http://schemas.microsoft.com/office/powerpoint/2010/main" val="186402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31136" y="914997"/>
            <a:ext cx="7729728" cy="724960"/>
          </a:xfrm>
        </p:spPr>
        <p:style>
          <a:lnRef idx="2">
            <a:schemeClr val="accent6"/>
          </a:lnRef>
          <a:fillRef idx="1">
            <a:schemeClr val="lt1"/>
          </a:fillRef>
          <a:effectRef idx="0">
            <a:schemeClr val="accent6"/>
          </a:effectRef>
          <a:fontRef idx="none"/>
        </p:style>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076371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17463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46CE7D5-CF57-46EF-B807-FDD0502418D4}" type="datetimeFigureOut">
              <a:rPr lang="en-US" smtClean="0"/>
              <a:t>6/22/19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91462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46CE7D5-CF57-46EF-B807-FDD0502418D4}" type="datetimeFigureOut">
              <a:rPr lang="en-US" smtClean="0"/>
              <a:t>6/22/19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07205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59789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46CE7D5-CF57-46EF-B807-FDD0502418D4}" type="datetimeFigureOut">
              <a:rPr lang="en-US" smtClean="0"/>
              <a:t>6/22/19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3633722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75" r:id="rId12"/>
  </p:sldLayoutIdLst>
  <p:txStyles>
    <p:titleStyle>
      <a:lvl1pPr algn="ctr" defTabSz="914400" rtl="0" eaLnBrk="1" latinLnBrk="0" hangingPunct="1">
        <a:lnSpc>
          <a:spcPct val="90000"/>
        </a:lnSpc>
        <a:spcBef>
          <a:spcPct val="0"/>
        </a:spcBef>
        <a:buNone/>
        <a:defRPr sz="20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9.png"/><Relationship Id="rId7" Type="http://schemas.openxmlformats.org/officeDocument/2006/relationships/diagramColors" Target="../diagrams/colors4.xml"/><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5.xml"/><Relationship Id="rId7" Type="http://schemas.openxmlformats.org/officeDocument/2006/relationships/image" Target="../media/image20.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26.svg"/><Relationship Id="rId2" Type="http://schemas.openxmlformats.org/officeDocument/2006/relationships/chart" Target="../charts/chart4.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25.png"/><Relationship Id="rId5" Type="http://schemas.openxmlformats.org/officeDocument/2006/relationships/diagramQuickStyle" Target="../diagrams/quickStyle6.xml"/><Relationship Id="rId10" Type="http://schemas.openxmlformats.org/officeDocument/2006/relationships/image" Target="../media/image24.png"/><Relationship Id="rId4" Type="http://schemas.openxmlformats.org/officeDocument/2006/relationships/diagramLayout" Target="../diagrams/layout6.xml"/><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hart" Target="../charts/chart12.xml"/><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8.png"/><Relationship Id="rId4" Type="http://schemas.openxmlformats.org/officeDocument/2006/relationships/image" Target="../media/image28.sv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7.xml"/><Relationship Id="rId7" Type="http://schemas.openxmlformats.org/officeDocument/2006/relationships/image" Target="../media/image31.png"/><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8.xml"/><Relationship Id="rId7" Type="http://schemas.openxmlformats.org/officeDocument/2006/relationships/image" Target="../media/image19.png"/><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Layout" Target="../diagrams/layout9.xml"/><Relationship Id="rId7" Type="http://schemas.openxmlformats.org/officeDocument/2006/relationships/image" Target="../media/image34.png"/><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8" Type="http://schemas.openxmlformats.org/officeDocument/2006/relationships/image" Target="../media/image39.svg"/><Relationship Id="rId13" Type="http://schemas.microsoft.com/office/2007/relationships/diagramDrawing" Target="../diagrams/drawing10.xml"/><Relationship Id="rId3" Type="http://schemas.openxmlformats.org/officeDocument/2006/relationships/chart" Target="../charts/chart14.xml"/><Relationship Id="rId7" Type="http://schemas.openxmlformats.org/officeDocument/2006/relationships/image" Target="../media/image38.png"/><Relationship Id="rId12" Type="http://schemas.openxmlformats.org/officeDocument/2006/relationships/diagramColors" Target="../diagrams/colors10.xml"/><Relationship Id="rId2" Type="http://schemas.openxmlformats.org/officeDocument/2006/relationships/chart" Target="../charts/chart13.xml"/><Relationship Id="rId1" Type="http://schemas.openxmlformats.org/officeDocument/2006/relationships/slideLayout" Target="../slideLayouts/slideLayout2.xml"/><Relationship Id="rId6" Type="http://schemas.openxmlformats.org/officeDocument/2006/relationships/image" Target="../media/image37.svg"/><Relationship Id="rId11" Type="http://schemas.openxmlformats.org/officeDocument/2006/relationships/diagramQuickStyle" Target="../diagrams/quickStyle10.xml"/><Relationship Id="rId5" Type="http://schemas.openxmlformats.org/officeDocument/2006/relationships/image" Target="../media/image36.png"/><Relationship Id="rId10" Type="http://schemas.openxmlformats.org/officeDocument/2006/relationships/diagramLayout" Target="../diagrams/layout10.xml"/><Relationship Id="rId4" Type="http://schemas.openxmlformats.org/officeDocument/2006/relationships/chart" Target="../charts/chart15.xml"/><Relationship Id="rId9" Type="http://schemas.openxmlformats.org/officeDocument/2006/relationships/diagramData" Target="../diagrams/data10.xml"/><Relationship Id="rId1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Layout" Target="../diagrams/layout11.xml"/><Relationship Id="rId7" Type="http://schemas.openxmlformats.org/officeDocument/2006/relationships/image" Target="../media/image4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3.png"/><Relationship Id="rId1" Type="http://schemas.openxmlformats.org/officeDocument/2006/relationships/slideLayout" Target="../slideLayouts/slideLayout9.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44.png"/><Relationship Id="rId1" Type="http://schemas.openxmlformats.org/officeDocument/2006/relationships/slideLayout" Target="../slideLayouts/slideLayout9.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99000"/>
          </a:schemeClr>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4D7FCD31-B6A0-453B-AC5B-4A7F4219A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600200" y="3418891"/>
            <a:ext cx="8991600" cy="1645920"/>
          </a:xfrm>
        </p:spPr>
        <p:txBody>
          <a:bodyPr>
            <a:normAutofit/>
          </a:bodyPr>
          <a:lstStyle/>
          <a:p>
            <a:r>
              <a:rPr lang="en-US" b="1" u="none" dirty="0">
                <a:cs typeface="Calibri Light"/>
              </a:rPr>
              <a:t>Ensure Student Success </a:t>
            </a:r>
            <a:endParaRPr lang="en-US" b="1" u="none" dirty="0"/>
          </a:p>
        </p:txBody>
      </p:sp>
      <p:sp>
        <p:nvSpPr>
          <p:cNvPr id="3" name="Subtitle 2"/>
          <p:cNvSpPr>
            <a:spLocks noGrp="1"/>
          </p:cNvSpPr>
          <p:nvPr>
            <p:ph type="subTitle" idx="1"/>
          </p:nvPr>
        </p:nvSpPr>
        <p:spPr>
          <a:xfrm>
            <a:off x="2695194" y="5384691"/>
            <a:ext cx="9179306" cy="736976"/>
          </a:xfrm>
        </p:spPr>
        <p:txBody>
          <a:bodyPr>
            <a:normAutofit fontScale="32500" lnSpcReduction="20000"/>
          </a:bodyPr>
          <a:lstStyle/>
          <a:p>
            <a:pPr algn="r">
              <a:lnSpc>
                <a:spcPct val="90000"/>
              </a:lnSpc>
            </a:pPr>
            <a:endParaRPr lang="en-US" sz="1100" dirty="0"/>
          </a:p>
          <a:p>
            <a:pPr algn="r">
              <a:lnSpc>
                <a:spcPct val="90000"/>
              </a:lnSpc>
            </a:pPr>
            <a:r>
              <a:rPr lang="en-US" sz="4900" b="1" dirty="0"/>
              <a:t>Yiyi Wang</a:t>
            </a:r>
          </a:p>
          <a:p>
            <a:pPr algn="r">
              <a:lnSpc>
                <a:spcPct val="90000"/>
              </a:lnSpc>
            </a:pPr>
            <a:r>
              <a:rPr lang="en-US" sz="4900" b="1" dirty="0"/>
              <a:t>June 2019</a:t>
            </a:r>
            <a:endParaRPr lang="en-US" sz="1100" b="1" dirty="0"/>
          </a:p>
        </p:txBody>
      </p:sp>
      <p:pic>
        <p:nvPicPr>
          <p:cNvPr id="5" name="Graphic 4" descr="Classroom">
            <a:extLst>
              <a:ext uri="{FF2B5EF4-FFF2-40B4-BE49-F238E27FC236}">
                <a16:creationId xmlns:a16="http://schemas.microsoft.com/office/drawing/2014/main" id="{CA75F5F8-BC0C-F645-8DF9-3B996CB814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7820" y="640079"/>
            <a:ext cx="2456360" cy="245636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9E7C-E0D6-4FA7-BBC9-781485D1C286}"/>
              </a:ext>
            </a:extLst>
          </p:cNvPr>
          <p:cNvSpPr>
            <a:spLocks noGrp="1"/>
          </p:cNvSpPr>
          <p:nvPr>
            <p:ph type="title"/>
          </p:nvPr>
        </p:nvSpPr>
        <p:spPr>
          <a:xfrm>
            <a:off x="680720" y="372326"/>
            <a:ext cx="10673080" cy="694252"/>
          </a:xfrm>
        </p:spPr>
        <p:txBody>
          <a:bodyPr/>
          <a:lstStyle/>
          <a:p>
            <a:r>
              <a:rPr lang="en-US" dirty="0">
                <a:cs typeface="Calibri Light"/>
              </a:rPr>
              <a:t>Overview Of The Student Body - Academic</a:t>
            </a:r>
            <a:endParaRPr lang="en-US" dirty="0"/>
          </a:p>
        </p:txBody>
      </p:sp>
      <p:graphicFrame>
        <p:nvGraphicFramePr>
          <p:cNvPr id="5" name="Chart 4">
            <a:extLst>
              <a:ext uri="{FF2B5EF4-FFF2-40B4-BE49-F238E27FC236}">
                <a16:creationId xmlns:a16="http://schemas.microsoft.com/office/drawing/2014/main" id="{D6CAD927-AD63-004E-80D6-8A67FE439056}"/>
              </a:ext>
            </a:extLst>
          </p:cNvPr>
          <p:cNvGraphicFramePr/>
          <p:nvPr>
            <p:extLst>
              <p:ext uri="{D42A27DB-BD31-4B8C-83A1-F6EECF244321}">
                <p14:modId xmlns:p14="http://schemas.microsoft.com/office/powerpoint/2010/main" val="3171211043"/>
              </p:ext>
            </p:extLst>
          </p:nvPr>
        </p:nvGraphicFramePr>
        <p:xfrm>
          <a:off x="798157" y="1356748"/>
          <a:ext cx="2989598" cy="3284892"/>
        </p:xfrm>
        <a:graphic>
          <a:graphicData uri="http://schemas.openxmlformats.org/drawingml/2006/chart">
            <c:chart xmlns:c="http://schemas.openxmlformats.org/drawingml/2006/chart" xmlns:r="http://schemas.openxmlformats.org/officeDocument/2006/relationships" r:id="rId2"/>
          </a:graphicData>
        </a:graphic>
      </p:graphicFrame>
      <p:grpSp>
        <p:nvGrpSpPr>
          <p:cNvPr id="36" name="Group 35">
            <a:extLst>
              <a:ext uri="{FF2B5EF4-FFF2-40B4-BE49-F238E27FC236}">
                <a16:creationId xmlns:a16="http://schemas.microsoft.com/office/drawing/2014/main" id="{CCB9BFF3-6A6F-674F-9160-B2F9982C93DC}"/>
              </a:ext>
            </a:extLst>
          </p:cNvPr>
          <p:cNvGrpSpPr/>
          <p:nvPr/>
        </p:nvGrpSpPr>
        <p:grpSpPr>
          <a:xfrm>
            <a:off x="4310991" y="1490049"/>
            <a:ext cx="2891193" cy="3303251"/>
            <a:chOff x="4139538" y="2819141"/>
            <a:chExt cx="2763780" cy="3210434"/>
          </a:xfrm>
        </p:grpSpPr>
        <p:pic>
          <p:nvPicPr>
            <p:cNvPr id="73" name="Picture 72">
              <a:extLst>
                <a:ext uri="{FF2B5EF4-FFF2-40B4-BE49-F238E27FC236}">
                  <a16:creationId xmlns:a16="http://schemas.microsoft.com/office/drawing/2014/main" id="{CFB3362B-2976-E441-8F35-84D4CD2E8B78}"/>
                </a:ext>
              </a:extLst>
            </p:cNvPr>
            <p:cNvPicPr>
              <a:picLocks noChangeAspect="1"/>
            </p:cNvPicPr>
            <p:nvPr/>
          </p:nvPicPr>
          <p:blipFill rotWithShape="1">
            <a:blip r:embed="rId3">
              <a:extLst>
                <a:ext uri="{28A0092B-C50C-407E-A947-70E740481C1C}">
                  <a14:useLocalDpi xmlns:a14="http://schemas.microsoft.com/office/drawing/2010/main" val="0"/>
                </a:ext>
              </a:extLst>
            </a:blip>
            <a:srcRect l="4505" r="2132" b="51116"/>
            <a:stretch/>
          </p:blipFill>
          <p:spPr>
            <a:xfrm>
              <a:off x="4139538" y="2819141"/>
              <a:ext cx="2763780" cy="3210434"/>
            </a:xfrm>
            <a:prstGeom prst="rect">
              <a:avLst/>
            </a:prstGeom>
            <a:ln>
              <a:solidFill>
                <a:schemeClr val="bg1">
                  <a:lumMod val="65000"/>
                </a:schemeClr>
              </a:solidFill>
            </a:ln>
          </p:spPr>
        </p:pic>
        <p:sp>
          <p:nvSpPr>
            <p:cNvPr id="75" name="Frame 74">
              <a:extLst>
                <a:ext uri="{FF2B5EF4-FFF2-40B4-BE49-F238E27FC236}">
                  <a16:creationId xmlns:a16="http://schemas.microsoft.com/office/drawing/2014/main" id="{7D8E5EC0-41D7-4A43-A892-063DA8891DE9}"/>
                </a:ext>
              </a:extLst>
            </p:cNvPr>
            <p:cNvSpPr/>
            <p:nvPr/>
          </p:nvSpPr>
          <p:spPr>
            <a:xfrm>
              <a:off x="4139539" y="5514342"/>
              <a:ext cx="1710136" cy="503692"/>
            </a:xfrm>
            <a:prstGeom prst="frame">
              <a:avLst>
                <a:gd name="adj1" fmla="val 7350"/>
              </a:avLst>
            </a:prstGeom>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8" name="Equal 37">
            <a:extLst>
              <a:ext uri="{FF2B5EF4-FFF2-40B4-BE49-F238E27FC236}">
                <a16:creationId xmlns:a16="http://schemas.microsoft.com/office/drawing/2014/main" id="{0B2EA2F3-34C3-B94E-A2B4-531278CE4E35}"/>
              </a:ext>
            </a:extLst>
          </p:cNvPr>
          <p:cNvSpPr/>
          <p:nvPr/>
        </p:nvSpPr>
        <p:spPr>
          <a:xfrm>
            <a:off x="7264023" y="1539704"/>
            <a:ext cx="405728" cy="344298"/>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nvGrpSpPr>
          <p:cNvPr id="42" name="Group 41">
            <a:extLst>
              <a:ext uri="{FF2B5EF4-FFF2-40B4-BE49-F238E27FC236}">
                <a16:creationId xmlns:a16="http://schemas.microsoft.com/office/drawing/2014/main" id="{EA1CCBA8-12E1-0D4C-B519-83762411DAB6}"/>
              </a:ext>
            </a:extLst>
          </p:cNvPr>
          <p:cNvGrpSpPr/>
          <p:nvPr/>
        </p:nvGrpSpPr>
        <p:grpSpPr>
          <a:xfrm>
            <a:off x="7776540" y="1478176"/>
            <a:ext cx="3248181" cy="3292869"/>
            <a:chOff x="8133519" y="2743807"/>
            <a:chExt cx="3222061" cy="3338030"/>
          </a:xfrm>
        </p:grpSpPr>
        <p:pic>
          <p:nvPicPr>
            <p:cNvPr id="69" name="Picture 68">
              <a:extLst>
                <a:ext uri="{FF2B5EF4-FFF2-40B4-BE49-F238E27FC236}">
                  <a16:creationId xmlns:a16="http://schemas.microsoft.com/office/drawing/2014/main" id="{6B29B9CD-E627-C149-BBE3-42D9DA207404}"/>
                </a:ext>
              </a:extLst>
            </p:cNvPr>
            <p:cNvPicPr>
              <a:picLocks noChangeAspect="1"/>
            </p:cNvPicPr>
            <p:nvPr/>
          </p:nvPicPr>
          <p:blipFill rotWithShape="1">
            <a:blip r:embed="rId3">
              <a:extLst>
                <a:ext uri="{28A0092B-C50C-407E-A947-70E740481C1C}">
                  <a14:useLocalDpi xmlns:a14="http://schemas.microsoft.com/office/drawing/2010/main" val="0"/>
                </a:ext>
              </a:extLst>
            </a:blip>
            <a:srcRect l="2904" t="49067" r="1608"/>
            <a:stretch/>
          </p:blipFill>
          <p:spPr>
            <a:xfrm>
              <a:off x="8133519" y="2743807"/>
              <a:ext cx="2732966" cy="3338030"/>
            </a:xfrm>
            <a:prstGeom prst="rect">
              <a:avLst/>
            </a:prstGeom>
            <a:ln>
              <a:solidFill>
                <a:schemeClr val="bg1">
                  <a:lumMod val="65000"/>
                </a:schemeClr>
              </a:solidFill>
            </a:ln>
          </p:spPr>
        </p:pic>
        <p:sp>
          <p:nvSpPr>
            <p:cNvPr id="52" name="TextBox 51">
              <a:extLst>
                <a:ext uri="{FF2B5EF4-FFF2-40B4-BE49-F238E27FC236}">
                  <a16:creationId xmlns:a16="http://schemas.microsoft.com/office/drawing/2014/main" id="{FA2BB63A-ABCF-FA42-B9A0-C8B746E06FC2}"/>
                </a:ext>
              </a:extLst>
            </p:cNvPr>
            <p:cNvSpPr txBox="1"/>
            <p:nvPr/>
          </p:nvSpPr>
          <p:spPr>
            <a:xfrm>
              <a:off x="10823953" y="3649855"/>
              <a:ext cx="531627" cy="261610"/>
            </a:xfrm>
            <a:prstGeom prst="rect">
              <a:avLst/>
            </a:prstGeom>
            <a:noFill/>
            <a:ln>
              <a:solidFill>
                <a:schemeClr val="bg1">
                  <a:lumMod val="65000"/>
                </a:schemeClr>
              </a:solidFill>
            </a:ln>
          </p:spPr>
          <p:txBody>
            <a:bodyPr wrap="square" rtlCol="0">
              <a:spAutoFit/>
            </a:bodyPr>
            <a:lstStyle/>
            <a:p>
              <a:r>
                <a:rPr lang="en-US" sz="1100" dirty="0"/>
                <a:t>74%</a:t>
              </a:r>
            </a:p>
          </p:txBody>
        </p:sp>
        <p:sp>
          <p:nvSpPr>
            <p:cNvPr id="53" name="TextBox 52">
              <a:extLst>
                <a:ext uri="{FF2B5EF4-FFF2-40B4-BE49-F238E27FC236}">
                  <a16:creationId xmlns:a16="http://schemas.microsoft.com/office/drawing/2014/main" id="{69E354C0-E2DB-8947-9F62-1264E8E40F83}"/>
                </a:ext>
              </a:extLst>
            </p:cNvPr>
            <p:cNvSpPr txBox="1"/>
            <p:nvPr/>
          </p:nvSpPr>
          <p:spPr>
            <a:xfrm>
              <a:off x="10823950" y="3866843"/>
              <a:ext cx="531627" cy="261610"/>
            </a:xfrm>
            <a:prstGeom prst="rect">
              <a:avLst/>
            </a:prstGeom>
            <a:noFill/>
            <a:ln>
              <a:solidFill>
                <a:schemeClr val="bg1">
                  <a:lumMod val="65000"/>
                </a:schemeClr>
              </a:solidFill>
            </a:ln>
          </p:spPr>
          <p:txBody>
            <a:bodyPr wrap="square" rtlCol="0">
              <a:spAutoFit/>
            </a:bodyPr>
            <a:lstStyle/>
            <a:p>
              <a:r>
                <a:rPr lang="en-US" sz="1100" dirty="0"/>
                <a:t>24%</a:t>
              </a:r>
            </a:p>
          </p:txBody>
        </p:sp>
        <p:cxnSp>
          <p:nvCxnSpPr>
            <p:cNvPr id="54" name="Straight Arrow Connector 53">
              <a:extLst>
                <a:ext uri="{FF2B5EF4-FFF2-40B4-BE49-F238E27FC236}">
                  <a16:creationId xmlns:a16="http://schemas.microsoft.com/office/drawing/2014/main" id="{7655463A-A535-4741-8F67-5B5922796416}"/>
                </a:ext>
              </a:extLst>
            </p:cNvPr>
            <p:cNvCxnSpPr/>
            <p:nvPr/>
          </p:nvCxnSpPr>
          <p:spPr>
            <a:xfrm>
              <a:off x="9686268" y="3780658"/>
              <a:ext cx="1137682" cy="0"/>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4E997D-7612-D446-9DE9-3EAD93A877E1}"/>
                </a:ext>
              </a:extLst>
            </p:cNvPr>
            <p:cNvCxnSpPr/>
            <p:nvPr/>
          </p:nvCxnSpPr>
          <p:spPr>
            <a:xfrm>
              <a:off x="9686268" y="3997645"/>
              <a:ext cx="1137682" cy="0"/>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BE12E76-1297-7345-92A5-89EBB7EEF972}"/>
                </a:ext>
              </a:extLst>
            </p:cNvPr>
            <p:cNvSpPr txBox="1"/>
            <p:nvPr/>
          </p:nvSpPr>
          <p:spPr>
            <a:xfrm>
              <a:off x="10777880" y="4572165"/>
              <a:ext cx="531627" cy="261610"/>
            </a:xfrm>
            <a:prstGeom prst="rect">
              <a:avLst/>
            </a:prstGeom>
            <a:noFill/>
            <a:ln>
              <a:solidFill>
                <a:schemeClr val="bg1">
                  <a:lumMod val="65000"/>
                </a:schemeClr>
              </a:solidFill>
            </a:ln>
          </p:spPr>
          <p:txBody>
            <a:bodyPr wrap="square" rtlCol="0">
              <a:spAutoFit/>
            </a:bodyPr>
            <a:lstStyle/>
            <a:p>
              <a:r>
                <a:rPr lang="en-US" sz="1100" dirty="0"/>
                <a:t>40%</a:t>
              </a:r>
            </a:p>
          </p:txBody>
        </p:sp>
        <p:sp>
          <p:nvSpPr>
            <p:cNvPr id="59" name="TextBox 58">
              <a:extLst>
                <a:ext uri="{FF2B5EF4-FFF2-40B4-BE49-F238E27FC236}">
                  <a16:creationId xmlns:a16="http://schemas.microsoft.com/office/drawing/2014/main" id="{D8AD6DFE-E4D0-5846-97AB-584986A46615}"/>
                </a:ext>
              </a:extLst>
            </p:cNvPr>
            <p:cNvSpPr txBox="1"/>
            <p:nvPr/>
          </p:nvSpPr>
          <p:spPr>
            <a:xfrm>
              <a:off x="10777882" y="4810265"/>
              <a:ext cx="531627" cy="261610"/>
            </a:xfrm>
            <a:prstGeom prst="rect">
              <a:avLst/>
            </a:prstGeom>
            <a:noFill/>
            <a:ln>
              <a:solidFill>
                <a:schemeClr val="bg1">
                  <a:lumMod val="65000"/>
                </a:schemeClr>
              </a:solidFill>
            </a:ln>
          </p:spPr>
          <p:txBody>
            <a:bodyPr wrap="square" rtlCol="0">
              <a:spAutoFit/>
            </a:bodyPr>
            <a:lstStyle/>
            <a:p>
              <a:r>
                <a:rPr lang="en-US" sz="1100" dirty="0"/>
                <a:t>47%</a:t>
              </a:r>
            </a:p>
          </p:txBody>
        </p:sp>
        <p:cxnSp>
          <p:nvCxnSpPr>
            <p:cNvPr id="60" name="Straight Arrow Connector 59">
              <a:extLst>
                <a:ext uri="{FF2B5EF4-FFF2-40B4-BE49-F238E27FC236}">
                  <a16:creationId xmlns:a16="http://schemas.microsoft.com/office/drawing/2014/main" id="{6B3D3406-E64E-5545-AF1F-40F6421394C1}"/>
                </a:ext>
              </a:extLst>
            </p:cNvPr>
            <p:cNvCxnSpPr>
              <a:endCxn id="58" idx="1"/>
            </p:cNvCxnSpPr>
            <p:nvPr/>
          </p:nvCxnSpPr>
          <p:spPr>
            <a:xfrm flipV="1">
              <a:off x="10164737" y="4702969"/>
              <a:ext cx="613145" cy="9642"/>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9D9ED8B-60B1-9D40-94E1-3DE2C3DCC05B}"/>
                </a:ext>
              </a:extLst>
            </p:cNvPr>
            <p:cNvCxnSpPr/>
            <p:nvPr/>
          </p:nvCxnSpPr>
          <p:spPr>
            <a:xfrm flipV="1">
              <a:off x="10164736" y="4921423"/>
              <a:ext cx="613145" cy="9642"/>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Donut 66">
              <a:extLst>
                <a:ext uri="{FF2B5EF4-FFF2-40B4-BE49-F238E27FC236}">
                  <a16:creationId xmlns:a16="http://schemas.microsoft.com/office/drawing/2014/main" id="{4D2462F1-5856-7749-939E-193A7FC4C9FC}"/>
                </a:ext>
              </a:extLst>
            </p:cNvPr>
            <p:cNvSpPr/>
            <p:nvPr/>
          </p:nvSpPr>
          <p:spPr>
            <a:xfrm>
              <a:off x="9303892" y="4095934"/>
              <a:ext cx="339845" cy="316884"/>
            </a:xfrm>
            <a:prstGeom prst="donut">
              <a:avLst>
                <a:gd name="adj" fmla="val 11483"/>
              </a:avLst>
            </a:prstGeom>
            <a:solidFill>
              <a:srgbClr val="C00000"/>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68" name="Donut 67">
              <a:extLst>
                <a:ext uri="{FF2B5EF4-FFF2-40B4-BE49-F238E27FC236}">
                  <a16:creationId xmlns:a16="http://schemas.microsoft.com/office/drawing/2014/main" id="{BE7928C3-B072-5645-84DC-A1B79E60F245}"/>
                </a:ext>
              </a:extLst>
            </p:cNvPr>
            <p:cNvSpPr/>
            <p:nvPr/>
          </p:nvSpPr>
          <p:spPr>
            <a:xfrm>
              <a:off x="9313763" y="4572162"/>
              <a:ext cx="339845" cy="316884"/>
            </a:xfrm>
            <a:prstGeom prst="donut">
              <a:avLst>
                <a:gd name="adj" fmla="val 11483"/>
              </a:avLst>
            </a:prstGeom>
            <a:solidFill>
              <a:srgbClr val="C00000"/>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pSp>
      <p:sp>
        <p:nvSpPr>
          <p:cNvPr id="3" name="Down Arrow Callout 2"/>
          <p:cNvSpPr/>
          <p:nvPr/>
        </p:nvSpPr>
        <p:spPr>
          <a:xfrm>
            <a:off x="4921133" y="3745311"/>
            <a:ext cx="606055" cy="50598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93%</a:t>
            </a:r>
          </a:p>
        </p:txBody>
      </p:sp>
      <p:graphicFrame>
        <p:nvGraphicFramePr>
          <p:cNvPr id="4" name="Diagram 3"/>
          <p:cNvGraphicFramePr/>
          <p:nvPr>
            <p:extLst>
              <p:ext uri="{D42A27DB-BD31-4B8C-83A1-F6EECF244321}">
                <p14:modId xmlns:p14="http://schemas.microsoft.com/office/powerpoint/2010/main" val="3433105475"/>
              </p:ext>
            </p:extLst>
          </p:nvPr>
        </p:nvGraphicFramePr>
        <p:xfrm>
          <a:off x="1178266" y="4917755"/>
          <a:ext cx="10314285" cy="13326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1" name="Straight Connector 30">
            <a:extLst>
              <a:ext uri="{FF2B5EF4-FFF2-40B4-BE49-F238E27FC236}">
                <a16:creationId xmlns:a16="http://schemas.microsoft.com/office/drawing/2014/main" id="{84BFFA4B-CF85-7C44-938E-8DD38E937F07}"/>
              </a:ext>
            </a:extLst>
          </p:cNvPr>
          <p:cNvCxnSpPr>
            <a:cxnSpLocks/>
          </p:cNvCxnSpPr>
          <p:nvPr/>
        </p:nvCxnSpPr>
        <p:spPr>
          <a:xfrm>
            <a:off x="3691466" y="1478175"/>
            <a:ext cx="0" cy="32928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ight Bracket 6">
            <a:extLst>
              <a:ext uri="{FF2B5EF4-FFF2-40B4-BE49-F238E27FC236}">
                <a16:creationId xmlns:a16="http://schemas.microsoft.com/office/drawing/2014/main" id="{9834A6DB-B196-EC44-8794-C8B3801C19EF}"/>
              </a:ext>
            </a:extLst>
          </p:cNvPr>
          <p:cNvSpPr/>
          <p:nvPr/>
        </p:nvSpPr>
        <p:spPr>
          <a:xfrm>
            <a:off x="11072763" y="2444462"/>
            <a:ext cx="66290" cy="270591"/>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470506F9-6C10-5F4C-817F-B7070123483F}"/>
              </a:ext>
            </a:extLst>
          </p:cNvPr>
          <p:cNvSpPr txBox="1"/>
          <p:nvPr/>
        </p:nvSpPr>
        <p:spPr>
          <a:xfrm>
            <a:off x="11125875" y="2425868"/>
            <a:ext cx="509814" cy="307777"/>
          </a:xfrm>
          <a:prstGeom prst="rect">
            <a:avLst/>
          </a:prstGeom>
          <a:noFill/>
        </p:spPr>
        <p:txBody>
          <a:bodyPr wrap="square" rtlCol="0">
            <a:spAutoFit/>
          </a:bodyPr>
          <a:lstStyle/>
          <a:p>
            <a:r>
              <a:rPr lang="en-US" sz="1400" dirty="0"/>
              <a:t>98%</a:t>
            </a:r>
          </a:p>
        </p:txBody>
      </p:sp>
      <p:sp>
        <p:nvSpPr>
          <p:cNvPr id="37" name="TextBox 36">
            <a:extLst>
              <a:ext uri="{FF2B5EF4-FFF2-40B4-BE49-F238E27FC236}">
                <a16:creationId xmlns:a16="http://schemas.microsoft.com/office/drawing/2014/main" id="{D17092A6-7F8D-664B-9A32-B5F82FD9DF9C}"/>
              </a:ext>
            </a:extLst>
          </p:cNvPr>
          <p:cNvSpPr txBox="1"/>
          <p:nvPr/>
        </p:nvSpPr>
        <p:spPr>
          <a:xfrm>
            <a:off x="11032611" y="3384924"/>
            <a:ext cx="509814" cy="307777"/>
          </a:xfrm>
          <a:prstGeom prst="rect">
            <a:avLst/>
          </a:prstGeom>
          <a:noFill/>
        </p:spPr>
        <p:txBody>
          <a:bodyPr wrap="square" rtlCol="0">
            <a:spAutoFit/>
          </a:bodyPr>
          <a:lstStyle/>
          <a:p>
            <a:r>
              <a:rPr lang="en-US" sz="1400" dirty="0"/>
              <a:t>87%</a:t>
            </a:r>
          </a:p>
        </p:txBody>
      </p:sp>
      <p:sp>
        <p:nvSpPr>
          <p:cNvPr id="41" name="Right Bracket 40">
            <a:extLst>
              <a:ext uri="{FF2B5EF4-FFF2-40B4-BE49-F238E27FC236}">
                <a16:creationId xmlns:a16="http://schemas.microsoft.com/office/drawing/2014/main" id="{FD83EC57-D15D-314F-BD4C-B2EC4DA04BD1}"/>
              </a:ext>
            </a:extLst>
          </p:cNvPr>
          <p:cNvSpPr/>
          <p:nvPr/>
        </p:nvSpPr>
        <p:spPr>
          <a:xfrm>
            <a:off x="11015871" y="3403518"/>
            <a:ext cx="66290" cy="270591"/>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97158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checkerboard(across)">
                                      <p:cBhvr>
                                        <p:cTn id="13" dur="500"/>
                                        <p:tgtEl>
                                          <p:spTgt spid="38"/>
                                        </p:tgtEl>
                                      </p:cBhvr>
                                    </p:animEffect>
                                  </p:childTnLst>
                                </p:cTn>
                              </p:par>
                              <p:par>
                                <p:cTn id="14" presetID="5" presetClass="entr" presetSubtype="1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checkerboard(across)">
                                      <p:cBhvr>
                                        <p:cTn id="16" dur="500"/>
                                        <p:tgtEl>
                                          <p:spTgt spid="42"/>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checkerboard(across)">
                                      <p:cBhvr>
                                        <p:cTn id="25" dur="500"/>
                                        <p:tgtEl>
                                          <p:spTgt spid="37"/>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checkerboard(across)">
                                      <p:cBhvr>
                                        <p:cTn id="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 grpId="0" animBg="1"/>
      <p:bldP spid="7" grpId="0" animBg="1"/>
      <p:bldP spid="8" grpId="0"/>
      <p:bldP spid="37" grpId="0"/>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387A6F56-DBE9-1C40-A4B0-EF9B47ADF976}"/>
              </a:ext>
            </a:extLst>
          </p:cNvPr>
          <p:cNvSpPr>
            <a:spLocks noGrp="1"/>
          </p:cNvSpPr>
          <p:nvPr>
            <p:ph type="title"/>
          </p:nvPr>
        </p:nvSpPr>
        <p:spPr>
          <a:xfrm>
            <a:off x="680720" y="365125"/>
            <a:ext cx="10673080" cy="653447"/>
          </a:xfrm>
        </p:spPr>
        <p:txBody>
          <a:bodyPr/>
          <a:lstStyle/>
          <a:p>
            <a:r>
              <a:rPr lang="en-US" dirty="0">
                <a:cs typeface="Calibri Light"/>
              </a:rPr>
              <a:t>Overview of the student body - Academic </a:t>
            </a:r>
            <a:endParaRPr lang="en-US" dirty="0"/>
          </a:p>
        </p:txBody>
      </p:sp>
      <p:graphicFrame>
        <p:nvGraphicFramePr>
          <p:cNvPr id="37" name="Diagram 36"/>
          <p:cNvGraphicFramePr/>
          <p:nvPr>
            <p:extLst>
              <p:ext uri="{D42A27DB-BD31-4B8C-83A1-F6EECF244321}">
                <p14:modId xmlns:p14="http://schemas.microsoft.com/office/powerpoint/2010/main" val="696608314"/>
              </p:ext>
            </p:extLst>
          </p:nvPr>
        </p:nvGraphicFramePr>
        <p:xfrm>
          <a:off x="997297" y="5853328"/>
          <a:ext cx="5183369" cy="793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0B46D729-D5DE-CE4F-B4B8-DAFB219F9D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8632" y="1972971"/>
            <a:ext cx="3920791" cy="4127583"/>
          </a:xfrm>
          <a:prstGeom prst="rect">
            <a:avLst/>
          </a:prstGeom>
        </p:spPr>
      </p:pic>
      <p:sp>
        <p:nvSpPr>
          <p:cNvPr id="2" name="TextBox 1">
            <a:extLst>
              <a:ext uri="{FF2B5EF4-FFF2-40B4-BE49-F238E27FC236}">
                <a16:creationId xmlns:a16="http://schemas.microsoft.com/office/drawing/2014/main" id="{D4D8294A-2F7D-274E-8CFD-33C1E6E553CA}"/>
              </a:ext>
            </a:extLst>
          </p:cNvPr>
          <p:cNvSpPr txBox="1"/>
          <p:nvPr/>
        </p:nvSpPr>
        <p:spPr>
          <a:xfrm>
            <a:off x="1769533" y="1549400"/>
            <a:ext cx="3141134" cy="369332"/>
          </a:xfrm>
          <a:prstGeom prst="rect">
            <a:avLst/>
          </a:prstGeom>
          <a:noFill/>
        </p:spPr>
        <p:txBody>
          <a:bodyPr wrap="square" rtlCol="0">
            <a:spAutoFit/>
          </a:bodyPr>
          <a:lstStyle/>
          <a:p>
            <a:r>
              <a:rPr lang="en-US" dirty="0"/>
              <a:t>Number of students by Topic</a:t>
            </a:r>
          </a:p>
        </p:txBody>
      </p:sp>
      <p:sp>
        <p:nvSpPr>
          <p:cNvPr id="7" name="TextBox 6">
            <a:extLst>
              <a:ext uri="{FF2B5EF4-FFF2-40B4-BE49-F238E27FC236}">
                <a16:creationId xmlns:a16="http://schemas.microsoft.com/office/drawing/2014/main" id="{59B69E31-458E-0643-9150-22B9ADE409D5}"/>
              </a:ext>
            </a:extLst>
          </p:cNvPr>
          <p:cNvSpPr txBox="1"/>
          <p:nvPr/>
        </p:nvSpPr>
        <p:spPr>
          <a:xfrm>
            <a:off x="6999625" y="1524890"/>
            <a:ext cx="4258732" cy="369332"/>
          </a:xfrm>
          <a:prstGeom prst="rect">
            <a:avLst/>
          </a:prstGeom>
          <a:noFill/>
        </p:spPr>
        <p:txBody>
          <a:bodyPr wrap="square" rtlCol="0">
            <a:spAutoFit/>
          </a:bodyPr>
          <a:lstStyle/>
          <a:p>
            <a:r>
              <a:rPr lang="en-US" dirty="0"/>
              <a:t>Number of students by Topic and Section</a:t>
            </a:r>
          </a:p>
        </p:txBody>
      </p:sp>
      <p:cxnSp>
        <p:nvCxnSpPr>
          <p:cNvPr id="8" name="Straight Connector 7">
            <a:extLst>
              <a:ext uri="{FF2B5EF4-FFF2-40B4-BE49-F238E27FC236}">
                <a16:creationId xmlns:a16="http://schemas.microsoft.com/office/drawing/2014/main" id="{1A509936-BB63-D647-A5A0-7E493DA182D6}"/>
              </a:ext>
            </a:extLst>
          </p:cNvPr>
          <p:cNvCxnSpPr>
            <a:cxnSpLocks/>
          </p:cNvCxnSpPr>
          <p:nvPr/>
        </p:nvCxnSpPr>
        <p:spPr>
          <a:xfrm>
            <a:off x="6626775" y="1646120"/>
            <a:ext cx="0" cy="420720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9762B5D9-8D40-A84F-B8CA-49DBFCDBE1A4}"/>
              </a:ext>
            </a:extLst>
          </p:cNvPr>
          <p:cNvSpPr txBox="1"/>
          <p:nvPr/>
        </p:nvSpPr>
        <p:spPr>
          <a:xfrm>
            <a:off x="4725061" y="1496282"/>
            <a:ext cx="1201607" cy="369332"/>
          </a:xfrm>
          <a:prstGeom prst="rect">
            <a:avLst/>
          </a:prstGeom>
          <a:noFill/>
        </p:spPr>
        <p:txBody>
          <a:bodyPr wrap="square" rtlCol="0">
            <a:spAutoFit/>
          </a:bodyPr>
          <a:lstStyle/>
          <a:p>
            <a:r>
              <a:rPr lang="en-US" dirty="0"/>
              <a:t>12 Topics</a:t>
            </a:r>
          </a:p>
        </p:txBody>
      </p:sp>
      <p:pic>
        <p:nvPicPr>
          <p:cNvPr id="9" name="Picture 8">
            <a:extLst>
              <a:ext uri="{FF2B5EF4-FFF2-40B4-BE49-F238E27FC236}">
                <a16:creationId xmlns:a16="http://schemas.microsoft.com/office/drawing/2014/main" id="{B6D6364E-20AB-9E4F-94F8-FA3DE84AD1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2508" y="2080242"/>
            <a:ext cx="5468158" cy="3338964"/>
          </a:xfrm>
          <a:prstGeom prst="rect">
            <a:avLst/>
          </a:prstGeom>
        </p:spPr>
      </p:pic>
    </p:spTree>
    <p:extLst>
      <p:ext uri="{BB962C8B-B14F-4D97-AF65-F5344CB8AC3E}">
        <p14:creationId xmlns:p14="http://schemas.microsoft.com/office/powerpoint/2010/main" val="3073736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857" y="301752"/>
            <a:ext cx="8623139" cy="605398"/>
          </a:xfrm>
        </p:spPr>
        <p:txBody>
          <a:bodyPr>
            <a:normAutofit fontScale="90000"/>
          </a:bodyPr>
          <a:lstStyle/>
          <a:p>
            <a:r>
              <a:rPr lang="en-US" dirty="0">
                <a:cs typeface="Calibri Light"/>
              </a:rPr>
              <a:t>Overview of the student body - Student behavior</a:t>
            </a:r>
            <a:endParaRPr lang="en-US" sz="3200" dirty="0"/>
          </a:p>
        </p:txBody>
      </p:sp>
      <p:graphicFrame>
        <p:nvGraphicFramePr>
          <p:cNvPr id="10" name="Chart 9">
            <a:extLst>
              <a:ext uri="{FF2B5EF4-FFF2-40B4-BE49-F238E27FC236}">
                <a16:creationId xmlns:a16="http://schemas.microsoft.com/office/drawing/2014/main" id="{D6CAD927-AD63-004E-80D6-8A67FE439056}"/>
              </a:ext>
            </a:extLst>
          </p:cNvPr>
          <p:cNvGraphicFramePr/>
          <p:nvPr>
            <p:extLst>
              <p:ext uri="{D42A27DB-BD31-4B8C-83A1-F6EECF244321}">
                <p14:modId xmlns:p14="http://schemas.microsoft.com/office/powerpoint/2010/main" val="3963598579"/>
              </p:ext>
            </p:extLst>
          </p:nvPr>
        </p:nvGraphicFramePr>
        <p:xfrm>
          <a:off x="3670284" y="1396800"/>
          <a:ext cx="2892323" cy="29894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2" name="Diagram 31"/>
          <p:cNvGraphicFramePr/>
          <p:nvPr>
            <p:extLst>
              <p:ext uri="{D42A27DB-BD31-4B8C-83A1-F6EECF244321}">
                <p14:modId xmlns:p14="http://schemas.microsoft.com/office/powerpoint/2010/main" val="4010653584"/>
              </p:ext>
            </p:extLst>
          </p:nvPr>
        </p:nvGraphicFramePr>
        <p:xfrm>
          <a:off x="6790660" y="5306878"/>
          <a:ext cx="4793347" cy="9625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7" name="Group 16">
            <a:extLst>
              <a:ext uri="{FF2B5EF4-FFF2-40B4-BE49-F238E27FC236}">
                <a16:creationId xmlns:a16="http://schemas.microsoft.com/office/drawing/2014/main" id="{C5C8FA55-A1AD-5B45-8148-9FC0D7023307}"/>
              </a:ext>
            </a:extLst>
          </p:cNvPr>
          <p:cNvGrpSpPr/>
          <p:nvPr/>
        </p:nvGrpSpPr>
        <p:grpSpPr>
          <a:xfrm>
            <a:off x="6790660" y="1396800"/>
            <a:ext cx="5060523" cy="3630033"/>
            <a:chOff x="6659842" y="1469348"/>
            <a:chExt cx="4966696" cy="3545585"/>
          </a:xfrm>
        </p:grpSpPr>
        <p:sp>
          <p:nvSpPr>
            <p:cNvPr id="42" name="TextBox 41">
              <a:extLst>
                <a:ext uri="{FF2B5EF4-FFF2-40B4-BE49-F238E27FC236}">
                  <a16:creationId xmlns:a16="http://schemas.microsoft.com/office/drawing/2014/main" id="{F70B1B4A-1388-C24A-8A4D-2EFFAD3DDE96}"/>
                </a:ext>
              </a:extLst>
            </p:cNvPr>
            <p:cNvSpPr txBox="1"/>
            <p:nvPr/>
          </p:nvSpPr>
          <p:spPr>
            <a:xfrm>
              <a:off x="7568400" y="1469348"/>
              <a:ext cx="2901126" cy="307777"/>
            </a:xfrm>
            <a:prstGeom prst="rect">
              <a:avLst/>
            </a:prstGeom>
            <a:noFill/>
          </p:spPr>
          <p:txBody>
            <a:bodyPr wrap="square" rtlCol="0">
              <a:spAutoFit/>
            </a:bodyPr>
            <a:lstStyle/>
            <a:p>
              <a:r>
                <a:rPr lang="en-US" sz="1400" dirty="0"/>
                <a:t>Student Absence &amp; Student Activities</a:t>
              </a:r>
            </a:p>
          </p:txBody>
        </p:sp>
        <p:pic>
          <p:nvPicPr>
            <p:cNvPr id="47" name="Picture 46">
              <a:extLst>
                <a:ext uri="{FF2B5EF4-FFF2-40B4-BE49-F238E27FC236}">
                  <a16:creationId xmlns:a16="http://schemas.microsoft.com/office/drawing/2014/main" id="{713D7441-77DB-1946-8B42-A3254FB224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9826" y="1867793"/>
              <a:ext cx="4237904" cy="2985796"/>
            </a:xfrm>
            <a:prstGeom prst="rect">
              <a:avLst/>
            </a:prstGeom>
          </p:spPr>
        </p:pic>
        <p:sp>
          <p:nvSpPr>
            <p:cNvPr id="48" name="TextBox 47">
              <a:extLst>
                <a:ext uri="{FF2B5EF4-FFF2-40B4-BE49-F238E27FC236}">
                  <a16:creationId xmlns:a16="http://schemas.microsoft.com/office/drawing/2014/main" id="{5F51304D-39C4-2A41-9927-D9FF49449092}"/>
                </a:ext>
              </a:extLst>
            </p:cNvPr>
            <p:cNvSpPr txBox="1"/>
            <p:nvPr/>
          </p:nvSpPr>
          <p:spPr>
            <a:xfrm>
              <a:off x="7291033" y="4766924"/>
              <a:ext cx="4146697" cy="248009"/>
            </a:xfrm>
            <a:prstGeom prst="rect">
              <a:avLst/>
            </a:prstGeom>
            <a:noFill/>
          </p:spPr>
          <p:txBody>
            <a:bodyPr wrap="square" rtlCol="0">
              <a:spAutoFit/>
            </a:bodyPr>
            <a:lstStyle/>
            <a:p>
              <a:pPr algn="ctr"/>
              <a:r>
                <a:rPr lang="en-US" sz="1050" dirty="0"/>
                <a:t>Student Absence Days</a:t>
              </a:r>
            </a:p>
          </p:txBody>
        </p:sp>
        <p:pic>
          <p:nvPicPr>
            <p:cNvPr id="51" name="Picture 50">
              <a:extLst>
                <a:ext uri="{FF2B5EF4-FFF2-40B4-BE49-F238E27FC236}">
                  <a16:creationId xmlns:a16="http://schemas.microsoft.com/office/drawing/2014/main" id="{29A6283A-D5B2-5E48-8787-8E40390E93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71897" y="1543455"/>
              <a:ext cx="1254641" cy="288168"/>
            </a:xfrm>
            <a:prstGeom prst="rect">
              <a:avLst/>
            </a:prstGeom>
          </p:spPr>
        </p:pic>
        <p:sp>
          <p:nvSpPr>
            <p:cNvPr id="52" name="Right Arrow 51">
              <a:extLst>
                <a:ext uri="{FF2B5EF4-FFF2-40B4-BE49-F238E27FC236}">
                  <a16:creationId xmlns:a16="http://schemas.microsoft.com/office/drawing/2014/main" id="{D599D7D9-70EC-4C4B-B100-8649B893F72F}"/>
                </a:ext>
              </a:extLst>
            </p:cNvPr>
            <p:cNvSpPr/>
            <p:nvPr/>
          </p:nvSpPr>
          <p:spPr>
            <a:xfrm>
              <a:off x="7199826" y="4628707"/>
              <a:ext cx="97653" cy="70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692BAC65-174C-CE40-ABDC-EE1FD6D89055}"/>
                </a:ext>
              </a:extLst>
            </p:cNvPr>
            <p:cNvCxnSpPr/>
            <p:nvPr/>
          </p:nvCxnSpPr>
          <p:spPr>
            <a:xfrm>
              <a:off x="7291033" y="4766924"/>
              <a:ext cx="41466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8" name="Group 57">
              <a:extLst>
                <a:ext uri="{FF2B5EF4-FFF2-40B4-BE49-F238E27FC236}">
                  <a16:creationId xmlns:a16="http://schemas.microsoft.com/office/drawing/2014/main" id="{522FAE48-FA5E-144C-83BF-D286A2B97BF7}"/>
                </a:ext>
              </a:extLst>
            </p:cNvPr>
            <p:cNvGrpSpPr/>
            <p:nvPr/>
          </p:nvGrpSpPr>
          <p:grpSpPr>
            <a:xfrm>
              <a:off x="6659842" y="2243489"/>
              <a:ext cx="524130" cy="2298394"/>
              <a:chOff x="6659842" y="1708649"/>
              <a:chExt cx="524130" cy="3166968"/>
            </a:xfrm>
          </p:grpSpPr>
          <p:cxnSp>
            <p:nvCxnSpPr>
              <p:cNvPr id="55" name="Straight Arrow Connector 54">
                <a:extLst>
                  <a:ext uri="{FF2B5EF4-FFF2-40B4-BE49-F238E27FC236}">
                    <a16:creationId xmlns:a16="http://schemas.microsoft.com/office/drawing/2014/main" id="{46B4F2A2-D26D-B747-98BF-D6122073671C}"/>
                  </a:ext>
                </a:extLst>
              </p:cNvPr>
              <p:cNvCxnSpPr>
                <a:cxnSpLocks/>
              </p:cNvCxnSpPr>
              <p:nvPr/>
            </p:nvCxnSpPr>
            <p:spPr>
              <a:xfrm flipV="1">
                <a:off x="7141130" y="1777127"/>
                <a:ext cx="0" cy="30984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a16="http://schemas.microsoft.com/office/drawing/2014/main" id="{082315BC-781F-1A4C-AFF5-6540E1F9F00B}"/>
                  </a:ext>
                </a:extLst>
              </p:cNvPr>
              <p:cNvSpPr txBox="1"/>
              <p:nvPr/>
            </p:nvSpPr>
            <p:spPr>
              <a:xfrm>
                <a:off x="6935613" y="4614007"/>
                <a:ext cx="184252" cy="261610"/>
              </a:xfrm>
              <a:prstGeom prst="rect">
                <a:avLst/>
              </a:prstGeom>
              <a:noFill/>
            </p:spPr>
            <p:txBody>
              <a:bodyPr wrap="square" rtlCol="0">
                <a:spAutoFit/>
              </a:bodyPr>
              <a:lstStyle/>
              <a:p>
                <a:r>
                  <a:rPr lang="en-US" sz="1100" dirty="0"/>
                  <a:t>0</a:t>
                </a:r>
              </a:p>
            </p:txBody>
          </p:sp>
          <p:sp>
            <p:nvSpPr>
              <p:cNvPr id="57" name="TextBox 56">
                <a:extLst>
                  <a:ext uri="{FF2B5EF4-FFF2-40B4-BE49-F238E27FC236}">
                    <a16:creationId xmlns:a16="http://schemas.microsoft.com/office/drawing/2014/main" id="{B1176F37-5A77-B54B-BCC5-25942FAC2535}"/>
                  </a:ext>
                </a:extLst>
              </p:cNvPr>
              <p:cNvSpPr txBox="1"/>
              <p:nvPr/>
            </p:nvSpPr>
            <p:spPr>
              <a:xfrm>
                <a:off x="6659842" y="1708649"/>
                <a:ext cx="524130" cy="364213"/>
              </a:xfrm>
              <a:prstGeom prst="rect">
                <a:avLst/>
              </a:prstGeom>
              <a:noFill/>
            </p:spPr>
            <p:txBody>
              <a:bodyPr wrap="square" rtlCol="0">
                <a:spAutoFit/>
              </a:bodyPr>
              <a:lstStyle/>
              <a:p>
                <a:r>
                  <a:rPr lang="en-US" sz="1100" dirty="0"/>
                  <a:t>100</a:t>
                </a:r>
              </a:p>
            </p:txBody>
          </p:sp>
        </p:grpSp>
        <p:sp>
          <p:nvSpPr>
            <p:cNvPr id="60" name="TextBox 59">
              <a:extLst>
                <a:ext uri="{FF2B5EF4-FFF2-40B4-BE49-F238E27FC236}">
                  <a16:creationId xmlns:a16="http://schemas.microsoft.com/office/drawing/2014/main" id="{666D315D-A948-AC44-BDF4-FEBD0EE50012}"/>
                </a:ext>
              </a:extLst>
            </p:cNvPr>
            <p:cNvSpPr txBox="1"/>
            <p:nvPr/>
          </p:nvSpPr>
          <p:spPr>
            <a:xfrm rot="16200000">
              <a:off x="6101040" y="3303687"/>
              <a:ext cx="1729562" cy="261610"/>
            </a:xfrm>
            <a:prstGeom prst="rect">
              <a:avLst/>
            </a:prstGeom>
            <a:noFill/>
          </p:spPr>
          <p:txBody>
            <a:bodyPr wrap="square" rtlCol="0">
              <a:spAutoFit/>
            </a:bodyPr>
            <a:lstStyle/>
            <a:p>
              <a:r>
                <a:rPr lang="en-US" sz="1100" dirty="0"/>
                <a:t>Number of activities</a:t>
              </a:r>
            </a:p>
          </p:txBody>
        </p:sp>
      </p:grpSp>
      <p:grpSp>
        <p:nvGrpSpPr>
          <p:cNvPr id="14" name="Group 13">
            <a:extLst>
              <a:ext uri="{FF2B5EF4-FFF2-40B4-BE49-F238E27FC236}">
                <a16:creationId xmlns:a16="http://schemas.microsoft.com/office/drawing/2014/main" id="{C44716D5-2717-D849-964D-9B597C536600}"/>
              </a:ext>
            </a:extLst>
          </p:cNvPr>
          <p:cNvGrpSpPr/>
          <p:nvPr/>
        </p:nvGrpSpPr>
        <p:grpSpPr>
          <a:xfrm>
            <a:off x="282916" y="1378151"/>
            <a:ext cx="3425231" cy="3910078"/>
            <a:chOff x="3223423" y="1469348"/>
            <a:chExt cx="3724988" cy="4169485"/>
          </a:xfrm>
        </p:grpSpPr>
        <p:sp>
          <p:nvSpPr>
            <p:cNvPr id="12" name="TextBox 11"/>
            <p:cNvSpPr txBox="1"/>
            <p:nvPr/>
          </p:nvSpPr>
          <p:spPr>
            <a:xfrm>
              <a:off x="4178794" y="1469348"/>
              <a:ext cx="1846939" cy="307777"/>
            </a:xfrm>
            <a:prstGeom prst="rect">
              <a:avLst/>
            </a:prstGeom>
            <a:noFill/>
          </p:spPr>
          <p:txBody>
            <a:bodyPr wrap="square" rtlCol="0">
              <a:spAutoFit/>
            </a:bodyPr>
            <a:lstStyle/>
            <a:p>
              <a:r>
                <a:rPr lang="en-US" sz="1400" dirty="0"/>
                <a:t>Student Activities</a:t>
              </a:r>
            </a:p>
          </p:txBody>
        </p:sp>
        <p:pic>
          <p:nvPicPr>
            <p:cNvPr id="19" name="Picture 18">
              <a:extLst>
                <a:ext uri="{FF2B5EF4-FFF2-40B4-BE49-F238E27FC236}">
                  <a16:creationId xmlns:a16="http://schemas.microsoft.com/office/drawing/2014/main" id="{1D8ED4EF-77D2-FE40-A7AC-A2BF7C5451D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43563" y="1867793"/>
              <a:ext cx="2771554" cy="3771040"/>
            </a:xfrm>
            <a:prstGeom prst="rect">
              <a:avLst/>
            </a:prstGeom>
          </p:spPr>
        </p:pic>
        <p:cxnSp>
          <p:nvCxnSpPr>
            <p:cNvPr id="39" name="Straight Arrow Connector 38">
              <a:extLst>
                <a:ext uri="{FF2B5EF4-FFF2-40B4-BE49-F238E27FC236}">
                  <a16:creationId xmlns:a16="http://schemas.microsoft.com/office/drawing/2014/main" id="{4B4FF7D8-1AF2-2A46-B73E-7EDA74D4A80F}"/>
                </a:ext>
              </a:extLst>
            </p:cNvPr>
            <p:cNvCxnSpPr/>
            <p:nvPr/>
          </p:nvCxnSpPr>
          <p:spPr>
            <a:xfrm flipV="1">
              <a:off x="3679003" y="2243489"/>
              <a:ext cx="0" cy="30196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2A625E86-A796-BD48-BFAB-437BE3D181A6}"/>
                </a:ext>
              </a:extLst>
            </p:cNvPr>
            <p:cNvSpPr txBox="1"/>
            <p:nvPr/>
          </p:nvSpPr>
          <p:spPr>
            <a:xfrm rot="16200000">
              <a:off x="2677835" y="3606436"/>
              <a:ext cx="1652212" cy="301240"/>
            </a:xfrm>
            <a:prstGeom prst="rect">
              <a:avLst/>
            </a:prstGeom>
            <a:noFill/>
          </p:spPr>
          <p:txBody>
            <a:bodyPr wrap="square" rtlCol="0">
              <a:spAutoFit/>
            </a:bodyPr>
            <a:lstStyle/>
            <a:p>
              <a:r>
                <a:rPr lang="en-US" sz="1200" dirty="0"/>
                <a:t>Number of activities</a:t>
              </a:r>
            </a:p>
          </p:txBody>
        </p:sp>
        <p:sp>
          <p:nvSpPr>
            <p:cNvPr id="43" name="TextBox 42">
              <a:extLst>
                <a:ext uri="{FF2B5EF4-FFF2-40B4-BE49-F238E27FC236}">
                  <a16:creationId xmlns:a16="http://schemas.microsoft.com/office/drawing/2014/main" id="{9658254B-ADB6-F341-AE30-3D11F2AF21AB}"/>
                </a:ext>
              </a:extLst>
            </p:cNvPr>
            <p:cNvSpPr txBox="1"/>
            <p:nvPr/>
          </p:nvSpPr>
          <p:spPr>
            <a:xfrm>
              <a:off x="3473486" y="5080371"/>
              <a:ext cx="184252" cy="261610"/>
            </a:xfrm>
            <a:prstGeom prst="rect">
              <a:avLst/>
            </a:prstGeom>
            <a:noFill/>
          </p:spPr>
          <p:txBody>
            <a:bodyPr wrap="square" rtlCol="0">
              <a:spAutoFit/>
            </a:bodyPr>
            <a:lstStyle/>
            <a:p>
              <a:r>
                <a:rPr lang="en-US" sz="1100" dirty="0"/>
                <a:t>0</a:t>
              </a:r>
            </a:p>
          </p:txBody>
        </p:sp>
        <p:sp>
          <p:nvSpPr>
            <p:cNvPr id="45" name="TextBox 44">
              <a:extLst>
                <a:ext uri="{FF2B5EF4-FFF2-40B4-BE49-F238E27FC236}">
                  <a16:creationId xmlns:a16="http://schemas.microsoft.com/office/drawing/2014/main" id="{3FD5B591-3D81-5F46-BE76-FB5B8029870E}"/>
                </a:ext>
              </a:extLst>
            </p:cNvPr>
            <p:cNvSpPr txBox="1"/>
            <p:nvPr/>
          </p:nvSpPr>
          <p:spPr>
            <a:xfrm>
              <a:off x="3223423" y="2175013"/>
              <a:ext cx="498422" cy="278966"/>
            </a:xfrm>
            <a:prstGeom prst="rect">
              <a:avLst/>
            </a:prstGeom>
            <a:noFill/>
          </p:spPr>
          <p:txBody>
            <a:bodyPr wrap="square" rtlCol="0">
              <a:spAutoFit/>
            </a:bodyPr>
            <a:lstStyle/>
            <a:p>
              <a:r>
                <a:rPr lang="en-US" sz="1100" dirty="0"/>
                <a:t>100</a:t>
              </a:r>
            </a:p>
          </p:txBody>
        </p:sp>
        <p:pic>
          <p:nvPicPr>
            <p:cNvPr id="11" name="Graphic 10" descr="Cursor">
              <a:extLst>
                <a:ext uri="{FF2B5EF4-FFF2-40B4-BE49-F238E27FC236}">
                  <a16:creationId xmlns:a16="http://schemas.microsoft.com/office/drawing/2014/main" id="{ED0819FB-1755-BB49-8CAC-30609EAAACC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007946">
              <a:off x="6049872" y="3019594"/>
              <a:ext cx="325312" cy="325312"/>
            </a:xfrm>
            <a:prstGeom prst="rect">
              <a:avLst/>
            </a:prstGeom>
          </p:spPr>
        </p:pic>
        <p:sp>
          <p:nvSpPr>
            <p:cNvPr id="7" name="TextBox 6">
              <a:extLst>
                <a:ext uri="{FF2B5EF4-FFF2-40B4-BE49-F238E27FC236}">
                  <a16:creationId xmlns:a16="http://schemas.microsoft.com/office/drawing/2014/main" id="{4AC698CF-57DF-954A-AA8C-30A67C1FEE44}"/>
                </a:ext>
              </a:extLst>
            </p:cNvPr>
            <p:cNvSpPr txBox="1"/>
            <p:nvPr/>
          </p:nvSpPr>
          <p:spPr>
            <a:xfrm>
              <a:off x="6205588" y="2927155"/>
              <a:ext cx="742823" cy="229737"/>
            </a:xfrm>
            <a:prstGeom prst="rect">
              <a:avLst/>
            </a:prstGeom>
            <a:noFill/>
          </p:spPr>
          <p:txBody>
            <a:bodyPr wrap="square" rtlCol="0">
              <a:spAutoFit/>
            </a:bodyPr>
            <a:lstStyle/>
            <a:p>
              <a:r>
                <a:rPr lang="en-US" sz="800" dirty="0">
                  <a:solidFill>
                    <a:srgbClr val="C00000"/>
                  </a:solidFill>
                </a:rPr>
                <a:t>Median:</a:t>
              </a:r>
              <a:r>
                <a:rPr lang="en-US" sz="800" dirty="0"/>
                <a:t>65</a:t>
              </a:r>
            </a:p>
          </p:txBody>
        </p:sp>
        <p:pic>
          <p:nvPicPr>
            <p:cNvPr id="33" name="Graphic 32" descr="Cursor">
              <a:extLst>
                <a:ext uri="{FF2B5EF4-FFF2-40B4-BE49-F238E27FC236}">
                  <a16:creationId xmlns:a16="http://schemas.microsoft.com/office/drawing/2014/main" id="{9CAFA209-0B63-FD4F-B929-7D7B043D1A4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007946">
              <a:off x="5372450" y="3465156"/>
              <a:ext cx="328399" cy="328399"/>
            </a:xfrm>
            <a:prstGeom prst="rect">
              <a:avLst/>
            </a:prstGeom>
          </p:spPr>
        </p:pic>
        <p:sp>
          <p:nvSpPr>
            <p:cNvPr id="34" name="TextBox 33">
              <a:extLst>
                <a:ext uri="{FF2B5EF4-FFF2-40B4-BE49-F238E27FC236}">
                  <a16:creationId xmlns:a16="http://schemas.microsoft.com/office/drawing/2014/main" id="{4FDA620B-D2AB-5E4C-BA3A-5C08DDA44197}"/>
                </a:ext>
              </a:extLst>
            </p:cNvPr>
            <p:cNvSpPr txBox="1"/>
            <p:nvPr/>
          </p:nvSpPr>
          <p:spPr>
            <a:xfrm>
              <a:off x="5528256" y="3375888"/>
              <a:ext cx="642939" cy="215444"/>
            </a:xfrm>
            <a:prstGeom prst="rect">
              <a:avLst/>
            </a:prstGeom>
            <a:noFill/>
          </p:spPr>
          <p:txBody>
            <a:bodyPr wrap="square" rtlCol="0">
              <a:spAutoFit/>
            </a:bodyPr>
            <a:lstStyle/>
            <a:p>
              <a:r>
                <a:rPr lang="en-US" sz="800" dirty="0"/>
                <a:t>50</a:t>
              </a:r>
            </a:p>
          </p:txBody>
        </p:sp>
        <p:pic>
          <p:nvPicPr>
            <p:cNvPr id="35" name="Graphic 34" descr="Cursor">
              <a:extLst>
                <a:ext uri="{FF2B5EF4-FFF2-40B4-BE49-F238E27FC236}">
                  <a16:creationId xmlns:a16="http://schemas.microsoft.com/office/drawing/2014/main" id="{5E32D929-3E1A-BE44-8CED-E08BC752A08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007946">
              <a:off x="4678546" y="3756647"/>
              <a:ext cx="328399" cy="328399"/>
            </a:xfrm>
            <a:prstGeom prst="rect">
              <a:avLst/>
            </a:prstGeom>
          </p:spPr>
        </p:pic>
        <p:sp>
          <p:nvSpPr>
            <p:cNvPr id="36" name="TextBox 35">
              <a:extLst>
                <a:ext uri="{FF2B5EF4-FFF2-40B4-BE49-F238E27FC236}">
                  <a16:creationId xmlns:a16="http://schemas.microsoft.com/office/drawing/2014/main" id="{6A1C3777-E2EE-1A46-889B-457E5D733824}"/>
                </a:ext>
              </a:extLst>
            </p:cNvPr>
            <p:cNvSpPr txBox="1"/>
            <p:nvPr/>
          </p:nvSpPr>
          <p:spPr>
            <a:xfrm>
              <a:off x="4834353" y="3667379"/>
              <a:ext cx="327376" cy="215444"/>
            </a:xfrm>
            <a:prstGeom prst="rect">
              <a:avLst/>
            </a:prstGeom>
            <a:noFill/>
          </p:spPr>
          <p:txBody>
            <a:bodyPr wrap="square" rtlCol="0">
              <a:spAutoFit/>
            </a:bodyPr>
            <a:lstStyle/>
            <a:p>
              <a:r>
                <a:rPr lang="en-US" sz="800" dirty="0"/>
                <a:t>39</a:t>
              </a:r>
            </a:p>
          </p:txBody>
        </p:sp>
        <p:pic>
          <p:nvPicPr>
            <p:cNvPr id="38" name="Graphic 37" descr="Cursor">
              <a:extLst>
                <a:ext uri="{FF2B5EF4-FFF2-40B4-BE49-F238E27FC236}">
                  <a16:creationId xmlns:a16="http://schemas.microsoft.com/office/drawing/2014/main" id="{D7124B4F-C732-FF42-AE92-3278E95E66B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007946">
              <a:off x="4027027" y="3929759"/>
              <a:ext cx="328399" cy="328399"/>
            </a:xfrm>
            <a:prstGeom prst="rect">
              <a:avLst/>
            </a:prstGeom>
          </p:spPr>
        </p:pic>
        <p:sp>
          <p:nvSpPr>
            <p:cNvPr id="40" name="TextBox 39">
              <a:extLst>
                <a:ext uri="{FF2B5EF4-FFF2-40B4-BE49-F238E27FC236}">
                  <a16:creationId xmlns:a16="http://schemas.microsoft.com/office/drawing/2014/main" id="{EE92F7C6-FBEE-6E41-B66F-46CD3CDECA85}"/>
                </a:ext>
              </a:extLst>
            </p:cNvPr>
            <p:cNvSpPr txBox="1"/>
            <p:nvPr/>
          </p:nvSpPr>
          <p:spPr>
            <a:xfrm>
              <a:off x="4182834" y="3840491"/>
              <a:ext cx="327376" cy="215444"/>
            </a:xfrm>
            <a:prstGeom prst="rect">
              <a:avLst/>
            </a:prstGeom>
            <a:noFill/>
          </p:spPr>
          <p:txBody>
            <a:bodyPr wrap="square" rtlCol="0">
              <a:spAutoFit/>
            </a:bodyPr>
            <a:lstStyle/>
            <a:p>
              <a:r>
                <a:rPr lang="en-US" sz="800" dirty="0"/>
                <a:t>33</a:t>
              </a:r>
            </a:p>
          </p:txBody>
        </p:sp>
      </p:grpSp>
      <p:cxnSp>
        <p:nvCxnSpPr>
          <p:cNvPr id="16" name="Straight Connector 15">
            <a:extLst>
              <a:ext uri="{FF2B5EF4-FFF2-40B4-BE49-F238E27FC236}">
                <a16:creationId xmlns:a16="http://schemas.microsoft.com/office/drawing/2014/main" id="{2AF1C90B-FBF1-6048-BA3B-FDAC296E404C}"/>
              </a:ext>
            </a:extLst>
          </p:cNvPr>
          <p:cNvCxnSpPr/>
          <p:nvPr/>
        </p:nvCxnSpPr>
        <p:spPr>
          <a:xfrm>
            <a:off x="3545118" y="1418656"/>
            <a:ext cx="0" cy="47232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DE3E1277-0416-C540-811F-7EDDB4E4C5AD}"/>
              </a:ext>
            </a:extLst>
          </p:cNvPr>
          <p:cNvCxnSpPr/>
          <p:nvPr/>
        </p:nvCxnSpPr>
        <p:spPr>
          <a:xfrm>
            <a:off x="6718615" y="1396800"/>
            <a:ext cx="0" cy="47232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5101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01752"/>
            <a:ext cx="7729728" cy="506298"/>
          </a:xfrm>
        </p:spPr>
        <p:txBody>
          <a:bodyPr>
            <a:normAutofit fontScale="90000"/>
          </a:bodyPr>
          <a:lstStyle/>
          <a:p>
            <a:r>
              <a:rPr lang="en-US" dirty="0">
                <a:cs typeface="Calibri Light"/>
              </a:rPr>
              <a:t>Overview of the student body - Parent</a:t>
            </a:r>
            <a:endParaRPr lang="en-US" dirty="0"/>
          </a:p>
        </p:txBody>
      </p:sp>
      <p:grpSp>
        <p:nvGrpSpPr>
          <p:cNvPr id="38" name="Group 37"/>
          <p:cNvGrpSpPr/>
          <p:nvPr/>
        </p:nvGrpSpPr>
        <p:grpSpPr>
          <a:xfrm>
            <a:off x="7411563" y="1936371"/>
            <a:ext cx="4234034" cy="2714962"/>
            <a:chOff x="7713843" y="1994199"/>
            <a:chExt cx="4234034" cy="2714962"/>
          </a:xfrm>
          <a:solidFill>
            <a:schemeClr val="bg1"/>
          </a:solidFill>
        </p:grpSpPr>
        <p:graphicFrame>
          <p:nvGraphicFramePr>
            <p:cNvPr id="20" name="Chart 19">
              <a:extLst>
                <a:ext uri="{FF2B5EF4-FFF2-40B4-BE49-F238E27FC236}">
                  <a16:creationId xmlns:a16="http://schemas.microsoft.com/office/drawing/2014/main" id="{D6CAD927-AD63-004E-80D6-8A67FE439056}"/>
                </a:ext>
              </a:extLst>
            </p:cNvPr>
            <p:cNvGraphicFramePr/>
            <p:nvPr>
              <p:extLst>
                <p:ext uri="{D42A27DB-BD31-4B8C-83A1-F6EECF244321}">
                  <p14:modId xmlns:p14="http://schemas.microsoft.com/office/powerpoint/2010/main" val="2980357197"/>
                </p:ext>
              </p:extLst>
            </p:nvPr>
          </p:nvGraphicFramePr>
          <p:xfrm>
            <a:off x="7713843" y="2531198"/>
            <a:ext cx="2381251" cy="21779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Chart 20">
              <a:extLst>
                <a:ext uri="{FF2B5EF4-FFF2-40B4-BE49-F238E27FC236}">
                  <a16:creationId xmlns:a16="http://schemas.microsoft.com/office/drawing/2014/main" id="{D6CAD927-AD63-004E-80D6-8A67FE439056}"/>
                </a:ext>
              </a:extLst>
            </p:cNvPr>
            <p:cNvGraphicFramePr/>
            <p:nvPr>
              <p:extLst>
                <p:ext uri="{D42A27DB-BD31-4B8C-83A1-F6EECF244321}">
                  <p14:modId xmlns:p14="http://schemas.microsoft.com/office/powerpoint/2010/main" val="2965406115"/>
                </p:ext>
              </p:extLst>
            </p:nvPr>
          </p:nvGraphicFramePr>
          <p:xfrm>
            <a:off x="9566626" y="2531197"/>
            <a:ext cx="2381251" cy="2177963"/>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p:cNvSpPr txBox="1"/>
            <p:nvPr/>
          </p:nvSpPr>
          <p:spPr>
            <a:xfrm>
              <a:off x="8278064" y="1994199"/>
              <a:ext cx="3575408" cy="338554"/>
            </a:xfrm>
            <a:prstGeom prst="rect">
              <a:avLst/>
            </a:prstGeom>
            <a:solidFill>
              <a:schemeClr val="bg1"/>
            </a:solidFill>
          </p:spPr>
          <p:txBody>
            <a:bodyPr wrap="square" rtlCol="0">
              <a:spAutoFit/>
            </a:bodyPr>
            <a:lstStyle/>
            <a:p>
              <a:r>
                <a:rPr lang="en-US" sz="1600" dirty="0">
                  <a:solidFill>
                    <a:schemeClr val="bg1">
                      <a:lumMod val="50000"/>
                    </a:schemeClr>
                  </a:solidFill>
                </a:rPr>
                <a:t>Answering Survey &amp; Satisfaction </a:t>
              </a:r>
            </a:p>
          </p:txBody>
        </p:sp>
      </p:grpSp>
      <p:grpSp>
        <p:nvGrpSpPr>
          <p:cNvPr id="39" name="Group 38"/>
          <p:cNvGrpSpPr/>
          <p:nvPr/>
        </p:nvGrpSpPr>
        <p:grpSpPr>
          <a:xfrm>
            <a:off x="454326" y="1568050"/>
            <a:ext cx="6774052" cy="4511156"/>
            <a:chOff x="838200" y="1606463"/>
            <a:chExt cx="6774052" cy="4511156"/>
          </a:xfrm>
          <a:noFill/>
        </p:grpSpPr>
        <p:grpSp>
          <p:nvGrpSpPr>
            <p:cNvPr id="25" name="Group 24"/>
            <p:cNvGrpSpPr/>
            <p:nvPr/>
          </p:nvGrpSpPr>
          <p:grpSpPr>
            <a:xfrm>
              <a:off x="838200" y="1606463"/>
              <a:ext cx="6774052" cy="4511156"/>
              <a:chOff x="617348" y="1371600"/>
              <a:chExt cx="7567899" cy="5067300"/>
            </a:xfrm>
            <a:grpFill/>
          </p:grpSpPr>
          <p:sp>
            <p:nvSpPr>
              <p:cNvPr id="24" name="Rectangle 23"/>
              <p:cNvSpPr/>
              <p:nvPr/>
            </p:nvSpPr>
            <p:spPr>
              <a:xfrm>
                <a:off x="704850" y="1371600"/>
                <a:ext cx="7404198" cy="5067300"/>
              </a:xfrm>
              <a:prstGeom prst="rect">
                <a:avLst/>
              </a:prstGeom>
              <a:grpFill/>
              <a:ln>
                <a:solidFill>
                  <a:schemeClr val="bg1">
                    <a:lumMod val="95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Chart 9">
                <a:extLst>
                  <a:ext uri="{FF2B5EF4-FFF2-40B4-BE49-F238E27FC236}">
                    <a16:creationId xmlns:a16="http://schemas.microsoft.com/office/drawing/2014/main" id="{D6CAD927-AD63-004E-80D6-8A67FE439056}"/>
                  </a:ext>
                </a:extLst>
              </p:cNvPr>
              <p:cNvGraphicFramePr/>
              <p:nvPr>
                <p:extLst>
                  <p:ext uri="{D42A27DB-BD31-4B8C-83A1-F6EECF244321}">
                    <p14:modId xmlns:p14="http://schemas.microsoft.com/office/powerpoint/2010/main" val="3133262857"/>
                  </p:ext>
                </p:extLst>
              </p:nvPr>
            </p:nvGraphicFramePr>
            <p:xfrm>
              <a:off x="617348" y="1946362"/>
              <a:ext cx="2506851" cy="32104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D6CAD927-AD63-004E-80D6-8A67FE439056}"/>
                  </a:ext>
                </a:extLst>
              </p:cNvPr>
              <p:cNvGraphicFramePr/>
              <p:nvPr>
                <p:extLst>
                  <p:ext uri="{D42A27DB-BD31-4B8C-83A1-F6EECF244321}">
                    <p14:modId xmlns:p14="http://schemas.microsoft.com/office/powerpoint/2010/main" val="1433097412"/>
                  </p:ext>
                </p:extLst>
              </p:nvPr>
            </p:nvGraphicFramePr>
            <p:xfrm>
              <a:off x="3506696" y="1562420"/>
              <a:ext cx="2487802" cy="217796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a:extLst>
                  <a:ext uri="{FF2B5EF4-FFF2-40B4-BE49-F238E27FC236}">
                    <a16:creationId xmlns:a16="http://schemas.microsoft.com/office/drawing/2014/main" id="{D6CAD927-AD63-004E-80D6-8A67FE439056}"/>
                  </a:ext>
                </a:extLst>
              </p:cNvPr>
              <p:cNvGraphicFramePr/>
              <p:nvPr>
                <p:extLst>
                  <p:ext uri="{D42A27DB-BD31-4B8C-83A1-F6EECF244321}">
                    <p14:modId xmlns:p14="http://schemas.microsoft.com/office/powerpoint/2010/main" val="683631394"/>
                  </p:ext>
                </p:extLst>
              </p:nvPr>
            </p:nvGraphicFramePr>
            <p:xfrm>
              <a:off x="3506696" y="3939656"/>
              <a:ext cx="2383026" cy="217796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7" name="Chart 16">
                <a:extLst>
                  <a:ext uri="{FF2B5EF4-FFF2-40B4-BE49-F238E27FC236}">
                    <a16:creationId xmlns:a16="http://schemas.microsoft.com/office/drawing/2014/main" id="{D6CAD927-AD63-004E-80D6-8A67FE439056}"/>
                  </a:ext>
                </a:extLst>
              </p:cNvPr>
              <p:cNvGraphicFramePr/>
              <p:nvPr>
                <p:extLst>
                  <p:ext uri="{D42A27DB-BD31-4B8C-83A1-F6EECF244321}">
                    <p14:modId xmlns:p14="http://schemas.microsoft.com/office/powerpoint/2010/main" val="3245722515"/>
                  </p:ext>
                </p:extLst>
              </p:nvPr>
            </p:nvGraphicFramePr>
            <p:xfrm>
              <a:off x="5727797" y="1506022"/>
              <a:ext cx="2381251" cy="217796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8" name="Chart 17">
                <a:extLst>
                  <a:ext uri="{FF2B5EF4-FFF2-40B4-BE49-F238E27FC236}">
                    <a16:creationId xmlns:a16="http://schemas.microsoft.com/office/drawing/2014/main" id="{D6CAD927-AD63-004E-80D6-8A67FE439056}"/>
                  </a:ext>
                </a:extLst>
              </p:cNvPr>
              <p:cNvGraphicFramePr/>
              <p:nvPr>
                <p:extLst>
                  <p:ext uri="{D42A27DB-BD31-4B8C-83A1-F6EECF244321}">
                    <p14:modId xmlns:p14="http://schemas.microsoft.com/office/powerpoint/2010/main" val="3067139971"/>
                  </p:ext>
                </p:extLst>
              </p:nvPr>
            </p:nvGraphicFramePr>
            <p:xfrm>
              <a:off x="5727797" y="3939656"/>
              <a:ext cx="2457450" cy="2177963"/>
            </p:xfrm>
            <a:graphic>
              <a:graphicData uri="http://schemas.openxmlformats.org/drawingml/2006/chart">
                <c:chart xmlns:c="http://schemas.openxmlformats.org/drawingml/2006/chart" xmlns:r="http://schemas.openxmlformats.org/officeDocument/2006/relationships" r:id="rId8"/>
              </a:graphicData>
            </a:graphic>
          </p:graphicFrame>
          <p:sp>
            <p:nvSpPr>
              <p:cNvPr id="6" name="TextBox 5"/>
              <p:cNvSpPr txBox="1"/>
              <p:nvPr/>
            </p:nvSpPr>
            <p:spPr>
              <a:xfrm>
                <a:off x="2917619" y="2595003"/>
                <a:ext cx="904875" cy="345720"/>
              </a:xfrm>
              <a:prstGeom prst="rect">
                <a:avLst/>
              </a:prstGeom>
              <a:grpFill/>
              <a:ln>
                <a:solidFill>
                  <a:schemeClr val="bg1">
                    <a:lumMod val="95000"/>
                    <a:alpha val="79000"/>
                  </a:schemeClr>
                </a:solidFill>
              </a:ln>
            </p:spPr>
            <p:txBody>
              <a:bodyPr wrap="square" rtlCol="0">
                <a:spAutoFit/>
              </a:bodyPr>
              <a:lstStyle/>
              <a:p>
                <a:r>
                  <a:rPr lang="en-US" sz="1400" dirty="0"/>
                  <a:t>Father</a:t>
                </a:r>
              </a:p>
            </p:txBody>
          </p:sp>
          <p:sp>
            <p:nvSpPr>
              <p:cNvPr id="23" name="TextBox 22"/>
              <p:cNvSpPr txBox="1"/>
              <p:nvPr/>
            </p:nvSpPr>
            <p:spPr>
              <a:xfrm>
                <a:off x="2845433" y="4983770"/>
                <a:ext cx="1049248" cy="345720"/>
              </a:xfrm>
              <a:prstGeom prst="rect">
                <a:avLst/>
              </a:prstGeom>
              <a:grpFill/>
              <a:ln>
                <a:solidFill>
                  <a:schemeClr val="bg1">
                    <a:lumMod val="95000"/>
                    <a:alpha val="79000"/>
                  </a:schemeClr>
                </a:solidFill>
              </a:ln>
            </p:spPr>
            <p:txBody>
              <a:bodyPr wrap="square" rtlCol="0">
                <a:spAutoFit/>
              </a:bodyPr>
              <a:lstStyle/>
              <a:p>
                <a:r>
                  <a:rPr lang="en-US" sz="1400" dirty="0"/>
                  <a:t>Mother</a:t>
                </a:r>
              </a:p>
            </p:txBody>
          </p:sp>
        </p:grpSp>
        <p:cxnSp>
          <p:nvCxnSpPr>
            <p:cNvPr id="28" name="Straight Connector 27"/>
            <p:cNvCxnSpPr>
              <a:cxnSpLocks/>
              <a:endCxn id="24" idx="3"/>
            </p:cNvCxnSpPr>
            <p:nvPr/>
          </p:nvCxnSpPr>
          <p:spPr>
            <a:xfrm>
              <a:off x="3840352" y="3862041"/>
              <a:ext cx="3703694" cy="0"/>
            </a:xfrm>
            <a:prstGeom prst="line">
              <a:avLst/>
            </a:prstGeom>
            <a:grp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Left Brace 35"/>
            <p:cNvSpPr/>
            <p:nvPr/>
          </p:nvSpPr>
          <p:spPr>
            <a:xfrm>
              <a:off x="3762375" y="1987855"/>
              <a:ext cx="200025" cy="1736938"/>
            </a:xfrm>
            <a:prstGeom prst="leftBrace">
              <a:avLst/>
            </a:prstGeom>
            <a:grpFill/>
            <a:ln>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dirty="0"/>
            </a:p>
          </p:txBody>
        </p:sp>
        <p:sp>
          <p:nvSpPr>
            <p:cNvPr id="37" name="Left Brace 36"/>
            <p:cNvSpPr/>
            <p:nvPr/>
          </p:nvSpPr>
          <p:spPr>
            <a:xfrm>
              <a:off x="3762375" y="4109814"/>
              <a:ext cx="200025" cy="1736938"/>
            </a:xfrm>
            <a:prstGeom prst="leftBrace">
              <a:avLst/>
            </a:prstGeom>
            <a:grpFill/>
            <a:ln>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dirty="0"/>
            </a:p>
          </p:txBody>
        </p:sp>
      </p:grpSp>
      <p:sp>
        <p:nvSpPr>
          <p:cNvPr id="22" name="TextBox 21">
            <a:extLst>
              <a:ext uri="{FF2B5EF4-FFF2-40B4-BE49-F238E27FC236}">
                <a16:creationId xmlns:a16="http://schemas.microsoft.com/office/drawing/2014/main" id="{B02A6F75-9123-7143-8564-AADE7695CDCE}"/>
              </a:ext>
            </a:extLst>
          </p:cNvPr>
          <p:cNvSpPr txBox="1"/>
          <p:nvPr/>
        </p:nvSpPr>
        <p:spPr>
          <a:xfrm>
            <a:off x="7634764" y="4941732"/>
            <a:ext cx="4316099" cy="1384995"/>
          </a:xfrm>
          <a:prstGeom prst="rect">
            <a:avLst/>
          </a:prstGeom>
          <a:solidFill>
            <a:schemeClr val="bg1"/>
          </a:solidFill>
        </p:spPr>
        <p:txBody>
          <a:bodyPr wrap="square" rtlCol="0">
            <a:spAutoFit/>
          </a:bodyPr>
          <a:lstStyle/>
          <a:p>
            <a:r>
              <a:rPr lang="en-US" sz="1200" dirty="0"/>
              <a:t>Although this information seems interesting,  it is hard to tell whether any of these would lead to students’ lower level grades. It could be that the students received lower level grades first and then parents provided the satisfaction results. </a:t>
            </a:r>
          </a:p>
          <a:p>
            <a:endParaRPr lang="en-US" sz="1200" dirty="0"/>
          </a:p>
          <a:p>
            <a:r>
              <a:rPr lang="en-US" sz="1200" dirty="0"/>
              <a:t>Thus, we’re not going to consider all parents related info in this analysis.</a:t>
            </a:r>
          </a:p>
        </p:txBody>
      </p:sp>
      <p:cxnSp>
        <p:nvCxnSpPr>
          <p:cNvPr id="27" name="Straight Connector 26">
            <a:extLst>
              <a:ext uri="{FF2B5EF4-FFF2-40B4-BE49-F238E27FC236}">
                <a16:creationId xmlns:a16="http://schemas.microsoft.com/office/drawing/2014/main" id="{72D5F1BD-CDD8-B84A-A960-F5B8666D62CD}"/>
              </a:ext>
            </a:extLst>
          </p:cNvPr>
          <p:cNvCxnSpPr>
            <a:cxnSpLocks/>
          </p:cNvCxnSpPr>
          <p:nvPr/>
        </p:nvCxnSpPr>
        <p:spPr>
          <a:xfrm>
            <a:off x="7484533" y="1737927"/>
            <a:ext cx="0" cy="45888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0727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2" y="2386744"/>
            <a:ext cx="5928358" cy="1645920"/>
          </a:xfrm>
        </p:spPr>
        <p:txBody>
          <a:bodyPr vert="horz" lIns="274320" tIns="182880" rIns="274320" bIns="182880" rtlCol="0" anchor="ctr" anchorCtr="1">
            <a:normAutofit/>
          </a:bodyPr>
          <a:lstStyle/>
          <a:p>
            <a:r>
              <a:rPr lang="en-US" dirty="0"/>
              <a:t>ANALYSIS</a:t>
            </a:r>
          </a:p>
        </p:txBody>
      </p:sp>
      <p:sp>
        <p:nvSpPr>
          <p:cNvPr id="10" name="Rectangle 9">
            <a:extLst>
              <a:ext uri="{FF2B5EF4-FFF2-40B4-BE49-F238E27FC236}">
                <a16:creationId xmlns:a16="http://schemas.microsoft.com/office/drawing/2014/main" id="{DEB8BBD7-6C20-4DEB-933A-EA0DAAD6A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2" y="0"/>
            <a:ext cx="465429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Graphic 4" descr="Magnifying glass">
            <a:extLst>
              <a:ext uri="{FF2B5EF4-FFF2-40B4-BE49-F238E27FC236}">
                <a16:creationId xmlns:a16="http://schemas.microsoft.com/office/drawing/2014/main" id="{B10C3317-7003-9341-926B-EBE9E5EEED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7782" y="1584578"/>
            <a:ext cx="3374138" cy="3374138"/>
          </a:xfrm>
          <a:prstGeom prst="rect">
            <a:avLst/>
          </a:prstGeom>
        </p:spPr>
      </p:pic>
    </p:spTree>
    <p:extLst>
      <p:ext uri="{BB962C8B-B14F-4D97-AF65-F5344CB8AC3E}">
        <p14:creationId xmlns:p14="http://schemas.microsoft.com/office/powerpoint/2010/main" val="193997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DE2B1D7-D160-0346-BA23-7D675568D17A}"/>
              </a:ext>
            </a:extLst>
          </p:cNvPr>
          <p:cNvSpPr>
            <a:spLocks noGrp="1"/>
          </p:cNvSpPr>
          <p:nvPr>
            <p:ph type="body" sz="half" idx="2"/>
          </p:nvPr>
        </p:nvSpPr>
        <p:spPr>
          <a:xfrm>
            <a:off x="803244" y="4511226"/>
            <a:ext cx="4492932" cy="1390023"/>
          </a:xfrm>
        </p:spPr>
        <p:txBody>
          <a:bodyPr vert="horz" lIns="91440" tIns="45720" rIns="91440" bIns="45720" rtlCol="0">
            <a:normAutofit lnSpcReduction="10000"/>
          </a:bodyPr>
          <a:lstStyle/>
          <a:p>
            <a:pPr algn="l"/>
            <a:r>
              <a:rPr lang="en-US" sz="2400" b="1" dirty="0">
                <a:solidFill>
                  <a:schemeClr val="tx1">
                    <a:lumMod val="85000"/>
                    <a:lumOff val="15000"/>
                  </a:schemeClr>
                </a:solidFill>
              </a:rPr>
              <a:t>Benchmark </a:t>
            </a:r>
          </a:p>
          <a:p>
            <a:pPr indent="-228600" algn="l">
              <a:buFont typeface="Arial" panose="020B0604020202020204" pitchFamily="34" charset="0"/>
              <a:buChar char="•"/>
            </a:pPr>
            <a:r>
              <a:rPr lang="en-US" dirty="0">
                <a:solidFill>
                  <a:schemeClr val="tx1">
                    <a:lumMod val="85000"/>
                    <a:lumOff val="15000"/>
                  </a:schemeClr>
                </a:solidFill>
              </a:rPr>
              <a:t>26% is the overall fail rate</a:t>
            </a:r>
          </a:p>
          <a:p>
            <a:pPr indent="-228600" algn="l">
              <a:buFont typeface="Arial" panose="020B0604020202020204" pitchFamily="34" charset="0"/>
              <a:buChar char="•"/>
            </a:pPr>
            <a:r>
              <a:rPr lang="en-US" dirty="0">
                <a:solidFill>
                  <a:schemeClr val="tx1">
                    <a:lumMod val="85000"/>
                    <a:lumOff val="15000"/>
                  </a:schemeClr>
                </a:solidFill>
              </a:rPr>
              <a:t>Any category that has more than </a:t>
            </a:r>
            <a:r>
              <a:rPr lang="en-US" dirty="0">
                <a:solidFill>
                  <a:srgbClr val="C00000"/>
                </a:solidFill>
              </a:rPr>
              <a:t>26%</a:t>
            </a:r>
            <a:r>
              <a:rPr lang="en-US" dirty="0">
                <a:solidFill>
                  <a:schemeClr val="tx1">
                    <a:lumMod val="85000"/>
                    <a:lumOff val="15000"/>
                  </a:schemeClr>
                </a:solidFill>
              </a:rPr>
              <a:t> fail rate will be considered as an area that needs improvement. </a:t>
            </a:r>
          </a:p>
          <a:p>
            <a:pPr indent="-228600" algn="l">
              <a:buFont typeface="Arial" panose="020B0604020202020204" pitchFamily="34" charset="0"/>
              <a:buChar char="•"/>
            </a:pPr>
            <a:endParaRPr lang="en-US" dirty="0">
              <a:solidFill>
                <a:schemeClr val="tx1">
                  <a:lumMod val="85000"/>
                  <a:lumOff val="15000"/>
                </a:schemeClr>
              </a:solidFill>
            </a:endParaRPr>
          </a:p>
        </p:txBody>
      </p:sp>
      <p:sp>
        <p:nvSpPr>
          <p:cNvPr id="17" name="Rectangle 12">
            <a:extLst>
              <a:ext uri="{FF2B5EF4-FFF2-40B4-BE49-F238E27FC236}">
                <a16:creationId xmlns:a16="http://schemas.microsoft.com/office/drawing/2014/main" id="{CCB44D6C-A194-4C92-A608-1AA2CC59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4">
            <a:extLst>
              <a:ext uri="{FF2B5EF4-FFF2-40B4-BE49-F238E27FC236}">
                <a16:creationId xmlns:a16="http://schemas.microsoft.com/office/drawing/2014/main" id="{865762A7-CE84-40FE-9B97-D3C158A3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Chart 7">
            <a:extLst>
              <a:ext uri="{FF2B5EF4-FFF2-40B4-BE49-F238E27FC236}">
                <a16:creationId xmlns:a16="http://schemas.microsoft.com/office/drawing/2014/main" id="{34C4183C-929F-5E4D-BED4-36DA4959719D}"/>
              </a:ext>
            </a:extLst>
          </p:cNvPr>
          <p:cNvGraphicFramePr/>
          <p:nvPr>
            <p:extLst>
              <p:ext uri="{D42A27DB-BD31-4B8C-83A1-F6EECF244321}">
                <p14:modId xmlns:p14="http://schemas.microsoft.com/office/powerpoint/2010/main" val="720931884"/>
              </p:ext>
            </p:extLst>
          </p:nvPr>
        </p:nvGraphicFramePr>
        <p:xfrm>
          <a:off x="6272789" y="1293275"/>
          <a:ext cx="4782312" cy="4279392"/>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Arrow Connector 2">
            <a:extLst>
              <a:ext uri="{FF2B5EF4-FFF2-40B4-BE49-F238E27FC236}">
                <a16:creationId xmlns:a16="http://schemas.microsoft.com/office/drawing/2014/main" id="{4E985143-33EB-F44B-BEE5-E41B89380865}"/>
              </a:ext>
            </a:extLst>
          </p:cNvPr>
          <p:cNvCxnSpPr/>
          <p:nvPr/>
        </p:nvCxnSpPr>
        <p:spPr>
          <a:xfrm>
            <a:off x="6451600" y="3263900"/>
            <a:ext cx="45720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7" name="Graphic 6" descr="Magnifying glass">
            <a:extLst>
              <a:ext uri="{FF2B5EF4-FFF2-40B4-BE49-F238E27FC236}">
                <a16:creationId xmlns:a16="http://schemas.microsoft.com/office/drawing/2014/main" id="{5F35E023-37C2-5446-BD40-C9C2803BA06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0115" y="3042382"/>
            <a:ext cx="696114" cy="696114"/>
          </a:xfrm>
          <a:prstGeom prst="rect">
            <a:avLst/>
          </a:prstGeom>
        </p:spPr>
      </p:pic>
      <p:sp>
        <p:nvSpPr>
          <p:cNvPr id="9" name="Title 8"/>
          <p:cNvSpPr>
            <a:spLocks noGrp="1"/>
          </p:cNvSpPr>
          <p:nvPr>
            <p:ph type="title"/>
          </p:nvPr>
        </p:nvSpPr>
        <p:spPr/>
        <p:txBody>
          <a:bodyPr/>
          <a:lstStyle/>
          <a:p>
            <a:r>
              <a:rPr lang="en-US" dirty="0"/>
              <a:t>Standard/Benchmark</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FC0F118-E7AE-3646-917F-FF4F5824D22B}"/>
                  </a:ext>
                </a:extLst>
              </p:cNvPr>
              <p:cNvSpPr txBox="1"/>
              <p:nvPr/>
            </p:nvSpPr>
            <p:spPr>
              <a:xfrm>
                <a:off x="1960788" y="3592442"/>
                <a:ext cx="3815724"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𝑆𝑡𝑢𝑑𝑒𝑛𝑡𝑠</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𝑙𝑜𝑤</m:t>
                          </m:r>
                          <m:r>
                            <a:rPr lang="en-US" b="0" i="1" smtClean="0">
                              <a:latin typeface="Cambria Math" panose="02040503050406030204" pitchFamily="18" charset="0"/>
                            </a:rPr>
                            <m:t> </m:t>
                          </m:r>
                          <m:r>
                            <a:rPr lang="en-US" b="0" i="1" smtClean="0">
                              <a:latin typeface="Cambria Math" panose="02040503050406030204" pitchFamily="18" charset="0"/>
                            </a:rPr>
                            <m:t>𝑙𝑒𝑣𝑒𝑙</m:t>
                          </m:r>
                          <m:r>
                            <a:rPr lang="en-US" b="0" i="1" smtClean="0">
                              <a:latin typeface="Cambria Math" panose="02040503050406030204" pitchFamily="18" charset="0"/>
                            </a:rPr>
                            <m:t> </m:t>
                          </m:r>
                          <m:r>
                            <a:rPr lang="en-US" b="0" i="1" smtClean="0">
                              <a:latin typeface="Cambria Math" panose="02040503050406030204" pitchFamily="18" charset="0"/>
                            </a:rPr>
                            <m:t>𝑔𝑟𝑎𝑑𝑒𝑠</m:t>
                          </m:r>
                        </m:num>
                        <m:den>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𝑠𝑡𝑢𝑑𝑒𝑛𝑡𝑠</m:t>
                          </m:r>
                        </m:den>
                      </m:f>
                    </m:oMath>
                  </m:oMathPara>
                </a14:m>
                <a:endParaRPr lang="en-US" dirty="0"/>
              </a:p>
            </p:txBody>
          </p:sp>
        </mc:Choice>
        <mc:Fallback xmlns="">
          <p:sp>
            <p:nvSpPr>
              <p:cNvPr id="10" name="TextBox 9">
                <a:extLst>
                  <a:ext uri="{FF2B5EF4-FFF2-40B4-BE49-F238E27FC236}">
                    <a16:creationId xmlns:a16="http://schemas.microsoft.com/office/drawing/2014/main" id="{6FC0F118-E7AE-3646-917F-FF4F5824D22B}"/>
                  </a:ext>
                </a:extLst>
              </p:cNvPr>
              <p:cNvSpPr txBox="1">
                <a:spLocks noRot="1" noChangeAspect="1" noMove="1" noResize="1" noEditPoints="1" noAdjustHandles="1" noChangeArrowheads="1" noChangeShapeType="1" noTextEdit="1"/>
              </p:cNvSpPr>
              <p:nvPr/>
            </p:nvSpPr>
            <p:spPr>
              <a:xfrm>
                <a:off x="1960788" y="3592442"/>
                <a:ext cx="3815724" cy="575157"/>
              </a:xfrm>
              <a:prstGeom prst="rect">
                <a:avLst/>
              </a:prstGeom>
              <a:blipFill>
                <a:blip r:embed="rId5"/>
                <a:stretch>
                  <a:fillRect t="-6522" r="-662" b="-1739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8019362-2319-FF41-B85D-86F53AA2726E}"/>
              </a:ext>
            </a:extLst>
          </p:cNvPr>
          <p:cNvSpPr txBox="1"/>
          <p:nvPr/>
        </p:nvSpPr>
        <p:spPr>
          <a:xfrm>
            <a:off x="531689" y="3642523"/>
            <a:ext cx="1095734" cy="369332"/>
          </a:xfrm>
          <a:prstGeom prst="rect">
            <a:avLst/>
          </a:prstGeom>
          <a:noFill/>
        </p:spPr>
        <p:txBody>
          <a:bodyPr wrap="square" rtlCol="0">
            <a:spAutoFit/>
          </a:bodyPr>
          <a:lstStyle/>
          <a:p>
            <a:r>
              <a:rPr lang="en-US" dirty="0">
                <a:solidFill>
                  <a:srgbClr val="C00000"/>
                </a:solidFill>
              </a:rPr>
              <a:t>Fail Rate</a:t>
            </a:r>
          </a:p>
        </p:txBody>
      </p:sp>
      <p:sp>
        <p:nvSpPr>
          <p:cNvPr id="12" name="Equal 11">
            <a:extLst>
              <a:ext uri="{FF2B5EF4-FFF2-40B4-BE49-F238E27FC236}">
                <a16:creationId xmlns:a16="http://schemas.microsoft.com/office/drawing/2014/main" id="{B8D47ABA-0C83-3143-AE4A-C53781712B84}"/>
              </a:ext>
            </a:extLst>
          </p:cNvPr>
          <p:cNvSpPr/>
          <p:nvPr/>
        </p:nvSpPr>
        <p:spPr>
          <a:xfrm>
            <a:off x="1595737" y="3722095"/>
            <a:ext cx="212651" cy="239679"/>
          </a:xfrm>
          <a:prstGeom prst="mathEqual">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solidFill>
                <a:schemeClr val="tx1"/>
              </a:solidFill>
            </a:endParaRPr>
          </a:p>
        </p:txBody>
      </p:sp>
      <p:pic>
        <p:nvPicPr>
          <p:cNvPr id="13" name="Picture 12">
            <a:extLst>
              <a:ext uri="{FF2B5EF4-FFF2-40B4-BE49-F238E27FC236}">
                <a16:creationId xmlns:a16="http://schemas.microsoft.com/office/drawing/2014/main" id="{225061B8-5AC8-A548-99D6-6FEAA0339348}"/>
              </a:ext>
            </a:extLst>
          </p:cNvPr>
          <p:cNvPicPr>
            <a:picLocks noChangeAspect="1"/>
          </p:cNvPicPr>
          <p:nvPr/>
        </p:nvPicPr>
        <p:blipFill rotWithShape="1">
          <a:blip r:embed="rId6">
            <a:extLst>
              <a:ext uri="{28A0092B-C50C-407E-A947-70E740481C1C}">
                <a14:useLocalDpi xmlns:a14="http://schemas.microsoft.com/office/drawing/2010/main" val="0"/>
              </a:ext>
            </a:extLst>
          </a:blip>
          <a:srcRect l="4702" t="11278"/>
          <a:stretch/>
        </p:blipFill>
        <p:spPr>
          <a:xfrm>
            <a:off x="11179964" y="61727"/>
            <a:ext cx="952172" cy="514006"/>
          </a:xfrm>
          <a:prstGeom prst="rect">
            <a:avLst/>
          </a:prstGeom>
        </p:spPr>
      </p:pic>
    </p:spTree>
    <p:extLst>
      <p:ext uri="{BB962C8B-B14F-4D97-AF65-F5344CB8AC3E}">
        <p14:creationId xmlns:p14="http://schemas.microsoft.com/office/powerpoint/2010/main" val="4270586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985D5570-174D-1642-9F48-5D6D8757884B}"/>
              </a:ext>
            </a:extLst>
          </p:cNvPr>
          <p:cNvSpPr>
            <a:spLocks noGrp="1"/>
          </p:cNvSpPr>
          <p:nvPr>
            <p:ph type="title"/>
          </p:nvPr>
        </p:nvSpPr>
        <p:spPr>
          <a:xfrm>
            <a:off x="2231136" y="964692"/>
            <a:ext cx="7729728" cy="660668"/>
          </a:xfrm>
        </p:spPr>
        <p:txBody>
          <a:bodyPr/>
          <a:lstStyle/>
          <a:p>
            <a:r>
              <a:rPr lang="en-US" dirty="0"/>
              <a:t>Fail Rate by semester</a:t>
            </a:r>
          </a:p>
        </p:txBody>
      </p:sp>
      <p:graphicFrame>
        <p:nvGraphicFramePr>
          <p:cNvPr id="9" name="Diagram 8"/>
          <p:cNvGraphicFramePr/>
          <p:nvPr>
            <p:extLst>
              <p:ext uri="{D42A27DB-BD31-4B8C-83A1-F6EECF244321}">
                <p14:modId xmlns:p14="http://schemas.microsoft.com/office/powerpoint/2010/main" val="2799743222"/>
              </p:ext>
            </p:extLst>
          </p:nvPr>
        </p:nvGraphicFramePr>
        <p:xfrm>
          <a:off x="9283746" y="5689442"/>
          <a:ext cx="2717645" cy="837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TextBox 23">
            <a:extLst>
              <a:ext uri="{FF2B5EF4-FFF2-40B4-BE49-F238E27FC236}">
                <a16:creationId xmlns:a16="http://schemas.microsoft.com/office/drawing/2014/main" id="{412F3FEA-2C71-214B-89D9-4CBFB718D029}"/>
              </a:ext>
            </a:extLst>
          </p:cNvPr>
          <p:cNvSpPr txBox="1"/>
          <p:nvPr/>
        </p:nvSpPr>
        <p:spPr>
          <a:xfrm>
            <a:off x="1905394" y="1934765"/>
            <a:ext cx="2429933" cy="369332"/>
          </a:xfrm>
          <a:prstGeom prst="rect">
            <a:avLst/>
          </a:prstGeom>
          <a:noFill/>
        </p:spPr>
        <p:txBody>
          <a:bodyPr wrap="square" rtlCol="0">
            <a:spAutoFit/>
          </a:bodyPr>
          <a:lstStyle/>
          <a:p>
            <a:r>
              <a:rPr lang="en-US" dirty="0"/>
              <a:t>Fail Rate by Semester</a:t>
            </a:r>
          </a:p>
        </p:txBody>
      </p:sp>
      <p:sp>
        <p:nvSpPr>
          <p:cNvPr id="26" name="TextBox 25">
            <a:extLst>
              <a:ext uri="{FF2B5EF4-FFF2-40B4-BE49-F238E27FC236}">
                <a16:creationId xmlns:a16="http://schemas.microsoft.com/office/drawing/2014/main" id="{17E0AC37-8FD8-3844-A113-71E44238D450}"/>
              </a:ext>
            </a:extLst>
          </p:cNvPr>
          <p:cNvSpPr txBox="1"/>
          <p:nvPr/>
        </p:nvSpPr>
        <p:spPr>
          <a:xfrm>
            <a:off x="5303578" y="1934765"/>
            <a:ext cx="4550197" cy="369332"/>
          </a:xfrm>
          <a:prstGeom prst="rect">
            <a:avLst/>
          </a:prstGeom>
          <a:noFill/>
        </p:spPr>
        <p:txBody>
          <a:bodyPr wrap="square" rtlCol="0">
            <a:spAutoFit/>
          </a:bodyPr>
          <a:lstStyle/>
          <a:p>
            <a:r>
              <a:rPr lang="en-US" dirty="0"/>
              <a:t>Fail Rate by Semester and Education Stage</a:t>
            </a:r>
          </a:p>
        </p:txBody>
      </p:sp>
      <p:cxnSp>
        <p:nvCxnSpPr>
          <p:cNvPr id="27" name="Straight Connector 26">
            <a:extLst>
              <a:ext uri="{FF2B5EF4-FFF2-40B4-BE49-F238E27FC236}">
                <a16:creationId xmlns:a16="http://schemas.microsoft.com/office/drawing/2014/main" id="{0C6DCF17-E7AB-1F41-9023-39631B9A2700}"/>
              </a:ext>
            </a:extLst>
          </p:cNvPr>
          <p:cNvCxnSpPr>
            <a:cxnSpLocks/>
          </p:cNvCxnSpPr>
          <p:nvPr/>
        </p:nvCxnSpPr>
        <p:spPr>
          <a:xfrm>
            <a:off x="5027774" y="1994032"/>
            <a:ext cx="0" cy="448662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5" name="Picture 44">
            <a:extLst>
              <a:ext uri="{FF2B5EF4-FFF2-40B4-BE49-F238E27FC236}">
                <a16:creationId xmlns:a16="http://schemas.microsoft.com/office/drawing/2014/main" id="{BDAE1890-9FC7-2A4C-BB0A-93F6D677A1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0222" y="2306622"/>
            <a:ext cx="3346771" cy="4173316"/>
          </a:xfrm>
          <a:prstGeom prst="rect">
            <a:avLst/>
          </a:prstGeom>
        </p:spPr>
      </p:pic>
      <p:pic>
        <p:nvPicPr>
          <p:cNvPr id="47" name="Picture 46">
            <a:extLst>
              <a:ext uri="{FF2B5EF4-FFF2-40B4-BE49-F238E27FC236}">
                <a16:creationId xmlns:a16="http://schemas.microsoft.com/office/drawing/2014/main" id="{1D908010-6908-BA46-9E39-5C6362EEA1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1917" y="2524127"/>
            <a:ext cx="3420054" cy="3583954"/>
          </a:xfrm>
          <a:prstGeom prst="rect">
            <a:avLst/>
          </a:prstGeom>
        </p:spPr>
      </p:pic>
    </p:spTree>
    <p:extLst>
      <p:ext uri="{BB962C8B-B14F-4D97-AF65-F5344CB8AC3E}">
        <p14:creationId xmlns:p14="http://schemas.microsoft.com/office/powerpoint/2010/main" val="314501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blinds(horizontal)">
                                      <p:cBhvr>
                                        <p:cTn id="17" dur="500"/>
                                        <p:tgtEl>
                                          <p:spTgt spid="45"/>
                                        </p:tgtEl>
                                      </p:cBhvr>
                                    </p:animEffect>
                                  </p:childTnLst>
                                </p:cTn>
                              </p:par>
                              <p:par>
                                <p:cTn id="18" presetID="3" presetClass="entr" presetSubtype="10" fill="hold" grpId="1"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linds(horizontal)">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26" grpId="0"/>
      <p:bldP spid="2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1FFFF-B7B2-0B43-A7CF-626EEBACD9E0}"/>
              </a:ext>
            </a:extLst>
          </p:cNvPr>
          <p:cNvSpPr>
            <a:spLocks noGrp="1"/>
          </p:cNvSpPr>
          <p:nvPr>
            <p:ph type="title"/>
          </p:nvPr>
        </p:nvSpPr>
        <p:spPr/>
        <p:txBody>
          <a:bodyPr/>
          <a:lstStyle/>
          <a:p>
            <a:r>
              <a:rPr lang="en-US" dirty="0"/>
              <a:t>Fail Rate by Education Stages</a:t>
            </a:r>
          </a:p>
        </p:txBody>
      </p:sp>
      <p:graphicFrame>
        <p:nvGraphicFramePr>
          <p:cNvPr id="35" name="Diagram 34"/>
          <p:cNvGraphicFramePr/>
          <p:nvPr>
            <p:extLst>
              <p:ext uri="{D42A27DB-BD31-4B8C-83A1-F6EECF244321}">
                <p14:modId xmlns:p14="http://schemas.microsoft.com/office/powerpoint/2010/main" val="3132025640"/>
              </p:ext>
            </p:extLst>
          </p:nvPr>
        </p:nvGraphicFramePr>
        <p:xfrm>
          <a:off x="2135512" y="5976292"/>
          <a:ext cx="7126477" cy="785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1" name="Group 30">
            <a:extLst>
              <a:ext uri="{FF2B5EF4-FFF2-40B4-BE49-F238E27FC236}">
                <a16:creationId xmlns:a16="http://schemas.microsoft.com/office/drawing/2014/main" id="{54B1A095-E509-6C43-9A6A-6E5FBAC00A4D}"/>
              </a:ext>
            </a:extLst>
          </p:cNvPr>
          <p:cNvGrpSpPr/>
          <p:nvPr/>
        </p:nvGrpSpPr>
        <p:grpSpPr>
          <a:xfrm>
            <a:off x="5940845" y="2298453"/>
            <a:ext cx="5359904" cy="3392641"/>
            <a:chOff x="4890978" y="2298453"/>
            <a:chExt cx="5359904" cy="3392641"/>
          </a:xfrm>
        </p:grpSpPr>
        <p:grpSp>
          <p:nvGrpSpPr>
            <p:cNvPr id="50" name="Group 49">
              <a:extLst>
                <a:ext uri="{FF2B5EF4-FFF2-40B4-BE49-F238E27FC236}">
                  <a16:creationId xmlns:a16="http://schemas.microsoft.com/office/drawing/2014/main" id="{A08D06BE-4B3D-3147-BC57-08B4CBF1C4B2}"/>
                </a:ext>
              </a:extLst>
            </p:cNvPr>
            <p:cNvGrpSpPr/>
            <p:nvPr/>
          </p:nvGrpSpPr>
          <p:grpSpPr>
            <a:xfrm>
              <a:off x="4890978" y="2298453"/>
              <a:ext cx="5069886" cy="3392641"/>
              <a:chOff x="3320191" y="1636063"/>
              <a:chExt cx="5216502" cy="3783013"/>
            </a:xfrm>
          </p:grpSpPr>
          <p:sp>
            <p:nvSpPr>
              <p:cNvPr id="33" name="Rectangle 32">
                <a:extLst>
                  <a:ext uri="{FF2B5EF4-FFF2-40B4-BE49-F238E27FC236}">
                    <a16:creationId xmlns:a16="http://schemas.microsoft.com/office/drawing/2014/main" id="{DF4AEC82-128A-694B-BEF5-55594091189B}"/>
                  </a:ext>
                </a:extLst>
              </p:cNvPr>
              <p:cNvSpPr/>
              <p:nvPr/>
            </p:nvSpPr>
            <p:spPr>
              <a:xfrm>
                <a:off x="7220921" y="1636063"/>
                <a:ext cx="1315772" cy="3783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D256095D-E732-184D-9CD0-922A77D5B14D}"/>
                  </a:ext>
                </a:extLst>
              </p:cNvPr>
              <p:cNvSpPr/>
              <p:nvPr/>
            </p:nvSpPr>
            <p:spPr>
              <a:xfrm>
                <a:off x="3320191" y="1636063"/>
                <a:ext cx="4038600" cy="3783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6955D4E0-8AD1-994F-8290-59017970D600}"/>
                  </a:ext>
                </a:extLst>
              </p:cNvPr>
              <p:cNvGrpSpPr/>
              <p:nvPr/>
            </p:nvGrpSpPr>
            <p:grpSpPr>
              <a:xfrm>
                <a:off x="3320191" y="1978917"/>
                <a:ext cx="3357996" cy="3097304"/>
                <a:chOff x="6962016" y="2506060"/>
                <a:chExt cx="3357996" cy="3097304"/>
              </a:xfrm>
            </p:grpSpPr>
            <p:grpSp>
              <p:nvGrpSpPr>
                <p:cNvPr id="9" name="Group 8">
                  <a:extLst>
                    <a:ext uri="{FF2B5EF4-FFF2-40B4-BE49-F238E27FC236}">
                      <a16:creationId xmlns:a16="http://schemas.microsoft.com/office/drawing/2014/main" id="{73AA1F29-AAEB-A440-BE48-6650A4506316}"/>
                    </a:ext>
                  </a:extLst>
                </p:cNvPr>
                <p:cNvGrpSpPr/>
                <p:nvPr/>
              </p:nvGrpSpPr>
              <p:grpSpPr>
                <a:xfrm>
                  <a:off x="7481120" y="2506060"/>
                  <a:ext cx="2838892" cy="3097304"/>
                  <a:chOff x="8027581" y="2743803"/>
                  <a:chExt cx="2838892" cy="3338026"/>
                </a:xfrm>
              </p:grpSpPr>
              <p:grpSp>
                <p:nvGrpSpPr>
                  <p:cNvPr id="13" name="Group 12">
                    <a:extLst>
                      <a:ext uri="{FF2B5EF4-FFF2-40B4-BE49-F238E27FC236}">
                        <a16:creationId xmlns:a16="http://schemas.microsoft.com/office/drawing/2014/main" id="{9EA1E87B-95E0-E645-8A53-6F12B2C64264}"/>
                      </a:ext>
                    </a:extLst>
                  </p:cNvPr>
                  <p:cNvGrpSpPr/>
                  <p:nvPr/>
                </p:nvGrpSpPr>
                <p:grpSpPr>
                  <a:xfrm>
                    <a:off x="8027581" y="2743803"/>
                    <a:ext cx="2838892" cy="3338026"/>
                    <a:chOff x="7760208" y="2103229"/>
                    <a:chExt cx="3267456" cy="3493008"/>
                  </a:xfrm>
                </p:grpSpPr>
                <p:pic>
                  <p:nvPicPr>
                    <p:cNvPr id="24" name="Picture 23">
                      <a:extLst>
                        <a:ext uri="{FF2B5EF4-FFF2-40B4-BE49-F238E27FC236}">
                          <a16:creationId xmlns:a16="http://schemas.microsoft.com/office/drawing/2014/main" id="{B348E221-E612-E743-82BA-1BAD37CF2C98}"/>
                        </a:ext>
                      </a:extLst>
                    </p:cNvPr>
                    <p:cNvPicPr>
                      <a:picLocks noChangeAspect="1"/>
                    </p:cNvPicPr>
                    <p:nvPr/>
                  </p:nvPicPr>
                  <p:blipFill rotWithShape="1">
                    <a:blip r:embed="rId7">
                      <a:extLst>
                        <a:ext uri="{28A0092B-C50C-407E-A947-70E740481C1C}">
                          <a14:useLocalDpi xmlns:a14="http://schemas.microsoft.com/office/drawing/2010/main" val="0"/>
                        </a:ext>
                      </a:extLst>
                    </a:blip>
                    <a:srcRect l="2904" t="49067" r="1608"/>
                    <a:stretch/>
                  </p:blipFill>
                  <p:spPr>
                    <a:xfrm>
                      <a:off x="7882128" y="2103229"/>
                      <a:ext cx="3145536" cy="3493008"/>
                    </a:xfrm>
                    <a:prstGeom prst="rect">
                      <a:avLst/>
                    </a:prstGeom>
                    <a:ln>
                      <a:solidFill>
                        <a:schemeClr val="bg1">
                          <a:lumMod val="65000"/>
                        </a:schemeClr>
                      </a:solidFill>
                    </a:ln>
                  </p:spPr>
                </p:pic>
                <p:sp>
                  <p:nvSpPr>
                    <p:cNvPr id="25" name="Left Bracket 24">
                      <a:extLst>
                        <a:ext uri="{FF2B5EF4-FFF2-40B4-BE49-F238E27FC236}">
                          <a16:creationId xmlns:a16="http://schemas.microsoft.com/office/drawing/2014/main" id="{7CDB43D1-45F6-3247-B9B7-886372F651FD}"/>
                        </a:ext>
                      </a:extLst>
                    </p:cNvPr>
                    <p:cNvSpPr/>
                    <p:nvPr/>
                  </p:nvSpPr>
                  <p:spPr>
                    <a:xfrm>
                      <a:off x="7772400" y="3118104"/>
                      <a:ext cx="109728" cy="594360"/>
                    </a:xfrm>
                    <a:prstGeom prst="leftBracket">
                      <a:avLst/>
                    </a:prstGeom>
                    <a:ln>
                      <a:solidFill>
                        <a:schemeClr val="bg1">
                          <a:lumMod val="6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26" name="Left Bracket 25">
                      <a:extLst>
                        <a:ext uri="{FF2B5EF4-FFF2-40B4-BE49-F238E27FC236}">
                          <a16:creationId xmlns:a16="http://schemas.microsoft.com/office/drawing/2014/main" id="{E2C493B6-3DCC-534C-8EFA-0B3260B4FAA7}"/>
                        </a:ext>
                      </a:extLst>
                    </p:cNvPr>
                    <p:cNvSpPr/>
                    <p:nvPr/>
                  </p:nvSpPr>
                  <p:spPr>
                    <a:xfrm>
                      <a:off x="7760208" y="3883759"/>
                      <a:ext cx="109728" cy="594360"/>
                    </a:xfrm>
                    <a:prstGeom prst="leftBracket">
                      <a:avLst/>
                    </a:prstGeom>
                    <a:ln>
                      <a:solidFill>
                        <a:schemeClr val="bg1">
                          <a:lumMod val="6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27" name="Left Bracket 26">
                      <a:extLst>
                        <a:ext uri="{FF2B5EF4-FFF2-40B4-BE49-F238E27FC236}">
                          <a16:creationId xmlns:a16="http://schemas.microsoft.com/office/drawing/2014/main" id="{DFC566DE-8ED9-1E4B-B354-7363B60755DE}"/>
                        </a:ext>
                      </a:extLst>
                    </p:cNvPr>
                    <p:cNvSpPr/>
                    <p:nvPr/>
                  </p:nvSpPr>
                  <p:spPr>
                    <a:xfrm>
                      <a:off x="7769352" y="4593480"/>
                      <a:ext cx="109728" cy="865488"/>
                    </a:xfrm>
                    <a:prstGeom prst="leftBracket">
                      <a:avLst/>
                    </a:prstGeom>
                    <a:ln>
                      <a:solidFill>
                        <a:schemeClr val="bg1">
                          <a:lumMod val="6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grpSp>
              <p:sp>
                <p:nvSpPr>
                  <p:cNvPr id="22" name="Donut 21">
                    <a:extLst>
                      <a:ext uri="{FF2B5EF4-FFF2-40B4-BE49-F238E27FC236}">
                        <a16:creationId xmlns:a16="http://schemas.microsoft.com/office/drawing/2014/main" id="{39389519-4A40-3648-8E20-C7DD2F868D20}"/>
                      </a:ext>
                    </a:extLst>
                  </p:cNvPr>
                  <p:cNvSpPr/>
                  <p:nvPr/>
                </p:nvSpPr>
                <p:spPr>
                  <a:xfrm>
                    <a:off x="9303883" y="4095932"/>
                    <a:ext cx="339845" cy="316884"/>
                  </a:xfrm>
                  <a:prstGeom prst="donut">
                    <a:avLst>
                      <a:gd name="adj" fmla="val 11483"/>
                    </a:avLst>
                  </a:prstGeom>
                  <a:solidFill>
                    <a:srgbClr val="C00000"/>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23" name="Donut 22">
                    <a:extLst>
                      <a:ext uri="{FF2B5EF4-FFF2-40B4-BE49-F238E27FC236}">
                        <a16:creationId xmlns:a16="http://schemas.microsoft.com/office/drawing/2014/main" id="{CBC7B4F1-0BFC-AC4F-8F5A-23876CCC456C}"/>
                      </a:ext>
                    </a:extLst>
                  </p:cNvPr>
                  <p:cNvSpPr/>
                  <p:nvPr/>
                </p:nvSpPr>
                <p:spPr>
                  <a:xfrm>
                    <a:off x="9313763" y="4572162"/>
                    <a:ext cx="339845" cy="316884"/>
                  </a:xfrm>
                  <a:prstGeom prst="donut">
                    <a:avLst>
                      <a:gd name="adj" fmla="val 11483"/>
                    </a:avLst>
                  </a:prstGeom>
                  <a:solidFill>
                    <a:srgbClr val="C00000"/>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pSp>
            <p:sp>
              <p:nvSpPr>
                <p:cNvPr id="10" name="TextBox 9">
                  <a:extLst>
                    <a:ext uri="{FF2B5EF4-FFF2-40B4-BE49-F238E27FC236}">
                      <a16:creationId xmlns:a16="http://schemas.microsoft.com/office/drawing/2014/main" id="{EDEBAD6F-E1BC-E641-B62E-8F2C19C4FA08}"/>
                    </a:ext>
                  </a:extLst>
                </p:cNvPr>
                <p:cNvSpPr txBox="1"/>
                <p:nvPr/>
              </p:nvSpPr>
              <p:spPr>
                <a:xfrm>
                  <a:off x="6998715" y="3508291"/>
                  <a:ext cx="585686" cy="276999"/>
                </a:xfrm>
                <a:prstGeom prst="rect">
                  <a:avLst/>
                </a:prstGeom>
                <a:noFill/>
              </p:spPr>
              <p:txBody>
                <a:bodyPr wrap="square" rtlCol="0">
                  <a:spAutoFit/>
                </a:bodyPr>
                <a:lstStyle/>
                <a:p>
                  <a:pPr algn="ctr"/>
                  <a:r>
                    <a:rPr lang="en-US" sz="1200" dirty="0"/>
                    <a:t>Low</a:t>
                  </a:r>
                  <a:endParaRPr lang="en-US" sz="1400" dirty="0"/>
                </a:p>
              </p:txBody>
            </p:sp>
            <p:sp>
              <p:nvSpPr>
                <p:cNvPr id="11" name="TextBox 10">
                  <a:extLst>
                    <a:ext uri="{FF2B5EF4-FFF2-40B4-BE49-F238E27FC236}">
                      <a16:creationId xmlns:a16="http://schemas.microsoft.com/office/drawing/2014/main" id="{8026DE6D-7309-914F-9B80-8B7EB7E10F4C}"/>
                    </a:ext>
                  </a:extLst>
                </p:cNvPr>
                <p:cNvSpPr txBox="1"/>
                <p:nvPr/>
              </p:nvSpPr>
              <p:spPr>
                <a:xfrm>
                  <a:off x="6970849" y="4194508"/>
                  <a:ext cx="585686" cy="261610"/>
                </a:xfrm>
                <a:prstGeom prst="rect">
                  <a:avLst/>
                </a:prstGeom>
                <a:noFill/>
              </p:spPr>
              <p:txBody>
                <a:bodyPr wrap="square" rtlCol="0">
                  <a:spAutoFit/>
                </a:bodyPr>
                <a:lstStyle/>
                <a:p>
                  <a:pPr algn="ctr"/>
                  <a:r>
                    <a:rPr lang="en-US" sz="1100" dirty="0"/>
                    <a:t>Middle</a:t>
                  </a:r>
                </a:p>
              </p:txBody>
            </p:sp>
            <p:sp>
              <p:nvSpPr>
                <p:cNvPr id="12" name="TextBox 11">
                  <a:extLst>
                    <a:ext uri="{FF2B5EF4-FFF2-40B4-BE49-F238E27FC236}">
                      <a16:creationId xmlns:a16="http://schemas.microsoft.com/office/drawing/2014/main" id="{F2E12394-E082-8943-9F6B-A9FA35977ACE}"/>
                    </a:ext>
                  </a:extLst>
                </p:cNvPr>
                <p:cNvSpPr txBox="1"/>
                <p:nvPr/>
              </p:nvSpPr>
              <p:spPr>
                <a:xfrm>
                  <a:off x="6962016" y="5009880"/>
                  <a:ext cx="585686" cy="261610"/>
                </a:xfrm>
                <a:prstGeom prst="rect">
                  <a:avLst/>
                </a:prstGeom>
                <a:noFill/>
              </p:spPr>
              <p:txBody>
                <a:bodyPr wrap="square" rtlCol="0">
                  <a:spAutoFit/>
                </a:bodyPr>
                <a:lstStyle/>
                <a:p>
                  <a:pPr algn="ctr"/>
                  <a:r>
                    <a:rPr lang="en-US" sz="1100" dirty="0"/>
                    <a:t>High</a:t>
                  </a:r>
                </a:p>
              </p:txBody>
            </p:sp>
          </p:grpSp>
        </p:grpSp>
        <p:cxnSp>
          <p:nvCxnSpPr>
            <p:cNvPr id="6" name="Straight Arrow Connector 5">
              <a:extLst>
                <a:ext uri="{FF2B5EF4-FFF2-40B4-BE49-F238E27FC236}">
                  <a16:creationId xmlns:a16="http://schemas.microsoft.com/office/drawing/2014/main" id="{D17AD202-47C2-F044-8A43-16BBA6F898B5}"/>
                </a:ext>
              </a:extLst>
            </p:cNvPr>
            <p:cNvCxnSpPr>
              <a:cxnSpLocks/>
              <a:stCxn id="22" idx="6"/>
            </p:cNvCxnSpPr>
            <p:nvPr/>
          </p:nvCxnSpPr>
          <p:spPr>
            <a:xfrm>
              <a:off x="6966215" y="3862929"/>
              <a:ext cx="184985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9" name="TextBox 28">
              <a:extLst>
                <a:ext uri="{FF2B5EF4-FFF2-40B4-BE49-F238E27FC236}">
                  <a16:creationId xmlns:a16="http://schemas.microsoft.com/office/drawing/2014/main" id="{BD896FA4-8DF8-6C46-9B87-3BD243DA1A61}"/>
                </a:ext>
              </a:extLst>
            </p:cNvPr>
            <p:cNvSpPr txBox="1"/>
            <p:nvPr/>
          </p:nvSpPr>
          <p:spPr>
            <a:xfrm>
              <a:off x="8816068" y="3717775"/>
              <a:ext cx="1425212" cy="276999"/>
            </a:xfrm>
            <a:prstGeom prst="rect">
              <a:avLst/>
            </a:prstGeom>
            <a:noFill/>
          </p:spPr>
          <p:txBody>
            <a:bodyPr wrap="square" rtlCol="0">
              <a:spAutoFit/>
            </a:bodyPr>
            <a:lstStyle/>
            <a:p>
              <a:r>
                <a:rPr lang="en-US" sz="1200" dirty="0">
                  <a:solidFill>
                    <a:srgbClr val="C00000"/>
                  </a:solidFill>
                </a:rPr>
                <a:t>Low –level grade</a:t>
              </a:r>
            </a:p>
          </p:txBody>
        </p:sp>
        <p:cxnSp>
          <p:nvCxnSpPr>
            <p:cNvPr id="34" name="Straight Arrow Connector 33">
              <a:extLst>
                <a:ext uri="{FF2B5EF4-FFF2-40B4-BE49-F238E27FC236}">
                  <a16:creationId xmlns:a16="http://schemas.microsoft.com/office/drawing/2014/main" id="{2D967686-170B-EF4E-9A9A-0BF35D38EF32}"/>
                </a:ext>
              </a:extLst>
            </p:cNvPr>
            <p:cNvCxnSpPr>
              <a:cxnSpLocks/>
            </p:cNvCxnSpPr>
            <p:nvPr/>
          </p:nvCxnSpPr>
          <p:spPr>
            <a:xfrm>
              <a:off x="6975818" y="4281597"/>
              <a:ext cx="184985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6" name="TextBox 35">
              <a:extLst>
                <a:ext uri="{FF2B5EF4-FFF2-40B4-BE49-F238E27FC236}">
                  <a16:creationId xmlns:a16="http://schemas.microsoft.com/office/drawing/2014/main" id="{FF488360-332A-1543-81F5-9C97D1580D9B}"/>
                </a:ext>
              </a:extLst>
            </p:cNvPr>
            <p:cNvSpPr txBox="1"/>
            <p:nvPr/>
          </p:nvSpPr>
          <p:spPr>
            <a:xfrm>
              <a:off x="8825670" y="4133175"/>
              <a:ext cx="1425212" cy="276999"/>
            </a:xfrm>
            <a:prstGeom prst="rect">
              <a:avLst/>
            </a:prstGeom>
            <a:noFill/>
          </p:spPr>
          <p:txBody>
            <a:bodyPr wrap="square" rtlCol="0">
              <a:spAutoFit/>
            </a:bodyPr>
            <a:lstStyle/>
            <a:p>
              <a:r>
                <a:rPr lang="en-US" sz="1200" dirty="0">
                  <a:solidFill>
                    <a:srgbClr val="C00000"/>
                  </a:solidFill>
                </a:rPr>
                <a:t>Low –level grade</a:t>
              </a:r>
            </a:p>
          </p:txBody>
        </p:sp>
      </p:grpSp>
      <p:cxnSp>
        <p:nvCxnSpPr>
          <p:cNvPr id="37" name="Straight Connector 36">
            <a:extLst>
              <a:ext uri="{FF2B5EF4-FFF2-40B4-BE49-F238E27FC236}">
                <a16:creationId xmlns:a16="http://schemas.microsoft.com/office/drawing/2014/main" id="{5D6B0657-A786-644A-A49B-985C3C4A727E}"/>
              </a:ext>
            </a:extLst>
          </p:cNvPr>
          <p:cNvCxnSpPr>
            <a:cxnSpLocks/>
          </p:cNvCxnSpPr>
          <p:nvPr/>
        </p:nvCxnSpPr>
        <p:spPr>
          <a:xfrm>
            <a:off x="5435599" y="1938867"/>
            <a:ext cx="0" cy="372970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93211BDF-0600-AA48-B412-7573E2642CF9}"/>
              </a:ext>
            </a:extLst>
          </p:cNvPr>
          <p:cNvSpPr txBox="1"/>
          <p:nvPr/>
        </p:nvSpPr>
        <p:spPr>
          <a:xfrm>
            <a:off x="2135512" y="1920655"/>
            <a:ext cx="2794837" cy="369332"/>
          </a:xfrm>
          <a:prstGeom prst="rect">
            <a:avLst/>
          </a:prstGeom>
          <a:noFill/>
        </p:spPr>
        <p:txBody>
          <a:bodyPr wrap="square" rtlCol="0">
            <a:spAutoFit/>
          </a:bodyPr>
          <a:lstStyle/>
          <a:p>
            <a:r>
              <a:rPr lang="en-US" dirty="0"/>
              <a:t>Fail Rate by Education Stage</a:t>
            </a:r>
          </a:p>
        </p:txBody>
      </p:sp>
      <p:pic>
        <p:nvPicPr>
          <p:cNvPr id="48" name="Picture 47">
            <a:extLst>
              <a:ext uri="{FF2B5EF4-FFF2-40B4-BE49-F238E27FC236}">
                <a16:creationId xmlns:a16="http://schemas.microsoft.com/office/drawing/2014/main" id="{22A33579-7DF2-4D47-AF9E-67B35FE0BB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4787" y="2307267"/>
            <a:ext cx="3086511" cy="3347196"/>
          </a:xfrm>
          <a:prstGeom prst="rect">
            <a:avLst/>
          </a:prstGeom>
        </p:spPr>
      </p:pic>
    </p:spTree>
    <p:extLst>
      <p:ext uri="{BB962C8B-B14F-4D97-AF65-F5344CB8AC3E}">
        <p14:creationId xmlns:p14="http://schemas.microsoft.com/office/powerpoint/2010/main" val="363768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23D9-EBD8-3F48-9FE2-70ACE4C54197}"/>
              </a:ext>
            </a:extLst>
          </p:cNvPr>
          <p:cNvSpPr>
            <a:spLocks noGrp="1"/>
          </p:cNvSpPr>
          <p:nvPr>
            <p:ph type="title"/>
          </p:nvPr>
        </p:nvSpPr>
        <p:spPr>
          <a:xfrm>
            <a:off x="838200" y="431720"/>
            <a:ext cx="10304792" cy="753473"/>
          </a:xfrm>
        </p:spPr>
        <p:txBody>
          <a:bodyPr/>
          <a:lstStyle/>
          <a:p>
            <a:r>
              <a:rPr lang="en-US" dirty="0"/>
              <a:t>Fail Rate by Topic</a:t>
            </a:r>
            <a:endParaRPr lang="en-US" sz="2400" dirty="0"/>
          </a:p>
        </p:txBody>
      </p:sp>
      <p:graphicFrame>
        <p:nvGraphicFramePr>
          <p:cNvPr id="24" name="Diagram 23"/>
          <p:cNvGraphicFramePr/>
          <p:nvPr>
            <p:extLst>
              <p:ext uri="{D42A27DB-BD31-4B8C-83A1-F6EECF244321}">
                <p14:modId xmlns:p14="http://schemas.microsoft.com/office/powerpoint/2010/main" val="1885364344"/>
              </p:ext>
            </p:extLst>
          </p:nvPr>
        </p:nvGraphicFramePr>
        <p:xfrm>
          <a:off x="838200" y="5391869"/>
          <a:ext cx="10389781" cy="1221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C5501311-CC93-3A4E-8917-F54F25A6A1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5437" y="1466131"/>
            <a:ext cx="4365655" cy="3452380"/>
          </a:xfrm>
          <a:prstGeom prst="rect">
            <a:avLst/>
          </a:prstGeom>
        </p:spPr>
      </p:pic>
      <p:pic>
        <p:nvPicPr>
          <p:cNvPr id="15" name="Picture 14">
            <a:extLst>
              <a:ext uri="{FF2B5EF4-FFF2-40B4-BE49-F238E27FC236}">
                <a16:creationId xmlns:a16="http://schemas.microsoft.com/office/drawing/2014/main" id="{6B5AB9FF-E474-1547-A94E-508CD8640E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68227" y="1466131"/>
            <a:ext cx="6711263" cy="3452380"/>
          </a:xfrm>
          <a:prstGeom prst="rect">
            <a:avLst/>
          </a:prstGeom>
        </p:spPr>
      </p:pic>
      <p:cxnSp>
        <p:nvCxnSpPr>
          <p:cNvPr id="19" name="Straight Connector 18">
            <a:extLst>
              <a:ext uri="{FF2B5EF4-FFF2-40B4-BE49-F238E27FC236}">
                <a16:creationId xmlns:a16="http://schemas.microsoft.com/office/drawing/2014/main" id="{A70C297B-87F8-5341-8049-CC28624E1373}"/>
              </a:ext>
            </a:extLst>
          </p:cNvPr>
          <p:cNvCxnSpPr>
            <a:cxnSpLocks/>
          </p:cNvCxnSpPr>
          <p:nvPr/>
        </p:nvCxnSpPr>
        <p:spPr>
          <a:xfrm>
            <a:off x="4976261" y="1466131"/>
            <a:ext cx="0" cy="38470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34945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BA69-1C48-0C4A-AEA7-C3F249AFDB78}"/>
              </a:ext>
            </a:extLst>
          </p:cNvPr>
          <p:cNvSpPr>
            <a:spLocks noGrp="1"/>
          </p:cNvSpPr>
          <p:nvPr>
            <p:ph type="title"/>
          </p:nvPr>
        </p:nvSpPr>
        <p:spPr>
          <a:xfrm>
            <a:off x="2231136" y="301752"/>
            <a:ext cx="7729728" cy="890944"/>
          </a:xfrm>
        </p:spPr>
        <p:txBody>
          <a:bodyPr>
            <a:normAutofit/>
          </a:bodyPr>
          <a:lstStyle/>
          <a:p>
            <a:r>
              <a:rPr lang="en-US" dirty="0"/>
              <a:t>Fail Rate by students absence</a:t>
            </a:r>
          </a:p>
        </p:txBody>
      </p:sp>
      <p:grpSp>
        <p:nvGrpSpPr>
          <p:cNvPr id="26" name="Group 25">
            <a:extLst>
              <a:ext uri="{FF2B5EF4-FFF2-40B4-BE49-F238E27FC236}">
                <a16:creationId xmlns:a16="http://schemas.microsoft.com/office/drawing/2014/main" id="{2D0AC2F9-8552-6240-A616-C10DFAE70564}"/>
              </a:ext>
            </a:extLst>
          </p:cNvPr>
          <p:cNvGrpSpPr/>
          <p:nvPr/>
        </p:nvGrpSpPr>
        <p:grpSpPr>
          <a:xfrm>
            <a:off x="5924096" y="1916481"/>
            <a:ext cx="5594001" cy="2444304"/>
            <a:chOff x="1778000" y="2608579"/>
            <a:chExt cx="9428352" cy="3441988"/>
          </a:xfrm>
        </p:grpSpPr>
        <p:grpSp>
          <p:nvGrpSpPr>
            <p:cNvPr id="27" name="Group 26">
              <a:extLst>
                <a:ext uri="{FF2B5EF4-FFF2-40B4-BE49-F238E27FC236}">
                  <a16:creationId xmlns:a16="http://schemas.microsoft.com/office/drawing/2014/main" id="{A2779CF6-4FF3-EA40-AE8C-7264979FE5C8}"/>
                </a:ext>
              </a:extLst>
            </p:cNvPr>
            <p:cNvGrpSpPr/>
            <p:nvPr/>
          </p:nvGrpSpPr>
          <p:grpSpPr>
            <a:xfrm>
              <a:off x="1778000" y="2608579"/>
              <a:ext cx="9428352" cy="3188297"/>
              <a:chOff x="414148" y="1371600"/>
              <a:chExt cx="9428352" cy="3188297"/>
            </a:xfrm>
          </p:grpSpPr>
          <p:graphicFrame>
            <p:nvGraphicFramePr>
              <p:cNvPr id="30" name="Chart 29">
                <a:extLst>
                  <a:ext uri="{FF2B5EF4-FFF2-40B4-BE49-F238E27FC236}">
                    <a16:creationId xmlns:a16="http://schemas.microsoft.com/office/drawing/2014/main" id="{9B23250D-56B9-4E4E-8649-9ED60606B7E8}"/>
                  </a:ext>
                </a:extLst>
              </p:cNvPr>
              <p:cNvGraphicFramePr/>
              <p:nvPr>
                <p:extLst>
                  <p:ext uri="{D42A27DB-BD31-4B8C-83A1-F6EECF244321}">
                    <p14:modId xmlns:p14="http://schemas.microsoft.com/office/powerpoint/2010/main" val="3031273923"/>
                  </p:ext>
                </p:extLst>
              </p:nvPr>
            </p:nvGraphicFramePr>
            <p:xfrm>
              <a:off x="414148" y="1371601"/>
              <a:ext cx="3091052" cy="31882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1" name="Chart 30">
                <a:extLst>
                  <a:ext uri="{FF2B5EF4-FFF2-40B4-BE49-F238E27FC236}">
                    <a16:creationId xmlns:a16="http://schemas.microsoft.com/office/drawing/2014/main" id="{E12F5E94-30F4-FA49-AB29-0C263A2433E3}"/>
                  </a:ext>
                </a:extLst>
              </p:cNvPr>
              <p:cNvGraphicFramePr/>
              <p:nvPr>
                <p:extLst>
                  <p:ext uri="{D42A27DB-BD31-4B8C-83A1-F6EECF244321}">
                    <p14:modId xmlns:p14="http://schemas.microsoft.com/office/powerpoint/2010/main" val="1268528587"/>
                  </p:ext>
                </p:extLst>
              </p:nvPr>
            </p:nvGraphicFramePr>
            <p:xfrm>
              <a:off x="3525648" y="1371601"/>
              <a:ext cx="3091052" cy="31882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a:extLst>
                  <a:ext uri="{FF2B5EF4-FFF2-40B4-BE49-F238E27FC236}">
                    <a16:creationId xmlns:a16="http://schemas.microsoft.com/office/drawing/2014/main" id="{99E01339-B8DC-1641-9977-108D14FF5301}"/>
                  </a:ext>
                </a:extLst>
              </p:cNvPr>
              <p:cNvGraphicFramePr/>
              <p:nvPr>
                <p:extLst>
                  <p:ext uri="{D42A27DB-BD31-4B8C-83A1-F6EECF244321}">
                    <p14:modId xmlns:p14="http://schemas.microsoft.com/office/powerpoint/2010/main" val="258066209"/>
                  </p:ext>
                </p:extLst>
              </p:nvPr>
            </p:nvGraphicFramePr>
            <p:xfrm>
              <a:off x="6751448" y="1371600"/>
              <a:ext cx="3091052" cy="3188296"/>
            </p:xfrm>
            <a:graphic>
              <a:graphicData uri="http://schemas.openxmlformats.org/drawingml/2006/chart">
                <c:chart xmlns:c="http://schemas.openxmlformats.org/drawingml/2006/chart" xmlns:r="http://schemas.openxmlformats.org/officeDocument/2006/relationships" r:id="rId4"/>
              </a:graphicData>
            </a:graphic>
          </p:graphicFrame>
          <p:sp>
            <p:nvSpPr>
              <p:cNvPr id="33" name="Rectangle 32">
                <a:extLst>
                  <a:ext uri="{FF2B5EF4-FFF2-40B4-BE49-F238E27FC236}">
                    <a16:creationId xmlns:a16="http://schemas.microsoft.com/office/drawing/2014/main" id="{F39F0E74-CCE2-BC4A-BF18-348F015FE2EB}"/>
                  </a:ext>
                </a:extLst>
              </p:cNvPr>
              <p:cNvSpPr/>
              <p:nvPr/>
            </p:nvSpPr>
            <p:spPr>
              <a:xfrm>
                <a:off x="1155700" y="1511300"/>
                <a:ext cx="177800" cy="179388"/>
              </a:xfrm>
              <a:prstGeom prst="rect">
                <a:avLst/>
              </a:prstGeom>
              <a:solidFill>
                <a:srgbClr val="A84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B843EE0F-1EEC-E94E-AE4B-364B6E59256E}"/>
                  </a:ext>
                </a:extLst>
              </p:cNvPr>
              <p:cNvSpPr/>
              <p:nvPr/>
            </p:nvSpPr>
            <p:spPr>
              <a:xfrm>
                <a:off x="4116198" y="1511300"/>
                <a:ext cx="177800" cy="179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EE51A01-9B58-FC46-A2C9-F22052B4C61C}"/>
                  </a:ext>
                </a:extLst>
              </p:cNvPr>
              <p:cNvSpPr/>
              <p:nvPr/>
            </p:nvSpPr>
            <p:spPr>
              <a:xfrm>
                <a:off x="7540246" y="1511300"/>
                <a:ext cx="177800" cy="179388"/>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8" name="Graphic 27" descr="Cursor">
              <a:extLst>
                <a:ext uri="{FF2B5EF4-FFF2-40B4-BE49-F238E27FC236}">
                  <a16:creationId xmlns:a16="http://schemas.microsoft.com/office/drawing/2014/main" id="{6369AB3E-FA79-9E4A-ABD9-E6C411F9D1E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14000" y="3594100"/>
              <a:ext cx="736600" cy="736600"/>
            </a:xfrm>
            <a:prstGeom prst="rect">
              <a:avLst/>
            </a:prstGeom>
          </p:spPr>
        </p:pic>
        <p:pic>
          <p:nvPicPr>
            <p:cNvPr id="29" name="Graphic 28" descr="Cursor">
              <a:extLst>
                <a:ext uri="{FF2B5EF4-FFF2-40B4-BE49-F238E27FC236}">
                  <a16:creationId xmlns:a16="http://schemas.microsoft.com/office/drawing/2014/main" id="{95A9E62A-DE54-924C-AE30-FD7D263049E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86593">
              <a:off x="4147811" y="5357000"/>
              <a:ext cx="693567" cy="693567"/>
            </a:xfrm>
            <a:prstGeom prst="rect">
              <a:avLst/>
            </a:prstGeom>
          </p:spPr>
        </p:pic>
      </p:grpSp>
      <p:graphicFrame>
        <p:nvGraphicFramePr>
          <p:cNvPr id="47" name="Diagram 46">
            <a:extLst>
              <a:ext uri="{FF2B5EF4-FFF2-40B4-BE49-F238E27FC236}">
                <a16:creationId xmlns:a16="http://schemas.microsoft.com/office/drawing/2014/main" id="{29348583-3988-2F49-9B93-4772A777083A}"/>
              </a:ext>
            </a:extLst>
          </p:cNvPr>
          <p:cNvGraphicFramePr/>
          <p:nvPr>
            <p:extLst>
              <p:ext uri="{D42A27DB-BD31-4B8C-83A1-F6EECF244321}">
                <p14:modId xmlns:p14="http://schemas.microsoft.com/office/powerpoint/2010/main" val="1302569231"/>
              </p:ext>
            </p:extLst>
          </p:nvPr>
        </p:nvGraphicFramePr>
        <p:xfrm>
          <a:off x="6650545" y="4773288"/>
          <a:ext cx="5180633" cy="122104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1" name="TextBox 10">
            <a:extLst>
              <a:ext uri="{FF2B5EF4-FFF2-40B4-BE49-F238E27FC236}">
                <a16:creationId xmlns:a16="http://schemas.microsoft.com/office/drawing/2014/main" id="{F9A339D6-21C4-134D-91FE-066C14855077}"/>
              </a:ext>
            </a:extLst>
          </p:cNvPr>
          <p:cNvSpPr txBox="1"/>
          <p:nvPr/>
        </p:nvSpPr>
        <p:spPr>
          <a:xfrm>
            <a:off x="1680244" y="1369923"/>
            <a:ext cx="3107266" cy="369332"/>
          </a:xfrm>
          <a:prstGeom prst="rect">
            <a:avLst/>
          </a:prstGeom>
          <a:noFill/>
        </p:spPr>
        <p:txBody>
          <a:bodyPr wrap="square" rtlCol="0">
            <a:spAutoFit/>
          </a:bodyPr>
          <a:lstStyle/>
          <a:p>
            <a:r>
              <a:rPr lang="en-US" dirty="0"/>
              <a:t>Fail Rate by Class Attendance</a:t>
            </a:r>
          </a:p>
        </p:txBody>
      </p:sp>
      <p:sp>
        <p:nvSpPr>
          <p:cNvPr id="48" name="TextBox 47">
            <a:extLst>
              <a:ext uri="{FF2B5EF4-FFF2-40B4-BE49-F238E27FC236}">
                <a16:creationId xmlns:a16="http://schemas.microsoft.com/office/drawing/2014/main" id="{C79558EB-D036-374C-8821-4BB547C0D61F}"/>
              </a:ext>
            </a:extLst>
          </p:cNvPr>
          <p:cNvSpPr txBox="1"/>
          <p:nvPr/>
        </p:nvSpPr>
        <p:spPr>
          <a:xfrm>
            <a:off x="7745765" y="1369923"/>
            <a:ext cx="3107266" cy="369332"/>
          </a:xfrm>
          <a:prstGeom prst="rect">
            <a:avLst/>
          </a:prstGeom>
          <a:noFill/>
        </p:spPr>
        <p:txBody>
          <a:bodyPr wrap="square" rtlCol="0">
            <a:spAutoFit/>
          </a:bodyPr>
          <a:lstStyle/>
          <a:p>
            <a:r>
              <a:rPr lang="en-US" dirty="0"/>
              <a:t>Class Attendance by Grade</a:t>
            </a:r>
          </a:p>
        </p:txBody>
      </p:sp>
      <p:cxnSp>
        <p:nvCxnSpPr>
          <p:cNvPr id="14" name="Straight Connector 13">
            <a:extLst>
              <a:ext uri="{FF2B5EF4-FFF2-40B4-BE49-F238E27FC236}">
                <a16:creationId xmlns:a16="http://schemas.microsoft.com/office/drawing/2014/main" id="{BF6ABA59-9F79-AD46-AE7D-2315BDB989D5}"/>
              </a:ext>
            </a:extLst>
          </p:cNvPr>
          <p:cNvCxnSpPr/>
          <p:nvPr/>
        </p:nvCxnSpPr>
        <p:spPr>
          <a:xfrm>
            <a:off x="5855992" y="1739255"/>
            <a:ext cx="0" cy="392571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9" name="Picture 18">
            <a:extLst>
              <a:ext uri="{FF2B5EF4-FFF2-40B4-BE49-F238E27FC236}">
                <a16:creationId xmlns:a16="http://schemas.microsoft.com/office/drawing/2014/main" id="{C580AB91-4669-604C-8C5F-FC8208B4DC2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5085" y="1916481"/>
            <a:ext cx="4023633" cy="3832791"/>
          </a:xfrm>
          <a:prstGeom prst="rect">
            <a:avLst/>
          </a:prstGeom>
        </p:spPr>
      </p:pic>
    </p:spTree>
    <p:extLst>
      <p:ext uri="{BB962C8B-B14F-4D97-AF65-F5344CB8AC3E}">
        <p14:creationId xmlns:p14="http://schemas.microsoft.com/office/powerpoint/2010/main" val="24962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A3F4-65C8-47E2-8B58-44D21F1CAAFE}"/>
              </a:ext>
            </a:extLst>
          </p:cNvPr>
          <p:cNvSpPr>
            <a:spLocks noGrp="1"/>
          </p:cNvSpPr>
          <p:nvPr>
            <p:ph type="title"/>
          </p:nvPr>
        </p:nvSpPr>
        <p:spPr>
          <a:xfrm>
            <a:off x="2231136" y="964692"/>
            <a:ext cx="7729728" cy="1188720"/>
          </a:xfrm>
          <a:solidFill>
            <a:srgbClr val="FFFFFF"/>
          </a:solidFill>
          <a:ln>
            <a:solidFill>
              <a:srgbClr val="404040"/>
            </a:solidFill>
          </a:ln>
        </p:spPr>
        <p:txBody>
          <a:bodyPr>
            <a:normAutofit/>
          </a:bodyPr>
          <a:lstStyle/>
          <a:p>
            <a:r>
              <a:rPr lang="en-US" dirty="0">
                <a:solidFill>
                  <a:srgbClr val="262626"/>
                </a:solidFill>
                <a:cs typeface="Calibri Light"/>
              </a:rPr>
              <a:t>Agenda </a:t>
            </a:r>
            <a:endParaRPr lang="en-US" dirty="0">
              <a:solidFill>
                <a:srgbClr val="262626"/>
              </a:solidFill>
            </a:endParaRPr>
          </a:p>
        </p:txBody>
      </p:sp>
      <p:graphicFrame>
        <p:nvGraphicFramePr>
          <p:cNvPr id="5" name="Content Placeholder 2">
            <a:extLst>
              <a:ext uri="{FF2B5EF4-FFF2-40B4-BE49-F238E27FC236}">
                <a16:creationId xmlns:a16="http://schemas.microsoft.com/office/drawing/2014/main" id="{8DB01B05-305E-4226-882A-F6EF988ED797}"/>
              </a:ext>
            </a:extLst>
          </p:cNvPr>
          <p:cNvGraphicFramePr>
            <a:graphicFrameLocks noGrp="1"/>
          </p:cNvGraphicFramePr>
          <p:nvPr>
            <p:ph idx="1"/>
            <p:extLst>
              <p:ext uri="{D42A27DB-BD31-4B8C-83A1-F6EECF244321}">
                <p14:modId xmlns:p14="http://schemas.microsoft.com/office/powerpoint/2010/main" val="3461963732"/>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5267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01752"/>
            <a:ext cx="7729728" cy="687312"/>
          </a:xfrm>
        </p:spPr>
        <p:txBody>
          <a:bodyPr/>
          <a:lstStyle/>
          <a:p>
            <a:r>
              <a:rPr lang="en-US" dirty="0"/>
              <a:t>GRADE BY ACTIVITIES </a:t>
            </a:r>
          </a:p>
        </p:txBody>
      </p:sp>
      <p:graphicFrame>
        <p:nvGraphicFramePr>
          <p:cNvPr id="14" name="Diagram 13"/>
          <p:cNvGraphicFramePr/>
          <p:nvPr>
            <p:extLst>
              <p:ext uri="{D42A27DB-BD31-4B8C-83A1-F6EECF244321}">
                <p14:modId xmlns:p14="http://schemas.microsoft.com/office/powerpoint/2010/main" val="1904574261"/>
              </p:ext>
            </p:extLst>
          </p:nvPr>
        </p:nvGraphicFramePr>
        <p:xfrm>
          <a:off x="6195462" y="5208717"/>
          <a:ext cx="3765401" cy="778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4" name="Picture 33">
            <a:extLst>
              <a:ext uri="{FF2B5EF4-FFF2-40B4-BE49-F238E27FC236}">
                <a16:creationId xmlns:a16="http://schemas.microsoft.com/office/drawing/2014/main" id="{F1F4EB0E-B8A9-8540-83B1-6549F0A7F5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6793" y="1120584"/>
            <a:ext cx="7176590" cy="3866542"/>
          </a:xfrm>
          <a:prstGeom prst="rect">
            <a:avLst/>
          </a:prstGeom>
        </p:spPr>
      </p:pic>
      <p:pic>
        <p:nvPicPr>
          <p:cNvPr id="36" name="Picture 35">
            <a:extLst>
              <a:ext uri="{FF2B5EF4-FFF2-40B4-BE49-F238E27FC236}">
                <a16:creationId xmlns:a16="http://schemas.microsoft.com/office/drawing/2014/main" id="{81573A54-5235-2145-AF8C-0E85BCA5D7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1393" y="5192022"/>
            <a:ext cx="3515146" cy="1254894"/>
          </a:xfrm>
          <a:prstGeom prst="rect">
            <a:avLst/>
          </a:prstGeom>
        </p:spPr>
      </p:pic>
      <p:cxnSp>
        <p:nvCxnSpPr>
          <p:cNvPr id="42" name="Straight Arrow Connector 41">
            <a:extLst>
              <a:ext uri="{FF2B5EF4-FFF2-40B4-BE49-F238E27FC236}">
                <a16:creationId xmlns:a16="http://schemas.microsoft.com/office/drawing/2014/main" id="{40489CAA-BE5B-1C42-A7B9-ABFAC9656D00}"/>
              </a:ext>
            </a:extLst>
          </p:cNvPr>
          <p:cNvCxnSpPr>
            <a:cxnSpLocks/>
          </p:cNvCxnSpPr>
          <p:nvPr/>
        </p:nvCxnSpPr>
        <p:spPr>
          <a:xfrm flipV="1">
            <a:off x="2409757" y="1376413"/>
            <a:ext cx="0" cy="31863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 name="TextBox 44">
            <a:extLst>
              <a:ext uri="{FF2B5EF4-FFF2-40B4-BE49-F238E27FC236}">
                <a16:creationId xmlns:a16="http://schemas.microsoft.com/office/drawing/2014/main" id="{C6C8F801-E3BE-784F-B39A-23C076B93ED6}"/>
              </a:ext>
            </a:extLst>
          </p:cNvPr>
          <p:cNvSpPr txBox="1"/>
          <p:nvPr/>
        </p:nvSpPr>
        <p:spPr>
          <a:xfrm>
            <a:off x="2200357" y="4368384"/>
            <a:ext cx="187733" cy="261610"/>
          </a:xfrm>
          <a:prstGeom prst="rect">
            <a:avLst/>
          </a:prstGeom>
          <a:noFill/>
        </p:spPr>
        <p:txBody>
          <a:bodyPr wrap="square" rtlCol="0">
            <a:spAutoFit/>
          </a:bodyPr>
          <a:lstStyle/>
          <a:p>
            <a:r>
              <a:rPr lang="en-US" sz="1100" dirty="0"/>
              <a:t>0</a:t>
            </a:r>
          </a:p>
        </p:txBody>
      </p:sp>
      <p:sp>
        <p:nvSpPr>
          <p:cNvPr id="46" name="TextBox 45">
            <a:extLst>
              <a:ext uri="{FF2B5EF4-FFF2-40B4-BE49-F238E27FC236}">
                <a16:creationId xmlns:a16="http://schemas.microsoft.com/office/drawing/2014/main" id="{EE934EC6-D072-3F4F-9548-09B6E3F36BC9}"/>
              </a:ext>
            </a:extLst>
          </p:cNvPr>
          <p:cNvSpPr txBox="1"/>
          <p:nvPr/>
        </p:nvSpPr>
        <p:spPr>
          <a:xfrm>
            <a:off x="1853053" y="1386865"/>
            <a:ext cx="534031" cy="270619"/>
          </a:xfrm>
          <a:prstGeom prst="rect">
            <a:avLst/>
          </a:prstGeom>
          <a:noFill/>
        </p:spPr>
        <p:txBody>
          <a:bodyPr wrap="square" rtlCol="0">
            <a:spAutoFit/>
          </a:bodyPr>
          <a:lstStyle/>
          <a:p>
            <a:r>
              <a:rPr lang="en-US" sz="1100" dirty="0"/>
              <a:t>100</a:t>
            </a:r>
          </a:p>
        </p:txBody>
      </p:sp>
      <p:sp>
        <p:nvSpPr>
          <p:cNvPr id="47" name="TextBox 46">
            <a:extLst>
              <a:ext uri="{FF2B5EF4-FFF2-40B4-BE49-F238E27FC236}">
                <a16:creationId xmlns:a16="http://schemas.microsoft.com/office/drawing/2014/main" id="{B33E3D46-5577-664F-9819-CE9B212124D4}"/>
              </a:ext>
            </a:extLst>
          </p:cNvPr>
          <p:cNvSpPr txBox="1"/>
          <p:nvPr/>
        </p:nvSpPr>
        <p:spPr>
          <a:xfrm rot="16200000">
            <a:off x="1056021" y="2837667"/>
            <a:ext cx="2233060" cy="369332"/>
          </a:xfrm>
          <a:prstGeom prst="rect">
            <a:avLst/>
          </a:prstGeom>
          <a:noFill/>
        </p:spPr>
        <p:txBody>
          <a:bodyPr wrap="square" rtlCol="0">
            <a:spAutoFit/>
          </a:bodyPr>
          <a:lstStyle/>
          <a:p>
            <a:pPr algn="ctr"/>
            <a:r>
              <a:rPr lang="en-US" dirty="0"/>
              <a:t>Number of activities</a:t>
            </a:r>
          </a:p>
        </p:txBody>
      </p:sp>
    </p:spTree>
    <p:extLst>
      <p:ext uri="{BB962C8B-B14F-4D97-AF65-F5344CB8AC3E}">
        <p14:creationId xmlns:p14="http://schemas.microsoft.com/office/powerpoint/2010/main" val="130963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7531-BC01-504B-81AB-918D5F556A0C}"/>
              </a:ext>
            </a:extLst>
          </p:cNvPr>
          <p:cNvSpPr>
            <a:spLocks noGrp="1"/>
          </p:cNvSpPr>
          <p:nvPr>
            <p:ph type="title"/>
          </p:nvPr>
        </p:nvSpPr>
        <p:spPr>
          <a:xfrm>
            <a:off x="804672" y="964692"/>
            <a:ext cx="4476806" cy="1188720"/>
          </a:xfrm>
        </p:spPr>
        <p:txBody>
          <a:bodyPr vert="horz" lIns="182880" tIns="182880" rIns="182880" bIns="182880" rtlCol="0" anchor="ctr">
            <a:normAutofit/>
          </a:bodyPr>
          <a:lstStyle/>
          <a:p>
            <a:r>
              <a:rPr lang="en-US" sz="2800" dirty="0">
                <a:solidFill>
                  <a:schemeClr val="tx1">
                    <a:lumMod val="85000"/>
                    <a:lumOff val="15000"/>
                  </a:schemeClr>
                </a:solidFill>
              </a:rPr>
              <a:t>Verify the Findings </a:t>
            </a:r>
          </a:p>
        </p:txBody>
      </p:sp>
      <p:sp>
        <p:nvSpPr>
          <p:cNvPr id="10" name="Text Placeholder 9">
            <a:extLst>
              <a:ext uri="{FF2B5EF4-FFF2-40B4-BE49-F238E27FC236}">
                <a16:creationId xmlns:a16="http://schemas.microsoft.com/office/drawing/2014/main" id="{AEB755B1-8B82-FE4C-B36C-32FFA3E9E5C0}"/>
              </a:ext>
            </a:extLst>
          </p:cNvPr>
          <p:cNvSpPr>
            <a:spLocks noGrp="1"/>
          </p:cNvSpPr>
          <p:nvPr>
            <p:ph type="body" sz="half" idx="2"/>
          </p:nvPr>
        </p:nvSpPr>
        <p:spPr>
          <a:xfrm>
            <a:off x="803244" y="2638044"/>
            <a:ext cx="4492932" cy="3263206"/>
          </a:xfrm>
        </p:spPr>
        <p:txBody>
          <a:bodyPr vert="horz" lIns="91440" tIns="45720" rIns="91440" bIns="45720" rtlCol="0">
            <a:normAutofit/>
          </a:bodyPr>
          <a:lstStyle/>
          <a:p>
            <a:pPr algn="l"/>
            <a:r>
              <a:rPr lang="en-US" b="1" dirty="0">
                <a:solidFill>
                  <a:schemeClr val="tx1">
                    <a:lumMod val="85000"/>
                    <a:lumOff val="15000"/>
                  </a:schemeClr>
                </a:solidFill>
              </a:rPr>
              <a:t>Method: Correlation Matrix </a:t>
            </a:r>
          </a:p>
          <a:p>
            <a:pPr indent="-228600" algn="l">
              <a:buFont typeface="Arial" panose="020B0604020202020204" pitchFamily="34" charset="0"/>
              <a:buChar char="•"/>
            </a:pPr>
            <a:r>
              <a:rPr lang="en-US" dirty="0">
                <a:solidFill>
                  <a:schemeClr val="tx1">
                    <a:lumMod val="85000"/>
                    <a:lumOff val="15000"/>
                  </a:schemeClr>
                </a:solidFill>
              </a:rPr>
              <a:t>Essentially, the darker the color, the closer correlation between the two variables. </a:t>
            </a:r>
          </a:p>
          <a:p>
            <a:pPr indent="-228600" algn="l">
              <a:buFont typeface="Arial" panose="020B0604020202020204" pitchFamily="34" charset="0"/>
              <a:buChar char="•"/>
            </a:pPr>
            <a:r>
              <a:rPr lang="en-US" dirty="0">
                <a:solidFill>
                  <a:schemeClr val="tx1">
                    <a:lumMod val="85000"/>
                    <a:lumOff val="15000"/>
                  </a:schemeClr>
                </a:solidFill>
              </a:rPr>
              <a:t>Red = </a:t>
            </a:r>
            <a:r>
              <a:rPr lang="en-US" b="1" dirty="0">
                <a:solidFill>
                  <a:srgbClr val="C9474A"/>
                </a:solidFill>
              </a:rPr>
              <a:t>negatively</a:t>
            </a:r>
            <a:r>
              <a:rPr lang="en-US" dirty="0">
                <a:solidFill>
                  <a:schemeClr val="tx1">
                    <a:lumMod val="85000"/>
                    <a:lumOff val="15000"/>
                  </a:schemeClr>
                </a:solidFill>
              </a:rPr>
              <a:t> correlated </a:t>
            </a:r>
          </a:p>
          <a:p>
            <a:pPr indent="-228600" algn="l">
              <a:buFont typeface="Arial" panose="020B0604020202020204" pitchFamily="34" charset="0"/>
              <a:buChar char="•"/>
            </a:pPr>
            <a:r>
              <a:rPr lang="en-US" dirty="0">
                <a:solidFill>
                  <a:schemeClr val="tx1">
                    <a:lumMod val="85000"/>
                    <a:lumOff val="15000"/>
                  </a:schemeClr>
                </a:solidFill>
              </a:rPr>
              <a:t>Blue = </a:t>
            </a:r>
            <a:r>
              <a:rPr lang="en-US" b="1" dirty="0">
                <a:solidFill>
                  <a:srgbClr val="4F7E90"/>
                </a:solidFill>
              </a:rPr>
              <a:t>positively</a:t>
            </a:r>
            <a:r>
              <a:rPr lang="en-US" dirty="0">
                <a:solidFill>
                  <a:schemeClr val="tx1">
                    <a:lumMod val="85000"/>
                    <a:lumOff val="15000"/>
                  </a:schemeClr>
                </a:solidFill>
              </a:rPr>
              <a:t> correlated </a:t>
            </a:r>
          </a:p>
          <a:p>
            <a:pPr indent="-228600" algn="l">
              <a:buFont typeface="Arial" panose="020B0604020202020204" pitchFamily="34" charset="0"/>
              <a:buChar char="•"/>
            </a:pPr>
            <a:r>
              <a:rPr lang="en-US" sz="1400" dirty="0">
                <a:solidFill>
                  <a:schemeClr val="tx1">
                    <a:lumMod val="85000"/>
                    <a:lumOff val="15000"/>
                  </a:schemeClr>
                </a:solidFill>
              </a:rPr>
              <a:t>Grade (0,1)</a:t>
            </a:r>
          </a:p>
          <a:p>
            <a:pPr marL="914400" lvl="1" indent="-228600">
              <a:lnSpc>
                <a:spcPct val="90000"/>
              </a:lnSpc>
              <a:buFont typeface="+mj-lt"/>
              <a:buAutoNum type="arabicPeriod"/>
            </a:pPr>
            <a:r>
              <a:rPr lang="en-US" sz="1300" dirty="0"/>
              <a:t>1 = Low level grade</a:t>
            </a:r>
          </a:p>
          <a:p>
            <a:pPr marL="914400" lvl="1" indent="-228600">
              <a:lnSpc>
                <a:spcPct val="90000"/>
              </a:lnSpc>
              <a:buFont typeface="+mj-lt"/>
              <a:buAutoNum type="arabicPeriod"/>
            </a:pPr>
            <a:r>
              <a:rPr lang="en-US" sz="1300" dirty="0"/>
              <a:t>0 = Not Low level grade</a:t>
            </a:r>
          </a:p>
          <a:p>
            <a:pPr indent="-228600" algn="l">
              <a:buFont typeface="Arial" panose="020B0604020202020204" pitchFamily="34" charset="0"/>
              <a:buChar char="•"/>
            </a:pPr>
            <a:endParaRPr lang="en-US" dirty="0">
              <a:solidFill>
                <a:schemeClr val="tx1">
                  <a:lumMod val="85000"/>
                  <a:lumOff val="15000"/>
                </a:schemeClr>
              </a:solidFill>
            </a:endParaRPr>
          </a:p>
        </p:txBody>
      </p:sp>
      <p:sp>
        <p:nvSpPr>
          <p:cNvPr id="36" name="Rectangle 35">
            <a:extLst>
              <a:ext uri="{FF2B5EF4-FFF2-40B4-BE49-F238E27FC236}">
                <a16:creationId xmlns:a16="http://schemas.microsoft.com/office/drawing/2014/main" id="{CCB44D6C-A194-4C92-A608-1AA2CC59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865762A7-CE84-40FE-9B97-D3C158A3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a:extLst>
              <a:ext uri="{FF2B5EF4-FFF2-40B4-BE49-F238E27FC236}">
                <a16:creationId xmlns:a16="http://schemas.microsoft.com/office/drawing/2014/main" id="{377A6BE3-28CC-0B4D-9024-408FE51B8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130" y="519406"/>
            <a:ext cx="6473429" cy="5500693"/>
          </a:xfrm>
          <a:prstGeom prst="rect">
            <a:avLst/>
          </a:prstGeom>
        </p:spPr>
      </p:pic>
      <p:pic>
        <p:nvPicPr>
          <p:cNvPr id="33" name="Graphic 32" descr="Cursor">
            <a:extLst>
              <a:ext uri="{FF2B5EF4-FFF2-40B4-BE49-F238E27FC236}">
                <a16:creationId xmlns:a16="http://schemas.microsoft.com/office/drawing/2014/main" id="{0AD8D1BB-5B13-F64F-82C8-D9F996933D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611268">
            <a:off x="10622450" y="2509009"/>
            <a:ext cx="328894" cy="328894"/>
          </a:xfrm>
          <a:prstGeom prst="rect">
            <a:avLst/>
          </a:prstGeom>
        </p:spPr>
      </p:pic>
      <p:pic>
        <p:nvPicPr>
          <p:cNvPr id="37" name="Graphic 36" descr="Cursor">
            <a:extLst>
              <a:ext uri="{FF2B5EF4-FFF2-40B4-BE49-F238E27FC236}">
                <a16:creationId xmlns:a16="http://schemas.microsoft.com/office/drawing/2014/main" id="{8E344A91-A95C-E347-869C-3F5AE3E462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611268">
            <a:off x="10622449" y="2740753"/>
            <a:ext cx="328894" cy="328894"/>
          </a:xfrm>
          <a:prstGeom prst="rect">
            <a:avLst/>
          </a:prstGeom>
        </p:spPr>
      </p:pic>
      <p:pic>
        <p:nvPicPr>
          <p:cNvPr id="39" name="Graphic 38" descr="Cursor">
            <a:extLst>
              <a:ext uri="{FF2B5EF4-FFF2-40B4-BE49-F238E27FC236}">
                <a16:creationId xmlns:a16="http://schemas.microsoft.com/office/drawing/2014/main" id="{E70C2FD2-8A33-A24A-ABC7-8B02068B9D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611268">
            <a:off x="10622448" y="2972497"/>
            <a:ext cx="328894" cy="328894"/>
          </a:xfrm>
          <a:prstGeom prst="rect">
            <a:avLst/>
          </a:prstGeom>
        </p:spPr>
      </p:pic>
      <p:pic>
        <p:nvPicPr>
          <p:cNvPr id="40" name="Graphic 39" descr="Cursor">
            <a:extLst>
              <a:ext uri="{FF2B5EF4-FFF2-40B4-BE49-F238E27FC236}">
                <a16:creationId xmlns:a16="http://schemas.microsoft.com/office/drawing/2014/main" id="{D4266A5F-74FB-2940-84F9-70568C09F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611268">
            <a:off x="10622449" y="3949458"/>
            <a:ext cx="328894" cy="328894"/>
          </a:xfrm>
          <a:prstGeom prst="rect">
            <a:avLst/>
          </a:prstGeom>
        </p:spPr>
      </p:pic>
      <p:sp>
        <p:nvSpPr>
          <p:cNvPr id="50" name="Multiply 49">
            <a:extLst>
              <a:ext uri="{FF2B5EF4-FFF2-40B4-BE49-F238E27FC236}">
                <a16:creationId xmlns:a16="http://schemas.microsoft.com/office/drawing/2014/main" id="{E6CBD3BC-1DAF-5749-BEE8-85FA2B334010}"/>
              </a:ext>
            </a:extLst>
          </p:cNvPr>
          <p:cNvSpPr/>
          <p:nvPr/>
        </p:nvSpPr>
        <p:spPr>
          <a:xfrm>
            <a:off x="5589713" y="3733595"/>
            <a:ext cx="237066" cy="18062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Magnifying glass">
            <a:extLst>
              <a:ext uri="{FF2B5EF4-FFF2-40B4-BE49-F238E27FC236}">
                <a16:creationId xmlns:a16="http://schemas.microsoft.com/office/drawing/2014/main" id="{1178CD06-0C35-2C44-9381-F3EF8548BF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54730" y="4584254"/>
            <a:ext cx="914400" cy="914400"/>
          </a:xfrm>
          <a:prstGeom prst="rect">
            <a:avLst/>
          </a:prstGeom>
        </p:spPr>
      </p:pic>
      <p:sp>
        <p:nvSpPr>
          <p:cNvPr id="56" name="Multiply 55">
            <a:extLst>
              <a:ext uri="{FF2B5EF4-FFF2-40B4-BE49-F238E27FC236}">
                <a16:creationId xmlns:a16="http://schemas.microsoft.com/office/drawing/2014/main" id="{25BAF40F-3458-6A4D-BB0E-4071F60FA824}"/>
              </a:ext>
            </a:extLst>
          </p:cNvPr>
          <p:cNvSpPr/>
          <p:nvPr/>
        </p:nvSpPr>
        <p:spPr>
          <a:xfrm>
            <a:off x="5590717" y="3522656"/>
            <a:ext cx="237066" cy="18062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Multiply 56">
            <a:extLst>
              <a:ext uri="{FF2B5EF4-FFF2-40B4-BE49-F238E27FC236}">
                <a16:creationId xmlns:a16="http://schemas.microsoft.com/office/drawing/2014/main" id="{072FDFF8-9E57-F640-93BA-BCAC58F31C3B}"/>
              </a:ext>
            </a:extLst>
          </p:cNvPr>
          <p:cNvSpPr/>
          <p:nvPr/>
        </p:nvSpPr>
        <p:spPr>
          <a:xfrm>
            <a:off x="6403180" y="1117366"/>
            <a:ext cx="237066" cy="18062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Multiply 57">
            <a:extLst>
              <a:ext uri="{FF2B5EF4-FFF2-40B4-BE49-F238E27FC236}">
                <a16:creationId xmlns:a16="http://schemas.microsoft.com/office/drawing/2014/main" id="{CBB1138F-851E-EE49-8E93-F543257E2D54}"/>
              </a:ext>
            </a:extLst>
          </p:cNvPr>
          <p:cNvSpPr/>
          <p:nvPr/>
        </p:nvSpPr>
        <p:spPr>
          <a:xfrm>
            <a:off x="6403180" y="2300228"/>
            <a:ext cx="237066" cy="18062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6944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7531-BC01-504B-81AB-918D5F556A0C}"/>
              </a:ext>
            </a:extLst>
          </p:cNvPr>
          <p:cNvSpPr>
            <a:spLocks noGrp="1"/>
          </p:cNvSpPr>
          <p:nvPr>
            <p:ph type="title"/>
          </p:nvPr>
        </p:nvSpPr>
        <p:spPr>
          <a:xfrm>
            <a:off x="8312677" y="964692"/>
            <a:ext cx="3066937" cy="1188720"/>
          </a:xfrm>
        </p:spPr>
        <p:txBody>
          <a:bodyPr vert="horz" lIns="182880" tIns="182880" rIns="182880" bIns="182880" rtlCol="0" anchor="ctr">
            <a:normAutofit/>
          </a:bodyPr>
          <a:lstStyle/>
          <a:p>
            <a:r>
              <a:rPr lang="en-US" sz="2800" dirty="0">
                <a:solidFill>
                  <a:schemeClr val="tx1">
                    <a:lumMod val="85000"/>
                    <a:lumOff val="15000"/>
                  </a:schemeClr>
                </a:solidFill>
              </a:rPr>
              <a:t>Verify the Findings </a:t>
            </a:r>
          </a:p>
        </p:txBody>
      </p:sp>
      <p:sp>
        <p:nvSpPr>
          <p:cNvPr id="18" name="Rectangle 13">
            <a:extLst>
              <a:ext uri="{FF2B5EF4-FFF2-40B4-BE49-F238E27FC236}">
                <a16:creationId xmlns:a16="http://schemas.microsoft.com/office/drawing/2014/main" id="{0358FD32-AA91-47A4-9758-8C172B306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5">
            <a:extLst>
              <a:ext uri="{FF2B5EF4-FFF2-40B4-BE49-F238E27FC236}">
                <a16:creationId xmlns:a16="http://schemas.microsoft.com/office/drawing/2014/main" id="{86B5B18B-0170-4F1B-BF40-89BD5772C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7B93C9E8-0FC6-7244-91FC-14ECC6C9BB72}"/>
              </a:ext>
            </a:extLst>
          </p:cNvPr>
          <p:cNvSpPr>
            <a:spLocks noGrp="1"/>
          </p:cNvSpPr>
          <p:nvPr>
            <p:ph type="body" sz="half" idx="2"/>
          </p:nvPr>
        </p:nvSpPr>
        <p:spPr>
          <a:xfrm>
            <a:off x="8144540" y="2395728"/>
            <a:ext cx="3615068" cy="3263206"/>
          </a:xfrm>
        </p:spPr>
        <p:txBody>
          <a:bodyPr vert="horz" lIns="91440" tIns="45720" rIns="91440" bIns="45720" rtlCol="0">
            <a:normAutofit/>
          </a:bodyPr>
          <a:lstStyle/>
          <a:p>
            <a:pPr algn="l">
              <a:lnSpc>
                <a:spcPct val="90000"/>
              </a:lnSpc>
            </a:pPr>
            <a:r>
              <a:rPr lang="en-US" sz="1400" b="1" dirty="0">
                <a:solidFill>
                  <a:schemeClr val="tx1">
                    <a:lumMod val="85000"/>
                    <a:lumOff val="15000"/>
                  </a:schemeClr>
                </a:solidFill>
              </a:rPr>
              <a:t>Method: Logistic Regression Projections </a:t>
            </a:r>
          </a:p>
          <a:p>
            <a:pPr indent="-228600" algn="l">
              <a:lnSpc>
                <a:spcPct val="90000"/>
              </a:lnSpc>
              <a:buFont typeface="Arial" panose="020B0604020202020204" pitchFamily="34" charset="0"/>
              <a:buChar char="•"/>
            </a:pPr>
            <a:endParaRPr lang="en-US" sz="1200" dirty="0">
              <a:solidFill>
                <a:schemeClr val="tx1">
                  <a:lumMod val="85000"/>
                  <a:lumOff val="15000"/>
                </a:schemeClr>
              </a:solidFill>
            </a:endParaRPr>
          </a:p>
          <a:p>
            <a:pPr marL="457200" indent="-228600" algn="l">
              <a:lnSpc>
                <a:spcPct val="90000"/>
              </a:lnSpc>
              <a:buFont typeface="+mj-lt"/>
              <a:buAutoNum type="arabicPeriod"/>
            </a:pPr>
            <a:r>
              <a:rPr lang="en-US" sz="1400" dirty="0">
                <a:solidFill>
                  <a:schemeClr val="tx1">
                    <a:lumMod val="85000"/>
                    <a:lumOff val="15000"/>
                  </a:schemeClr>
                </a:solidFill>
              </a:rPr>
              <a:t>Y = Grade (1,0)</a:t>
            </a:r>
          </a:p>
          <a:p>
            <a:pPr marL="914400" lvl="1" indent="-228600">
              <a:lnSpc>
                <a:spcPct val="90000"/>
              </a:lnSpc>
              <a:buFont typeface="+mj-lt"/>
              <a:buAutoNum type="arabicPeriod"/>
            </a:pPr>
            <a:r>
              <a:rPr lang="en-US" sz="1300" dirty="0"/>
              <a:t>1 = Low level grade</a:t>
            </a:r>
          </a:p>
          <a:p>
            <a:pPr marL="914400" lvl="1" indent="-228600">
              <a:lnSpc>
                <a:spcPct val="90000"/>
              </a:lnSpc>
              <a:buFont typeface="+mj-lt"/>
              <a:buAutoNum type="arabicPeriod"/>
            </a:pPr>
            <a:r>
              <a:rPr lang="en-US" sz="1300" dirty="0">
                <a:solidFill>
                  <a:schemeClr val="tx1">
                    <a:lumMod val="85000"/>
                    <a:lumOff val="15000"/>
                  </a:schemeClr>
                </a:solidFill>
              </a:rPr>
              <a:t>0 = Not Low level grade</a:t>
            </a:r>
            <a:endParaRPr lang="en-US" sz="1400" dirty="0">
              <a:solidFill>
                <a:schemeClr val="tx1">
                  <a:lumMod val="85000"/>
                  <a:lumOff val="15000"/>
                </a:schemeClr>
              </a:solidFill>
            </a:endParaRPr>
          </a:p>
          <a:p>
            <a:pPr marL="457200" indent="-228600" algn="l">
              <a:lnSpc>
                <a:spcPct val="90000"/>
              </a:lnSpc>
              <a:buFont typeface="+mj-lt"/>
              <a:buAutoNum type="arabicPeriod"/>
            </a:pPr>
            <a:r>
              <a:rPr lang="en-US" sz="1400" dirty="0">
                <a:solidFill>
                  <a:schemeClr val="tx1">
                    <a:lumMod val="85000"/>
                    <a:lumOff val="15000"/>
                  </a:schemeClr>
                </a:solidFill>
              </a:rPr>
              <a:t>Student Absence Days (1,0)</a:t>
            </a:r>
          </a:p>
          <a:p>
            <a:pPr marL="914400" lvl="1" indent="-228600">
              <a:lnSpc>
                <a:spcPct val="90000"/>
              </a:lnSpc>
              <a:buFont typeface="+mj-lt"/>
              <a:buAutoNum type="arabicPeriod"/>
            </a:pPr>
            <a:r>
              <a:rPr lang="en-US" sz="1300" dirty="0"/>
              <a:t>1 = Above 7</a:t>
            </a:r>
          </a:p>
          <a:p>
            <a:pPr marL="914400" lvl="1" indent="-228600">
              <a:lnSpc>
                <a:spcPct val="90000"/>
              </a:lnSpc>
              <a:buFont typeface="+mj-lt"/>
              <a:buAutoNum type="arabicPeriod"/>
            </a:pPr>
            <a:r>
              <a:rPr lang="en-US" sz="1300" dirty="0">
                <a:solidFill>
                  <a:schemeClr val="tx1">
                    <a:lumMod val="85000"/>
                    <a:lumOff val="15000"/>
                  </a:schemeClr>
                </a:solidFill>
              </a:rPr>
              <a:t>0 </a:t>
            </a:r>
            <a:r>
              <a:rPr lang="en-US" sz="1300" dirty="0"/>
              <a:t>= Below 7</a:t>
            </a:r>
            <a:endParaRPr lang="en-US" sz="1300" dirty="0">
              <a:solidFill>
                <a:schemeClr val="tx1">
                  <a:lumMod val="85000"/>
                  <a:lumOff val="15000"/>
                </a:schemeClr>
              </a:solidFill>
            </a:endParaRPr>
          </a:p>
          <a:p>
            <a:pPr marL="457200" indent="-228600" algn="l">
              <a:lnSpc>
                <a:spcPct val="90000"/>
              </a:lnSpc>
              <a:buFont typeface="+mj-lt"/>
              <a:buAutoNum type="arabicPeriod"/>
            </a:pPr>
            <a:r>
              <a:rPr lang="en-US" sz="1400" dirty="0">
                <a:solidFill>
                  <a:schemeClr val="tx1">
                    <a:lumMod val="85000"/>
                    <a:lumOff val="15000"/>
                  </a:schemeClr>
                </a:solidFill>
              </a:rPr>
              <a:t>P value &lt;5% = statistically significant</a:t>
            </a:r>
          </a:p>
          <a:p>
            <a:pPr marL="457200" indent="-228600" algn="l">
              <a:lnSpc>
                <a:spcPct val="90000"/>
              </a:lnSpc>
              <a:buFont typeface="+mj-lt"/>
              <a:buAutoNum type="arabicPeriod"/>
            </a:pPr>
            <a:r>
              <a:rPr lang="en-US" sz="1400" dirty="0">
                <a:solidFill>
                  <a:schemeClr val="tx1">
                    <a:lumMod val="85000"/>
                    <a:lumOff val="15000"/>
                  </a:schemeClr>
                </a:solidFill>
              </a:rPr>
              <a:t>Accuracy score = 91.6%</a:t>
            </a:r>
          </a:p>
        </p:txBody>
      </p:sp>
      <p:pic>
        <p:nvPicPr>
          <p:cNvPr id="7" name="Picture 6">
            <a:extLst>
              <a:ext uri="{FF2B5EF4-FFF2-40B4-BE49-F238E27FC236}">
                <a16:creationId xmlns:a16="http://schemas.microsoft.com/office/drawing/2014/main" id="{3F675AB3-AC86-1F4E-A7F1-D1938E290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244" y="4917432"/>
            <a:ext cx="4419680" cy="743498"/>
          </a:xfrm>
          <a:prstGeom prst="rect">
            <a:avLst/>
          </a:prstGeom>
        </p:spPr>
      </p:pic>
      <p:graphicFrame>
        <p:nvGraphicFramePr>
          <p:cNvPr id="12" name="Diagram 11">
            <a:extLst>
              <a:ext uri="{FF2B5EF4-FFF2-40B4-BE49-F238E27FC236}">
                <a16:creationId xmlns:a16="http://schemas.microsoft.com/office/drawing/2014/main" id="{6FCF6182-933E-D74F-B9DD-A22E6332EB76}"/>
              </a:ext>
            </a:extLst>
          </p:cNvPr>
          <p:cNvGraphicFramePr/>
          <p:nvPr>
            <p:extLst>
              <p:ext uri="{D42A27DB-BD31-4B8C-83A1-F6EECF244321}">
                <p14:modId xmlns:p14="http://schemas.microsoft.com/office/powerpoint/2010/main" val="471479775"/>
              </p:ext>
            </p:extLst>
          </p:nvPr>
        </p:nvGraphicFramePr>
        <p:xfrm>
          <a:off x="7851056" y="5658934"/>
          <a:ext cx="4056691" cy="7665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31EF3A32-9A02-9646-9C76-FDFB5CD529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8415" y="1165529"/>
            <a:ext cx="6486414" cy="3619453"/>
          </a:xfrm>
          <a:prstGeom prst="rect">
            <a:avLst/>
          </a:prstGeom>
        </p:spPr>
      </p:pic>
      <p:sp>
        <p:nvSpPr>
          <p:cNvPr id="8" name="Frame 7">
            <a:extLst>
              <a:ext uri="{FF2B5EF4-FFF2-40B4-BE49-F238E27FC236}">
                <a16:creationId xmlns:a16="http://schemas.microsoft.com/office/drawing/2014/main" id="{F51B1E09-06D6-9040-8C3B-38BF6B1CCB0B}"/>
              </a:ext>
            </a:extLst>
          </p:cNvPr>
          <p:cNvSpPr/>
          <p:nvPr/>
        </p:nvSpPr>
        <p:spPr>
          <a:xfrm>
            <a:off x="4971010" y="3351297"/>
            <a:ext cx="606829" cy="1170827"/>
          </a:xfrm>
          <a:prstGeom prst="frame">
            <a:avLst>
              <a:gd name="adj1" fmla="val 7045"/>
            </a:avLst>
          </a:prstGeom>
          <a:solidFill>
            <a:srgbClr val="C00000"/>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4724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2" y="2386744"/>
            <a:ext cx="5928358" cy="1645920"/>
          </a:xfrm>
        </p:spPr>
        <p:txBody>
          <a:bodyPr vert="horz" lIns="274320" tIns="182880" rIns="274320" bIns="182880" rtlCol="0" anchor="ctr" anchorCtr="1">
            <a:normAutofit/>
          </a:bodyPr>
          <a:lstStyle/>
          <a:p>
            <a:r>
              <a:rPr lang="en-US" dirty="0"/>
              <a:t>Recommendations </a:t>
            </a:r>
          </a:p>
        </p:txBody>
      </p:sp>
      <p:sp>
        <p:nvSpPr>
          <p:cNvPr id="10" name="Rectangle 9">
            <a:extLst>
              <a:ext uri="{FF2B5EF4-FFF2-40B4-BE49-F238E27FC236}">
                <a16:creationId xmlns:a16="http://schemas.microsoft.com/office/drawing/2014/main" id="{DEB8BBD7-6C20-4DEB-933A-EA0DAAD6A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2" y="0"/>
            <a:ext cx="465429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Graphic 4" descr="Checklist">
            <a:extLst>
              <a:ext uri="{FF2B5EF4-FFF2-40B4-BE49-F238E27FC236}">
                <a16:creationId xmlns:a16="http://schemas.microsoft.com/office/drawing/2014/main" id="{1A1A6C69-7F4D-5F4F-8693-F7C9678826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7782" y="1584578"/>
            <a:ext cx="3374138" cy="3374138"/>
          </a:xfrm>
          <a:prstGeom prst="rect">
            <a:avLst/>
          </a:prstGeom>
        </p:spPr>
      </p:pic>
    </p:spTree>
    <p:extLst>
      <p:ext uri="{BB962C8B-B14F-4D97-AF65-F5344CB8AC3E}">
        <p14:creationId xmlns:p14="http://schemas.microsoft.com/office/powerpoint/2010/main" val="3836963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36D221-E91F-4CA7-904A-D533B97F4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E01628-A18E-074C-A8F8-224F07E90B16}"/>
              </a:ext>
            </a:extLst>
          </p:cNvPr>
          <p:cNvSpPr>
            <a:spLocks noGrp="1"/>
          </p:cNvSpPr>
          <p:nvPr>
            <p:ph type="title"/>
          </p:nvPr>
        </p:nvSpPr>
        <p:spPr>
          <a:xfrm>
            <a:off x="640080" y="2681103"/>
            <a:ext cx="3401568" cy="1495794"/>
          </a:xfrm>
          <a:solidFill>
            <a:srgbClr val="FFFFFF"/>
          </a:solidFill>
          <a:ln>
            <a:solidFill>
              <a:srgbClr val="404040"/>
            </a:solidFill>
          </a:ln>
        </p:spPr>
        <p:txBody>
          <a:bodyPr>
            <a:normAutofit/>
          </a:bodyPr>
          <a:lstStyle/>
          <a:p>
            <a:r>
              <a:rPr lang="en-US" dirty="0">
                <a:solidFill>
                  <a:srgbClr val="0D0D0D"/>
                </a:solidFill>
              </a:rPr>
              <a:t>Recommendations </a:t>
            </a:r>
          </a:p>
        </p:txBody>
      </p:sp>
      <p:sp useBgFill="1">
        <p:nvSpPr>
          <p:cNvPr id="12" name="Rectangle 11">
            <a:extLst>
              <a:ext uri="{FF2B5EF4-FFF2-40B4-BE49-F238E27FC236}">
                <a16:creationId xmlns:a16="http://schemas.microsoft.com/office/drawing/2014/main" id="{563906AD-57D2-40AD-A4A4-DEE56613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AEC5A64-D4E9-42D7-810C-B20840C81D53}"/>
              </a:ext>
            </a:extLst>
          </p:cNvPr>
          <p:cNvGraphicFramePr>
            <a:graphicFrameLocks noGrp="1"/>
          </p:cNvGraphicFramePr>
          <p:nvPr>
            <p:ph idx="1"/>
            <p:extLst>
              <p:ext uri="{D42A27DB-BD31-4B8C-83A1-F6EECF244321}">
                <p14:modId xmlns:p14="http://schemas.microsoft.com/office/powerpoint/2010/main" val="1750793918"/>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5594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36D221-E91F-4CA7-904A-D533B97F4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7CD6A4-2004-4260-B5A9-913CD0446A36}"/>
              </a:ext>
            </a:extLst>
          </p:cNvPr>
          <p:cNvSpPr>
            <a:spLocks noGrp="1"/>
          </p:cNvSpPr>
          <p:nvPr>
            <p:ph type="title"/>
          </p:nvPr>
        </p:nvSpPr>
        <p:spPr>
          <a:xfrm>
            <a:off x="640080" y="2681103"/>
            <a:ext cx="3401568" cy="1495794"/>
          </a:xfrm>
          <a:solidFill>
            <a:srgbClr val="FFFFFF"/>
          </a:solidFill>
          <a:ln>
            <a:solidFill>
              <a:srgbClr val="404040"/>
            </a:solidFill>
          </a:ln>
        </p:spPr>
        <p:txBody>
          <a:bodyPr>
            <a:normAutofit/>
          </a:bodyPr>
          <a:lstStyle/>
          <a:p>
            <a:r>
              <a:rPr lang="en-US" sz="1900" dirty="0">
                <a:solidFill>
                  <a:srgbClr val="0D0D0D"/>
                </a:solidFill>
                <a:cs typeface="Calibri Light"/>
              </a:rPr>
              <a:t>Recommendations - Top Priorities </a:t>
            </a:r>
            <a:endParaRPr lang="en-US" sz="1900" dirty="0">
              <a:solidFill>
                <a:srgbClr val="0D0D0D"/>
              </a:solidFill>
            </a:endParaRPr>
          </a:p>
        </p:txBody>
      </p:sp>
      <p:sp useBgFill="1">
        <p:nvSpPr>
          <p:cNvPr id="12" name="Rectangle 11">
            <a:extLst>
              <a:ext uri="{FF2B5EF4-FFF2-40B4-BE49-F238E27FC236}">
                <a16:creationId xmlns:a16="http://schemas.microsoft.com/office/drawing/2014/main" id="{563906AD-57D2-40AD-A4A4-DEE56613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D63905E-6BEF-44FC-8FD3-26048EB59B77}"/>
              </a:ext>
            </a:extLst>
          </p:cNvPr>
          <p:cNvGraphicFramePr>
            <a:graphicFrameLocks noGrp="1"/>
          </p:cNvGraphicFramePr>
          <p:nvPr>
            <p:ph idx="1"/>
            <p:extLst>
              <p:ext uri="{D42A27DB-BD31-4B8C-83A1-F6EECF244321}">
                <p14:modId xmlns:p14="http://schemas.microsoft.com/office/powerpoint/2010/main" val="349993853"/>
              </p:ext>
            </p:extLst>
          </p:nvPr>
        </p:nvGraphicFramePr>
        <p:xfrm>
          <a:off x="5397500" y="639762"/>
          <a:ext cx="6151563" cy="5686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8702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36D221-E91F-4CA7-904A-D533B97F4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CD6A4-2004-4260-B5A9-913CD0446A36}"/>
              </a:ext>
            </a:extLst>
          </p:cNvPr>
          <p:cNvSpPr>
            <a:spLocks noGrp="1"/>
          </p:cNvSpPr>
          <p:nvPr>
            <p:ph type="title"/>
          </p:nvPr>
        </p:nvSpPr>
        <p:spPr>
          <a:xfrm>
            <a:off x="640080" y="2681103"/>
            <a:ext cx="3401568" cy="1495794"/>
          </a:xfrm>
          <a:solidFill>
            <a:srgbClr val="FFFFFF"/>
          </a:solidFill>
          <a:ln>
            <a:solidFill>
              <a:srgbClr val="404040"/>
            </a:solidFill>
          </a:ln>
        </p:spPr>
        <p:txBody>
          <a:bodyPr>
            <a:normAutofit/>
          </a:bodyPr>
          <a:lstStyle/>
          <a:p>
            <a:r>
              <a:rPr lang="en-US" sz="1900" dirty="0">
                <a:solidFill>
                  <a:srgbClr val="0D0D0D"/>
                </a:solidFill>
                <a:cs typeface="Calibri Light"/>
              </a:rPr>
              <a:t>Recommendations - Top Priorities </a:t>
            </a:r>
            <a:endParaRPr lang="en-US" sz="1900" dirty="0">
              <a:solidFill>
                <a:srgbClr val="0D0D0D"/>
              </a:solidFill>
            </a:endParaRPr>
          </a:p>
        </p:txBody>
      </p:sp>
      <p:sp useBgFill="1">
        <p:nvSpPr>
          <p:cNvPr id="12" name="Rectangle 11">
            <a:extLst>
              <a:ext uri="{FF2B5EF4-FFF2-40B4-BE49-F238E27FC236}">
                <a16:creationId xmlns:a16="http://schemas.microsoft.com/office/drawing/2014/main" id="{563906AD-57D2-40AD-A4A4-DEE56613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63905E-6BEF-44FC-8FD3-26048EB59B77}"/>
              </a:ext>
            </a:extLst>
          </p:cNvPr>
          <p:cNvGraphicFramePr>
            <a:graphicFrameLocks noGrp="1"/>
          </p:cNvGraphicFramePr>
          <p:nvPr>
            <p:ph idx="1"/>
            <p:extLst>
              <p:ext uri="{D42A27DB-BD31-4B8C-83A1-F6EECF244321}">
                <p14:modId xmlns:p14="http://schemas.microsoft.com/office/powerpoint/2010/main" val="3395591919"/>
              </p:ext>
            </p:extLst>
          </p:nvPr>
        </p:nvGraphicFramePr>
        <p:xfrm>
          <a:off x="5012343" y="494447"/>
          <a:ext cx="6791729" cy="5869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068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36D221-E91F-4CA7-904A-D533B97F4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0080" y="2681103"/>
            <a:ext cx="3401568" cy="1495794"/>
          </a:xfrm>
          <a:solidFill>
            <a:srgbClr val="FFFFFF"/>
          </a:solidFill>
          <a:ln>
            <a:solidFill>
              <a:srgbClr val="404040"/>
            </a:solidFill>
          </a:ln>
        </p:spPr>
        <p:txBody>
          <a:bodyPr>
            <a:normAutofit/>
          </a:bodyPr>
          <a:lstStyle/>
          <a:p>
            <a:r>
              <a:rPr lang="en-US" dirty="0">
                <a:solidFill>
                  <a:srgbClr val="0D0D0D"/>
                </a:solidFill>
                <a:cs typeface="Calibri Light"/>
              </a:rPr>
              <a:t>Recommendations – Courses </a:t>
            </a:r>
            <a:endParaRPr lang="en-US" dirty="0">
              <a:solidFill>
                <a:srgbClr val="0D0D0D"/>
              </a:solidFill>
            </a:endParaRPr>
          </a:p>
        </p:txBody>
      </p:sp>
      <p:sp useBgFill="1">
        <p:nvSpPr>
          <p:cNvPr id="12" name="Rectangle 11">
            <a:extLst>
              <a:ext uri="{FF2B5EF4-FFF2-40B4-BE49-F238E27FC236}">
                <a16:creationId xmlns:a16="http://schemas.microsoft.com/office/drawing/2014/main" id="{563906AD-57D2-40AD-A4A4-DEE56613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A5F0902A-D66E-4925-B20C-80A9B3776A87}"/>
              </a:ext>
            </a:extLst>
          </p:cNvPr>
          <p:cNvGraphicFramePr>
            <a:graphicFrameLocks noGrp="1"/>
          </p:cNvGraphicFramePr>
          <p:nvPr>
            <p:ph idx="1"/>
            <p:extLst>
              <p:ext uri="{D42A27DB-BD31-4B8C-83A1-F6EECF244321}">
                <p14:modId xmlns:p14="http://schemas.microsoft.com/office/powerpoint/2010/main" val="2224480470"/>
              </p:ext>
            </p:extLst>
          </p:nvPr>
        </p:nvGraphicFramePr>
        <p:xfrm>
          <a:off x="4977860" y="910080"/>
          <a:ext cx="6751398" cy="49059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4050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836D221-E91F-4CA7-904A-D533B97F4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0080" y="2681103"/>
            <a:ext cx="3401568" cy="1495794"/>
          </a:xfrm>
          <a:solidFill>
            <a:srgbClr val="FFFFFF"/>
          </a:solidFill>
          <a:ln>
            <a:solidFill>
              <a:srgbClr val="404040"/>
            </a:solidFill>
          </a:ln>
        </p:spPr>
        <p:txBody>
          <a:bodyPr>
            <a:normAutofit/>
          </a:bodyPr>
          <a:lstStyle/>
          <a:p>
            <a:r>
              <a:rPr lang="en-US" sz="1900" dirty="0">
                <a:solidFill>
                  <a:srgbClr val="0D0D0D"/>
                </a:solidFill>
                <a:cs typeface="Calibri Light"/>
              </a:rPr>
              <a:t>Recommendations - Advising</a:t>
            </a:r>
            <a:endParaRPr lang="en-US" sz="1900" dirty="0">
              <a:solidFill>
                <a:srgbClr val="0D0D0D"/>
              </a:solidFill>
            </a:endParaRPr>
          </a:p>
        </p:txBody>
      </p:sp>
      <p:sp useBgFill="1">
        <p:nvSpPr>
          <p:cNvPr id="23" name="Rectangle 22">
            <a:extLst>
              <a:ext uri="{FF2B5EF4-FFF2-40B4-BE49-F238E27FC236}">
                <a16:creationId xmlns:a16="http://schemas.microsoft.com/office/drawing/2014/main" id="{563906AD-57D2-40AD-A4A4-DEE56613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6" name="Content Placeholder 2">
            <a:extLst>
              <a:ext uri="{FF2B5EF4-FFF2-40B4-BE49-F238E27FC236}">
                <a16:creationId xmlns:a16="http://schemas.microsoft.com/office/drawing/2014/main" id="{885FCC2F-602E-4EED-B293-483FD573E17A}"/>
              </a:ext>
            </a:extLst>
          </p:cNvPr>
          <p:cNvGraphicFramePr/>
          <p:nvPr>
            <p:extLst>
              <p:ext uri="{D42A27DB-BD31-4B8C-83A1-F6EECF244321}">
                <p14:modId xmlns:p14="http://schemas.microsoft.com/office/powerpoint/2010/main" val="1412579027"/>
              </p:ext>
            </p:extLst>
          </p:nvPr>
        </p:nvGraphicFramePr>
        <p:xfrm>
          <a:off x="5147279" y="638857"/>
          <a:ext cx="6665105" cy="5580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5126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36D221-E91F-4CA7-904A-D533B97F4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p:cNvSpPr>
            <a:spLocks noGrp="1"/>
          </p:cNvSpPr>
          <p:nvPr>
            <p:ph type="title"/>
          </p:nvPr>
        </p:nvSpPr>
        <p:spPr>
          <a:xfrm>
            <a:off x="640080" y="2681103"/>
            <a:ext cx="3401568" cy="1495794"/>
          </a:xfrm>
          <a:solidFill>
            <a:srgbClr val="FFFFFF"/>
          </a:solidFill>
          <a:ln>
            <a:solidFill>
              <a:srgbClr val="404040"/>
            </a:solidFill>
          </a:ln>
        </p:spPr>
        <p:txBody>
          <a:bodyPr>
            <a:normAutofit/>
          </a:bodyPr>
          <a:lstStyle/>
          <a:p>
            <a:r>
              <a:rPr lang="en-US" sz="1600">
                <a:solidFill>
                  <a:srgbClr val="0D0D0D"/>
                </a:solidFill>
                <a:cs typeface="Calibri Light"/>
              </a:rPr>
              <a:t>Recommendations - Data</a:t>
            </a:r>
            <a:endParaRPr lang="en-US" sz="1600">
              <a:solidFill>
                <a:srgbClr val="0D0D0D"/>
              </a:solidFill>
            </a:endParaRPr>
          </a:p>
        </p:txBody>
      </p:sp>
      <p:sp useBgFill="1">
        <p:nvSpPr>
          <p:cNvPr id="12" name="Rectangle 11">
            <a:extLst>
              <a:ext uri="{FF2B5EF4-FFF2-40B4-BE49-F238E27FC236}">
                <a16:creationId xmlns:a16="http://schemas.microsoft.com/office/drawing/2014/main" id="{563906AD-57D2-40AD-A4A4-DEE56613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aphicFrame>
        <p:nvGraphicFramePr>
          <p:cNvPr id="5" name="Content Placeholder 2">
            <a:extLst>
              <a:ext uri="{FF2B5EF4-FFF2-40B4-BE49-F238E27FC236}">
                <a16:creationId xmlns:a16="http://schemas.microsoft.com/office/drawing/2014/main" id="{7826129D-2090-4766-BA51-E7299A7C1D1E}"/>
              </a:ext>
            </a:extLst>
          </p:cNvPr>
          <p:cNvGraphicFramePr>
            <a:graphicFrameLocks noGrp="1"/>
          </p:cNvGraphicFramePr>
          <p:nvPr>
            <p:ph idx="1"/>
            <p:extLst>
              <p:ext uri="{D42A27DB-BD31-4B8C-83A1-F6EECF244321}">
                <p14:modId xmlns:p14="http://schemas.microsoft.com/office/powerpoint/2010/main" val="2263148166"/>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84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2" y="2386744"/>
            <a:ext cx="5928358" cy="1645920"/>
          </a:xfrm>
        </p:spPr>
        <p:txBody>
          <a:bodyPr vert="horz" lIns="274320" tIns="182880" rIns="274320" bIns="182880" rtlCol="0" anchor="ctr" anchorCtr="1">
            <a:normAutofit/>
          </a:bodyPr>
          <a:lstStyle/>
          <a:p>
            <a:r>
              <a:rPr lang="en-US" dirty="0"/>
              <a:t>Objective</a:t>
            </a:r>
          </a:p>
        </p:txBody>
      </p:sp>
      <p:sp>
        <p:nvSpPr>
          <p:cNvPr id="29" name="Rectangle 26">
            <a:extLst>
              <a:ext uri="{FF2B5EF4-FFF2-40B4-BE49-F238E27FC236}">
                <a16:creationId xmlns:a16="http://schemas.microsoft.com/office/drawing/2014/main" id="{DEB8BBD7-6C20-4DEB-933A-EA0DAAD6A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2" y="0"/>
            <a:ext cx="465429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Graphic 18" descr="Bullseye">
            <a:extLst>
              <a:ext uri="{FF2B5EF4-FFF2-40B4-BE49-F238E27FC236}">
                <a16:creationId xmlns:a16="http://schemas.microsoft.com/office/drawing/2014/main" id="{2FF15257-EA43-4537-BD2D-39131E0777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7782" y="1584578"/>
            <a:ext cx="3374138" cy="3374138"/>
          </a:xfrm>
          <a:prstGeom prst="rect">
            <a:avLst/>
          </a:prstGeom>
        </p:spPr>
      </p:pic>
    </p:spTree>
    <p:extLst>
      <p:ext uri="{BB962C8B-B14F-4D97-AF65-F5344CB8AC3E}">
        <p14:creationId xmlns:p14="http://schemas.microsoft.com/office/powerpoint/2010/main" val="3754248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2" y="2386744"/>
            <a:ext cx="5928358" cy="1645920"/>
          </a:xfrm>
        </p:spPr>
        <p:txBody>
          <a:bodyPr vert="horz" lIns="274320" tIns="182880" rIns="274320" bIns="182880" rtlCol="0" anchor="ctr" anchorCtr="1">
            <a:normAutofit/>
          </a:bodyPr>
          <a:lstStyle/>
          <a:p>
            <a:r>
              <a:rPr lang="en-US" dirty="0"/>
              <a:t>Q&amp;A</a:t>
            </a:r>
          </a:p>
        </p:txBody>
      </p:sp>
      <p:sp>
        <p:nvSpPr>
          <p:cNvPr id="3" name="Text Placeholder 2"/>
          <p:cNvSpPr>
            <a:spLocks noGrp="1"/>
          </p:cNvSpPr>
          <p:nvPr>
            <p:ph type="body" idx="1"/>
          </p:nvPr>
        </p:nvSpPr>
        <p:spPr>
          <a:xfrm>
            <a:off x="804672" y="4352544"/>
            <a:ext cx="5928358" cy="1239894"/>
          </a:xfrm>
        </p:spPr>
        <p:txBody>
          <a:bodyPr vert="horz" lIns="91440" tIns="45720" rIns="91440" bIns="45720" rtlCol="0">
            <a:normAutofit/>
          </a:bodyPr>
          <a:lstStyle/>
          <a:p>
            <a:pPr algn="ctr"/>
            <a:r>
              <a:rPr lang="en-US" dirty="0">
                <a:solidFill>
                  <a:schemeClr val="tx1">
                    <a:lumMod val="75000"/>
                    <a:lumOff val="25000"/>
                  </a:schemeClr>
                </a:solidFill>
              </a:rPr>
              <a:t>Thank you!</a:t>
            </a:r>
          </a:p>
        </p:txBody>
      </p:sp>
      <p:sp>
        <p:nvSpPr>
          <p:cNvPr id="12" name="Rectangle 11">
            <a:extLst>
              <a:ext uri="{FF2B5EF4-FFF2-40B4-BE49-F238E27FC236}">
                <a16:creationId xmlns:a16="http://schemas.microsoft.com/office/drawing/2014/main" id="{DEB8BBD7-6C20-4DEB-933A-EA0DAAD6A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2" y="0"/>
            <a:ext cx="465429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Question mark">
            <a:extLst>
              <a:ext uri="{FF2B5EF4-FFF2-40B4-BE49-F238E27FC236}">
                <a16:creationId xmlns:a16="http://schemas.microsoft.com/office/drawing/2014/main" id="{C1B1ED73-A5EB-4746-9531-FE78A53DED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7782" y="1584578"/>
            <a:ext cx="3374138" cy="3374138"/>
          </a:xfrm>
          <a:prstGeom prst="rect">
            <a:avLst/>
          </a:prstGeom>
        </p:spPr>
      </p:pic>
    </p:spTree>
    <p:extLst>
      <p:ext uri="{BB962C8B-B14F-4D97-AF65-F5344CB8AC3E}">
        <p14:creationId xmlns:p14="http://schemas.microsoft.com/office/powerpoint/2010/main" val="1327680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BC247-F506-46E0-AA2D-B91BE157D71E}"/>
              </a:ext>
            </a:extLst>
          </p:cNvPr>
          <p:cNvSpPr>
            <a:spLocks noGrp="1"/>
          </p:cNvSpPr>
          <p:nvPr>
            <p:ph type="title"/>
          </p:nvPr>
        </p:nvSpPr>
        <p:spPr>
          <a:xfrm>
            <a:off x="2231136" y="964692"/>
            <a:ext cx="7729728" cy="1188720"/>
          </a:xfrm>
          <a:solidFill>
            <a:srgbClr val="FFFFFF"/>
          </a:solidFill>
          <a:ln>
            <a:solidFill>
              <a:srgbClr val="404040"/>
            </a:solidFill>
          </a:ln>
        </p:spPr>
        <p:txBody>
          <a:bodyPr>
            <a:normAutofit/>
          </a:bodyPr>
          <a:lstStyle/>
          <a:p>
            <a:r>
              <a:rPr lang="en-US">
                <a:solidFill>
                  <a:srgbClr val="262626"/>
                </a:solidFill>
                <a:cs typeface="Calibri Light"/>
              </a:rPr>
              <a:t>Citation </a:t>
            </a:r>
            <a:endParaRPr lang="en-US">
              <a:solidFill>
                <a:srgbClr val="262626"/>
              </a:solidFill>
            </a:endParaRPr>
          </a:p>
        </p:txBody>
      </p:sp>
      <p:graphicFrame>
        <p:nvGraphicFramePr>
          <p:cNvPr id="12" name="Content Placeholder 2">
            <a:extLst>
              <a:ext uri="{FF2B5EF4-FFF2-40B4-BE49-F238E27FC236}">
                <a16:creationId xmlns:a16="http://schemas.microsoft.com/office/drawing/2014/main" id="{3E6469BE-ADC9-46E5-BEB6-B850E77640E2}"/>
              </a:ext>
            </a:extLst>
          </p:cNvPr>
          <p:cNvGraphicFramePr>
            <a:graphicFrameLocks noGrp="1"/>
          </p:cNvGraphicFramePr>
          <p:nvPr>
            <p:ph idx="1"/>
            <p:extLst>
              <p:ext uri="{D42A27DB-BD31-4B8C-83A1-F6EECF244321}">
                <p14:modId xmlns:p14="http://schemas.microsoft.com/office/powerpoint/2010/main" val="1320007235"/>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380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6559847-E19B-5D41-A355-A3BCF968BA87}"/>
              </a:ext>
            </a:extLst>
          </p:cNvPr>
          <p:cNvSpPr>
            <a:spLocks noGrp="1"/>
          </p:cNvSpPr>
          <p:nvPr>
            <p:ph type="body" idx="1"/>
          </p:nvPr>
        </p:nvSpPr>
        <p:spPr>
          <a:xfrm>
            <a:off x="3703352" y="2575866"/>
            <a:ext cx="4270248" cy="704087"/>
          </a:xfrm>
        </p:spPr>
        <p:txBody>
          <a:bodyPr/>
          <a:lstStyle/>
          <a:p>
            <a:r>
              <a:rPr lang="en-US" dirty="0"/>
              <a:t>Student success Metrics</a:t>
            </a:r>
          </a:p>
        </p:txBody>
      </p:sp>
      <p:sp>
        <p:nvSpPr>
          <p:cNvPr id="6" name="Content Placeholder 5">
            <a:extLst>
              <a:ext uri="{FF2B5EF4-FFF2-40B4-BE49-F238E27FC236}">
                <a16:creationId xmlns:a16="http://schemas.microsoft.com/office/drawing/2014/main" id="{AFE1D838-C864-F34B-8450-32F5D27BB3E7}"/>
              </a:ext>
            </a:extLst>
          </p:cNvPr>
          <p:cNvSpPr>
            <a:spLocks noGrp="1"/>
          </p:cNvSpPr>
          <p:nvPr>
            <p:ph sz="half" idx="2"/>
          </p:nvPr>
        </p:nvSpPr>
        <p:spPr>
          <a:xfrm>
            <a:off x="2628716" y="3492351"/>
            <a:ext cx="3473134" cy="2596776"/>
          </a:xfrm>
        </p:spPr>
        <p:txBody>
          <a:bodyPr>
            <a:normAutofit/>
          </a:bodyPr>
          <a:lstStyle/>
          <a:p>
            <a:pPr lvl="2"/>
            <a:r>
              <a:rPr lang="en-US" dirty="0">
                <a:ea typeface="+mn-lt"/>
                <a:cs typeface="+mn-lt"/>
              </a:rPr>
              <a:t>Enrollments</a:t>
            </a:r>
          </a:p>
          <a:p>
            <a:pPr lvl="2"/>
            <a:r>
              <a:rPr lang="en-US" dirty="0">
                <a:ea typeface="+mn-lt"/>
                <a:cs typeface="+mn-lt"/>
              </a:rPr>
              <a:t>Retention Rate </a:t>
            </a:r>
          </a:p>
          <a:p>
            <a:pPr lvl="2"/>
            <a:r>
              <a:rPr lang="en-US" dirty="0">
                <a:ea typeface="+mn-lt"/>
                <a:cs typeface="+mn-lt"/>
              </a:rPr>
              <a:t>Graduation Rate</a:t>
            </a:r>
          </a:p>
          <a:p>
            <a:pPr lvl="2"/>
            <a:r>
              <a:rPr lang="en-US" dirty="0">
                <a:ea typeface="+mn-lt"/>
                <a:cs typeface="+mn-lt"/>
              </a:rPr>
              <a:t>GPAs</a:t>
            </a:r>
          </a:p>
          <a:p>
            <a:pPr lvl="2"/>
            <a:r>
              <a:rPr lang="en-US" dirty="0">
                <a:ea typeface="+mn-lt"/>
                <a:cs typeface="+mn-lt"/>
              </a:rPr>
              <a:t>Specific Test Pass Rate </a:t>
            </a:r>
          </a:p>
          <a:p>
            <a:pPr lvl="2"/>
            <a:r>
              <a:rPr lang="en-US" sz="1400" dirty="0">
                <a:ea typeface="+mn-lt"/>
                <a:cs typeface="+mn-lt"/>
              </a:rPr>
              <a:t>…</a:t>
            </a:r>
          </a:p>
          <a:p>
            <a:endParaRPr lang="en-US" dirty="0"/>
          </a:p>
        </p:txBody>
      </p:sp>
      <p:sp>
        <p:nvSpPr>
          <p:cNvPr id="8" name="Content Placeholder 7">
            <a:extLst>
              <a:ext uri="{FF2B5EF4-FFF2-40B4-BE49-F238E27FC236}">
                <a16:creationId xmlns:a16="http://schemas.microsoft.com/office/drawing/2014/main" id="{2F6681FE-437A-EA4C-B3AA-D02B87AC8FB9}"/>
              </a:ext>
            </a:extLst>
          </p:cNvPr>
          <p:cNvSpPr>
            <a:spLocks noGrp="1"/>
          </p:cNvSpPr>
          <p:nvPr>
            <p:ph sz="quarter" idx="4"/>
          </p:nvPr>
        </p:nvSpPr>
        <p:spPr>
          <a:xfrm>
            <a:off x="6340743" y="3492351"/>
            <a:ext cx="3265715" cy="2596776"/>
          </a:xfrm>
        </p:spPr>
        <p:txBody>
          <a:bodyPr>
            <a:normAutofit/>
          </a:bodyPr>
          <a:lstStyle/>
          <a:p>
            <a:pPr lvl="2"/>
            <a:r>
              <a:rPr lang="en-US" dirty="0">
                <a:ea typeface="+mn-lt"/>
                <a:cs typeface="+mn-lt"/>
              </a:rPr>
              <a:t>Course Grade </a:t>
            </a:r>
          </a:p>
          <a:p>
            <a:pPr lvl="2"/>
            <a:r>
              <a:rPr lang="en-US" dirty="0">
                <a:ea typeface="+mn-lt"/>
                <a:cs typeface="+mn-lt"/>
              </a:rPr>
              <a:t>Credits per Semester</a:t>
            </a:r>
          </a:p>
          <a:p>
            <a:pPr lvl="2"/>
            <a:r>
              <a:rPr lang="en-US" dirty="0">
                <a:ea typeface="+mn-lt"/>
                <a:cs typeface="+mn-lt"/>
              </a:rPr>
              <a:t>Degree Conferred </a:t>
            </a:r>
          </a:p>
          <a:p>
            <a:pPr lvl="2"/>
            <a:r>
              <a:rPr lang="en-US" dirty="0">
                <a:ea typeface="+mn-lt"/>
                <a:cs typeface="+mn-lt"/>
              </a:rPr>
              <a:t>Student Satisfactions </a:t>
            </a:r>
          </a:p>
          <a:p>
            <a:pPr lvl="2"/>
            <a:r>
              <a:rPr lang="en-US" dirty="0">
                <a:ea typeface="+mn-lt"/>
                <a:cs typeface="+mn-lt"/>
              </a:rPr>
              <a:t>Career and Earnings </a:t>
            </a:r>
          </a:p>
          <a:p>
            <a:endParaRPr lang="en-US" dirty="0"/>
          </a:p>
        </p:txBody>
      </p:sp>
      <p:sp>
        <p:nvSpPr>
          <p:cNvPr id="2" name="Title 1">
            <a:extLst>
              <a:ext uri="{FF2B5EF4-FFF2-40B4-BE49-F238E27FC236}">
                <a16:creationId xmlns:a16="http://schemas.microsoft.com/office/drawing/2014/main" id="{E71AD8B2-2401-4D95-916B-2E74629AA69E}"/>
              </a:ext>
            </a:extLst>
          </p:cNvPr>
          <p:cNvSpPr>
            <a:spLocks noGrp="1"/>
          </p:cNvSpPr>
          <p:nvPr>
            <p:ph type="title"/>
          </p:nvPr>
        </p:nvSpPr>
        <p:spPr/>
        <p:txBody>
          <a:bodyPr>
            <a:normAutofit fontScale="90000"/>
          </a:bodyPr>
          <a:lstStyle/>
          <a:p>
            <a:r>
              <a:rPr lang="en-US" dirty="0">
                <a:cs typeface="Calibri Light"/>
              </a:rPr>
              <a:t>objective </a:t>
            </a:r>
            <a:endParaRPr lang="en-US" dirty="0">
              <a:ea typeface="+mj-lt"/>
              <a:cs typeface="+mj-lt"/>
            </a:endParaRPr>
          </a:p>
        </p:txBody>
      </p:sp>
      <p:sp>
        <p:nvSpPr>
          <p:cNvPr id="9" name="TextBox 8"/>
          <p:cNvSpPr txBox="1"/>
          <p:nvPr/>
        </p:nvSpPr>
        <p:spPr>
          <a:xfrm>
            <a:off x="1111248" y="2175756"/>
            <a:ext cx="4572000" cy="400110"/>
          </a:xfrm>
          <a:prstGeom prst="rect">
            <a:avLst/>
          </a:prstGeom>
          <a:noFill/>
        </p:spPr>
        <p:txBody>
          <a:bodyPr wrap="square" rtlCol="0">
            <a:spAutoFit/>
          </a:bodyPr>
          <a:lstStyle/>
          <a:p>
            <a:r>
              <a:rPr lang="en-US" sz="2000" dirty="0"/>
              <a:t>Define </a:t>
            </a:r>
            <a:r>
              <a:rPr lang="en-US" sz="2000" b="1" i="1" dirty="0"/>
              <a:t>Student Success</a:t>
            </a:r>
          </a:p>
        </p:txBody>
      </p:sp>
      <p:sp>
        <p:nvSpPr>
          <p:cNvPr id="5" name="TextBox 4">
            <a:extLst>
              <a:ext uri="{FF2B5EF4-FFF2-40B4-BE49-F238E27FC236}">
                <a16:creationId xmlns:a16="http://schemas.microsoft.com/office/drawing/2014/main" id="{10799092-7236-1E46-A929-9762B804E176}"/>
              </a:ext>
            </a:extLst>
          </p:cNvPr>
          <p:cNvSpPr txBox="1"/>
          <p:nvPr/>
        </p:nvSpPr>
        <p:spPr>
          <a:xfrm>
            <a:off x="1111248" y="1601832"/>
            <a:ext cx="9969500" cy="523220"/>
          </a:xfrm>
          <a:prstGeom prst="rect">
            <a:avLst/>
          </a:prstGeom>
          <a:noFill/>
        </p:spPr>
        <p:txBody>
          <a:bodyPr wrap="square" rtlCol="0">
            <a:spAutoFit/>
          </a:bodyPr>
          <a:lstStyle/>
          <a:p>
            <a:r>
              <a:rPr lang="en-US" sz="2800" b="1" i="1" dirty="0"/>
              <a:t>How to ensure student success? </a:t>
            </a:r>
          </a:p>
        </p:txBody>
      </p:sp>
      <p:cxnSp>
        <p:nvCxnSpPr>
          <p:cNvPr id="7" name="Straight Connector 6"/>
          <p:cNvCxnSpPr/>
          <p:nvPr/>
        </p:nvCxnSpPr>
        <p:spPr>
          <a:xfrm>
            <a:off x="755672" y="2125052"/>
            <a:ext cx="10994065"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80646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D8B2-2401-4D95-916B-2E74629AA69E}"/>
              </a:ext>
            </a:extLst>
          </p:cNvPr>
          <p:cNvSpPr>
            <a:spLocks noGrp="1"/>
          </p:cNvSpPr>
          <p:nvPr>
            <p:ph type="title"/>
          </p:nvPr>
        </p:nvSpPr>
        <p:spPr>
          <a:xfrm>
            <a:off x="2486318" y="962154"/>
            <a:ext cx="7729728" cy="708838"/>
          </a:xfrm>
        </p:spPr>
        <p:txBody>
          <a:bodyPr/>
          <a:lstStyle/>
          <a:p>
            <a:r>
              <a:rPr lang="en-US" dirty="0">
                <a:cs typeface="Calibri Light"/>
              </a:rPr>
              <a:t>objective </a:t>
            </a:r>
            <a:endParaRPr lang="en-US" dirty="0">
              <a:ea typeface="+mj-lt"/>
              <a:cs typeface="+mj-lt"/>
            </a:endParaRPr>
          </a:p>
        </p:txBody>
      </p:sp>
      <p:sp>
        <p:nvSpPr>
          <p:cNvPr id="4" name="Rectangle 3"/>
          <p:cNvSpPr/>
          <p:nvPr/>
        </p:nvSpPr>
        <p:spPr>
          <a:xfrm>
            <a:off x="7071633" y="4861750"/>
            <a:ext cx="4264023" cy="123360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fontAlgn="base"/>
            <a:endParaRPr lang="en-US" sz="1400" b="1" i="1" dirty="0"/>
          </a:p>
          <a:p>
            <a:pPr marL="342900" indent="-342900" fontAlgn="base">
              <a:buFont typeface="+mj-lt"/>
              <a:buAutoNum type="arabicPeriod"/>
            </a:pPr>
            <a:r>
              <a:rPr lang="en-US" sz="1400" b="1" i="1" dirty="0"/>
              <a:t>Low-Level</a:t>
            </a:r>
            <a:r>
              <a:rPr lang="en-US" sz="1400" i="1" dirty="0"/>
              <a:t>: interval includes values from 0 to 69,</a:t>
            </a:r>
          </a:p>
          <a:p>
            <a:pPr marL="342900" indent="-342900" fontAlgn="base">
              <a:buFont typeface="+mj-lt"/>
              <a:buAutoNum type="arabicPeriod"/>
            </a:pPr>
            <a:r>
              <a:rPr lang="en-US" sz="1400" b="1" i="1" dirty="0"/>
              <a:t>Middle-Level</a:t>
            </a:r>
            <a:r>
              <a:rPr lang="en-US" sz="1400" i="1" dirty="0"/>
              <a:t>: interval includes values from 70 to 89,</a:t>
            </a:r>
          </a:p>
          <a:p>
            <a:pPr marL="342900" indent="-342900" fontAlgn="base">
              <a:buFont typeface="+mj-lt"/>
              <a:buAutoNum type="arabicPeriod"/>
            </a:pPr>
            <a:r>
              <a:rPr lang="en-US" sz="1400" b="1" i="1" dirty="0"/>
              <a:t>High-Level</a:t>
            </a:r>
            <a:r>
              <a:rPr lang="en-US" sz="1400" i="1" dirty="0"/>
              <a:t>: interval includes values from 90-100.</a:t>
            </a:r>
            <a:r>
              <a:rPr lang="en-US" sz="1400" dirty="0"/>
              <a:t>”</a:t>
            </a:r>
          </a:p>
          <a:p>
            <a:pPr fontAlgn="base"/>
            <a:endParaRPr lang="en-US" sz="1400" dirty="0"/>
          </a:p>
          <a:p>
            <a:pPr fontAlgn="base"/>
            <a:r>
              <a:rPr lang="en-US" sz="1400" dirty="0"/>
              <a:t>Rename Class =&gt; Grade </a:t>
            </a:r>
          </a:p>
          <a:p>
            <a:pPr fontAlgn="base"/>
            <a:endParaRPr lang="en-US" sz="1600" dirty="0"/>
          </a:p>
        </p:txBody>
      </p:sp>
      <p:sp>
        <p:nvSpPr>
          <p:cNvPr id="5" name="TextBox 4">
            <a:extLst>
              <a:ext uri="{FF2B5EF4-FFF2-40B4-BE49-F238E27FC236}">
                <a16:creationId xmlns:a16="http://schemas.microsoft.com/office/drawing/2014/main" id="{10799092-7236-1E46-A929-9762B804E176}"/>
              </a:ext>
            </a:extLst>
          </p:cNvPr>
          <p:cNvSpPr txBox="1"/>
          <p:nvPr/>
        </p:nvSpPr>
        <p:spPr>
          <a:xfrm>
            <a:off x="754617" y="1802115"/>
            <a:ext cx="10867112" cy="523220"/>
          </a:xfrm>
          <a:prstGeom prst="rect">
            <a:avLst/>
          </a:prstGeom>
          <a:noFill/>
        </p:spPr>
        <p:txBody>
          <a:bodyPr wrap="square" rtlCol="0">
            <a:spAutoFit/>
          </a:bodyPr>
          <a:lstStyle/>
          <a:p>
            <a:r>
              <a:rPr lang="en-US" sz="2800" b="1" i="1" dirty="0"/>
              <a:t>What’s available in our dataset?  What’s the most relevant? </a:t>
            </a:r>
          </a:p>
        </p:txBody>
      </p:sp>
      <p:cxnSp>
        <p:nvCxnSpPr>
          <p:cNvPr id="7" name="Straight Connector 6"/>
          <p:cNvCxnSpPr/>
          <p:nvPr/>
        </p:nvCxnSpPr>
        <p:spPr>
          <a:xfrm>
            <a:off x="754617" y="2325685"/>
            <a:ext cx="10994065"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11" name="Diagram 10">
            <a:extLst>
              <a:ext uri="{FF2B5EF4-FFF2-40B4-BE49-F238E27FC236}">
                <a16:creationId xmlns:a16="http://schemas.microsoft.com/office/drawing/2014/main" id="{FFCFDAED-0690-BC45-89AE-8135D4EE05CC}"/>
              </a:ext>
            </a:extLst>
          </p:cNvPr>
          <p:cNvGraphicFramePr/>
          <p:nvPr>
            <p:extLst>
              <p:ext uri="{D42A27DB-BD31-4B8C-83A1-F6EECF244321}">
                <p14:modId xmlns:p14="http://schemas.microsoft.com/office/powerpoint/2010/main" val="3875582636"/>
              </p:ext>
            </p:extLst>
          </p:nvPr>
        </p:nvGraphicFramePr>
        <p:xfrm>
          <a:off x="754617" y="2391705"/>
          <a:ext cx="10994065" cy="1815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011871C-4684-ED4A-9FB9-16AFCEF9F9E2}"/>
              </a:ext>
            </a:extLst>
          </p:cNvPr>
          <p:cNvSpPr txBox="1"/>
          <p:nvPr/>
        </p:nvSpPr>
        <p:spPr>
          <a:xfrm>
            <a:off x="1028049" y="4345497"/>
            <a:ext cx="5156662" cy="2431435"/>
          </a:xfrm>
          <a:prstGeom prst="rect">
            <a:avLst/>
          </a:prstGeom>
          <a:noFill/>
        </p:spPr>
        <p:txBody>
          <a:bodyPr wrap="square" rtlCol="0">
            <a:spAutoFit/>
          </a:bodyPr>
          <a:lstStyle/>
          <a:p>
            <a:pPr marL="285750" indent="-285750">
              <a:buFont typeface="Arial" panose="020B0604020202020204" pitchFamily="34" charset="0"/>
              <a:buChar char="•"/>
            </a:pPr>
            <a:r>
              <a:rPr lang="en-US" sz="1600" u="sng" dirty="0"/>
              <a:t>Education Stage </a:t>
            </a:r>
            <a:r>
              <a:rPr lang="en-US" sz="1400" dirty="0"/>
              <a:t>includes lower level schools, middle school, and high school</a:t>
            </a:r>
          </a:p>
          <a:p>
            <a:pPr marL="285750" indent="-285750">
              <a:buFont typeface="Arial" panose="020B0604020202020204" pitchFamily="34" charset="0"/>
              <a:buChar char="•"/>
            </a:pPr>
            <a:r>
              <a:rPr lang="en-US" sz="1600" u="sng" dirty="0"/>
              <a:t>Grade level </a:t>
            </a:r>
            <a:r>
              <a:rPr lang="en-US" sz="1400" dirty="0"/>
              <a:t>includes levels from G-02 – G12.</a:t>
            </a:r>
          </a:p>
          <a:p>
            <a:pPr marL="285750" indent="-285750">
              <a:buFont typeface="Arial" panose="020B0604020202020204" pitchFamily="34" charset="0"/>
              <a:buChar char="•"/>
            </a:pPr>
            <a:r>
              <a:rPr lang="en-US" sz="1600" b="1" u="sng" dirty="0">
                <a:solidFill>
                  <a:srgbClr val="C00000"/>
                </a:solidFill>
              </a:rPr>
              <a:t>Class</a:t>
            </a:r>
            <a:r>
              <a:rPr lang="en-US" sz="1600" dirty="0"/>
              <a:t> </a:t>
            </a:r>
            <a:r>
              <a:rPr lang="en-US" sz="1400" dirty="0"/>
              <a:t>includes three categories low, middle and high level based on students’ grade/mark.</a:t>
            </a:r>
          </a:p>
          <a:p>
            <a:pPr marL="285750" indent="-285750">
              <a:buFont typeface="Arial" panose="020B0604020202020204" pitchFamily="34" charset="0"/>
              <a:buChar char="•"/>
            </a:pPr>
            <a:r>
              <a:rPr lang="en-US" sz="1600" u="sng" dirty="0"/>
              <a:t>Topic</a:t>
            </a:r>
            <a:r>
              <a:rPr lang="en-US" sz="1600" dirty="0"/>
              <a:t> </a:t>
            </a:r>
            <a:r>
              <a:rPr lang="en-US" sz="1400" dirty="0"/>
              <a:t>includes programs/courses such as IT, Spanish</a:t>
            </a:r>
          </a:p>
          <a:p>
            <a:pPr marL="285750" indent="-285750">
              <a:buFont typeface="Arial" panose="020B0604020202020204" pitchFamily="34" charset="0"/>
              <a:buChar char="•"/>
            </a:pPr>
            <a:r>
              <a:rPr lang="en-US" sz="1600" u="sng" dirty="0"/>
              <a:t>Student Absence Days </a:t>
            </a:r>
            <a:r>
              <a:rPr lang="en-US" sz="1400" dirty="0"/>
              <a:t>includes two categories: above 7 times and below 7 times</a:t>
            </a:r>
          </a:p>
          <a:p>
            <a:pPr marL="285750" indent="-285750">
              <a:buFont typeface="Arial" panose="020B0604020202020204" pitchFamily="34" charset="0"/>
              <a:buChar char="•"/>
            </a:pPr>
            <a:r>
              <a:rPr lang="en-US" sz="1600" u="sng" dirty="0"/>
              <a:t>Relation</a:t>
            </a:r>
            <a:r>
              <a:rPr lang="en-US" sz="1600" dirty="0"/>
              <a:t>: </a:t>
            </a:r>
            <a:r>
              <a:rPr lang="en-US" sz="1400" dirty="0"/>
              <a:t>parent who are responsible for the students, including father and mother</a:t>
            </a:r>
            <a:endParaRPr lang="en-US" sz="1600" dirty="0"/>
          </a:p>
        </p:txBody>
      </p:sp>
      <p:cxnSp>
        <p:nvCxnSpPr>
          <p:cNvPr id="8" name="Elbow Connector 7">
            <a:extLst>
              <a:ext uri="{FF2B5EF4-FFF2-40B4-BE49-F238E27FC236}">
                <a16:creationId xmlns:a16="http://schemas.microsoft.com/office/drawing/2014/main" id="{42124067-3358-5A40-90BC-A836EA329D1C}"/>
              </a:ext>
            </a:extLst>
          </p:cNvPr>
          <p:cNvCxnSpPr>
            <a:cxnSpLocks/>
            <a:endCxn id="13" idx="1"/>
          </p:cNvCxnSpPr>
          <p:nvPr/>
        </p:nvCxnSpPr>
        <p:spPr>
          <a:xfrm flipV="1">
            <a:off x="3273552" y="5249488"/>
            <a:ext cx="3723269" cy="229064"/>
          </a:xfrm>
          <a:prstGeom prst="bentConnector3">
            <a:avLst>
              <a:gd name="adj1" fmla="val 82481"/>
            </a:avLst>
          </a:prstGeom>
          <a:ln>
            <a:tailEnd type="triangle"/>
          </a:ln>
        </p:spPr>
        <p:style>
          <a:lnRef idx="3">
            <a:schemeClr val="accent3"/>
          </a:lnRef>
          <a:fillRef idx="0">
            <a:schemeClr val="accent3"/>
          </a:fillRef>
          <a:effectRef idx="2">
            <a:schemeClr val="accent3"/>
          </a:effectRef>
          <a:fontRef idx="minor">
            <a:schemeClr val="tx1"/>
          </a:fontRef>
        </p:style>
      </p:cxnSp>
      <p:sp>
        <p:nvSpPr>
          <p:cNvPr id="13" name="Left Bracket 12">
            <a:extLst>
              <a:ext uri="{FF2B5EF4-FFF2-40B4-BE49-F238E27FC236}">
                <a16:creationId xmlns:a16="http://schemas.microsoft.com/office/drawing/2014/main" id="{21F59588-13BF-AB4B-BB04-D6B9041DE9E1}"/>
              </a:ext>
            </a:extLst>
          </p:cNvPr>
          <p:cNvSpPr/>
          <p:nvPr/>
        </p:nvSpPr>
        <p:spPr>
          <a:xfrm>
            <a:off x="6996821" y="4966855"/>
            <a:ext cx="74813" cy="565265"/>
          </a:xfrm>
          <a:prstGeom prst="lef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16" name="Rectangle 15">
            <a:extLst>
              <a:ext uri="{FF2B5EF4-FFF2-40B4-BE49-F238E27FC236}">
                <a16:creationId xmlns:a16="http://schemas.microsoft.com/office/drawing/2014/main" id="{5A312DAB-6415-FE45-8214-D9534A2BE3CD}"/>
              </a:ext>
            </a:extLst>
          </p:cNvPr>
          <p:cNvSpPr/>
          <p:nvPr/>
        </p:nvSpPr>
        <p:spPr>
          <a:xfrm>
            <a:off x="10127340" y="1939985"/>
            <a:ext cx="1884988" cy="10396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400" dirty="0"/>
              <a:t>480 unique records</a:t>
            </a:r>
          </a:p>
          <a:p>
            <a:pPr marL="285750" indent="-285750">
              <a:buFont typeface="Arial" panose="020B0604020202020204" pitchFamily="34" charset="0"/>
              <a:buChar char="•"/>
            </a:pPr>
            <a:r>
              <a:rPr lang="en-US" sz="1400" dirty="0"/>
              <a:t>17 variables </a:t>
            </a:r>
          </a:p>
          <a:p>
            <a:pPr algn="r"/>
            <a:endParaRPr lang="en-US" sz="1200" dirty="0"/>
          </a:p>
          <a:p>
            <a:pPr algn="r"/>
            <a:r>
              <a:rPr lang="en-US" sz="1200" dirty="0"/>
              <a:t>*No missing value</a:t>
            </a:r>
          </a:p>
        </p:txBody>
      </p:sp>
    </p:spTree>
    <p:extLst>
      <p:ext uri="{BB962C8B-B14F-4D97-AF65-F5344CB8AC3E}">
        <p14:creationId xmlns:p14="http://schemas.microsoft.com/office/powerpoint/2010/main" val="400542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heckerboard(across)">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heckerboard(across)">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linds(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11" grpId="0">
        <p:bldAsOne/>
      </p:bldGraphic>
      <p:bldP spid="13"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Objective </a:t>
            </a:r>
            <a:endParaRPr lang="en-US" dirty="0"/>
          </a:p>
        </p:txBody>
      </p:sp>
      <p:sp>
        <p:nvSpPr>
          <p:cNvPr id="13" name="Content Placeholder 12"/>
          <p:cNvSpPr>
            <a:spLocks noGrp="1"/>
          </p:cNvSpPr>
          <p:nvPr>
            <p:ph sz="half" idx="1"/>
          </p:nvPr>
        </p:nvSpPr>
        <p:spPr>
          <a:xfrm>
            <a:off x="483529" y="3393940"/>
            <a:ext cx="7504969" cy="1902209"/>
          </a:xfrm>
        </p:spPr>
        <p:txBody>
          <a:bodyPr>
            <a:normAutofit/>
          </a:bodyPr>
          <a:lstStyle/>
          <a:p>
            <a:pPr marL="457200" lvl="2" indent="0">
              <a:buNone/>
            </a:pPr>
            <a:r>
              <a:rPr lang="en-US" sz="2400" dirty="0">
                <a:ea typeface="+mn-lt"/>
                <a:cs typeface="+mn-lt"/>
              </a:rPr>
              <a:t>To decrease overall percentage of students who have low-level grades by </a:t>
            </a:r>
            <a:r>
              <a:rPr lang="en-US" sz="2400" b="1" dirty="0">
                <a:ea typeface="+mn-lt"/>
                <a:cs typeface="+mn-lt"/>
              </a:rPr>
              <a:t>X</a:t>
            </a:r>
            <a:r>
              <a:rPr lang="en-US" sz="2400" dirty="0">
                <a:ea typeface="+mn-lt"/>
                <a:cs typeface="+mn-lt"/>
              </a:rPr>
              <a:t> percentage point* in the next academic year*. </a:t>
            </a:r>
          </a:p>
          <a:p>
            <a:pPr marL="457200" lvl="2" indent="0">
              <a:buNone/>
            </a:pPr>
            <a:r>
              <a:rPr lang="en-US" sz="1200" dirty="0">
                <a:solidFill>
                  <a:srgbClr val="C00000"/>
                </a:solidFill>
              </a:rPr>
              <a:t>*Discussion items</a:t>
            </a:r>
            <a:endParaRPr lang="en-US" sz="1200" i="1" dirty="0">
              <a:solidFill>
                <a:srgbClr val="C00000"/>
              </a:solidFill>
              <a:ea typeface="+mn-lt"/>
              <a:cs typeface="+mn-lt"/>
            </a:endParaRPr>
          </a:p>
          <a:p>
            <a:pPr marL="457200" lvl="2" indent="0">
              <a:buNone/>
            </a:pPr>
            <a:endParaRPr lang="en-US" sz="2400" dirty="0">
              <a:ea typeface="+mn-lt"/>
              <a:cs typeface="+mn-lt"/>
            </a:endParaRPr>
          </a:p>
          <a:p>
            <a:pPr marL="228600" lvl="1" indent="0">
              <a:buNone/>
            </a:pPr>
            <a:endParaRPr lang="en-US" i="1" dirty="0">
              <a:ea typeface="+mn-lt"/>
              <a:cs typeface="+mn-lt"/>
            </a:endParaRPr>
          </a:p>
        </p:txBody>
      </p:sp>
      <p:sp>
        <p:nvSpPr>
          <p:cNvPr id="15" name="TextBox 14"/>
          <p:cNvSpPr txBox="1"/>
          <p:nvPr/>
        </p:nvSpPr>
        <p:spPr>
          <a:xfrm>
            <a:off x="871763" y="5066856"/>
            <a:ext cx="5485493" cy="954107"/>
          </a:xfrm>
          <a:prstGeom prst="rect">
            <a:avLst/>
          </a:prstGeom>
          <a:noFill/>
        </p:spPr>
        <p:txBody>
          <a:bodyPr wrap="square" rtlCol="0">
            <a:spAutoFit/>
          </a:bodyPr>
          <a:lstStyle/>
          <a:p>
            <a:r>
              <a:rPr lang="en-US" sz="1400" dirty="0"/>
              <a:t>Assumptions </a:t>
            </a:r>
          </a:p>
          <a:p>
            <a:pPr marL="914400" lvl="1" indent="-457200">
              <a:buFont typeface="+mj-lt"/>
              <a:buAutoNum type="arabicPeriod"/>
            </a:pPr>
            <a:r>
              <a:rPr lang="en-US" sz="1400" dirty="0"/>
              <a:t>The quality of students remain consistent year over year.</a:t>
            </a:r>
          </a:p>
          <a:p>
            <a:pPr marL="914400" lvl="1" indent="-457200">
              <a:buFont typeface="+mj-lt"/>
              <a:buAutoNum type="arabicPeriod"/>
            </a:pPr>
            <a:r>
              <a:rPr lang="en-US" sz="1400" dirty="0"/>
              <a:t>The difficulty level of the same course remain consistent year over year.</a:t>
            </a:r>
          </a:p>
        </p:txBody>
      </p:sp>
      <p:graphicFrame>
        <p:nvGraphicFramePr>
          <p:cNvPr id="4" name="Chart 3">
            <a:extLst>
              <a:ext uri="{FF2B5EF4-FFF2-40B4-BE49-F238E27FC236}">
                <a16:creationId xmlns:a16="http://schemas.microsoft.com/office/drawing/2014/main" id="{CFEAB735-90F3-F84A-8F33-6F4C9226FD50}"/>
              </a:ext>
            </a:extLst>
          </p:cNvPr>
          <p:cNvGraphicFramePr/>
          <p:nvPr>
            <p:extLst>
              <p:ext uri="{D42A27DB-BD31-4B8C-83A1-F6EECF244321}">
                <p14:modId xmlns:p14="http://schemas.microsoft.com/office/powerpoint/2010/main" val="3847230087"/>
              </p:ext>
            </p:extLst>
          </p:nvPr>
        </p:nvGraphicFramePr>
        <p:xfrm>
          <a:off x="8490857" y="2486166"/>
          <a:ext cx="3127829" cy="3848217"/>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4EAD8756-8082-B449-933B-8C38AC3AD8F3}"/>
              </a:ext>
            </a:extLst>
          </p:cNvPr>
          <p:cNvSpPr txBox="1"/>
          <p:nvPr/>
        </p:nvSpPr>
        <p:spPr>
          <a:xfrm>
            <a:off x="871764" y="2822348"/>
            <a:ext cx="7102571" cy="523220"/>
          </a:xfrm>
          <a:prstGeom prst="rect">
            <a:avLst/>
          </a:prstGeom>
          <a:noFill/>
        </p:spPr>
        <p:txBody>
          <a:bodyPr wrap="square" rtlCol="0">
            <a:spAutoFit/>
          </a:bodyPr>
          <a:lstStyle/>
          <a:p>
            <a:r>
              <a:rPr lang="en-US" sz="2800" b="1" i="1" dirty="0"/>
              <a:t>Quantified objective  :</a:t>
            </a:r>
          </a:p>
        </p:txBody>
      </p:sp>
      <p:cxnSp>
        <p:nvCxnSpPr>
          <p:cNvPr id="16" name="Straight Connector 15">
            <a:extLst>
              <a:ext uri="{FF2B5EF4-FFF2-40B4-BE49-F238E27FC236}">
                <a16:creationId xmlns:a16="http://schemas.microsoft.com/office/drawing/2014/main" id="{8F75D29F-4C5B-5046-8251-D1096F5B582C}"/>
              </a:ext>
            </a:extLst>
          </p:cNvPr>
          <p:cNvCxnSpPr>
            <a:cxnSpLocks/>
          </p:cNvCxnSpPr>
          <p:nvPr/>
        </p:nvCxnSpPr>
        <p:spPr>
          <a:xfrm>
            <a:off x="718457" y="3393940"/>
            <a:ext cx="7255878"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Content Placeholder 12">
            <a:extLst>
              <a:ext uri="{FF2B5EF4-FFF2-40B4-BE49-F238E27FC236}">
                <a16:creationId xmlns:a16="http://schemas.microsoft.com/office/drawing/2014/main" id="{336A1B59-0E67-C843-AB36-7FCD9E8A5917}"/>
              </a:ext>
            </a:extLst>
          </p:cNvPr>
          <p:cNvSpPr txBox="1">
            <a:spLocks/>
          </p:cNvSpPr>
          <p:nvPr/>
        </p:nvSpPr>
        <p:spPr>
          <a:xfrm>
            <a:off x="483529" y="2057087"/>
            <a:ext cx="7564402" cy="51891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457200" lvl="2" indent="0">
              <a:buFont typeface="Arial" panose="020B0604020202020204" pitchFamily="34" charset="0"/>
              <a:buNone/>
            </a:pPr>
            <a:r>
              <a:rPr lang="en-US" sz="2800" dirty="0">
                <a:ea typeface="+mn-lt"/>
                <a:cs typeface="+mn-lt"/>
              </a:rPr>
              <a:t>Students who have low-level grades.</a:t>
            </a:r>
          </a:p>
          <a:p>
            <a:pPr marL="228600" lvl="1" indent="0">
              <a:buFont typeface="Arial" panose="020B0604020202020204" pitchFamily="34" charset="0"/>
              <a:buNone/>
            </a:pPr>
            <a:endParaRPr lang="en-US" i="1" dirty="0">
              <a:ea typeface="+mn-lt"/>
              <a:cs typeface="+mn-lt"/>
            </a:endParaRPr>
          </a:p>
        </p:txBody>
      </p:sp>
      <p:sp>
        <p:nvSpPr>
          <p:cNvPr id="9" name="TextBox 8">
            <a:extLst>
              <a:ext uri="{FF2B5EF4-FFF2-40B4-BE49-F238E27FC236}">
                <a16:creationId xmlns:a16="http://schemas.microsoft.com/office/drawing/2014/main" id="{982D3271-2327-3644-9DAC-66BD5DB0E451}"/>
              </a:ext>
            </a:extLst>
          </p:cNvPr>
          <p:cNvSpPr txBox="1"/>
          <p:nvPr/>
        </p:nvSpPr>
        <p:spPr>
          <a:xfrm>
            <a:off x="871763" y="1482623"/>
            <a:ext cx="10067449" cy="523220"/>
          </a:xfrm>
          <a:prstGeom prst="rect">
            <a:avLst/>
          </a:prstGeom>
          <a:noFill/>
        </p:spPr>
        <p:txBody>
          <a:bodyPr wrap="square" rtlCol="0">
            <a:spAutoFit/>
          </a:bodyPr>
          <a:lstStyle/>
          <a:p>
            <a:r>
              <a:rPr lang="en-US" sz="2800" b="1" i="1" dirty="0"/>
              <a:t>Targeted group: </a:t>
            </a:r>
          </a:p>
        </p:txBody>
      </p:sp>
      <p:cxnSp>
        <p:nvCxnSpPr>
          <p:cNvPr id="10" name="Straight Connector 9">
            <a:extLst>
              <a:ext uri="{FF2B5EF4-FFF2-40B4-BE49-F238E27FC236}">
                <a16:creationId xmlns:a16="http://schemas.microsoft.com/office/drawing/2014/main" id="{B620A947-E228-E749-B2FD-C0F2157E1796}"/>
              </a:ext>
            </a:extLst>
          </p:cNvPr>
          <p:cNvCxnSpPr>
            <a:cxnSpLocks/>
          </p:cNvCxnSpPr>
          <p:nvPr/>
        </p:nvCxnSpPr>
        <p:spPr>
          <a:xfrm flipV="1">
            <a:off x="718457" y="2055653"/>
            <a:ext cx="10864844" cy="1434"/>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5991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checkerboard(across)">
                                      <p:cBhvr>
                                        <p:cTn id="15" dur="500"/>
                                        <p:tgtEl>
                                          <p:spTgt spid="13">
                                            <p:txEl>
                                              <p:pRg st="0" end="0"/>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checkerboard(across)">
                                      <p:cBhvr>
                                        <p:cTn id="18" dur="500"/>
                                        <p:tgtEl>
                                          <p:spTgt spid="13">
                                            <p:txEl>
                                              <p:pRg st="1" end="1"/>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heckerboard(across)">
                                      <p:cBhvr>
                                        <p:cTn id="21" dur="500"/>
                                        <p:tgtEl>
                                          <p:spTgt spid="15"/>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checkerboard(across)">
                                      <p:cBhvr>
                                        <p:cTn id="24" dur="500"/>
                                        <p:tgtEl>
                                          <p:spTgt spid="14"/>
                                        </p:tgtEl>
                                      </p:cBhvr>
                                    </p:animEffect>
                                  </p:childTnLst>
                                </p:cTn>
                              </p:par>
                              <p:par>
                                <p:cTn id="25" presetID="5" presetClass="entr" presetSubtype="1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checkerboard(across)">
                                      <p:cBhvr>
                                        <p:cTn id="27" dur="500"/>
                                        <p:tgtEl>
                                          <p:spTgt spid="16"/>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checkerboard(across)">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5" grpId="0"/>
      <p:bldGraphic spid="4" grpId="0">
        <p:bldAsOne/>
      </p:bldGraphic>
      <p:bldP spid="14"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2" y="2386744"/>
            <a:ext cx="5928358" cy="1645920"/>
          </a:xfrm>
        </p:spPr>
        <p:txBody>
          <a:bodyPr vert="horz" lIns="274320" tIns="182880" rIns="274320" bIns="182880" rtlCol="0" anchor="ctr" anchorCtr="1">
            <a:normAutofit/>
          </a:bodyPr>
          <a:lstStyle/>
          <a:p>
            <a:r>
              <a:rPr lang="en-US" dirty="0"/>
              <a:t>Overview of the Student Body</a:t>
            </a:r>
          </a:p>
        </p:txBody>
      </p:sp>
      <p:sp>
        <p:nvSpPr>
          <p:cNvPr id="12" name="Rectangle 11">
            <a:extLst>
              <a:ext uri="{FF2B5EF4-FFF2-40B4-BE49-F238E27FC236}">
                <a16:creationId xmlns:a16="http://schemas.microsoft.com/office/drawing/2014/main" id="{DEB8BBD7-6C20-4DEB-933A-EA0DAAD6A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2" y="0"/>
            <a:ext cx="465429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Group of women">
            <a:extLst>
              <a:ext uri="{FF2B5EF4-FFF2-40B4-BE49-F238E27FC236}">
                <a16:creationId xmlns:a16="http://schemas.microsoft.com/office/drawing/2014/main" id="{0D83D974-0A85-5642-AB47-64FF2BECD8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79948" y="2386744"/>
            <a:ext cx="2571972" cy="2571972"/>
          </a:xfrm>
          <a:prstGeom prst="rect">
            <a:avLst/>
          </a:prstGeom>
        </p:spPr>
      </p:pic>
    </p:spTree>
    <p:extLst>
      <p:ext uri="{BB962C8B-B14F-4D97-AF65-F5344CB8AC3E}">
        <p14:creationId xmlns:p14="http://schemas.microsoft.com/office/powerpoint/2010/main" val="252666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D8B2-2401-4D95-916B-2E74629AA69E}"/>
              </a:ext>
            </a:extLst>
          </p:cNvPr>
          <p:cNvSpPr>
            <a:spLocks noGrp="1"/>
          </p:cNvSpPr>
          <p:nvPr>
            <p:ph type="title"/>
          </p:nvPr>
        </p:nvSpPr>
        <p:spPr>
          <a:xfrm>
            <a:off x="2486318" y="962154"/>
            <a:ext cx="7729728" cy="708838"/>
          </a:xfrm>
        </p:spPr>
        <p:txBody>
          <a:bodyPr/>
          <a:lstStyle/>
          <a:p>
            <a:pPr lvl="0"/>
            <a:r>
              <a:rPr lang="en-US" dirty="0"/>
              <a:t>Student Academic Performance Dataset</a:t>
            </a:r>
          </a:p>
        </p:txBody>
      </p:sp>
      <p:cxnSp>
        <p:nvCxnSpPr>
          <p:cNvPr id="7" name="Straight Connector 6"/>
          <p:cNvCxnSpPr/>
          <p:nvPr/>
        </p:nvCxnSpPr>
        <p:spPr>
          <a:xfrm>
            <a:off x="754617" y="2325685"/>
            <a:ext cx="10994065"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11" name="Diagram 10">
            <a:extLst>
              <a:ext uri="{FF2B5EF4-FFF2-40B4-BE49-F238E27FC236}">
                <a16:creationId xmlns:a16="http://schemas.microsoft.com/office/drawing/2014/main" id="{FFCFDAED-0690-BC45-89AE-8135D4EE05CC}"/>
              </a:ext>
            </a:extLst>
          </p:cNvPr>
          <p:cNvGraphicFramePr/>
          <p:nvPr>
            <p:extLst>
              <p:ext uri="{D42A27DB-BD31-4B8C-83A1-F6EECF244321}">
                <p14:modId xmlns:p14="http://schemas.microsoft.com/office/powerpoint/2010/main" val="3034299779"/>
              </p:ext>
            </p:extLst>
          </p:nvPr>
        </p:nvGraphicFramePr>
        <p:xfrm>
          <a:off x="468312" y="2579322"/>
          <a:ext cx="11280370" cy="2457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716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9E7C-E0D6-4FA7-BBC9-781485D1C286}"/>
              </a:ext>
            </a:extLst>
          </p:cNvPr>
          <p:cNvSpPr>
            <a:spLocks noGrp="1"/>
          </p:cNvSpPr>
          <p:nvPr>
            <p:ph type="title"/>
          </p:nvPr>
        </p:nvSpPr>
        <p:spPr>
          <a:xfrm>
            <a:off x="680720" y="365125"/>
            <a:ext cx="10673080" cy="655789"/>
          </a:xfrm>
        </p:spPr>
        <p:txBody>
          <a:bodyPr/>
          <a:lstStyle/>
          <a:p>
            <a:r>
              <a:rPr lang="en-US" dirty="0">
                <a:cs typeface="Calibri Light"/>
              </a:rPr>
              <a:t>Overview Of The Student Body - Demographic</a:t>
            </a:r>
            <a:endParaRPr lang="en-US" b="1" dirty="0">
              <a:solidFill>
                <a:schemeClr val="bg1"/>
              </a:solidFill>
              <a:highlight>
                <a:srgbClr val="C0C0C0"/>
              </a:highlight>
            </a:endParaRPr>
          </a:p>
        </p:txBody>
      </p:sp>
      <p:sp>
        <p:nvSpPr>
          <p:cNvPr id="12" name="Rectangle 11">
            <a:extLst>
              <a:ext uri="{FF2B5EF4-FFF2-40B4-BE49-F238E27FC236}">
                <a16:creationId xmlns:a16="http://schemas.microsoft.com/office/drawing/2014/main" id="{30D9900F-7ED8-4697-A664-9BDDFD6BE05A}"/>
              </a:ext>
            </a:extLst>
          </p:cNvPr>
          <p:cNvSpPr/>
          <p:nvPr/>
        </p:nvSpPr>
        <p:spPr>
          <a:xfrm>
            <a:off x="783980" y="1624345"/>
            <a:ext cx="3107869" cy="655789"/>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4800" b="1" dirty="0">
                <a:cs typeface="Calibri"/>
              </a:rPr>
              <a:t>480</a:t>
            </a:r>
            <a:r>
              <a:rPr lang="en-US" sz="3200" dirty="0">
                <a:cs typeface="Calibri"/>
              </a:rPr>
              <a:t> </a:t>
            </a:r>
            <a:r>
              <a:rPr lang="en-US" sz="2400" dirty="0">
                <a:cs typeface="Calibri"/>
              </a:rPr>
              <a:t>Students</a:t>
            </a:r>
            <a:endParaRPr lang="en-US" sz="3200" dirty="0"/>
          </a:p>
        </p:txBody>
      </p:sp>
      <p:graphicFrame>
        <p:nvGraphicFramePr>
          <p:cNvPr id="3" name="Chart 2">
            <a:extLst>
              <a:ext uri="{FF2B5EF4-FFF2-40B4-BE49-F238E27FC236}">
                <a16:creationId xmlns:a16="http://schemas.microsoft.com/office/drawing/2014/main" id="{824C7117-7A20-E641-8395-4172770BF12C}"/>
              </a:ext>
            </a:extLst>
          </p:cNvPr>
          <p:cNvGraphicFramePr/>
          <p:nvPr>
            <p:extLst>
              <p:ext uri="{D42A27DB-BD31-4B8C-83A1-F6EECF244321}">
                <p14:modId xmlns:p14="http://schemas.microsoft.com/office/powerpoint/2010/main" val="3009404462"/>
              </p:ext>
            </p:extLst>
          </p:nvPr>
        </p:nvGraphicFramePr>
        <p:xfrm>
          <a:off x="680720" y="2400843"/>
          <a:ext cx="2870272" cy="3374276"/>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20"/>
          <p:cNvGrpSpPr/>
          <p:nvPr/>
        </p:nvGrpSpPr>
        <p:grpSpPr>
          <a:xfrm>
            <a:off x="4559168" y="2400843"/>
            <a:ext cx="6794625" cy="3492881"/>
            <a:chOff x="3803904" y="2295144"/>
            <a:chExt cx="7843042" cy="3929500"/>
          </a:xfrm>
        </p:grpSpPr>
        <p:grpSp>
          <p:nvGrpSpPr>
            <p:cNvPr id="13" name="Group 12">
              <a:extLst>
                <a:ext uri="{FF2B5EF4-FFF2-40B4-BE49-F238E27FC236}">
                  <a16:creationId xmlns:a16="http://schemas.microsoft.com/office/drawing/2014/main" id="{7C85BDCB-5279-964E-9477-D26E993DF8F1}"/>
                </a:ext>
              </a:extLst>
            </p:cNvPr>
            <p:cNvGrpSpPr/>
            <p:nvPr/>
          </p:nvGrpSpPr>
          <p:grpSpPr>
            <a:xfrm>
              <a:off x="3803904" y="2295144"/>
              <a:ext cx="7549895" cy="3929500"/>
              <a:chOff x="4485383" y="2753991"/>
              <a:chExt cx="6950147" cy="3587172"/>
            </a:xfrm>
          </p:grpSpPr>
          <p:pic>
            <p:nvPicPr>
              <p:cNvPr id="9" name="Picture 8">
                <a:extLst>
                  <a:ext uri="{FF2B5EF4-FFF2-40B4-BE49-F238E27FC236}">
                    <a16:creationId xmlns:a16="http://schemas.microsoft.com/office/drawing/2014/main" id="{0819E346-8FF5-904A-BED1-5FA586139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2425" y="2753991"/>
                <a:ext cx="6851374" cy="3587172"/>
              </a:xfrm>
              <a:prstGeom prst="rect">
                <a:avLst/>
              </a:prstGeom>
              <a:ln>
                <a:solidFill>
                  <a:schemeClr val="bg1">
                    <a:lumMod val="75000"/>
                  </a:schemeClr>
                </a:solidFill>
              </a:ln>
            </p:spPr>
          </p:pic>
          <p:sp>
            <p:nvSpPr>
              <p:cNvPr id="11" name="Rectangle 10">
                <a:extLst>
                  <a:ext uri="{FF2B5EF4-FFF2-40B4-BE49-F238E27FC236}">
                    <a16:creationId xmlns:a16="http://schemas.microsoft.com/office/drawing/2014/main" id="{931E9759-131C-354A-A029-A7CD0C1BFFE4}"/>
                  </a:ext>
                </a:extLst>
              </p:cNvPr>
              <p:cNvSpPr/>
              <p:nvPr/>
            </p:nvSpPr>
            <p:spPr>
              <a:xfrm>
                <a:off x="4485383" y="3143188"/>
                <a:ext cx="6950147" cy="358414"/>
              </a:xfrm>
              <a:prstGeom prst="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grpSp>
        <p:sp>
          <p:nvSpPr>
            <p:cNvPr id="7" name="Rectangle 6"/>
            <p:cNvSpPr/>
            <p:nvPr/>
          </p:nvSpPr>
          <p:spPr>
            <a:xfrm>
              <a:off x="10883086" y="3540440"/>
              <a:ext cx="763860" cy="287282"/>
            </a:xfrm>
            <a:prstGeom prst="rect">
              <a:avLst/>
            </a:prstGeom>
            <a:ln>
              <a:solidFill>
                <a:schemeClr val="bg1">
                  <a:lumMod val="7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50" b="1" dirty="0"/>
                <a:t>73%</a:t>
              </a:r>
            </a:p>
          </p:txBody>
        </p:sp>
        <p:cxnSp>
          <p:nvCxnSpPr>
            <p:cNvPr id="10" name="Elbow Connector 9"/>
            <p:cNvCxnSpPr>
              <a:stCxn id="11" idx="3"/>
              <a:endCxn id="7" idx="1"/>
            </p:cNvCxnSpPr>
            <p:nvPr/>
          </p:nvCxnSpPr>
          <p:spPr>
            <a:xfrm flipH="1">
              <a:off x="10883087" y="2917792"/>
              <a:ext cx="470713" cy="766289"/>
            </a:xfrm>
            <a:prstGeom prst="bentConnector5">
              <a:avLst>
                <a:gd name="adj1" fmla="val -48565"/>
                <a:gd name="adj2" fmla="val 53436"/>
                <a:gd name="adj3" fmla="val 148565"/>
              </a:avLst>
            </a:prstGeom>
            <a:ln>
              <a:solidFill>
                <a:schemeClr val="bg1">
                  <a:lumMod val="75000"/>
                </a:schemeClr>
              </a:solidFill>
              <a:tailEnd type="triangle"/>
            </a:ln>
          </p:spPr>
          <p:style>
            <a:lnRef idx="3">
              <a:schemeClr val="dk1"/>
            </a:lnRef>
            <a:fillRef idx="0">
              <a:schemeClr val="dk1"/>
            </a:fillRef>
            <a:effectRef idx="2">
              <a:schemeClr val="dk1"/>
            </a:effectRef>
            <a:fontRef idx="minor">
              <a:schemeClr val="tx1"/>
            </a:fontRef>
          </p:style>
        </p:cxnSp>
      </p:grpSp>
      <p:sp>
        <p:nvSpPr>
          <p:cNvPr id="22" name="Rectangle 21"/>
          <p:cNvSpPr/>
          <p:nvPr/>
        </p:nvSpPr>
        <p:spPr>
          <a:xfrm>
            <a:off x="894338" y="6256681"/>
            <a:ext cx="6860713" cy="415498"/>
          </a:xfrm>
          <a:prstGeom prst="rect">
            <a:avLst/>
          </a:prstGeom>
        </p:spPr>
        <p:txBody>
          <a:bodyPr wrap="square">
            <a:spAutoFit/>
          </a:bodyPr>
          <a:lstStyle/>
          <a:p>
            <a:r>
              <a:rPr lang="en-US" sz="1050" dirty="0">
                <a:solidFill>
                  <a:srgbClr val="FF0000"/>
                </a:solidFill>
              </a:rPr>
              <a:t>Bottom line</a:t>
            </a:r>
          </a:p>
          <a:p>
            <a:r>
              <a:rPr lang="en-US" sz="1050" dirty="0"/>
              <a:t>We’re not going to form strategies or separate students based on demographical information. </a:t>
            </a:r>
          </a:p>
        </p:txBody>
      </p:sp>
      <p:grpSp>
        <p:nvGrpSpPr>
          <p:cNvPr id="8" name="Group 7">
            <a:extLst>
              <a:ext uri="{FF2B5EF4-FFF2-40B4-BE49-F238E27FC236}">
                <a16:creationId xmlns:a16="http://schemas.microsoft.com/office/drawing/2014/main" id="{588D4455-48F8-E046-8A59-560B5B2E9748}"/>
              </a:ext>
            </a:extLst>
          </p:cNvPr>
          <p:cNvGrpSpPr/>
          <p:nvPr/>
        </p:nvGrpSpPr>
        <p:grpSpPr>
          <a:xfrm>
            <a:off x="4628744" y="1624345"/>
            <a:ext cx="2677740" cy="655789"/>
            <a:chOff x="7801583" y="1847873"/>
            <a:chExt cx="2777662" cy="711200"/>
          </a:xfrm>
        </p:grpSpPr>
        <p:sp>
          <p:nvSpPr>
            <p:cNvPr id="16" name="Rectangle 15">
              <a:extLst>
                <a:ext uri="{FF2B5EF4-FFF2-40B4-BE49-F238E27FC236}">
                  <a16:creationId xmlns:a16="http://schemas.microsoft.com/office/drawing/2014/main" id="{52E9BFBE-0D3B-5340-80F2-D745C3551D09}"/>
                </a:ext>
              </a:extLst>
            </p:cNvPr>
            <p:cNvSpPr/>
            <p:nvPr/>
          </p:nvSpPr>
          <p:spPr>
            <a:xfrm>
              <a:off x="7801583" y="1847873"/>
              <a:ext cx="2645923" cy="711200"/>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4800" b="1" dirty="0">
                  <a:cs typeface="Calibri"/>
                </a:rPr>
                <a:t>14</a:t>
              </a:r>
              <a:r>
                <a:rPr lang="en-US" sz="3200" dirty="0">
                  <a:cs typeface="Calibri"/>
                </a:rPr>
                <a:t> </a:t>
              </a:r>
              <a:r>
                <a:rPr lang="en-US" sz="2400" dirty="0">
                  <a:cs typeface="Calibri"/>
                </a:rPr>
                <a:t> Countries</a:t>
              </a:r>
              <a:endParaRPr lang="en-US" sz="3200" dirty="0"/>
            </a:p>
          </p:txBody>
        </p:sp>
        <p:pic>
          <p:nvPicPr>
            <p:cNvPr id="6" name="Graphic 5" descr="Earth Globe - Asia">
              <a:extLst>
                <a:ext uri="{FF2B5EF4-FFF2-40B4-BE49-F238E27FC236}">
                  <a16:creationId xmlns:a16="http://schemas.microsoft.com/office/drawing/2014/main" id="{7F0F4D0C-E294-D442-9D9F-BECC727441A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15762" y="2095589"/>
              <a:ext cx="463483" cy="463483"/>
            </a:xfrm>
            <a:prstGeom prst="rect">
              <a:avLst/>
            </a:prstGeom>
          </p:spPr>
        </p:pic>
      </p:grpSp>
      <p:pic>
        <p:nvPicPr>
          <p:cNvPr id="17" name="Graphic 16" descr="Man">
            <a:extLst>
              <a:ext uri="{FF2B5EF4-FFF2-40B4-BE49-F238E27FC236}">
                <a16:creationId xmlns:a16="http://schemas.microsoft.com/office/drawing/2014/main" id="{AE3BE40A-C273-1747-8BA2-3D217505DDB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3980" y="4864910"/>
            <a:ext cx="440753" cy="421579"/>
          </a:xfrm>
          <a:prstGeom prst="rect">
            <a:avLst/>
          </a:prstGeom>
        </p:spPr>
      </p:pic>
      <p:pic>
        <p:nvPicPr>
          <p:cNvPr id="19" name="Graphic 18" descr="Woman">
            <a:extLst>
              <a:ext uri="{FF2B5EF4-FFF2-40B4-BE49-F238E27FC236}">
                <a16:creationId xmlns:a16="http://schemas.microsoft.com/office/drawing/2014/main" id="{FB92DCA1-ADA2-424C-87B1-0A5BF90BE3E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50334" y="3290376"/>
            <a:ext cx="440753" cy="421579"/>
          </a:xfrm>
          <a:prstGeom prst="rect">
            <a:avLst/>
          </a:prstGeom>
        </p:spPr>
      </p:pic>
      <p:cxnSp>
        <p:nvCxnSpPr>
          <p:cNvPr id="18" name="Straight Connector 17">
            <a:extLst>
              <a:ext uri="{FF2B5EF4-FFF2-40B4-BE49-F238E27FC236}">
                <a16:creationId xmlns:a16="http://schemas.microsoft.com/office/drawing/2014/main" id="{EAFC8D65-8CAE-C74A-A20D-8230D2855D1A}"/>
              </a:ext>
            </a:extLst>
          </p:cNvPr>
          <p:cNvCxnSpPr/>
          <p:nvPr/>
        </p:nvCxnSpPr>
        <p:spPr>
          <a:xfrm>
            <a:off x="4123267" y="1852761"/>
            <a:ext cx="0" cy="392571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7" name="Group 26">
            <a:extLst>
              <a:ext uri="{FF2B5EF4-FFF2-40B4-BE49-F238E27FC236}">
                <a16:creationId xmlns:a16="http://schemas.microsoft.com/office/drawing/2014/main" id="{85EEAB79-0039-F64E-9D99-2CAA9B4BE04F}"/>
              </a:ext>
            </a:extLst>
          </p:cNvPr>
          <p:cNvGrpSpPr/>
          <p:nvPr/>
        </p:nvGrpSpPr>
        <p:grpSpPr>
          <a:xfrm>
            <a:off x="4486085" y="2348452"/>
            <a:ext cx="6686830" cy="3545272"/>
            <a:chOff x="2571130" y="4454080"/>
            <a:chExt cx="7267034" cy="3374274"/>
          </a:xfrm>
        </p:grpSpPr>
        <p:pic>
          <p:nvPicPr>
            <p:cNvPr id="15" name="Picture 14">
              <a:extLst>
                <a:ext uri="{FF2B5EF4-FFF2-40B4-BE49-F238E27FC236}">
                  <a16:creationId xmlns:a16="http://schemas.microsoft.com/office/drawing/2014/main" id="{9D843B09-81A0-A646-83C5-B1C5643BF8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71130" y="4454080"/>
              <a:ext cx="7267034" cy="3374274"/>
            </a:xfrm>
            <a:prstGeom prst="rect">
              <a:avLst/>
            </a:prstGeom>
          </p:spPr>
        </p:pic>
        <p:sp>
          <p:nvSpPr>
            <p:cNvPr id="23" name="Rectangle 22">
              <a:extLst>
                <a:ext uri="{FF2B5EF4-FFF2-40B4-BE49-F238E27FC236}">
                  <a16:creationId xmlns:a16="http://schemas.microsoft.com/office/drawing/2014/main" id="{571DCA28-27A0-D745-AA07-088463B2FE31}"/>
                </a:ext>
              </a:extLst>
            </p:cNvPr>
            <p:cNvSpPr/>
            <p:nvPr/>
          </p:nvSpPr>
          <p:spPr>
            <a:xfrm>
              <a:off x="2578622" y="5010057"/>
              <a:ext cx="7108185" cy="337142"/>
            </a:xfrm>
            <a:prstGeom prst="rect">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306C32D-E413-7B40-B03A-4422B3F51E50}"/>
                </a:ext>
              </a:extLst>
            </p:cNvPr>
            <p:cNvSpPr/>
            <p:nvPr/>
          </p:nvSpPr>
          <p:spPr>
            <a:xfrm>
              <a:off x="8847830" y="5713300"/>
              <a:ext cx="689923" cy="246690"/>
            </a:xfrm>
            <a:prstGeom prst="rect">
              <a:avLst/>
            </a:prstGeom>
            <a:ln>
              <a:solidFill>
                <a:schemeClr val="bg1">
                  <a:lumMod val="7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50" b="1" dirty="0"/>
                <a:t>75%</a:t>
              </a:r>
            </a:p>
          </p:txBody>
        </p:sp>
        <p:cxnSp>
          <p:nvCxnSpPr>
            <p:cNvPr id="25" name="Elbow Connector 24">
              <a:extLst>
                <a:ext uri="{FF2B5EF4-FFF2-40B4-BE49-F238E27FC236}">
                  <a16:creationId xmlns:a16="http://schemas.microsoft.com/office/drawing/2014/main" id="{B1327F3F-BC77-3845-A2B2-D10469EF1064}"/>
                </a:ext>
              </a:extLst>
            </p:cNvPr>
            <p:cNvCxnSpPr>
              <a:cxnSpLocks/>
              <a:stCxn id="23" idx="3"/>
              <a:endCxn id="24" idx="1"/>
            </p:cNvCxnSpPr>
            <p:nvPr/>
          </p:nvCxnSpPr>
          <p:spPr>
            <a:xfrm flipH="1">
              <a:off x="8847830" y="5178628"/>
              <a:ext cx="838977" cy="658017"/>
            </a:xfrm>
            <a:prstGeom prst="bentConnector5">
              <a:avLst>
                <a:gd name="adj1" fmla="val -29612"/>
                <a:gd name="adj2" fmla="val 53436"/>
                <a:gd name="adj3" fmla="val 129612"/>
              </a:avLst>
            </a:prstGeom>
            <a:ln>
              <a:solidFill>
                <a:schemeClr val="bg1">
                  <a:lumMod val="75000"/>
                </a:schemeClr>
              </a:solidFill>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09294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0.xml><?xml version="1.0" encoding="utf-8"?>
<Control xmlns="http://schemas.microsoft.com/VisualStudio/2011/storyboarding/control">
  <Id Name="System.Storyboarding.Common.MousePointer" Revision="1" Stencil="System.Storyboarding.Common" StencilVersion="0.1"/>
</Control>
</file>

<file path=customXml/item11.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xml><?xml version="1.0" encoding="utf-8"?>
<Control xmlns="http://schemas.microsoft.com/VisualStudio/2011/storyboarding/control">
  <Id Name="System.Storyboarding.WindowsAppIcons.Right" Revision="1" Stencil="System.Storyboarding.WindowsAppIcons" StencilVersion="0.1"/>
</Control>
</file>

<file path=customXml/item3.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4.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5.xml><?xml version="1.0" encoding="utf-8"?>
<Control xmlns="http://schemas.microsoft.com/VisualStudio/2011/storyboarding/control">
  <Id Name="System.Storyboarding.WindowsAppIcons.Right" Revision="1" Stencil="System.Storyboarding.WindowsAppIcons" StencilVersion="0.1"/>
</Control>
</file>

<file path=customXml/item6.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7.xml><?xml version="1.0" encoding="utf-8"?>
<Control xmlns="http://schemas.microsoft.com/VisualStudio/2011/storyboarding/control">
  <Id Name="System.Storyboarding.Icons.User" Revision="1" Stencil="System.Storyboarding.Icons" StencilVersion="0.1"/>
</Control>
</file>

<file path=customXml/item8.xml><?xml version="1.0" encoding="utf-8"?>
<Control xmlns="http://schemas.microsoft.com/VisualStudio/2011/storyboarding/control">
  <Id Name="System.Storyboarding.WindowsAppIcons.Right" Revision="1" Stencil="System.Storyboarding.WindowsAppIcons" StencilVersion="0.1"/>
</Control>
</file>

<file path=customXml/item9.xml><?xml version="1.0" encoding="utf-8"?>
<Control xmlns="http://schemas.microsoft.com/VisualStudio/2011/storyboarding/control">
  <Id Name="System.Storyboarding.WindowsAppIcons.Right" Revision="1" Stencil="System.Storyboarding.WindowsAppIcons" StencilVersion="0.1"/>
</Control>
</file>

<file path=customXml/itemProps1.xml><?xml version="1.0" encoding="utf-8"?>
<ds:datastoreItem xmlns:ds="http://schemas.openxmlformats.org/officeDocument/2006/customXml" ds:itemID="{5E0FABC9-2DC8-452C-A4A6-2113EDF08053}">
  <ds:schemaRefs>
    <ds:schemaRef ds:uri="http://schemas.microsoft.com/VisualStudio/2011/storyboarding/control"/>
  </ds:schemaRefs>
</ds:datastoreItem>
</file>

<file path=customXml/itemProps10.xml><?xml version="1.0" encoding="utf-8"?>
<ds:datastoreItem xmlns:ds="http://schemas.openxmlformats.org/officeDocument/2006/customXml" ds:itemID="{7639B225-2FBC-4D71-9266-3FD9DC1D7E3A}">
  <ds:schemaRefs>
    <ds:schemaRef ds:uri="http://schemas.microsoft.com/VisualStudio/2011/storyboarding/control"/>
  </ds:schemaRefs>
</ds:datastoreItem>
</file>

<file path=customXml/itemProps11.xml><?xml version="1.0" encoding="utf-8"?>
<ds:datastoreItem xmlns:ds="http://schemas.openxmlformats.org/officeDocument/2006/customXml" ds:itemID="{10C33B88-64CD-4B52-8DC6-0AB476008181}">
  <ds:schemaRefs>
    <ds:schemaRef ds:uri="http://schemas.microsoft.com/VisualStudio/2011/storyboarding/control"/>
  </ds:schemaRefs>
</ds:datastoreItem>
</file>

<file path=customXml/itemProps2.xml><?xml version="1.0" encoding="utf-8"?>
<ds:datastoreItem xmlns:ds="http://schemas.openxmlformats.org/officeDocument/2006/customXml" ds:itemID="{BF894702-7117-4049-84C1-9E932E56733A}">
  <ds:schemaRefs>
    <ds:schemaRef ds:uri="http://schemas.microsoft.com/VisualStudio/2011/storyboarding/control"/>
  </ds:schemaRefs>
</ds:datastoreItem>
</file>

<file path=customXml/itemProps3.xml><?xml version="1.0" encoding="utf-8"?>
<ds:datastoreItem xmlns:ds="http://schemas.openxmlformats.org/officeDocument/2006/customXml" ds:itemID="{4103A5EA-A0D3-44BF-9482-7C834656929A}">
  <ds:schemaRefs>
    <ds:schemaRef ds:uri="http://schemas.microsoft.com/office/2006/metadata/properties"/>
    <ds:schemaRef ds:uri="http://schemas.microsoft.com/office/infopath/2007/PartnerControls"/>
    <ds:schemaRef ds:uri="b4ebf394-daf6-497a-96c5-a2f8c10b38cf"/>
  </ds:schemaRefs>
</ds:datastoreItem>
</file>

<file path=customXml/itemProps4.xml><?xml version="1.0" encoding="utf-8"?>
<ds:datastoreItem xmlns:ds="http://schemas.openxmlformats.org/officeDocument/2006/customXml" ds:itemID="{37FA8ED8-0AC6-4C63-B264-0B0C32403778}">
  <ds:schemaRefs>
    <ds:schemaRef ds:uri="http://schemas.microsoft.com/VisualStudio/2011/storyboarding/control"/>
  </ds:schemaRefs>
</ds:datastoreItem>
</file>

<file path=customXml/itemProps5.xml><?xml version="1.0" encoding="utf-8"?>
<ds:datastoreItem xmlns:ds="http://schemas.openxmlformats.org/officeDocument/2006/customXml" ds:itemID="{75F66F3F-6E1F-4829-A8EB-E3893D89549E}">
  <ds:schemaRefs>
    <ds:schemaRef ds:uri="http://schemas.microsoft.com/VisualStudio/2011/storyboarding/control"/>
  </ds:schemaRefs>
</ds:datastoreItem>
</file>

<file path=customXml/itemProps6.xml><?xml version="1.0" encoding="utf-8"?>
<ds:datastoreItem xmlns:ds="http://schemas.openxmlformats.org/officeDocument/2006/customXml" ds:itemID="{21D012CC-B25E-4C0F-A320-A15BF79126D2}">
  <ds:schemaRefs>
    <ds:schemaRef ds:uri="http://schemas.microsoft.com/VisualStudio/2011/storyboarding/control"/>
  </ds:schemaRefs>
</ds:datastoreItem>
</file>

<file path=customXml/itemProps7.xml><?xml version="1.0" encoding="utf-8"?>
<ds:datastoreItem xmlns:ds="http://schemas.openxmlformats.org/officeDocument/2006/customXml" ds:itemID="{23A4516D-FA52-447B-A2B2-6E0C41BEB2E8}">
  <ds:schemaRefs>
    <ds:schemaRef ds:uri="http://schemas.microsoft.com/VisualStudio/2011/storyboarding/control"/>
  </ds:schemaRefs>
</ds:datastoreItem>
</file>

<file path=customXml/itemProps8.xml><?xml version="1.0" encoding="utf-8"?>
<ds:datastoreItem xmlns:ds="http://schemas.openxmlformats.org/officeDocument/2006/customXml" ds:itemID="{12F566AD-9183-4199-82E7-F3B5AA14EEC5}">
  <ds:schemaRefs>
    <ds:schemaRef ds:uri="http://schemas.microsoft.com/VisualStudio/2011/storyboarding/control"/>
  </ds:schemaRefs>
</ds:datastoreItem>
</file>

<file path=customXml/itemProps9.xml><?xml version="1.0" encoding="utf-8"?>
<ds:datastoreItem xmlns:ds="http://schemas.openxmlformats.org/officeDocument/2006/customXml" ds:itemID="{D989084D-33D3-426F-9D05-153BA3D2E17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TotalTime>
  <Words>1553</Words>
  <Application>Microsoft Macintosh PowerPoint</Application>
  <PresentationFormat>Widescreen</PresentationFormat>
  <Paragraphs>293</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Cambria Math</vt:lpstr>
      <vt:lpstr>Gill Sans MT</vt:lpstr>
      <vt:lpstr>Parcel</vt:lpstr>
      <vt:lpstr>Ensure Student Success </vt:lpstr>
      <vt:lpstr>Agenda </vt:lpstr>
      <vt:lpstr>Objective</vt:lpstr>
      <vt:lpstr>objective </vt:lpstr>
      <vt:lpstr>objective </vt:lpstr>
      <vt:lpstr>Objective </vt:lpstr>
      <vt:lpstr>Overview of the Student Body</vt:lpstr>
      <vt:lpstr>Student Academic Performance Dataset</vt:lpstr>
      <vt:lpstr>Overview Of The Student Body - Demographic</vt:lpstr>
      <vt:lpstr>Overview Of The Student Body - Academic</vt:lpstr>
      <vt:lpstr>Overview of the student body - Academic </vt:lpstr>
      <vt:lpstr>Overview of the student body - Student behavior</vt:lpstr>
      <vt:lpstr>Overview of the student body - Parent</vt:lpstr>
      <vt:lpstr>ANALYSIS</vt:lpstr>
      <vt:lpstr>Standard/Benchmark</vt:lpstr>
      <vt:lpstr>Fail Rate by semester</vt:lpstr>
      <vt:lpstr>Fail Rate by Education Stages</vt:lpstr>
      <vt:lpstr>Fail Rate by Topic</vt:lpstr>
      <vt:lpstr>Fail Rate by students absence</vt:lpstr>
      <vt:lpstr>GRADE BY ACTIVITIES </vt:lpstr>
      <vt:lpstr>Verify the Findings </vt:lpstr>
      <vt:lpstr>Verify the Findings </vt:lpstr>
      <vt:lpstr>Recommendations </vt:lpstr>
      <vt:lpstr>Recommendations </vt:lpstr>
      <vt:lpstr>Recommendations - Top Priorities </vt:lpstr>
      <vt:lpstr>Recommendations - Top Priorities </vt:lpstr>
      <vt:lpstr>Recommendations – Courses </vt:lpstr>
      <vt:lpstr>Recommendations - Advising</vt:lpstr>
      <vt:lpstr>Recommendations - Data</vt:lpstr>
      <vt:lpstr>Q&amp;A</vt:lpstr>
      <vt:lpstr>Citation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Ensure Student Success </dc:title>
  <dc:creator>Yiyi Wang</dc:creator>
  <cp:lastModifiedBy>Yiyi Wang</cp:lastModifiedBy>
  <cp:revision>1</cp:revision>
  <cp:lastPrinted>2019-06-24T05:48:49Z</cp:lastPrinted>
  <dcterms:created xsi:type="dcterms:W3CDTF">2019-06-24T05:47:26Z</dcterms:created>
  <dcterms:modified xsi:type="dcterms:W3CDTF">2019-06-24T05:49:46Z</dcterms:modified>
</cp:coreProperties>
</file>