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B5A605-3FE8-468F-A2A4-355B1EDFB6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C85F75-BFD7-4C9A-81BF-46227D6B3F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578F3C-9996-4861-8881-9F5966F2DE6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6DF159-2EC0-48B9-9524-083A1CF0F93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B94BE7-74A3-4C8C-9A20-A6214D2116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9FC156-9BF6-4452-B864-34968A8A8C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77F1CD-1562-464D-9C8B-49D0D79826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D4CE94-286E-4A2F-8BE8-DA7AB47652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392D20-B6D4-4BFA-8ADE-6D15D6BB3F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96A270-2DBD-44C3-BB9D-26FE162996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5198F4-FD7C-4B1C-B7F4-80DC89B73B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2A6655-20A3-41EA-A72E-ADCA744EE8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CBC43B-0C60-48B1-81C6-A888D2B7B3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0E3C57-75F6-41B6-8520-ECC7515BF1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73BDB5-F188-40C6-A53A-DAE4AC0E01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7D70EA-6435-4D04-A4CE-BFCD6490614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843A21-1244-474B-B1B3-6FFBECAA76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56C146-B16F-45E8-9EE6-BB5C70EE72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4B7A6D-8E21-45F7-99B8-BF5A0112BB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ADE370-3E27-473A-AC09-F5BA9633FA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30E0EA-930B-4F2C-ACC4-63F0C39EF0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E23416-9574-4436-A050-BCEC8375F3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7AD681-01C6-4055-B9C6-9883FDF82A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FDF171-FF0F-478F-B6BB-5532C36A73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385600-D91A-4297-B4D6-6BABD3A99BF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4CE637-242E-4D98-A310-E62B6E8DA79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57400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7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Parcours de graphes</a:t>
            </a:r>
            <a:br>
              <a:rPr sz="4400"/>
            </a:b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Parcours en largeur (Breadth First Search / BFS)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80AB44-EE1E-44A3-A28D-3CFD18C81633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7" name="Picture 10" descr=""/>
          <p:cNvPicPr/>
          <p:nvPr/>
        </p:nvPicPr>
        <p:blipFill>
          <a:blip r:embed="rId1"/>
          <a:stretch/>
        </p:blipFill>
        <p:spPr>
          <a:xfrm>
            <a:off x="128880" y="1574280"/>
            <a:ext cx="8809560" cy="37422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AAB6F7-BE45-41C8-9ABD-CC4C0367FC5C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 idx="17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1" name="Picture 11" descr=""/>
          <p:cNvPicPr/>
          <p:nvPr/>
        </p:nvPicPr>
        <p:blipFill>
          <a:blip r:embed="rId1"/>
          <a:stretch/>
        </p:blipFill>
        <p:spPr>
          <a:xfrm>
            <a:off x="119160" y="1544400"/>
            <a:ext cx="8733240" cy="35992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6DBB83-8B72-4828-B03D-9FD186C5744D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5" name="Picture 12" descr=""/>
          <p:cNvPicPr/>
          <p:nvPr/>
        </p:nvPicPr>
        <p:blipFill>
          <a:blip r:embed="rId1"/>
          <a:stretch/>
        </p:blipFill>
        <p:spPr>
          <a:xfrm>
            <a:off x="94320" y="1565640"/>
            <a:ext cx="8818920" cy="36756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A5518B-58BE-4945-A95B-BDB91819726F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9" name="Picture 13" descr=""/>
          <p:cNvPicPr/>
          <p:nvPr/>
        </p:nvPicPr>
        <p:blipFill>
          <a:blip r:embed="rId1"/>
          <a:stretch/>
        </p:blipFill>
        <p:spPr>
          <a:xfrm>
            <a:off x="107280" y="1504440"/>
            <a:ext cx="8876160" cy="37803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422C02-C5FD-4D8A-BBF5-34399ACD5498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dt" idx="20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3" name="Picture 14" descr=""/>
          <p:cNvPicPr/>
          <p:nvPr/>
        </p:nvPicPr>
        <p:blipFill>
          <a:blip r:embed="rId1"/>
          <a:stretch/>
        </p:blipFill>
        <p:spPr>
          <a:xfrm>
            <a:off x="128880" y="1550520"/>
            <a:ext cx="8781120" cy="37231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9D05EB-9F81-4EAA-AF9F-01604E756582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7" name="Picture 15" descr=""/>
          <p:cNvPicPr/>
          <p:nvPr/>
        </p:nvPicPr>
        <p:blipFill>
          <a:blip r:embed="rId1"/>
          <a:stretch/>
        </p:blipFill>
        <p:spPr>
          <a:xfrm>
            <a:off x="116280" y="1456560"/>
            <a:ext cx="8723880" cy="37328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634D43-C345-476A-B541-003F6403D860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1" name="Picture 16" descr=""/>
          <p:cNvPicPr/>
          <p:nvPr/>
        </p:nvPicPr>
        <p:blipFill>
          <a:blip r:embed="rId1"/>
          <a:stretch/>
        </p:blipFill>
        <p:spPr>
          <a:xfrm>
            <a:off x="128880" y="1452600"/>
            <a:ext cx="8800200" cy="37328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595E10-22AD-4D43-936C-C20DC859C1CD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dt" idx="2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3" name="Picture 17" descr=""/>
          <p:cNvPicPr/>
          <p:nvPr/>
        </p:nvPicPr>
        <p:blipFill>
          <a:blip r:embed="rId1"/>
          <a:stretch/>
        </p:blipFill>
        <p:spPr>
          <a:xfrm>
            <a:off x="154080" y="1514160"/>
            <a:ext cx="8733240" cy="37612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3A4F3C-4DC5-4D79-96C8-FB7E62B848CF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7" name="Picture 18" descr=""/>
          <p:cNvPicPr/>
          <p:nvPr/>
        </p:nvPicPr>
        <p:blipFill>
          <a:blip r:embed="rId1"/>
          <a:stretch/>
        </p:blipFill>
        <p:spPr>
          <a:xfrm>
            <a:off x="128880" y="1552320"/>
            <a:ext cx="8809560" cy="37328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8A9738-BED8-415C-8C6B-D6D60FDE9F41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1" name="Picture 19" descr=""/>
          <p:cNvPicPr/>
          <p:nvPr/>
        </p:nvPicPr>
        <p:blipFill>
          <a:blip r:embed="rId1"/>
          <a:stretch/>
        </p:blipFill>
        <p:spPr>
          <a:xfrm>
            <a:off x="138240" y="1540800"/>
            <a:ext cx="8781120" cy="36946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8EC7A9-438E-44C4-889B-D34D8DF3170B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dt" idx="8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5" name="Picture 2" descr=""/>
          <p:cNvPicPr/>
          <p:nvPr/>
        </p:nvPicPr>
        <p:blipFill>
          <a:blip r:embed="rId1"/>
          <a:stretch/>
        </p:blipFill>
        <p:spPr>
          <a:xfrm>
            <a:off x="114480" y="1452600"/>
            <a:ext cx="8914320" cy="3951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BBB8B3-FD59-49D7-BF8F-4D4D9EF0CF11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dt" idx="2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5" name="Picture 20" descr=""/>
          <p:cNvPicPr/>
          <p:nvPr/>
        </p:nvPicPr>
        <p:blipFill>
          <a:blip r:embed="rId1"/>
          <a:stretch/>
        </p:blipFill>
        <p:spPr>
          <a:xfrm>
            <a:off x="129960" y="1594080"/>
            <a:ext cx="8847720" cy="36183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BD6EE6-C44E-43F0-8A34-CFD2B0BF4E76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9" name="Picture 21" descr=""/>
          <p:cNvPicPr/>
          <p:nvPr/>
        </p:nvPicPr>
        <p:blipFill>
          <a:blip r:embed="rId1"/>
          <a:stretch/>
        </p:blipFill>
        <p:spPr>
          <a:xfrm>
            <a:off x="123840" y="1531440"/>
            <a:ext cx="8809560" cy="37612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F02794-5B81-42F9-ACD4-F6E2F49F483C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3" name="Picture 22" descr=""/>
          <p:cNvPicPr/>
          <p:nvPr/>
        </p:nvPicPr>
        <p:blipFill>
          <a:blip r:embed="rId1"/>
          <a:stretch/>
        </p:blipFill>
        <p:spPr>
          <a:xfrm>
            <a:off x="138240" y="1614600"/>
            <a:ext cx="8866800" cy="36280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1BFC73-F9A7-49B0-937D-89368DE1EE29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dt" idx="2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7" name="Picture 23" descr=""/>
          <p:cNvPicPr/>
          <p:nvPr/>
        </p:nvPicPr>
        <p:blipFill>
          <a:blip r:embed="rId1"/>
          <a:stretch/>
        </p:blipFill>
        <p:spPr>
          <a:xfrm>
            <a:off x="138240" y="1542960"/>
            <a:ext cx="8781120" cy="37710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076FEB-7944-41DA-BA72-79B9C57743C4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1" name="Picture 24" descr=""/>
          <p:cNvPicPr/>
          <p:nvPr/>
        </p:nvPicPr>
        <p:blipFill>
          <a:blip r:embed="rId1"/>
          <a:stretch/>
        </p:blipFill>
        <p:spPr>
          <a:xfrm>
            <a:off x="181080" y="1565640"/>
            <a:ext cx="8695080" cy="36756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A63985-8E4A-4CF2-AC24-556A312CD0EC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5" name="Picture 25" descr=""/>
          <p:cNvPicPr/>
          <p:nvPr/>
        </p:nvPicPr>
        <p:blipFill>
          <a:blip r:embed="rId1"/>
          <a:stretch/>
        </p:blipFill>
        <p:spPr>
          <a:xfrm>
            <a:off x="100080" y="1595520"/>
            <a:ext cx="8857080" cy="36658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2D65B9-70F1-4A86-B9A1-C0CE849A394F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dt" idx="32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9" name="Picture 26" descr=""/>
          <p:cNvPicPr/>
          <p:nvPr/>
        </p:nvPicPr>
        <p:blipFill>
          <a:blip r:embed="rId1"/>
          <a:stretch/>
        </p:blipFill>
        <p:spPr>
          <a:xfrm>
            <a:off x="116280" y="1490040"/>
            <a:ext cx="8790480" cy="36849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50DB4B-66A6-4757-BCF8-DB26C8BA8A72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3" name="Picture 27" descr=""/>
          <p:cNvPicPr/>
          <p:nvPr/>
        </p:nvPicPr>
        <p:blipFill>
          <a:blip r:embed="rId1"/>
          <a:stretch/>
        </p:blipFill>
        <p:spPr>
          <a:xfrm>
            <a:off x="109800" y="1507680"/>
            <a:ext cx="8838000" cy="38088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957F96-2493-4390-B05F-F487E1DE4104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dt" idx="34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7" name="Picture 28" descr=""/>
          <p:cNvPicPr/>
          <p:nvPr/>
        </p:nvPicPr>
        <p:blipFill>
          <a:blip r:embed="rId1"/>
          <a:stretch/>
        </p:blipFill>
        <p:spPr>
          <a:xfrm>
            <a:off x="107280" y="1462320"/>
            <a:ext cx="8790480" cy="36471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F77A4E-F8FC-4D22-A847-3852D098590C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dt" idx="35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9" name="Picture 29" descr=""/>
          <p:cNvPicPr/>
          <p:nvPr/>
        </p:nvPicPr>
        <p:blipFill>
          <a:blip r:embed="rId1"/>
          <a:stretch/>
        </p:blipFill>
        <p:spPr>
          <a:xfrm>
            <a:off x="108000" y="1514160"/>
            <a:ext cx="8704800" cy="36565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0AC321-FFB0-4BA7-A5BD-29B5F1EA86BD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9" name="Picture 3" descr=""/>
          <p:cNvPicPr/>
          <p:nvPr/>
        </p:nvPicPr>
        <p:blipFill>
          <a:blip r:embed="rId1"/>
          <a:stretch/>
        </p:blipFill>
        <p:spPr>
          <a:xfrm>
            <a:off x="114480" y="1557360"/>
            <a:ext cx="8885880" cy="37422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4C92F0-394D-48F1-A3BC-2FD1231018C7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3" name="Picture 4" descr=""/>
          <p:cNvPicPr/>
          <p:nvPr/>
        </p:nvPicPr>
        <p:blipFill>
          <a:blip r:embed="rId1"/>
          <a:stretch/>
        </p:blipFill>
        <p:spPr>
          <a:xfrm>
            <a:off x="114480" y="1500120"/>
            <a:ext cx="8781120" cy="37994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006AE9-5703-4812-B1D1-73C29D67535D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7" name="Picture 5" descr=""/>
          <p:cNvPicPr/>
          <p:nvPr/>
        </p:nvPicPr>
        <p:blipFill>
          <a:blip r:embed="rId1"/>
          <a:stretch/>
        </p:blipFill>
        <p:spPr>
          <a:xfrm>
            <a:off x="114480" y="1590840"/>
            <a:ext cx="8876160" cy="36756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9F4B14-3462-4588-967D-B2578475DEBE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1" name="Picture 6" descr=""/>
          <p:cNvPicPr/>
          <p:nvPr/>
        </p:nvPicPr>
        <p:blipFill>
          <a:blip r:embed="rId1"/>
          <a:stretch/>
        </p:blipFill>
        <p:spPr>
          <a:xfrm>
            <a:off x="147600" y="1574280"/>
            <a:ext cx="8714160" cy="36280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6CFDFA-CD75-4D2D-ADF9-12D9EB57AAC9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5" name="Picture 7" descr=""/>
          <p:cNvPicPr/>
          <p:nvPr/>
        </p:nvPicPr>
        <p:blipFill>
          <a:blip r:embed="rId1"/>
          <a:stretch/>
        </p:blipFill>
        <p:spPr>
          <a:xfrm>
            <a:off x="119160" y="1555200"/>
            <a:ext cx="8771400" cy="36471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D20B57-25A5-4137-9D7A-13FB059CB8EC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dt" idx="14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9" name="Picture 8" descr=""/>
          <p:cNvPicPr/>
          <p:nvPr/>
        </p:nvPicPr>
        <p:blipFill>
          <a:blip r:embed="rId1"/>
          <a:stretch/>
        </p:blipFill>
        <p:spPr>
          <a:xfrm>
            <a:off x="114120" y="1548720"/>
            <a:ext cx="8781120" cy="36471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8C377E-5AE1-47B7-8D83-04975B9446DE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3" name="Picture 9" descr=""/>
          <p:cNvPicPr/>
          <p:nvPr/>
        </p:nvPicPr>
        <p:blipFill>
          <a:blip r:embed="rId1"/>
          <a:stretch/>
        </p:blipFill>
        <p:spPr>
          <a:xfrm>
            <a:off x="162720" y="1559160"/>
            <a:ext cx="8695080" cy="36849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BC814B-0E0A-46A1-8B2F-AFCFA3372607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2230</TotalTime>
  <Application>LibreOffice/7.4.6.2$Linux_X86_64 LibreOffice_project/40$Build-2</Application>
  <AppVersion>15.0000</AppVersion>
  <Words>2743</Words>
  <Paragraphs>572</Paragraphs>
  <Company>Hewlett-Packard Company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2018-01-26T09:19:02Z</dcterms:created>
  <dc:creator>Marine</dc:creator>
  <dc:description/>
  <dc:language>fr-FR</dc:language>
  <cp:lastModifiedBy/>
  <dcterms:modified xsi:type="dcterms:W3CDTF">2023-03-27T17:06:19Z</dcterms:modified>
  <cp:revision>287</cp:revision>
  <dc:subject/>
  <dc:title>Maths discrètes 2 Graphes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Affichage à l'écran (4:3)</vt:lpwstr>
  </property>
  <property fmtid="{D5CDD505-2E9C-101B-9397-08002B2CF9AE}" pid="3" name="Slides">
    <vt:i4>176</vt:i4>
  </property>
</Properties>
</file>