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D07C1-09BD-42EA-B372-7FC9CB02E2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38C6D-135D-467B-A0E2-EF0D534F82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6F7A8-21C2-454D-A15B-909FA5726C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EDB5CD-F20F-4E1D-B6DD-D39D538CC7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8205D-D352-4E27-9C87-33B03875C9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065C54-0394-4E86-9003-8DA6F5C34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B3FB8F-36D1-4026-AD77-C66756C043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A26C82-8A61-4933-B2CA-996F8FEF65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F68BB6-53B1-473D-ACEE-4DA80EBB82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CFD2BB-3AEA-4E1C-B505-A306AB95FC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45327-D7E6-46E7-B7C4-90588DC364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143A0-0D64-42A9-8E51-E5B3A51DE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2698F-7013-454D-B1FE-D959F62B4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7DE43D-83C0-4CA5-892D-ADC513D81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9AA1A3-E8B0-4049-994C-A758B8CAE6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1FF2E1-859D-468B-8334-EB62D50571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D36BC4-B21F-471C-8025-C3133F18BC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42D1F-37B5-4475-8B2A-9641096031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1D23A-4D16-42CC-B222-A41DE4F329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BF1DC-F78C-43F6-AF36-07D9FD1E5A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85637-8737-47D8-853B-A26DA72034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1C7935-1887-4AC9-9EDC-69539DEC8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18D205-EFBC-4BB8-AB5F-768D9E4121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6866E-485F-47C1-8EF6-5444B05E7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FE27C3-24D2-4446-96CB-3DEA28C611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AE5FCE-9A51-4E10-9D23-E2C16BE6C7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166680" y="1500120"/>
            <a:ext cx="8809560" cy="3856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2BCA22-21C5-494E-BF1D-728797A0F5E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204840" y="1442880"/>
            <a:ext cx="8733240" cy="3970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2A9C88-AEB3-4C02-85F5-BC29FF41AF8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47600" y="1490760"/>
            <a:ext cx="8847720" cy="3875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F688D2-4DE5-4459-86BA-0F934EF37B5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185760" y="1438200"/>
            <a:ext cx="8771400" cy="3980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D79E96-564F-427D-B2AB-32FB27A521B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76040" y="1409760"/>
            <a:ext cx="8790480" cy="4037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C11CC-A07D-4D20-9FE9-87171380E2D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214200" y="1500120"/>
            <a:ext cx="8714160" cy="3856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95723-01CA-4E5B-8742-304FBD7D5A2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157320" y="1495440"/>
            <a:ext cx="8828640" cy="386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C5F150-FC15-40AD-B20B-B68427C3079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38240" y="1380960"/>
            <a:ext cx="8866800" cy="409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205176-E73D-4114-AF8F-A6FC99134D6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dt" idx="2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81080" y="1481040"/>
            <a:ext cx="8781120" cy="3894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6DE04A-BA23-4CE2-B87C-85F11289AE1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142920" y="1490760"/>
            <a:ext cx="8857080" cy="3875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6479E-CA6E-43BF-BCD4-84842CB49595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33200" y="1424160"/>
            <a:ext cx="8876160" cy="4008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4B8CB-B566-4925-BC45-31B87104567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dt" idx="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00080" y="1471680"/>
            <a:ext cx="8942760" cy="391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232F3A-8D04-4FA2-87EC-BE7A7546AB4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62000" y="1467000"/>
            <a:ext cx="8818920" cy="3923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3B0B7-0CB5-47EB-A9D6-6EF731314EAC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81080" y="1495440"/>
            <a:ext cx="8781120" cy="386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557DE2-36B3-4633-AB95-7E8C35772D7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200160" y="1552680"/>
            <a:ext cx="8742960" cy="3751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CF7C4C-9547-4F69-9B6C-2AE511BFB8D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 idx="2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33200" y="1442880"/>
            <a:ext cx="8876160" cy="3970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B2BAA6-BA70-4F66-82EE-B8D90B155699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81080" y="1461960"/>
            <a:ext cx="8781120" cy="393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C70200-B35E-43A1-B98E-CA2ADD2BD32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23840" y="1504800"/>
            <a:ext cx="8895240" cy="3846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88087F-9C5C-40AE-B427-46AF9C51E3C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123840" y="1386000"/>
            <a:ext cx="8895240" cy="4085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56684-E047-473C-948B-3B34F66B9B4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33200" y="1424160"/>
            <a:ext cx="8876160" cy="4008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902BA5-1E98-436E-B809-E2DFE97A6B7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19160" y="1424160"/>
            <a:ext cx="8904960" cy="4008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71C9EC-086D-4D91-81FE-4AEB38974D3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52280" y="1442880"/>
            <a:ext cx="8838000" cy="3970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F2E4BE-7199-4D20-96FE-1C228116070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76040" y="1347840"/>
            <a:ext cx="8790480" cy="4161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356879-6313-4121-9F30-6908F93B7C5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181080" y="1461960"/>
            <a:ext cx="8781120" cy="3932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67F08E-51EE-48EF-814F-7E5B4E6224E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Application>LibreOffice/7.4.6.2$Linux_X86_64 LibreOffice_project/40$Build-2</Application>
  <AppVersion>15.0000</AppVersion>
  <Words>2743</Words>
  <Paragraphs>572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2018-01-26T09:19:02Z</dcterms:created>
  <dc:creator>Marine</dc:creator>
  <dc:description/>
  <dc:language>fr-FR</dc:language>
  <cp:lastModifiedBy/>
  <dcterms:modified xsi:type="dcterms:W3CDTF">2023-03-27T19:45:10Z</dcterms:modified>
  <cp:revision>287</cp:revision>
  <dc:subject/>
  <dc:title>Maths discrètes 2 Graphes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176</vt:i4>
  </property>
</Properties>
</file>